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1"/>
  </p:notesMasterIdLst>
  <p:handoutMasterIdLst>
    <p:handoutMasterId r:id="rId52"/>
  </p:handoutMasterIdLst>
  <p:sldIdLst>
    <p:sldId id="256" r:id="rId3"/>
    <p:sldId id="287" r:id="rId4"/>
    <p:sldId id="258" r:id="rId5"/>
    <p:sldId id="334" r:id="rId6"/>
    <p:sldId id="373" r:id="rId7"/>
    <p:sldId id="333" r:id="rId8"/>
    <p:sldId id="283" r:id="rId9"/>
    <p:sldId id="284" r:id="rId10"/>
    <p:sldId id="285" r:id="rId11"/>
    <p:sldId id="286" r:id="rId12"/>
    <p:sldId id="288" r:id="rId13"/>
    <p:sldId id="289" r:id="rId14"/>
    <p:sldId id="290" r:id="rId15"/>
    <p:sldId id="342" r:id="rId16"/>
    <p:sldId id="292" r:id="rId17"/>
    <p:sldId id="293" r:id="rId18"/>
    <p:sldId id="294" r:id="rId19"/>
    <p:sldId id="295" r:id="rId20"/>
    <p:sldId id="375" r:id="rId21"/>
    <p:sldId id="376" r:id="rId22"/>
    <p:sldId id="374" r:id="rId23"/>
    <p:sldId id="296" r:id="rId24"/>
    <p:sldId id="297" r:id="rId25"/>
    <p:sldId id="387" r:id="rId26"/>
    <p:sldId id="383" r:id="rId27"/>
    <p:sldId id="344" r:id="rId28"/>
    <p:sldId id="377" r:id="rId29"/>
    <p:sldId id="378" r:id="rId30"/>
    <p:sldId id="379" r:id="rId31"/>
    <p:sldId id="380" r:id="rId32"/>
    <p:sldId id="310" r:id="rId33"/>
    <p:sldId id="311" r:id="rId34"/>
    <p:sldId id="312" r:id="rId35"/>
    <p:sldId id="366" r:id="rId36"/>
    <p:sldId id="314" r:id="rId37"/>
    <p:sldId id="315" r:id="rId38"/>
    <p:sldId id="361" r:id="rId39"/>
    <p:sldId id="364" r:id="rId40"/>
    <p:sldId id="362" r:id="rId41"/>
    <p:sldId id="368" r:id="rId42"/>
    <p:sldId id="369" r:id="rId43"/>
    <p:sldId id="384" r:id="rId44"/>
    <p:sldId id="385" r:id="rId45"/>
    <p:sldId id="386" r:id="rId46"/>
    <p:sldId id="381" r:id="rId47"/>
    <p:sldId id="323" r:id="rId48"/>
    <p:sldId id="324" r:id="rId49"/>
    <p:sldId id="325" r:id="rId50"/>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3"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82464" autoAdjust="0"/>
  </p:normalViewPr>
  <p:slideViewPr>
    <p:cSldViewPr>
      <p:cViewPr varScale="1">
        <p:scale>
          <a:sx n="91" d="100"/>
          <a:sy n="91" d="100"/>
        </p:scale>
        <p:origin x="-1362" y="-114"/>
      </p:cViewPr>
      <p:guideLst>
        <p:guide orient="horz" pos="2160"/>
        <p:guide pos="2880"/>
      </p:guideLst>
    </p:cSldViewPr>
  </p:slideViewPr>
  <p:outlineViewPr>
    <p:cViewPr>
      <p:scale>
        <a:sx n="33" d="100"/>
        <a:sy n="33" d="100"/>
      </p:scale>
      <p:origin x="0" y="14832"/>
    </p:cViewPr>
  </p:outlineViewPr>
  <p:notesTextViewPr>
    <p:cViewPr>
      <p:scale>
        <a:sx n="1" d="1"/>
        <a:sy n="1" d="1"/>
      </p:scale>
      <p:origin x="0" y="0"/>
    </p:cViewPr>
  </p:notesTextViewPr>
  <p:notesViewPr>
    <p:cSldViewPr showGuides="1">
      <p:cViewPr varScale="1">
        <p:scale>
          <a:sx n="85" d="100"/>
          <a:sy n="85" d="100"/>
        </p:scale>
        <p:origin x="-386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7ECBD-37CD-3D4E-AD89-A3E8D99C8402}" type="doc">
      <dgm:prSet loTypeId="urn:microsoft.com/office/officeart/2009/layout/CirclePictureHierarchy" loCatId="" qsTypeId="urn:microsoft.com/office/officeart/2005/8/quickstyle/simple1" qsCatId="simple" csTypeId="urn:microsoft.com/office/officeart/2005/8/colors/accent1_2" csCatId="accent1" phldr="1"/>
      <dgm:spPr/>
      <dgm:t>
        <a:bodyPr/>
        <a:lstStyle/>
        <a:p>
          <a:endParaRPr lang="en-US"/>
        </a:p>
      </dgm:t>
    </dgm:pt>
    <dgm:pt modelId="{DFB07CE2-0DA5-184E-A509-C73AD1C36491}">
      <dgm:prSet phldrT="[Text]" custT="1"/>
      <dgm:spPr/>
      <dgm:t>
        <a:bodyPr/>
        <a:lstStyle/>
        <a:p>
          <a:r>
            <a:rPr lang="en-US" sz="1700" b="1" dirty="0" smtClean="0">
              <a:latin typeface="Century Gothic" pitchFamily="34" charset="0"/>
            </a:rPr>
            <a:t>Project Manager</a:t>
          </a:r>
        </a:p>
        <a:p>
          <a:r>
            <a:rPr lang="en-US" sz="1700" dirty="0" err="1" smtClean="0">
              <a:latin typeface="Century Gothic" pitchFamily="34" charset="0"/>
            </a:rPr>
            <a:t>HungTT</a:t>
          </a:r>
          <a:endParaRPr lang="en-US" sz="1700" dirty="0">
            <a:latin typeface="Century Gothic" pitchFamily="34" charset="0"/>
          </a:endParaRPr>
        </a:p>
      </dgm:t>
    </dgm:pt>
    <dgm:pt modelId="{F6BCB114-DAB6-6049-8444-8C1311A88482}" type="parTrans" cxnId="{B814CC55-2C40-2341-9480-FECD46819697}">
      <dgm:prSet/>
      <dgm:spPr/>
      <dgm:t>
        <a:bodyPr/>
        <a:lstStyle/>
        <a:p>
          <a:endParaRPr lang="en-US"/>
        </a:p>
      </dgm:t>
    </dgm:pt>
    <dgm:pt modelId="{BFFA863E-1A69-DD40-B2F1-A3D3C0D94AE3}" type="sibTrans" cxnId="{B814CC55-2C40-2341-9480-FECD46819697}">
      <dgm:prSet/>
      <dgm:spPr/>
      <dgm:t>
        <a:bodyPr/>
        <a:lstStyle/>
        <a:p>
          <a:endParaRPr lang="en-US"/>
        </a:p>
      </dgm:t>
    </dgm:pt>
    <dgm:pt modelId="{05BA5892-8A8A-7540-B78D-C933C1060A28}">
      <dgm:prSet phldrT="[Text]" custT="1"/>
      <dgm:spPr/>
      <dgm:t>
        <a:bodyPr/>
        <a:lstStyle/>
        <a:p>
          <a:r>
            <a:rPr lang="en-US" sz="1700" b="1" dirty="0" smtClean="0">
              <a:latin typeface="Century Gothic" pitchFamily="34" charset="0"/>
            </a:rPr>
            <a:t>Tech Lead</a:t>
          </a:r>
        </a:p>
        <a:p>
          <a:r>
            <a:rPr lang="en-US" sz="1700" dirty="0" err="1" smtClean="0">
              <a:latin typeface="Century Gothic" pitchFamily="34" charset="0"/>
            </a:rPr>
            <a:t>DucNM</a:t>
          </a:r>
          <a:endParaRPr lang="en-US" sz="1700" dirty="0" smtClean="0">
            <a:latin typeface="Century Gothic" pitchFamily="34" charset="0"/>
          </a:endParaRPr>
        </a:p>
      </dgm:t>
    </dgm:pt>
    <dgm:pt modelId="{B5487B46-A7C5-E64B-83BD-7884B1BDA2AE}" type="parTrans" cxnId="{E04BC435-076A-2B40-9658-71981869EDA9}">
      <dgm:prSet/>
      <dgm:spPr/>
      <dgm:t>
        <a:bodyPr/>
        <a:lstStyle/>
        <a:p>
          <a:endParaRPr lang="en-US"/>
        </a:p>
      </dgm:t>
    </dgm:pt>
    <dgm:pt modelId="{8AB3A8D1-FB90-1A44-A652-D62D486A388A}" type="sibTrans" cxnId="{E04BC435-076A-2B40-9658-71981869EDA9}">
      <dgm:prSet/>
      <dgm:spPr/>
      <dgm:t>
        <a:bodyPr/>
        <a:lstStyle/>
        <a:p>
          <a:endParaRPr lang="en-US"/>
        </a:p>
      </dgm:t>
    </dgm:pt>
    <dgm:pt modelId="{693C0C07-DB97-8941-9462-10A2F69C85A6}">
      <dgm:prSet phldrT="[Text]" custT="1"/>
      <dgm:spPr/>
      <dgm:t>
        <a:bodyPr/>
        <a:lstStyle/>
        <a:p>
          <a:r>
            <a:rPr lang="en-US" sz="1700" b="1" dirty="0" smtClean="0">
              <a:latin typeface="Century Gothic" pitchFamily="34" charset="0"/>
            </a:rPr>
            <a:t>Developer</a:t>
          </a:r>
        </a:p>
        <a:p>
          <a:r>
            <a:rPr lang="en-US" sz="1700" dirty="0" err="1" smtClean="0">
              <a:latin typeface="Century Gothic" pitchFamily="34" charset="0"/>
            </a:rPr>
            <a:t>QuangPH</a:t>
          </a:r>
          <a:endParaRPr lang="en-US" sz="1700" dirty="0" smtClean="0">
            <a:latin typeface="Century Gothic" pitchFamily="34" charset="0"/>
          </a:endParaRPr>
        </a:p>
      </dgm:t>
    </dgm:pt>
    <dgm:pt modelId="{CD6265D9-6273-1149-ABA2-E390DAF63359}" type="parTrans" cxnId="{203D346D-42C8-DF46-A113-0BD8814BBD6C}">
      <dgm:prSet/>
      <dgm:spPr/>
      <dgm:t>
        <a:bodyPr/>
        <a:lstStyle/>
        <a:p>
          <a:endParaRPr lang="en-US"/>
        </a:p>
      </dgm:t>
    </dgm:pt>
    <dgm:pt modelId="{557EE0E6-2762-6049-976B-E01F9C635BEA}" type="sibTrans" cxnId="{203D346D-42C8-DF46-A113-0BD8814BBD6C}">
      <dgm:prSet/>
      <dgm:spPr/>
      <dgm:t>
        <a:bodyPr/>
        <a:lstStyle/>
        <a:p>
          <a:endParaRPr lang="en-US"/>
        </a:p>
      </dgm:t>
    </dgm:pt>
    <dgm:pt modelId="{C11B33F1-9B83-8E41-8FAC-9EB3F8B03197}">
      <dgm:prSet phldrT="[Text]" custT="1"/>
      <dgm:spPr/>
      <dgm:t>
        <a:bodyPr/>
        <a:lstStyle/>
        <a:p>
          <a:r>
            <a:rPr lang="en-US" sz="1700" b="1" dirty="0" smtClean="0">
              <a:latin typeface="Century Gothic" pitchFamily="34" charset="0"/>
            </a:rPr>
            <a:t>Tester</a:t>
          </a:r>
        </a:p>
        <a:p>
          <a:r>
            <a:rPr lang="en-US" sz="1700" dirty="0" err="1" smtClean="0">
              <a:latin typeface="Century Gothic" pitchFamily="34" charset="0"/>
            </a:rPr>
            <a:t>MaiDTT</a:t>
          </a:r>
          <a:endParaRPr lang="en-US" sz="1700" dirty="0" smtClean="0">
            <a:latin typeface="Century Gothic" pitchFamily="34" charset="0"/>
          </a:endParaRPr>
        </a:p>
      </dgm:t>
    </dgm:pt>
    <dgm:pt modelId="{C9A46F69-C66B-3445-9AFF-03FE15E4E933}" type="parTrans" cxnId="{809D06C7-95B0-3047-A4C8-28C34533FB8E}">
      <dgm:prSet/>
      <dgm:spPr/>
      <dgm:t>
        <a:bodyPr/>
        <a:lstStyle/>
        <a:p>
          <a:endParaRPr lang="en-US"/>
        </a:p>
      </dgm:t>
    </dgm:pt>
    <dgm:pt modelId="{DA9F38CA-2300-0A44-917D-F89A3AC01FBF}" type="sibTrans" cxnId="{809D06C7-95B0-3047-A4C8-28C34533FB8E}">
      <dgm:prSet/>
      <dgm:spPr/>
      <dgm:t>
        <a:bodyPr/>
        <a:lstStyle/>
        <a:p>
          <a:endParaRPr lang="en-US"/>
        </a:p>
      </dgm:t>
    </dgm:pt>
    <dgm:pt modelId="{7D20BB05-232A-CA4E-844B-FB736796ED6A}">
      <dgm:prSet phldrT="[Text]" custT="1"/>
      <dgm:spPr/>
      <dgm:t>
        <a:bodyPr/>
        <a:lstStyle/>
        <a:p>
          <a:r>
            <a:rPr lang="en-US" sz="1700" b="1" dirty="0" smtClean="0">
              <a:latin typeface="Century Gothic" pitchFamily="34" charset="0"/>
            </a:rPr>
            <a:t>Developer</a:t>
          </a:r>
        </a:p>
        <a:p>
          <a:r>
            <a:rPr lang="en-US" sz="2000" dirty="0" err="1" smtClean="0"/>
            <a:t>KhanhND</a:t>
          </a:r>
          <a:endParaRPr lang="en-US" sz="2000" dirty="0" smtClean="0"/>
        </a:p>
      </dgm:t>
    </dgm:pt>
    <dgm:pt modelId="{8D8486BA-4054-274E-ADB3-8C60131A971A}" type="sibTrans" cxnId="{20BDA073-E356-1A4B-B029-018DB74C3BA1}">
      <dgm:prSet/>
      <dgm:spPr/>
      <dgm:t>
        <a:bodyPr/>
        <a:lstStyle/>
        <a:p>
          <a:endParaRPr lang="en-US"/>
        </a:p>
      </dgm:t>
    </dgm:pt>
    <dgm:pt modelId="{21E3A278-1F29-2943-911A-24F17D1B91F7}" type="parTrans" cxnId="{20BDA073-E356-1A4B-B029-018DB74C3BA1}">
      <dgm:prSet/>
      <dgm:spPr/>
      <dgm:t>
        <a:bodyPr/>
        <a:lstStyle/>
        <a:p>
          <a:endParaRPr lang="en-US"/>
        </a:p>
      </dgm:t>
    </dgm:pt>
    <dgm:pt modelId="{22CFEE2F-7D6E-3A47-81C1-A8850F535A25}" type="pres">
      <dgm:prSet presAssocID="{A647ECBD-37CD-3D4E-AD89-A3E8D99C8402}" presName="hierChild1" presStyleCnt="0">
        <dgm:presLayoutVars>
          <dgm:chPref val="1"/>
          <dgm:dir/>
          <dgm:animOne val="branch"/>
          <dgm:animLvl val="lvl"/>
          <dgm:resizeHandles/>
        </dgm:presLayoutVars>
      </dgm:prSet>
      <dgm:spPr/>
      <dgm:t>
        <a:bodyPr/>
        <a:lstStyle/>
        <a:p>
          <a:endParaRPr lang="en-US"/>
        </a:p>
      </dgm:t>
    </dgm:pt>
    <dgm:pt modelId="{F9D34493-8A2F-8746-8E0D-6E5590B48B8B}" type="pres">
      <dgm:prSet presAssocID="{DFB07CE2-0DA5-184E-A509-C73AD1C36491}" presName="hierRoot1" presStyleCnt="0"/>
      <dgm:spPr/>
      <dgm:t>
        <a:bodyPr/>
        <a:lstStyle/>
        <a:p>
          <a:endParaRPr lang="en-US"/>
        </a:p>
      </dgm:t>
    </dgm:pt>
    <dgm:pt modelId="{19060971-7CA2-D44B-8B36-329CBC3DCA42}" type="pres">
      <dgm:prSet presAssocID="{DFB07CE2-0DA5-184E-A509-C73AD1C36491}" presName="composite" presStyleCnt="0"/>
      <dgm:spPr/>
      <dgm:t>
        <a:bodyPr/>
        <a:lstStyle/>
        <a:p>
          <a:endParaRPr lang="en-US"/>
        </a:p>
      </dgm:t>
    </dgm:pt>
    <dgm:pt modelId="{84030934-2AD3-E449-9351-E99C005E17A3}" type="pres">
      <dgm:prSet presAssocID="{DFB07CE2-0DA5-184E-A509-C73AD1C36491}" presName="image" presStyleLbl="node0" presStyleIdx="0" presStyleCnt="1" custLinFactNeighborX="-2628"/>
      <dgm:spPr>
        <a:blipFill rotWithShape="0">
          <a:blip xmlns:r="http://schemas.openxmlformats.org/officeDocument/2006/relationships" r:embed="rId1"/>
          <a:stretch>
            <a:fillRect/>
          </a:stretch>
        </a:blipFill>
      </dgm:spPr>
      <dgm:t>
        <a:bodyPr/>
        <a:lstStyle/>
        <a:p>
          <a:endParaRPr lang="en-US"/>
        </a:p>
      </dgm:t>
    </dgm:pt>
    <dgm:pt modelId="{388B6C92-F631-CD4D-BF7B-5DA53FC2269A}" type="pres">
      <dgm:prSet presAssocID="{DFB07CE2-0DA5-184E-A509-C73AD1C36491}" presName="text" presStyleLbl="revTx" presStyleIdx="0" presStyleCnt="5" custScaleX="164062" custLinFactNeighborX="35550" custLinFactNeighborY="2005">
        <dgm:presLayoutVars>
          <dgm:chPref val="3"/>
        </dgm:presLayoutVars>
      </dgm:prSet>
      <dgm:spPr/>
      <dgm:t>
        <a:bodyPr/>
        <a:lstStyle/>
        <a:p>
          <a:endParaRPr lang="en-US"/>
        </a:p>
      </dgm:t>
    </dgm:pt>
    <dgm:pt modelId="{7D44CA1B-DF15-5D45-BA10-8DB862D7B31F}" type="pres">
      <dgm:prSet presAssocID="{DFB07CE2-0DA5-184E-A509-C73AD1C36491}" presName="hierChild2" presStyleCnt="0"/>
      <dgm:spPr/>
      <dgm:t>
        <a:bodyPr/>
        <a:lstStyle/>
        <a:p>
          <a:endParaRPr lang="en-US"/>
        </a:p>
      </dgm:t>
    </dgm:pt>
    <dgm:pt modelId="{B6E95B4B-DF3C-7A4B-B6E0-29FAE7EC54F3}" type="pres">
      <dgm:prSet presAssocID="{B5487B46-A7C5-E64B-83BD-7884B1BDA2AE}" presName="Name10" presStyleLbl="parChTrans1D2" presStyleIdx="0" presStyleCnt="2"/>
      <dgm:spPr/>
      <dgm:t>
        <a:bodyPr/>
        <a:lstStyle/>
        <a:p>
          <a:endParaRPr lang="en-US"/>
        </a:p>
      </dgm:t>
    </dgm:pt>
    <dgm:pt modelId="{18F25CAB-6191-6442-8AB4-2CF3B2022626}" type="pres">
      <dgm:prSet presAssocID="{05BA5892-8A8A-7540-B78D-C933C1060A28}" presName="hierRoot2" presStyleCnt="0"/>
      <dgm:spPr/>
      <dgm:t>
        <a:bodyPr/>
        <a:lstStyle/>
        <a:p>
          <a:endParaRPr lang="en-US"/>
        </a:p>
      </dgm:t>
    </dgm:pt>
    <dgm:pt modelId="{DF3EDC52-BADF-6A42-9FE0-9034688DC112}" type="pres">
      <dgm:prSet presAssocID="{05BA5892-8A8A-7540-B78D-C933C1060A28}" presName="composite2" presStyleCnt="0"/>
      <dgm:spPr/>
      <dgm:t>
        <a:bodyPr/>
        <a:lstStyle/>
        <a:p>
          <a:endParaRPr lang="en-US"/>
        </a:p>
      </dgm:t>
    </dgm:pt>
    <dgm:pt modelId="{ED43DD18-AAFB-914A-B586-7916C49531D4}" type="pres">
      <dgm:prSet presAssocID="{05BA5892-8A8A-7540-B78D-C933C1060A28}" presName="image2" presStyleLbl="node2" presStyleIdx="0" presStyleCnt="2"/>
      <dgm:spPr>
        <a:blipFill rotWithShape="0">
          <a:blip xmlns:r="http://schemas.openxmlformats.org/officeDocument/2006/relationships" r:embed="rId2"/>
          <a:stretch>
            <a:fillRect/>
          </a:stretch>
        </a:blipFill>
      </dgm:spPr>
      <dgm:t>
        <a:bodyPr/>
        <a:lstStyle/>
        <a:p>
          <a:endParaRPr lang="en-US"/>
        </a:p>
      </dgm:t>
    </dgm:pt>
    <dgm:pt modelId="{92E2A2C3-9378-5C44-B8C8-E32B21A75C95}" type="pres">
      <dgm:prSet presAssocID="{05BA5892-8A8A-7540-B78D-C933C1060A28}" presName="text2" presStyleLbl="revTx" presStyleIdx="1" presStyleCnt="5">
        <dgm:presLayoutVars>
          <dgm:chPref val="3"/>
        </dgm:presLayoutVars>
      </dgm:prSet>
      <dgm:spPr/>
      <dgm:t>
        <a:bodyPr/>
        <a:lstStyle/>
        <a:p>
          <a:endParaRPr lang="en-US"/>
        </a:p>
      </dgm:t>
    </dgm:pt>
    <dgm:pt modelId="{5964B8A3-5BFD-8C48-BEB9-ECF2D1B2C6B3}" type="pres">
      <dgm:prSet presAssocID="{05BA5892-8A8A-7540-B78D-C933C1060A28}" presName="hierChild3" presStyleCnt="0"/>
      <dgm:spPr/>
      <dgm:t>
        <a:bodyPr/>
        <a:lstStyle/>
        <a:p>
          <a:endParaRPr lang="en-US"/>
        </a:p>
      </dgm:t>
    </dgm:pt>
    <dgm:pt modelId="{E274920C-1FC5-AF4D-A1D3-76A95D80ADDB}" type="pres">
      <dgm:prSet presAssocID="{21E3A278-1F29-2943-911A-24F17D1B91F7}" presName="Name17" presStyleLbl="parChTrans1D3" presStyleIdx="0" presStyleCnt="2"/>
      <dgm:spPr/>
      <dgm:t>
        <a:bodyPr/>
        <a:lstStyle/>
        <a:p>
          <a:endParaRPr lang="en-US"/>
        </a:p>
      </dgm:t>
    </dgm:pt>
    <dgm:pt modelId="{F1A9F7D2-A118-1643-A507-D90DB9883AC1}" type="pres">
      <dgm:prSet presAssocID="{7D20BB05-232A-CA4E-844B-FB736796ED6A}" presName="hierRoot3" presStyleCnt="0"/>
      <dgm:spPr/>
      <dgm:t>
        <a:bodyPr/>
        <a:lstStyle/>
        <a:p>
          <a:endParaRPr lang="en-US"/>
        </a:p>
      </dgm:t>
    </dgm:pt>
    <dgm:pt modelId="{E694575B-58A2-3C44-BF45-A3D5AAF1F7E1}" type="pres">
      <dgm:prSet presAssocID="{7D20BB05-232A-CA4E-844B-FB736796ED6A}" presName="composite3" presStyleCnt="0"/>
      <dgm:spPr/>
      <dgm:t>
        <a:bodyPr/>
        <a:lstStyle/>
        <a:p>
          <a:endParaRPr lang="en-US"/>
        </a:p>
      </dgm:t>
    </dgm:pt>
    <dgm:pt modelId="{3726238E-9A84-824C-A1EC-EF97DCF17325}" type="pres">
      <dgm:prSet presAssocID="{7D20BB05-232A-CA4E-844B-FB736796ED6A}" presName="image3" presStyleLbl="node3" presStyleIdx="0" presStyleCnt="2"/>
      <dgm:spPr>
        <a:blipFill rotWithShape="0">
          <a:blip xmlns:r="http://schemas.openxmlformats.org/officeDocument/2006/relationships" r:embed="rId3"/>
          <a:stretch>
            <a:fillRect/>
          </a:stretch>
        </a:blipFill>
      </dgm:spPr>
      <dgm:t>
        <a:bodyPr/>
        <a:lstStyle/>
        <a:p>
          <a:endParaRPr lang="en-US"/>
        </a:p>
      </dgm:t>
    </dgm:pt>
    <dgm:pt modelId="{25B8A888-6A90-804D-A82B-9EEE480D9242}" type="pres">
      <dgm:prSet presAssocID="{7D20BB05-232A-CA4E-844B-FB736796ED6A}" presName="text3" presStyleLbl="revTx" presStyleIdx="2" presStyleCnt="5">
        <dgm:presLayoutVars>
          <dgm:chPref val="3"/>
        </dgm:presLayoutVars>
      </dgm:prSet>
      <dgm:spPr/>
      <dgm:t>
        <a:bodyPr/>
        <a:lstStyle/>
        <a:p>
          <a:endParaRPr lang="en-US"/>
        </a:p>
      </dgm:t>
    </dgm:pt>
    <dgm:pt modelId="{63AEA849-D5AD-2544-ABB7-C7B8954E10ED}" type="pres">
      <dgm:prSet presAssocID="{7D20BB05-232A-CA4E-844B-FB736796ED6A}" presName="hierChild4" presStyleCnt="0"/>
      <dgm:spPr/>
      <dgm:t>
        <a:bodyPr/>
        <a:lstStyle/>
        <a:p>
          <a:endParaRPr lang="en-US"/>
        </a:p>
      </dgm:t>
    </dgm:pt>
    <dgm:pt modelId="{E3CCB0F9-A86B-4040-BDCA-88DEEA21BB10}" type="pres">
      <dgm:prSet presAssocID="{CD6265D9-6273-1149-ABA2-E390DAF63359}" presName="Name17" presStyleLbl="parChTrans1D3" presStyleIdx="1" presStyleCnt="2"/>
      <dgm:spPr/>
      <dgm:t>
        <a:bodyPr/>
        <a:lstStyle/>
        <a:p>
          <a:endParaRPr lang="en-US"/>
        </a:p>
      </dgm:t>
    </dgm:pt>
    <dgm:pt modelId="{2E189335-D081-8041-AE5A-BD98829EC0BE}" type="pres">
      <dgm:prSet presAssocID="{693C0C07-DB97-8941-9462-10A2F69C85A6}" presName="hierRoot3" presStyleCnt="0"/>
      <dgm:spPr/>
      <dgm:t>
        <a:bodyPr/>
        <a:lstStyle/>
        <a:p>
          <a:endParaRPr lang="en-US"/>
        </a:p>
      </dgm:t>
    </dgm:pt>
    <dgm:pt modelId="{9791ECA7-A34F-DE45-A219-CA15A6CA586F}" type="pres">
      <dgm:prSet presAssocID="{693C0C07-DB97-8941-9462-10A2F69C85A6}" presName="composite3" presStyleCnt="0"/>
      <dgm:spPr/>
      <dgm:t>
        <a:bodyPr/>
        <a:lstStyle/>
        <a:p>
          <a:endParaRPr lang="en-US"/>
        </a:p>
      </dgm:t>
    </dgm:pt>
    <dgm:pt modelId="{E7B01EEA-BE8A-B548-A2DF-64165EAA9081}" type="pres">
      <dgm:prSet presAssocID="{693C0C07-DB97-8941-9462-10A2F69C85A6}" presName="image3" presStyleLbl="node3" presStyleIdx="1" presStyleCnt="2"/>
      <dgm:spPr>
        <a:blipFill rotWithShape="0">
          <a:blip xmlns:r="http://schemas.openxmlformats.org/officeDocument/2006/relationships" r:embed="rId4"/>
          <a:stretch>
            <a:fillRect/>
          </a:stretch>
        </a:blipFill>
      </dgm:spPr>
      <dgm:t>
        <a:bodyPr/>
        <a:lstStyle/>
        <a:p>
          <a:endParaRPr lang="en-US"/>
        </a:p>
      </dgm:t>
    </dgm:pt>
    <dgm:pt modelId="{880D3343-75C7-244D-A227-6FDB072544A8}" type="pres">
      <dgm:prSet presAssocID="{693C0C07-DB97-8941-9462-10A2F69C85A6}" presName="text3" presStyleLbl="revTx" presStyleIdx="3" presStyleCnt="5">
        <dgm:presLayoutVars>
          <dgm:chPref val="3"/>
        </dgm:presLayoutVars>
      </dgm:prSet>
      <dgm:spPr/>
      <dgm:t>
        <a:bodyPr/>
        <a:lstStyle/>
        <a:p>
          <a:endParaRPr lang="en-US"/>
        </a:p>
      </dgm:t>
    </dgm:pt>
    <dgm:pt modelId="{ADB2C0D6-3191-9C47-88B8-A5B9E5AF9DBA}" type="pres">
      <dgm:prSet presAssocID="{693C0C07-DB97-8941-9462-10A2F69C85A6}" presName="hierChild4" presStyleCnt="0"/>
      <dgm:spPr/>
      <dgm:t>
        <a:bodyPr/>
        <a:lstStyle/>
        <a:p>
          <a:endParaRPr lang="en-US"/>
        </a:p>
      </dgm:t>
    </dgm:pt>
    <dgm:pt modelId="{C48B46AC-D41A-6E4E-81E7-3F8C0114E68B}" type="pres">
      <dgm:prSet presAssocID="{C9A46F69-C66B-3445-9AFF-03FE15E4E933}" presName="Name10" presStyleLbl="parChTrans1D2" presStyleIdx="1" presStyleCnt="2"/>
      <dgm:spPr/>
      <dgm:t>
        <a:bodyPr/>
        <a:lstStyle/>
        <a:p>
          <a:endParaRPr lang="en-US"/>
        </a:p>
      </dgm:t>
    </dgm:pt>
    <dgm:pt modelId="{A3AAE2FB-3177-894A-BAFC-9681C8D42302}" type="pres">
      <dgm:prSet presAssocID="{C11B33F1-9B83-8E41-8FAC-9EB3F8B03197}" presName="hierRoot2" presStyleCnt="0"/>
      <dgm:spPr/>
      <dgm:t>
        <a:bodyPr/>
        <a:lstStyle/>
        <a:p>
          <a:endParaRPr lang="en-US"/>
        </a:p>
      </dgm:t>
    </dgm:pt>
    <dgm:pt modelId="{1F495660-3FA6-F041-B511-D0622C81887C}" type="pres">
      <dgm:prSet presAssocID="{C11B33F1-9B83-8E41-8FAC-9EB3F8B03197}" presName="composite2" presStyleCnt="0"/>
      <dgm:spPr/>
      <dgm:t>
        <a:bodyPr/>
        <a:lstStyle/>
        <a:p>
          <a:endParaRPr lang="en-US"/>
        </a:p>
      </dgm:t>
    </dgm:pt>
    <dgm:pt modelId="{939A2972-442C-8248-951C-01E523B9DE7F}" type="pres">
      <dgm:prSet presAssocID="{C11B33F1-9B83-8E41-8FAC-9EB3F8B03197}" presName="image2" presStyleLbl="node2" presStyleIdx="1" presStyleCnt="2"/>
      <dgm:spPr>
        <a:blipFill rotWithShape="0">
          <a:blip xmlns:r="http://schemas.openxmlformats.org/officeDocument/2006/relationships" r:embed="rId5"/>
          <a:stretch>
            <a:fillRect/>
          </a:stretch>
        </a:blipFill>
      </dgm:spPr>
      <dgm:t>
        <a:bodyPr/>
        <a:lstStyle/>
        <a:p>
          <a:endParaRPr lang="en-US"/>
        </a:p>
      </dgm:t>
    </dgm:pt>
    <dgm:pt modelId="{6A94B5F5-F0B8-F341-B072-B03B5B273DA9}" type="pres">
      <dgm:prSet presAssocID="{C11B33F1-9B83-8E41-8FAC-9EB3F8B03197}" presName="text2" presStyleLbl="revTx" presStyleIdx="4" presStyleCnt="5">
        <dgm:presLayoutVars>
          <dgm:chPref val="3"/>
        </dgm:presLayoutVars>
      </dgm:prSet>
      <dgm:spPr/>
      <dgm:t>
        <a:bodyPr/>
        <a:lstStyle/>
        <a:p>
          <a:endParaRPr lang="en-US"/>
        </a:p>
      </dgm:t>
    </dgm:pt>
    <dgm:pt modelId="{F174290F-8965-4446-936B-8A34D830A0BD}" type="pres">
      <dgm:prSet presAssocID="{C11B33F1-9B83-8E41-8FAC-9EB3F8B03197}" presName="hierChild3" presStyleCnt="0"/>
      <dgm:spPr/>
      <dgm:t>
        <a:bodyPr/>
        <a:lstStyle/>
        <a:p>
          <a:endParaRPr lang="en-US"/>
        </a:p>
      </dgm:t>
    </dgm:pt>
  </dgm:ptLst>
  <dgm:cxnLst>
    <dgm:cxn modelId="{54629DF3-E2DF-E040-B271-1A4E7B5C8632}" type="presOf" srcId="{21E3A278-1F29-2943-911A-24F17D1B91F7}" destId="{E274920C-1FC5-AF4D-A1D3-76A95D80ADDB}" srcOrd="0" destOrd="0" presId="urn:microsoft.com/office/officeart/2009/layout/CirclePictureHierarchy"/>
    <dgm:cxn modelId="{0E1FBE6C-0033-A648-84E9-C0023E389E6D}" type="presOf" srcId="{7D20BB05-232A-CA4E-844B-FB736796ED6A}" destId="{25B8A888-6A90-804D-A82B-9EEE480D9242}" srcOrd="0" destOrd="0" presId="urn:microsoft.com/office/officeart/2009/layout/CirclePictureHierarchy"/>
    <dgm:cxn modelId="{A0EE709D-6B85-1345-901C-236B17725FA6}" type="presOf" srcId="{DFB07CE2-0DA5-184E-A509-C73AD1C36491}" destId="{388B6C92-F631-CD4D-BF7B-5DA53FC2269A}" srcOrd="0" destOrd="0" presId="urn:microsoft.com/office/officeart/2009/layout/CirclePictureHierarchy"/>
    <dgm:cxn modelId="{8F6E08FA-5FB8-664A-8F04-933DF133B4C8}" type="presOf" srcId="{C11B33F1-9B83-8E41-8FAC-9EB3F8B03197}" destId="{6A94B5F5-F0B8-F341-B072-B03B5B273DA9}" srcOrd="0" destOrd="0" presId="urn:microsoft.com/office/officeart/2009/layout/CirclePictureHierarchy"/>
    <dgm:cxn modelId="{0E88397F-BFE5-E64D-B361-8B9326AFF6DC}" type="presOf" srcId="{CD6265D9-6273-1149-ABA2-E390DAF63359}" destId="{E3CCB0F9-A86B-4040-BDCA-88DEEA21BB10}" srcOrd="0" destOrd="0" presId="urn:microsoft.com/office/officeart/2009/layout/CirclePictureHierarchy"/>
    <dgm:cxn modelId="{809D06C7-95B0-3047-A4C8-28C34533FB8E}" srcId="{DFB07CE2-0DA5-184E-A509-C73AD1C36491}" destId="{C11B33F1-9B83-8E41-8FAC-9EB3F8B03197}" srcOrd="1" destOrd="0" parTransId="{C9A46F69-C66B-3445-9AFF-03FE15E4E933}" sibTransId="{DA9F38CA-2300-0A44-917D-F89A3AC01FBF}"/>
    <dgm:cxn modelId="{20BDA073-E356-1A4B-B029-018DB74C3BA1}" srcId="{05BA5892-8A8A-7540-B78D-C933C1060A28}" destId="{7D20BB05-232A-CA4E-844B-FB736796ED6A}" srcOrd="0" destOrd="0" parTransId="{21E3A278-1F29-2943-911A-24F17D1B91F7}" sibTransId="{8D8486BA-4054-274E-ADB3-8C60131A971A}"/>
    <dgm:cxn modelId="{B814CC55-2C40-2341-9480-FECD46819697}" srcId="{A647ECBD-37CD-3D4E-AD89-A3E8D99C8402}" destId="{DFB07CE2-0DA5-184E-A509-C73AD1C36491}" srcOrd="0" destOrd="0" parTransId="{F6BCB114-DAB6-6049-8444-8C1311A88482}" sibTransId="{BFFA863E-1A69-DD40-B2F1-A3D3C0D94AE3}"/>
    <dgm:cxn modelId="{E04BC435-076A-2B40-9658-71981869EDA9}" srcId="{DFB07CE2-0DA5-184E-A509-C73AD1C36491}" destId="{05BA5892-8A8A-7540-B78D-C933C1060A28}" srcOrd="0" destOrd="0" parTransId="{B5487B46-A7C5-E64B-83BD-7884B1BDA2AE}" sibTransId="{8AB3A8D1-FB90-1A44-A652-D62D486A388A}"/>
    <dgm:cxn modelId="{6E75462E-F879-1243-9CA2-22579C353C6B}" type="presOf" srcId="{05BA5892-8A8A-7540-B78D-C933C1060A28}" destId="{92E2A2C3-9378-5C44-B8C8-E32B21A75C95}" srcOrd="0" destOrd="0" presId="urn:microsoft.com/office/officeart/2009/layout/CirclePictureHierarchy"/>
    <dgm:cxn modelId="{A2010BAE-0252-574A-8EDE-C8CF060CF1B5}" type="presOf" srcId="{693C0C07-DB97-8941-9462-10A2F69C85A6}" destId="{880D3343-75C7-244D-A227-6FDB072544A8}" srcOrd="0" destOrd="0" presId="urn:microsoft.com/office/officeart/2009/layout/CirclePictureHierarchy"/>
    <dgm:cxn modelId="{203D346D-42C8-DF46-A113-0BD8814BBD6C}" srcId="{05BA5892-8A8A-7540-B78D-C933C1060A28}" destId="{693C0C07-DB97-8941-9462-10A2F69C85A6}" srcOrd="1" destOrd="0" parTransId="{CD6265D9-6273-1149-ABA2-E390DAF63359}" sibTransId="{557EE0E6-2762-6049-976B-E01F9C635BEA}"/>
    <dgm:cxn modelId="{19C9E691-E28D-004B-A584-62758CD1CBEA}" type="presOf" srcId="{B5487B46-A7C5-E64B-83BD-7884B1BDA2AE}" destId="{B6E95B4B-DF3C-7A4B-B6E0-29FAE7EC54F3}" srcOrd="0" destOrd="0" presId="urn:microsoft.com/office/officeart/2009/layout/CirclePictureHierarchy"/>
    <dgm:cxn modelId="{D8535747-EF24-1546-9452-04C3C79EEA86}" type="presOf" srcId="{C9A46F69-C66B-3445-9AFF-03FE15E4E933}" destId="{C48B46AC-D41A-6E4E-81E7-3F8C0114E68B}" srcOrd="0" destOrd="0" presId="urn:microsoft.com/office/officeart/2009/layout/CirclePictureHierarchy"/>
    <dgm:cxn modelId="{D61F99B3-BEEF-AA41-8996-FBAC0F38E1BC}" type="presOf" srcId="{A647ECBD-37CD-3D4E-AD89-A3E8D99C8402}" destId="{22CFEE2F-7D6E-3A47-81C1-A8850F535A25}" srcOrd="0" destOrd="0" presId="urn:microsoft.com/office/officeart/2009/layout/CirclePictureHierarchy"/>
    <dgm:cxn modelId="{0FB661C6-8357-4B45-AFA4-0FD8C9F2229B}" type="presParOf" srcId="{22CFEE2F-7D6E-3A47-81C1-A8850F535A25}" destId="{F9D34493-8A2F-8746-8E0D-6E5590B48B8B}" srcOrd="0" destOrd="0" presId="urn:microsoft.com/office/officeart/2009/layout/CirclePictureHierarchy"/>
    <dgm:cxn modelId="{EECA359A-E7CB-6142-B672-D75D1EFDBFD6}" type="presParOf" srcId="{F9D34493-8A2F-8746-8E0D-6E5590B48B8B}" destId="{19060971-7CA2-D44B-8B36-329CBC3DCA42}" srcOrd="0" destOrd="0" presId="urn:microsoft.com/office/officeart/2009/layout/CirclePictureHierarchy"/>
    <dgm:cxn modelId="{EC953F28-6D39-3C48-A166-2D8610060099}" type="presParOf" srcId="{19060971-7CA2-D44B-8B36-329CBC3DCA42}" destId="{84030934-2AD3-E449-9351-E99C005E17A3}" srcOrd="0" destOrd="0" presId="urn:microsoft.com/office/officeart/2009/layout/CirclePictureHierarchy"/>
    <dgm:cxn modelId="{58E8065A-9E2B-D849-B1DC-D033BFDF50FA}" type="presParOf" srcId="{19060971-7CA2-D44B-8B36-329CBC3DCA42}" destId="{388B6C92-F631-CD4D-BF7B-5DA53FC2269A}" srcOrd="1" destOrd="0" presId="urn:microsoft.com/office/officeart/2009/layout/CirclePictureHierarchy"/>
    <dgm:cxn modelId="{3A346222-9F68-A34A-B566-CE1E576062B9}" type="presParOf" srcId="{F9D34493-8A2F-8746-8E0D-6E5590B48B8B}" destId="{7D44CA1B-DF15-5D45-BA10-8DB862D7B31F}" srcOrd="1" destOrd="0" presId="urn:microsoft.com/office/officeart/2009/layout/CirclePictureHierarchy"/>
    <dgm:cxn modelId="{0965B242-7FD6-D44C-B1F8-A430F7F6E498}" type="presParOf" srcId="{7D44CA1B-DF15-5D45-BA10-8DB862D7B31F}" destId="{B6E95B4B-DF3C-7A4B-B6E0-29FAE7EC54F3}" srcOrd="0" destOrd="0" presId="urn:microsoft.com/office/officeart/2009/layout/CirclePictureHierarchy"/>
    <dgm:cxn modelId="{C7FBAD5D-3673-5743-ACA9-A604A63C6E59}" type="presParOf" srcId="{7D44CA1B-DF15-5D45-BA10-8DB862D7B31F}" destId="{18F25CAB-6191-6442-8AB4-2CF3B2022626}" srcOrd="1" destOrd="0" presId="urn:microsoft.com/office/officeart/2009/layout/CirclePictureHierarchy"/>
    <dgm:cxn modelId="{49F7C38D-7A9A-4C4D-A473-11DA730B3005}" type="presParOf" srcId="{18F25CAB-6191-6442-8AB4-2CF3B2022626}" destId="{DF3EDC52-BADF-6A42-9FE0-9034688DC112}" srcOrd="0" destOrd="0" presId="urn:microsoft.com/office/officeart/2009/layout/CirclePictureHierarchy"/>
    <dgm:cxn modelId="{42C57996-10F1-4744-A3C2-9C5880062B66}" type="presParOf" srcId="{DF3EDC52-BADF-6A42-9FE0-9034688DC112}" destId="{ED43DD18-AAFB-914A-B586-7916C49531D4}" srcOrd="0" destOrd="0" presId="urn:microsoft.com/office/officeart/2009/layout/CirclePictureHierarchy"/>
    <dgm:cxn modelId="{EDEE2B81-8FF5-3744-B273-91D8817E6DE8}" type="presParOf" srcId="{DF3EDC52-BADF-6A42-9FE0-9034688DC112}" destId="{92E2A2C3-9378-5C44-B8C8-E32B21A75C95}" srcOrd="1" destOrd="0" presId="urn:microsoft.com/office/officeart/2009/layout/CirclePictureHierarchy"/>
    <dgm:cxn modelId="{26240A42-F7B8-7743-8D2C-D22BC734B347}" type="presParOf" srcId="{18F25CAB-6191-6442-8AB4-2CF3B2022626}" destId="{5964B8A3-5BFD-8C48-BEB9-ECF2D1B2C6B3}" srcOrd="1" destOrd="0" presId="urn:microsoft.com/office/officeart/2009/layout/CirclePictureHierarchy"/>
    <dgm:cxn modelId="{B95C7599-1B08-E945-8847-6FF645E98329}" type="presParOf" srcId="{5964B8A3-5BFD-8C48-BEB9-ECF2D1B2C6B3}" destId="{E274920C-1FC5-AF4D-A1D3-76A95D80ADDB}" srcOrd="0" destOrd="0" presId="urn:microsoft.com/office/officeart/2009/layout/CirclePictureHierarchy"/>
    <dgm:cxn modelId="{A6BC01BB-1F82-3045-91EE-332FCB9DBCC1}" type="presParOf" srcId="{5964B8A3-5BFD-8C48-BEB9-ECF2D1B2C6B3}" destId="{F1A9F7D2-A118-1643-A507-D90DB9883AC1}" srcOrd="1" destOrd="0" presId="urn:microsoft.com/office/officeart/2009/layout/CirclePictureHierarchy"/>
    <dgm:cxn modelId="{4D388806-E8E3-4F4F-9E17-504EA9C9CAB2}" type="presParOf" srcId="{F1A9F7D2-A118-1643-A507-D90DB9883AC1}" destId="{E694575B-58A2-3C44-BF45-A3D5AAF1F7E1}" srcOrd="0" destOrd="0" presId="urn:microsoft.com/office/officeart/2009/layout/CirclePictureHierarchy"/>
    <dgm:cxn modelId="{95AFEB77-DE64-8C48-AFC4-123DFA1B95C5}" type="presParOf" srcId="{E694575B-58A2-3C44-BF45-A3D5AAF1F7E1}" destId="{3726238E-9A84-824C-A1EC-EF97DCF17325}" srcOrd="0" destOrd="0" presId="urn:microsoft.com/office/officeart/2009/layout/CirclePictureHierarchy"/>
    <dgm:cxn modelId="{E8809897-0A80-C541-B6B0-968A5E6B1670}" type="presParOf" srcId="{E694575B-58A2-3C44-BF45-A3D5AAF1F7E1}" destId="{25B8A888-6A90-804D-A82B-9EEE480D9242}" srcOrd="1" destOrd="0" presId="urn:microsoft.com/office/officeart/2009/layout/CirclePictureHierarchy"/>
    <dgm:cxn modelId="{3003BC0B-5EA6-F548-B49A-A3F9A61FA8F5}" type="presParOf" srcId="{F1A9F7D2-A118-1643-A507-D90DB9883AC1}" destId="{63AEA849-D5AD-2544-ABB7-C7B8954E10ED}" srcOrd="1" destOrd="0" presId="urn:microsoft.com/office/officeart/2009/layout/CirclePictureHierarchy"/>
    <dgm:cxn modelId="{4AA9412C-188D-7947-A03B-C801BDFC29EF}" type="presParOf" srcId="{5964B8A3-5BFD-8C48-BEB9-ECF2D1B2C6B3}" destId="{E3CCB0F9-A86B-4040-BDCA-88DEEA21BB10}" srcOrd="2" destOrd="0" presId="urn:microsoft.com/office/officeart/2009/layout/CirclePictureHierarchy"/>
    <dgm:cxn modelId="{1FF5E5FD-2826-6444-B67E-6B27FF5A9E57}" type="presParOf" srcId="{5964B8A3-5BFD-8C48-BEB9-ECF2D1B2C6B3}" destId="{2E189335-D081-8041-AE5A-BD98829EC0BE}" srcOrd="3" destOrd="0" presId="urn:microsoft.com/office/officeart/2009/layout/CirclePictureHierarchy"/>
    <dgm:cxn modelId="{DEA104F0-BB40-DB4E-86C6-AC7BC26206C2}" type="presParOf" srcId="{2E189335-D081-8041-AE5A-BD98829EC0BE}" destId="{9791ECA7-A34F-DE45-A219-CA15A6CA586F}" srcOrd="0" destOrd="0" presId="urn:microsoft.com/office/officeart/2009/layout/CirclePictureHierarchy"/>
    <dgm:cxn modelId="{8322372E-0C64-7146-94CC-A66A356207CB}" type="presParOf" srcId="{9791ECA7-A34F-DE45-A219-CA15A6CA586F}" destId="{E7B01EEA-BE8A-B548-A2DF-64165EAA9081}" srcOrd="0" destOrd="0" presId="urn:microsoft.com/office/officeart/2009/layout/CirclePictureHierarchy"/>
    <dgm:cxn modelId="{2075B2E4-3842-724D-AD1A-CEC9DAA4F14B}" type="presParOf" srcId="{9791ECA7-A34F-DE45-A219-CA15A6CA586F}" destId="{880D3343-75C7-244D-A227-6FDB072544A8}" srcOrd="1" destOrd="0" presId="urn:microsoft.com/office/officeart/2009/layout/CirclePictureHierarchy"/>
    <dgm:cxn modelId="{3E4EF64F-D983-0045-A54F-5FF13CE2A90C}" type="presParOf" srcId="{2E189335-D081-8041-AE5A-BD98829EC0BE}" destId="{ADB2C0D6-3191-9C47-88B8-A5B9E5AF9DBA}" srcOrd="1" destOrd="0" presId="urn:microsoft.com/office/officeart/2009/layout/CirclePictureHierarchy"/>
    <dgm:cxn modelId="{8338B4DC-7310-9841-9494-D3CD00888B38}" type="presParOf" srcId="{7D44CA1B-DF15-5D45-BA10-8DB862D7B31F}" destId="{C48B46AC-D41A-6E4E-81E7-3F8C0114E68B}" srcOrd="2" destOrd="0" presId="urn:microsoft.com/office/officeart/2009/layout/CirclePictureHierarchy"/>
    <dgm:cxn modelId="{AEEA7584-C8AC-6C4A-9642-289EE8AFC5CB}" type="presParOf" srcId="{7D44CA1B-DF15-5D45-BA10-8DB862D7B31F}" destId="{A3AAE2FB-3177-894A-BAFC-9681C8D42302}" srcOrd="3" destOrd="0" presId="urn:microsoft.com/office/officeart/2009/layout/CirclePictureHierarchy"/>
    <dgm:cxn modelId="{802FCF1A-224D-3D4F-B849-DC704E79720B}" type="presParOf" srcId="{A3AAE2FB-3177-894A-BAFC-9681C8D42302}" destId="{1F495660-3FA6-F041-B511-D0622C81887C}" srcOrd="0" destOrd="0" presId="urn:microsoft.com/office/officeart/2009/layout/CirclePictureHierarchy"/>
    <dgm:cxn modelId="{CE75075A-125B-4745-94C0-457ED804B9AD}" type="presParOf" srcId="{1F495660-3FA6-F041-B511-D0622C81887C}" destId="{939A2972-442C-8248-951C-01E523B9DE7F}" srcOrd="0" destOrd="0" presId="urn:microsoft.com/office/officeart/2009/layout/CirclePictureHierarchy"/>
    <dgm:cxn modelId="{816474EB-1D03-2546-BB4E-4C81BC098E96}" type="presParOf" srcId="{1F495660-3FA6-F041-B511-D0622C81887C}" destId="{6A94B5F5-F0B8-F341-B072-B03B5B273DA9}" srcOrd="1" destOrd="0" presId="urn:microsoft.com/office/officeart/2009/layout/CirclePictureHierarchy"/>
    <dgm:cxn modelId="{4C0889FF-6465-784A-842D-C532822AC2D5}" type="presParOf" srcId="{A3AAE2FB-3177-894A-BAFC-9681C8D42302}" destId="{F174290F-8965-4446-936B-8A34D830A0BD}" srcOrd="1" destOrd="0" presId="urn:microsoft.com/office/officeart/2009/layout/CirclePictureHierarchy"/>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D35400-72C6-1046-866A-4384EAB14CAF}"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75F66DBE-8961-9C4E-B086-4337817D9D54}">
      <dgm:prSet phldrT="[Text]" custT="1"/>
      <dgm:spPr/>
      <dgm:t>
        <a:bodyPr/>
        <a:lstStyle/>
        <a:p>
          <a:r>
            <a:rPr lang="en-US" sz="1400" b="1" dirty="0" smtClean="0">
              <a:latin typeface="Century Gothic"/>
              <a:cs typeface="Century Gothic"/>
            </a:rPr>
            <a:t>Tran </a:t>
          </a:r>
          <a:r>
            <a:rPr lang="en-US" sz="1400" b="1" dirty="0" err="1" smtClean="0">
              <a:latin typeface="Century Gothic"/>
              <a:cs typeface="Century Gothic"/>
            </a:rPr>
            <a:t>Trong</a:t>
          </a:r>
          <a:r>
            <a:rPr lang="en-US" sz="1400" b="1" dirty="0" smtClean="0">
              <a:latin typeface="Century Gothic"/>
              <a:cs typeface="Century Gothic"/>
            </a:rPr>
            <a:t> Hung</a:t>
          </a:r>
        </a:p>
        <a:p>
          <a:r>
            <a:rPr lang="en-US" sz="1000" b="1" dirty="0" smtClean="0">
              <a:latin typeface="Century Gothic"/>
              <a:cs typeface="Century Gothic"/>
            </a:rPr>
            <a:t>PM, BA</a:t>
          </a:r>
          <a:endParaRPr lang="en-US" sz="1000" b="1" dirty="0">
            <a:latin typeface="Century Gothic"/>
            <a:cs typeface="Century Gothic"/>
          </a:endParaRPr>
        </a:p>
      </dgm:t>
    </dgm:pt>
    <dgm:pt modelId="{9D019894-89AF-BC4B-86F1-582472270ABA}" type="parTrans" cxnId="{D3CB4A28-23F4-B348-B684-A813DD7E039A}">
      <dgm:prSet/>
      <dgm:spPr/>
      <dgm:t>
        <a:bodyPr/>
        <a:lstStyle/>
        <a:p>
          <a:endParaRPr lang="en-US"/>
        </a:p>
      </dgm:t>
    </dgm:pt>
    <dgm:pt modelId="{FAA7BEB6-593F-E647-93C8-7CFB6E165E6C}" type="sibTrans" cxnId="{D3CB4A28-23F4-B348-B684-A813DD7E039A}">
      <dgm:prSet/>
      <dgm:spPr/>
      <dgm:t>
        <a:bodyPr/>
        <a:lstStyle/>
        <a:p>
          <a:endParaRPr lang="en-US"/>
        </a:p>
      </dgm:t>
    </dgm:pt>
    <dgm:pt modelId="{FFE4ECD4-4F9E-F74B-B684-FBC90DAD4D1D}">
      <dgm:prSet phldrT="[Text]" custT="1"/>
      <dgm:spPr/>
      <dgm:t>
        <a:bodyPr/>
        <a:lstStyle/>
        <a:p>
          <a:r>
            <a:rPr lang="en-US" sz="1400" b="1" dirty="0" smtClean="0">
              <a:latin typeface="Century Gothic"/>
              <a:cs typeface="Century Gothic"/>
            </a:rPr>
            <a:t>Nguyen Minh </a:t>
          </a:r>
          <a:r>
            <a:rPr lang="en-US" sz="1400" b="1" dirty="0" err="1" smtClean="0">
              <a:latin typeface="Century Gothic"/>
              <a:cs typeface="Century Gothic"/>
            </a:rPr>
            <a:t>Duc</a:t>
          </a:r>
          <a:endParaRPr lang="en-US" sz="1400" b="1" dirty="0" smtClean="0">
            <a:latin typeface="Century Gothic"/>
            <a:cs typeface="Century Gothic"/>
          </a:endParaRPr>
        </a:p>
        <a:p>
          <a:r>
            <a:rPr lang="en-US" sz="1000" b="1" dirty="0" smtClean="0">
              <a:latin typeface="Century Gothic"/>
              <a:cs typeface="Century Gothic"/>
            </a:rPr>
            <a:t>Tech Lead, CM</a:t>
          </a:r>
          <a:endParaRPr lang="en-US" sz="1000" b="1" dirty="0">
            <a:latin typeface="Century Gothic"/>
            <a:cs typeface="Century Gothic"/>
          </a:endParaRPr>
        </a:p>
      </dgm:t>
    </dgm:pt>
    <dgm:pt modelId="{F7EC7EE3-4605-8D4A-A449-AD79550D0E22}" type="parTrans" cxnId="{F2648264-FB92-F14F-B39E-6E6AA49CF439}">
      <dgm:prSet/>
      <dgm:spPr/>
      <dgm:t>
        <a:bodyPr/>
        <a:lstStyle/>
        <a:p>
          <a:endParaRPr lang="en-US"/>
        </a:p>
      </dgm:t>
    </dgm:pt>
    <dgm:pt modelId="{71038A31-8FD1-524D-92FB-BE2122EDD098}" type="sibTrans" cxnId="{F2648264-FB92-F14F-B39E-6E6AA49CF439}">
      <dgm:prSet/>
      <dgm:spPr/>
      <dgm:t>
        <a:bodyPr/>
        <a:lstStyle/>
        <a:p>
          <a:endParaRPr lang="en-US"/>
        </a:p>
      </dgm:t>
    </dgm:pt>
    <dgm:pt modelId="{A92536D9-EB5B-5946-80CA-7886B550796E}">
      <dgm:prSet phldrT="[Text]" custT="1"/>
      <dgm:spPr/>
      <dgm:t>
        <a:bodyPr/>
        <a:lstStyle/>
        <a:p>
          <a:r>
            <a:rPr lang="en-US" sz="1400" b="1" dirty="0" smtClean="0">
              <a:latin typeface="Century Gothic"/>
              <a:cs typeface="Century Gothic"/>
            </a:rPr>
            <a:t>Nguyen </a:t>
          </a:r>
          <a:r>
            <a:rPr lang="en-US" sz="1400" b="1" dirty="0" err="1" smtClean="0">
              <a:latin typeface="Century Gothic"/>
              <a:cs typeface="Century Gothic"/>
            </a:rPr>
            <a:t>Duy</a:t>
          </a:r>
          <a:r>
            <a:rPr lang="en-US" sz="1400" b="1" dirty="0" smtClean="0">
              <a:latin typeface="Century Gothic"/>
              <a:cs typeface="Century Gothic"/>
            </a:rPr>
            <a:t> </a:t>
          </a:r>
          <a:r>
            <a:rPr lang="en-US" sz="1400" b="1" dirty="0" err="1" smtClean="0">
              <a:latin typeface="Century Gothic"/>
              <a:cs typeface="Century Gothic"/>
            </a:rPr>
            <a:t>Khanh</a:t>
          </a:r>
          <a:endParaRPr lang="en-US" sz="1400" b="1" dirty="0" smtClean="0">
            <a:latin typeface="Century Gothic"/>
            <a:cs typeface="Century Gothic"/>
          </a:endParaRPr>
        </a:p>
        <a:p>
          <a:r>
            <a:rPr lang="en-US" sz="1000" b="1" dirty="0" smtClean="0">
              <a:latin typeface="Century Gothic"/>
              <a:cs typeface="Century Gothic"/>
            </a:rPr>
            <a:t>Designer</a:t>
          </a:r>
          <a:endParaRPr lang="en-US" sz="1000" b="1" dirty="0">
            <a:latin typeface="Century Gothic"/>
            <a:cs typeface="Century Gothic"/>
          </a:endParaRPr>
        </a:p>
      </dgm:t>
    </dgm:pt>
    <dgm:pt modelId="{B08CB8FC-FB6D-2A44-A996-7BB713493751}" type="parTrans" cxnId="{F1F88945-5AAD-8D4B-BEC0-5C46EC4BC5FE}">
      <dgm:prSet/>
      <dgm:spPr/>
      <dgm:t>
        <a:bodyPr/>
        <a:lstStyle/>
        <a:p>
          <a:endParaRPr lang="en-US"/>
        </a:p>
      </dgm:t>
    </dgm:pt>
    <dgm:pt modelId="{4FC23154-9FC5-2B47-B024-E0D1CC7C5C2B}" type="sibTrans" cxnId="{F1F88945-5AAD-8D4B-BEC0-5C46EC4BC5FE}">
      <dgm:prSet/>
      <dgm:spPr/>
      <dgm:t>
        <a:bodyPr/>
        <a:lstStyle/>
        <a:p>
          <a:endParaRPr lang="en-US"/>
        </a:p>
      </dgm:t>
    </dgm:pt>
    <dgm:pt modelId="{933A5680-4EF7-364D-90DD-CA12DE9A6F5A}">
      <dgm:prSet phldrT="[Text]" custT="1"/>
      <dgm:spPr/>
      <dgm:t>
        <a:bodyPr/>
        <a:lstStyle/>
        <a:p>
          <a:r>
            <a:rPr lang="en-US" sz="1400" b="1" dirty="0" smtClean="0">
              <a:latin typeface="Century Gothic"/>
              <a:cs typeface="Century Gothic"/>
            </a:rPr>
            <a:t>DEV TEAM</a:t>
          </a:r>
        </a:p>
        <a:p>
          <a:r>
            <a:rPr lang="en-US" sz="1000" b="1" i="1" dirty="0" smtClean="0">
              <a:latin typeface="Century Gothic"/>
              <a:cs typeface="Century Gothic"/>
            </a:rPr>
            <a:t>Nguyen Minh </a:t>
          </a:r>
          <a:r>
            <a:rPr lang="en-US" sz="1000" b="1" i="1" dirty="0" err="1" smtClean="0">
              <a:latin typeface="Century Gothic"/>
              <a:cs typeface="Century Gothic"/>
            </a:rPr>
            <a:t>Duc</a:t>
          </a:r>
          <a:endParaRPr lang="en-US" sz="1000" b="1" i="1" dirty="0" smtClean="0">
            <a:latin typeface="Century Gothic"/>
            <a:cs typeface="Century Gothic"/>
          </a:endParaRPr>
        </a:p>
        <a:p>
          <a:r>
            <a:rPr lang="en-US" sz="1000" b="1" i="1" dirty="0" smtClean="0">
              <a:latin typeface="Century Gothic"/>
              <a:cs typeface="Century Gothic"/>
            </a:rPr>
            <a:t>Nguyen </a:t>
          </a:r>
          <a:r>
            <a:rPr lang="en-US" sz="1000" b="1" i="1" dirty="0" err="1" smtClean="0">
              <a:latin typeface="Century Gothic"/>
              <a:cs typeface="Century Gothic"/>
            </a:rPr>
            <a:t>Duy</a:t>
          </a:r>
          <a:r>
            <a:rPr lang="en-US" sz="1000" b="1" i="1" dirty="0" smtClean="0">
              <a:latin typeface="Century Gothic"/>
              <a:cs typeface="Century Gothic"/>
            </a:rPr>
            <a:t> </a:t>
          </a:r>
          <a:r>
            <a:rPr lang="en-US" sz="1000" b="1" i="1" dirty="0" err="1" smtClean="0">
              <a:latin typeface="Century Gothic"/>
              <a:cs typeface="Century Gothic"/>
            </a:rPr>
            <a:t>Khanh</a:t>
          </a:r>
          <a:endParaRPr lang="en-US" sz="1000" b="1" i="1" dirty="0" smtClean="0">
            <a:latin typeface="Century Gothic"/>
            <a:cs typeface="Century Gothic"/>
          </a:endParaRPr>
        </a:p>
        <a:p>
          <a:r>
            <a:rPr lang="en-US" sz="1000" b="1" i="1" dirty="0" smtClean="0">
              <a:latin typeface="Century Gothic"/>
              <a:cs typeface="Century Gothic"/>
            </a:rPr>
            <a:t>Pham Hong </a:t>
          </a:r>
          <a:r>
            <a:rPr lang="en-US" sz="1000" b="1" i="1" dirty="0" err="1" smtClean="0">
              <a:latin typeface="Century Gothic"/>
              <a:cs typeface="Century Gothic"/>
            </a:rPr>
            <a:t>Quang</a:t>
          </a:r>
          <a:endParaRPr lang="en-US" sz="1000" b="1" i="1" dirty="0" smtClean="0">
            <a:latin typeface="Century Gothic"/>
            <a:cs typeface="Century Gothic"/>
          </a:endParaRPr>
        </a:p>
      </dgm:t>
    </dgm:pt>
    <dgm:pt modelId="{4EA3E436-F9C6-E648-80F0-734CDCAA9EF5}" type="parTrans" cxnId="{119AFA3A-EE3D-6742-B135-A6B370C740A3}">
      <dgm:prSet/>
      <dgm:spPr/>
      <dgm:t>
        <a:bodyPr/>
        <a:lstStyle/>
        <a:p>
          <a:endParaRPr lang="en-US"/>
        </a:p>
      </dgm:t>
    </dgm:pt>
    <dgm:pt modelId="{CD4D998D-6B2C-9B4A-A8FA-1E54527B948F}" type="sibTrans" cxnId="{119AFA3A-EE3D-6742-B135-A6B370C740A3}">
      <dgm:prSet/>
      <dgm:spPr/>
      <dgm:t>
        <a:bodyPr/>
        <a:lstStyle/>
        <a:p>
          <a:endParaRPr lang="en-US"/>
        </a:p>
      </dgm:t>
    </dgm:pt>
    <dgm:pt modelId="{C057DB9A-7876-0E43-A090-D76D88508B9E}">
      <dgm:prSet phldrT="[Text]" custT="1"/>
      <dgm:spPr/>
      <dgm:t>
        <a:bodyPr/>
        <a:lstStyle/>
        <a:p>
          <a:r>
            <a:rPr lang="en-US" sz="1400" b="1" dirty="0" smtClean="0">
              <a:latin typeface="Century Gothic"/>
              <a:cs typeface="Century Gothic"/>
            </a:rPr>
            <a:t>Duong </a:t>
          </a:r>
          <a:r>
            <a:rPr lang="en-US" sz="1400" b="1" dirty="0" err="1" smtClean="0">
              <a:latin typeface="Century Gothic"/>
              <a:cs typeface="Century Gothic"/>
            </a:rPr>
            <a:t>Thi</a:t>
          </a:r>
          <a:r>
            <a:rPr lang="en-US" sz="1400" b="1" dirty="0" smtClean="0">
              <a:latin typeface="Century Gothic"/>
              <a:cs typeface="Century Gothic"/>
            </a:rPr>
            <a:t> </a:t>
          </a:r>
          <a:r>
            <a:rPr lang="en-US" sz="1400" b="1" dirty="0" err="1" smtClean="0">
              <a:latin typeface="Century Gothic"/>
              <a:cs typeface="Century Gothic"/>
            </a:rPr>
            <a:t>Tuyet</a:t>
          </a:r>
          <a:r>
            <a:rPr lang="en-US" sz="1400" b="1" dirty="0" smtClean="0">
              <a:latin typeface="Century Gothic"/>
              <a:cs typeface="Century Gothic"/>
            </a:rPr>
            <a:t> Mai</a:t>
          </a:r>
        </a:p>
        <a:p>
          <a:r>
            <a:rPr lang="en-US" sz="1000" b="1" dirty="0" smtClean="0">
              <a:latin typeface="Century Gothic"/>
              <a:cs typeface="Century Gothic"/>
            </a:rPr>
            <a:t>Test Lead</a:t>
          </a:r>
          <a:endParaRPr lang="en-US" sz="1000" b="1" dirty="0">
            <a:latin typeface="Century Gothic"/>
            <a:cs typeface="Century Gothic"/>
          </a:endParaRPr>
        </a:p>
      </dgm:t>
    </dgm:pt>
    <dgm:pt modelId="{F8B8AA35-49A1-2B45-9C66-E9BA420D5D2A}" type="parTrans" cxnId="{84590342-0486-5F49-9D2B-3C876125AFE1}">
      <dgm:prSet/>
      <dgm:spPr/>
      <dgm:t>
        <a:bodyPr/>
        <a:lstStyle/>
        <a:p>
          <a:endParaRPr lang="en-US"/>
        </a:p>
      </dgm:t>
    </dgm:pt>
    <dgm:pt modelId="{116D16AC-080F-4A46-A7C7-61B3DF4FB661}" type="sibTrans" cxnId="{84590342-0486-5F49-9D2B-3C876125AFE1}">
      <dgm:prSet/>
      <dgm:spPr/>
      <dgm:t>
        <a:bodyPr/>
        <a:lstStyle/>
        <a:p>
          <a:endParaRPr lang="en-US"/>
        </a:p>
      </dgm:t>
    </dgm:pt>
    <dgm:pt modelId="{A3D427BC-C699-6846-A8C9-47306B5EC4EB}">
      <dgm:prSet phldrT="[Text]" custT="1"/>
      <dgm:spPr/>
      <dgm:t>
        <a:bodyPr/>
        <a:lstStyle/>
        <a:p>
          <a:r>
            <a:rPr lang="en-US" sz="1400" b="1" dirty="0" smtClean="0">
              <a:latin typeface="Century Gothic"/>
              <a:cs typeface="Century Gothic"/>
            </a:rPr>
            <a:t>TEST TEAM</a:t>
          </a:r>
        </a:p>
        <a:p>
          <a:r>
            <a:rPr lang="en-US" sz="1000" b="1" i="1" dirty="0" smtClean="0">
              <a:latin typeface="Century Gothic"/>
              <a:cs typeface="Century Gothic"/>
            </a:rPr>
            <a:t>Duong </a:t>
          </a:r>
          <a:r>
            <a:rPr lang="en-US" sz="1000" b="1" i="1" dirty="0" err="1" smtClean="0">
              <a:latin typeface="Century Gothic"/>
              <a:cs typeface="Century Gothic"/>
            </a:rPr>
            <a:t>Thi</a:t>
          </a:r>
          <a:r>
            <a:rPr lang="en-US" sz="1000" b="1" i="1" dirty="0" smtClean="0">
              <a:latin typeface="Century Gothic"/>
              <a:cs typeface="Century Gothic"/>
            </a:rPr>
            <a:t> </a:t>
          </a:r>
          <a:r>
            <a:rPr lang="en-US" sz="1000" b="1" i="1" dirty="0" err="1" smtClean="0">
              <a:latin typeface="Century Gothic"/>
              <a:cs typeface="Century Gothic"/>
            </a:rPr>
            <a:t>Tuyet</a:t>
          </a:r>
          <a:r>
            <a:rPr lang="en-US" sz="1000" b="1" i="1" dirty="0" smtClean="0">
              <a:latin typeface="Century Gothic"/>
              <a:cs typeface="Century Gothic"/>
            </a:rPr>
            <a:t> Mai</a:t>
          </a:r>
        </a:p>
        <a:p>
          <a:r>
            <a:rPr lang="en-US" sz="1000" b="1" i="1" dirty="0" smtClean="0">
              <a:latin typeface="Century Gothic"/>
              <a:cs typeface="Century Gothic"/>
            </a:rPr>
            <a:t>Tran </a:t>
          </a:r>
          <a:r>
            <a:rPr lang="en-US" sz="1000" b="1" i="1" dirty="0" err="1" smtClean="0">
              <a:latin typeface="Century Gothic"/>
              <a:cs typeface="Century Gothic"/>
            </a:rPr>
            <a:t>Trong</a:t>
          </a:r>
          <a:r>
            <a:rPr lang="en-US" sz="1000" b="1" i="1" dirty="0" smtClean="0">
              <a:latin typeface="Century Gothic"/>
              <a:cs typeface="Century Gothic"/>
            </a:rPr>
            <a:t> Hung</a:t>
          </a:r>
        </a:p>
        <a:p>
          <a:r>
            <a:rPr lang="en-US" sz="1000" b="1" i="1" dirty="0" smtClean="0">
              <a:latin typeface="Century Gothic"/>
              <a:cs typeface="Century Gothic"/>
            </a:rPr>
            <a:t>Pham Hong </a:t>
          </a:r>
          <a:r>
            <a:rPr lang="en-US" sz="1000" b="1" i="1" dirty="0" err="1" smtClean="0">
              <a:latin typeface="Century Gothic"/>
              <a:cs typeface="Century Gothic"/>
            </a:rPr>
            <a:t>Quang</a:t>
          </a:r>
          <a:endParaRPr lang="en-US" sz="1000" b="1" i="1" dirty="0" smtClean="0">
            <a:latin typeface="Century Gothic"/>
            <a:cs typeface="Century Gothic"/>
          </a:endParaRPr>
        </a:p>
      </dgm:t>
    </dgm:pt>
    <dgm:pt modelId="{CB7E0AAD-10C2-4D4D-A52C-77982E09263A}" type="parTrans" cxnId="{AC0081BB-CAF8-1C49-B081-C2622FA09D6D}">
      <dgm:prSet/>
      <dgm:spPr/>
      <dgm:t>
        <a:bodyPr/>
        <a:lstStyle/>
        <a:p>
          <a:endParaRPr lang="en-US"/>
        </a:p>
      </dgm:t>
    </dgm:pt>
    <dgm:pt modelId="{5E4A2C7E-1C93-FF45-A8FA-2AF880D0F5DA}" type="sibTrans" cxnId="{AC0081BB-CAF8-1C49-B081-C2622FA09D6D}">
      <dgm:prSet/>
      <dgm:spPr/>
      <dgm:t>
        <a:bodyPr/>
        <a:lstStyle/>
        <a:p>
          <a:endParaRPr lang="en-US"/>
        </a:p>
      </dgm:t>
    </dgm:pt>
    <dgm:pt modelId="{D76B891B-DECB-B540-8351-64BF8AD3198C}" type="pres">
      <dgm:prSet presAssocID="{81D35400-72C6-1046-866A-4384EAB14CAF}" presName="hierChild1" presStyleCnt="0">
        <dgm:presLayoutVars>
          <dgm:chPref val="1"/>
          <dgm:dir/>
          <dgm:animOne val="branch"/>
          <dgm:animLvl val="lvl"/>
          <dgm:resizeHandles/>
        </dgm:presLayoutVars>
      </dgm:prSet>
      <dgm:spPr/>
      <dgm:t>
        <a:bodyPr/>
        <a:lstStyle/>
        <a:p>
          <a:endParaRPr lang="en-US"/>
        </a:p>
      </dgm:t>
    </dgm:pt>
    <dgm:pt modelId="{8884C481-991E-5A4B-BA32-5D3524D3CCB3}" type="pres">
      <dgm:prSet presAssocID="{75F66DBE-8961-9C4E-B086-4337817D9D54}" presName="hierRoot1" presStyleCnt="0"/>
      <dgm:spPr/>
    </dgm:pt>
    <dgm:pt modelId="{2115AE20-A952-0441-90A6-0343DF4EEAD3}" type="pres">
      <dgm:prSet presAssocID="{75F66DBE-8961-9C4E-B086-4337817D9D54}" presName="composite" presStyleCnt="0"/>
      <dgm:spPr/>
    </dgm:pt>
    <dgm:pt modelId="{855C2EBD-AB7E-0340-B0C4-F8B33DB245F6}" type="pres">
      <dgm:prSet presAssocID="{75F66DBE-8961-9C4E-B086-4337817D9D54}" presName="background" presStyleLbl="node0" presStyleIdx="0" presStyleCnt="1"/>
      <dgm:spPr/>
    </dgm:pt>
    <dgm:pt modelId="{A1158BEB-4729-DF4A-A460-58CD5DAA15C1}" type="pres">
      <dgm:prSet presAssocID="{75F66DBE-8961-9C4E-B086-4337817D9D54}" presName="text" presStyleLbl="fgAcc0" presStyleIdx="0" presStyleCnt="1">
        <dgm:presLayoutVars>
          <dgm:chPref val="3"/>
        </dgm:presLayoutVars>
      </dgm:prSet>
      <dgm:spPr/>
      <dgm:t>
        <a:bodyPr/>
        <a:lstStyle/>
        <a:p>
          <a:endParaRPr lang="en-US"/>
        </a:p>
      </dgm:t>
    </dgm:pt>
    <dgm:pt modelId="{29AA51A6-D2BE-B94E-A019-F3ED26DF9605}" type="pres">
      <dgm:prSet presAssocID="{75F66DBE-8961-9C4E-B086-4337817D9D54}" presName="hierChild2" presStyleCnt="0"/>
      <dgm:spPr/>
    </dgm:pt>
    <dgm:pt modelId="{FC927066-522E-1743-A961-1980D48371B2}" type="pres">
      <dgm:prSet presAssocID="{F7EC7EE3-4605-8D4A-A449-AD79550D0E22}" presName="Name10" presStyleLbl="parChTrans1D2" presStyleIdx="0" presStyleCnt="2"/>
      <dgm:spPr/>
      <dgm:t>
        <a:bodyPr/>
        <a:lstStyle/>
        <a:p>
          <a:endParaRPr lang="en-US"/>
        </a:p>
      </dgm:t>
    </dgm:pt>
    <dgm:pt modelId="{EADEF084-9FFD-074B-B98A-6E2C2E9FF996}" type="pres">
      <dgm:prSet presAssocID="{FFE4ECD4-4F9E-F74B-B684-FBC90DAD4D1D}" presName="hierRoot2" presStyleCnt="0"/>
      <dgm:spPr/>
    </dgm:pt>
    <dgm:pt modelId="{0BBA76E6-EB0B-EF43-8624-F3ECC8246F37}" type="pres">
      <dgm:prSet presAssocID="{FFE4ECD4-4F9E-F74B-B684-FBC90DAD4D1D}" presName="composite2" presStyleCnt="0"/>
      <dgm:spPr/>
    </dgm:pt>
    <dgm:pt modelId="{BF37AD63-5C93-8645-9ADE-8ABE9956EEFE}" type="pres">
      <dgm:prSet presAssocID="{FFE4ECD4-4F9E-F74B-B684-FBC90DAD4D1D}" presName="background2" presStyleLbl="node2" presStyleIdx="0" presStyleCnt="2"/>
      <dgm:spPr/>
    </dgm:pt>
    <dgm:pt modelId="{7E086E52-FF5C-924B-B838-BB7F2FCD6A9E}" type="pres">
      <dgm:prSet presAssocID="{FFE4ECD4-4F9E-F74B-B684-FBC90DAD4D1D}" presName="text2" presStyleLbl="fgAcc2" presStyleIdx="0" presStyleCnt="2" custLinFactNeighborX="-47702" custLinFactNeighborY="-16618">
        <dgm:presLayoutVars>
          <dgm:chPref val="3"/>
        </dgm:presLayoutVars>
      </dgm:prSet>
      <dgm:spPr/>
      <dgm:t>
        <a:bodyPr/>
        <a:lstStyle/>
        <a:p>
          <a:endParaRPr lang="en-US"/>
        </a:p>
      </dgm:t>
    </dgm:pt>
    <dgm:pt modelId="{3397EFE3-9ED3-B24F-87B6-75458A1A3495}" type="pres">
      <dgm:prSet presAssocID="{FFE4ECD4-4F9E-F74B-B684-FBC90DAD4D1D}" presName="hierChild3" presStyleCnt="0"/>
      <dgm:spPr/>
    </dgm:pt>
    <dgm:pt modelId="{CEC58CC1-CF43-714B-9104-237906AE5F28}" type="pres">
      <dgm:prSet presAssocID="{B08CB8FC-FB6D-2A44-A996-7BB713493751}" presName="Name17" presStyleLbl="parChTrans1D3" presStyleIdx="0" presStyleCnt="3"/>
      <dgm:spPr/>
      <dgm:t>
        <a:bodyPr/>
        <a:lstStyle/>
        <a:p>
          <a:endParaRPr lang="en-US"/>
        </a:p>
      </dgm:t>
    </dgm:pt>
    <dgm:pt modelId="{DAFD069D-D4F2-9F40-99DB-8EB2EF75B2EF}" type="pres">
      <dgm:prSet presAssocID="{A92536D9-EB5B-5946-80CA-7886B550796E}" presName="hierRoot3" presStyleCnt="0"/>
      <dgm:spPr/>
    </dgm:pt>
    <dgm:pt modelId="{524379FB-FEA0-C847-905D-2FC8162AF7BE}" type="pres">
      <dgm:prSet presAssocID="{A92536D9-EB5B-5946-80CA-7886B550796E}" presName="composite3" presStyleCnt="0"/>
      <dgm:spPr/>
    </dgm:pt>
    <dgm:pt modelId="{5436F4B4-9770-5248-9D9D-E9E4F5ED7DED}" type="pres">
      <dgm:prSet presAssocID="{A92536D9-EB5B-5946-80CA-7886B550796E}" presName="background3" presStyleLbl="node3" presStyleIdx="0" presStyleCnt="3"/>
      <dgm:spPr/>
    </dgm:pt>
    <dgm:pt modelId="{EA2F87AA-0235-CB49-B234-2DE1E1F4F0C1}" type="pres">
      <dgm:prSet presAssocID="{A92536D9-EB5B-5946-80CA-7886B550796E}" presName="text3" presStyleLbl="fgAcc3" presStyleIdx="0" presStyleCnt="3" custLinFactNeighborX="-55799" custLinFactNeighborY="1064">
        <dgm:presLayoutVars>
          <dgm:chPref val="3"/>
        </dgm:presLayoutVars>
      </dgm:prSet>
      <dgm:spPr/>
      <dgm:t>
        <a:bodyPr/>
        <a:lstStyle/>
        <a:p>
          <a:endParaRPr lang="en-US"/>
        </a:p>
      </dgm:t>
    </dgm:pt>
    <dgm:pt modelId="{DB0B820F-F2F4-8A43-B309-9C494C3DF1F5}" type="pres">
      <dgm:prSet presAssocID="{A92536D9-EB5B-5946-80CA-7886B550796E}" presName="hierChild4" presStyleCnt="0"/>
      <dgm:spPr/>
    </dgm:pt>
    <dgm:pt modelId="{682D5EE5-05B7-1343-A558-4AEA1E787A4F}" type="pres">
      <dgm:prSet presAssocID="{4EA3E436-F9C6-E648-80F0-734CDCAA9EF5}" presName="Name17" presStyleLbl="parChTrans1D3" presStyleIdx="1" presStyleCnt="3"/>
      <dgm:spPr/>
      <dgm:t>
        <a:bodyPr/>
        <a:lstStyle/>
        <a:p>
          <a:endParaRPr lang="en-US"/>
        </a:p>
      </dgm:t>
    </dgm:pt>
    <dgm:pt modelId="{2C8F2567-CF19-1A4F-AE1A-F69150CD40D5}" type="pres">
      <dgm:prSet presAssocID="{933A5680-4EF7-364D-90DD-CA12DE9A6F5A}" presName="hierRoot3" presStyleCnt="0"/>
      <dgm:spPr/>
    </dgm:pt>
    <dgm:pt modelId="{4850525C-B68F-AC4B-AC32-B45FEE1ACBDA}" type="pres">
      <dgm:prSet presAssocID="{933A5680-4EF7-364D-90DD-CA12DE9A6F5A}" presName="composite3" presStyleCnt="0"/>
      <dgm:spPr/>
    </dgm:pt>
    <dgm:pt modelId="{188E7AF6-5FC0-E049-9DCF-DCC781994E02}" type="pres">
      <dgm:prSet presAssocID="{933A5680-4EF7-364D-90DD-CA12DE9A6F5A}" presName="background3" presStyleLbl="node3" presStyleIdx="1" presStyleCnt="3"/>
      <dgm:spPr/>
    </dgm:pt>
    <dgm:pt modelId="{66C76779-FA22-3848-8124-6A4D7D2FDD6C}" type="pres">
      <dgm:prSet presAssocID="{933A5680-4EF7-364D-90DD-CA12DE9A6F5A}" presName="text3" presStyleLbl="fgAcc3" presStyleIdx="1" presStyleCnt="3" custLinFactNeighborX="-39605" custLinFactNeighborY="1064">
        <dgm:presLayoutVars>
          <dgm:chPref val="3"/>
        </dgm:presLayoutVars>
      </dgm:prSet>
      <dgm:spPr/>
      <dgm:t>
        <a:bodyPr/>
        <a:lstStyle/>
        <a:p>
          <a:endParaRPr lang="en-US"/>
        </a:p>
      </dgm:t>
    </dgm:pt>
    <dgm:pt modelId="{1A1BA085-6FA9-E246-A9CF-4EAD3DBC7A11}" type="pres">
      <dgm:prSet presAssocID="{933A5680-4EF7-364D-90DD-CA12DE9A6F5A}" presName="hierChild4" presStyleCnt="0"/>
      <dgm:spPr/>
    </dgm:pt>
    <dgm:pt modelId="{735D5FD5-3A06-0B45-BCDF-8B5F3D2F8149}" type="pres">
      <dgm:prSet presAssocID="{F8B8AA35-49A1-2B45-9C66-E9BA420D5D2A}" presName="Name10" presStyleLbl="parChTrans1D2" presStyleIdx="1" presStyleCnt="2"/>
      <dgm:spPr/>
      <dgm:t>
        <a:bodyPr/>
        <a:lstStyle/>
        <a:p>
          <a:endParaRPr lang="en-US"/>
        </a:p>
      </dgm:t>
    </dgm:pt>
    <dgm:pt modelId="{BDC1D64B-A177-F640-85C3-4EF1CD2F6978}" type="pres">
      <dgm:prSet presAssocID="{C057DB9A-7876-0E43-A090-D76D88508B9E}" presName="hierRoot2" presStyleCnt="0"/>
      <dgm:spPr/>
    </dgm:pt>
    <dgm:pt modelId="{E217ADD9-1D7C-1C44-B57C-EC9138932BF6}" type="pres">
      <dgm:prSet presAssocID="{C057DB9A-7876-0E43-A090-D76D88508B9E}" presName="composite2" presStyleCnt="0"/>
      <dgm:spPr/>
    </dgm:pt>
    <dgm:pt modelId="{87A63437-C14A-0945-80D9-CF2A5BDEC031}" type="pres">
      <dgm:prSet presAssocID="{C057DB9A-7876-0E43-A090-D76D88508B9E}" presName="background2" presStyleLbl="node2" presStyleIdx="1" presStyleCnt="2"/>
      <dgm:spPr/>
    </dgm:pt>
    <dgm:pt modelId="{1C113E6F-09C3-FB4A-8918-50C5B9D557B4}" type="pres">
      <dgm:prSet presAssocID="{C057DB9A-7876-0E43-A090-D76D88508B9E}" presName="text2" presStyleLbl="fgAcc2" presStyleIdx="1" presStyleCnt="2" custLinFactNeighborX="19843" custLinFactNeighborY="-16618">
        <dgm:presLayoutVars>
          <dgm:chPref val="3"/>
        </dgm:presLayoutVars>
      </dgm:prSet>
      <dgm:spPr/>
      <dgm:t>
        <a:bodyPr/>
        <a:lstStyle/>
        <a:p>
          <a:endParaRPr lang="en-US"/>
        </a:p>
      </dgm:t>
    </dgm:pt>
    <dgm:pt modelId="{52E7A37F-27B1-8245-AD78-4EBC8D7DD17D}" type="pres">
      <dgm:prSet presAssocID="{C057DB9A-7876-0E43-A090-D76D88508B9E}" presName="hierChild3" presStyleCnt="0"/>
      <dgm:spPr/>
    </dgm:pt>
    <dgm:pt modelId="{0D35EC2F-9609-7145-B868-645430020EE8}" type="pres">
      <dgm:prSet presAssocID="{CB7E0AAD-10C2-4D4D-A52C-77982E09263A}" presName="Name17" presStyleLbl="parChTrans1D3" presStyleIdx="2" presStyleCnt="3"/>
      <dgm:spPr/>
      <dgm:t>
        <a:bodyPr/>
        <a:lstStyle/>
        <a:p>
          <a:endParaRPr lang="en-US"/>
        </a:p>
      </dgm:t>
    </dgm:pt>
    <dgm:pt modelId="{713DBBD6-59E2-8F49-8BBC-4503AC14E0D0}" type="pres">
      <dgm:prSet presAssocID="{A3D427BC-C699-6846-A8C9-47306B5EC4EB}" presName="hierRoot3" presStyleCnt="0"/>
      <dgm:spPr/>
    </dgm:pt>
    <dgm:pt modelId="{98E57A0B-A29A-C24C-B2E0-D8B71770E4E7}" type="pres">
      <dgm:prSet presAssocID="{A3D427BC-C699-6846-A8C9-47306B5EC4EB}" presName="composite3" presStyleCnt="0"/>
      <dgm:spPr/>
    </dgm:pt>
    <dgm:pt modelId="{0EEB99EE-745D-C34E-83F5-E097501839F1}" type="pres">
      <dgm:prSet presAssocID="{A3D427BC-C699-6846-A8C9-47306B5EC4EB}" presName="background3" presStyleLbl="node3" presStyleIdx="2" presStyleCnt="3"/>
      <dgm:spPr/>
    </dgm:pt>
    <dgm:pt modelId="{FF5BD11E-E39A-6E4A-A941-F6A951C76A85}" type="pres">
      <dgm:prSet presAssocID="{A3D427BC-C699-6846-A8C9-47306B5EC4EB}" presName="text3" presStyleLbl="fgAcc3" presStyleIdx="2" presStyleCnt="3" custLinFactNeighborX="19435" custLinFactNeighborY="-2051">
        <dgm:presLayoutVars>
          <dgm:chPref val="3"/>
        </dgm:presLayoutVars>
      </dgm:prSet>
      <dgm:spPr/>
      <dgm:t>
        <a:bodyPr/>
        <a:lstStyle/>
        <a:p>
          <a:endParaRPr lang="en-US"/>
        </a:p>
      </dgm:t>
    </dgm:pt>
    <dgm:pt modelId="{6405513F-DA76-634F-890F-562AD8E37A07}" type="pres">
      <dgm:prSet presAssocID="{A3D427BC-C699-6846-A8C9-47306B5EC4EB}" presName="hierChild4" presStyleCnt="0"/>
      <dgm:spPr/>
    </dgm:pt>
  </dgm:ptLst>
  <dgm:cxnLst>
    <dgm:cxn modelId="{1C0B9CAE-FC64-8542-9361-76A0FDAA2920}" type="presOf" srcId="{FFE4ECD4-4F9E-F74B-B684-FBC90DAD4D1D}" destId="{7E086E52-FF5C-924B-B838-BB7F2FCD6A9E}" srcOrd="0" destOrd="0" presId="urn:microsoft.com/office/officeart/2005/8/layout/hierarchy1"/>
    <dgm:cxn modelId="{D3CB4A28-23F4-B348-B684-A813DD7E039A}" srcId="{81D35400-72C6-1046-866A-4384EAB14CAF}" destId="{75F66DBE-8961-9C4E-B086-4337817D9D54}" srcOrd="0" destOrd="0" parTransId="{9D019894-89AF-BC4B-86F1-582472270ABA}" sibTransId="{FAA7BEB6-593F-E647-93C8-7CFB6E165E6C}"/>
    <dgm:cxn modelId="{F27519EC-D8A1-9948-AFE8-3B8472A74DF6}" type="presOf" srcId="{F8B8AA35-49A1-2B45-9C66-E9BA420D5D2A}" destId="{735D5FD5-3A06-0B45-BCDF-8B5F3D2F8149}" srcOrd="0" destOrd="0" presId="urn:microsoft.com/office/officeart/2005/8/layout/hierarchy1"/>
    <dgm:cxn modelId="{F2648264-FB92-F14F-B39E-6E6AA49CF439}" srcId="{75F66DBE-8961-9C4E-B086-4337817D9D54}" destId="{FFE4ECD4-4F9E-F74B-B684-FBC90DAD4D1D}" srcOrd="0" destOrd="0" parTransId="{F7EC7EE3-4605-8D4A-A449-AD79550D0E22}" sibTransId="{71038A31-8FD1-524D-92FB-BE2122EDD098}"/>
    <dgm:cxn modelId="{8AB945A5-9C2E-094B-A6E2-7F2479908030}" type="presOf" srcId="{75F66DBE-8961-9C4E-B086-4337817D9D54}" destId="{A1158BEB-4729-DF4A-A460-58CD5DAA15C1}" srcOrd="0" destOrd="0" presId="urn:microsoft.com/office/officeart/2005/8/layout/hierarchy1"/>
    <dgm:cxn modelId="{837E8338-328F-864B-8CB1-5C83FC7064D8}" type="presOf" srcId="{F7EC7EE3-4605-8D4A-A449-AD79550D0E22}" destId="{FC927066-522E-1743-A961-1980D48371B2}" srcOrd="0" destOrd="0" presId="urn:microsoft.com/office/officeart/2005/8/layout/hierarchy1"/>
    <dgm:cxn modelId="{6F0409C5-2AB7-4341-9E11-341D3F1F8A7A}" type="presOf" srcId="{A92536D9-EB5B-5946-80CA-7886B550796E}" destId="{EA2F87AA-0235-CB49-B234-2DE1E1F4F0C1}" srcOrd="0" destOrd="0" presId="urn:microsoft.com/office/officeart/2005/8/layout/hierarchy1"/>
    <dgm:cxn modelId="{F1BEC891-9C79-D644-959E-9B1ED690A7D9}" type="presOf" srcId="{933A5680-4EF7-364D-90DD-CA12DE9A6F5A}" destId="{66C76779-FA22-3848-8124-6A4D7D2FDD6C}" srcOrd="0" destOrd="0" presId="urn:microsoft.com/office/officeart/2005/8/layout/hierarchy1"/>
    <dgm:cxn modelId="{4829AA84-B49E-9C43-876A-A5B7F6B33040}" type="presOf" srcId="{C057DB9A-7876-0E43-A090-D76D88508B9E}" destId="{1C113E6F-09C3-FB4A-8918-50C5B9D557B4}" srcOrd="0" destOrd="0" presId="urn:microsoft.com/office/officeart/2005/8/layout/hierarchy1"/>
    <dgm:cxn modelId="{A98CF6AB-E45F-6243-B88C-CED9223946D2}" type="presOf" srcId="{81D35400-72C6-1046-866A-4384EAB14CAF}" destId="{D76B891B-DECB-B540-8351-64BF8AD3198C}" srcOrd="0" destOrd="0" presId="urn:microsoft.com/office/officeart/2005/8/layout/hierarchy1"/>
    <dgm:cxn modelId="{F92C074E-21BC-5240-925F-798E3EF21D13}" type="presOf" srcId="{A3D427BC-C699-6846-A8C9-47306B5EC4EB}" destId="{FF5BD11E-E39A-6E4A-A941-F6A951C76A85}" srcOrd="0" destOrd="0" presId="urn:microsoft.com/office/officeart/2005/8/layout/hierarchy1"/>
    <dgm:cxn modelId="{53E3FDDF-2EFF-914C-AEC2-78833B9BAF58}" type="presOf" srcId="{4EA3E436-F9C6-E648-80F0-734CDCAA9EF5}" destId="{682D5EE5-05B7-1343-A558-4AEA1E787A4F}" srcOrd="0" destOrd="0" presId="urn:microsoft.com/office/officeart/2005/8/layout/hierarchy1"/>
    <dgm:cxn modelId="{84590342-0486-5F49-9D2B-3C876125AFE1}" srcId="{75F66DBE-8961-9C4E-B086-4337817D9D54}" destId="{C057DB9A-7876-0E43-A090-D76D88508B9E}" srcOrd="1" destOrd="0" parTransId="{F8B8AA35-49A1-2B45-9C66-E9BA420D5D2A}" sibTransId="{116D16AC-080F-4A46-A7C7-61B3DF4FB661}"/>
    <dgm:cxn modelId="{119AFA3A-EE3D-6742-B135-A6B370C740A3}" srcId="{FFE4ECD4-4F9E-F74B-B684-FBC90DAD4D1D}" destId="{933A5680-4EF7-364D-90DD-CA12DE9A6F5A}" srcOrd="1" destOrd="0" parTransId="{4EA3E436-F9C6-E648-80F0-734CDCAA9EF5}" sibTransId="{CD4D998D-6B2C-9B4A-A8FA-1E54527B948F}"/>
    <dgm:cxn modelId="{F1F88945-5AAD-8D4B-BEC0-5C46EC4BC5FE}" srcId="{FFE4ECD4-4F9E-F74B-B684-FBC90DAD4D1D}" destId="{A92536D9-EB5B-5946-80CA-7886B550796E}" srcOrd="0" destOrd="0" parTransId="{B08CB8FC-FB6D-2A44-A996-7BB713493751}" sibTransId="{4FC23154-9FC5-2B47-B024-E0D1CC7C5C2B}"/>
    <dgm:cxn modelId="{AC0081BB-CAF8-1C49-B081-C2622FA09D6D}" srcId="{C057DB9A-7876-0E43-A090-D76D88508B9E}" destId="{A3D427BC-C699-6846-A8C9-47306B5EC4EB}" srcOrd="0" destOrd="0" parTransId="{CB7E0AAD-10C2-4D4D-A52C-77982E09263A}" sibTransId="{5E4A2C7E-1C93-FF45-A8FA-2AF880D0F5DA}"/>
    <dgm:cxn modelId="{DD6C92F7-BC7C-434A-9731-5BD99C62E769}" type="presOf" srcId="{CB7E0AAD-10C2-4D4D-A52C-77982E09263A}" destId="{0D35EC2F-9609-7145-B868-645430020EE8}" srcOrd="0" destOrd="0" presId="urn:microsoft.com/office/officeart/2005/8/layout/hierarchy1"/>
    <dgm:cxn modelId="{74B482DE-CF53-754A-BF0D-5B322C0BB436}" type="presOf" srcId="{B08CB8FC-FB6D-2A44-A996-7BB713493751}" destId="{CEC58CC1-CF43-714B-9104-237906AE5F28}" srcOrd="0" destOrd="0" presId="urn:microsoft.com/office/officeart/2005/8/layout/hierarchy1"/>
    <dgm:cxn modelId="{ED322983-D911-FA49-8E8C-F817E1A79B47}" type="presParOf" srcId="{D76B891B-DECB-B540-8351-64BF8AD3198C}" destId="{8884C481-991E-5A4B-BA32-5D3524D3CCB3}" srcOrd="0" destOrd="0" presId="urn:microsoft.com/office/officeart/2005/8/layout/hierarchy1"/>
    <dgm:cxn modelId="{81737C46-2942-C040-84E8-9F7FDD36DA1A}" type="presParOf" srcId="{8884C481-991E-5A4B-BA32-5D3524D3CCB3}" destId="{2115AE20-A952-0441-90A6-0343DF4EEAD3}" srcOrd="0" destOrd="0" presId="urn:microsoft.com/office/officeart/2005/8/layout/hierarchy1"/>
    <dgm:cxn modelId="{A87589FE-3F2B-8B44-B433-DC9B46FF551F}" type="presParOf" srcId="{2115AE20-A952-0441-90A6-0343DF4EEAD3}" destId="{855C2EBD-AB7E-0340-B0C4-F8B33DB245F6}" srcOrd="0" destOrd="0" presId="urn:microsoft.com/office/officeart/2005/8/layout/hierarchy1"/>
    <dgm:cxn modelId="{F7B73C5F-AAA7-644E-AE69-000E5F513D15}" type="presParOf" srcId="{2115AE20-A952-0441-90A6-0343DF4EEAD3}" destId="{A1158BEB-4729-DF4A-A460-58CD5DAA15C1}" srcOrd="1" destOrd="0" presId="urn:microsoft.com/office/officeart/2005/8/layout/hierarchy1"/>
    <dgm:cxn modelId="{DEBEFD23-0F3A-6840-A575-524A11C4C418}" type="presParOf" srcId="{8884C481-991E-5A4B-BA32-5D3524D3CCB3}" destId="{29AA51A6-D2BE-B94E-A019-F3ED26DF9605}" srcOrd="1" destOrd="0" presId="urn:microsoft.com/office/officeart/2005/8/layout/hierarchy1"/>
    <dgm:cxn modelId="{0613D33B-9492-5544-8F9B-6AA49184C912}" type="presParOf" srcId="{29AA51A6-D2BE-B94E-A019-F3ED26DF9605}" destId="{FC927066-522E-1743-A961-1980D48371B2}" srcOrd="0" destOrd="0" presId="urn:microsoft.com/office/officeart/2005/8/layout/hierarchy1"/>
    <dgm:cxn modelId="{EF3C07EA-DB05-FB4E-865E-572215BB36E4}" type="presParOf" srcId="{29AA51A6-D2BE-B94E-A019-F3ED26DF9605}" destId="{EADEF084-9FFD-074B-B98A-6E2C2E9FF996}" srcOrd="1" destOrd="0" presId="urn:microsoft.com/office/officeart/2005/8/layout/hierarchy1"/>
    <dgm:cxn modelId="{9FAE9DC0-3BC6-D345-9F85-FA99D863F8DA}" type="presParOf" srcId="{EADEF084-9FFD-074B-B98A-6E2C2E9FF996}" destId="{0BBA76E6-EB0B-EF43-8624-F3ECC8246F37}" srcOrd="0" destOrd="0" presId="urn:microsoft.com/office/officeart/2005/8/layout/hierarchy1"/>
    <dgm:cxn modelId="{D1235161-12E7-C241-A887-30215B765F21}" type="presParOf" srcId="{0BBA76E6-EB0B-EF43-8624-F3ECC8246F37}" destId="{BF37AD63-5C93-8645-9ADE-8ABE9956EEFE}" srcOrd="0" destOrd="0" presId="urn:microsoft.com/office/officeart/2005/8/layout/hierarchy1"/>
    <dgm:cxn modelId="{93F211ED-8788-904B-BBA3-0048A24571FC}" type="presParOf" srcId="{0BBA76E6-EB0B-EF43-8624-F3ECC8246F37}" destId="{7E086E52-FF5C-924B-B838-BB7F2FCD6A9E}" srcOrd="1" destOrd="0" presId="urn:microsoft.com/office/officeart/2005/8/layout/hierarchy1"/>
    <dgm:cxn modelId="{902E9F9C-8EDB-8F42-ADB0-C699824569F3}" type="presParOf" srcId="{EADEF084-9FFD-074B-B98A-6E2C2E9FF996}" destId="{3397EFE3-9ED3-B24F-87B6-75458A1A3495}" srcOrd="1" destOrd="0" presId="urn:microsoft.com/office/officeart/2005/8/layout/hierarchy1"/>
    <dgm:cxn modelId="{27E76E84-DA9F-DC44-8B36-5E9B7B228F2D}" type="presParOf" srcId="{3397EFE3-9ED3-B24F-87B6-75458A1A3495}" destId="{CEC58CC1-CF43-714B-9104-237906AE5F28}" srcOrd="0" destOrd="0" presId="urn:microsoft.com/office/officeart/2005/8/layout/hierarchy1"/>
    <dgm:cxn modelId="{3A1E1CC9-FD09-434F-81DC-79392118FF27}" type="presParOf" srcId="{3397EFE3-9ED3-B24F-87B6-75458A1A3495}" destId="{DAFD069D-D4F2-9F40-99DB-8EB2EF75B2EF}" srcOrd="1" destOrd="0" presId="urn:microsoft.com/office/officeart/2005/8/layout/hierarchy1"/>
    <dgm:cxn modelId="{C2AFD955-C9CA-1E4F-8F83-ADA45F816EC0}" type="presParOf" srcId="{DAFD069D-D4F2-9F40-99DB-8EB2EF75B2EF}" destId="{524379FB-FEA0-C847-905D-2FC8162AF7BE}" srcOrd="0" destOrd="0" presId="urn:microsoft.com/office/officeart/2005/8/layout/hierarchy1"/>
    <dgm:cxn modelId="{72C48C6D-9797-4943-9313-26CAF8ED608E}" type="presParOf" srcId="{524379FB-FEA0-C847-905D-2FC8162AF7BE}" destId="{5436F4B4-9770-5248-9D9D-E9E4F5ED7DED}" srcOrd="0" destOrd="0" presId="urn:microsoft.com/office/officeart/2005/8/layout/hierarchy1"/>
    <dgm:cxn modelId="{DB4F188F-3EC2-E044-A5AD-1B21DE0E1906}" type="presParOf" srcId="{524379FB-FEA0-C847-905D-2FC8162AF7BE}" destId="{EA2F87AA-0235-CB49-B234-2DE1E1F4F0C1}" srcOrd="1" destOrd="0" presId="urn:microsoft.com/office/officeart/2005/8/layout/hierarchy1"/>
    <dgm:cxn modelId="{A739949F-0351-0242-8DE7-BDBA1B953551}" type="presParOf" srcId="{DAFD069D-D4F2-9F40-99DB-8EB2EF75B2EF}" destId="{DB0B820F-F2F4-8A43-B309-9C494C3DF1F5}" srcOrd="1" destOrd="0" presId="urn:microsoft.com/office/officeart/2005/8/layout/hierarchy1"/>
    <dgm:cxn modelId="{5D8803B1-9471-1045-BB75-811852BF65A9}" type="presParOf" srcId="{3397EFE3-9ED3-B24F-87B6-75458A1A3495}" destId="{682D5EE5-05B7-1343-A558-4AEA1E787A4F}" srcOrd="2" destOrd="0" presId="urn:microsoft.com/office/officeart/2005/8/layout/hierarchy1"/>
    <dgm:cxn modelId="{5B94F846-94B7-B84F-A3E6-DE895D343E05}" type="presParOf" srcId="{3397EFE3-9ED3-B24F-87B6-75458A1A3495}" destId="{2C8F2567-CF19-1A4F-AE1A-F69150CD40D5}" srcOrd="3" destOrd="0" presId="urn:microsoft.com/office/officeart/2005/8/layout/hierarchy1"/>
    <dgm:cxn modelId="{39F923FE-EBDF-FC49-8011-368934C768E8}" type="presParOf" srcId="{2C8F2567-CF19-1A4F-AE1A-F69150CD40D5}" destId="{4850525C-B68F-AC4B-AC32-B45FEE1ACBDA}" srcOrd="0" destOrd="0" presId="urn:microsoft.com/office/officeart/2005/8/layout/hierarchy1"/>
    <dgm:cxn modelId="{61058CF3-E785-F24D-B9C3-08D28F81225E}" type="presParOf" srcId="{4850525C-B68F-AC4B-AC32-B45FEE1ACBDA}" destId="{188E7AF6-5FC0-E049-9DCF-DCC781994E02}" srcOrd="0" destOrd="0" presId="urn:microsoft.com/office/officeart/2005/8/layout/hierarchy1"/>
    <dgm:cxn modelId="{669A6BB3-E906-B04C-88A5-BEFCEC7820E7}" type="presParOf" srcId="{4850525C-B68F-AC4B-AC32-B45FEE1ACBDA}" destId="{66C76779-FA22-3848-8124-6A4D7D2FDD6C}" srcOrd="1" destOrd="0" presId="urn:microsoft.com/office/officeart/2005/8/layout/hierarchy1"/>
    <dgm:cxn modelId="{793E97F2-DB16-4541-9828-9621CE85D2F1}" type="presParOf" srcId="{2C8F2567-CF19-1A4F-AE1A-F69150CD40D5}" destId="{1A1BA085-6FA9-E246-A9CF-4EAD3DBC7A11}" srcOrd="1" destOrd="0" presId="urn:microsoft.com/office/officeart/2005/8/layout/hierarchy1"/>
    <dgm:cxn modelId="{BA4FF098-D487-8645-AD0A-C15CC2F33412}" type="presParOf" srcId="{29AA51A6-D2BE-B94E-A019-F3ED26DF9605}" destId="{735D5FD5-3A06-0B45-BCDF-8B5F3D2F8149}" srcOrd="2" destOrd="0" presId="urn:microsoft.com/office/officeart/2005/8/layout/hierarchy1"/>
    <dgm:cxn modelId="{F5A96A8C-04C3-CF45-A88B-C55C72F41809}" type="presParOf" srcId="{29AA51A6-D2BE-B94E-A019-F3ED26DF9605}" destId="{BDC1D64B-A177-F640-85C3-4EF1CD2F6978}" srcOrd="3" destOrd="0" presId="urn:microsoft.com/office/officeart/2005/8/layout/hierarchy1"/>
    <dgm:cxn modelId="{934F9C39-0796-5048-B504-18A477E5B985}" type="presParOf" srcId="{BDC1D64B-A177-F640-85C3-4EF1CD2F6978}" destId="{E217ADD9-1D7C-1C44-B57C-EC9138932BF6}" srcOrd="0" destOrd="0" presId="urn:microsoft.com/office/officeart/2005/8/layout/hierarchy1"/>
    <dgm:cxn modelId="{D678FA1B-54E7-824D-AA9B-BD73A0E486A0}" type="presParOf" srcId="{E217ADD9-1D7C-1C44-B57C-EC9138932BF6}" destId="{87A63437-C14A-0945-80D9-CF2A5BDEC031}" srcOrd="0" destOrd="0" presId="urn:microsoft.com/office/officeart/2005/8/layout/hierarchy1"/>
    <dgm:cxn modelId="{69F4CB47-62C5-8B43-BB4B-C73456D91271}" type="presParOf" srcId="{E217ADD9-1D7C-1C44-B57C-EC9138932BF6}" destId="{1C113E6F-09C3-FB4A-8918-50C5B9D557B4}" srcOrd="1" destOrd="0" presId="urn:microsoft.com/office/officeart/2005/8/layout/hierarchy1"/>
    <dgm:cxn modelId="{1123AA2F-CEEA-EB49-9FC2-40435D29E162}" type="presParOf" srcId="{BDC1D64B-A177-F640-85C3-4EF1CD2F6978}" destId="{52E7A37F-27B1-8245-AD78-4EBC8D7DD17D}" srcOrd="1" destOrd="0" presId="urn:microsoft.com/office/officeart/2005/8/layout/hierarchy1"/>
    <dgm:cxn modelId="{756D985E-A788-B148-B41B-B18C6FAA358B}" type="presParOf" srcId="{52E7A37F-27B1-8245-AD78-4EBC8D7DD17D}" destId="{0D35EC2F-9609-7145-B868-645430020EE8}" srcOrd="0" destOrd="0" presId="urn:microsoft.com/office/officeart/2005/8/layout/hierarchy1"/>
    <dgm:cxn modelId="{8DCDA6B3-2D13-BB40-9B36-B2D50FBAE951}" type="presParOf" srcId="{52E7A37F-27B1-8245-AD78-4EBC8D7DD17D}" destId="{713DBBD6-59E2-8F49-8BBC-4503AC14E0D0}" srcOrd="1" destOrd="0" presId="urn:microsoft.com/office/officeart/2005/8/layout/hierarchy1"/>
    <dgm:cxn modelId="{E8BC5853-74FC-E045-AE31-30F0F22E2546}" type="presParOf" srcId="{713DBBD6-59E2-8F49-8BBC-4503AC14E0D0}" destId="{98E57A0B-A29A-C24C-B2E0-D8B71770E4E7}" srcOrd="0" destOrd="0" presId="urn:microsoft.com/office/officeart/2005/8/layout/hierarchy1"/>
    <dgm:cxn modelId="{6406BC21-BC6B-8B41-941D-AEB192530A46}" type="presParOf" srcId="{98E57A0B-A29A-C24C-B2E0-D8B71770E4E7}" destId="{0EEB99EE-745D-C34E-83F5-E097501839F1}" srcOrd="0" destOrd="0" presId="urn:microsoft.com/office/officeart/2005/8/layout/hierarchy1"/>
    <dgm:cxn modelId="{A3D04DE9-54BF-4D42-AE2E-A1AA60FF42FE}" type="presParOf" srcId="{98E57A0B-A29A-C24C-B2E0-D8B71770E4E7}" destId="{FF5BD11E-E39A-6E4A-A941-F6A951C76A85}" srcOrd="1" destOrd="0" presId="urn:microsoft.com/office/officeart/2005/8/layout/hierarchy1"/>
    <dgm:cxn modelId="{D558504C-8FB5-E041-AAEB-64BA5B179E78}" type="presParOf" srcId="{713DBBD6-59E2-8F49-8BBC-4503AC14E0D0}" destId="{6405513F-DA76-634F-890F-562AD8E37A07}"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99D78A-219B-4546-9EC3-512C23B3D080}" type="doc">
      <dgm:prSet loTypeId="urn:microsoft.com/office/officeart/2005/8/layout/hProcess9" loCatId="process" qsTypeId="urn:microsoft.com/office/officeart/2005/8/quickstyle/simple1" qsCatId="simple" csTypeId="urn:microsoft.com/office/officeart/2005/8/colors/accent6_3" csCatId="accent6" phldr="1"/>
      <dgm:spPr/>
    </dgm:pt>
    <dgm:pt modelId="{BCADB0F8-F032-4221-8062-CB37FF614D83}">
      <dgm:prSet phldrT="[Text]"/>
      <dgm:spPr/>
      <dgm:t>
        <a:bodyPr/>
        <a:lstStyle/>
        <a:p>
          <a:r>
            <a:rPr lang="en-US" dirty="0" smtClean="0"/>
            <a:t>Planning &amp; preparation</a:t>
          </a:r>
          <a:endParaRPr lang="en-US" dirty="0"/>
        </a:p>
      </dgm:t>
    </dgm:pt>
    <dgm:pt modelId="{E57CAC6B-D133-4BDF-87B3-D193CB28D516}" type="parTrans" cxnId="{4137687E-DC1A-4739-85A0-753EA611532D}">
      <dgm:prSet/>
      <dgm:spPr/>
      <dgm:t>
        <a:bodyPr/>
        <a:lstStyle/>
        <a:p>
          <a:endParaRPr lang="en-US"/>
        </a:p>
      </dgm:t>
    </dgm:pt>
    <dgm:pt modelId="{6E4F62B9-AA61-4728-8C55-9A4A3C500D14}" type="sibTrans" cxnId="{4137687E-DC1A-4739-85A0-753EA611532D}">
      <dgm:prSet/>
      <dgm:spPr/>
      <dgm:t>
        <a:bodyPr/>
        <a:lstStyle/>
        <a:p>
          <a:endParaRPr lang="en-US"/>
        </a:p>
      </dgm:t>
    </dgm:pt>
    <dgm:pt modelId="{882D8DE3-B425-4584-9B62-C40C012F929F}">
      <dgm:prSet phldrT="[Text]"/>
      <dgm:spPr/>
      <dgm:t>
        <a:bodyPr/>
        <a:lstStyle/>
        <a:p>
          <a:r>
            <a:rPr lang="en-US" dirty="0" smtClean="0"/>
            <a:t>Execution</a:t>
          </a:r>
          <a:endParaRPr lang="en-US" dirty="0"/>
        </a:p>
      </dgm:t>
    </dgm:pt>
    <dgm:pt modelId="{6F3098AB-EEF7-4630-BA24-BD1907026687}" type="parTrans" cxnId="{B2E84443-4B81-418D-B19E-9558B908A06D}">
      <dgm:prSet/>
      <dgm:spPr/>
      <dgm:t>
        <a:bodyPr/>
        <a:lstStyle/>
        <a:p>
          <a:endParaRPr lang="en-US"/>
        </a:p>
      </dgm:t>
    </dgm:pt>
    <dgm:pt modelId="{139A682B-1D48-4E53-9F79-CE24187F4917}" type="sibTrans" cxnId="{B2E84443-4B81-418D-B19E-9558B908A06D}">
      <dgm:prSet/>
      <dgm:spPr/>
      <dgm:t>
        <a:bodyPr/>
        <a:lstStyle/>
        <a:p>
          <a:endParaRPr lang="en-US"/>
        </a:p>
      </dgm:t>
    </dgm:pt>
    <dgm:pt modelId="{76489D28-D323-46E2-AC48-A64220752C1A}">
      <dgm:prSet phldrT="[Text]"/>
      <dgm:spPr/>
      <dgm:t>
        <a:bodyPr/>
        <a:lstStyle/>
        <a:p>
          <a:r>
            <a:rPr lang="en-US" dirty="0" smtClean="0"/>
            <a:t>Test report</a:t>
          </a:r>
          <a:endParaRPr lang="en-US" dirty="0"/>
        </a:p>
      </dgm:t>
    </dgm:pt>
    <dgm:pt modelId="{2936A1D9-7DF9-4459-B9BF-7F2573E6C988}" type="parTrans" cxnId="{B1CD0464-5E3A-4D66-AF0C-7CAB11BC7064}">
      <dgm:prSet/>
      <dgm:spPr/>
      <dgm:t>
        <a:bodyPr/>
        <a:lstStyle/>
        <a:p>
          <a:endParaRPr lang="en-US"/>
        </a:p>
      </dgm:t>
    </dgm:pt>
    <dgm:pt modelId="{422013C5-C36F-467C-95DC-50E3B9BD6D96}" type="sibTrans" cxnId="{B1CD0464-5E3A-4D66-AF0C-7CAB11BC7064}">
      <dgm:prSet/>
      <dgm:spPr/>
      <dgm:t>
        <a:bodyPr/>
        <a:lstStyle/>
        <a:p>
          <a:endParaRPr lang="en-US"/>
        </a:p>
      </dgm:t>
    </dgm:pt>
    <dgm:pt modelId="{DFAEBC53-FB6D-4E7F-9A63-43CE02B91AE9}">
      <dgm:prSet phldrT="[Text]"/>
      <dgm:spPr/>
      <dgm:t>
        <a:bodyPr/>
        <a:lstStyle/>
        <a:p>
          <a:r>
            <a:rPr lang="en-US" dirty="0" smtClean="0"/>
            <a:t>Requirement analysis</a:t>
          </a:r>
          <a:endParaRPr lang="en-US" dirty="0"/>
        </a:p>
      </dgm:t>
    </dgm:pt>
    <dgm:pt modelId="{30562F6E-09F1-40E2-ADC5-65F8A110DD3C}" type="parTrans" cxnId="{2CF1154D-E9A0-49CC-99CC-C422700AE888}">
      <dgm:prSet/>
      <dgm:spPr/>
      <dgm:t>
        <a:bodyPr/>
        <a:lstStyle/>
        <a:p>
          <a:endParaRPr lang="en-US"/>
        </a:p>
      </dgm:t>
    </dgm:pt>
    <dgm:pt modelId="{EEE056DD-AEE3-40B9-B35E-BFC5CAFA3565}" type="sibTrans" cxnId="{2CF1154D-E9A0-49CC-99CC-C422700AE888}">
      <dgm:prSet/>
      <dgm:spPr/>
      <dgm:t>
        <a:bodyPr/>
        <a:lstStyle/>
        <a:p>
          <a:endParaRPr lang="en-US"/>
        </a:p>
      </dgm:t>
    </dgm:pt>
    <dgm:pt modelId="{E0A6BE40-5E8A-4A3D-8D6B-BA951BCC2DB0}" type="pres">
      <dgm:prSet presAssocID="{0D99D78A-219B-4546-9EC3-512C23B3D080}" presName="CompostProcess" presStyleCnt="0">
        <dgm:presLayoutVars>
          <dgm:dir/>
          <dgm:resizeHandles val="exact"/>
        </dgm:presLayoutVars>
      </dgm:prSet>
      <dgm:spPr/>
    </dgm:pt>
    <dgm:pt modelId="{700A3222-9FF4-4C31-BA64-E2347F536701}" type="pres">
      <dgm:prSet presAssocID="{0D99D78A-219B-4546-9EC3-512C23B3D080}" presName="arrow" presStyleLbl="bgShp" presStyleIdx="0" presStyleCnt="1" custLinFactNeighborX="0" custLinFactNeighborY="-625"/>
      <dgm:spPr/>
    </dgm:pt>
    <dgm:pt modelId="{F1185137-40DC-467A-AE30-6466985F4E13}" type="pres">
      <dgm:prSet presAssocID="{0D99D78A-219B-4546-9EC3-512C23B3D080}" presName="linearProcess" presStyleCnt="0"/>
      <dgm:spPr/>
    </dgm:pt>
    <dgm:pt modelId="{CD980DE4-5568-4CD6-9D13-28AC8553256B}" type="pres">
      <dgm:prSet presAssocID="{DFAEBC53-FB6D-4E7F-9A63-43CE02B91AE9}" presName="textNode" presStyleLbl="node1" presStyleIdx="0" presStyleCnt="4">
        <dgm:presLayoutVars>
          <dgm:bulletEnabled val="1"/>
        </dgm:presLayoutVars>
      </dgm:prSet>
      <dgm:spPr/>
      <dgm:t>
        <a:bodyPr/>
        <a:lstStyle/>
        <a:p>
          <a:endParaRPr lang="en-US"/>
        </a:p>
      </dgm:t>
    </dgm:pt>
    <dgm:pt modelId="{28903AD3-60B6-41A1-8C03-E2DC6B2F4821}" type="pres">
      <dgm:prSet presAssocID="{EEE056DD-AEE3-40B9-B35E-BFC5CAFA3565}" presName="sibTrans" presStyleCnt="0"/>
      <dgm:spPr/>
    </dgm:pt>
    <dgm:pt modelId="{492C6722-1AB3-4B79-8DF0-CAEECB4C1925}" type="pres">
      <dgm:prSet presAssocID="{BCADB0F8-F032-4221-8062-CB37FF614D83}" presName="textNode" presStyleLbl="node1" presStyleIdx="1" presStyleCnt="4" custLinFactNeighborX="-2118" custLinFactNeighborY="3125">
        <dgm:presLayoutVars>
          <dgm:bulletEnabled val="1"/>
        </dgm:presLayoutVars>
      </dgm:prSet>
      <dgm:spPr/>
      <dgm:t>
        <a:bodyPr/>
        <a:lstStyle/>
        <a:p>
          <a:endParaRPr lang="en-US"/>
        </a:p>
      </dgm:t>
    </dgm:pt>
    <dgm:pt modelId="{7A24EE0B-198B-4D27-BE5A-8BA864A7B28F}" type="pres">
      <dgm:prSet presAssocID="{6E4F62B9-AA61-4728-8C55-9A4A3C500D14}" presName="sibTrans" presStyleCnt="0"/>
      <dgm:spPr/>
    </dgm:pt>
    <dgm:pt modelId="{A61293DA-DDE5-471F-BD80-89EB1AE1C9AF}" type="pres">
      <dgm:prSet presAssocID="{882D8DE3-B425-4584-9B62-C40C012F929F}" presName="textNode" presStyleLbl="node1" presStyleIdx="2" presStyleCnt="4">
        <dgm:presLayoutVars>
          <dgm:bulletEnabled val="1"/>
        </dgm:presLayoutVars>
      </dgm:prSet>
      <dgm:spPr/>
      <dgm:t>
        <a:bodyPr/>
        <a:lstStyle/>
        <a:p>
          <a:endParaRPr lang="en-US"/>
        </a:p>
      </dgm:t>
    </dgm:pt>
    <dgm:pt modelId="{0D459D97-D743-4536-9957-49850F5C9DC8}" type="pres">
      <dgm:prSet presAssocID="{139A682B-1D48-4E53-9F79-CE24187F4917}" presName="sibTrans" presStyleCnt="0"/>
      <dgm:spPr/>
    </dgm:pt>
    <dgm:pt modelId="{CF340D2B-7A8C-404E-AFC9-B1A4AF1A7175}" type="pres">
      <dgm:prSet presAssocID="{76489D28-D323-46E2-AC48-A64220752C1A}" presName="textNode" presStyleLbl="node1" presStyleIdx="3" presStyleCnt="4">
        <dgm:presLayoutVars>
          <dgm:bulletEnabled val="1"/>
        </dgm:presLayoutVars>
      </dgm:prSet>
      <dgm:spPr/>
      <dgm:t>
        <a:bodyPr/>
        <a:lstStyle/>
        <a:p>
          <a:endParaRPr lang="en-US"/>
        </a:p>
      </dgm:t>
    </dgm:pt>
  </dgm:ptLst>
  <dgm:cxnLst>
    <dgm:cxn modelId="{2CF1154D-E9A0-49CC-99CC-C422700AE888}" srcId="{0D99D78A-219B-4546-9EC3-512C23B3D080}" destId="{DFAEBC53-FB6D-4E7F-9A63-43CE02B91AE9}" srcOrd="0" destOrd="0" parTransId="{30562F6E-09F1-40E2-ADC5-65F8A110DD3C}" sibTransId="{EEE056DD-AEE3-40B9-B35E-BFC5CAFA3565}"/>
    <dgm:cxn modelId="{1C596F5D-E6B9-48E7-91DC-14E32B16C660}" type="presOf" srcId="{BCADB0F8-F032-4221-8062-CB37FF614D83}" destId="{492C6722-1AB3-4B79-8DF0-CAEECB4C1925}" srcOrd="0" destOrd="0" presId="urn:microsoft.com/office/officeart/2005/8/layout/hProcess9"/>
    <dgm:cxn modelId="{1763AC5E-55E1-4B8B-B334-A50AD0B8D9F4}" type="presOf" srcId="{DFAEBC53-FB6D-4E7F-9A63-43CE02B91AE9}" destId="{CD980DE4-5568-4CD6-9D13-28AC8553256B}" srcOrd="0" destOrd="0" presId="urn:microsoft.com/office/officeart/2005/8/layout/hProcess9"/>
    <dgm:cxn modelId="{D85516C6-936F-4C6B-A5A1-220A4990D1E1}" type="presOf" srcId="{0D99D78A-219B-4546-9EC3-512C23B3D080}" destId="{E0A6BE40-5E8A-4A3D-8D6B-BA951BCC2DB0}" srcOrd="0" destOrd="0" presId="urn:microsoft.com/office/officeart/2005/8/layout/hProcess9"/>
    <dgm:cxn modelId="{B2E84443-4B81-418D-B19E-9558B908A06D}" srcId="{0D99D78A-219B-4546-9EC3-512C23B3D080}" destId="{882D8DE3-B425-4584-9B62-C40C012F929F}" srcOrd="2" destOrd="0" parTransId="{6F3098AB-EEF7-4630-BA24-BD1907026687}" sibTransId="{139A682B-1D48-4E53-9F79-CE24187F4917}"/>
    <dgm:cxn modelId="{654C4156-58E7-4090-AF81-1EE5C4757CA0}" type="presOf" srcId="{76489D28-D323-46E2-AC48-A64220752C1A}" destId="{CF340D2B-7A8C-404E-AFC9-B1A4AF1A7175}" srcOrd="0" destOrd="0" presId="urn:microsoft.com/office/officeart/2005/8/layout/hProcess9"/>
    <dgm:cxn modelId="{B1CD0464-5E3A-4D66-AF0C-7CAB11BC7064}" srcId="{0D99D78A-219B-4546-9EC3-512C23B3D080}" destId="{76489D28-D323-46E2-AC48-A64220752C1A}" srcOrd="3" destOrd="0" parTransId="{2936A1D9-7DF9-4459-B9BF-7F2573E6C988}" sibTransId="{422013C5-C36F-467C-95DC-50E3B9BD6D96}"/>
    <dgm:cxn modelId="{4137687E-DC1A-4739-85A0-753EA611532D}" srcId="{0D99D78A-219B-4546-9EC3-512C23B3D080}" destId="{BCADB0F8-F032-4221-8062-CB37FF614D83}" srcOrd="1" destOrd="0" parTransId="{E57CAC6B-D133-4BDF-87B3-D193CB28D516}" sibTransId="{6E4F62B9-AA61-4728-8C55-9A4A3C500D14}"/>
    <dgm:cxn modelId="{A51DAE61-57DD-4C23-BC7A-8A4C71658AC2}" type="presOf" srcId="{882D8DE3-B425-4584-9B62-C40C012F929F}" destId="{A61293DA-DDE5-471F-BD80-89EB1AE1C9AF}" srcOrd="0" destOrd="0" presId="urn:microsoft.com/office/officeart/2005/8/layout/hProcess9"/>
    <dgm:cxn modelId="{B05893B7-4AEC-4BD5-8888-C40BD6016C3D}" type="presParOf" srcId="{E0A6BE40-5E8A-4A3D-8D6B-BA951BCC2DB0}" destId="{700A3222-9FF4-4C31-BA64-E2347F536701}" srcOrd="0" destOrd="0" presId="urn:microsoft.com/office/officeart/2005/8/layout/hProcess9"/>
    <dgm:cxn modelId="{76EB6F19-C2A0-4009-9DCB-6AB47C53D487}" type="presParOf" srcId="{E0A6BE40-5E8A-4A3D-8D6B-BA951BCC2DB0}" destId="{F1185137-40DC-467A-AE30-6466985F4E13}" srcOrd="1" destOrd="0" presId="urn:microsoft.com/office/officeart/2005/8/layout/hProcess9"/>
    <dgm:cxn modelId="{946A503E-B6A2-4B9D-B0E7-CEC878254B9E}" type="presParOf" srcId="{F1185137-40DC-467A-AE30-6466985F4E13}" destId="{CD980DE4-5568-4CD6-9D13-28AC8553256B}" srcOrd="0" destOrd="0" presId="urn:microsoft.com/office/officeart/2005/8/layout/hProcess9"/>
    <dgm:cxn modelId="{536E33D8-6A86-457B-A104-DF78316596F9}" type="presParOf" srcId="{F1185137-40DC-467A-AE30-6466985F4E13}" destId="{28903AD3-60B6-41A1-8C03-E2DC6B2F4821}" srcOrd="1" destOrd="0" presId="urn:microsoft.com/office/officeart/2005/8/layout/hProcess9"/>
    <dgm:cxn modelId="{F5F0F5A1-7243-47D3-BE9A-ED6FDC546084}" type="presParOf" srcId="{F1185137-40DC-467A-AE30-6466985F4E13}" destId="{492C6722-1AB3-4B79-8DF0-CAEECB4C1925}" srcOrd="2" destOrd="0" presId="urn:microsoft.com/office/officeart/2005/8/layout/hProcess9"/>
    <dgm:cxn modelId="{7A3CD1CC-7891-4C6A-9CA2-F353BCE3E8A5}" type="presParOf" srcId="{F1185137-40DC-467A-AE30-6466985F4E13}" destId="{7A24EE0B-198B-4D27-BE5A-8BA864A7B28F}" srcOrd="3" destOrd="0" presId="urn:microsoft.com/office/officeart/2005/8/layout/hProcess9"/>
    <dgm:cxn modelId="{E34844D6-597D-44B3-BB96-0E0CDD8BD42A}" type="presParOf" srcId="{F1185137-40DC-467A-AE30-6466985F4E13}" destId="{A61293DA-DDE5-471F-BD80-89EB1AE1C9AF}" srcOrd="4" destOrd="0" presId="urn:microsoft.com/office/officeart/2005/8/layout/hProcess9"/>
    <dgm:cxn modelId="{63A8220B-0583-4029-B041-C821472F30D7}" type="presParOf" srcId="{F1185137-40DC-467A-AE30-6466985F4E13}" destId="{0D459D97-D743-4536-9957-49850F5C9DC8}" srcOrd="5" destOrd="0" presId="urn:microsoft.com/office/officeart/2005/8/layout/hProcess9"/>
    <dgm:cxn modelId="{0C8907D2-7311-4E92-BB5C-AB9192135541}" type="presParOf" srcId="{F1185137-40DC-467A-AE30-6466985F4E13}" destId="{CF340D2B-7A8C-404E-AFC9-B1A4AF1A7175}" srcOrd="6"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48B46AC-D41A-6E4E-81E7-3F8C0114E68B}">
      <dsp:nvSpPr>
        <dsp:cNvPr id="0" name=""/>
        <dsp:cNvSpPr/>
      </dsp:nvSpPr>
      <dsp:spPr>
        <a:xfrm>
          <a:off x="3294700" y="1388437"/>
          <a:ext cx="1810580" cy="347443"/>
        </a:xfrm>
        <a:custGeom>
          <a:avLst/>
          <a:gdLst/>
          <a:ahLst/>
          <a:cxnLst/>
          <a:rect l="0" t="0" r="0" b="0"/>
          <a:pathLst>
            <a:path>
              <a:moveTo>
                <a:pt x="0" y="0"/>
              </a:moveTo>
              <a:lnTo>
                <a:pt x="0" y="175100"/>
              </a:lnTo>
              <a:lnTo>
                <a:pt x="1810580" y="175100"/>
              </a:lnTo>
              <a:lnTo>
                <a:pt x="1810580" y="34744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CCB0F9-A86B-4040-BDCA-88DEEA21BB10}">
      <dsp:nvSpPr>
        <dsp:cNvPr id="0" name=""/>
        <dsp:cNvSpPr/>
      </dsp:nvSpPr>
      <dsp:spPr>
        <a:xfrm>
          <a:off x="2072044" y="2838876"/>
          <a:ext cx="1516618" cy="347443"/>
        </a:xfrm>
        <a:custGeom>
          <a:avLst/>
          <a:gdLst/>
          <a:ahLst/>
          <a:cxnLst/>
          <a:rect l="0" t="0" r="0" b="0"/>
          <a:pathLst>
            <a:path>
              <a:moveTo>
                <a:pt x="0" y="0"/>
              </a:moveTo>
              <a:lnTo>
                <a:pt x="0" y="175100"/>
              </a:lnTo>
              <a:lnTo>
                <a:pt x="1516618" y="175100"/>
              </a:lnTo>
              <a:lnTo>
                <a:pt x="1516618" y="3474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74920C-1FC5-AF4D-A1D3-76A95D80ADDB}">
      <dsp:nvSpPr>
        <dsp:cNvPr id="0" name=""/>
        <dsp:cNvSpPr/>
      </dsp:nvSpPr>
      <dsp:spPr>
        <a:xfrm>
          <a:off x="555426" y="2838876"/>
          <a:ext cx="1516618" cy="347443"/>
        </a:xfrm>
        <a:custGeom>
          <a:avLst/>
          <a:gdLst/>
          <a:ahLst/>
          <a:cxnLst/>
          <a:rect l="0" t="0" r="0" b="0"/>
          <a:pathLst>
            <a:path>
              <a:moveTo>
                <a:pt x="1516618" y="0"/>
              </a:moveTo>
              <a:lnTo>
                <a:pt x="1516618" y="175100"/>
              </a:lnTo>
              <a:lnTo>
                <a:pt x="0" y="175100"/>
              </a:lnTo>
              <a:lnTo>
                <a:pt x="0" y="347443"/>
              </a:lnTo>
            </a:path>
          </a:pathLst>
        </a:custGeom>
        <a:noFill/>
        <a:ln w="1079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95B4B-DF3C-7A4B-B6E0-29FAE7EC54F3}">
      <dsp:nvSpPr>
        <dsp:cNvPr id="0" name=""/>
        <dsp:cNvSpPr/>
      </dsp:nvSpPr>
      <dsp:spPr>
        <a:xfrm>
          <a:off x="2072044" y="1388437"/>
          <a:ext cx="1222656" cy="347443"/>
        </a:xfrm>
        <a:custGeom>
          <a:avLst/>
          <a:gdLst/>
          <a:ahLst/>
          <a:cxnLst/>
          <a:rect l="0" t="0" r="0" b="0"/>
          <a:pathLst>
            <a:path>
              <a:moveTo>
                <a:pt x="1222656" y="0"/>
              </a:moveTo>
              <a:lnTo>
                <a:pt x="1222656" y="175100"/>
              </a:lnTo>
              <a:lnTo>
                <a:pt x="0" y="175100"/>
              </a:lnTo>
              <a:lnTo>
                <a:pt x="0" y="347443"/>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030934-2AD3-E449-9351-E99C005E17A3}">
      <dsp:nvSpPr>
        <dsp:cNvPr id="0" name=""/>
        <dsp:cNvSpPr/>
      </dsp:nvSpPr>
      <dsp:spPr>
        <a:xfrm>
          <a:off x="2743203" y="285442"/>
          <a:ext cx="1102995" cy="1102995"/>
        </a:xfrm>
        <a:prstGeom prst="ellipse">
          <a:avLst/>
        </a:prstGeom>
        <a:blipFill rotWithShape="0">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8B6C92-F631-CD4D-BF7B-5DA53FC2269A}">
      <dsp:nvSpPr>
        <dsp:cNvPr id="0" name=""/>
        <dsp:cNvSpPr/>
      </dsp:nvSpPr>
      <dsp:spPr>
        <a:xfrm>
          <a:off x="3933406" y="304800"/>
          <a:ext cx="2714393" cy="11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Project Manager</a:t>
          </a:r>
        </a:p>
        <a:p>
          <a:pPr lvl="0" algn="l" defTabSz="755650">
            <a:lnSpc>
              <a:spcPct val="90000"/>
            </a:lnSpc>
            <a:spcBef>
              <a:spcPct val="0"/>
            </a:spcBef>
            <a:spcAft>
              <a:spcPct val="35000"/>
            </a:spcAft>
          </a:pPr>
          <a:r>
            <a:rPr lang="en-US" sz="1700" kern="1200" dirty="0" err="1" smtClean="0">
              <a:latin typeface="Century Gothic" pitchFamily="34" charset="0"/>
            </a:rPr>
            <a:t>HungTT</a:t>
          </a:r>
          <a:endParaRPr lang="en-US" sz="1700" kern="1200" dirty="0">
            <a:latin typeface="Century Gothic" pitchFamily="34" charset="0"/>
          </a:endParaRPr>
        </a:p>
      </dsp:txBody>
      <dsp:txXfrm>
        <a:off x="3933406" y="304800"/>
        <a:ext cx="2714393" cy="1102995"/>
      </dsp:txXfrm>
    </dsp:sp>
    <dsp:sp modelId="{ED43DD18-AAFB-914A-B586-7916C49531D4}">
      <dsp:nvSpPr>
        <dsp:cNvPr id="0" name=""/>
        <dsp:cNvSpPr/>
      </dsp:nvSpPr>
      <dsp:spPr>
        <a:xfrm>
          <a:off x="1520547" y="1735881"/>
          <a:ext cx="1102995" cy="1102995"/>
        </a:xfrm>
        <a:prstGeom prst="ellipse">
          <a:avLst/>
        </a:prstGeom>
        <a:blipFill rotWithShape="0">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2A2C3-9378-5C44-B8C8-E32B21A75C95}">
      <dsp:nvSpPr>
        <dsp:cNvPr id="0" name=""/>
        <dsp:cNvSpPr/>
      </dsp:nvSpPr>
      <dsp:spPr>
        <a:xfrm>
          <a:off x="2623542" y="1733123"/>
          <a:ext cx="1654492" cy="11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Tech Lead</a:t>
          </a:r>
        </a:p>
        <a:p>
          <a:pPr lvl="0" algn="l" defTabSz="755650">
            <a:lnSpc>
              <a:spcPct val="90000"/>
            </a:lnSpc>
            <a:spcBef>
              <a:spcPct val="0"/>
            </a:spcBef>
            <a:spcAft>
              <a:spcPct val="35000"/>
            </a:spcAft>
          </a:pPr>
          <a:r>
            <a:rPr lang="en-US" sz="1700" kern="1200" dirty="0" err="1" smtClean="0">
              <a:latin typeface="Century Gothic" pitchFamily="34" charset="0"/>
            </a:rPr>
            <a:t>DucNM</a:t>
          </a:r>
          <a:endParaRPr lang="en-US" sz="1700" kern="1200" dirty="0" smtClean="0">
            <a:latin typeface="Century Gothic" pitchFamily="34" charset="0"/>
          </a:endParaRPr>
        </a:p>
      </dsp:txBody>
      <dsp:txXfrm>
        <a:off x="2623542" y="1733123"/>
        <a:ext cx="1654492" cy="1102995"/>
      </dsp:txXfrm>
    </dsp:sp>
    <dsp:sp modelId="{3726238E-9A84-824C-A1EC-EF97DCF17325}">
      <dsp:nvSpPr>
        <dsp:cNvPr id="0" name=""/>
        <dsp:cNvSpPr/>
      </dsp:nvSpPr>
      <dsp:spPr>
        <a:xfrm>
          <a:off x="3929" y="3186319"/>
          <a:ext cx="1102995" cy="1102995"/>
        </a:xfrm>
        <a:prstGeom prst="ellipse">
          <a:avLst/>
        </a:prstGeom>
        <a:blipFill rotWithShape="0">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B8A888-6A90-804D-A82B-9EEE480D9242}">
      <dsp:nvSpPr>
        <dsp:cNvPr id="0" name=""/>
        <dsp:cNvSpPr/>
      </dsp:nvSpPr>
      <dsp:spPr>
        <a:xfrm>
          <a:off x="1106924" y="3183562"/>
          <a:ext cx="1654492" cy="11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Developer</a:t>
          </a:r>
        </a:p>
        <a:p>
          <a:pPr lvl="0" algn="l" defTabSz="755650">
            <a:lnSpc>
              <a:spcPct val="90000"/>
            </a:lnSpc>
            <a:spcBef>
              <a:spcPct val="0"/>
            </a:spcBef>
            <a:spcAft>
              <a:spcPct val="35000"/>
            </a:spcAft>
          </a:pPr>
          <a:r>
            <a:rPr lang="en-US" sz="2000" kern="1200" dirty="0" err="1" smtClean="0"/>
            <a:t>KhanhND</a:t>
          </a:r>
          <a:endParaRPr lang="en-US" sz="2000" kern="1200" dirty="0" smtClean="0"/>
        </a:p>
      </dsp:txBody>
      <dsp:txXfrm>
        <a:off x="1106924" y="3183562"/>
        <a:ext cx="1654492" cy="1102995"/>
      </dsp:txXfrm>
    </dsp:sp>
    <dsp:sp modelId="{E7B01EEA-BE8A-B548-A2DF-64165EAA9081}">
      <dsp:nvSpPr>
        <dsp:cNvPr id="0" name=""/>
        <dsp:cNvSpPr/>
      </dsp:nvSpPr>
      <dsp:spPr>
        <a:xfrm>
          <a:off x="3037165" y="3186319"/>
          <a:ext cx="1102995" cy="1102995"/>
        </a:xfrm>
        <a:prstGeom prst="ellipse">
          <a:avLst/>
        </a:prstGeom>
        <a:blipFill rotWithShape="0">
          <a:blip xmlns:r="http://schemas.openxmlformats.org/officeDocument/2006/relationships" r:embed="rId4"/>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0D3343-75C7-244D-A227-6FDB072544A8}">
      <dsp:nvSpPr>
        <dsp:cNvPr id="0" name=""/>
        <dsp:cNvSpPr/>
      </dsp:nvSpPr>
      <dsp:spPr>
        <a:xfrm>
          <a:off x="4140160" y="3183562"/>
          <a:ext cx="1654492" cy="11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Developer</a:t>
          </a:r>
        </a:p>
        <a:p>
          <a:pPr lvl="0" algn="l" defTabSz="755650">
            <a:lnSpc>
              <a:spcPct val="90000"/>
            </a:lnSpc>
            <a:spcBef>
              <a:spcPct val="0"/>
            </a:spcBef>
            <a:spcAft>
              <a:spcPct val="35000"/>
            </a:spcAft>
          </a:pPr>
          <a:r>
            <a:rPr lang="en-US" sz="1700" kern="1200" dirty="0" err="1" smtClean="0">
              <a:latin typeface="Century Gothic" pitchFamily="34" charset="0"/>
            </a:rPr>
            <a:t>QuangPH</a:t>
          </a:r>
          <a:endParaRPr lang="en-US" sz="1700" kern="1200" dirty="0" smtClean="0">
            <a:latin typeface="Century Gothic" pitchFamily="34" charset="0"/>
          </a:endParaRPr>
        </a:p>
      </dsp:txBody>
      <dsp:txXfrm>
        <a:off x="4140160" y="3183562"/>
        <a:ext cx="1654492" cy="1102995"/>
      </dsp:txXfrm>
    </dsp:sp>
    <dsp:sp modelId="{939A2972-442C-8248-951C-01E523B9DE7F}">
      <dsp:nvSpPr>
        <dsp:cNvPr id="0" name=""/>
        <dsp:cNvSpPr/>
      </dsp:nvSpPr>
      <dsp:spPr>
        <a:xfrm>
          <a:off x="4553783" y="1735881"/>
          <a:ext cx="1102995" cy="1102995"/>
        </a:xfrm>
        <a:prstGeom prst="ellipse">
          <a:avLst/>
        </a:prstGeom>
        <a:blipFill rotWithShape="0">
          <a:blip xmlns:r="http://schemas.openxmlformats.org/officeDocument/2006/relationships" r:embed="rId5"/>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94B5F5-F0B8-F341-B072-B03B5B273DA9}">
      <dsp:nvSpPr>
        <dsp:cNvPr id="0" name=""/>
        <dsp:cNvSpPr/>
      </dsp:nvSpPr>
      <dsp:spPr>
        <a:xfrm>
          <a:off x="5656778" y="1733123"/>
          <a:ext cx="1654492" cy="11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b="1" kern="1200" dirty="0" smtClean="0">
              <a:latin typeface="Century Gothic" pitchFamily="34" charset="0"/>
            </a:rPr>
            <a:t>Tester</a:t>
          </a:r>
        </a:p>
        <a:p>
          <a:pPr lvl="0" algn="l" defTabSz="755650">
            <a:lnSpc>
              <a:spcPct val="90000"/>
            </a:lnSpc>
            <a:spcBef>
              <a:spcPct val="0"/>
            </a:spcBef>
            <a:spcAft>
              <a:spcPct val="35000"/>
            </a:spcAft>
          </a:pPr>
          <a:r>
            <a:rPr lang="en-US" sz="1700" kern="1200" dirty="0" err="1" smtClean="0">
              <a:latin typeface="Century Gothic" pitchFamily="34" charset="0"/>
            </a:rPr>
            <a:t>MaiDTT</a:t>
          </a:r>
          <a:endParaRPr lang="en-US" sz="1700" kern="1200" dirty="0" smtClean="0">
            <a:latin typeface="Century Gothic" pitchFamily="34" charset="0"/>
          </a:endParaRPr>
        </a:p>
      </dsp:txBody>
      <dsp:txXfrm>
        <a:off x="5656778" y="1733123"/>
        <a:ext cx="1654492" cy="110299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D35EC2F-9609-7145-B868-645430020EE8}">
      <dsp:nvSpPr>
        <dsp:cNvPr id="0" name=""/>
        <dsp:cNvSpPr/>
      </dsp:nvSpPr>
      <dsp:spPr>
        <a:xfrm>
          <a:off x="6126547" y="2566770"/>
          <a:ext cx="91440" cy="676069"/>
        </a:xfrm>
        <a:custGeom>
          <a:avLst/>
          <a:gdLst/>
          <a:ahLst/>
          <a:cxnLst/>
          <a:rect l="0" t="0" r="0" b="0"/>
          <a:pathLst>
            <a:path>
              <a:moveTo>
                <a:pt x="52915" y="0"/>
              </a:moveTo>
              <a:lnTo>
                <a:pt x="52915" y="512686"/>
              </a:lnTo>
              <a:lnTo>
                <a:pt x="45720" y="512686"/>
              </a:lnTo>
              <a:lnTo>
                <a:pt x="45720" y="67606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5D5FD5-3A06-0B45-BCDF-8B5F3D2F8149}">
      <dsp:nvSpPr>
        <dsp:cNvPr id="0" name=""/>
        <dsp:cNvSpPr/>
      </dsp:nvSpPr>
      <dsp:spPr>
        <a:xfrm>
          <a:off x="4212814" y="1120026"/>
          <a:ext cx="1966649" cy="326821"/>
        </a:xfrm>
        <a:custGeom>
          <a:avLst/>
          <a:gdLst/>
          <a:ahLst/>
          <a:cxnLst/>
          <a:rect l="0" t="0" r="0" b="0"/>
          <a:pathLst>
            <a:path>
              <a:moveTo>
                <a:pt x="0" y="0"/>
              </a:moveTo>
              <a:lnTo>
                <a:pt x="0" y="163438"/>
              </a:lnTo>
              <a:lnTo>
                <a:pt x="1966649" y="163438"/>
              </a:lnTo>
              <a:lnTo>
                <a:pt x="1966649" y="3268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82D5EE5-05B7-1343-A558-4AEA1E787A4F}">
      <dsp:nvSpPr>
        <dsp:cNvPr id="0" name=""/>
        <dsp:cNvSpPr/>
      </dsp:nvSpPr>
      <dsp:spPr>
        <a:xfrm>
          <a:off x="1754827" y="2566770"/>
          <a:ext cx="1220594" cy="699142"/>
        </a:xfrm>
        <a:custGeom>
          <a:avLst/>
          <a:gdLst/>
          <a:ahLst/>
          <a:cxnLst/>
          <a:rect l="0" t="0" r="0" b="0"/>
          <a:pathLst>
            <a:path>
              <a:moveTo>
                <a:pt x="0" y="0"/>
              </a:moveTo>
              <a:lnTo>
                <a:pt x="0" y="535759"/>
              </a:lnTo>
              <a:lnTo>
                <a:pt x="1220594" y="535759"/>
              </a:lnTo>
              <a:lnTo>
                <a:pt x="1220594" y="69914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C58CC1-CF43-714B-9104-237906AE5F28}">
      <dsp:nvSpPr>
        <dsp:cNvPr id="0" name=""/>
        <dsp:cNvSpPr/>
      </dsp:nvSpPr>
      <dsp:spPr>
        <a:xfrm>
          <a:off x="685866" y="2566770"/>
          <a:ext cx="1068960" cy="699142"/>
        </a:xfrm>
        <a:custGeom>
          <a:avLst/>
          <a:gdLst/>
          <a:ahLst/>
          <a:cxnLst/>
          <a:rect l="0" t="0" r="0" b="0"/>
          <a:pathLst>
            <a:path>
              <a:moveTo>
                <a:pt x="1068960" y="0"/>
              </a:moveTo>
              <a:lnTo>
                <a:pt x="1068960" y="535759"/>
              </a:lnTo>
              <a:lnTo>
                <a:pt x="0" y="535759"/>
              </a:lnTo>
              <a:lnTo>
                <a:pt x="0" y="69914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C927066-522E-1743-A961-1980D48371B2}">
      <dsp:nvSpPr>
        <dsp:cNvPr id="0" name=""/>
        <dsp:cNvSpPr/>
      </dsp:nvSpPr>
      <dsp:spPr>
        <a:xfrm>
          <a:off x="1754827" y="1120026"/>
          <a:ext cx="2457986" cy="326821"/>
        </a:xfrm>
        <a:custGeom>
          <a:avLst/>
          <a:gdLst/>
          <a:ahLst/>
          <a:cxnLst/>
          <a:rect l="0" t="0" r="0" b="0"/>
          <a:pathLst>
            <a:path>
              <a:moveTo>
                <a:pt x="2457986" y="0"/>
              </a:moveTo>
              <a:lnTo>
                <a:pt x="2457986" y="163438"/>
              </a:lnTo>
              <a:lnTo>
                <a:pt x="0" y="163438"/>
              </a:lnTo>
              <a:lnTo>
                <a:pt x="0" y="3268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5C2EBD-AB7E-0340-B0C4-F8B33DB245F6}">
      <dsp:nvSpPr>
        <dsp:cNvPr id="0" name=""/>
        <dsp:cNvSpPr/>
      </dsp:nvSpPr>
      <dsp:spPr>
        <a:xfrm>
          <a:off x="3330985" y="103"/>
          <a:ext cx="1763657" cy="1119922"/>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A1158BEB-4729-DF4A-A460-58CD5DAA15C1}">
      <dsp:nvSpPr>
        <dsp:cNvPr id="0" name=""/>
        <dsp:cNvSpPr/>
      </dsp:nvSpPr>
      <dsp:spPr>
        <a:xfrm>
          <a:off x="3526947" y="186267"/>
          <a:ext cx="1763657" cy="111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a:cs typeface="Century Gothic"/>
            </a:rPr>
            <a:t>Tran </a:t>
          </a:r>
          <a:r>
            <a:rPr lang="en-US" sz="1400" b="1" kern="1200" dirty="0" err="1" smtClean="0">
              <a:latin typeface="Century Gothic"/>
              <a:cs typeface="Century Gothic"/>
            </a:rPr>
            <a:t>Trong</a:t>
          </a:r>
          <a:r>
            <a:rPr lang="en-US" sz="1400" b="1" kern="1200" dirty="0" smtClean="0">
              <a:latin typeface="Century Gothic"/>
              <a:cs typeface="Century Gothic"/>
            </a:rPr>
            <a:t> Hung</a:t>
          </a:r>
        </a:p>
        <a:p>
          <a:pPr lvl="0" algn="ctr" defTabSz="622300">
            <a:lnSpc>
              <a:spcPct val="90000"/>
            </a:lnSpc>
            <a:spcBef>
              <a:spcPct val="0"/>
            </a:spcBef>
            <a:spcAft>
              <a:spcPct val="35000"/>
            </a:spcAft>
          </a:pPr>
          <a:r>
            <a:rPr lang="en-US" sz="1000" b="1" kern="1200" dirty="0" smtClean="0">
              <a:latin typeface="Century Gothic"/>
              <a:cs typeface="Century Gothic"/>
            </a:rPr>
            <a:t>PM, BA</a:t>
          </a:r>
          <a:endParaRPr lang="en-US" sz="1000" b="1" kern="1200" dirty="0">
            <a:latin typeface="Century Gothic"/>
            <a:cs typeface="Century Gothic"/>
          </a:endParaRPr>
        </a:p>
      </dsp:txBody>
      <dsp:txXfrm>
        <a:off x="3526947" y="186267"/>
        <a:ext cx="1763657" cy="1119922"/>
      </dsp:txXfrm>
    </dsp:sp>
    <dsp:sp modelId="{BF37AD63-5C93-8645-9ADE-8ABE9956EEFE}">
      <dsp:nvSpPr>
        <dsp:cNvPr id="0" name=""/>
        <dsp:cNvSpPr/>
      </dsp:nvSpPr>
      <dsp:spPr>
        <a:xfrm>
          <a:off x="872998" y="1446847"/>
          <a:ext cx="1763657" cy="1119922"/>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7E086E52-FF5C-924B-B838-BB7F2FCD6A9E}">
      <dsp:nvSpPr>
        <dsp:cNvPr id="0" name=""/>
        <dsp:cNvSpPr/>
      </dsp:nvSpPr>
      <dsp:spPr>
        <a:xfrm>
          <a:off x="1068960" y="1633011"/>
          <a:ext cx="1763657" cy="111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a:cs typeface="Century Gothic"/>
            </a:rPr>
            <a:t>Nguyen Minh </a:t>
          </a:r>
          <a:r>
            <a:rPr lang="en-US" sz="1400" b="1" kern="1200" dirty="0" err="1" smtClean="0">
              <a:latin typeface="Century Gothic"/>
              <a:cs typeface="Century Gothic"/>
            </a:rPr>
            <a:t>Duc</a:t>
          </a:r>
          <a:endParaRPr lang="en-US" sz="1400" b="1" kern="1200" dirty="0" smtClean="0">
            <a:latin typeface="Century Gothic"/>
            <a:cs typeface="Century Gothic"/>
          </a:endParaRPr>
        </a:p>
        <a:p>
          <a:pPr lvl="0" algn="ctr" defTabSz="622300">
            <a:lnSpc>
              <a:spcPct val="90000"/>
            </a:lnSpc>
            <a:spcBef>
              <a:spcPct val="0"/>
            </a:spcBef>
            <a:spcAft>
              <a:spcPct val="35000"/>
            </a:spcAft>
          </a:pPr>
          <a:r>
            <a:rPr lang="en-US" sz="1000" b="1" kern="1200" dirty="0" smtClean="0">
              <a:latin typeface="Century Gothic"/>
              <a:cs typeface="Century Gothic"/>
            </a:rPr>
            <a:t>Tech Lead, CM</a:t>
          </a:r>
          <a:endParaRPr lang="en-US" sz="1000" b="1" kern="1200" dirty="0">
            <a:latin typeface="Century Gothic"/>
            <a:cs typeface="Century Gothic"/>
          </a:endParaRPr>
        </a:p>
      </dsp:txBody>
      <dsp:txXfrm>
        <a:off x="1068960" y="1633011"/>
        <a:ext cx="1763657" cy="1119922"/>
      </dsp:txXfrm>
    </dsp:sp>
    <dsp:sp modelId="{5436F4B4-9770-5248-9D9D-E9E4F5ED7DED}">
      <dsp:nvSpPr>
        <dsp:cNvPr id="0" name=""/>
        <dsp:cNvSpPr/>
      </dsp:nvSpPr>
      <dsp:spPr>
        <a:xfrm>
          <a:off x="-195961" y="3265913"/>
          <a:ext cx="1763657" cy="1119922"/>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EA2F87AA-0235-CB49-B234-2DE1E1F4F0C1}">
      <dsp:nvSpPr>
        <dsp:cNvPr id="0" name=""/>
        <dsp:cNvSpPr/>
      </dsp:nvSpPr>
      <dsp:spPr>
        <a:xfrm>
          <a:off x="0" y="3452077"/>
          <a:ext cx="1763657" cy="111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a:cs typeface="Century Gothic"/>
            </a:rPr>
            <a:t>Nguyen </a:t>
          </a:r>
          <a:r>
            <a:rPr lang="en-US" sz="1400" b="1" kern="1200" dirty="0" err="1" smtClean="0">
              <a:latin typeface="Century Gothic"/>
              <a:cs typeface="Century Gothic"/>
            </a:rPr>
            <a:t>Duy</a:t>
          </a:r>
          <a:r>
            <a:rPr lang="en-US" sz="1400" b="1" kern="1200" dirty="0" smtClean="0">
              <a:latin typeface="Century Gothic"/>
              <a:cs typeface="Century Gothic"/>
            </a:rPr>
            <a:t> </a:t>
          </a:r>
          <a:r>
            <a:rPr lang="en-US" sz="1400" b="1" kern="1200" dirty="0" err="1" smtClean="0">
              <a:latin typeface="Century Gothic"/>
              <a:cs typeface="Century Gothic"/>
            </a:rPr>
            <a:t>Khanh</a:t>
          </a:r>
          <a:endParaRPr lang="en-US" sz="1400" b="1" kern="1200" dirty="0" smtClean="0">
            <a:latin typeface="Century Gothic"/>
            <a:cs typeface="Century Gothic"/>
          </a:endParaRPr>
        </a:p>
        <a:p>
          <a:pPr lvl="0" algn="ctr" defTabSz="622300">
            <a:lnSpc>
              <a:spcPct val="90000"/>
            </a:lnSpc>
            <a:spcBef>
              <a:spcPct val="0"/>
            </a:spcBef>
            <a:spcAft>
              <a:spcPct val="35000"/>
            </a:spcAft>
          </a:pPr>
          <a:r>
            <a:rPr lang="en-US" sz="1000" b="1" kern="1200" dirty="0" smtClean="0">
              <a:latin typeface="Century Gothic"/>
              <a:cs typeface="Century Gothic"/>
            </a:rPr>
            <a:t>Designer</a:t>
          </a:r>
          <a:endParaRPr lang="en-US" sz="1000" b="1" kern="1200" dirty="0">
            <a:latin typeface="Century Gothic"/>
            <a:cs typeface="Century Gothic"/>
          </a:endParaRPr>
        </a:p>
      </dsp:txBody>
      <dsp:txXfrm>
        <a:off x="0" y="3452077"/>
        <a:ext cx="1763657" cy="1119922"/>
      </dsp:txXfrm>
    </dsp:sp>
    <dsp:sp modelId="{188E7AF6-5FC0-E049-9DCF-DCC781994E02}">
      <dsp:nvSpPr>
        <dsp:cNvPr id="0" name=""/>
        <dsp:cNvSpPr/>
      </dsp:nvSpPr>
      <dsp:spPr>
        <a:xfrm>
          <a:off x="2093593" y="3265913"/>
          <a:ext cx="1763657" cy="1119922"/>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66C76779-FA22-3848-8124-6A4D7D2FDD6C}">
      <dsp:nvSpPr>
        <dsp:cNvPr id="0" name=""/>
        <dsp:cNvSpPr/>
      </dsp:nvSpPr>
      <dsp:spPr>
        <a:xfrm>
          <a:off x="2289555" y="3452077"/>
          <a:ext cx="1763657" cy="111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a:cs typeface="Century Gothic"/>
            </a:rPr>
            <a:t>DEV TEAM</a:t>
          </a:r>
        </a:p>
        <a:p>
          <a:pPr lvl="0" algn="ctr" defTabSz="622300">
            <a:lnSpc>
              <a:spcPct val="90000"/>
            </a:lnSpc>
            <a:spcBef>
              <a:spcPct val="0"/>
            </a:spcBef>
            <a:spcAft>
              <a:spcPct val="35000"/>
            </a:spcAft>
          </a:pPr>
          <a:r>
            <a:rPr lang="en-US" sz="1000" b="1" i="1" kern="1200" dirty="0" smtClean="0">
              <a:latin typeface="Century Gothic"/>
              <a:cs typeface="Century Gothic"/>
            </a:rPr>
            <a:t>Nguyen Minh </a:t>
          </a:r>
          <a:r>
            <a:rPr lang="en-US" sz="1000" b="1" i="1" kern="1200" dirty="0" err="1" smtClean="0">
              <a:latin typeface="Century Gothic"/>
              <a:cs typeface="Century Gothic"/>
            </a:rPr>
            <a:t>Duc</a:t>
          </a:r>
          <a:endParaRPr lang="en-US" sz="1000" b="1" i="1" kern="1200" dirty="0" smtClean="0">
            <a:latin typeface="Century Gothic"/>
            <a:cs typeface="Century Gothic"/>
          </a:endParaRPr>
        </a:p>
        <a:p>
          <a:pPr lvl="0" algn="ctr" defTabSz="622300">
            <a:lnSpc>
              <a:spcPct val="90000"/>
            </a:lnSpc>
            <a:spcBef>
              <a:spcPct val="0"/>
            </a:spcBef>
            <a:spcAft>
              <a:spcPct val="35000"/>
            </a:spcAft>
          </a:pPr>
          <a:r>
            <a:rPr lang="en-US" sz="1000" b="1" i="1" kern="1200" dirty="0" smtClean="0">
              <a:latin typeface="Century Gothic"/>
              <a:cs typeface="Century Gothic"/>
            </a:rPr>
            <a:t>Nguyen </a:t>
          </a:r>
          <a:r>
            <a:rPr lang="en-US" sz="1000" b="1" i="1" kern="1200" dirty="0" err="1" smtClean="0">
              <a:latin typeface="Century Gothic"/>
              <a:cs typeface="Century Gothic"/>
            </a:rPr>
            <a:t>Duy</a:t>
          </a:r>
          <a:r>
            <a:rPr lang="en-US" sz="1000" b="1" i="1" kern="1200" dirty="0" smtClean="0">
              <a:latin typeface="Century Gothic"/>
              <a:cs typeface="Century Gothic"/>
            </a:rPr>
            <a:t> </a:t>
          </a:r>
          <a:r>
            <a:rPr lang="en-US" sz="1000" b="1" i="1" kern="1200" dirty="0" err="1" smtClean="0">
              <a:latin typeface="Century Gothic"/>
              <a:cs typeface="Century Gothic"/>
            </a:rPr>
            <a:t>Khanh</a:t>
          </a:r>
          <a:endParaRPr lang="en-US" sz="1000" b="1" i="1" kern="1200" dirty="0" smtClean="0">
            <a:latin typeface="Century Gothic"/>
            <a:cs typeface="Century Gothic"/>
          </a:endParaRPr>
        </a:p>
        <a:p>
          <a:pPr lvl="0" algn="ctr" defTabSz="622300">
            <a:lnSpc>
              <a:spcPct val="90000"/>
            </a:lnSpc>
            <a:spcBef>
              <a:spcPct val="0"/>
            </a:spcBef>
            <a:spcAft>
              <a:spcPct val="35000"/>
            </a:spcAft>
          </a:pPr>
          <a:r>
            <a:rPr lang="en-US" sz="1000" b="1" i="1" kern="1200" dirty="0" smtClean="0">
              <a:latin typeface="Century Gothic"/>
              <a:cs typeface="Century Gothic"/>
            </a:rPr>
            <a:t>Pham Hong </a:t>
          </a:r>
          <a:r>
            <a:rPr lang="en-US" sz="1000" b="1" i="1" kern="1200" dirty="0" err="1" smtClean="0">
              <a:latin typeface="Century Gothic"/>
              <a:cs typeface="Century Gothic"/>
            </a:rPr>
            <a:t>Quang</a:t>
          </a:r>
          <a:endParaRPr lang="en-US" sz="1000" b="1" i="1" kern="1200" dirty="0" smtClean="0">
            <a:latin typeface="Century Gothic"/>
            <a:cs typeface="Century Gothic"/>
          </a:endParaRPr>
        </a:p>
      </dsp:txBody>
      <dsp:txXfrm>
        <a:off x="2289555" y="3452077"/>
        <a:ext cx="1763657" cy="1119922"/>
      </dsp:txXfrm>
    </dsp:sp>
    <dsp:sp modelId="{87A63437-C14A-0945-80D9-CF2A5BDEC031}">
      <dsp:nvSpPr>
        <dsp:cNvPr id="0" name=""/>
        <dsp:cNvSpPr/>
      </dsp:nvSpPr>
      <dsp:spPr>
        <a:xfrm>
          <a:off x="5297634" y="1446847"/>
          <a:ext cx="1763657" cy="1119922"/>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1C113E6F-09C3-FB4A-8918-50C5B9D557B4}">
      <dsp:nvSpPr>
        <dsp:cNvPr id="0" name=""/>
        <dsp:cNvSpPr/>
      </dsp:nvSpPr>
      <dsp:spPr>
        <a:xfrm>
          <a:off x="5493596" y="1633011"/>
          <a:ext cx="1763657" cy="111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a:cs typeface="Century Gothic"/>
            </a:rPr>
            <a:t>Duong </a:t>
          </a:r>
          <a:r>
            <a:rPr lang="en-US" sz="1400" b="1" kern="1200" dirty="0" err="1" smtClean="0">
              <a:latin typeface="Century Gothic"/>
              <a:cs typeface="Century Gothic"/>
            </a:rPr>
            <a:t>Thi</a:t>
          </a:r>
          <a:r>
            <a:rPr lang="en-US" sz="1400" b="1" kern="1200" dirty="0" smtClean="0">
              <a:latin typeface="Century Gothic"/>
              <a:cs typeface="Century Gothic"/>
            </a:rPr>
            <a:t> </a:t>
          </a:r>
          <a:r>
            <a:rPr lang="en-US" sz="1400" b="1" kern="1200" dirty="0" err="1" smtClean="0">
              <a:latin typeface="Century Gothic"/>
              <a:cs typeface="Century Gothic"/>
            </a:rPr>
            <a:t>Tuyet</a:t>
          </a:r>
          <a:r>
            <a:rPr lang="en-US" sz="1400" b="1" kern="1200" dirty="0" smtClean="0">
              <a:latin typeface="Century Gothic"/>
              <a:cs typeface="Century Gothic"/>
            </a:rPr>
            <a:t> Mai</a:t>
          </a:r>
        </a:p>
        <a:p>
          <a:pPr lvl="0" algn="ctr" defTabSz="622300">
            <a:lnSpc>
              <a:spcPct val="90000"/>
            </a:lnSpc>
            <a:spcBef>
              <a:spcPct val="0"/>
            </a:spcBef>
            <a:spcAft>
              <a:spcPct val="35000"/>
            </a:spcAft>
          </a:pPr>
          <a:r>
            <a:rPr lang="en-US" sz="1000" b="1" kern="1200" dirty="0" smtClean="0">
              <a:latin typeface="Century Gothic"/>
              <a:cs typeface="Century Gothic"/>
            </a:rPr>
            <a:t>Test Lead</a:t>
          </a:r>
          <a:endParaRPr lang="en-US" sz="1000" b="1" kern="1200" dirty="0">
            <a:latin typeface="Century Gothic"/>
            <a:cs typeface="Century Gothic"/>
          </a:endParaRPr>
        </a:p>
      </dsp:txBody>
      <dsp:txXfrm>
        <a:off x="5493596" y="1633011"/>
        <a:ext cx="1763657" cy="1119922"/>
      </dsp:txXfrm>
    </dsp:sp>
    <dsp:sp modelId="{0EEB99EE-745D-C34E-83F5-E097501839F1}">
      <dsp:nvSpPr>
        <dsp:cNvPr id="0" name=""/>
        <dsp:cNvSpPr/>
      </dsp:nvSpPr>
      <dsp:spPr>
        <a:xfrm>
          <a:off x="5290438" y="3242840"/>
          <a:ext cx="1763657" cy="1119922"/>
        </a:xfrm>
        <a:prstGeom prst="roundRect">
          <a:avLst>
            <a:gd name="adj" fmla="val 10000"/>
          </a:avLst>
        </a:prstGeom>
        <a:solidFill>
          <a:schemeClr val="accent1">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FF5BD11E-E39A-6E4A-A941-F6A951C76A85}">
      <dsp:nvSpPr>
        <dsp:cNvPr id="0" name=""/>
        <dsp:cNvSpPr/>
      </dsp:nvSpPr>
      <dsp:spPr>
        <a:xfrm>
          <a:off x="5486400" y="3429004"/>
          <a:ext cx="1763657" cy="111992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a:cs typeface="Century Gothic"/>
            </a:rPr>
            <a:t>TEST TEAM</a:t>
          </a:r>
        </a:p>
        <a:p>
          <a:pPr lvl="0" algn="ctr" defTabSz="622300">
            <a:lnSpc>
              <a:spcPct val="90000"/>
            </a:lnSpc>
            <a:spcBef>
              <a:spcPct val="0"/>
            </a:spcBef>
            <a:spcAft>
              <a:spcPct val="35000"/>
            </a:spcAft>
          </a:pPr>
          <a:r>
            <a:rPr lang="en-US" sz="1000" b="1" i="1" kern="1200" dirty="0" smtClean="0">
              <a:latin typeface="Century Gothic"/>
              <a:cs typeface="Century Gothic"/>
            </a:rPr>
            <a:t>Duong </a:t>
          </a:r>
          <a:r>
            <a:rPr lang="en-US" sz="1000" b="1" i="1" kern="1200" dirty="0" err="1" smtClean="0">
              <a:latin typeface="Century Gothic"/>
              <a:cs typeface="Century Gothic"/>
            </a:rPr>
            <a:t>Thi</a:t>
          </a:r>
          <a:r>
            <a:rPr lang="en-US" sz="1000" b="1" i="1" kern="1200" dirty="0" smtClean="0">
              <a:latin typeface="Century Gothic"/>
              <a:cs typeface="Century Gothic"/>
            </a:rPr>
            <a:t> </a:t>
          </a:r>
          <a:r>
            <a:rPr lang="en-US" sz="1000" b="1" i="1" kern="1200" dirty="0" err="1" smtClean="0">
              <a:latin typeface="Century Gothic"/>
              <a:cs typeface="Century Gothic"/>
            </a:rPr>
            <a:t>Tuyet</a:t>
          </a:r>
          <a:r>
            <a:rPr lang="en-US" sz="1000" b="1" i="1" kern="1200" dirty="0" smtClean="0">
              <a:latin typeface="Century Gothic"/>
              <a:cs typeface="Century Gothic"/>
            </a:rPr>
            <a:t> Mai</a:t>
          </a:r>
        </a:p>
        <a:p>
          <a:pPr lvl="0" algn="ctr" defTabSz="622300">
            <a:lnSpc>
              <a:spcPct val="90000"/>
            </a:lnSpc>
            <a:spcBef>
              <a:spcPct val="0"/>
            </a:spcBef>
            <a:spcAft>
              <a:spcPct val="35000"/>
            </a:spcAft>
          </a:pPr>
          <a:r>
            <a:rPr lang="en-US" sz="1000" b="1" i="1" kern="1200" dirty="0" smtClean="0">
              <a:latin typeface="Century Gothic"/>
              <a:cs typeface="Century Gothic"/>
            </a:rPr>
            <a:t>Tran </a:t>
          </a:r>
          <a:r>
            <a:rPr lang="en-US" sz="1000" b="1" i="1" kern="1200" dirty="0" err="1" smtClean="0">
              <a:latin typeface="Century Gothic"/>
              <a:cs typeface="Century Gothic"/>
            </a:rPr>
            <a:t>Trong</a:t>
          </a:r>
          <a:r>
            <a:rPr lang="en-US" sz="1000" b="1" i="1" kern="1200" dirty="0" smtClean="0">
              <a:latin typeface="Century Gothic"/>
              <a:cs typeface="Century Gothic"/>
            </a:rPr>
            <a:t> Hung</a:t>
          </a:r>
        </a:p>
        <a:p>
          <a:pPr lvl="0" algn="ctr" defTabSz="622300">
            <a:lnSpc>
              <a:spcPct val="90000"/>
            </a:lnSpc>
            <a:spcBef>
              <a:spcPct val="0"/>
            </a:spcBef>
            <a:spcAft>
              <a:spcPct val="35000"/>
            </a:spcAft>
          </a:pPr>
          <a:r>
            <a:rPr lang="en-US" sz="1000" b="1" i="1" kern="1200" dirty="0" smtClean="0">
              <a:latin typeface="Century Gothic"/>
              <a:cs typeface="Century Gothic"/>
            </a:rPr>
            <a:t>Pham Hong </a:t>
          </a:r>
          <a:r>
            <a:rPr lang="en-US" sz="1000" b="1" i="1" kern="1200" dirty="0" err="1" smtClean="0">
              <a:latin typeface="Century Gothic"/>
              <a:cs typeface="Century Gothic"/>
            </a:rPr>
            <a:t>Quang</a:t>
          </a:r>
          <a:endParaRPr lang="en-US" sz="1000" b="1" i="1" kern="1200" dirty="0" smtClean="0">
            <a:latin typeface="Century Gothic"/>
            <a:cs typeface="Century Gothic"/>
          </a:endParaRPr>
        </a:p>
      </dsp:txBody>
      <dsp:txXfrm>
        <a:off x="5486400" y="3429004"/>
        <a:ext cx="1763657" cy="11199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00A3222-9FF4-4C31-BA64-E2347F536701}">
      <dsp:nvSpPr>
        <dsp:cNvPr id="0" name=""/>
        <dsp:cNvSpPr/>
      </dsp:nvSpPr>
      <dsp:spPr>
        <a:xfrm>
          <a:off x="502920" y="0"/>
          <a:ext cx="5699760" cy="317500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80DE4-5568-4CD6-9D13-28AC8553256B}">
      <dsp:nvSpPr>
        <dsp:cNvPr id="0" name=""/>
        <dsp:cNvSpPr/>
      </dsp:nvSpPr>
      <dsp:spPr>
        <a:xfrm>
          <a:off x="3356" y="952500"/>
          <a:ext cx="1614189" cy="1270000"/>
        </a:xfrm>
        <a:prstGeom prst="roundRect">
          <a:avLst/>
        </a:prstGeom>
        <a:solidFill>
          <a:schemeClr val="accent6">
            <a:shade val="8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Requirement analysis</a:t>
          </a:r>
          <a:endParaRPr lang="en-US" sz="1800" kern="1200" dirty="0"/>
        </a:p>
      </dsp:txBody>
      <dsp:txXfrm>
        <a:off x="3356" y="952500"/>
        <a:ext cx="1614189" cy="1270000"/>
      </dsp:txXfrm>
    </dsp:sp>
    <dsp:sp modelId="{492C6722-1AB3-4B79-8DF0-CAEECB4C1925}">
      <dsp:nvSpPr>
        <dsp:cNvPr id="0" name=""/>
        <dsp:cNvSpPr/>
      </dsp:nvSpPr>
      <dsp:spPr>
        <a:xfrm>
          <a:off x="1696545" y="992187"/>
          <a:ext cx="1614189" cy="1270000"/>
        </a:xfrm>
        <a:prstGeom prst="roundRect">
          <a:avLst/>
        </a:prstGeom>
        <a:solidFill>
          <a:schemeClr val="accent6">
            <a:shade val="80000"/>
            <a:hueOff val="157142"/>
            <a:satOff val="-15205"/>
            <a:lumOff val="1255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Planning &amp; preparation</a:t>
          </a:r>
          <a:endParaRPr lang="en-US" sz="1800" kern="1200" dirty="0"/>
        </a:p>
      </dsp:txBody>
      <dsp:txXfrm>
        <a:off x="1696545" y="992187"/>
        <a:ext cx="1614189" cy="1270000"/>
      </dsp:txXfrm>
    </dsp:sp>
    <dsp:sp modelId="{A61293DA-DDE5-471F-BD80-89EB1AE1C9AF}">
      <dsp:nvSpPr>
        <dsp:cNvPr id="0" name=""/>
        <dsp:cNvSpPr/>
      </dsp:nvSpPr>
      <dsp:spPr>
        <a:xfrm>
          <a:off x="3393154" y="952500"/>
          <a:ext cx="1614189" cy="1270000"/>
        </a:xfrm>
        <a:prstGeom prst="roundRect">
          <a:avLst/>
        </a:prstGeom>
        <a:solidFill>
          <a:schemeClr val="accent6">
            <a:shade val="80000"/>
            <a:hueOff val="314283"/>
            <a:satOff val="-30411"/>
            <a:lumOff val="2511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Execution</a:t>
          </a:r>
          <a:endParaRPr lang="en-US" sz="1800" kern="1200" dirty="0"/>
        </a:p>
      </dsp:txBody>
      <dsp:txXfrm>
        <a:off x="3393154" y="952500"/>
        <a:ext cx="1614189" cy="1270000"/>
      </dsp:txXfrm>
    </dsp:sp>
    <dsp:sp modelId="{CF340D2B-7A8C-404E-AFC9-B1A4AF1A7175}">
      <dsp:nvSpPr>
        <dsp:cNvPr id="0" name=""/>
        <dsp:cNvSpPr/>
      </dsp:nvSpPr>
      <dsp:spPr>
        <a:xfrm>
          <a:off x="5088054" y="952500"/>
          <a:ext cx="1614189" cy="1270000"/>
        </a:xfrm>
        <a:prstGeom prst="roundRect">
          <a:avLst/>
        </a:prstGeom>
        <a:solidFill>
          <a:schemeClr val="accent6">
            <a:shade val="80000"/>
            <a:hueOff val="471425"/>
            <a:satOff val="-45616"/>
            <a:lumOff val="3766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Test report</a:t>
          </a:r>
          <a:endParaRPr lang="en-US" sz="1800" kern="1200" dirty="0"/>
        </a:p>
      </dsp:txBody>
      <dsp:txXfrm>
        <a:off x="5088054" y="952500"/>
        <a:ext cx="1614189" cy="1270000"/>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dsadadadsa</a:t>
            </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1D24505-5952-9F4D-8D8B-2336C8EB20B9}" type="datetime1">
              <a:rPr lang="en-US" smtClean="0"/>
              <a:pPr/>
              <a:t>8/16/2013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pPr/>
              <a:t>‹#›</a:t>
            </a:fld>
            <a:endParaRPr/>
          </a:p>
        </p:txBody>
      </p:sp>
    </p:spTree>
    <p:extLst>
      <p:ext uri="{BB962C8B-B14F-4D97-AF65-F5344CB8AC3E}">
        <p14:creationId xmlns:p14="http://schemas.microsoft.com/office/powerpoint/2010/main" xmlns="" val="25127057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dsadadadsa</a:t>
            </a:r>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4015DC-5F96-954A-9EED-D782A6E52C73}" type="datetime1">
              <a:rPr lang="en-US" smtClean="0"/>
              <a:pPr/>
              <a:t>8/16/2013</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pPr/>
              <a:t>‹#›</a:t>
            </a:fld>
            <a:endParaRPr/>
          </a:p>
        </p:txBody>
      </p:sp>
    </p:spTree>
    <p:extLst>
      <p:ext uri="{BB962C8B-B14F-4D97-AF65-F5344CB8AC3E}">
        <p14:creationId xmlns:p14="http://schemas.microsoft.com/office/powerpoint/2010/main" xmlns="" val="1882312455"/>
      </p:ext>
    </p:extLst>
  </p:cSld>
  <p:clrMap bg1="lt1" tx1="dk1" bg2="lt2" tx2="dk2" accent1="accent1" accent2="accent2" accent3="accent3" accent4="accent4" accent5="accent5" accent6="accent6" hlink="hlink" folHlink="folHlink"/>
  <p:hf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Vâng</a:t>
            </a:r>
            <a:r>
              <a:rPr lang="en-US" dirty="0" smtClean="0"/>
              <a:t>,</a:t>
            </a:r>
            <a:r>
              <a:rPr lang="en-US" baseline="0" dirty="0" smtClean="0"/>
              <a:t> </a:t>
            </a:r>
            <a:r>
              <a:rPr lang="en-US" baseline="0" dirty="0" err="1" smtClean="0"/>
              <a:t>lời</a:t>
            </a:r>
            <a:r>
              <a:rPr lang="en-US" baseline="0" dirty="0" smtClean="0"/>
              <a:t> </a:t>
            </a:r>
            <a:r>
              <a:rPr lang="en-US" baseline="0" dirty="0" err="1" smtClean="0"/>
              <a:t>đầu</a:t>
            </a:r>
            <a:r>
              <a:rPr lang="en-US" baseline="0" dirty="0" smtClean="0"/>
              <a:t> </a:t>
            </a:r>
            <a:r>
              <a:rPr lang="en-US" baseline="0" dirty="0" err="1" smtClean="0"/>
              <a:t>tiên</a:t>
            </a:r>
            <a:r>
              <a:rPr lang="en-US" baseline="0" dirty="0" smtClean="0"/>
              <a:t> </a:t>
            </a:r>
            <a:r>
              <a:rPr lang="en-US" baseline="0" dirty="0" err="1" smtClean="0"/>
              <a:t>em</a:t>
            </a:r>
            <a:r>
              <a:rPr lang="en-US" baseline="0" dirty="0" smtClean="0"/>
              <a:t> </a:t>
            </a:r>
            <a:r>
              <a:rPr lang="en-US" baseline="0" dirty="0" err="1" smtClean="0"/>
              <a:t>xin</a:t>
            </a:r>
            <a:r>
              <a:rPr lang="en-US" baseline="0" dirty="0" smtClean="0"/>
              <a:t> </a:t>
            </a:r>
            <a:r>
              <a:rPr lang="en-US" baseline="0" dirty="0" err="1" smtClean="0"/>
              <a:t>thay</a:t>
            </a:r>
            <a:r>
              <a:rPr lang="en-US" baseline="0" dirty="0" smtClean="0"/>
              <a:t> </a:t>
            </a:r>
            <a:r>
              <a:rPr lang="en-US" baseline="0" dirty="0" err="1" smtClean="0"/>
              <a:t>mặt</a:t>
            </a:r>
            <a:r>
              <a:rPr lang="en-US" baseline="0" dirty="0" smtClean="0"/>
              <a:t> </a:t>
            </a:r>
            <a:r>
              <a:rPr lang="en-US" baseline="0" dirty="0" err="1" smtClean="0"/>
              <a:t>cả</a:t>
            </a:r>
            <a:r>
              <a:rPr lang="en-US" baseline="0" dirty="0" smtClean="0"/>
              <a:t> </a:t>
            </a:r>
            <a:r>
              <a:rPr lang="en-US" baseline="0" dirty="0" err="1" smtClean="0"/>
              <a:t>nhóm</a:t>
            </a:r>
            <a:r>
              <a:rPr lang="en-US" baseline="0" dirty="0" smtClean="0"/>
              <a:t> </a:t>
            </a:r>
            <a:r>
              <a:rPr lang="en-US" baseline="0" dirty="0" err="1" smtClean="0"/>
              <a:t>gửi</a:t>
            </a:r>
            <a:r>
              <a:rPr lang="en-US" baseline="0" dirty="0" smtClean="0"/>
              <a:t> </a:t>
            </a:r>
            <a:r>
              <a:rPr lang="en-US" baseline="0" dirty="0" err="1" smtClean="0"/>
              <a:t>lời</a:t>
            </a:r>
            <a:r>
              <a:rPr lang="en-US" baseline="0" dirty="0" smtClean="0"/>
              <a:t> </a:t>
            </a:r>
            <a:r>
              <a:rPr lang="en-US" baseline="0" dirty="0" err="1" smtClean="0"/>
              <a:t>chào</a:t>
            </a:r>
            <a:r>
              <a:rPr lang="en-US" baseline="0" dirty="0" smtClean="0"/>
              <a:t> </a:t>
            </a:r>
            <a:r>
              <a:rPr lang="en-US" baseline="0" dirty="0" err="1" smtClean="0"/>
              <a:t>trân</a:t>
            </a:r>
            <a:r>
              <a:rPr lang="en-US" baseline="0" dirty="0" smtClean="0"/>
              <a:t> </a:t>
            </a:r>
            <a:r>
              <a:rPr lang="en-US" baseline="0" dirty="0" err="1" smtClean="0"/>
              <a:t>trọng</a:t>
            </a:r>
            <a:r>
              <a:rPr lang="en-US" baseline="0" dirty="0" smtClean="0"/>
              <a:t> </a:t>
            </a:r>
            <a:r>
              <a:rPr lang="en-US" baseline="0" dirty="0" err="1" smtClean="0"/>
              <a:t>nhất</a:t>
            </a:r>
            <a:r>
              <a:rPr lang="en-US" baseline="0" dirty="0" smtClean="0"/>
              <a:t> </a:t>
            </a:r>
            <a:r>
              <a:rPr lang="en-US" baseline="0" dirty="0" err="1" smtClean="0"/>
              <a:t>tới</a:t>
            </a:r>
            <a:r>
              <a:rPr lang="en-US" baseline="0" dirty="0" smtClean="0"/>
              <a:t> </a:t>
            </a:r>
            <a:r>
              <a:rPr lang="en-US" baseline="0" dirty="0" err="1" smtClean="0"/>
              <a:t>các</a:t>
            </a:r>
            <a:r>
              <a:rPr lang="en-US" baseline="0" dirty="0" smtClean="0"/>
              <a:t> </a:t>
            </a:r>
            <a:r>
              <a:rPr lang="en-US" baseline="0" dirty="0" err="1" smtClean="0"/>
              <a:t>thầy</a:t>
            </a:r>
            <a:r>
              <a:rPr lang="en-US" baseline="0" dirty="0" smtClean="0"/>
              <a:t> </a:t>
            </a:r>
            <a:r>
              <a:rPr lang="en-US" baseline="0" dirty="0" err="1" smtClean="0"/>
              <a:t>trong</a:t>
            </a:r>
            <a:r>
              <a:rPr lang="en-US" baseline="0" dirty="0" smtClean="0"/>
              <a:t> ban </a:t>
            </a:r>
            <a:r>
              <a:rPr lang="en-US" baseline="0" dirty="0" err="1" smtClean="0"/>
              <a:t>hội</a:t>
            </a:r>
            <a:r>
              <a:rPr lang="en-US" baseline="0" dirty="0" smtClean="0"/>
              <a:t> </a:t>
            </a:r>
            <a:r>
              <a:rPr lang="en-US" baseline="0" dirty="0" err="1" smtClean="0"/>
              <a:t>đồng</a:t>
            </a:r>
            <a:r>
              <a:rPr lang="en-US" baseline="0" dirty="0" smtClean="0"/>
              <a:t>, </a:t>
            </a:r>
            <a:r>
              <a:rPr lang="en-US" baseline="0" dirty="0" err="1" smtClean="0"/>
              <a:t>các</a:t>
            </a:r>
            <a:r>
              <a:rPr lang="en-US" baseline="0" dirty="0" smtClean="0"/>
              <a:t> </a:t>
            </a:r>
            <a:r>
              <a:rPr lang="en-US" baseline="0" dirty="0" err="1" smtClean="0"/>
              <a:t>bậc</a:t>
            </a:r>
            <a:r>
              <a:rPr lang="en-US" baseline="0" dirty="0" smtClean="0"/>
              <a:t> </a:t>
            </a:r>
            <a:r>
              <a:rPr lang="en-US" baseline="0" dirty="0" err="1" smtClean="0"/>
              <a:t>phụ</a:t>
            </a:r>
            <a:r>
              <a:rPr lang="en-US" baseline="0" dirty="0" smtClean="0"/>
              <a:t> </a:t>
            </a:r>
            <a:r>
              <a:rPr lang="en-US" baseline="0" dirty="0" err="1" smtClean="0"/>
              <a:t>huynh</a:t>
            </a:r>
            <a:r>
              <a:rPr lang="en-US" baseline="0" dirty="0" smtClean="0"/>
              <a:t>, </a:t>
            </a:r>
            <a:r>
              <a:rPr lang="en-US" baseline="0" dirty="0" err="1" smtClean="0"/>
              <a:t>tất</a:t>
            </a:r>
            <a:r>
              <a:rPr lang="en-US" baseline="0" dirty="0" smtClean="0"/>
              <a:t> </a:t>
            </a:r>
            <a:r>
              <a:rPr lang="en-US" baseline="0" dirty="0" err="1" smtClean="0"/>
              <a:t>cả</a:t>
            </a:r>
            <a:r>
              <a:rPr lang="en-US" baseline="0" dirty="0" smtClean="0"/>
              <a:t> </a:t>
            </a:r>
            <a:r>
              <a:rPr lang="en-US" baseline="0" dirty="0" err="1" smtClean="0"/>
              <a:t>các</a:t>
            </a:r>
            <a:r>
              <a:rPr lang="en-US" baseline="0" dirty="0" smtClean="0"/>
              <a:t> </a:t>
            </a:r>
            <a:r>
              <a:rPr lang="en-US" baseline="0" dirty="0" err="1" smtClean="0"/>
              <a:t>bạn</a:t>
            </a:r>
            <a:r>
              <a:rPr lang="en-US" baseline="0" dirty="0" smtClean="0"/>
              <a:t> </a:t>
            </a:r>
            <a:r>
              <a:rPr lang="en-US" baseline="0" dirty="0" err="1" smtClean="0"/>
              <a:t>các</a:t>
            </a:r>
            <a:r>
              <a:rPr lang="en-US" baseline="0" dirty="0" smtClean="0"/>
              <a:t> </a:t>
            </a:r>
            <a:r>
              <a:rPr lang="en-US" baseline="0" dirty="0" err="1" smtClean="0"/>
              <a:t>anh</a:t>
            </a:r>
            <a:r>
              <a:rPr lang="en-US" baseline="0" dirty="0" smtClean="0"/>
              <a:t> </a:t>
            </a:r>
            <a:r>
              <a:rPr lang="en-US" baseline="0" dirty="0" err="1" smtClean="0"/>
              <a:t>các</a:t>
            </a:r>
            <a:r>
              <a:rPr lang="en-US" baseline="0" dirty="0" smtClean="0"/>
              <a:t> </a:t>
            </a:r>
            <a:r>
              <a:rPr lang="en-US" baseline="0" dirty="0" err="1" smtClean="0"/>
              <a:t>chị</a:t>
            </a:r>
            <a:r>
              <a:rPr lang="en-US" baseline="0" dirty="0" smtClean="0"/>
              <a:t> </a:t>
            </a:r>
            <a:r>
              <a:rPr lang="en-US" baseline="0" dirty="0" err="1" smtClean="0"/>
              <a:t>hiện</a:t>
            </a:r>
            <a:r>
              <a:rPr lang="en-US" baseline="0" dirty="0" smtClean="0"/>
              <a:t> </a:t>
            </a:r>
            <a:r>
              <a:rPr lang="en-US" baseline="0" dirty="0" err="1" smtClean="0"/>
              <a:t>đang</a:t>
            </a:r>
            <a:r>
              <a:rPr lang="en-US" baseline="0" dirty="0" smtClean="0"/>
              <a:t> </a:t>
            </a:r>
            <a:r>
              <a:rPr lang="en-US" baseline="0" dirty="0" err="1" smtClean="0"/>
              <a:t>có</a:t>
            </a:r>
            <a:r>
              <a:rPr lang="en-US" baseline="0" dirty="0" smtClean="0"/>
              <a:t> </a:t>
            </a:r>
            <a:r>
              <a:rPr lang="en-US" baseline="0" dirty="0" err="1" smtClean="0"/>
              <a:t>mặt</a:t>
            </a:r>
            <a:r>
              <a:rPr lang="en-US" baseline="0" dirty="0" smtClean="0"/>
              <a:t> </a:t>
            </a:r>
            <a:r>
              <a:rPr lang="en-US" baseline="0" dirty="0" err="1" smtClean="0"/>
              <a:t>trong</a:t>
            </a:r>
            <a:r>
              <a:rPr lang="en-US" baseline="0" dirty="0" smtClean="0"/>
              <a:t> </a:t>
            </a:r>
            <a:r>
              <a:rPr lang="en-US" baseline="0" dirty="0" err="1" smtClean="0"/>
              <a:t>khán</a:t>
            </a:r>
            <a:r>
              <a:rPr lang="en-US" baseline="0" dirty="0" smtClean="0"/>
              <a:t> </a:t>
            </a:r>
            <a:r>
              <a:rPr lang="en-US" baseline="0" dirty="0" err="1" smtClean="0"/>
              <a:t>phòng</a:t>
            </a:r>
            <a:r>
              <a:rPr lang="en-US" baseline="0" dirty="0" smtClean="0"/>
              <a:t> .</a:t>
            </a:r>
          </a:p>
          <a:p>
            <a:endParaRPr lang="en-US" baseline="0" dirty="0" smtClean="0"/>
          </a:p>
          <a:p>
            <a:r>
              <a:rPr lang="en-US" baseline="0" dirty="0" err="1" smtClean="0"/>
              <a:t>Đến</a:t>
            </a:r>
            <a:r>
              <a:rPr lang="en-US" baseline="0" dirty="0" smtClean="0"/>
              <a:t> </a:t>
            </a:r>
            <a:r>
              <a:rPr lang="en-US" baseline="0" dirty="0" err="1" smtClean="0"/>
              <a:t>với</a:t>
            </a:r>
            <a:r>
              <a:rPr lang="en-US" baseline="0" dirty="0" smtClean="0"/>
              <a:t> </a:t>
            </a:r>
            <a:r>
              <a:rPr lang="en-US" baseline="0" dirty="0" err="1" smtClean="0"/>
              <a:t>buổi</a:t>
            </a:r>
            <a:r>
              <a:rPr lang="en-US" baseline="0" dirty="0" smtClean="0"/>
              <a:t> </a:t>
            </a:r>
            <a:r>
              <a:rPr lang="en-US" baseline="0" dirty="0" err="1" smtClean="0"/>
              <a:t>lễ</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Đồ</a:t>
            </a:r>
            <a:r>
              <a:rPr lang="en-US" baseline="0" dirty="0" smtClean="0"/>
              <a:t> </a:t>
            </a:r>
            <a:r>
              <a:rPr lang="en-US" baseline="0" dirty="0" err="1" smtClean="0"/>
              <a:t>án</a:t>
            </a:r>
            <a:r>
              <a:rPr lang="en-US" baseline="0" dirty="0" smtClean="0"/>
              <a:t> </a:t>
            </a:r>
            <a:r>
              <a:rPr lang="en-US" baseline="0" dirty="0" err="1" smtClean="0"/>
              <a:t>Tốt</a:t>
            </a:r>
            <a:r>
              <a:rPr lang="en-US" baseline="0" dirty="0" smtClean="0"/>
              <a:t> </a:t>
            </a:r>
            <a:r>
              <a:rPr lang="en-US" baseline="0" dirty="0" err="1" smtClean="0"/>
              <a:t>nghiệp</a:t>
            </a:r>
            <a:r>
              <a:rPr lang="en-US" baseline="0" dirty="0" smtClean="0"/>
              <a:t> </a:t>
            </a:r>
            <a:r>
              <a:rPr lang="en-US" baseline="0" dirty="0" err="1" smtClean="0"/>
              <a:t>hôm</a:t>
            </a:r>
            <a:r>
              <a:rPr lang="en-US" baseline="0" dirty="0" smtClean="0"/>
              <a:t> nay,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sẽ</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đồ</a:t>
            </a:r>
            <a:r>
              <a:rPr lang="en-US" baseline="0" dirty="0" smtClean="0"/>
              <a:t> </a:t>
            </a:r>
            <a:r>
              <a:rPr lang="en-US" baseline="0" dirty="0" err="1" smtClean="0"/>
              <a:t>án</a:t>
            </a:r>
            <a:r>
              <a:rPr lang="en-US" baseline="0" dirty="0" smtClean="0"/>
              <a:t>:”</a:t>
            </a:r>
            <a:r>
              <a:rPr lang="en-US" baseline="0" dirty="0" err="1" smtClean="0"/>
              <a:t>Hệ</a:t>
            </a:r>
            <a:r>
              <a:rPr lang="en-US" baseline="0" dirty="0" smtClean="0"/>
              <a:t> </a:t>
            </a:r>
            <a:r>
              <a:rPr lang="en-US" baseline="0" dirty="0" err="1" smtClean="0"/>
              <a:t>thống</a:t>
            </a:r>
            <a:r>
              <a:rPr lang="en-US" baseline="0" dirty="0" smtClean="0"/>
              <a:t> </a:t>
            </a:r>
            <a:r>
              <a:rPr lang="en-US" baseline="0" dirty="0" err="1" smtClean="0"/>
              <a:t>Tranh</a:t>
            </a:r>
            <a:r>
              <a:rPr lang="en-US" baseline="0" dirty="0" smtClean="0"/>
              <a:t> </a:t>
            </a:r>
            <a:r>
              <a:rPr lang="en-US" baseline="0" dirty="0" err="1" smtClean="0"/>
              <a:t>luận</a:t>
            </a:r>
            <a:r>
              <a:rPr lang="en-US" baseline="0" dirty="0" smtClean="0"/>
              <a:t> </a:t>
            </a:r>
            <a:r>
              <a:rPr lang="en-US" baseline="0" dirty="0" err="1" smtClean="0"/>
              <a:t>trực</a:t>
            </a:r>
            <a:r>
              <a:rPr lang="en-US" baseline="0" dirty="0" smtClean="0"/>
              <a:t> </a:t>
            </a:r>
            <a:r>
              <a:rPr lang="en-US" baseline="0" dirty="0" err="1" smtClean="0"/>
              <a:t>tuyến</a:t>
            </a:r>
            <a:r>
              <a:rPr lang="en-US" baseline="0" dirty="0" smtClean="0"/>
              <a:t>” do </a:t>
            </a:r>
            <a:r>
              <a:rPr lang="en-US" baseline="0" dirty="0" err="1" smtClean="0"/>
              <a:t>thầy</a:t>
            </a:r>
            <a:r>
              <a:rPr lang="en-US" baseline="0" dirty="0" smtClean="0"/>
              <a:t> </a:t>
            </a:r>
            <a:r>
              <a:rPr lang="en-US" baseline="0" dirty="0" err="1" smtClean="0"/>
              <a:t>Trần</a:t>
            </a:r>
            <a:r>
              <a:rPr lang="en-US" baseline="0" dirty="0" smtClean="0"/>
              <a:t> </a:t>
            </a:r>
            <a:r>
              <a:rPr lang="en-US" baseline="0" dirty="0" err="1" smtClean="0"/>
              <a:t>Đình</a:t>
            </a:r>
            <a:r>
              <a:rPr lang="en-US" baseline="0" dirty="0" smtClean="0"/>
              <a:t> </a:t>
            </a:r>
            <a:r>
              <a:rPr lang="en-US" baseline="0" dirty="0" err="1" smtClean="0"/>
              <a:t>Trí</a:t>
            </a:r>
            <a:r>
              <a:rPr lang="en-US" baseline="0" dirty="0" smtClean="0"/>
              <a:t> </a:t>
            </a:r>
            <a:r>
              <a:rPr lang="en-US" baseline="0" dirty="0" err="1" smtClean="0"/>
              <a:t>hướng</a:t>
            </a:r>
            <a:r>
              <a:rPr lang="en-US" baseline="0" dirty="0" smtClean="0"/>
              <a:t> </a:t>
            </a:r>
            <a:r>
              <a:rPr lang="en-US" baseline="0" dirty="0" err="1" smtClean="0"/>
              <a:t>dẫn</a:t>
            </a:r>
            <a:r>
              <a:rPr lang="en-US" baseline="0" dirty="0" smtClean="0"/>
              <a: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3716386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người dùng k đăng ký có thể sử dụng chức năng tìm kiếm và tím kiếm nâng cao</a:t>
            </a:r>
            <a:endParaRPr lang="en-US" dirty="0" smtClean="0"/>
          </a:p>
          <a:p>
            <a:r>
              <a:rPr lang="vi-VN" dirty="0" smtClean="0"/>
              <a:t>ngoài ra có 1 điểm khác biệt của hệ thống với các hệ thống hienj tại, đó là người dùng không đăng ký vẫn có thể thêm sửa xóa bài viết</a:t>
            </a:r>
            <a:endParaRPr lang="en-US" dirty="0" smtClean="0"/>
          </a:p>
          <a:p>
            <a:endParaRPr lang="en-US" dirty="0" smtClean="0"/>
          </a:p>
          <a:p>
            <a:r>
              <a:rPr lang="vi-VN" dirty="0" smtClean="0"/>
              <a:t>vì trong quá trình nghiên cứu chugngs em nhận thấy người dùng thừng ngại đăng ký khi bước vào 1 trang web hay 1 diễn đàn nào đó</a:t>
            </a:r>
            <a:endParaRPr lang="en-US" dirty="0" smtClean="0"/>
          </a:p>
          <a:p>
            <a:r>
              <a:rPr lang="vi-VN" dirty="0" smtClean="0"/>
              <a:t>vì thế chúng em muốn mang lại cho người sử dụng sự tiện lợi nhất có thể</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17</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2704690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người dùng đăng ký, ngoài các chức năng như người dùng không đăng ký thì họ sẽ có thêm 1 trang cá nhân để quản lý các thông tin như tài khoản, quản lý các bài đăng, các thanh toán, thêm sửa xóa và so sánh các bài viết trong mục ưa thích</a:t>
            </a:r>
          </a:p>
        </p:txBody>
      </p:sp>
      <p:sp>
        <p:nvSpPr>
          <p:cNvPr id="4" name="Slide Number Placeholder 3"/>
          <p:cNvSpPr>
            <a:spLocks noGrp="1"/>
          </p:cNvSpPr>
          <p:nvPr>
            <p:ph type="sldNum" sz="quarter" idx="10"/>
          </p:nvPr>
        </p:nvSpPr>
        <p:spPr/>
        <p:txBody>
          <a:bodyPr/>
          <a:lstStyle/>
          <a:p>
            <a:fld id="{B045B7DE-1198-4F2F-B574-CA8CAE341642}" type="slidenum">
              <a:rPr lang="en-US" smtClean="0"/>
              <a:pPr/>
              <a:t>18</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270469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người dùng đăng ký, ngoài các chức năng như người dùng không đăng ký thì họ sẽ có thêm 1 trang cá nhân để quản lý các thông tin như tài khoản, quản lý các bài đăng, các thanh toán, thêm sửa xóa và so sánh các bài viết trong mục ưa thích</a:t>
            </a:r>
          </a:p>
        </p:txBody>
      </p:sp>
      <p:sp>
        <p:nvSpPr>
          <p:cNvPr id="4" name="Slide Number Placeholder 3"/>
          <p:cNvSpPr>
            <a:spLocks noGrp="1"/>
          </p:cNvSpPr>
          <p:nvPr>
            <p:ph type="sldNum" sz="quarter" idx="10"/>
          </p:nvPr>
        </p:nvSpPr>
        <p:spPr/>
        <p:txBody>
          <a:bodyPr/>
          <a:lstStyle/>
          <a:p>
            <a:fld id="{B045B7DE-1198-4F2F-B574-CA8CAE341642}" type="slidenum">
              <a:rPr lang="en-US" smtClean="0"/>
              <a:pPr/>
              <a:t>19</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2704690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người dùng đăng ký, ngoài các chức năng như người dùng không đăng ký thì họ sẽ có thêm 1 trang cá nhân để quản lý các thông tin như tài khoản, quản lý các bài đăng, các thanh toán, thêm sửa xóa và so sánh các bài viết trong mục ưa thích</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20</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2704690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người quản trị, sử dụng được toàn bộ các chức năng của hệ thống, ngoài ra họ hẽ có 1 trang quản trị để quản lý tất cả các thông tin cấu hình của hệ thống cũng như duyệt bài viết từ bộ lọc</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21</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2704690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người quản trị, sử dụng được toàn bộ các chức năng của hệ thống, ngoài ra họ hẽ có 1 trang quản trị để quản lý tất cả các thông tin cấu hình của hệ thống cũng như duyệt bài viết từ bộ lọc</a:t>
            </a:r>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22</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270469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yêu cầu hệ thống, hệ thống sẽ tự động ẩn những bài viết sau 1 khoảng tg  nhất định, thêm nữa, hệ thống sẽ tự động gửi tin nhắn hướng dẫn kích hoạt bài đăng, sau khi kích hoạt bài đăng hệ thống sẽ tự động gia hạn bài đăng tương ứng, ngoài ra hệ thống sẽ tự lọc tất cả những từ xấu xuất hiện trong bài đăng vừa đưa vào danh sách chờ người quản trị duyệt</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23</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270469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yêu cầu hệ thống, hệ thống sẽ tự động ẩn những bài viết sau 1 khoảng tg  nhất định, thêm nữa, hệ thống sẽ tự động gửi tin nhắn hướng dẫn kích hoạt bài đăng, sau khi kích hoạt bài đăng hệ thống sẽ tự động gia hạn bài đăng tương ứng, ngoài ra hệ thống sẽ tự lọc tất cả những từ xấu xuất hiện trong bài đăng vừa đưa vào danh sách chờ người quản trị duyệt</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24</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2704690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smtClean="0"/>
              <a:t>yêu cầu hệ thống, hệ thống sẽ tự động ẩn những bài viết sau 1 khoảng tg  nhất định, thêm nữa, hệ thống sẽ tự động gửi tin nhắn hướng dẫn kích hoạt bài đăng, sau khi kích hoạt bài đăng hệ thống sẽ tự động gia hạn bài đăng tương ứng, ngoài ra hệ thống sẽ tự lọc tất cả những từ xấu xuất hiện trong bài đăng vừa đưa vào danh sách chờ người quản trị duyệt</a:t>
            </a:r>
          </a:p>
        </p:txBody>
      </p:sp>
      <p:sp>
        <p:nvSpPr>
          <p:cNvPr id="4" name="Slide Number Placeholder 3"/>
          <p:cNvSpPr>
            <a:spLocks noGrp="1"/>
          </p:cNvSpPr>
          <p:nvPr>
            <p:ph type="sldNum" sz="quarter" idx="10"/>
          </p:nvPr>
        </p:nvSpPr>
        <p:spPr/>
        <p:txBody>
          <a:bodyPr/>
          <a:lstStyle/>
          <a:p>
            <a:fld id="{B045B7DE-1198-4F2F-B574-CA8CAE341642}" type="slidenum">
              <a:rPr lang="en-US" smtClean="0"/>
              <a:pPr/>
              <a:t>25</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2704690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Thiết</a:t>
            </a:r>
            <a:r>
              <a:rPr lang="en-US" baseline="0" dirty="0" smtClean="0"/>
              <a:t> </a:t>
            </a:r>
            <a:r>
              <a:rPr lang="en-US" baseline="0" dirty="0" err="1" smtClean="0"/>
              <a:t>kế</a:t>
            </a:r>
            <a:r>
              <a:rPr lang="en-US" baseline="0" dirty="0" smtClean="0"/>
              <a:t> </a:t>
            </a:r>
            <a:r>
              <a:rPr lang="en-US" baseline="0" dirty="0" err="1" smtClean="0"/>
              <a:t>kiến</a:t>
            </a:r>
            <a:r>
              <a:rPr lang="en-US" baseline="0" dirty="0" smtClean="0"/>
              <a:t> </a:t>
            </a:r>
            <a:r>
              <a:rPr lang="en-US" baseline="0" dirty="0" err="1" smtClean="0"/>
              <a:t>trúc</a:t>
            </a:r>
            <a:r>
              <a:rPr lang="en-US" baseline="0" dirty="0" smtClean="0"/>
              <a:t> Web Application</a:t>
            </a:r>
            <a:endParaRPr lang="en-US" dirty="0"/>
          </a:p>
        </p:txBody>
      </p:sp>
      <p:sp>
        <p:nvSpPr>
          <p:cNvPr id="4" name="Header Placeholder 3"/>
          <p:cNvSpPr>
            <a:spLocks noGrp="1"/>
          </p:cNvSpPr>
          <p:nvPr>
            <p:ph type="hdr" sz="quarter" idx="10"/>
          </p:nvPr>
        </p:nvSpPr>
        <p:spPr/>
        <p:txBody>
          <a:bodyPr/>
          <a:lstStyle/>
          <a:p>
            <a:r>
              <a:rPr lang="en-US" smtClean="0"/>
              <a:t>dsadadadsa</a:t>
            </a:r>
            <a:endParaRPr lang="en-US"/>
          </a:p>
        </p:txBody>
      </p:sp>
      <p:sp>
        <p:nvSpPr>
          <p:cNvPr id="5" name="Slide Number Placeholder 4"/>
          <p:cNvSpPr>
            <a:spLocks noGrp="1"/>
          </p:cNvSpPr>
          <p:nvPr>
            <p:ph type="sldNum" sz="quarter" idx="11"/>
          </p:nvPr>
        </p:nvSpPr>
        <p:spPr/>
        <p:txBody>
          <a:bodyPr/>
          <a:lstStyle/>
          <a:p>
            <a:fld id="{B045B7DE-1198-4F2F-B574-CA8CAE341642}" type="slidenum">
              <a:rPr lang="en-US" smtClean="0"/>
              <a:pPr/>
              <a:t>33</a:t>
            </a:fld>
            <a:endParaRPr lang="en-US"/>
          </a:p>
        </p:txBody>
      </p:sp>
    </p:spTree>
    <p:extLst>
      <p:ext uri="{BB962C8B-B14F-4D97-AF65-F5344CB8AC3E}">
        <p14:creationId xmlns:p14="http://schemas.microsoft.com/office/powerpoint/2010/main" xmlns="" val="210289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Nhóm</a:t>
            </a:r>
            <a:r>
              <a:rPr lang="en-US" baseline="0" dirty="0" smtClean="0"/>
              <a:t> </a:t>
            </a:r>
            <a:r>
              <a:rPr lang="en-US" baseline="0" dirty="0" err="1" smtClean="0"/>
              <a:t>em</a:t>
            </a:r>
            <a:r>
              <a:rPr lang="en-US" baseline="0" dirty="0" smtClean="0"/>
              <a:t> </a:t>
            </a:r>
            <a:r>
              <a:rPr lang="en-US" baseline="0" dirty="0" err="1" smtClean="0"/>
              <a:t>gồm</a:t>
            </a:r>
            <a:r>
              <a:rPr lang="en-US" baseline="0" dirty="0" smtClean="0"/>
              <a:t> 5 </a:t>
            </a:r>
            <a:r>
              <a:rPr lang="en-US" baseline="0" dirty="0" err="1" smtClean="0"/>
              <a:t>thành</a:t>
            </a:r>
            <a:r>
              <a:rPr lang="en-US" baseline="0" dirty="0" smtClean="0"/>
              <a:t> </a:t>
            </a:r>
            <a:r>
              <a:rPr lang="en-US" baseline="0" dirty="0" err="1" smtClean="0"/>
              <a:t>viên</a:t>
            </a:r>
            <a:r>
              <a:rPr lang="en-US" baseline="0" dirty="0" smtClean="0"/>
              <a:t> </a:t>
            </a:r>
            <a:r>
              <a:rPr lang="en-US" baseline="0" dirty="0" err="1" smtClean="0"/>
              <a:t>với</a:t>
            </a:r>
            <a:r>
              <a:rPr lang="en-US" baseline="0" dirty="0" smtClean="0"/>
              <a:t> </a:t>
            </a:r>
            <a:r>
              <a:rPr lang="en-US" baseline="0" dirty="0" err="1" smtClean="0"/>
              <a:t>các</a:t>
            </a:r>
            <a:r>
              <a:rPr lang="en-US" baseline="0" dirty="0" smtClean="0"/>
              <a:t> </a:t>
            </a:r>
            <a:r>
              <a:rPr lang="en-US" baseline="0" dirty="0" err="1" smtClean="0"/>
              <a:t>nhiệm</a:t>
            </a:r>
            <a:r>
              <a:rPr lang="en-US" baseline="0" dirty="0" smtClean="0"/>
              <a:t> </a:t>
            </a:r>
            <a:r>
              <a:rPr lang="en-US" baseline="0" dirty="0" err="1" smtClean="0"/>
              <a:t>vụ</a:t>
            </a:r>
            <a:r>
              <a:rPr lang="en-US" baseline="0" dirty="0" smtClean="0"/>
              <a:t> </a:t>
            </a:r>
            <a:r>
              <a:rPr lang="en-US" baseline="0" dirty="0" err="1" smtClean="0"/>
              <a:t>như</a:t>
            </a:r>
            <a:r>
              <a:rPr lang="en-US" baseline="0" dirty="0" smtClean="0"/>
              <a:t> </a:t>
            </a:r>
            <a:r>
              <a:rPr lang="en-US" baseline="0" dirty="0" err="1" smtClean="0"/>
              <a:t>sau</a:t>
            </a:r>
            <a:r>
              <a:rPr lang="en-US" baseline="0" dirty="0" smtClean="0"/>
              <a:t>:</a:t>
            </a:r>
          </a:p>
          <a:p>
            <a:pPr marL="285750" indent="-285750">
              <a:buFontTx/>
              <a:buChar char="-"/>
            </a:pPr>
            <a:r>
              <a:rPr lang="en-US" baseline="0" dirty="0" err="1" smtClean="0"/>
              <a:t>Em</a:t>
            </a:r>
            <a:r>
              <a:rPr lang="en-US" baseline="0" dirty="0" smtClean="0"/>
              <a:t> </a:t>
            </a:r>
          </a:p>
          <a:p>
            <a:pPr marL="285750" indent="-285750">
              <a:buFontTx/>
              <a:buChar char="-"/>
            </a:pPr>
            <a:r>
              <a:rPr lang="en-US" baseline="0" dirty="0" smtClean="0"/>
              <a:t>Cao </a:t>
            </a:r>
            <a:r>
              <a:rPr lang="en-US" baseline="0" dirty="0" err="1" smtClean="0"/>
              <a:t>Quốc</a:t>
            </a:r>
            <a:r>
              <a:rPr lang="en-US" baseline="0" dirty="0" smtClean="0"/>
              <a:t> </a:t>
            </a:r>
            <a:r>
              <a:rPr lang="en-US" baseline="0" dirty="0" err="1" smtClean="0"/>
              <a:t>Hưng</a:t>
            </a:r>
            <a:endParaRPr lang="en-US" baseline="0" dirty="0" smtClean="0"/>
          </a:p>
          <a:p>
            <a:pPr marL="285750" marR="0" indent="-285750" algn="l" defTabSz="1218987" rtl="0" eaLnBrk="1" fontAlgn="auto" latinLnBrk="0" hangingPunct="1">
              <a:lnSpc>
                <a:spcPct val="100000"/>
              </a:lnSpc>
              <a:spcBef>
                <a:spcPts val="0"/>
              </a:spcBef>
              <a:spcAft>
                <a:spcPts val="0"/>
              </a:spcAft>
              <a:buClrTx/>
              <a:buSzTx/>
              <a:buFontTx/>
              <a:buChar char="-"/>
              <a:tabLst/>
              <a:defRPr/>
            </a:pPr>
            <a:r>
              <a:rPr lang="en-US" baseline="0" dirty="0" err="1" smtClean="0"/>
              <a:t>Võ</a:t>
            </a:r>
            <a:r>
              <a:rPr lang="en-US" baseline="0" dirty="0" smtClean="0"/>
              <a:t> </a:t>
            </a:r>
            <a:r>
              <a:rPr lang="en-US" baseline="0" dirty="0" err="1" smtClean="0"/>
              <a:t>HViệt</a:t>
            </a:r>
            <a:r>
              <a:rPr lang="en-US" baseline="0" dirty="0" smtClean="0"/>
              <a:t> </a:t>
            </a:r>
          </a:p>
          <a:p>
            <a:pPr marL="285750" marR="0" indent="-285750" algn="l" defTabSz="1218987" rtl="0" eaLnBrk="1" fontAlgn="auto" latinLnBrk="0" hangingPunct="1">
              <a:lnSpc>
                <a:spcPct val="100000"/>
              </a:lnSpc>
              <a:spcBef>
                <a:spcPts val="0"/>
              </a:spcBef>
              <a:spcAft>
                <a:spcPts val="0"/>
              </a:spcAft>
              <a:buClrTx/>
              <a:buSzTx/>
              <a:buFontTx/>
              <a:buChar char="-"/>
              <a:tabLst/>
              <a:defRPr/>
            </a:pPr>
            <a:r>
              <a:rPr lang="en-US" baseline="0" dirty="0" smtClean="0"/>
              <a:t>Chung</a:t>
            </a:r>
          </a:p>
          <a:p>
            <a:pPr marL="285750" marR="0" indent="-285750" algn="l" defTabSz="1218987" rtl="0" eaLnBrk="1" fontAlgn="auto" latinLnBrk="0" hangingPunct="1">
              <a:lnSpc>
                <a:spcPct val="100000"/>
              </a:lnSpc>
              <a:spcBef>
                <a:spcPts val="0"/>
              </a:spcBef>
              <a:spcAft>
                <a:spcPts val="0"/>
              </a:spcAft>
              <a:buClrTx/>
              <a:buSzTx/>
              <a:buFontTx/>
              <a:buChar char="-"/>
              <a:tabLst/>
              <a:defRPr/>
            </a:pPr>
            <a:r>
              <a:rPr lang="en-US" baseline="0" dirty="0" err="1" smtClean="0"/>
              <a:t>Bích</a:t>
            </a:r>
            <a:endParaRPr lang="en-US" baseline="0" dirty="0" smtClean="0"/>
          </a:p>
          <a:p>
            <a:pPr marL="285750" marR="0" indent="-285750" algn="l" defTabSz="1218987" rtl="0" eaLnBrk="1" fontAlgn="auto" latinLnBrk="0" hangingPunct="1">
              <a:lnSpc>
                <a:spcPct val="100000"/>
              </a:lnSpc>
              <a:spcBef>
                <a:spcPts val="0"/>
              </a:spcBef>
              <a:spcAft>
                <a:spcPts val="0"/>
              </a:spcAft>
              <a:buClrTx/>
              <a:buSzTx/>
              <a:buFontTx/>
              <a:buChar char="-"/>
              <a:tabLst/>
              <a:defRPr/>
            </a:pPr>
            <a:endParaRPr lang="en-US" baseline="0" dirty="0" smtClean="0"/>
          </a:p>
          <a:p>
            <a:pPr marL="0" marR="0" indent="0" algn="l" defTabSz="1218987"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B045B7DE-1198-4F2F-B574-CA8CAE341642}"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3188621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dsadadadsa</a:t>
            </a:r>
            <a:endParaRPr lang="en-US"/>
          </a:p>
        </p:txBody>
      </p:sp>
      <p:sp>
        <p:nvSpPr>
          <p:cNvPr id="5" name="Slide Number Placeholder 4"/>
          <p:cNvSpPr>
            <a:spLocks noGrp="1"/>
          </p:cNvSpPr>
          <p:nvPr>
            <p:ph type="sldNum" sz="quarter" idx="11"/>
          </p:nvPr>
        </p:nvSpPr>
        <p:spPr/>
        <p:txBody>
          <a:bodyPr/>
          <a:lstStyle/>
          <a:p>
            <a:fld id="{B045B7DE-1198-4F2F-B574-CA8CAE341642}" type="slidenum">
              <a:rPr lang="en-US" smtClean="0"/>
              <a:pPr/>
              <a:t>38</a:t>
            </a:fld>
            <a:endParaRPr lang="en-US"/>
          </a:p>
        </p:txBody>
      </p:sp>
    </p:spTree>
    <p:extLst>
      <p:ext uri="{BB962C8B-B14F-4D97-AF65-F5344CB8AC3E}">
        <p14:creationId xmlns:p14="http://schemas.microsoft.com/office/powerpoint/2010/main" xmlns="" val="1314638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err="1" smtClean="0"/>
              <a:t>Sau</a:t>
            </a:r>
            <a:r>
              <a:rPr lang="en-US" dirty="0" smtClean="0"/>
              <a:t> </a:t>
            </a:r>
            <a:r>
              <a:rPr lang="en-US" dirty="0" err="1" smtClean="0"/>
              <a:t>khi</a:t>
            </a:r>
            <a:r>
              <a:rPr lang="en-US" dirty="0" smtClean="0"/>
              <a:t> </a:t>
            </a:r>
            <a:r>
              <a:rPr lang="en-US" dirty="0" err="1" smtClean="0"/>
              <a:t>tìm</a:t>
            </a:r>
            <a:r>
              <a:rPr lang="en-US" baseline="0" dirty="0" smtClean="0"/>
              <a:t> </a:t>
            </a:r>
            <a:r>
              <a:rPr lang="en-US" baseline="0" dirty="0" err="1" smtClean="0"/>
              <a:t>ra</a:t>
            </a:r>
            <a:r>
              <a:rPr lang="en-US" baseline="0" dirty="0" smtClean="0"/>
              <a:t> bug,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sử</a:t>
            </a:r>
            <a:r>
              <a:rPr lang="en-US" baseline="0" dirty="0" smtClean="0"/>
              <a:t> </a:t>
            </a:r>
            <a:r>
              <a:rPr lang="en-US" baseline="0" dirty="0" err="1" smtClean="0"/>
              <a:t>dụng</a:t>
            </a:r>
            <a:r>
              <a:rPr lang="en-US" baseline="0" dirty="0" smtClean="0"/>
              <a:t> file excel </a:t>
            </a:r>
            <a:r>
              <a:rPr lang="en-US" baseline="0" dirty="0" err="1" smtClean="0"/>
              <a:t>để</a:t>
            </a:r>
            <a:r>
              <a:rPr lang="en-US" baseline="0" dirty="0" smtClean="0"/>
              <a:t> log bug, </a:t>
            </a:r>
            <a:r>
              <a:rPr lang="en-US" baseline="0" dirty="0" err="1" smtClean="0"/>
              <a:t>đây</a:t>
            </a:r>
            <a:r>
              <a:rPr lang="en-US" baseline="0" dirty="0" smtClean="0"/>
              <a:t> </a:t>
            </a:r>
            <a:r>
              <a:rPr lang="en-US" baseline="0" dirty="0" err="1" smtClean="0"/>
              <a:t>là</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a:t>
            </a:r>
            <a:r>
              <a:rPr lang="en-US" baseline="0" dirty="0" err="1" smtClean="0"/>
              <a:t>ví</a:t>
            </a:r>
            <a:r>
              <a:rPr lang="en-US" baseline="0" dirty="0" smtClean="0"/>
              <a:t> </a:t>
            </a:r>
            <a:r>
              <a:rPr lang="en-US" baseline="0" dirty="0" err="1" smtClean="0"/>
              <a:t>dụ</a:t>
            </a:r>
            <a:r>
              <a:rPr lang="en-US" baseline="0" dirty="0" smtClean="0"/>
              <a:t> </a:t>
            </a:r>
            <a:r>
              <a:rPr lang="en-US" baseline="0" dirty="0" err="1" smtClean="0"/>
              <a:t>trong</a:t>
            </a:r>
            <a:r>
              <a:rPr lang="en-US" baseline="0" dirty="0" smtClean="0"/>
              <a:t> file bug list </a:t>
            </a:r>
            <a:r>
              <a:rPr lang="en-US" baseline="0" dirty="0" err="1" smtClean="0"/>
              <a:t>của</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các</a:t>
            </a:r>
            <a:r>
              <a:rPr lang="en-US" baseline="0" dirty="0" smtClean="0"/>
              <a:t> </a:t>
            </a:r>
            <a:r>
              <a:rPr lang="en-US" baseline="0" dirty="0" err="1" smtClean="0"/>
              <a:t>thầy</a:t>
            </a:r>
            <a:r>
              <a:rPr lang="en-US" baseline="0" dirty="0" smtClean="0"/>
              <a:t> </a:t>
            </a:r>
            <a:r>
              <a:rPr lang="en-US" baseline="0" dirty="0" err="1" smtClean="0"/>
              <a:t>có</a:t>
            </a:r>
            <a:r>
              <a:rPr lang="en-US" baseline="0" dirty="0" smtClean="0"/>
              <a:t> </a:t>
            </a:r>
            <a:r>
              <a:rPr lang="en-US" baseline="0" dirty="0" err="1" smtClean="0"/>
              <a:t>thể</a:t>
            </a:r>
            <a:r>
              <a:rPr lang="en-US" baseline="0" dirty="0" smtClean="0"/>
              <a:t> </a:t>
            </a:r>
            <a:r>
              <a:rPr lang="en-US" baseline="0" dirty="0" err="1" smtClean="0"/>
              <a:t>xem</a:t>
            </a:r>
            <a:r>
              <a:rPr lang="en-US" baseline="0" dirty="0" smtClean="0"/>
              <a:t> </a:t>
            </a:r>
            <a:r>
              <a:rPr lang="en-US" baseline="0" dirty="0" err="1" smtClean="0"/>
              <a:t>thêm</a:t>
            </a:r>
            <a:r>
              <a:rPr lang="en-US" baseline="0" dirty="0" smtClean="0"/>
              <a:t> </a:t>
            </a:r>
            <a:r>
              <a:rPr lang="en-US" baseline="0" dirty="0" err="1" smtClean="0"/>
              <a:t>trong</a:t>
            </a:r>
            <a:r>
              <a:rPr lang="en-US" baseline="0" dirty="0" smtClean="0"/>
              <a:t> </a:t>
            </a:r>
            <a:r>
              <a:rPr lang="en-US" baseline="0" dirty="0" err="1" smtClean="0"/>
              <a:t>tài</a:t>
            </a:r>
            <a:r>
              <a:rPr lang="en-US" baseline="0" dirty="0" smtClean="0"/>
              <a:t> </a:t>
            </a:r>
            <a:r>
              <a:rPr lang="en-US" baseline="0" dirty="0" err="1" smtClean="0"/>
              <a:t>liệu</a:t>
            </a:r>
            <a:endParaRPr lang="en-US" baseline="0" dirty="0" smtClean="0"/>
          </a:p>
          <a:p>
            <a:pPr>
              <a:buFontTx/>
              <a:buChar char="-"/>
            </a:pPr>
            <a:r>
              <a:rPr lang="en-US" baseline="0" dirty="0" smtClean="0"/>
              <a:t> </a:t>
            </a:r>
            <a:r>
              <a:rPr lang="en-US" baseline="0" dirty="0" err="1" smtClean="0"/>
              <a:t>Việc</a:t>
            </a:r>
            <a:r>
              <a:rPr lang="en-US" baseline="0" dirty="0" smtClean="0"/>
              <a:t> </a:t>
            </a:r>
            <a:r>
              <a:rPr lang="en-US" baseline="0" dirty="0" err="1" smtClean="0"/>
              <a:t>giao</a:t>
            </a:r>
            <a:r>
              <a:rPr lang="en-US" baseline="0" dirty="0" smtClean="0"/>
              <a:t> </a:t>
            </a:r>
            <a:r>
              <a:rPr lang="en-US" baseline="0" dirty="0" err="1" smtClean="0"/>
              <a:t>tiếp</a:t>
            </a:r>
            <a:r>
              <a:rPr lang="en-US" baseline="0" dirty="0" smtClean="0"/>
              <a:t> </a:t>
            </a:r>
            <a:r>
              <a:rPr lang="en-US" baseline="0" dirty="0" err="1" smtClean="0"/>
              <a:t>với</a:t>
            </a:r>
            <a:r>
              <a:rPr lang="en-US" baseline="0" dirty="0" smtClean="0"/>
              <a:t> developer </a:t>
            </a:r>
            <a:r>
              <a:rPr lang="en-US" baseline="0" dirty="0" err="1" smtClean="0"/>
              <a:t>để</a:t>
            </a:r>
            <a:r>
              <a:rPr lang="en-US" baseline="0" dirty="0" smtClean="0"/>
              <a:t> </a:t>
            </a:r>
            <a:r>
              <a:rPr lang="en-US" baseline="0" dirty="0" err="1" smtClean="0"/>
              <a:t>xử</a:t>
            </a:r>
            <a:r>
              <a:rPr lang="en-US" baseline="0" dirty="0" smtClean="0"/>
              <a:t> </a:t>
            </a:r>
            <a:r>
              <a:rPr lang="en-US" baseline="0" dirty="0" err="1" smtClean="0"/>
              <a:t>lý</a:t>
            </a:r>
            <a:r>
              <a:rPr lang="en-US" baseline="0" dirty="0" smtClean="0"/>
              <a:t> bug </a:t>
            </a:r>
            <a:r>
              <a:rPr lang="en-US" baseline="0" dirty="0" err="1" smtClean="0"/>
              <a:t>tìm</a:t>
            </a:r>
            <a:r>
              <a:rPr lang="en-US" baseline="0" dirty="0" smtClean="0"/>
              <a:t> </a:t>
            </a:r>
            <a:r>
              <a:rPr lang="en-US" baseline="0" dirty="0" err="1" smtClean="0"/>
              <a:t>được</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sử</a:t>
            </a:r>
            <a:r>
              <a:rPr lang="en-US" baseline="0" dirty="0" smtClean="0"/>
              <a:t> dung SVN </a:t>
            </a:r>
            <a:r>
              <a:rPr lang="en-US" baseline="0" dirty="0" err="1" smtClean="0"/>
              <a:t>hoặc</a:t>
            </a:r>
            <a:r>
              <a:rPr lang="en-US" baseline="0" dirty="0" smtClean="0"/>
              <a:t> </a:t>
            </a:r>
            <a:r>
              <a:rPr lang="en-US" baseline="0" dirty="0" err="1" smtClean="0"/>
              <a:t>trao</a:t>
            </a:r>
            <a:r>
              <a:rPr lang="en-US" baseline="0" dirty="0" smtClean="0"/>
              <a:t> </a:t>
            </a:r>
            <a:r>
              <a:rPr lang="en-US" baseline="0" dirty="0" err="1" smtClean="0"/>
              <a:t>đổi</a:t>
            </a:r>
            <a:r>
              <a:rPr lang="en-US" baseline="0" dirty="0" smtClean="0"/>
              <a:t> </a:t>
            </a:r>
            <a:r>
              <a:rPr lang="en-US" baseline="0" dirty="0" err="1" smtClean="0"/>
              <a:t>trực</a:t>
            </a:r>
            <a:r>
              <a:rPr lang="en-US" baseline="0" dirty="0" smtClean="0"/>
              <a:t> </a:t>
            </a:r>
            <a:r>
              <a:rPr lang="en-US" baseline="0" dirty="0" err="1" smtClean="0"/>
              <a:t>tiếp</a:t>
            </a:r>
            <a:endParaRPr lang="en-US" dirty="0"/>
          </a:p>
        </p:txBody>
      </p:sp>
      <p:sp>
        <p:nvSpPr>
          <p:cNvPr id="4" name="Header Placeholder 3"/>
          <p:cNvSpPr>
            <a:spLocks noGrp="1"/>
          </p:cNvSpPr>
          <p:nvPr>
            <p:ph type="hdr" sz="quarter" idx="10"/>
          </p:nvPr>
        </p:nvSpPr>
        <p:spPr/>
        <p:txBody>
          <a:bodyPr/>
          <a:lstStyle/>
          <a:p>
            <a:r>
              <a:rPr lang="en-US" smtClean="0"/>
              <a:t>dsadadadsa</a:t>
            </a:r>
            <a:endParaRPr lang="en-US"/>
          </a:p>
        </p:txBody>
      </p:sp>
      <p:sp>
        <p:nvSpPr>
          <p:cNvPr id="5" name="Slide Number Placeholder 4"/>
          <p:cNvSpPr>
            <a:spLocks noGrp="1"/>
          </p:cNvSpPr>
          <p:nvPr>
            <p:ph type="sldNum" sz="quarter" idx="11"/>
          </p:nvPr>
        </p:nvSpPr>
        <p:spPr/>
        <p:txBody>
          <a:bodyPr/>
          <a:lstStyle/>
          <a:p>
            <a:fld id="{B045B7DE-1198-4F2F-B574-CA8CAE341642}" type="slidenum">
              <a:rPr lang="en-US" smtClean="0"/>
              <a:pPr/>
              <a:t>43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err="1" smtClean="0"/>
              <a:t>Đây</a:t>
            </a:r>
            <a:r>
              <a:rPr lang="en-US" baseline="0" dirty="0" smtClean="0"/>
              <a:t> </a:t>
            </a:r>
            <a:r>
              <a:rPr lang="en-US" baseline="0" dirty="0" err="1" smtClean="0"/>
              <a:t>là</a:t>
            </a:r>
            <a:r>
              <a:rPr lang="en-US" baseline="0" dirty="0" smtClean="0"/>
              <a:t> test report </a:t>
            </a:r>
            <a:r>
              <a:rPr lang="en-US" baseline="0" dirty="0" err="1" smtClean="0"/>
              <a:t>s</a:t>
            </a:r>
            <a:r>
              <a:rPr lang="en-US" dirty="0" err="1" smtClean="0"/>
              <a:t>au</a:t>
            </a:r>
            <a:r>
              <a:rPr lang="en-US" dirty="0" smtClean="0"/>
              <a:t> </a:t>
            </a:r>
            <a:r>
              <a:rPr lang="en-US" dirty="0" err="1" smtClean="0"/>
              <a:t>khi</a:t>
            </a:r>
            <a:r>
              <a:rPr lang="en-US" dirty="0" smtClean="0"/>
              <a:t> </a:t>
            </a:r>
            <a:r>
              <a:rPr lang="en-US" dirty="0" err="1" smtClean="0"/>
              <a:t>hoàn</a:t>
            </a:r>
            <a:r>
              <a:rPr lang="en-US" baseline="0" dirty="0" smtClean="0"/>
              <a:t> </a:t>
            </a:r>
            <a:r>
              <a:rPr lang="en-US" baseline="0" dirty="0" err="1" smtClean="0"/>
              <a:t>thành</a:t>
            </a:r>
            <a:r>
              <a:rPr lang="en-US" baseline="0" dirty="0" smtClean="0"/>
              <a:t> </a:t>
            </a:r>
            <a:r>
              <a:rPr lang="en-US" baseline="0" dirty="0" err="1" smtClean="0"/>
              <a:t>việc</a:t>
            </a:r>
            <a:r>
              <a:rPr lang="en-US" baseline="0" dirty="0" smtClean="0"/>
              <a:t> </a:t>
            </a:r>
            <a:r>
              <a:rPr lang="en-US" baseline="0" dirty="0" err="1" smtClean="0"/>
              <a:t>kiểm</a:t>
            </a:r>
            <a:r>
              <a:rPr lang="en-US" baseline="0" dirty="0" smtClean="0"/>
              <a:t> </a:t>
            </a:r>
            <a:r>
              <a:rPr lang="en-US" baseline="0" dirty="0" err="1" smtClean="0"/>
              <a:t>thử</a:t>
            </a:r>
            <a:r>
              <a:rPr lang="en-US" baseline="0" dirty="0" smtClean="0"/>
              <a:t>:</a:t>
            </a:r>
          </a:p>
          <a:p>
            <a:pPr>
              <a:buFontTx/>
              <a:buNone/>
            </a:pPr>
            <a:r>
              <a:rPr lang="en-US" baseline="0" dirty="0" smtClean="0"/>
              <a:t>+ </a:t>
            </a:r>
            <a:r>
              <a:rPr lang="en-US" baseline="0" dirty="0" err="1" smtClean="0"/>
              <a:t>Tổng</a:t>
            </a:r>
            <a:r>
              <a:rPr lang="en-US" baseline="0" dirty="0" smtClean="0"/>
              <a:t> </a:t>
            </a:r>
            <a:r>
              <a:rPr lang="en-US" baseline="0" dirty="0" err="1" smtClean="0"/>
              <a:t>số</a:t>
            </a:r>
            <a:r>
              <a:rPr lang="en-US" baseline="0" dirty="0" smtClean="0"/>
              <a:t> TC </a:t>
            </a:r>
            <a:r>
              <a:rPr lang="en-US" baseline="0" dirty="0" err="1" smtClean="0"/>
              <a:t>của</a:t>
            </a:r>
            <a:r>
              <a:rPr lang="en-US" baseline="0" dirty="0" smtClean="0"/>
              <a:t> </a:t>
            </a:r>
            <a:r>
              <a:rPr lang="en-US" baseline="0" dirty="0" err="1" smtClean="0"/>
              <a:t>bọn</a:t>
            </a:r>
            <a:r>
              <a:rPr lang="en-US" baseline="0" dirty="0" smtClean="0"/>
              <a:t> </a:t>
            </a:r>
            <a:r>
              <a:rPr lang="en-US" baseline="0" dirty="0" err="1" smtClean="0"/>
              <a:t>em</a:t>
            </a:r>
            <a:r>
              <a:rPr lang="en-US" baseline="0" dirty="0" smtClean="0"/>
              <a:t> </a:t>
            </a:r>
            <a:r>
              <a:rPr lang="en-US" baseline="0" dirty="0" err="1" smtClean="0"/>
              <a:t>là</a:t>
            </a:r>
            <a:r>
              <a:rPr lang="en-US" baseline="0" dirty="0" smtClean="0"/>
              <a:t> 689 TC</a:t>
            </a:r>
          </a:p>
          <a:p>
            <a:pPr>
              <a:buFontTx/>
              <a:buNone/>
            </a:pPr>
            <a:r>
              <a:rPr lang="en-US" baseline="0" dirty="0" smtClean="0"/>
              <a:t>+ </a:t>
            </a:r>
            <a:r>
              <a:rPr lang="en-US" baseline="0" dirty="0" err="1" smtClean="0"/>
              <a:t>Trong</a:t>
            </a:r>
            <a:r>
              <a:rPr lang="en-US" baseline="0" dirty="0" smtClean="0"/>
              <a:t> </a:t>
            </a:r>
            <a:r>
              <a:rPr lang="en-US" baseline="0" dirty="0" err="1" smtClean="0"/>
              <a:t>đó</a:t>
            </a:r>
            <a:r>
              <a:rPr lang="en-US" baseline="0" dirty="0" smtClean="0"/>
              <a:t> </a:t>
            </a:r>
            <a:r>
              <a:rPr lang="en-US" baseline="0" dirty="0" err="1" smtClean="0"/>
              <a:t>tìm</a:t>
            </a:r>
            <a:r>
              <a:rPr lang="en-US" baseline="0" dirty="0" smtClean="0"/>
              <a:t> </a:t>
            </a:r>
            <a:r>
              <a:rPr lang="en-US" baseline="0" dirty="0" err="1" smtClean="0"/>
              <a:t>được</a:t>
            </a:r>
            <a:r>
              <a:rPr lang="en-US" baseline="0" dirty="0" smtClean="0"/>
              <a:t> 34 bug, </a:t>
            </a:r>
            <a:r>
              <a:rPr lang="en-US" baseline="0" dirty="0" err="1" smtClean="0"/>
              <a:t>trong</a:t>
            </a:r>
            <a:r>
              <a:rPr lang="en-US" baseline="0" dirty="0" smtClean="0"/>
              <a:t> </a:t>
            </a:r>
            <a:r>
              <a:rPr lang="en-US" baseline="0" dirty="0" err="1" smtClean="0"/>
              <a:t>đó</a:t>
            </a:r>
            <a:r>
              <a:rPr lang="en-US" baseline="0" dirty="0" smtClean="0"/>
              <a:t> </a:t>
            </a:r>
            <a:r>
              <a:rPr lang="en-US" baseline="0" dirty="0" err="1" smtClean="0"/>
              <a:t>đã</a:t>
            </a:r>
            <a:r>
              <a:rPr lang="en-US" baseline="0" dirty="0" smtClean="0"/>
              <a:t> fix </a:t>
            </a:r>
            <a:r>
              <a:rPr lang="en-US" baseline="0" dirty="0" err="1" smtClean="0"/>
              <a:t>được</a:t>
            </a:r>
            <a:r>
              <a:rPr lang="en-US" baseline="0" dirty="0" smtClean="0"/>
              <a:t> 25 bug</a:t>
            </a:r>
          </a:p>
          <a:p>
            <a:pPr>
              <a:buFontTx/>
              <a:buNone/>
            </a:pPr>
            <a:r>
              <a:rPr lang="en-US" baseline="0" dirty="0" smtClean="0"/>
              <a:t>+ </a:t>
            </a:r>
            <a:r>
              <a:rPr lang="en-US" baseline="0" dirty="0" err="1" smtClean="0"/>
              <a:t>Vì</a:t>
            </a:r>
            <a:r>
              <a:rPr lang="en-US" baseline="0" dirty="0" smtClean="0"/>
              <a:t> </a:t>
            </a:r>
            <a:r>
              <a:rPr lang="en-US" baseline="0" dirty="0" err="1" smtClean="0"/>
              <a:t>hiện</a:t>
            </a:r>
            <a:r>
              <a:rPr lang="en-US" baseline="0" dirty="0" smtClean="0"/>
              <a:t> </a:t>
            </a:r>
            <a:r>
              <a:rPr lang="en-US" baseline="0" dirty="0" err="1" smtClean="0"/>
              <a:t>tại</a:t>
            </a:r>
            <a:r>
              <a:rPr lang="en-US" baseline="0" dirty="0" smtClean="0"/>
              <a:t> </a:t>
            </a:r>
            <a:r>
              <a:rPr lang="en-US" baseline="0" dirty="0" err="1" smtClean="0"/>
              <a:t>bọn</a:t>
            </a:r>
            <a:r>
              <a:rPr lang="en-US" baseline="0" dirty="0" smtClean="0"/>
              <a:t> </a:t>
            </a:r>
            <a:r>
              <a:rPr lang="en-US" baseline="0" dirty="0" err="1" smtClean="0"/>
              <a:t>em</a:t>
            </a:r>
            <a:r>
              <a:rPr lang="en-US" baseline="0" dirty="0" smtClean="0"/>
              <a:t> </a:t>
            </a:r>
            <a:r>
              <a:rPr lang="en-US" baseline="0" dirty="0" err="1" smtClean="0"/>
              <a:t>vẫn</a:t>
            </a:r>
            <a:r>
              <a:rPr lang="en-US" baseline="0" dirty="0" smtClean="0"/>
              <a:t> </a:t>
            </a:r>
            <a:r>
              <a:rPr lang="en-US" baseline="0" dirty="0" err="1" smtClean="0"/>
              <a:t>đang</a:t>
            </a:r>
            <a:r>
              <a:rPr lang="en-US" baseline="0" dirty="0" smtClean="0"/>
              <a:t> </a:t>
            </a:r>
            <a:r>
              <a:rPr lang="en-US" baseline="0" dirty="0" err="1" smtClean="0"/>
              <a:t>trong</a:t>
            </a:r>
            <a:r>
              <a:rPr lang="en-US" baseline="0" dirty="0" smtClean="0"/>
              <a:t> </a:t>
            </a:r>
            <a:r>
              <a:rPr lang="en-US" baseline="0" dirty="0" err="1" smtClean="0"/>
              <a:t>quá</a:t>
            </a:r>
            <a:r>
              <a:rPr lang="en-US" baseline="0" dirty="0" smtClean="0"/>
              <a:t> </a:t>
            </a:r>
            <a:r>
              <a:rPr lang="en-US" baseline="0" dirty="0" err="1" smtClean="0"/>
              <a:t>trình</a:t>
            </a:r>
            <a:r>
              <a:rPr lang="en-US" baseline="0" dirty="0" smtClean="0"/>
              <a:t> re-test </a:t>
            </a:r>
            <a:r>
              <a:rPr lang="en-US" baseline="0" dirty="0" err="1" smtClean="0"/>
              <a:t>và</a:t>
            </a:r>
            <a:r>
              <a:rPr lang="en-US" baseline="0" dirty="0" smtClean="0"/>
              <a:t> fix bug </a:t>
            </a:r>
            <a:r>
              <a:rPr lang="en-US" baseline="0" dirty="0" err="1" smtClean="0"/>
              <a:t>nên</a:t>
            </a:r>
            <a:r>
              <a:rPr lang="en-US" baseline="0" dirty="0" smtClean="0"/>
              <a:t> </a:t>
            </a:r>
            <a:r>
              <a:rPr lang="en-US" baseline="0" dirty="0" err="1" smtClean="0"/>
              <a:t>một</a:t>
            </a:r>
            <a:r>
              <a:rPr lang="en-US" baseline="0" dirty="0" smtClean="0"/>
              <a:t> </a:t>
            </a:r>
            <a:r>
              <a:rPr lang="en-US" baseline="0" dirty="0" err="1" smtClean="0"/>
              <a:t>số</a:t>
            </a:r>
            <a:r>
              <a:rPr lang="en-US" baseline="0" dirty="0" smtClean="0"/>
              <a:t> bug </a:t>
            </a:r>
            <a:r>
              <a:rPr lang="en-US" baseline="0" dirty="0" err="1" smtClean="0"/>
              <a:t>vẫn</a:t>
            </a:r>
            <a:r>
              <a:rPr lang="en-US" baseline="0" dirty="0" smtClean="0"/>
              <a:t> </a:t>
            </a:r>
            <a:r>
              <a:rPr lang="en-US" baseline="0" dirty="0" err="1" smtClean="0"/>
              <a:t>chưa</a:t>
            </a:r>
            <a:r>
              <a:rPr lang="en-US" baseline="0" dirty="0" smtClean="0"/>
              <a:t> </a:t>
            </a:r>
            <a:r>
              <a:rPr lang="en-US" baseline="0" dirty="0" err="1" smtClean="0"/>
              <a:t>được</a:t>
            </a:r>
            <a:r>
              <a:rPr lang="en-US" baseline="0" dirty="0" smtClean="0"/>
              <a:t> fix, </a:t>
            </a:r>
            <a:r>
              <a:rPr lang="en-US" baseline="0" dirty="0" err="1" smtClean="0"/>
              <a:t>nhưng</a:t>
            </a:r>
            <a:r>
              <a:rPr lang="en-US" baseline="0" dirty="0" smtClean="0"/>
              <a:t> </a:t>
            </a:r>
            <a:r>
              <a:rPr lang="en-US" baseline="0" dirty="0" err="1" smtClean="0"/>
              <a:t>đến</a:t>
            </a:r>
            <a:r>
              <a:rPr lang="en-US" baseline="0" dirty="0" smtClean="0"/>
              <a:t> </a:t>
            </a:r>
            <a:r>
              <a:rPr lang="en-US" baseline="0" dirty="0" err="1" smtClean="0"/>
              <a:t>ngày</a:t>
            </a:r>
            <a:r>
              <a:rPr lang="en-US" baseline="0" dirty="0" smtClean="0"/>
              <a:t> </a:t>
            </a:r>
            <a:r>
              <a:rPr lang="en-US" baseline="0" dirty="0" err="1" smtClean="0"/>
              <a:t>bảo</a:t>
            </a:r>
            <a:r>
              <a:rPr lang="en-US" baseline="0" dirty="0" smtClean="0"/>
              <a:t> </a:t>
            </a:r>
            <a:r>
              <a:rPr lang="en-US" baseline="0" dirty="0" err="1" smtClean="0"/>
              <a:t>vệ</a:t>
            </a:r>
            <a:r>
              <a:rPr lang="en-US" baseline="0" dirty="0" smtClean="0"/>
              <a:t> </a:t>
            </a:r>
            <a:r>
              <a:rPr lang="en-US" baseline="0" dirty="0" err="1" smtClean="0"/>
              <a:t>chính</a:t>
            </a:r>
            <a:r>
              <a:rPr lang="en-US" baseline="0" dirty="0" smtClean="0"/>
              <a:t> </a:t>
            </a:r>
            <a:r>
              <a:rPr lang="en-US" baseline="0" dirty="0" err="1" smtClean="0"/>
              <a:t>sẽ</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không</a:t>
            </a:r>
            <a:r>
              <a:rPr lang="en-US" baseline="0" dirty="0" smtClean="0"/>
              <a:t> </a:t>
            </a:r>
            <a:r>
              <a:rPr lang="en-US" baseline="0" dirty="0" err="1" smtClean="0"/>
              <a:t>còn</a:t>
            </a:r>
            <a:r>
              <a:rPr lang="en-US" baseline="0" dirty="0" smtClean="0"/>
              <a:t> bug</a:t>
            </a:r>
          </a:p>
          <a:p>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dsadadadsa</a:t>
            </a:r>
            <a:endParaRPr lang="en-US"/>
          </a:p>
        </p:txBody>
      </p:sp>
      <p:sp>
        <p:nvSpPr>
          <p:cNvPr id="5" name="Slide Number Placeholder 4"/>
          <p:cNvSpPr>
            <a:spLocks noGrp="1"/>
          </p:cNvSpPr>
          <p:nvPr>
            <p:ph type="sldNum" sz="quarter" idx="11"/>
          </p:nvPr>
        </p:nvSpPr>
        <p:spPr/>
        <p:txBody>
          <a:bodyPr/>
          <a:lstStyle/>
          <a:p>
            <a:fld id="{B045B7DE-1198-4F2F-B574-CA8CAE341642}" type="slidenum">
              <a:rPr lang="en-US" smtClean="0"/>
              <a:pPr/>
              <a:t>44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Bài</a:t>
            </a:r>
            <a:r>
              <a:rPr lang="en-US" baseline="0" dirty="0" smtClean="0"/>
              <a:t> </a:t>
            </a:r>
            <a:r>
              <a:rPr lang="en-US" baseline="0" dirty="0" err="1" smtClean="0"/>
              <a:t>thuyết</a:t>
            </a:r>
            <a:r>
              <a:rPr lang="en-US" baseline="0" dirty="0" smtClean="0"/>
              <a:t> </a:t>
            </a:r>
            <a:r>
              <a:rPr lang="en-US" baseline="0" dirty="0" err="1" smtClean="0"/>
              <a:t>trình</a:t>
            </a:r>
            <a:r>
              <a:rPr lang="en-US" baseline="0" dirty="0" smtClean="0"/>
              <a:t> </a:t>
            </a:r>
            <a:r>
              <a:rPr lang="en-US" baseline="0" dirty="0" err="1" smtClean="0"/>
              <a:t>của</a:t>
            </a:r>
            <a:r>
              <a:rPr lang="en-US" baseline="0" dirty="0" smtClean="0"/>
              <a:t> </a:t>
            </a:r>
            <a:r>
              <a:rPr lang="en-US" baseline="0" dirty="0" err="1" smtClean="0"/>
              <a:t>chúng</a:t>
            </a:r>
            <a:r>
              <a:rPr lang="en-US" baseline="0" dirty="0" smtClean="0"/>
              <a:t> </a:t>
            </a:r>
            <a:r>
              <a:rPr lang="en-US" baseline="0" dirty="0" err="1" smtClean="0"/>
              <a:t>em</a:t>
            </a:r>
            <a:r>
              <a:rPr lang="en-US" baseline="0" dirty="0" smtClean="0"/>
              <a:t> </a:t>
            </a:r>
            <a:r>
              <a:rPr lang="en-US" baseline="0" dirty="0" err="1" smtClean="0"/>
              <a:t>gồm</a:t>
            </a:r>
            <a:r>
              <a:rPr lang="en-US" baseline="0" dirty="0" smtClean="0"/>
              <a:t> </a:t>
            </a:r>
            <a:r>
              <a:rPr lang="en-US" baseline="0" dirty="0" err="1" smtClean="0"/>
              <a:t>có</a:t>
            </a:r>
            <a:r>
              <a:rPr lang="en-US" baseline="0" dirty="0" smtClean="0"/>
              <a:t> 7 </a:t>
            </a:r>
            <a:r>
              <a:rPr lang="en-US" baseline="0" dirty="0" err="1" smtClean="0"/>
              <a:t>phần</a:t>
            </a:r>
            <a:r>
              <a:rPr lang="en-US" baseline="0" dirty="0" smtClean="0"/>
              <a:t> </a:t>
            </a:r>
            <a:r>
              <a:rPr lang="en-US" baseline="0" dirty="0" err="1" smtClean="0"/>
              <a:t>chính</a:t>
            </a:r>
            <a:r>
              <a:rPr lang="en-US" baseline="0" dirty="0" smtClean="0"/>
              <a:t> </a:t>
            </a:r>
            <a:r>
              <a:rPr lang="en-US" baseline="0" dirty="0" err="1" smtClean="0"/>
              <a:t>như</a:t>
            </a:r>
            <a:r>
              <a:rPr lang="en-US" baseline="0" dirty="0" smtClean="0"/>
              <a:t> </a:t>
            </a:r>
            <a:r>
              <a:rPr lang="en-US" baseline="0" dirty="0" err="1" smtClean="0"/>
              <a:t>sau</a:t>
            </a:r>
            <a:r>
              <a:rPr lang="en-US" baseline="0" dirty="0" smtClean="0"/>
              <a:t>: </a:t>
            </a:r>
          </a:p>
          <a:p>
            <a:endParaRPr lang="en-US" baseline="0" dirty="0" smtClean="0"/>
          </a:p>
          <a:p>
            <a:r>
              <a:rPr lang="en-US" baseline="0" dirty="0" err="1" smtClean="0"/>
              <a:t>Đầu</a:t>
            </a:r>
            <a:r>
              <a:rPr lang="en-US" baseline="0" dirty="0" smtClean="0"/>
              <a:t> </a:t>
            </a:r>
            <a:r>
              <a:rPr lang="en-US" baseline="0" dirty="0" err="1" smtClean="0"/>
              <a:t>tiên</a:t>
            </a:r>
            <a:r>
              <a:rPr lang="en-US" baseline="0" dirty="0" smtClean="0"/>
              <a:t>: </a:t>
            </a:r>
            <a:r>
              <a:rPr lang="en-US" baseline="0" dirty="0" err="1" smtClean="0"/>
              <a:t>giới</a:t>
            </a:r>
            <a:r>
              <a:rPr lang="en-US" baseline="0" dirty="0" smtClean="0"/>
              <a:t> </a:t>
            </a:r>
            <a:r>
              <a:rPr lang="en-US" baseline="0" dirty="0" err="1" smtClean="0"/>
              <a:t>thiệu</a:t>
            </a:r>
            <a:r>
              <a:rPr lang="en-US" baseline="0" dirty="0" smtClean="0"/>
              <a:t> </a:t>
            </a:r>
            <a:r>
              <a:rPr lang="en-US" baseline="0" dirty="0" err="1" smtClean="0"/>
              <a:t>chung</a:t>
            </a:r>
            <a:r>
              <a:rPr lang="en-US" baseline="0" dirty="0" smtClean="0"/>
              <a:t> </a:t>
            </a:r>
            <a:r>
              <a:rPr lang="en-US" baseline="0" dirty="0" err="1" smtClean="0"/>
              <a:t>đồ</a:t>
            </a:r>
            <a:r>
              <a:rPr lang="en-US" baseline="0" dirty="0" smtClean="0"/>
              <a:t> </a:t>
            </a:r>
            <a:r>
              <a:rPr lang="en-US" baseline="0" dirty="0" err="1" smtClean="0"/>
              <a:t>án</a:t>
            </a:r>
            <a:endParaRPr lang="en-US" baseline="0" dirty="0" smtClean="0"/>
          </a:p>
          <a:p>
            <a:r>
              <a:rPr lang="en-US" baseline="0" dirty="0" err="1" smtClean="0"/>
              <a:t>Phần</a:t>
            </a:r>
            <a:r>
              <a:rPr lang="en-US" baseline="0" dirty="0" smtClean="0"/>
              <a:t> 2: </a:t>
            </a:r>
            <a:r>
              <a:rPr lang="en-US" baseline="0" dirty="0" err="1" smtClean="0"/>
              <a:t>kế</a:t>
            </a:r>
            <a:r>
              <a:rPr lang="en-US" baseline="0" dirty="0" smtClean="0"/>
              <a:t> </a:t>
            </a:r>
            <a:r>
              <a:rPr lang="en-US" baseline="0" dirty="0" err="1" smtClean="0"/>
              <a:t>hoạch</a:t>
            </a:r>
            <a:r>
              <a:rPr lang="en-US" baseline="0" dirty="0" smtClean="0"/>
              <a:t> </a:t>
            </a:r>
            <a:r>
              <a:rPr lang="en-US" baseline="0" dirty="0" err="1" smtClean="0"/>
              <a:t>triển</a:t>
            </a:r>
            <a:r>
              <a:rPr lang="en-US" baseline="0" dirty="0" smtClean="0"/>
              <a:t> </a:t>
            </a:r>
            <a:r>
              <a:rPr lang="en-US" baseline="0" dirty="0" err="1" smtClean="0"/>
              <a:t>khai</a:t>
            </a:r>
            <a:r>
              <a:rPr lang="en-US" baseline="0" dirty="0" smtClean="0"/>
              <a:t> </a:t>
            </a:r>
            <a:r>
              <a:rPr lang="en-US" baseline="0" dirty="0" err="1" smtClean="0"/>
              <a:t>đồ</a:t>
            </a:r>
            <a:r>
              <a:rPr lang="en-US" baseline="0" dirty="0" smtClean="0"/>
              <a:t> </a:t>
            </a:r>
            <a:r>
              <a:rPr lang="en-US" baseline="0" dirty="0" err="1" smtClean="0"/>
              <a:t>án</a:t>
            </a:r>
            <a:endParaRPr lang="en-US" baseline="0" dirty="0" smtClean="0"/>
          </a:p>
          <a:p>
            <a:r>
              <a:rPr lang="en-US" baseline="0" dirty="0" err="1" smtClean="0"/>
              <a:t>Phần</a:t>
            </a:r>
            <a:r>
              <a:rPr lang="en-US" baseline="0" dirty="0" smtClean="0"/>
              <a:t> 3 :</a:t>
            </a:r>
            <a:r>
              <a:rPr lang="en-US" baseline="0" dirty="0" err="1" smtClean="0"/>
              <a:t>đặc</a:t>
            </a:r>
            <a:r>
              <a:rPr lang="en-US" baseline="0" dirty="0" smtClean="0"/>
              <a:t> </a:t>
            </a:r>
            <a:r>
              <a:rPr lang="en-US" baseline="0" dirty="0" err="1" smtClean="0"/>
              <a:t>tả</a:t>
            </a:r>
            <a:r>
              <a:rPr lang="en-US" baseline="0" dirty="0" smtClean="0"/>
              <a:t> chi </a:t>
            </a:r>
            <a:r>
              <a:rPr lang="en-US" baseline="0" dirty="0" err="1" smtClean="0"/>
              <a:t>tiết</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phần</a:t>
            </a:r>
            <a:r>
              <a:rPr lang="en-US" baseline="0" dirty="0" smtClean="0"/>
              <a:t> </a:t>
            </a:r>
            <a:r>
              <a:rPr lang="en-US" baseline="0" dirty="0" err="1" smtClean="0"/>
              <a:t>mềm</a:t>
            </a:r>
            <a:endParaRPr lang="en-US" baseline="0" dirty="0" smtClean="0"/>
          </a:p>
          <a:p>
            <a:r>
              <a:rPr lang="en-US" baseline="0" dirty="0" smtClean="0"/>
              <a:t>Ở </a:t>
            </a:r>
            <a:r>
              <a:rPr lang="en-US" baseline="0" dirty="0" err="1" smtClean="0"/>
              <a:t>phần</a:t>
            </a:r>
            <a:r>
              <a:rPr lang="en-US" baseline="0" dirty="0" smtClean="0"/>
              <a:t> 4, ta </a:t>
            </a:r>
            <a:r>
              <a:rPr lang="en-US" baseline="0" dirty="0" err="1" smtClean="0"/>
              <a:t>sẽ</a:t>
            </a:r>
            <a:r>
              <a:rPr lang="en-US" baseline="0" dirty="0" smtClean="0"/>
              <a:t> </a:t>
            </a:r>
            <a:r>
              <a:rPr lang="en-US" baseline="0" dirty="0" err="1" smtClean="0"/>
              <a:t>đi</a:t>
            </a:r>
            <a:r>
              <a:rPr lang="en-US" baseline="0" dirty="0" smtClean="0"/>
              <a:t> </a:t>
            </a:r>
            <a:r>
              <a:rPr lang="en-US" baseline="0" dirty="0" err="1" smtClean="0"/>
              <a:t>vào</a:t>
            </a:r>
            <a:r>
              <a:rPr lang="en-US" baseline="0" dirty="0" smtClean="0"/>
              <a:t> </a:t>
            </a:r>
            <a:r>
              <a:rPr lang="en-US" baseline="0" dirty="0" err="1" smtClean="0"/>
              <a:t>thiết</a:t>
            </a:r>
            <a:r>
              <a:rPr lang="en-US" baseline="0" dirty="0" smtClean="0"/>
              <a:t> </a:t>
            </a:r>
            <a:r>
              <a:rPr lang="en-US" baseline="0" dirty="0" err="1" smtClean="0"/>
              <a:t>kế</a:t>
            </a:r>
            <a:r>
              <a:rPr lang="en-US" baseline="0" dirty="0" smtClean="0"/>
              <a:t> chi </a:t>
            </a:r>
            <a:r>
              <a:rPr lang="en-US" baseline="0" dirty="0" err="1" smtClean="0"/>
              <a:t>tiết</a:t>
            </a:r>
            <a:r>
              <a:rPr lang="en-US" baseline="0" dirty="0" smtClean="0"/>
              <a:t> </a:t>
            </a:r>
            <a:r>
              <a:rPr lang="en-US" baseline="0" dirty="0" err="1" smtClean="0"/>
              <a:t>của</a:t>
            </a:r>
            <a:r>
              <a:rPr lang="en-US" baseline="0" dirty="0" smtClean="0"/>
              <a:t> </a:t>
            </a:r>
            <a:r>
              <a:rPr lang="en-US" baseline="0" dirty="0" err="1" smtClean="0"/>
              <a:t>phần</a:t>
            </a:r>
            <a:r>
              <a:rPr lang="en-US" baseline="0" dirty="0" smtClean="0"/>
              <a:t> </a:t>
            </a:r>
            <a:r>
              <a:rPr lang="en-US" baseline="0" dirty="0" err="1" smtClean="0"/>
              <a:t>mềm</a:t>
            </a:r>
            <a:endParaRPr lang="en-US" baseline="0" dirty="0" smtClean="0"/>
          </a:p>
          <a:p>
            <a:r>
              <a:rPr lang="en-US" baseline="0" dirty="0" err="1" smtClean="0"/>
              <a:t>Trong</a:t>
            </a:r>
            <a:r>
              <a:rPr lang="en-US" baseline="0" dirty="0" smtClean="0"/>
              <a:t> </a:t>
            </a:r>
            <a:r>
              <a:rPr lang="en-US" baseline="0" dirty="0" err="1" smtClean="0"/>
              <a:t>phần</a:t>
            </a:r>
            <a:r>
              <a:rPr lang="en-US" baseline="0" dirty="0" smtClean="0"/>
              <a:t> 5 </a:t>
            </a:r>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đến</a:t>
            </a:r>
            <a:r>
              <a:rPr lang="en-US" baseline="0" dirty="0" smtClean="0"/>
              <a:t> </a:t>
            </a:r>
            <a:r>
              <a:rPr lang="en-US" baseline="0" dirty="0" err="1" smtClean="0"/>
              <a:t>với</a:t>
            </a:r>
            <a:r>
              <a:rPr lang="en-US" baseline="0" dirty="0" smtClean="0"/>
              <a:t> </a:t>
            </a:r>
            <a:r>
              <a:rPr lang="en-US" baseline="0" dirty="0" err="1" smtClean="0"/>
              <a:t>các</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đảm</a:t>
            </a:r>
            <a:r>
              <a:rPr lang="en-US" baseline="0" dirty="0" smtClean="0"/>
              <a:t> </a:t>
            </a:r>
            <a:r>
              <a:rPr lang="en-US" baseline="0" dirty="0" err="1" smtClean="0"/>
              <a:t>bảo</a:t>
            </a:r>
            <a:r>
              <a:rPr lang="en-US" baseline="0" dirty="0" smtClean="0"/>
              <a:t> </a:t>
            </a:r>
            <a:r>
              <a:rPr lang="en-US" baseline="0" dirty="0" err="1" smtClean="0"/>
              <a:t>chất</a:t>
            </a:r>
            <a:r>
              <a:rPr lang="en-US" baseline="0" dirty="0" smtClean="0"/>
              <a:t> </a:t>
            </a:r>
            <a:r>
              <a:rPr lang="en-US" baseline="0" dirty="0" err="1" smtClean="0"/>
              <a:t>lượng</a:t>
            </a:r>
            <a:r>
              <a:rPr lang="en-US" baseline="0" dirty="0" smtClean="0"/>
              <a:t> </a:t>
            </a:r>
            <a:r>
              <a:rPr lang="en-US" baseline="0" dirty="0" err="1" smtClean="0"/>
              <a:t>của</a:t>
            </a:r>
            <a:r>
              <a:rPr lang="en-US" baseline="0" dirty="0" smtClean="0"/>
              <a:t> </a:t>
            </a:r>
            <a:r>
              <a:rPr lang="en-US" baseline="0" dirty="0" err="1" smtClean="0"/>
              <a:t>phần</a:t>
            </a:r>
            <a:r>
              <a:rPr lang="en-US" baseline="0" dirty="0" smtClean="0"/>
              <a:t> </a:t>
            </a:r>
            <a:r>
              <a:rPr lang="en-US" baseline="0" dirty="0" err="1" smtClean="0"/>
              <a:t>mềm</a:t>
            </a:r>
            <a:endParaRPr lang="en-US" baseline="0" dirty="0" smtClean="0"/>
          </a:p>
          <a:p>
            <a:r>
              <a:rPr lang="en-US" baseline="0" dirty="0" err="1" smtClean="0"/>
              <a:t>Cuối</a:t>
            </a:r>
            <a:r>
              <a:rPr lang="en-US" baseline="0" dirty="0" smtClean="0"/>
              <a:t> </a:t>
            </a:r>
            <a:r>
              <a:rPr lang="en-US" baseline="0" dirty="0" err="1" smtClean="0"/>
              <a:t>cùng</a:t>
            </a:r>
            <a:r>
              <a:rPr lang="en-US" baseline="0" dirty="0" smtClean="0"/>
              <a:t> </a:t>
            </a:r>
            <a:r>
              <a:rPr lang="en-US" baseline="0" dirty="0" err="1" smtClean="0"/>
              <a:t>là</a:t>
            </a:r>
            <a:r>
              <a:rPr lang="en-US" baseline="0" dirty="0" smtClean="0"/>
              <a:t> 1 </a:t>
            </a:r>
            <a:r>
              <a:rPr lang="en-US" baseline="0" dirty="0" err="1" smtClean="0"/>
              <a:t>phần</a:t>
            </a:r>
            <a:r>
              <a:rPr lang="en-US" baseline="0" dirty="0" smtClean="0"/>
              <a:t> </a:t>
            </a:r>
            <a:r>
              <a:rPr lang="en-US" baseline="0" dirty="0" err="1" smtClean="0"/>
              <a:t>rất</a:t>
            </a:r>
            <a:r>
              <a:rPr lang="en-US" baseline="0" dirty="0" smtClean="0"/>
              <a:t> </a:t>
            </a:r>
            <a:r>
              <a:rPr lang="en-US" baseline="0" dirty="0" err="1" smtClean="0"/>
              <a:t>thú</a:t>
            </a:r>
            <a:r>
              <a:rPr lang="en-US" baseline="0" dirty="0" smtClean="0"/>
              <a:t> </a:t>
            </a:r>
            <a:r>
              <a:rPr lang="en-US" baseline="0" dirty="0" err="1" smtClean="0"/>
              <a:t>vị</a:t>
            </a:r>
            <a:r>
              <a:rPr lang="en-US" baseline="0" dirty="0" smtClean="0"/>
              <a:t>. </a:t>
            </a:r>
            <a:r>
              <a:rPr lang="en-US" baseline="0" dirty="0" err="1" smtClean="0"/>
              <a:t>Đó</a:t>
            </a:r>
            <a:r>
              <a:rPr lang="en-US" baseline="0" dirty="0" smtClean="0"/>
              <a:t> </a:t>
            </a:r>
            <a:r>
              <a:rPr lang="en-US" baseline="0" dirty="0" err="1" smtClean="0"/>
              <a:t>là</a:t>
            </a:r>
            <a:r>
              <a:rPr lang="en-US" baseline="0" dirty="0" smtClean="0"/>
              <a:t> demo </a:t>
            </a:r>
            <a:r>
              <a:rPr lang="en-US" baseline="0" dirty="0" err="1" smtClean="0"/>
              <a:t>sản</a:t>
            </a:r>
            <a:r>
              <a:rPr lang="en-US" baseline="0" dirty="0" smtClean="0"/>
              <a:t> </a:t>
            </a:r>
            <a:r>
              <a:rPr lang="en-US" baseline="0" dirty="0" err="1" smtClean="0"/>
              <a:t>phẩm</a:t>
            </a:r>
            <a:r>
              <a:rPr lang="en-US" baseline="0" dirty="0" smtClean="0"/>
              <a:t> </a:t>
            </a:r>
            <a:r>
              <a:rPr lang="en-US" baseline="0" dirty="0" err="1" smtClean="0"/>
              <a:t>trên</a:t>
            </a:r>
            <a:r>
              <a:rPr lang="en-US" baseline="0" dirty="0" smtClean="0"/>
              <a:t> </a:t>
            </a:r>
            <a:r>
              <a:rPr lang="en-US" baseline="0" dirty="0" err="1" smtClean="0"/>
              <a:t>môi</a:t>
            </a:r>
            <a:r>
              <a:rPr lang="en-US" baseline="0" dirty="0" smtClean="0"/>
              <a:t> </a:t>
            </a:r>
            <a:r>
              <a:rPr lang="en-US" baseline="0" dirty="0" err="1" smtClean="0"/>
              <a:t>trường</a:t>
            </a:r>
            <a:r>
              <a:rPr lang="en-US" baseline="0" dirty="0" smtClean="0"/>
              <a:t> </a:t>
            </a:r>
            <a:r>
              <a:rPr lang="en-US" baseline="0" dirty="0" err="1" smtClean="0"/>
              <a:t>thực</a:t>
            </a:r>
            <a:r>
              <a:rPr lang="en-US" baseline="0" dirty="0" smtClean="0"/>
              <a:t> </a:t>
            </a:r>
            <a:r>
              <a:rPr lang="en-US" baseline="0" dirty="0" err="1" smtClean="0"/>
              <a:t>tế</a:t>
            </a:r>
            <a:r>
              <a:rPr lang="en-US" baseline="0" dirty="0" smtClean="0"/>
              <a:t> </a:t>
            </a:r>
            <a:r>
              <a:rPr lang="en-US" baseline="0" dirty="0" err="1" smtClean="0"/>
              <a:t>và</a:t>
            </a:r>
            <a:r>
              <a:rPr lang="en-US" baseline="0" dirty="0" smtClean="0"/>
              <a:t> </a:t>
            </a:r>
            <a:r>
              <a:rPr lang="en-US" baseline="0" dirty="0" err="1" smtClean="0"/>
              <a:t>hỏi</a:t>
            </a:r>
            <a:r>
              <a:rPr lang="en-US" baseline="0" dirty="0" smtClean="0"/>
              <a:t> </a:t>
            </a:r>
            <a:r>
              <a:rPr lang="en-US" baseline="0" dirty="0" err="1" smtClean="0"/>
              <a:t>đáp</a:t>
            </a:r>
            <a:endParaRPr lang="en-US" baseline="0" dirty="0" smtClean="0"/>
          </a:p>
          <a:p>
            <a:endParaRPr lang="en-US" baseline="0" dirty="0" smtClean="0"/>
          </a:p>
          <a:p>
            <a:r>
              <a:rPr lang="en-US" baseline="0" dirty="0" err="1" smtClean="0"/>
              <a:t>Để</a:t>
            </a:r>
            <a:r>
              <a:rPr lang="en-US" baseline="0" dirty="0" smtClean="0"/>
              <a:t> </a:t>
            </a:r>
            <a:r>
              <a:rPr lang="en-US" baseline="0" dirty="0" err="1" smtClean="0"/>
              <a:t>hiểu</a:t>
            </a:r>
            <a:r>
              <a:rPr lang="en-US" baseline="0" dirty="0" smtClean="0"/>
              <a:t> </a:t>
            </a:r>
            <a:r>
              <a:rPr lang="en-US" baseline="0" dirty="0" err="1" smtClean="0"/>
              <a:t>rõ</a:t>
            </a:r>
            <a:r>
              <a:rPr lang="en-US" baseline="0" dirty="0" smtClean="0"/>
              <a:t> </a:t>
            </a:r>
            <a:r>
              <a:rPr lang="en-US" baseline="0" dirty="0" err="1" smtClean="0"/>
              <a:t>hơn</a:t>
            </a:r>
            <a:r>
              <a:rPr lang="en-US" baseline="0" dirty="0" smtClean="0"/>
              <a:t>, </a:t>
            </a:r>
            <a:r>
              <a:rPr lang="en-US" baseline="0" dirty="0" err="1" smtClean="0"/>
              <a:t>ngay</a:t>
            </a:r>
            <a:r>
              <a:rPr lang="en-US" baseline="0" dirty="0" smtClean="0"/>
              <a:t> </a:t>
            </a:r>
            <a:r>
              <a:rPr lang="en-US" baseline="0" dirty="0" err="1" smtClean="0"/>
              <a:t>sau</a:t>
            </a:r>
            <a:r>
              <a:rPr lang="en-US" baseline="0" dirty="0" smtClean="0"/>
              <a:t> </a:t>
            </a:r>
            <a:r>
              <a:rPr lang="en-US" baseline="0" dirty="0" err="1" smtClean="0"/>
              <a:t>đây</a:t>
            </a:r>
            <a:r>
              <a:rPr lang="en-US" baseline="0" dirty="0" smtClean="0"/>
              <a:t> </a:t>
            </a:r>
            <a:r>
              <a:rPr lang="en-US" baseline="0" dirty="0" err="1" smtClean="0"/>
              <a:t>chúng</a:t>
            </a:r>
            <a:r>
              <a:rPr lang="en-US" baseline="0" dirty="0" smtClean="0"/>
              <a:t> ta </a:t>
            </a:r>
            <a:r>
              <a:rPr lang="en-US" baseline="0" dirty="0" err="1" smtClean="0"/>
              <a:t>sẽ</a:t>
            </a:r>
            <a:r>
              <a:rPr lang="en-US" baseline="0" dirty="0" smtClean="0"/>
              <a:t> </a:t>
            </a:r>
            <a:r>
              <a:rPr lang="en-US" baseline="0" dirty="0" err="1" smtClean="0"/>
              <a:t>đi</a:t>
            </a:r>
            <a:r>
              <a:rPr lang="en-US" baseline="0" dirty="0" smtClean="0"/>
              <a:t> </a:t>
            </a:r>
            <a:r>
              <a:rPr lang="en-US" baseline="0" dirty="0" err="1" smtClean="0"/>
              <a:t>vào</a:t>
            </a:r>
            <a:r>
              <a:rPr lang="en-US" baseline="0" dirty="0" smtClean="0"/>
              <a:t> </a:t>
            </a:r>
            <a:r>
              <a:rPr lang="en-US" baseline="0" dirty="0" err="1" smtClean="0"/>
              <a:t>cụ</a:t>
            </a:r>
            <a:r>
              <a:rPr lang="en-US" baseline="0" dirty="0" smtClean="0"/>
              <a:t> </a:t>
            </a:r>
            <a:r>
              <a:rPr lang="en-US" baseline="0" dirty="0" err="1" smtClean="0"/>
              <a:t>thể</a:t>
            </a:r>
            <a:r>
              <a:rPr lang="en-US" baseline="0" dirty="0" smtClean="0"/>
              <a:t> </a:t>
            </a:r>
            <a:r>
              <a:rPr lang="en-US" baseline="0" dirty="0" err="1" smtClean="0"/>
              <a:t>từng</a:t>
            </a:r>
            <a:r>
              <a:rPr lang="en-US" baseline="0" dirty="0" smtClean="0"/>
              <a:t> </a:t>
            </a:r>
            <a:r>
              <a:rPr lang="en-US" baseline="0" dirty="0" err="1" smtClean="0"/>
              <a:t>phần</a:t>
            </a:r>
            <a:r>
              <a:rPr lang="en-US" baseline="0" dirty="0" smtClean="0"/>
              <a:t>:</a:t>
            </a:r>
          </a:p>
          <a:p>
            <a:endParaRPr lang="en-US" dirty="0"/>
          </a:p>
        </p:txBody>
      </p:sp>
      <p:sp>
        <p:nvSpPr>
          <p:cNvPr id="4" name="Header Placeholder 3"/>
          <p:cNvSpPr>
            <a:spLocks noGrp="1"/>
          </p:cNvSpPr>
          <p:nvPr>
            <p:ph type="hdr" sz="quarter" idx="10"/>
          </p:nvPr>
        </p:nvSpPr>
        <p:spPr/>
        <p:txBody>
          <a:bodyPr/>
          <a:lstStyle/>
          <a:p>
            <a:r>
              <a:rPr lang="en-US" smtClean="0"/>
              <a:t>dsadadadsa</a:t>
            </a:r>
            <a:endParaRPr lang="en-US"/>
          </a:p>
        </p:txBody>
      </p:sp>
      <p:sp>
        <p:nvSpPr>
          <p:cNvPr id="5" name="Slide Number Placeholder 4"/>
          <p:cNvSpPr>
            <a:spLocks noGrp="1"/>
          </p:cNvSpPr>
          <p:nvPr>
            <p:ph type="sldNum" sz="quarter" idx="11"/>
          </p:nvPr>
        </p:nvSpPr>
        <p:spPr/>
        <p:txBody>
          <a:bodyPr/>
          <a:lstStyle/>
          <a:p>
            <a:fld id="{B045B7DE-1198-4F2F-B574-CA8CAE341642}" type="slidenum">
              <a:rPr lang="en-US" smtClean="0"/>
              <a:pPr/>
              <a:t>3</a:t>
            </a:fld>
            <a:endParaRPr lang="en-US"/>
          </a:p>
        </p:txBody>
      </p:sp>
    </p:spTree>
    <p:extLst>
      <p:ext uri="{BB962C8B-B14F-4D97-AF65-F5344CB8AC3E}">
        <p14:creationId xmlns:p14="http://schemas.microsoft.com/office/powerpoint/2010/main" xmlns="" val="331302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2000" baseline="0" dirty="0" err="1" smtClean="0"/>
              <a:t>Đồng</a:t>
            </a:r>
            <a:r>
              <a:rPr lang="en-US" sz="2000" baseline="0" dirty="0" smtClean="0"/>
              <a:t> </a:t>
            </a:r>
            <a:r>
              <a:rPr lang="en-US" sz="2000" baseline="0" dirty="0" err="1" smtClean="0"/>
              <a:t>thời</a:t>
            </a:r>
            <a:r>
              <a:rPr lang="en-US" sz="2000" baseline="0" dirty="0" smtClean="0"/>
              <a:t>/ </a:t>
            </a:r>
            <a:r>
              <a:rPr lang="en-US" sz="2000" baseline="0" dirty="0" err="1" smtClean="0"/>
              <a:t>việc</a:t>
            </a:r>
            <a:r>
              <a:rPr lang="en-US" sz="2000" baseline="0" dirty="0" smtClean="0"/>
              <a:t> </a:t>
            </a:r>
            <a:r>
              <a:rPr lang="en-US" sz="2000" baseline="0" dirty="0" err="1" smtClean="0"/>
              <a:t>tập</a:t>
            </a:r>
            <a:r>
              <a:rPr lang="en-US" sz="2000" baseline="0" dirty="0" smtClean="0"/>
              <a:t> </a:t>
            </a:r>
            <a:r>
              <a:rPr lang="en-US" sz="2000" baseline="0" dirty="0" err="1" smtClean="0"/>
              <a:t>trung</a:t>
            </a:r>
            <a:r>
              <a:rPr lang="en-US" sz="2000" baseline="0" dirty="0" smtClean="0"/>
              <a:t> </a:t>
            </a:r>
            <a:r>
              <a:rPr lang="en-US" sz="2000" baseline="0" dirty="0" err="1" smtClean="0"/>
              <a:t>quá</a:t>
            </a:r>
            <a:r>
              <a:rPr lang="en-US" sz="2000" baseline="0" dirty="0" smtClean="0"/>
              <a:t> </a:t>
            </a:r>
            <a:r>
              <a:rPr lang="en-US" sz="2000" baseline="0" dirty="0" err="1" smtClean="0"/>
              <a:t>nhiều</a:t>
            </a:r>
            <a:r>
              <a:rPr lang="en-US" sz="2000" baseline="0" dirty="0" smtClean="0"/>
              <a:t> </a:t>
            </a:r>
            <a:r>
              <a:rPr lang="en-US" sz="2000" baseline="0" dirty="0" err="1" smtClean="0"/>
              <a:t>trường</a:t>
            </a:r>
            <a:r>
              <a:rPr lang="en-US" sz="2000" baseline="0" dirty="0" smtClean="0"/>
              <a:t> ĐH </a:t>
            </a:r>
            <a:r>
              <a:rPr lang="en-US" sz="2000" baseline="0" dirty="0" err="1" smtClean="0"/>
              <a:t>tại</a:t>
            </a:r>
            <a:r>
              <a:rPr lang="en-US" sz="2000" baseline="0" dirty="0" smtClean="0"/>
              <a:t> </a:t>
            </a:r>
            <a:r>
              <a:rPr lang="en-US" sz="2000" baseline="0" dirty="0" err="1" smtClean="0"/>
              <a:t>trung</a:t>
            </a:r>
            <a:r>
              <a:rPr lang="en-US" sz="2000" baseline="0" dirty="0" smtClean="0"/>
              <a:t> </a:t>
            </a:r>
            <a:r>
              <a:rPr lang="en-US" sz="2000" baseline="0" dirty="0" err="1" smtClean="0"/>
              <a:t>tâm</a:t>
            </a:r>
            <a:r>
              <a:rPr lang="en-US" sz="2000" baseline="0" dirty="0" smtClean="0"/>
              <a:t> TP / </a:t>
            </a:r>
            <a:r>
              <a:rPr lang="en-US" sz="2000" baseline="0" dirty="0" err="1" smtClean="0"/>
              <a:t>dẫn</a:t>
            </a:r>
            <a:r>
              <a:rPr lang="en-US" sz="2000" baseline="0" dirty="0" smtClean="0"/>
              <a:t> </a:t>
            </a:r>
            <a:r>
              <a:rPr lang="en-US" sz="2000" baseline="0" dirty="0" err="1" smtClean="0"/>
              <a:t>tới</a:t>
            </a:r>
            <a:r>
              <a:rPr lang="en-US" sz="2000" baseline="0" dirty="0" smtClean="0"/>
              <a:t> </a:t>
            </a:r>
            <a:r>
              <a:rPr lang="en-US" sz="2000" baseline="0" dirty="0" err="1" smtClean="0"/>
              <a:t>khả</a:t>
            </a:r>
            <a:r>
              <a:rPr lang="en-US" sz="2000" baseline="0" dirty="0" smtClean="0"/>
              <a:t> </a:t>
            </a:r>
            <a:r>
              <a:rPr lang="en-US" sz="2000" baseline="0" dirty="0" err="1" smtClean="0"/>
              <a:t>năng</a:t>
            </a:r>
            <a:r>
              <a:rPr lang="en-US" sz="2000" baseline="0" dirty="0" smtClean="0"/>
              <a:t> </a:t>
            </a:r>
            <a:r>
              <a:rPr lang="en-US" sz="2000" baseline="0" dirty="0" err="1" smtClean="0"/>
              <a:t>đáp</a:t>
            </a:r>
            <a:r>
              <a:rPr lang="en-US" sz="2000" baseline="0" dirty="0" smtClean="0"/>
              <a:t> </a:t>
            </a:r>
            <a:r>
              <a:rPr lang="en-US" sz="2000" baseline="0" dirty="0" err="1" smtClean="0"/>
              <a:t>ứng</a:t>
            </a:r>
            <a:r>
              <a:rPr lang="en-US" sz="2000" baseline="0" dirty="0" smtClean="0"/>
              <a:t> </a:t>
            </a:r>
            <a:r>
              <a:rPr lang="en-US" sz="2000" baseline="0" dirty="0" err="1" smtClean="0"/>
              <a:t>nơi</a:t>
            </a:r>
            <a:r>
              <a:rPr lang="en-US" sz="2000" baseline="0" dirty="0" smtClean="0"/>
              <a:t> ở </a:t>
            </a:r>
            <a:r>
              <a:rPr lang="en-US" sz="2000" baseline="0" dirty="0" err="1" smtClean="0"/>
              <a:t>cho</a:t>
            </a:r>
            <a:r>
              <a:rPr lang="en-US" sz="2000" baseline="0" dirty="0" smtClean="0"/>
              <a:t> 100% </a:t>
            </a:r>
            <a:r>
              <a:rPr lang="en-US" sz="2000" baseline="0" dirty="0" err="1" smtClean="0"/>
              <a:t>sinh</a:t>
            </a:r>
            <a:r>
              <a:rPr lang="en-US" sz="2000" baseline="0" dirty="0" smtClean="0"/>
              <a:t> </a:t>
            </a:r>
            <a:r>
              <a:rPr lang="en-US" sz="2000" baseline="0" dirty="0" err="1" smtClean="0"/>
              <a:t>viên</a:t>
            </a:r>
            <a:r>
              <a:rPr lang="en-US" sz="2000" baseline="0" dirty="0" smtClean="0"/>
              <a:t> </a:t>
            </a:r>
            <a:r>
              <a:rPr lang="en-US" sz="2000" baseline="0" dirty="0" err="1" smtClean="0"/>
              <a:t>tại</a:t>
            </a:r>
            <a:r>
              <a:rPr lang="en-US" sz="2000" baseline="0" dirty="0" smtClean="0"/>
              <a:t> </a:t>
            </a:r>
            <a:r>
              <a:rPr lang="en-US" sz="2000" baseline="0" dirty="0" err="1" smtClean="0"/>
              <a:t>ký</a:t>
            </a:r>
            <a:r>
              <a:rPr lang="en-US" sz="2000" baseline="0" dirty="0" smtClean="0"/>
              <a:t> </a:t>
            </a:r>
            <a:r>
              <a:rPr lang="en-US" sz="2000" baseline="0" dirty="0" err="1" smtClean="0"/>
              <a:t>túc</a:t>
            </a:r>
            <a:r>
              <a:rPr lang="en-US" sz="2000" baseline="0" dirty="0" smtClean="0"/>
              <a:t> </a:t>
            </a:r>
            <a:r>
              <a:rPr lang="en-US" sz="2000" baseline="0" dirty="0" err="1" smtClean="0"/>
              <a:t>xá</a:t>
            </a:r>
            <a:r>
              <a:rPr lang="en-US" sz="2000" baseline="0" dirty="0" smtClean="0"/>
              <a:t> </a:t>
            </a:r>
            <a:r>
              <a:rPr lang="en-US" sz="2000" baseline="0" dirty="0" err="1" smtClean="0"/>
              <a:t>là</a:t>
            </a:r>
            <a:r>
              <a:rPr lang="en-US" sz="2000" baseline="0" dirty="0" smtClean="0"/>
              <a:t> </a:t>
            </a:r>
            <a:r>
              <a:rPr lang="en-US" sz="2000" baseline="0" dirty="0" err="1" smtClean="0"/>
              <a:t>không</a:t>
            </a:r>
            <a:r>
              <a:rPr lang="en-US" sz="2000" baseline="0" dirty="0" smtClean="0"/>
              <a:t> </a:t>
            </a:r>
            <a:r>
              <a:rPr lang="en-US" sz="2000" baseline="0" dirty="0" err="1" smtClean="0"/>
              <a:t>thể</a:t>
            </a:r>
            <a:r>
              <a:rPr lang="en-US" sz="2000" baseline="0" dirty="0" smtClean="0"/>
              <a:t>.</a:t>
            </a:r>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2000" dirty="0" smtClean="0"/>
              <a:t>Do </a:t>
            </a:r>
            <a:r>
              <a:rPr lang="en-US" sz="2000" dirty="0" err="1" smtClean="0"/>
              <a:t>đó</a:t>
            </a:r>
            <a:r>
              <a:rPr lang="en-US" sz="2000" baseline="0" dirty="0" smtClean="0"/>
              <a:t> </a:t>
            </a:r>
            <a:r>
              <a:rPr lang="en-US" sz="2000" baseline="0" dirty="0" err="1" smtClean="0"/>
              <a:t>những</a:t>
            </a:r>
            <a:r>
              <a:rPr lang="en-US" sz="2000" baseline="0" dirty="0" smtClean="0"/>
              <a:t> </a:t>
            </a:r>
            <a:r>
              <a:rPr lang="en-US" sz="2000" baseline="0" dirty="0" err="1" smtClean="0"/>
              <a:t>người</a:t>
            </a:r>
            <a:r>
              <a:rPr lang="en-US" sz="2000" baseline="0" dirty="0" smtClean="0"/>
              <a:t> </a:t>
            </a:r>
            <a:r>
              <a:rPr lang="en-US" sz="2000" baseline="0" dirty="0" err="1" smtClean="0"/>
              <a:t>nhập</a:t>
            </a:r>
            <a:r>
              <a:rPr lang="en-US" sz="2000" baseline="0" dirty="0" smtClean="0"/>
              <a:t> </a:t>
            </a:r>
            <a:r>
              <a:rPr lang="en-US" sz="2000" baseline="0" dirty="0" err="1" smtClean="0"/>
              <a:t>cư</a:t>
            </a:r>
            <a:r>
              <a:rPr lang="en-US" sz="2000" baseline="0" dirty="0" smtClean="0"/>
              <a:t> </a:t>
            </a:r>
            <a:r>
              <a:rPr lang="en-US" sz="2000" baseline="0" dirty="0" err="1" smtClean="0"/>
              <a:t>và</a:t>
            </a:r>
            <a:r>
              <a:rPr lang="en-US" sz="2000" baseline="0" dirty="0" smtClean="0"/>
              <a:t> </a:t>
            </a:r>
            <a:r>
              <a:rPr lang="en-US" sz="2000" baseline="0" dirty="0" err="1" smtClean="0"/>
              <a:t>sinh</a:t>
            </a:r>
            <a:r>
              <a:rPr lang="en-US" sz="2000" baseline="0" dirty="0" smtClean="0"/>
              <a:t> </a:t>
            </a:r>
            <a:r>
              <a:rPr lang="en-US" sz="2000" baseline="0" dirty="0" err="1" smtClean="0"/>
              <a:t>viên</a:t>
            </a:r>
            <a:r>
              <a:rPr lang="en-US" sz="2000" baseline="0" dirty="0" smtClean="0"/>
              <a:t> </a:t>
            </a:r>
            <a:r>
              <a:rPr lang="en-US" sz="2000" baseline="0" dirty="0" err="1" smtClean="0"/>
              <a:t>là</a:t>
            </a:r>
            <a:r>
              <a:rPr lang="en-US" sz="2000" baseline="0" dirty="0" smtClean="0"/>
              <a:t> </a:t>
            </a:r>
            <a:r>
              <a:rPr lang="en-US" sz="2000" baseline="0" dirty="0" err="1" smtClean="0"/>
              <a:t>hai</a:t>
            </a:r>
            <a:r>
              <a:rPr lang="en-US" sz="2000" baseline="0" dirty="0" smtClean="0"/>
              <a:t> </a:t>
            </a:r>
            <a:r>
              <a:rPr lang="en-US" sz="2000" baseline="0" dirty="0" err="1" smtClean="0"/>
              <a:t>đối</a:t>
            </a:r>
            <a:r>
              <a:rPr lang="en-US" sz="2000" baseline="0" dirty="0" smtClean="0"/>
              <a:t> </a:t>
            </a:r>
            <a:r>
              <a:rPr lang="en-US" sz="2000" baseline="0" dirty="0" err="1" smtClean="0"/>
              <a:t>tượng</a:t>
            </a:r>
            <a:r>
              <a:rPr lang="en-US" sz="2000" baseline="0" dirty="0" smtClean="0"/>
              <a:t> </a:t>
            </a:r>
            <a:r>
              <a:rPr lang="en-US" sz="2000" baseline="0" dirty="0" err="1" smtClean="0"/>
              <a:t>có</a:t>
            </a:r>
            <a:r>
              <a:rPr lang="en-US" sz="2000" baseline="0" dirty="0" smtClean="0"/>
              <a:t> </a:t>
            </a:r>
            <a:r>
              <a:rPr lang="en-US" sz="2000" baseline="0" dirty="0" err="1" smtClean="0"/>
              <a:t>nhu</a:t>
            </a:r>
            <a:r>
              <a:rPr lang="en-US" sz="2000" baseline="0" dirty="0" smtClean="0"/>
              <a:t> </a:t>
            </a:r>
            <a:r>
              <a:rPr lang="en-US" sz="2000" baseline="0" dirty="0" err="1" smtClean="0"/>
              <a:t>cầu</a:t>
            </a:r>
            <a:r>
              <a:rPr lang="en-US" sz="2000" baseline="0" dirty="0" smtClean="0"/>
              <a:t> </a:t>
            </a:r>
            <a:r>
              <a:rPr lang="en-US" sz="2000" baseline="0" dirty="0" err="1" smtClean="0"/>
              <a:t>đặc</a:t>
            </a:r>
            <a:r>
              <a:rPr lang="en-US" sz="2000" baseline="0" dirty="0" smtClean="0"/>
              <a:t> </a:t>
            </a:r>
            <a:r>
              <a:rPr lang="en-US" sz="2000" baseline="0" dirty="0" err="1" smtClean="0"/>
              <a:t>biệt</a:t>
            </a:r>
            <a:r>
              <a:rPr lang="en-US" sz="2000" baseline="0" dirty="0" smtClean="0"/>
              <a:t> </a:t>
            </a:r>
            <a:r>
              <a:rPr lang="en-US" sz="2000" baseline="0" dirty="0" err="1" smtClean="0"/>
              <a:t>cao</a:t>
            </a:r>
            <a:r>
              <a:rPr lang="en-US" sz="2000" baseline="0" dirty="0" smtClean="0"/>
              <a:t> </a:t>
            </a:r>
            <a:r>
              <a:rPr lang="en-US" sz="2000" baseline="0" dirty="0" err="1" smtClean="0"/>
              <a:t>về</a:t>
            </a:r>
            <a:r>
              <a:rPr lang="en-US" sz="2000" baseline="0" dirty="0" smtClean="0"/>
              <a:t> </a:t>
            </a:r>
            <a:r>
              <a:rPr lang="en-US" sz="2000" baseline="0" dirty="0" err="1" smtClean="0"/>
              <a:t>nhà</a:t>
            </a:r>
            <a:r>
              <a:rPr lang="en-US" sz="2000" baseline="0" dirty="0" smtClean="0"/>
              <a:t> </a:t>
            </a:r>
            <a:r>
              <a:rPr lang="en-US" sz="2000" baseline="0" dirty="0" err="1" smtClean="0"/>
              <a:t>cho</a:t>
            </a:r>
            <a:r>
              <a:rPr lang="en-US" sz="2000" baseline="0" dirty="0" smtClean="0"/>
              <a:t> </a:t>
            </a:r>
            <a:r>
              <a:rPr lang="en-US" sz="2000" baseline="0" dirty="0" err="1" smtClean="0"/>
              <a:t>thuê</a:t>
            </a:r>
            <a:r>
              <a:rPr lang="en-US" sz="2000" baseline="0" dirty="0" smtClean="0"/>
              <a:t>/</a:t>
            </a:r>
            <a:r>
              <a:rPr lang="en-US" sz="2000" baseline="0" dirty="0" err="1" smtClean="0"/>
              <a:t>phòng</a:t>
            </a:r>
            <a:r>
              <a:rPr lang="en-US" sz="2000" baseline="0" dirty="0" smtClean="0"/>
              <a:t> </a:t>
            </a:r>
            <a:r>
              <a:rPr lang="en-US" sz="2000" baseline="0" dirty="0" err="1" smtClean="0"/>
              <a:t>trọ</a:t>
            </a:r>
            <a:r>
              <a:rPr lang="en-US" sz="2000" baseline="0" dirty="0" smtClean="0"/>
              <a:t>.</a:t>
            </a:r>
            <a:endParaRPr lang="en-US" sz="2000" dirty="0" smtClean="0"/>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p>
          <a:p>
            <a:endParaRPr lang="en-US" sz="2000" baseline="0" dirty="0" smtClean="0"/>
          </a:p>
        </p:txBody>
      </p:sp>
      <p:sp>
        <p:nvSpPr>
          <p:cNvPr id="4" name="Slide Number Placeholder 3"/>
          <p:cNvSpPr>
            <a:spLocks noGrp="1"/>
          </p:cNvSpPr>
          <p:nvPr>
            <p:ph type="sldNum" sz="quarter" idx="10"/>
          </p:nvPr>
        </p:nvSpPr>
        <p:spPr/>
        <p:txBody>
          <a:bodyPr/>
          <a:lstStyle/>
          <a:p>
            <a:fld id="{B045B7DE-1198-4F2F-B574-CA8CAE341642}" type="slidenum">
              <a:rPr lang="en-US" smtClean="0"/>
              <a:pPr/>
              <a:t>4</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332240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2000" baseline="0" dirty="0" err="1" smtClean="0"/>
              <a:t>Đồng</a:t>
            </a:r>
            <a:r>
              <a:rPr lang="en-US" sz="2000" baseline="0" dirty="0" smtClean="0"/>
              <a:t> </a:t>
            </a:r>
            <a:r>
              <a:rPr lang="en-US" sz="2000" baseline="0" dirty="0" err="1" smtClean="0"/>
              <a:t>thời</a:t>
            </a:r>
            <a:r>
              <a:rPr lang="en-US" sz="2000" baseline="0" dirty="0" smtClean="0"/>
              <a:t>/ </a:t>
            </a:r>
            <a:r>
              <a:rPr lang="en-US" sz="2000" baseline="0" dirty="0" err="1" smtClean="0"/>
              <a:t>việc</a:t>
            </a:r>
            <a:r>
              <a:rPr lang="en-US" sz="2000" baseline="0" dirty="0" smtClean="0"/>
              <a:t> </a:t>
            </a:r>
            <a:r>
              <a:rPr lang="en-US" sz="2000" baseline="0" dirty="0" err="1" smtClean="0"/>
              <a:t>tập</a:t>
            </a:r>
            <a:r>
              <a:rPr lang="en-US" sz="2000" baseline="0" dirty="0" smtClean="0"/>
              <a:t> </a:t>
            </a:r>
            <a:r>
              <a:rPr lang="en-US" sz="2000" baseline="0" dirty="0" err="1" smtClean="0"/>
              <a:t>trung</a:t>
            </a:r>
            <a:r>
              <a:rPr lang="en-US" sz="2000" baseline="0" dirty="0" smtClean="0"/>
              <a:t> </a:t>
            </a:r>
            <a:r>
              <a:rPr lang="en-US" sz="2000" baseline="0" dirty="0" err="1" smtClean="0"/>
              <a:t>quá</a:t>
            </a:r>
            <a:r>
              <a:rPr lang="en-US" sz="2000" baseline="0" dirty="0" smtClean="0"/>
              <a:t> </a:t>
            </a:r>
            <a:r>
              <a:rPr lang="en-US" sz="2000" baseline="0" dirty="0" err="1" smtClean="0"/>
              <a:t>nhiều</a:t>
            </a:r>
            <a:r>
              <a:rPr lang="en-US" sz="2000" baseline="0" dirty="0" smtClean="0"/>
              <a:t> </a:t>
            </a:r>
            <a:r>
              <a:rPr lang="en-US" sz="2000" baseline="0" dirty="0" err="1" smtClean="0"/>
              <a:t>trường</a:t>
            </a:r>
            <a:r>
              <a:rPr lang="en-US" sz="2000" baseline="0" dirty="0" smtClean="0"/>
              <a:t> ĐH </a:t>
            </a:r>
            <a:r>
              <a:rPr lang="en-US" sz="2000" baseline="0" dirty="0" err="1" smtClean="0"/>
              <a:t>tại</a:t>
            </a:r>
            <a:r>
              <a:rPr lang="en-US" sz="2000" baseline="0" dirty="0" smtClean="0"/>
              <a:t> </a:t>
            </a:r>
            <a:r>
              <a:rPr lang="en-US" sz="2000" baseline="0" dirty="0" err="1" smtClean="0"/>
              <a:t>trung</a:t>
            </a:r>
            <a:r>
              <a:rPr lang="en-US" sz="2000" baseline="0" dirty="0" smtClean="0"/>
              <a:t> </a:t>
            </a:r>
            <a:r>
              <a:rPr lang="en-US" sz="2000" baseline="0" dirty="0" err="1" smtClean="0"/>
              <a:t>tâm</a:t>
            </a:r>
            <a:r>
              <a:rPr lang="en-US" sz="2000" baseline="0" dirty="0" smtClean="0"/>
              <a:t> TP / </a:t>
            </a:r>
            <a:r>
              <a:rPr lang="en-US" sz="2000" baseline="0" dirty="0" err="1" smtClean="0"/>
              <a:t>dẫn</a:t>
            </a:r>
            <a:r>
              <a:rPr lang="en-US" sz="2000" baseline="0" dirty="0" smtClean="0"/>
              <a:t> </a:t>
            </a:r>
            <a:r>
              <a:rPr lang="en-US" sz="2000" baseline="0" dirty="0" err="1" smtClean="0"/>
              <a:t>tới</a:t>
            </a:r>
            <a:r>
              <a:rPr lang="en-US" sz="2000" baseline="0" dirty="0" smtClean="0"/>
              <a:t> </a:t>
            </a:r>
            <a:r>
              <a:rPr lang="en-US" sz="2000" baseline="0" dirty="0" err="1" smtClean="0"/>
              <a:t>khả</a:t>
            </a:r>
            <a:r>
              <a:rPr lang="en-US" sz="2000" baseline="0" dirty="0" smtClean="0"/>
              <a:t> </a:t>
            </a:r>
            <a:r>
              <a:rPr lang="en-US" sz="2000" baseline="0" dirty="0" err="1" smtClean="0"/>
              <a:t>năng</a:t>
            </a:r>
            <a:r>
              <a:rPr lang="en-US" sz="2000" baseline="0" dirty="0" smtClean="0"/>
              <a:t> </a:t>
            </a:r>
            <a:r>
              <a:rPr lang="en-US" sz="2000" baseline="0" dirty="0" err="1" smtClean="0"/>
              <a:t>đáp</a:t>
            </a:r>
            <a:r>
              <a:rPr lang="en-US" sz="2000" baseline="0" dirty="0" smtClean="0"/>
              <a:t> </a:t>
            </a:r>
            <a:r>
              <a:rPr lang="en-US" sz="2000" baseline="0" dirty="0" err="1" smtClean="0"/>
              <a:t>ứng</a:t>
            </a:r>
            <a:r>
              <a:rPr lang="en-US" sz="2000" baseline="0" dirty="0" smtClean="0"/>
              <a:t> </a:t>
            </a:r>
            <a:r>
              <a:rPr lang="en-US" sz="2000" baseline="0" dirty="0" err="1" smtClean="0"/>
              <a:t>nơi</a:t>
            </a:r>
            <a:r>
              <a:rPr lang="en-US" sz="2000" baseline="0" dirty="0" smtClean="0"/>
              <a:t> ở </a:t>
            </a:r>
            <a:r>
              <a:rPr lang="en-US" sz="2000" baseline="0" dirty="0" err="1" smtClean="0"/>
              <a:t>cho</a:t>
            </a:r>
            <a:r>
              <a:rPr lang="en-US" sz="2000" baseline="0" dirty="0" smtClean="0"/>
              <a:t> 100% </a:t>
            </a:r>
            <a:r>
              <a:rPr lang="en-US" sz="2000" baseline="0" dirty="0" err="1" smtClean="0"/>
              <a:t>sinh</a:t>
            </a:r>
            <a:r>
              <a:rPr lang="en-US" sz="2000" baseline="0" dirty="0" smtClean="0"/>
              <a:t> </a:t>
            </a:r>
            <a:r>
              <a:rPr lang="en-US" sz="2000" baseline="0" dirty="0" err="1" smtClean="0"/>
              <a:t>viên</a:t>
            </a:r>
            <a:r>
              <a:rPr lang="en-US" sz="2000" baseline="0" dirty="0" smtClean="0"/>
              <a:t> </a:t>
            </a:r>
            <a:r>
              <a:rPr lang="en-US" sz="2000" baseline="0" dirty="0" err="1" smtClean="0"/>
              <a:t>tại</a:t>
            </a:r>
            <a:r>
              <a:rPr lang="en-US" sz="2000" baseline="0" dirty="0" smtClean="0"/>
              <a:t> </a:t>
            </a:r>
            <a:r>
              <a:rPr lang="en-US" sz="2000" baseline="0" dirty="0" err="1" smtClean="0"/>
              <a:t>ký</a:t>
            </a:r>
            <a:r>
              <a:rPr lang="en-US" sz="2000" baseline="0" dirty="0" smtClean="0"/>
              <a:t> </a:t>
            </a:r>
            <a:r>
              <a:rPr lang="en-US" sz="2000" baseline="0" dirty="0" err="1" smtClean="0"/>
              <a:t>túc</a:t>
            </a:r>
            <a:r>
              <a:rPr lang="en-US" sz="2000" baseline="0" dirty="0" smtClean="0"/>
              <a:t> </a:t>
            </a:r>
            <a:r>
              <a:rPr lang="en-US" sz="2000" baseline="0" dirty="0" err="1" smtClean="0"/>
              <a:t>xá</a:t>
            </a:r>
            <a:r>
              <a:rPr lang="en-US" sz="2000" baseline="0" dirty="0" smtClean="0"/>
              <a:t> </a:t>
            </a:r>
            <a:r>
              <a:rPr lang="en-US" sz="2000" baseline="0" dirty="0" err="1" smtClean="0"/>
              <a:t>là</a:t>
            </a:r>
            <a:r>
              <a:rPr lang="en-US" sz="2000" baseline="0" dirty="0" smtClean="0"/>
              <a:t> </a:t>
            </a:r>
            <a:r>
              <a:rPr lang="en-US" sz="2000" baseline="0" dirty="0" err="1" smtClean="0"/>
              <a:t>không</a:t>
            </a:r>
            <a:r>
              <a:rPr lang="en-US" sz="2000" baseline="0" dirty="0" smtClean="0"/>
              <a:t> </a:t>
            </a:r>
            <a:r>
              <a:rPr lang="en-US" sz="2000" baseline="0" dirty="0" err="1" smtClean="0"/>
              <a:t>thể</a:t>
            </a:r>
            <a:r>
              <a:rPr lang="en-US" sz="2000" baseline="0" dirty="0" smtClean="0"/>
              <a:t>.</a:t>
            </a:r>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1218987" rtl="0" eaLnBrk="1" fontAlgn="auto" latinLnBrk="0" hangingPunct="1">
              <a:lnSpc>
                <a:spcPct val="100000"/>
              </a:lnSpc>
              <a:spcBef>
                <a:spcPts val="0"/>
              </a:spcBef>
              <a:spcAft>
                <a:spcPts val="0"/>
              </a:spcAft>
              <a:buClrTx/>
              <a:buSzTx/>
              <a:buFontTx/>
              <a:buNone/>
              <a:tabLst/>
              <a:defRPr/>
            </a:pPr>
            <a:r>
              <a:rPr lang="en-US" sz="2000" dirty="0" smtClean="0"/>
              <a:t>Do </a:t>
            </a:r>
            <a:r>
              <a:rPr lang="en-US" sz="2000" dirty="0" err="1" smtClean="0"/>
              <a:t>đó</a:t>
            </a:r>
            <a:r>
              <a:rPr lang="en-US" sz="2000" baseline="0" dirty="0" smtClean="0"/>
              <a:t> </a:t>
            </a:r>
            <a:r>
              <a:rPr lang="en-US" sz="2000" baseline="0" dirty="0" err="1" smtClean="0"/>
              <a:t>những</a:t>
            </a:r>
            <a:r>
              <a:rPr lang="en-US" sz="2000" baseline="0" dirty="0" smtClean="0"/>
              <a:t> </a:t>
            </a:r>
            <a:r>
              <a:rPr lang="en-US" sz="2000" baseline="0" dirty="0" err="1" smtClean="0"/>
              <a:t>người</a:t>
            </a:r>
            <a:r>
              <a:rPr lang="en-US" sz="2000" baseline="0" dirty="0" smtClean="0"/>
              <a:t> </a:t>
            </a:r>
            <a:r>
              <a:rPr lang="en-US" sz="2000" baseline="0" dirty="0" err="1" smtClean="0"/>
              <a:t>nhập</a:t>
            </a:r>
            <a:r>
              <a:rPr lang="en-US" sz="2000" baseline="0" dirty="0" smtClean="0"/>
              <a:t> </a:t>
            </a:r>
            <a:r>
              <a:rPr lang="en-US" sz="2000" baseline="0" dirty="0" err="1" smtClean="0"/>
              <a:t>cư</a:t>
            </a:r>
            <a:r>
              <a:rPr lang="en-US" sz="2000" baseline="0" dirty="0" smtClean="0"/>
              <a:t> </a:t>
            </a:r>
            <a:r>
              <a:rPr lang="en-US" sz="2000" baseline="0" dirty="0" err="1" smtClean="0"/>
              <a:t>và</a:t>
            </a:r>
            <a:r>
              <a:rPr lang="en-US" sz="2000" baseline="0" dirty="0" smtClean="0"/>
              <a:t> </a:t>
            </a:r>
            <a:r>
              <a:rPr lang="en-US" sz="2000" baseline="0" dirty="0" err="1" smtClean="0"/>
              <a:t>sinh</a:t>
            </a:r>
            <a:r>
              <a:rPr lang="en-US" sz="2000" baseline="0" dirty="0" smtClean="0"/>
              <a:t> </a:t>
            </a:r>
            <a:r>
              <a:rPr lang="en-US" sz="2000" baseline="0" dirty="0" err="1" smtClean="0"/>
              <a:t>viên</a:t>
            </a:r>
            <a:r>
              <a:rPr lang="en-US" sz="2000" baseline="0" dirty="0" smtClean="0"/>
              <a:t> </a:t>
            </a:r>
            <a:r>
              <a:rPr lang="en-US" sz="2000" baseline="0" dirty="0" err="1" smtClean="0"/>
              <a:t>là</a:t>
            </a:r>
            <a:r>
              <a:rPr lang="en-US" sz="2000" baseline="0" dirty="0" smtClean="0"/>
              <a:t> </a:t>
            </a:r>
            <a:r>
              <a:rPr lang="en-US" sz="2000" baseline="0" dirty="0" err="1" smtClean="0"/>
              <a:t>hai</a:t>
            </a:r>
            <a:r>
              <a:rPr lang="en-US" sz="2000" baseline="0" dirty="0" smtClean="0"/>
              <a:t> </a:t>
            </a:r>
            <a:r>
              <a:rPr lang="en-US" sz="2000" baseline="0" dirty="0" err="1" smtClean="0"/>
              <a:t>đối</a:t>
            </a:r>
            <a:r>
              <a:rPr lang="en-US" sz="2000" baseline="0" dirty="0" smtClean="0"/>
              <a:t> </a:t>
            </a:r>
            <a:r>
              <a:rPr lang="en-US" sz="2000" baseline="0" dirty="0" err="1" smtClean="0"/>
              <a:t>tượng</a:t>
            </a:r>
            <a:r>
              <a:rPr lang="en-US" sz="2000" baseline="0" dirty="0" smtClean="0"/>
              <a:t> </a:t>
            </a:r>
            <a:r>
              <a:rPr lang="en-US" sz="2000" baseline="0" dirty="0" err="1" smtClean="0"/>
              <a:t>có</a:t>
            </a:r>
            <a:r>
              <a:rPr lang="en-US" sz="2000" baseline="0" dirty="0" smtClean="0"/>
              <a:t> </a:t>
            </a:r>
            <a:r>
              <a:rPr lang="en-US" sz="2000" baseline="0" dirty="0" err="1" smtClean="0"/>
              <a:t>nhu</a:t>
            </a:r>
            <a:r>
              <a:rPr lang="en-US" sz="2000" baseline="0" dirty="0" smtClean="0"/>
              <a:t> </a:t>
            </a:r>
            <a:r>
              <a:rPr lang="en-US" sz="2000" baseline="0" dirty="0" err="1" smtClean="0"/>
              <a:t>cầu</a:t>
            </a:r>
            <a:r>
              <a:rPr lang="en-US" sz="2000" baseline="0" dirty="0" smtClean="0"/>
              <a:t> </a:t>
            </a:r>
            <a:r>
              <a:rPr lang="en-US" sz="2000" baseline="0" dirty="0" err="1" smtClean="0"/>
              <a:t>đặc</a:t>
            </a:r>
            <a:r>
              <a:rPr lang="en-US" sz="2000" baseline="0" dirty="0" smtClean="0"/>
              <a:t> </a:t>
            </a:r>
            <a:r>
              <a:rPr lang="en-US" sz="2000" baseline="0" dirty="0" err="1" smtClean="0"/>
              <a:t>biệt</a:t>
            </a:r>
            <a:r>
              <a:rPr lang="en-US" sz="2000" baseline="0" dirty="0" smtClean="0"/>
              <a:t> </a:t>
            </a:r>
            <a:r>
              <a:rPr lang="en-US" sz="2000" baseline="0" dirty="0" err="1" smtClean="0"/>
              <a:t>cao</a:t>
            </a:r>
            <a:r>
              <a:rPr lang="en-US" sz="2000" baseline="0" dirty="0" smtClean="0"/>
              <a:t> </a:t>
            </a:r>
            <a:r>
              <a:rPr lang="en-US" sz="2000" baseline="0" dirty="0" err="1" smtClean="0"/>
              <a:t>về</a:t>
            </a:r>
            <a:r>
              <a:rPr lang="en-US" sz="2000" baseline="0" dirty="0" smtClean="0"/>
              <a:t> </a:t>
            </a:r>
            <a:r>
              <a:rPr lang="en-US" sz="2000" baseline="0" dirty="0" err="1" smtClean="0"/>
              <a:t>nhà</a:t>
            </a:r>
            <a:r>
              <a:rPr lang="en-US" sz="2000" baseline="0" dirty="0" smtClean="0"/>
              <a:t> </a:t>
            </a:r>
            <a:r>
              <a:rPr lang="en-US" sz="2000" baseline="0" dirty="0" err="1" smtClean="0"/>
              <a:t>cho</a:t>
            </a:r>
            <a:r>
              <a:rPr lang="en-US" sz="2000" baseline="0" dirty="0" smtClean="0"/>
              <a:t> </a:t>
            </a:r>
            <a:r>
              <a:rPr lang="en-US" sz="2000" baseline="0" dirty="0" err="1" smtClean="0"/>
              <a:t>thuê</a:t>
            </a:r>
            <a:r>
              <a:rPr lang="en-US" sz="2000" baseline="0" dirty="0" smtClean="0"/>
              <a:t>/</a:t>
            </a:r>
            <a:r>
              <a:rPr lang="en-US" sz="2000" baseline="0" dirty="0" err="1" smtClean="0"/>
              <a:t>phòng</a:t>
            </a:r>
            <a:r>
              <a:rPr lang="en-US" sz="2000" baseline="0" dirty="0" smtClean="0"/>
              <a:t> </a:t>
            </a:r>
            <a:r>
              <a:rPr lang="en-US" sz="2000" baseline="0" dirty="0" err="1" smtClean="0"/>
              <a:t>trọ</a:t>
            </a:r>
            <a:r>
              <a:rPr lang="en-US" sz="2000" baseline="0" dirty="0" smtClean="0"/>
              <a:t>.</a:t>
            </a:r>
            <a:endParaRPr lang="en-US" sz="2000" dirty="0" smtClean="0"/>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smtClean="0"/>
          </a:p>
          <a:p>
            <a:endParaRPr lang="en-US" sz="2000" baseline="0" dirty="0" smtClean="0"/>
          </a:p>
        </p:txBody>
      </p:sp>
      <p:sp>
        <p:nvSpPr>
          <p:cNvPr id="4" name="Slide Number Placeholder 3"/>
          <p:cNvSpPr>
            <a:spLocks noGrp="1"/>
          </p:cNvSpPr>
          <p:nvPr>
            <p:ph type="sldNum" sz="quarter" idx="10"/>
          </p:nvPr>
        </p:nvSpPr>
        <p:spPr/>
        <p:txBody>
          <a:bodyPr/>
          <a:lstStyle/>
          <a:p>
            <a:fld id="{B045B7DE-1198-4F2F-B574-CA8CAE341642}"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3322400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err="1" smtClean="0">
                <a:solidFill>
                  <a:srgbClr val="FF0000"/>
                </a:solidFill>
                <a:sym typeface="Wingdings"/>
              </a:rPr>
              <a:t>Trong</a:t>
            </a:r>
            <a:r>
              <a:rPr lang="en-US" sz="2000" baseline="0" dirty="0" smtClean="0">
                <a:solidFill>
                  <a:srgbClr val="FF0000"/>
                </a:solidFill>
                <a:sym typeface="Wingdings"/>
              </a:rPr>
              <a:t> </a:t>
            </a:r>
            <a:r>
              <a:rPr lang="en-US" sz="2000" baseline="0" dirty="0" err="1" smtClean="0">
                <a:solidFill>
                  <a:srgbClr val="FF0000"/>
                </a:solidFill>
                <a:sym typeface="Wingdings"/>
              </a:rPr>
              <a:t>nhiều</a:t>
            </a:r>
            <a:r>
              <a:rPr lang="en-US" sz="2000" baseline="0" dirty="0" smtClean="0">
                <a:solidFill>
                  <a:srgbClr val="FF0000"/>
                </a:solidFill>
                <a:sym typeface="Wingdings"/>
              </a:rPr>
              <a:t> </a:t>
            </a:r>
            <a:r>
              <a:rPr lang="en-US" sz="2000" baseline="0" dirty="0" err="1" smtClean="0">
                <a:solidFill>
                  <a:srgbClr val="FF0000"/>
                </a:solidFill>
                <a:sym typeface="Wingdings"/>
              </a:rPr>
              <a:t>năm</a:t>
            </a:r>
            <a:r>
              <a:rPr lang="en-US" sz="2000" baseline="0" dirty="0" smtClean="0">
                <a:solidFill>
                  <a:srgbClr val="FF0000"/>
                </a:solidFill>
                <a:sym typeface="Wingdings"/>
              </a:rPr>
              <a:t> </a:t>
            </a:r>
            <a:r>
              <a:rPr lang="en-US" sz="2000" baseline="0" dirty="0" err="1" smtClean="0">
                <a:solidFill>
                  <a:srgbClr val="FF0000"/>
                </a:solidFill>
                <a:sym typeface="Wingdings"/>
              </a:rPr>
              <a:t>trở</a:t>
            </a:r>
            <a:r>
              <a:rPr lang="en-US" sz="2000" baseline="0" dirty="0" smtClean="0">
                <a:solidFill>
                  <a:srgbClr val="FF0000"/>
                </a:solidFill>
                <a:sym typeface="Wingdings"/>
              </a:rPr>
              <a:t> </a:t>
            </a:r>
            <a:r>
              <a:rPr lang="en-US" sz="2000" baseline="0" dirty="0" err="1" smtClean="0">
                <a:solidFill>
                  <a:srgbClr val="FF0000"/>
                </a:solidFill>
                <a:sym typeface="Wingdings"/>
              </a:rPr>
              <a:t>lại</a:t>
            </a:r>
            <a:r>
              <a:rPr lang="en-US" sz="2000" baseline="0" dirty="0" smtClean="0">
                <a:solidFill>
                  <a:srgbClr val="FF0000"/>
                </a:solidFill>
                <a:sym typeface="Wingdings"/>
              </a:rPr>
              <a:t> </a:t>
            </a:r>
            <a:r>
              <a:rPr lang="en-US" sz="2000" baseline="0" dirty="0" err="1" smtClean="0">
                <a:solidFill>
                  <a:srgbClr val="FF0000"/>
                </a:solidFill>
                <a:sym typeface="Wingdings"/>
              </a:rPr>
              <a:t>đây</a:t>
            </a:r>
            <a:r>
              <a:rPr lang="en-US" sz="2000" baseline="0" dirty="0" smtClean="0">
                <a:solidFill>
                  <a:srgbClr val="FF0000"/>
                </a:solidFill>
                <a:sym typeface="Wingdings"/>
              </a:rPr>
              <a:t> / </a:t>
            </a:r>
            <a:r>
              <a:rPr lang="en-US" sz="2000" baseline="0" dirty="0" err="1" smtClean="0">
                <a:solidFill>
                  <a:srgbClr val="FF0000"/>
                </a:solidFill>
                <a:sym typeface="Wingdings"/>
              </a:rPr>
              <a:t>qúa</a:t>
            </a:r>
            <a:r>
              <a:rPr lang="en-US" sz="2000" baseline="0" dirty="0" smtClean="0">
                <a:solidFill>
                  <a:srgbClr val="FF0000"/>
                </a:solidFill>
                <a:sym typeface="Wingdings"/>
              </a:rPr>
              <a:t> </a:t>
            </a:r>
            <a:r>
              <a:rPr lang="en-US" sz="2000" baseline="0" dirty="0" err="1" smtClean="0">
                <a:solidFill>
                  <a:srgbClr val="FF0000"/>
                </a:solidFill>
                <a:sym typeface="Wingdings"/>
              </a:rPr>
              <a:t>trình</a:t>
            </a:r>
            <a:r>
              <a:rPr lang="en-US" sz="2000" baseline="0" dirty="0" smtClean="0">
                <a:solidFill>
                  <a:srgbClr val="FF0000"/>
                </a:solidFill>
                <a:sym typeface="Wingdings"/>
              </a:rPr>
              <a:t> </a:t>
            </a:r>
            <a:r>
              <a:rPr lang="en-US" sz="2000" baseline="0" dirty="0" err="1" smtClean="0">
                <a:solidFill>
                  <a:srgbClr val="FF0000"/>
                </a:solidFill>
                <a:sym typeface="Wingdings"/>
              </a:rPr>
              <a:t>đô</a:t>
            </a:r>
            <a:r>
              <a:rPr lang="en-US" sz="2000" baseline="0" dirty="0" smtClean="0">
                <a:solidFill>
                  <a:srgbClr val="FF0000"/>
                </a:solidFill>
                <a:sym typeface="Wingdings"/>
              </a:rPr>
              <a:t> </a:t>
            </a:r>
            <a:r>
              <a:rPr lang="en-US" sz="2000" baseline="0" dirty="0" err="1" smtClean="0">
                <a:solidFill>
                  <a:srgbClr val="FF0000"/>
                </a:solidFill>
                <a:sym typeface="Wingdings"/>
              </a:rPr>
              <a:t>thị</a:t>
            </a:r>
            <a:r>
              <a:rPr lang="en-US" sz="2000" baseline="0" dirty="0" smtClean="0">
                <a:solidFill>
                  <a:srgbClr val="FF0000"/>
                </a:solidFill>
                <a:sym typeface="Wingdings"/>
              </a:rPr>
              <a:t> </a:t>
            </a:r>
            <a:r>
              <a:rPr lang="en-US" sz="2000" baseline="0" dirty="0" err="1" smtClean="0">
                <a:solidFill>
                  <a:srgbClr val="FF0000"/>
                </a:solidFill>
                <a:sym typeface="Wingdings"/>
              </a:rPr>
              <a:t>hóa</a:t>
            </a:r>
            <a:r>
              <a:rPr lang="en-US" sz="2000" baseline="0" dirty="0" smtClean="0">
                <a:solidFill>
                  <a:srgbClr val="FF0000"/>
                </a:solidFill>
                <a:sym typeface="Wingdings"/>
              </a:rPr>
              <a:t> </a:t>
            </a:r>
            <a:r>
              <a:rPr lang="en-US" sz="2000" baseline="0" dirty="0" err="1" smtClean="0">
                <a:solidFill>
                  <a:srgbClr val="FF0000"/>
                </a:solidFill>
                <a:sym typeface="Wingdings"/>
              </a:rPr>
              <a:t>nhanh</a:t>
            </a:r>
            <a:r>
              <a:rPr lang="en-US" sz="2000" baseline="0" dirty="0" smtClean="0">
                <a:solidFill>
                  <a:srgbClr val="FF0000"/>
                </a:solidFill>
                <a:sym typeface="Wingdings"/>
              </a:rPr>
              <a:t> </a:t>
            </a:r>
            <a:r>
              <a:rPr lang="en-US" sz="2000" baseline="0" dirty="0" err="1" smtClean="0">
                <a:solidFill>
                  <a:srgbClr val="FF0000"/>
                </a:solidFill>
                <a:sym typeface="Wingdings"/>
              </a:rPr>
              <a:t>tại</a:t>
            </a:r>
            <a:r>
              <a:rPr lang="en-US" sz="2000" baseline="0" dirty="0" smtClean="0">
                <a:solidFill>
                  <a:srgbClr val="FF0000"/>
                </a:solidFill>
                <a:sym typeface="Wingdings"/>
              </a:rPr>
              <a:t> HN </a:t>
            </a:r>
            <a:r>
              <a:rPr lang="en-US" sz="2000" baseline="0" dirty="0" err="1" smtClean="0">
                <a:solidFill>
                  <a:srgbClr val="FF0000"/>
                </a:solidFill>
                <a:sym typeface="Wingdings"/>
              </a:rPr>
              <a:t>và</a:t>
            </a:r>
            <a:r>
              <a:rPr lang="en-US" sz="2000" baseline="0" dirty="0" smtClean="0">
                <a:solidFill>
                  <a:srgbClr val="FF0000"/>
                </a:solidFill>
                <a:sym typeface="Wingdings"/>
              </a:rPr>
              <a:t> </a:t>
            </a:r>
            <a:r>
              <a:rPr lang="en-US" sz="2000" baseline="0" dirty="0" err="1" smtClean="0">
                <a:solidFill>
                  <a:srgbClr val="FF0000"/>
                </a:solidFill>
                <a:sym typeface="Wingdings"/>
              </a:rPr>
              <a:t>các</a:t>
            </a:r>
            <a:r>
              <a:rPr lang="en-US" sz="2000" baseline="0" dirty="0" smtClean="0">
                <a:solidFill>
                  <a:srgbClr val="FF0000"/>
                </a:solidFill>
                <a:sym typeface="Wingdings"/>
              </a:rPr>
              <a:t> TP </a:t>
            </a:r>
            <a:r>
              <a:rPr lang="en-US" sz="2000" baseline="0" dirty="0" err="1" smtClean="0">
                <a:solidFill>
                  <a:srgbClr val="FF0000"/>
                </a:solidFill>
                <a:sym typeface="Wingdings"/>
              </a:rPr>
              <a:t>khác</a:t>
            </a:r>
            <a:r>
              <a:rPr lang="en-US" sz="2000" baseline="0" dirty="0" smtClean="0">
                <a:solidFill>
                  <a:srgbClr val="FF0000"/>
                </a:solidFill>
                <a:sym typeface="Wingdings"/>
              </a:rPr>
              <a:t> </a:t>
            </a:r>
            <a:r>
              <a:rPr lang="en-US" sz="2000" baseline="0" dirty="0" err="1" smtClean="0">
                <a:solidFill>
                  <a:srgbClr val="FF0000"/>
                </a:solidFill>
                <a:sym typeface="Wingdings"/>
              </a:rPr>
              <a:t>trên</a:t>
            </a:r>
            <a:r>
              <a:rPr lang="en-US" sz="2000" baseline="0" dirty="0" smtClean="0">
                <a:solidFill>
                  <a:srgbClr val="FF0000"/>
                </a:solidFill>
                <a:sym typeface="Wingdings"/>
              </a:rPr>
              <a:t> </a:t>
            </a:r>
            <a:r>
              <a:rPr lang="en-US" sz="2000" baseline="0" dirty="0" err="1" smtClean="0">
                <a:solidFill>
                  <a:srgbClr val="FF0000"/>
                </a:solidFill>
                <a:sym typeface="Wingdings"/>
              </a:rPr>
              <a:t>cả</a:t>
            </a:r>
            <a:r>
              <a:rPr lang="en-US" sz="2000" baseline="0" dirty="0" smtClean="0">
                <a:solidFill>
                  <a:srgbClr val="FF0000"/>
                </a:solidFill>
                <a:sym typeface="Wingdings"/>
              </a:rPr>
              <a:t> </a:t>
            </a:r>
            <a:r>
              <a:rPr lang="en-US" sz="2000" baseline="0" dirty="0" err="1" smtClean="0">
                <a:solidFill>
                  <a:srgbClr val="FF0000"/>
                </a:solidFill>
                <a:sym typeface="Wingdings"/>
              </a:rPr>
              <a:t>nước</a:t>
            </a:r>
            <a:r>
              <a:rPr lang="en-US" sz="2000" baseline="0" dirty="0" smtClean="0">
                <a:solidFill>
                  <a:srgbClr val="FF0000"/>
                </a:solidFill>
                <a:sym typeface="Wingdings"/>
              </a:rPr>
              <a:t> </a:t>
            </a:r>
            <a:r>
              <a:rPr lang="en-US" sz="2000" baseline="0" dirty="0" err="1" smtClean="0">
                <a:solidFill>
                  <a:srgbClr val="FF0000"/>
                </a:solidFill>
                <a:sym typeface="Wingdings"/>
              </a:rPr>
              <a:t>đã</a:t>
            </a:r>
            <a:r>
              <a:rPr lang="en-US" sz="2000" baseline="0" dirty="0" smtClean="0">
                <a:solidFill>
                  <a:srgbClr val="FF0000"/>
                </a:solidFill>
                <a:sym typeface="Wingdings"/>
              </a:rPr>
              <a:t> </a:t>
            </a:r>
            <a:r>
              <a:rPr lang="en-US" sz="2000" baseline="0" dirty="0" err="1" smtClean="0">
                <a:solidFill>
                  <a:srgbClr val="FF0000"/>
                </a:solidFill>
                <a:sym typeface="Wingdings"/>
              </a:rPr>
              <a:t>dẫn</a:t>
            </a:r>
            <a:r>
              <a:rPr lang="en-US" sz="2000" baseline="0" dirty="0" smtClean="0">
                <a:solidFill>
                  <a:srgbClr val="FF0000"/>
                </a:solidFill>
                <a:sym typeface="Wingdings"/>
              </a:rPr>
              <a:t> </a:t>
            </a:r>
            <a:r>
              <a:rPr lang="en-US" sz="2000" baseline="0" dirty="0" err="1" smtClean="0">
                <a:solidFill>
                  <a:srgbClr val="FF0000"/>
                </a:solidFill>
                <a:sym typeface="Wingdings"/>
              </a:rPr>
              <a:t>tới</a:t>
            </a:r>
            <a:r>
              <a:rPr lang="en-US" sz="2000" baseline="0" dirty="0" smtClean="0">
                <a:solidFill>
                  <a:srgbClr val="FF0000"/>
                </a:solidFill>
                <a:sym typeface="Wingdings"/>
              </a:rPr>
              <a:t> </a:t>
            </a:r>
            <a:r>
              <a:rPr lang="en-US" sz="2000" baseline="0" dirty="0" err="1" smtClean="0">
                <a:solidFill>
                  <a:srgbClr val="FF0000"/>
                </a:solidFill>
                <a:sym typeface="Wingdings"/>
              </a:rPr>
              <a:t>nhu</a:t>
            </a:r>
            <a:r>
              <a:rPr lang="en-US" sz="2000" baseline="0" dirty="0" smtClean="0">
                <a:solidFill>
                  <a:srgbClr val="FF0000"/>
                </a:solidFill>
                <a:sym typeface="Wingdings"/>
              </a:rPr>
              <a:t> </a:t>
            </a:r>
            <a:r>
              <a:rPr lang="en-US" sz="2000" baseline="0" dirty="0" err="1" smtClean="0">
                <a:solidFill>
                  <a:srgbClr val="FF0000"/>
                </a:solidFill>
                <a:sym typeface="Wingdings"/>
              </a:rPr>
              <a:t>cầu</a:t>
            </a:r>
            <a:r>
              <a:rPr lang="en-US" sz="2000" baseline="0" dirty="0" smtClean="0">
                <a:solidFill>
                  <a:srgbClr val="FF0000"/>
                </a:solidFill>
                <a:sym typeface="Wingdings"/>
              </a:rPr>
              <a:t> </a:t>
            </a:r>
            <a:r>
              <a:rPr lang="en-US" sz="2000" baseline="0" dirty="0" err="1" smtClean="0">
                <a:solidFill>
                  <a:srgbClr val="FF0000"/>
                </a:solidFill>
                <a:sym typeface="Wingdings"/>
              </a:rPr>
              <a:t>về</a:t>
            </a:r>
            <a:r>
              <a:rPr lang="en-US" sz="2000" baseline="0" dirty="0" smtClean="0">
                <a:solidFill>
                  <a:srgbClr val="FF0000"/>
                </a:solidFill>
                <a:sym typeface="Wingdings"/>
              </a:rPr>
              <a:t> </a:t>
            </a:r>
            <a:r>
              <a:rPr lang="en-US" sz="2000" baseline="0" dirty="0" err="1" smtClean="0">
                <a:solidFill>
                  <a:srgbClr val="FF0000"/>
                </a:solidFill>
                <a:sym typeface="Wingdings"/>
              </a:rPr>
              <a:t>nhà</a:t>
            </a:r>
            <a:r>
              <a:rPr lang="en-US" sz="2000" baseline="0" dirty="0" smtClean="0">
                <a:solidFill>
                  <a:srgbClr val="FF0000"/>
                </a:solidFill>
                <a:sym typeface="Wingdings"/>
              </a:rPr>
              <a:t> ở </a:t>
            </a:r>
            <a:r>
              <a:rPr lang="en-US" sz="2000" baseline="0" dirty="0" err="1" smtClean="0">
                <a:solidFill>
                  <a:srgbClr val="FF0000"/>
                </a:solidFill>
                <a:sym typeface="Wingdings"/>
              </a:rPr>
              <a:t>tăng</a:t>
            </a:r>
            <a:r>
              <a:rPr lang="en-US" sz="2000" baseline="0" dirty="0" smtClean="0">
                <a:solidFill>
                  <a:srgbClr val="FF0000"/>
                </a:solidFill>
                <a:sym typeface="Wingdings"/>
              </a:rPr>
              <a:t> </a:t>
            </a:r>
            <a:r>
              <a:rPr lang="en-US" sz="2000" baseline="0" dirty="0" err="1" smtClean="0">
                <a:solidFill>
                  <a:srgbClr val="FF0000"/>
                </a:solidFill>
                <a:sym typeface="Wingdings"/>
              </a:rPr>
              <a:t>theo.</a:t>
            </a:r>
            <a:r>
              <a:rPr lang="en-US" sz="2000" baseline="0" dirty="0" smtClean="0">
                <a:solidFill>
                  <a:srgbClr val="FF0000"/>
                </a:solidFill>
                <a:sym typeface="Wingdings"/>
              </a:rPr>
              <a:t> </a:t>
            </a:r>
          </a:p>
          <a:p>
            <a:endParaRPr lang="en-US" sz="2000" baseline="0" dirty="0" smtClean="0">
              <a:solidFill>
                <a:srgbClr val="FF0000"/>
              </a:solidFill>
              <a:sym typeface="Wingdings"/>
            </a:endParaRPr>
          </a:p>
          <a:p>
            <a:r>
              <a:rPr lang="en-US" sz="2000" baseline="0" dirty="0" err="1" smtClean="0">
                <a:solidFill>
                  <a:srgbClr val="FF0000"/>
                </a:solidFill>
                <a:sym typeface="Wingdings"/>
              </a:rPr>
              <a:t>Đối</a:t>
            </a:r>
            <a:r>
              <a:rPr lang="en-US" sz="2000" baseline="0" dirty="0" smtClean="0">
                <a:solidFill>
                  <a:srgbClr val="FF0000"/>
                </a:solidFill>
                <a:sym typeface="Wingdings"/>
              </a:rPr>
              <a:t> </a:t>
            </a:r>
            <a:r>
              <a:rPr lang="en-US" sz="2000" baseline="0" dirty="0" err="1" smtClean="0">
                <a:solidFill>
                  <a:srgbClr val="FF0000"/>
                </a:solidFill>
                <a:sym typeface="Wingdings"/>
              </a:rPr>
              <a:t>với</a:t>
            </a:r>
            <a:r>
              <a:rPr lang="en-US" sz="2000" baseline="0" dirty="0" smtClean="0">
                <a:solidFill>
                  <a:srgbClr val="FF0000"/>
                </a:solidFill>
                <a:sym typeface="Wingdings"/>
              </a:rPr>
              <a:t> </a:t>
            </a:r>
            <a:r>
              <a:rPr lang="en-US" sz="2000" baseline="0" dirty="0" err="1" smtClean="0">
                <a:solidFill>
                  <a:srgbClr val="FF0000"/>
                </a:solidFill>
                <a:sym typeface="Wingdings"/>
              </a:rPr>
              <a:t>những</a:t>
            </a:r>
            <a:r>
              <a:rPr lang="en-US" sz="2000" baseline="0" dirty="0" smtClean="0">
                <a:solidFill>
                  <a:srgbClr val="FF0000"/>
                </a:solidFill>
                <a:sym typeface="Wingdings"/>
              </a:rPr>
              <a:t> </a:t>
            </a:r>
            <a:r>
              <a:rPr lang="en-US" sz="2000" baseline="0" dirty="0" err="1" smtClean="0">
                <a:solidFill>
                  <a:srgbClr val="FF0000"/>
                </a:solidFill>
                <a:sym typeface="Wingdings"/>
              </a:rPr>
              <a:t>người</a:t>
            </a:r>
            <a:r>
              <a:rPr lang="en-US" sz="2000" baseline="0" dirty="0" smtClean="0">
                <a:solidFill>
                  <a:srgbClr val="FF0000"/>
                </a:solidFill>
                <a:sym typeface="Wingdings"/>
              </a:rPr>
              <a:t> </a:t>
            </a:r>
            <a:r>
              <a:rPr lang="en-US" sz="2000" baseline="0" dirty="0" err="1" smtClean="0">
                <a:solidFill>
                  <a:srgbClr val="FF0000"/>
                </a:solidFill>
                <a:sym typeface="Wingdings"/>
              </a:rPr>
              <a:t>nhập</a:t>
            </a:r>
            <a:r>
              <a:rPr lang="en-US" sz="2000" baseline="0" dirty="0" smtClean="0">
                <a:solidFill>
                  <a:srgbClr val="FF0000"/>
                </a:solidFill>
                <a:sym typeface="Wingdings"/>
              </a:rPr>
              <a:t> </a:t>
            </a:r>
            <a:r>
              <a:rPr lang="en-US" sz="2000" baseline="0" dirty="0" err="1" smtClean="0">
                <a:solidFill>
                  <a:srgbClr val="FF0000"/>
                </a:solidFill>
                <a:sym typeface="Wingdings"/>
              </a:rPr>
              <a:t>cư</a:t>
            </a:r>
            <a:r>
              <a:rPr lang="en-US" sz="2000" baseline="0" dirty="0" smtClean="0">
                <a:solidFill>
                  <a:srgbClr val="FF0000"/>
                </a:solidFill>
                <a:sym typeface="Wingdings"/>
              </a:rPr>
              <a:t>/ </a:t>
            </a:r>
            <a:r>
              <a:rPr lang="en-US" sz="2000" baseline="0" dirty="0" err="1" smtClean="0">
                <a:solidFill>
                  <a:srgbClr val="FF0000"/>
                </a:solidFill>
                <a:sym typeface="Wingdings"/>
              </a:rPr>
              <a:t>việc</a:t>
            </a:r>
            <a:r>
              <a:rPr lang="en-US" sz="2000" baseline="0" dirty="0" smtClean="0">
                <a:solidFill>
                  <a:srgbClr val="FF0000"/>
                </a:solidFill>
                <a:sym typeface="Wingdings"/>
              </a:rPr>
              <a:t> </a:t>
            </a:r>
            <a:r>
              <a:rPr lang="en-US" sz="2000" baseline="0" dirty="0" err="1" smtClean="0">
                <a:solidFill>
                  <a:srgbClr val="FF0000"/>
                </a:solidFill>
                <a:sym typeface="Wingdings"/>
              </a:rPr>
              <a:t>tìm</a:t>
            </a:r>
            <a:r>
              <a:rPr lang="en-US" sz="2000" baseline="0" dirty="0" smtClean="0">
                <a:solidFill>
                  <a:srgbClr val="FF0000"/>
                </a:solidFill>
                <a:sym typeface="Wingdings"/>
              </a:rPr>
              <a:t> </a:t>
            </a:r>
            <a:r>
              <a:rPr lang="en-US" sz="2000" baseline="0" dirty="0" err="1" smtClean="0">
                <a:solidFill>
                  <a:srgbClr val="FF0000"/>
                </a:solidFill>
                <a:sym typeface="Wingdings"/>
              </a:rPr>
              <a:t>kiếm</a:t>
            </a:r>
            <a:r>
              <a:rPr lang="en-US" sz="2000" baseline="0" dirty="0" smtClean="0">
                <a:solidFill>
                  <a:srgbClr val="FF0000"/>
                </a:solidFill>
                <a:sym typeface="Wingdings"/>
              </a:rPr>
              <a:t> </a:t>
            </a:r>
            <a:r>
              <a:rPr lang="en-US" sz="2000" baseline="0" dirty="0" err="1" smtClean="0">
                <a:solidFill>
                  <a:srgbClr val="FF0000"/>
                </a:solidFill>
                <a:sym typeface="Wingdings"/>
              </a:rPr>
              <a:t>nhà</a:t>
            </a:r>
            <a:r>
              <a:rPr lang="en-US" sz="2000" baseline="0" dirty="0" smtClean="0">
                <a:solidFill>
                  <a:srgbClr val="FF0000"/>
                </a:solidFill>
                <a:sym typeface="Wingdings"/>
              </a:rPr>
              <a:t> ở </a:t>
            </a:r>
            <a:r>
              <a:rPr lang="en-US" sz="2000" baseline="0" dirty="0" err="1" smtClean="0">
                <a:solidFill>
                  <a:srgbClr val="FF0000"/>
                </a:solidFill>
                <a:sym typeface="Wingdings"/>
              </a:rPr>
              <a:t>mất</a:t>
            </a:r>
            <a:r>
              <a:rPr lang="en-US" sz="2000" baseline="0" dirty="0" smtClean="0">
                <a:solidFill>
                  <a:srgbClr val="FF0000"/>
                </a:solidFill>
                <a:sym typeface="Wingdings"/>
              </a:rPr>
              <a:t> </a:t>
            </a:r>
            <a:r>
              <a:rPr lang="en-US" sz="2000" baseline="0" dirty="0" err="1" smtClean="0">
                <a:solidFill>
                  <a:srgbClr val="FF0000"/>
                </a:solidFill>
                <a:sym typeface="Wingdings"/>
              </a:rPr>
              <a:t>rất</a:t>
            </a:r>
            <a:r>
              <a:rPr lang="en-US" sz="2000" baseline="0" dirty="0" smtClean="0">
                <a:solidFill>
                  <a:srgbClr val="FF0000"/>
                </a:solidFill>
                <a:sym typeface="Wingdings"/>
              </a:rPr>
              <a:t> </a:t>
            </a:r>
            <a:r>
              <a:rPr lang="en-US" sz="2000" baseline="0" dirty="0" err="1" smtClean="0">
                <a:solidFill>
                  <a:srgbClr val="FF0000"/>
                </a:solidFill>
                <a:sym typeface="Wingdings"/>
              </a:rPr>
              <a:t>nhiều</a:t>
            </a:r>
            <a:r>
              <a:rPr lang="en-US" sz="2000" baseline="0" dirty="0" smtClean="0">
                <a:solidFill>
                  <a:srgbClr val="FF0000"/>
                </a:solidFill>
                <a:sym typeface="Wingdings"/>
              </a:rPr>
              <a:t> </a:t>
            </a:r>
            <a:r>
              <a:rPr lang="en-US" sz="2000" baseline="0" dirty="0" err="1" smtClean="0">
                <a:solidFill>
                  <a:srgbClr val="FF0000"/>
                </a:solidFill>
                <a:sym typeface="Wingdings"/>
              </a:rPr>
              <a:t>thời</a:t>
            </a:r>
            <a:r>
              <a:rPr lang="en-US" sz="2000" baseline="0" dirty="0" smtClean="0">
                <a:solidFill>
                  <a:srgbClr val="FF0000"/>
                </a:solidFill>
                <a:sym typeface="Wingdings"/>
              </a:rPr>
              <a:t> </a:t>
            </a:r>
            <a:r>
              <a:rPr lang="en-US" sz="2000" baseline="0" dirty="0" err="1" smtClean="0">
                <a:solidFill>
                  <a:srgbClr val="FF0000"/>
                </a:solidFill>
                <a:sym typeface="Wingdings"/>
              </a:rPr>
              <a:t>gian</a:t>
            </a:r>
            <a:r>
              <a:rPr lang="en-US" sz="2000" baseline="0" dirty="0" smtClean="0">
                <a:solidFill>
                  <a:srgbClr val="FF0000"/>
                </a:solidFill>
                <a:sym typeface="Wingdings"/>
              </a:rPr>
              <a:t> / </a:t>
            </a:r>
            <a:r>
              <a:rPr lang="en-US" sz="2000" baseline="0" dirty="0" err="1" smtClean="0">
                <a:solidFill>
                  <a:srgbClr val="FF0000"/>
                </a:solidFill>
                <a:sym typeface="Wingdings"/>
              </a:rPr>
              <a:t>tiền</a:t>
            </a:r>
            <a:r>
              <a:rPr lang="en-US" sz="2000" baseline="0" dirty="0" smtClean="0">
                <a:solidFill>
                  <a:srgbClr val="FF0000"/>
                </a:solidFill>
                <a:sym typeface="Wingdings"/>
              </a:rPr>
              <a:t> </a:t>
            </a:r>
            <a:r>
              <a:rPr lang="en-US" sz="2000" baseline="0" dirty="0" err="1" smtClean="0">
                <a:solidFill>
                  <a:srgbClr val="FF0000"/>
                </a:solidFill>
                <a:sym typeface="Wingdings"/>
              </a:rPr>
              <a:t>bạc</a:t>
            </a:r>
            <a:r>
              <a:rPr lang="en-US" sz="2000" baseline="0" dirty="0" smtClean="0">
                <a:solidFill>
                  <a:srgbClr val="FF0000"/>
                </a:solidFill>
                <a:sym typeface="Wingdings"/>
              </a:rPr>
              <a:t> </a:t>
            </a:r>
            <a:r>
              <a:rPr lang="en-US" sz="2000" baseline="0" dirty="0" err="1" smtClean="0">
                <a:solidFill>
                  <a:srgbClr val="FF0000"/>
                </a:solidFill>
                <a:sym typeface="Wingdings"/>
              </a:rPr>
              <a:t>và</a:t>
            </a:r>
            <a:r>
              <a:rPr lang="en-US" sz="2000" baseline="0" dirty="0" smtClean="0">
                <a:solidFill>
                  <a:srgbClr val="FF0000"/>
                </a:solidFill>
                <a:sym typeface="Wingdings"/>
              </a:rPr>
              <a:t> </a:t>
            </a:r>
            <a:r>
              <a:rPr lang="en-US" sz="2000" baseline="0" dirty="0" err="1" smtClean="0">
                <a:solidFill>
                  <a:srgbClr val="FF0000"/>
                </a:solidFill>
                <a:sym typeface="Wingdings"/>
              </a:rPr>
              <a:t>công</a:t>
            </a:r>
            <a:r>
              <a:rPr lang="en-US" sz="2000" baseline="0" dirty="0" smtClean="0">
                <a:solidFill>
                  <a:srgbClr val="FF0000"/>
                </a:solidFill>
                <a:sym typeface="Wingdings"/>
              </a:rPr>
              <a:t> </a:t>
            </a:r>
            <a:r>
              <a:rPr lang="en-US" sz="2000" baseline="0" dirty="0" err="1" smtClean="0">
                <a:solidFill>
                  <a:srgbClr val="FF0000"/>
                </a:solidFill>
                <a:sym typeface="Wingdings"/>
              </a:rPr>
              <a:t>sức</a:t>
            </a:r>
            <a:r>
              <a:rPr lang="en-US" sz="2000" baseline="0" dirty="0" smtClean="0">
                <a:solidFill>
                  <a:srgbClr val="FF0000"/>
                </a:solidFill>
                <a:sym typeface="Wingdings"/>
              </a:rPr>
              <a:t>.</a:t>
            </a:r>
            <a:endParaRPr lang="en-US" sz="2000" dirty="0" smtClean="0">
              <a:solidFill>
                <a:schemeClr val="accent2">
                  <a:lumMod val="50000"/>
                </a:schemeClr>
              </a:solidFill>
            </a:endParaRPr>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baseline="0" dirty="0" smtClean="0">
              <a:solidFill>
                <a:srgbClr val="FF0000"/>
              </a:solidFill>
              <a:sym typeface="Wingdings"/>
            </a:endParaRPr>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baseline="0" dirty="0" smtClean="0">
              <a:sym typeface="Wingdings"/>
            </a:endParaRPr>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baseline="0" dirty="0" smtClean="0">
              <a:sym typeface="Wingdings"/>
            </a:endParaRPr>
          </a:p>
          <a:p>
            <a:pPr marL="0" marR="0" indent="0" algn="l" defTabSz="1218987" rtl="0" eaLnBrk="1" fontAlgn="auto" latinLnBrk="0" hangingPunct="1">
              <a:lnSpc>
                <a:spcPct val="100000"/>
              </a:lnSpc>
              <a:spcBef>
                <a:spcPts val="0"/>
              </a:spcBef>
              <a:spcAft>
                <a:spcPts val="0"/>
              </a:spcAft>
              <a:buClrTx/>
              <a:buSzTx/>
              <a:buFontTx/>
              <a:buNone/>
              <a:tabLst/>
              <a:defRPr/>
            </a:pPr>
            <a:endParaRPr lang="en-US" sz="2000"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3322400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B045B7DE-1198-4F2F-B574-CA8CAE341642}" type="slidenum">
              <a:rPr lang="en-US" smtClean="0"/>
              <a:pPr/>
              <a:t>7</a:t>
            </a:fld>
            <a:endParaRPr lang="en-US"/>
          </a:p>
        </p:txBody>
      </p:sp>
      <p:sp>
        <p:nvSpPr>
          <p:cNvPr id="5" name="Header Placeholder 4"/>
          <p:cNvSpPr>
            <a:spLocks noGrp="1"/>
          </p:cNvSpPr>
          <p:nvPr>
            <p:ph type="hdr" sz="quarter" idx="11"/>
          </p:nvPr>
        </p:nvSpPr>
        <p:spPr/>
        <p:txBody>
          <a:bodyPr/>
          <a:lstStyle/>
          <a:p>
            <a:r>
              <a:rPr lang="en-US" smtClean="0"/>
              <a:t>dsadadadsa</a:t>
            </a:r>
            <a:endParaRPr lang="en-US"/>
          </a:p>
        </p:txBody>
      </p:sp>
    </p:spTree>
    <p:extLst>
      <p:ext uri="{BB962C8B-B14F-4D97-AF65-F5344CB8AC3E}">
        <p14:creationId xmlns:p14="http://schemas.microsoft.com/office/powerpoint/2010/main" xmlns="" val="3322400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dsadadadsa</a:t>
            </a:r>
            <a:endParaRPr lang="en-US"/>
          </a:p>
        </p:txBody>
      </p:sp>
      <p:sp>
        <p:nvSpPr>
          <p:cNvPr id="5" name="Slide Number Placeholder 4"/>
          <p:cNvSpPr>
            <a:spLocks noGrp="1"/>
          </p:cNvSpPr>
          <p:nvPr>
            <p:ph type="sldNum" sz="quarter" idx="11"/>
          </p:nvPr>
        </p:nvSpPr>
        <p:spPr/>
        <p:txBody>
          <a:bodyPr/>
          <a:lstStyle/>
          <a:p>
            <a:fld id="{B045B7DE-1198-4F2F-B574-CA8CAE341642}" type="slidenum">
              <a:rPr lang="en-US" smtClean="0"/>
              <a:pPr/>
              <a:t>8</a:t>
            </a:fld>
            <a:endParaRPr lang="en-US"/>
          </a:p>
        </p:txBody>
      </p:sp>
    </p:spTree>
    <p:extLst>
      <p:ext uri="{BB962C8B-B14F-4D97-AF65-F5344CB8AC3E}">
        <p14:creationId xmlns:p14="http://schemas.microsoft.com/office/powerpoint/2010/main" xmlns="" val="245246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vi-VN" dirty="0" smtClean="0"/>
              <a:t>3 đối tượng người dùng chính</a:t>
            </a:r>
          </a:p>
          <a:p>
            <a:endParaRPr lang="en-US" dirty="0"/>
          </a:p>
        </p:txBody>
      </p:sp>
      <p:sp>
        <p:nvSpPr>
          <p:cNvPr id="4" name="Header Placeholder 3"/>
          <p:cNvSpPr>
            <a:spLocks noGrp="1"/>
          </p:cNvSpPr>
          <p:nvPr>
            <p:ph type="hdr" sz="quarter" idx="10"/>
          </p:nvPr>
        </p:nvSpPr>
        <p:spPr/>
        <p:txBody>
          <a:bodyPr/>
          <a:lstStyle/>
          <a:p>
            <a:r>
              <a:rPr lang="en-US" smtClean="0"/>
              <a:t>dsadadadsa</a:t>
            </a:r>
            <a:endParaRPr lang="en-US"/>
          </a:p>
        </p:txBody>
      </p:sp>
      <p:sp>
        <p:nvSpPr>
          <p:cNvPr id="5" name="Slide Number Placeholder 4"/>
          <p:cNvSpPr>
            <a:spLocks noGrp="1"/>
          </p:cNvSpPr>
          <p:nvPr>
            <p:ph type="sldNum" sz="quarter" idx="11"/>
          </p:nvPr>
        </p:nvSpPr>
        <p:spPr/>
        <p:txBody>
          <a:bodyPr/>
          <a:lstStyle/>
          <a:p>
            <a:fld id="{B045B7DE-1198-4F2F-B574-CA8CAE341642}" type="slidenum">
              <a:rPr lang="en-US" smtClean="0"/>
              <a:pPr/>
              <a:t>16</a:t>
            </a:fld>
            <a:endParaRPr lang="en-US"/>
          </a:p>
        </p:txBody>
      </p:sp>
    </p:spTree>
    <p:extLst>
      <p:ext uri="{BB962C8B-B14F-4D97-AF65-F5344CB8AC3E}">
        <p14:creationId xmlns:p14="http://schemas.microsoft.com/office/powerpoint/2010/main" xmlns="" val="759889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0" y="1135744"/>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6000"/>
            </a:lvl1pPr>
          </a:lstStyle>
          <a:p>
            <a:r>
              <a:rPr lang="en-US" smtClean="0"/>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800">
                <a:solidFill>
                  <a:schemeClr val="accent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D3303BC9-FB29-004B-BC4D-89213D013D3F}" type="datetime1">
              <a:rPr lang="en-US" smtClean="0"/>
              <a:pPr/>
              <a:t>8/16/2013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3887510112"/>
      </p:ext>
    </p:extLst>
  </p:cSld>
  <p:clrMapOvr>
    <a:masterClrMapping/>
  </p:clrMapOvr>
  <p:transition spd="med">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FFAF123D-C883-E84F-A9DE-8B6FC3EBD7E3}" type="datetime1">
              <a:rPr lang="en-US" smtClean="0"/>
              <a:pPr/>
              <a:t>8/16/2013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2640825804"/>
      </p:ext>
    </p:extLst>
  </p:cSld>
  <p:clrMapOvr>
    <a:masterClrMapping/>
  </p:clrMapOvr>
  <p:transition spd="med">
    <p:rand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19"/>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5" name="bottom graphic"/>
          <p:cNvGrpSpPr/>
          <p:nvPr/>
        </p:nvGrpSpPr>
        <p:grpSpPr>
          <a:xfrm>
            <a:off x="0" y="5395518"/>
            <a:ext cx="9144000" cy="1462483"/>
            <a:chOff x="0" y="4046638"/>
            <a:chExt cx="9144000" cy="1096862"/>
          </a:xfrm>
        </p:grpSpPr>
        <p:sp>
          <p:nvSpPr>
            <p:cNvPr id="16" name="Freeform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Vertical Title 1"/>
          <p:cNvSpPr>
            <a:spLocks noGrp="1"/>
          </p:cNvSpPr>
          <p:nvPr>
            <p:ph type="title" orient="vert"/>
          </p:nvPr>
        </p:nvSpPr>
        <p:spPr>
          <a:xfrm>
            <a:off x="7315200" y="1150515"/>
            <a:ext cx="1371600" cy="5021685"/>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0" y="1150515"/>
            <a:ext cx="6172200" cy="502168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65A1929-0C17-AC4E-B8B9-6781CFF75F4F}" type="datetime1">
              <a:rPr lang="en-US" smtClean="0"/>
              <a:pPr/>
              <a:t>8/16/2013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81644822"/>
      </p:ext>
    </p:extLst>
  </p:cSld>
  <p:clrMapOvr>
    <a:masterClrMapping/>
  </p:clrMapOvr>
  <p:transition spd="med">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175B5EE-014F-104E-82CC-1EC9B9FF2BA5}" type="datetime1">
              <a:rPr lang="en-US" smtClean="0"/>
              <a:pPr/>
              <a:t>8/16/2013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3435150780"/>
      </p:ext>
    </p:extLst>
  </p:cSld>
  <p:clrMapOvr>
    <a:masterClrMapping/>
  </p:clrMapOvr>
  <p:transition spd="med">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0"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9" name="bottom graphic"/>
          <p:cNvGrpSpPr/>
          <p:nvPr/>
        </p:nvGrpSpPr>
        <p:grpSpPr>
          <a:xfrm>
            <a:off x="0" y="5409217"/>
            <a:ext cx="9144000" cy="1462483"/>
            <a:chOff x="0" y="4056912"/>
            <a:chExt cx="9144000" cy="1096862"/>
          </a:xfrm>
        </p:grpSpPr>
        <p:sp>
          <p:nvSpPr>
            <p:cNvPr id="20" name="Freeform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1371601" y="1932519"/>
            <a:ext cx="6858000" cy="2105367"/>
          </a:xfrm>
        </p:spPr>
        <p:txBody>
          <a:bodyPr anchor="b">
            <a:normAutofit/>
          </a:bodyPr>
          <a:lstStyle>
            <a:lvl1pPr algn="l">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1371601" y="4084265"/>
            <a:ext cx="6858000" cy="933297"/>
          </a:xfrm>
        </p:spPr>
        <p:txBody>
          <a:bodyPr anchor="t">
            <a:normAutofit/>
          </a:bodyPr>
          <a:lstStyle>
            <a:lvl1pPr marL="0" indent="0">
              <a:buNone/>
              <a:defRPr sz="2800">
                <a:solidFill>
                  <a:schemeClr val="accent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5C3362-F4E1-5844-BEF5-841B74A8A6CA}" type="datetime1">
              <a:rPr lang="en-US" smtClean="0"/>
              <a:pPr/>
              <a:t>8/16/2013</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1435693446"/>
      </p:ext>
    </p:extLst>
  </p:cSld>
  <p:clrMapOvr>
    <a:masterClrMapping/>
  </p:clrMapOvr>
  <p:transition spd="med">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ED0A902-A85E-784F-8B5C-D3CDBE92DA1C}" type="datetime1">
              <a:rPr lang="en-US" smtClean="0"/>
              <a:pPr/>
              <a:t>8/16/2013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1297796297"/>
      </p:ext>
    </p:extLst>
  </p:cSld>
  <p:clrMapOvr>
    <a:masterClrMapping/>
  </p:clrMapOvr>
  <p:transition spd="med">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1596572"/>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914400" y="241300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572000" y="1596572"/>
            <a:ext cx="3657600" cy="816429"/>
          </a:xfrm>
        </p:spPr>
        <p:txBody>
          <a:bodyPr anchor="ctr">
            <a:normAutofit/>
          </a:bodyPr>
          <a:lstStyle>
            <a:lvl1pPr marL="0" indent="0">
              <a:buNone/>
              <a:defRPr sz="2800" b="0">
                <a:solidFill>
                  <a:schemeClr val="accent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572000" y="2413001"/>
            <a:ext cx="3657600" cy="3759199"/>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12BA10E-00CC-AE4B-A34F-9BDF8FF6B887}" type="datetime1">
              <a:rPr lang="en-US" smtClean="0"/>
              <a:pPr/>
              <a:t>8/16/2013</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487039940"/>
      </p:ext>
    </p:extLst>
  </p:cSld>
  <p:clrMapOvr>
    <a:masterClrMapping/>
  </p:clrMapOvr>
  <p:transition spd="med">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64D1FAF-54CB-DF48-BBE5-4FCDDEF269E6}" type="datetime1">
              <a:rPr lang="en-US" smtClean="0"/>
              <a:pPr/>
              <a:t>8/16/2013</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96903192"/>
      </p:ext>
    </p:extLst>
  </p:cSld>
  <p:clrMapOvr>
    <a:masterClrMapping/>
  </p:clrMapOvr>
  <p:transition spd="med">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8" name="bottom graphic"/>
          <p:cNvGrpSpPr/>
          <p:nvPr/>
        </p:nvGrpSpPr>
        <p:grpSpPr>
          <a:xfrm>
            <a:off x="0" y="5409217"/>
            <a:ext cx="9144000" cy="1462483"/>
            <a:chOff x="0" y="4056912"/>
            <a:chExt cx="9144000" cy="1096862"/>
          </a:xfrm>
        </p:grpSpPr>
        <p:sp>
          <p:nvSpPr>
            <p:cNvPr id="9" name="Freeform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D6AD6605-5E8E-5147-A7AA-55C74B7AA62D}" type="datetime1">
              <a:rPr lang="en-US" smtClean="0"/>
              <a:pPr/>
              <a:t>8/16/2013</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2225395563"/>
      </p:ext>
    </p:extLst>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91EAF7-3E9E-324F-88EC-CDA045EB3A93}" type="datetime1">
              <a:rPr lang="en-US" smtClean="0"/>
              <a:pPr/>
              <a:t>8/16/2013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3483960618"/>
      </p:ext>
    </p:extLst>
  </p:cSld>
  <p:clrMapOvr>
    <a:masterClrMapping/>
  </p:clrMapOvr>
  <p:transition spd="med">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600" b="0"/>
            </a:lvl1pPr>
          </a:lstStyle>
          <a:p>
            <a:r>
              <a:rPr lang="en-US" smtClean="0"/>
              <a:t>Click to edit Master title style</a:t>
            </a:r>
            <a:endParaRPr/>
          </a:p>
        </p:txBody>
      </p:sp>
      <p:sp>
        <p:nvSpPr>
          <p:cNvPr id="3" name="Picture Placeholder 2"/>
          <p:cNvSpPr>
            <a:spLocks noGrp="1"/>
          </p:cNvSpPr>
          <p:nvPr>
            <p:ph type="pic" idx="1"/>
          </p:nvPr>
        </p:nvSpPr>
        <p:spPr>
          <a:xfrm>
            <a:off x="914403" y="1600200"/>
            <a:ext cx="5029197" cy="3657600"/>
          </a:xfrm>
          <a:prstGeom prst="roundRect">
            <a:avLst>
              <a:gd name="adj" fmla="val 3098"/>
            </a:avLst>
          </a:prstGeom>
        </p:spPr>
        <p:txBody>
          <a:bodyPr>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Drag picture to placeholder or click icon to add</a:t>
            </a:r>
            <a:endParaRPr/>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800">
                <a:solidFill>
                  <a:schemeClr val="accent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12044E-4ECE-3E43-86AF-ADBB1533E1A5}" type="datetime1">
              <a:rPr lang="en-US" smtClean="0"/>
              <a:pPr/>
              <a:t>8/16/2013</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34C99D79-8A4B-4031-B1E0-AF26F8EDF2BC}" type="slidenum">
              <a:rPr/>
              <a:pPr/>
              <a:t>‹#›</a:t>
            </a:fld>
            <a:endParaRPr/>
          </a:p>
        </p:txBody>
      </p:sp>
    </p:spTree>
    <p:extLst>
      <p:ext uri="{BB962C8B-B14F-4D97-AF65-F5344CB8AC3E}">
        <p14:creationId xmlns:p14="http://schemas.microsoft.com/office/powerpoint/2010/main" xmlns="" val="1442985026"/>
      </p:ext>
    </p:extLst>
  </p:cSld>
  <p:clrMapOvr>
    <a:masterClrMapping/>
  </p:clrMapOvr>
  <p:transition spd="med">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bottom graphic"/>
          <p:cNvGrpSpPr/>
          <p:nvPr/>
        </p:nvGrpSpPr>
        <p:grpSpPr>
          <a:xfrm>
            <a:off x="0" y="5409217"/>
            <a:ext cx="9144000" cy="1462483"/>
            <a:chOff x="0" y="4056912"/>
            <a:chExt cx="9144000" cy="1096862"/>
          </a:xfrm>
        </p:grpSpPr>
        <p:sp>
          <p:nvSpPr>
            <p:cNvPr id="21" name="Freeform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grpSp>
      <p:grpSp>
        <p:nvGrpSpPr>
          <p:cNvPr id="7" name="squares"/>
          <p:cNvGrpSpPr/>
          <p:nvPr/>
        </p:nvGrpSpPr>
        <p:grpSpPr>
          <a:xfrm>
            <a:off x="1" y="800552"/>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3"/>
          </p:nvPr>
        </p:nvSpPr>
        <p:spPr>
          <a:xfrm>
            <a:off x="914401" y="6448425"/>
            <a:ext cx="6217920" cy="180976"/>
          </a:xfrm>
          <a:prstGeom prst="rect">
            <a:avLst/>
          </a:prstGeom>
        </p:spPr>
        <p:txBody>
          <a:bodyPr vert="horz" lIns="121899" tIns="60949" rIns="121899" bIns="60949" rtlCol="0" anchor="ctr"/>
          <a:lstStyle>
            <a:lvl1pPr algn="l">
              <a:defRPr sz="1200">
                <a:solidFill>
                  <a:schemeClr val="tx1"/>
                </a:solidFill>
              </a:defRPr>
            </a:lvl1pPr>
          </a:lstStyle>
          <a:p>
            <a:endParaRPr/>
          </a:p>
        </p:txBody>
      </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1200">
                <a:solidFill>
                  <a:schemeClr val="tx1"/>
                </a:solidFill>
              </a:defRPr>
            </a:lvl1pPr>
          </a:lstStyle>
          <a:p>
            <a:fld id="{80179AFB-4FD3-8847-851A-9B5245F653DD}" type="datetime1">
              <a:rPr lang="en-US" smtClean="0"/>
              <a:pPr/>
              <a:t>8/16/2013</a:t>
            </a:fld>
            <a:endParaRPr/>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1200">
                <a:solidFill>
                  <a:schemeClr val="tx1"/>
                </a:solidFill>
              </a:defRPr>
            </a:lvl1pPr>
          </a:lstStyle>
          <a:p>
            <a:fld id="{34C99D79-8A4B-4031-B1E0-AF26F8EDF2BC}" type="slidenum">
              <a:rPr/>
              <a:pPr/>
              <a:t>‹#›</a:t>
            </a:fld>
            <a:endParaRPr/>
          </a:p>
        </p:txBody>
      </p:sp>
    </p:spTree>
    <p:extLst>
      <p:ext uri="{BB962C8B-B14F-4D97-AF65-F5344CB8AC3E}">
        <p14:creationId xmlns:p14="http://schemas.microsoft.com/office/powerpoint/2010/main" xmlns=""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random/>
  </p:transition>
  <p:timing>
    <p:tnLst>
      <p:par>
        <p:cTn id="1" dur="indefinite" restart="never" nodeType="tmRoot"/>
      </p:par>
    </p:tnLst>
  </p:timing>
  <p:hf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3744" name="Picture 16" descr="http://thesituationist.files.wordpress.com/2008/03/istock-social-network.jpg"/>
          <p:cNvPicPr>
            <a:picLocks noChangeAspect="1" noChangeArrowheads="1"/>
          </p:cNvPicPr>
          <p:nvPr/>
        </p:nvPicPr>
        <p:blipFill>
          <a:blip r:embed="rId3" cstate="print"/>
          <a:srcRect/>
          <a:stretch>
            <a:fillRect/>
          </a:stretch>
        </p:blipFill>
        <p:spPr bwMode="auto">
          <a:xfrm>
            <a:off x="838200" y="2209800"/>
            <a:ext cx="2952750" cy="3686176"/>
          </a:xfrm>
          <a:prstGeom prst="rect">
            <a:avLst/>
          </a:prstGeom>
          <a:noFill/>
        </p:spPr>
      </p:pic>
      <p:sp>
        <p:nvSpPr>
          <p:cNvPr id="2" name="Title 1"/>
          <p:cNvSpPr>
            <a:spLocks noGrp="1"/>
          </p:cNvSpPr>
          <p:nvPr>
            <p:ph type="ctrTitle"/>
          </p:nvPr>
        </p:nvSpPr>
        <p:spPr>
          <a:xfrm>
            <a:off x="1371600" y="0"/>
            <a:ext cx="7772400" cy="1676400"/>
          </a:xfrm>
        </p:spPr>
        <p:txBody>
          <a:bodyPr/>
          <a:lstStyle/>
          <a:p>
            <a:r>
              <a:rPr lang="en-US" sz="4000" b="1" dirty="0" smtClean="0">
                <a:solidFill>
                  <a:schemeClr val="accent4">
                    <a:lumMod val="75000"/>
                  </a:schemeClr>
                </a:solidFill>
                <a:latin typeface="Century Gothic"/>
                <a:cs typeface="Century Gothic"/>
              </a:rPr>
              <a:t>Online Debating </a:t>
            </a:r>
            <a:r>
              <a:rPr lang="en-US" sz="4000" dirty="0" smtClean="0">
                <a:solidFill>
                  <a:schemeClr val="tx1">
                    <a:lumMod val="85000"/>
                    <a:lumOff val="15000"/>
                  </a:schemeClr>
                </a:solidFill>
                <a:latin typeface="Century Gothic"/>
                <a:cs typeface="Century Gothic"/>
              </a:rPr>
              <a:t>System</a:t>
            </a:r>
            <a:endParaRPr lang="en-US" sz="4000" dirty="0">
              <a:solidFill>
                <a:schemeClr val="tx1">
                  <a:lumMod val="85000"/>
                  <a:lumOff val="15000"/>
                </a:schemeClr>
              </a:solidFill>
              <a:latin typeface="Century Gothic"/>
              <a:cs typeface="Century Gothic"/>
            </a:endParaRPr>
          </a:p>
        </p:txBody>
      </p:sp>
      <p:sp>
        <p:nvSpPr>
          <p:cNvPr id="3" name="Subtitle 2"/>
          <p:cNvSpPr>
            <a:spLocks noGrp="1"/>
          </p:cNvSpPr>
          <p:nvPr>
            <p:ph type="subTitle" idx="1"/>
          </p:nvPr>
        </p:nvSpPr>
        <p:spPr>
          <a:xfrm>
            <a:off x="1371601" y="1628256"/>
            <a:ext cx="6858000" cy="886344"/>
          </a:xfrm>
        </p:spPr>
        <p:txBody>
          <a:bodyPr>
            <a:normAutofit/>
          </a:bodyPr>
          <a:lstStyle/>
          <a:p>
            <a:r>
              <a:rPr lang="en-US" sz="2000" dirty="0" smtClean="0">
                <a:solidFill>
                  <a:schemeClr val="tx1">
                    <a:lumMod val="85000"/>
                    <a:lumOff val="15000"/>
                  </a:schemeClr>
                </a:solidFill>
                <a:latin typeface="Century Gothic"/>
                <a:cs typeface="Century Gothic"/>
              </a:rPr>
              <a:t>P R E S E N T A T I O N </a:t>
            </a:r>
            <a:r>
              <a:rPr lang="en-US" sz="2000" dirty="0" smtClean="0">
                <a:solidFill>
                  <a:srgbClr val="FF0000"/>
                </a:solidFill>
                <a:latin typeface="Century Gothic"/>
                <a:cs typeface="Century Gothic"/>
              </a:rPr>
              <a:t>  </a:t>
            </a:r>
            <a:r>
              <a:rPr lang="en-US" sz="2000" b="1" dirty="0" smtClean="0">
                <a:solidFill>
                  <a:schemeClr val="tx1">
                    <a:lumMod val="85000"/>
                    <a:lumOff val="15000"/>
                  </a:schemeClr>
                </a:solidFill>
                <a:latin typeface="Century Gothic"/>
                <a:cs typeface="Century Gothic"/>
              </a:rPr>
              <a:t>O.D TEAM</a:t>
            </a:r>
            <a:endParaRPr lang="en-US" sz="2000" b="1" dirty="0">
              <a:solidFill>
                <a:schemeClr val="tx1">
                  <a:lumMod val="85000"/>
                  <a:lumOff val="15000"/>
                </a:schemeClr>
              </a:solidFill>
              <a:latin typeface="Century Gothic"/>
              <a:cs typeface="Century Gothic"/>
            </a:endParaRPr>
          </a:p>
        </p:txBody>
      </p:sp>
      <p:sp>
        <p:nvSpPr>
          <p:cNvPr id="11" name="Slide Number Placeholder 10"/>
          <p:cNvSpPr>
            <a:spLocks noGrp="1"/>
          </p:cNvSpPr>
          <p:nvPr>
            <p:ph type="sldNum" sz="quarter" idx="12"/>
          </p:nvPr>
        </p:nvSpPr>
        <p:spPr/>
        <p:txBody>
          <a:bodyPr/>
          <a:lstStyle/>
          <a:p>
            <a:fld id="{34C99D79-8A4B-4031-B1E0-AF26F8EDF2BC}" type="slidenum">
              <a:rPr lang="en-US" smtClean="0"/>
              <a:pPr/>
              <a:t>1</a:t>
            </a:fld>
            <a:endParaRPr lang="en-US"/>
          </a:p>
        </p:txBody>
      </p:sp>
      <p:sp>
        <p:nvSpPr>
          <p:cNvPr id="13" name="Content Placeholder 5"/>
          <p:cNvSpPr txBox="1">
            <a:spLocks/>
          </p:cNvSpPr>
          <p:nvPr/>
        </p:nvSpPr>
        <p:spPr>
          <a:xfrm>
            <a:off x="4724400" y="2895600"/>
            <a:ext cx="4114800" cy="2971800"/>
          </a:xfrm>
          <a:prstGeom prst="rect">
            <a:avLst/>
          </a:prstGeom>
        </p:spPr>
        <p:txBody>
          <a:bodyPr vert="horz" lIns="121899" tIns="60949" rIns="121899" bIns="60949" rtlCol="0">
            <a:normAutofit/>
          </a:bodyPr>
          <a:lstStyle>
            <a:lvl1pPr marL="0" indent="0" algn="l" defTabSz="1218987" rtl="0" eaLnBrk="1" latinLnBrk="0" hangingPunct="1">
              <a:lnSpc>
                <a:spcPct val="90000"/>
              </a:lnSpc>
              <a:spcBef>
                <a:spcPts val="1800"/>
              </a:spcBef>
              <a:buClr>
                <a:schemeClr val="accent1"/>
              </a:buClr>
              <a:buFont typeface="Arial" pitchFamily="34" charset="0"/>
              <a:buNone/>
              <a:defRPr sz="2800" kern="1200">
                <a:solidFill>
                  <a:schemeClr val="accent1"/>
                </a:solidFill>
                <a:latin typeface="+mn-lt"/>
                <a:ea typeface="+mn-ea"/>
                <a:cs typeface="+mn-cs"/>
              </a:defRPr>
            </a:lvl1pPr>
            <a:lvl2pPr marL="609493" indent="0" algn="ctr" defTabSz="1218987" rtl="0" eaLnBrk="1" latinLnBrk="0" hangingPunct="1">
              <a:lnSpc>
                <a:spcPct val="90000"/>
              </a:lnSpc>
              <a:spcBef>
                <a:spcPts val="1200"/>
              </a:spcBef>
              <a:buClr>
                <a:schemeClr val="accent1"/>
              </a:buClr>
              <a:buFont typeface="Arial" pitchFamily="34" charset="0"/>
              <a:buNone/>
              <a:defRPr sz="2400" kern="1200">
                <a:solidFill>
                  <a:schemeClr val="tx1">
                    <a:tint val="75000"/>
                  </a:schemeClr>
                </a:solidFill>
                <a:latin typeface="+mn-lt"/>
                <a:ea typeface="+mn-ea"/>
                <a:cs typeface="+mn-cs"/>
              </a:defRPr>
            </a:lvl2pPr>
            <a:lvl3pPr marL="1218987" indent="0" algn="ctr" defTabSz="1218987" rtl="0" eaLnBrk="1" latinLnBrk="0" hangingPunct="1">
              <a:lnSpc>
                <a:spcPct val="90000"/>
              </a:lnSpc>
              <a:spcBef>
                <a:spcPts val="800"/>
              </a:spcBef>
              <a:buClr>
                <a:schemeClr val="accent1"/>
              </a:buClr>
              <a:buFont typeface="Arial" pitchFamily="34" charset="0"/>
              <a:buNone/>
              <a:defRPr sz="2000" kern="1200">
                <a:solidFill>
                  <a:schemeClr val="tx1">
                    <a:tint val="75000"/>
                  </a:schemeClr>
                </a:solidFill>
                <a:latin typeface="+mn-lt"/>
                <a:ea typeface="+mn-ea"/>
                <a:cs typeface="+mn-cs"/>
              </a:defRPr>
            </a:lvl3pPr>
            <a:lvl4pPr marL="1828480" indent="0" algn="ctr" defTabSz="1218987" rtl="0" eaLnBrk="1" latinLnBrk="0" hangingPunct="1">
              <a:lnSpc>
                <a:spcPct val="90000"/>
              </a:lnSpc>
              <a:spcBef>
                <a:spcPts val="800"/>
              </a:spcBef>
              <a:buClr>
                <a:schemeClr val="accent1"/>
              </a:buClr>
              <a:buFont typeface="Arial" pitchFamily="34" charset="0"/>
              <a:buNone/>
              <a:defRPr sz="2000" kern="1200">
                <a:solidFill>
                  <a:schemeClr val="tx1">
                    <a:tint val="75000"/>
                  </a:schemeClr>
                </a:solidFill>
                <a:latin typeface="+mn-lt"/>
                <a:ea typeface="+mn-ea"/>
                <a:cs typeface="+mn-cs"/>
              </a:defRPr>
            </a:lvl4pPr>
            <a:lvl5pPr marL="2437973" indent="0" algn="ctr" defTabSz="1218987" rtl="0" eaLnBrk="1" latinLnBrk="0" hangingPunct="1">
              <a:lnSpc>
                <a:spcPct val="90000"/>
              </a:lnSpc>
              <a:spcBef>
                <a:spcPts val="800"/>
              </a:spcBef>
              <a:buClr>
                <a:schemeClr val="accent1"/>
              </a:buClr>
              <a:buFont typeface="Arial" pitchFamily="34" charset="0"/>
              <a:buNone/>
              <a:defRPr sz="2000" kern="1200">
                <a:solidFill>
                  <a:schemeClr val="tx1">
                    <a:tint val="75000"/>
                  </a:schemeClr>
                </a:solidFill>
                <a:latin typeface="+mn-lt"/>
                <a:ea typeface="+mn-ea"/>
                <a:cs typeface="+mn-cs"/>
              </a:defRPr>
            </a:lvl5pPr>
            <a:lvl6pPr marL="3047467" indent="0" algn="ctr" defTabSz="1218987" rtl="0" eaLnBrk="1" latinLnBrk="0" hangingPunct="1">
              <a:lnSpc>
                <a:spcPct val="90000"/>
              </a:lnSpc>
              <a:spcBef>
                <a:spcPts val="800"/>
              </a:spcBef>
              <a:buClr>
                <a:schemeClr val="accent1"/>
              </a:buClr>
              <a:buFont typeface="Arial" pitchFamily="34" charset="0"/>
              <a:buNone/>
              <a:defRPr sz="2000" kern="1200" baseline="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Font typeface="Arial" pitchFamily="34" charset="0"/>
              <a:buNone/>
              <a:defRPr sz="2000" kern="1200" baseline="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Font typeface="Arial" pitchFamily="34" charset="0"/>
              <a:buNone/>
              <a:defRPr sz="2000" kern="1200" baseline="0">
                <a:solidFill>
                  <a:schemeClr val="tx1">
                    <a:tint val="75000"/>
                  </a:schemeClr>
                </a:solidFill>
                <a:latin typeface="+mn-lt"/>
                <a:ea typeface="+mn-ea"/>
                <a:cs typeface="+mn-cs"/>
              </a:defRPr>
            </a:lvl9pPr>
          </a:lstStyle>
          <a:p>
            <a:pPr>
              <a:lnSpc>
                <a:spcPct val="50000"/>
              </a:lnSpc>
            </a:pPr>
            <a:endParaRPr lang="en-US" sz="1400" dirty="0" smtClean="0">
              <a:solidFill>
                <a:schemeClr val="tx1">
                  <a:lumMod val="85000"/>
                  <a:lumOff val="15000"/>
                </a:schemeClr>
              </a:solidFill>
              <a:latin typeface="Century Gothic"/>
              <a:cs typeface="Century Gothic"/>
            </a:endParaRPr>
          </a:p>
          <a:p>
            <a:pPr>
              <a:lnSpc>
                <a:spcPct val="50000"/>
              </a:lnSpc>
            </a:pPr>
            <a:r>
              <a:rPr lang="en-US" sz="1400" dirty="0" smtClean="0">
                <a:solidFill>
                  <a:schemeClr val="tx1">
                    <a:lumMod val="85000"/>
                    <a:lumOff val="15000"/>
                  </a:schemeClr>
                </a:solidFill>
                <a:latin typeface="Century Gothic"/>
                <a:cs typeface="Century Gothic"/>
              </a:rPr>
              <a:t>Instructor: 	</a:t>
            </a:r>
            <a:r>
              <a:rPr lang="en-US" sz="1400" b="1" dirty="0" smtClean="0">
                <a:solidFill>
                  <a:schemeClr val="tx1">
                    <a:lumMod val="85000"/>
                    <a:lumOff val="15000"/>
                  </a:schemeClr>
                </a:solidFill>
                <a:latin typeface="Century Gothic"/>
                <a:cs typeface="Century Gothic"/>
              </a:rPr>
              <a:t>Mr. </a:t>
            </a:r>
            <a:r>
              <a:rPr lang="en-US" sz="1400" b="1" dirty="0" err="1" smtClean="0">
                <a:solidFill>
                  <a:schemeClr val="tx1">
                    <a:lumMod val="85000"/>
                    <a:lumOff val="15000"/>
                  </a:schemeClr>
                </a:solidFill>
                <a:latin typeface="Century Gothic"/>
                <a:cs typeface="Century Gothic"/>
              </a:rPr>
              <a:t>Trần</a:t>
            </a:r>
            <a:r>
              <a:rPr lang="en-US" sz="1400" b="1" dirty="0" smtClean="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Đình</a:t>
            </a:r>
            <a:r>
              <a:rPr lang="en-US" sz="1400" b="1" dirty="0" smtClean="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Trí</a:t>
            </a:r>
            <a:endParaRPr lang="en-US" sz="1400" b="1" dirty="0" smtClean="0">
              <a:solidFill>
                <a:schemeClr val="tx1">
                  <a:lumMod val="85000"/>
                  <a:lumOff val="15000"/>
                </a:schemeClr>
              </a:solidFill>
              <a:latin typeface="Century Gothic"/>
              <a:cs typeface="Century Gothic"/>
            </a:endParaRPr>
          </a:p>
          <a:p>
            <a:pPr>
              <a:lnSpc>
                <a:spcPct val="50000"/>
              </a:lnSpc>
            </a:pPr>
            <a:r>
              <a:rPr lang="en-US" sz="1400" dirty="0" smtClean="0">
                <a:solidFill>
                  <a:schemeClr val="tx1">
                    <a:lumMod val="85000"/>
                    <a:lumOff val="15000"/>
                  </a:schemeClr>
                </a:solidFill>
                <a:latin typeface="Century Gothic"/>
                <a:cs typeface="Century Gothic"/>
              </a:rPr>
              <a:t>Students:	</a:t>
            </a:r>
            <a:r>
              <a:rPr lang="en-US" sz="1400" b="1" dirty="0" err="1" smtClean="0">
                <a:solidFill>
                  <a:schemeClr val="tx1">
                    <a:lumMod val="85000"/>
                    <a:lumOff val="15000"/>
                  </a:schemeClr>
                </a:solidFill>
                <a:latin typeface="Century Gothic"/>
                <a:cs typeface="Century Gothic"/>
              </a:rPr>
              <a:t>Trần</a:t>
            </a:r>
            <a:r>
              <a:rPr lang="en-US" sz="1400" b="1" dirty="0" smtClean="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Trọng</a:t>
            </a:r>
            <a:r>
              <a:rPr lang="en-US" sz="1400" b="1" dirty="0" smtClean="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Hùng</a:t>
            </a:r>
            <a:r>
              <a:rPr lang="en-US" sz="1400" b="1" dirty="0" smtClean="0">
                <a:solidFill>
                  <a:schemeClr val="tx1">
                    <a:lumMod val="85000"/>
                    <a:lumOff val="15000"/>
                  </a:schemeClr>
                </a:solidFill>
                <a:latin typeface="Century Gothic"/>
                <a:cs typeface="Century Gothic"/>
              </a:rPr>
              <a:t> </a:t>
            </a:r>
            <a:r>
              <a:rPr lang="en-US" sz="1400" dirty="0" smtClean="0">
                <a:solidFill>
                  <a:schemeClr val="tx1">
                    <a:lumMod val="85000"/>
                    <a:lumOff val="15000"/>
                  </a:schemeClr>
                </a:solidFill>
                <a:latin typeface="Century Gothic"/>
                <a:cs typeface="Century Gothic"/>
              </a:rPr>
              <a:t>| </a:t>
            </a:r>
            <a:r>
              <a:rPr lang="en-US" sz="1400" dirty="0" smtClean="0">
                <a:solidFill>
                  <a:srgbClr val="00B050"/>
                </a:solidFill>
                <a:latin typeface="Century Gothic"/>
                <a:cs typeface="Century Gothic"/>
              </a:rPr>
              <a:t>01742</a:t>
            </a:r>
          </a:p>
          <a:p>
            <a:pPr>
              <a:lnSpc>
                <a:spcPct val="50000"/>
              </a:lnSpc>
            </a:pPr>
            <a:r>
              <a:rPr lang="en-US" sz="1400" dirty="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Nguyễn</a:t>
            </a:r>
            <a:r>
              <a:rPr lang="en-US" sz="1400" b="1" dirty="0" smtClean="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Duy</a:t>
            </a:r>
            <a:r>
              <a:rPr lang="en-US" sz="1400" b="1" dirty="0" smtClean="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Khánh</a:t>
            </a:r>
            <a:r>
              <a:rPr lang="en-US" sz="1400" dirty="0" smtClean="0">
                <a:solidFill>
                  <a:schemeClr val="tx1">
                    <a:lumMod val="85000"/>
                    <a:lumOff val="15000"/>
                  </a:schemeClr>
                </a:solidFill>
                <a:latin typeface="Century Gothic"/>
                <a:cs typeface="Century Gothic"/>
              </a:rPr>
              <a:t> | </a:t>
            </a:r>
            <a:r>
              <a:rPr lang="en-US" sz="1400" dirty="0" smtClean="0">
                <a:solidFill>
                  <a:srgbClr val="00B050"/>
                </a:solidFill>
                <a:latin typeface="Century Gothic"/>
                <a:cs typeface="Century Gothic"/>
              </a:rPr>
              <a:t>01782</a:t>
            </a:r>
          </a:p>
          <a:p>
            <a:pPr>
              <a:lnSpc>
                <a:spcPct val="50000"/>
              </a:lnSpc>
            </a:pPr>
            <a:r>
              <a:rPr lang="en-US" sz="1400" dirty="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Nguyễn</a:t>
            </a:r>
            <a:r>
              <a:rPr lang="en-US" sz="1400" b="1" dirty="0" smtClean="0">
                <a:solidFill>
                  <a:schemeClr val="tx1">
                    <a:lumMod val="85000"/>
                    <a:lumOff val="15000"/>
                  </a:schemeClr>
                </a:solidFill>
                <a:latin typeface="Century Gothic"/>
                <a:cs typeface="Century Gothic"/>
              </a:rPr>
              <a:t> Minh </a:t>
            </a:r>
            <a:r>
              <a:rPr lang="en-US" sz="1400" b="1" dirty="0" err="1" smtClean="0">
                <a:solidFill>
                  <a:schemeClr val="tx1">
                    <a:lumMod val="85000"/>
                    <a:lumOff val="15000"/>
                  </a:schemeClr>
                </a:solidFill>
                <a:latin typeface="Century Gothic"/>
                <a:cs typeface="Century Gothic"/>
              </a:rPr>
              <a:t>Đức</a:t>
            </a:r>
            <a:r>
              <a:rPr lang="en-US" sz="1400" b="1" dirty="0" smtClean="0">
                <a:solidFill>
                  <a:schemeClr val="tx1">
                    <a:lumMod val="85000"/>
                    <a:lumOff val="15000"/>
                  </a:schemeClr>
                </a:solidFill>
                <a:latin typeface="Century Gothic"/>
                <a:cs typeface="Century Gothic"/>
              </a:rPr>
              <a:t> </a:t>
            </a:r>
            <a:r>
              <a:rPr lang="en-US" sz="1400" dirty="0" smtClean="0">
                <a:solidFill>
                  <a:schemeClr val="tx1">
                    <a:lumMod val="85000"/>
                    <a:lumOff val="15000"/>
                  </a:schemeClr>
                </a:solidFill>
                <a:latin typeface="Century Gothic"/>
                <a:cs typeface="Century Gothic"/>
              </a:rPr>
              <a:t>| </a:t>
            </a:r>
            <a:r>
              <a:rPr lang="en-US" sz="1400" dirty="0" smtClean="0">
                <a:solidFill>
                  <a:srgbClr val="00B050"/>
                </a:solidFill>
                <a:latin typeface="Century Gothic"/>
                <a:cs typeface="Century Gothic"/>
              </a:rPr>
              <a:t>01594</a:t>
            </a:r>
          </a:p>
          <a:p>
            <a:pPr>
              <a:lnSpc>
                <a:spcPct val="50000"/>
              </a:lnSpc>
            </a:pPr>
            <a:r>
              <a:rPr lang="en-US" sz="1400" dirty="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Phạm</a:t>
            </a:r>
            <a:r>
              <a:rPr lang="en-US" sz="1400" b="1" dirty="0" smtClean="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Hồng</a:t>
            </a:r>
            <a:r>
              <a:rPr lang="en-US" sz="1400" b="1" dirty="0" smtClean="0">
                <a:solidFill>
                  <a:schemeClr val="tx1">
                    <a:lumMod val="85000"/>
                    <a:lumOff val="15000"/>
                  </a:schemeClr>
                </a:solidFill>
                <a:latin typeface="Century Gothic"/>
                <a:cs typeface="Century Gothic"/>
              </a:rPr>
              <a:t> </a:t>
            </a:r>
            <a:r>
              <a:rPr lang="en-US" sz="1400" b="1" dirty="0" err="1" smtClean="0">
                <a:solidFill>
                  <a:schemeClr val="tx1">
                    <a:lumMod val="85000"/>
                    <a:lumOff val="15000"/>
                  </a:schemeClr>
                </a:solidFill>
                <a:latin typeface="Century Gothic"/>
                <a:cs typeface="Century Gothic"/>
              </a:rPr>
              <a:t>Quang</a:t>
            </a:r>
            <a:r>
              <a:rPr lang="en-US" sz="1400" b="1" dirty="0" smtClean="0">
                <a:solidFill>
                  <a:schemeClr val="tx1">
                    <a:lumMod val="85000"/>
                    <a:lumOff val="15000"/>
                  </a:schemeClr>
                </a:solidFill>
                <a:latin typeface="Century Gothic"/>
                <a:cs typeface="Century Gothic"/>
              </a:rPr>
              <a:t> </a:t>
            </a:r>
            <a:r>
              <a:rPr lang="en-US" sz="1400" dirty="0">
                <a:solidFill>
                  <a:schemeClr val="tx1">
                    <a:lumMod val="85000"/>
                    <a:lumOff val="15000"/>
                  </a:schemeClr>
                </a:solidFill>
                <a:latin typeface="Century Gothic"/>
                <a:cs typeface="Century Gothic"/>
              </a:rPr>
              <a:t>| </a:t>
            </a:r>
            <a:r>
              <a:rPr lang="en-US" sz="1400" dirty="0" smtClean="0">
                <a:solidFill>
                  <a:srgbClr val="00B050"/>
                </a:solidFill>
                <a:latin typeface="Century Gothic"/>
                <a:cs typeface="Century Gothic"/>
              </a:rPr>
              <a:t>01721</a:t>
            </a:r>
            <a:r>
              <a:rPr lang="en-US" sz="1400" dirty="0" smtClean="0">
                <a:solidFill>
                  <a:schemeClr val="tx1">
                    <a:lumMod val="85000"/>
                    <a:lumOff val="15000"/>
                  </a:schemeClr>
                </a:solidFill>
                <a:latin typeface="Century Gothic"/>
                <a:cs typeface="Century Gothic"/>
              </a:rPr>
              <a:t> </a:t>
            </a:r>
          </a:p>
          <a:p>
            <a:pPr>
              <a:lnSpc>
                <a:spcPct val="50000"/>
              </a:lnSpc>
            </a:pPr>
            <a:r>
              <a:rPr lang="en-US" sz="1400" dirty="0">
                <a:solidFill>
                  <a:schemeClr val="tx1">
                    <a:lumMod val="85000"/>
                    <a:lumOff val="15000"/>
                  </a:schemeClr>
                </a:solidFill>
                <a:latin typeface="Century Gothic"/>
                <a:cs typeface="Century Gothic"/>
              </a:rPr>
              <a:t>	</a:t>
            </a:r>
            <a:r>
              <a:rPr lang="en-US" sz="1400" b="1" dirty="0" smtClean="0">
                <a:solidFill>
                  <a:schemeClr val="tx1">
                    <a:lumMod val="85000"/>
                    <a:lumOff val="15000"/>
                  </a:schemeClr>
                </a:solidFill>
                <a:latin typeface="Century Gothic"/>
                <a:cs typeface="Century Gothic"/>
              </a:rPr>
              <a:t>Dương Thị Tuyết Mai </a:t>
            </a:r>
            <a:r>
              <a:rPr lang="en-US" sz="1400" dirty="0" smtClean="0">
                <a:solidFill>
                  <a:schemeClr val="tx1">
                    <a:lumMod val="85000"/>
                    <a:lumOff val="15000"/>
                  </a:schemeClr>
                </a:solidFill>
                <a:latin typeface="Century Gothic"/>
                <a:cs typeface="Century Gothic"/>
              </a:rPr>
              <a:t>| </a:t>
            </a:r>
            <a:r>
              <a:rPr lang="en-US" sz="1400" dirty="0" smtClean="0">
                <a:solidFill>
                  <a:srgbClr val="00B050"/>
                </a:solidFill>
                <a:latin typeface="Century Gothic"/>
                <a:cs typeface="Century Gothic"/>
              </a:rPr>
              <a:t>01607</a:t>
            </a:r>
          </a:p>
          <a:p>
            <a:pPr>
              <a:lnSpc>
                <a:spcPct val="50000"/>
              </a:lnSpc>
            </a:pPr>
            <a:r>
              <a:rPr lang="en-US" sz="1400" dirty="0">
                <a:solidFill>
                  <a:schemeClr val="tx1">
                    <a:lumMod val="85000"/>
                    <a:lumOff val="15000"/>
                  </a:schemeClr>
                </a:solidFill>
                <a:latin typeface="Century Gothic"/>
                <a:cs typeface="Century Gothic"/>
              </a:rPr>
              <a:t>	</a:t>
            </a:r>
            <a:r>
              <a:rPr lang="en-US" sz="1400" dirty="0" smtClean="0">
                <a:solidFill>
                  <a:schemeClr val="tx1">
                    <a:lumMod val="85000"/>
                    <a:lumOff val="15000"/>
                  </a:schemeClr>
                </a:solidFill>
                <a:latin typeface="Century Gothic"/>
                <a:cs typeface="Century Gothic"/>
              </a:rPr>
              <a:t>	</a:t>
            </a:r>
          </a:p>
          <a:p>
            <a:pPr>
              <a:lnSpc>
                <a:spcPct val="50000"/>
              </a:lnSpc>
            </a:pPr>
            <a:r>
              <a:rPr lang="en-US" sz="1400" dirty="0">
                <a:solidFill>
                  <a:schemeClr val="tx1">
                    <a:lumMod val="85000"/>
                    <a:lumOff val="15000"/>
                  </a:schemeClr>
                </a:solidFill>
                <a:latin typeface="Century Gothic"/>
                <a:cs typeface="Century Gothic"/>
              </a:rPr>
              <a:t>	</a:t>
            </a:r>
          </a:p>
        </p:txBody>
      </p:sp>
      <p:pic>
        <p:nvPicPr>
          <p:cNvPr id="8" name="Picture 3" descr="Description: E:\My Documents\Desktop\Logo_FPT_University_doc.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43800" y="0"/>
            <a:ext cx="1409700" cy="118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Picture 2" descr="C:\Users\Administrator\Desktop\RenderedImage.png"/>
          <p:cNvPicPr>
            <a:picLocks noChangeAspect="1" noChangeArrowheads="1"/>
          </p:cNvPicPr>
          <p:nvPr/>
        </p:nvPicPr>
        <p:blipFill>
          <a:blip r:embed="rId5" cstate="print"/>
          <a:srcRect/>
          <a:stretch>
            <a:fillRect/>
          </a:stretch>
        </p:blipFill>
        <p:spPr bwMode="auto">
          <a:xfrm>
            <a:off x="1905000" y="4267200"/>
            <a:ext cx="792479" cy="838200"/>
          </a:xfrm>
          <a:prstGeom prst="rect">
            <a:avLst/>
          </a:prstGeom>
          <a:noFill/>
        </p:spPr>
      </p:pic>
      <p:cxnSp>
        <p:nvCxnSpPr>
          <p:cNvPr id="10" name="Straight Connector 9"/>
          <p:cNvCxnSpPr/>
          <p:nvPr/>
        </p:nvCxnSpPr>
        <p:spPr>
          <a:xfrm>
            <a:off x="4114800" y="1600200"/>
            <a:ext cx="0" cy="381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01835050"/>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ppt_x"/>
                                          </p:val>
                                        </p:tav>
                                        <p:tav tm="100000">
                                          <p:val>
                                            <p:strVal val="#ppt_x"/>
                                          </p:val>
                                        </p:tav>
                                      </p:tavLst>
                                    </p:anim>
                                    <p:anim calcmode="lin" valueType="num">
                                      <p:cBhvr additive="base">
                                        <p:cTn id="8" dur="2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2.2 Roles and Responsibilities</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10</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2574125647"/>
              </p:ext>
            </p:extLst>
          </p:nvPr>
        </p:nvGraphicFramePr>
        <p:xfrm>
          <a:off x="685800" y="1600200"/>
          <a:ext cx="7543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Project Plan Management</a:t>
            </a:r>
            <a:endParaRPr lang="en-US" sz="1800" i="1" dirty="0">
              <a:latin typeface="Century Gothic"/>
              <a:cs typeface="Century Gothic"/>
            </a:endParaRPr>
          </a:p>
        </p:txBody>
      </p:sp>
    </p:spTree>
    <p:extLst>
      <p:ext uri="{BB962C8B-B14F-4D97-AF65-F5344CB8AC3E}">
        <p14:creationId xmlns:p14="http://schemas.microsoft.com/office/powerpoint/2010/main" xmlns="" val="1690765638"/>
      </p:ext>
    </p:extLst>
  </p:cSld>
  <p:clrMapOvr>
    <a:masterClrMapping/>
  </p:clrMapOvr>
  <p:transition spd="med">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2.3 Development Environment</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11</a:t>
            </a:fld>
            <a:endParaRPr lang="en-US"/>
          </a:p>
        </p:txBody>
      </p:sp>
      <p:sp>
        <p:nvSpPr>
          <p:cNvPr id="17" name="Rectangle 16"/>
          <p:cNvSpPr/>
          <p:nvPr/>
        </p:nvSpPr>
        <p:spPr>
          <a:xfrm>
            <a:off x="1687717" y="2133600"/>
            <a:ext cx="1708020" cy="400110"/>
          </a:xfrm>
          <a:prstGeom prst="rect">
            <a:avLst/>
          </a:prstGeom>
        </p:spPr>
        <p:txBody>
          <a:bodyPr wrap="none">
            <a:spAutoFit/>
          </a:bodyPr>
          <a:lstStyle/>
          <a:p>
            <a:pPr lvl="0" algn="ctr"/>
            <a:r>
              <a:rPr lang="en-US" sz="2000" b="1" kern="1200" dirty="0" smtClean="0">
                <a:solidFill>
                  <a:srgbClr val="000000"/>
                </a:solidFill>
                <a:latin typeface="Century Gothic"/>
                <a:cs typeface="Century Gothic"/>
              </a:rPr>
              <a:t>Framework : </a:t>
            </a:r>
            <a:endParaRPr lang="en-US" sz="2000" b="1" kern="1200" dirty="0">
              <a:latin typeface="Century Gothic"/>
              <a:cs typeface="Century Gothic"/>
            </a:endParaRPr>
          </a:p>
        </p:txBody>
      </p:sp>
      <p:pic>
        <p:nvPicPr>
          <p:cNvPr id="18" name="Picture 17" descr="C:\Users\White Eagle\Desktop\Untitl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38600" y="1905000"/>
            <a:ext cx="1266825" cy="742891"/>
          </a:xfrm>
          <a:prstGeom prst="rect">
            <a:avLst/>
          </a:prstGeom>
          <a:noFill/>
          <a:extLst>
            <a:ext uri="{909E8E84-426E-40DD-AFC4-6F175D3DCCD1}">
              <a14:hiddenFill xmlns:a14="http://schemas.microsoft.com/office/drawing/2010/main" xmlns="">
                <a:solidFill>
                  <a:srgbClr val="FFFFFF"/>
                </a:solidFill>
              </a14:hiddenFill>
            </a:ext>
          </a:extLst>
        </p:spPr>
      </p:pic>
      <p:pic>
        <p:nvPicPr>
          <p:cNvPr id="19" name="Picture 18" descr="C:\Users\iLucas\Desktop\psn images\VisualStudio201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2819400"/>
            <a:ext cx="1881789" cy="144145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Rectangle 19"/>
          <p:cNvSpPr/>
          <p:nvPr/>
        </p:nvSpPr>
        <p:spPr>
          <a:xfrm>
            <a:off x="457200" y="3352800"/>
            <a:ext cx="1856798" cy="400110"/>
          </a:xfrm>
          <a:prstGeom prst="rect">
            <a:avLst/>
          </a:prstGeom>
        </p:spPr>
        <p:txBody>
          <a:bodyPr wrap="none">
            <a:spAutoFit/>
          </a:bodyPr>
          <a:lstStyle/>
          <a:p>
            <a:pPr lvl="0" algn="ctr"/>
            <a:r>
              <a:rPr lang="en-US" sz="2000" b="1" kern="1200" dirty="0" smtClean="0">
                <a:latin typeface="Century Gothic"/>
                <a:cs typeface="Century Gothic"/>
              </a:rPr>
              <a:t>Environment : </a:t>
            </a:r>
            <a:endParaRPr lang="en-US" sz="2000" b="1" kern="1200" dirty="0">
              <a:latin typeface="Century Gothic"/>
              <a:cs typeface="Century Gothic"/>
            </a:endParaRPr>
          </a:p>
        </p:txBody>
      </p:sp>
      <p:sp>
        <p:nvSpPr>
          <p:cNvPr id="21" name="Rectangle 20"/>
          <p:cNvSpPr/>
          <p:nvPr/>
        </p:nvSpPr>
        <p:spPr>
          <a:xfrm>
            <a:off x="572431" y="4634895"/>
            <a:ext cx="1674757" cy="400110"/>
          </a:xfrm>
          <a:prstGeom prst="rect">
            <a:avLst/>
          </a:prstGeom>
        </p:spPr>
        <p:txBody>
          <a:bodyPr wrap="none">
            <a:spAutoFit/>
          </a:bodyPr>
          <a:lstStyle/>
          <a:p>
            <a:pPr lvl="0" algn="ctr"/>
            <a:r>
              <a:rPr lang="en-US" sz="2000" b="1" kern="1200" dirty="0">
                <a:latin typeface="Century Gothic"/>
                <a:cs typeface="Century Gothic"/>
              </a:rPr>
              <a:t>Web Server: </a:t>
            </a:r>
          </a:p>
        </p:txBody>
      </p:sp>
      <p:pic>
        <p:nvPicPr>
          <p:cNvPr id="22" name="Picture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5839" y="4330095"/>
            <a:ext cx="1340619" cy="964964"/>
          </a:xfrm>
          <a:prstGeom prst="rect">
            <a:avLst/>
          </a:prstGeom>
        </p:spPr>
      </p:pic>
      <p:sp>
        <p:nvSpPr>
          <p:cNvPr id="10"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Project Plan Management</a:t>
            </a:r>
            <a:endParaRPr lang="en-US" sz="1800" i="1" dirty="0">
              <a:latin typeface="Century Gothic"/>
              <a:cs typeface="Century Gothic"/>
            </a:endParaRPr>
          </a:p>
        </p:txBody>
      </p:sp>
      <p:sp>
        <p:nvSpPr>
          <p:cNvPr id="11" name="Rectangle 10"/>
          <p:cNvSpPr/>
          <p:nvPr/>
        </p:nvSpPr>
        <p:spPr>
          <a:xfrm>
            <a:off x="4572917" y="4588334"/>
            <a:ext cx="965329" cy="400110"/>
          </a:xfrm>
          <a:prstGeom prst="rect">
            <a:avLst/>
          </a:prstGeom>
        </p:spPr>
        <p:txBody>
          <a:bodyPr wrap="none">
            <a:spAutoFit/>
          </a:bodyPr>
          <a:lstStyle/>
          <a:p>
            <a:r>
              <a:rPr lang="en-US" sz="2000" b="1" kern="1200" dirty="0">
                <a:latin typeface="Century Gothic"/>
                <a:cs typeface="Century Gothic"/>
              </a:rPr>
              <a:t>DBMS: </a:t>
            </a:r>
          </a:p>
        </p:txBody>
      </p:sp>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96000" y="4114800"/>
            <a:ext cx="2286000" cy="1287780"/>
          </a:xfrm>
          <a:prstGeom prst="rect">
            <a:avLst/>
          </a:prstGeom>
        </p:spPr>
      </p:pic>
      <p:sp>
        <p:nvSpPr>
          <p:cNvPr id="13" name="Rectangle 12"/>
          <p:cNvSpPr/>
          <p:nvPr/>
        </p:nvSpPr>
        <p:spPr>
          <a:xfrm>
            <a:off x="4904838" y="3429000"/>
            <a:ext cx="1495922" cy="400110"/>
          </a:xfrm>
          <a:prstGeom prst="rect">
            <a:avLst/>
          </a:prstGeom>
        </p:spPr>
        <p:txBody>
          <a:bodyPr wrap="none">
            <a:spAutoFit/>
          </a:bodyPr>
          <a:lstStyle/>
          <a:p>
            <a:pPr lvl="0" algn="ctr"/>
            <a:r>
              <a:rPr lang="en-US" sz="2000" b="1" dirty="0" smtClean="0">
                <a:latin typeface="Century Gothic"/>
                <a:cs typeface="Century Gothic"/>
              </a:rPr>
              <a:t>Silverlight</a:t>
            </a:r>
            <a:r>
              <a:rPr lang="en-US" sz="2000" b="1" kern="1200" dirty="0" smtClean="0">
                <a:latin typeface="Century Gothic"/>
                <a:cs typeface="Century Gothic"/>
              </a:rPr>
              <a:t>: </a:t>
            </a:r>
            <a:endParaRPr lang="en-US" sz="2000" b="1" kern="1200" dirty="0">
              <a:latin typeface="Century Gothic"/>
              <a:cs typeface="Century Gothic"/>
            </a:endParaRPr>
          </a:p>
        </p:txBody>
      </p:sp>
      <p:pic>
        <p:nvPicPr>
          <p:cNvPr id="46082" name="Picture 2" descr="http://t3.gstatic.com/images?q=tbn:ANd9GcQ2KB8rlnx_YiywsMwgc5NQzztUDN1aRbWU6Y1IXLUDvLsnQ9e9"/>
          <p:cNvPicPr>
            <a:picLocks noChangeAspect="1" noChangeArrowheads="1"/>
          </p:cNvPicPr>
          <p:nvPr/>
        </p:nvPicPr>
        <p:blipFill>
          <a:blip r:embed="rId6" cstate="print"/>
          <a:srcRect/>
          <a:stretch>
            <a:fillRect/>
          </a:stretch>
        </p:blipFill>
        <p:spPr bwMode="auto">
          <a:xfrm>
            <a:off x="6248400" y="3124200"/>
            <a:ext cx="2743200" cy="837825"/>
          </a:xfrm>
          <a:prstGeom prst="rect">
            <a:avLst/>
          </a:prstGeom>
          <a:noFill/>
        </p:spPr>
      </p:pic>
    </p:spTree>
    <p:extLst>
      <p:ext uri="{BB962C8B-B14F-4D97-AF65-F5344CB8AC3E}">
        <p14:creationId xmlns:p14="http://schemas.microsoft.com/office/powerpoint/2010/main" xmlns="" val="3924694256"/>
      </p:ext>
    </p:extLst>
  </p:cSld>
  <p:clrMapOvr>
    <a:masterClrMapping/>
  </p:clrMapOvr>
  <p:transition spd="med">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2.3 Development Environment</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12</a:t>
            </a:fld>
            <a:endParaRPr lang="en-US"/>
          </a:p>
        </p:txBody>
      </p:sp>
      <p:sp>
        <p:nvSpPr>
          <p:cNvPr id="10" name="Rectangle 9"/>
          <p:cNvSpPr/>
          <p:nvPr/>
        </p:nvSpPr>
        <p:spPr>
          <a:xfrm>
            <a:off x="1841665" y="2743200"/>
            <a:ext cx="2092740" cy="400110"/>
          </a:xfrm>
          <a:prstGeom prst="rect">
            <a:avLst/>
          </a:prstGeom>
        </p:spPr>
        <p:txBody>
          <a:bodyPr wrap="none">
            <a:spAutoFit/>
          </a:bodyPr>
          <a:lstStyle/>
          <a:p>
            <a:r>
              <a:rPr lang="en-US" sz="2000" b="1" kern="1200" dirty="0" smtClean="0">
                <a:latin typeface="Century Gothic"/>
                <a:cs typeface="Century Gothic"/>
              </a:rPr>
              <a:t>Source Control: </a:t>
            </a:r>
            <a:endParaRPr lang="en-US" sz="2000" b="1" kern="1200" dirty="0">
              <a:latin typeface="Century Gothic"/>
              <a:cs typeface="Century Gothic"/>
            </a:endParaRPr>
          </a:p>
        </p:txBody>
      </p:sp>
      <p:pic>
        <p:nvPicPr>
          <p:cNvPr id="11" name="Picture 10" descr="C:\Users\Administrator\Desktop\FSH Project\Picture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5865" y="2519363"/>
            <a:ext cx="1112227" cy="83343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C:\Users\Administrator\Desktop\FSH Project\Picture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52904" y="3452302"/>
            <a:ext cx="1470939" cy="91440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1651843" y="3680902"/>
            <a:ext cx="2446653" cy="400110"/>
          </a:xfrm>
          <a:prstGeom prst="rect">
            <a:avLst/>
          </a:prstGeom>
        </p:spPr>
        <p:txBody>
          <a:bodyPr wrap="none">
            <a:spAutoFit/>
          </a:bodyPr>
          <a:lstStyle/>
          <a:p>
            <a:pPr lvl="0" algn="ctr"/>
            <a:r>
              <a:rPr lang="en-US" sz="2000" b="1" kern="1200" dirty="0">
                <a:latin typeface="Century Gothic"/>
                <a:cs typeface="Century Gothic"/>
              </a:rPr>
              <a:t>Operating system: </a:t>
            </a:r>
          </a:p>
        </p:txBody>
      </p:sp>
      <p:pic>
        <p:nvPicPr>
          <p:cNvPr id="16" name="Picture 15" descr="C:\Users\White Eagle\Desktop\openid-logo-wordmark.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80643" y="4570494"/>
            <a:ext cx="1363861" cy="545544"/>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Rectangle 22"/>
          <p:cNvSpPr/>
          <p:nvPr/>
        </p:nvSpPr>
        <p:spPr>
          <a:xfrm>
            <a:off x="1968861" y="4678403"/>
            <a:ext cx="673582" cy="400110"/>
          </a:xfrm>
          <a:prstGeom prst="rect">
            <a:avLst/>
          </a:prstGeom>
        </p:spPr>
        <p:txBody>
          <a:bodyPr wrap="none">
            <a:spAutoFit/>
          </a:bodyPr>
          <a:lstStyle/>
          <a:p>
            <a:r>
              <a:rPr lang="en-US" sz="2000" b="1" kern="1200" dirty="0">
                <a:latin typeface="Century Gothic"/>
                <a:cs typeface="Century Gothic"/>
              </a:rPr>
              <a:t>API: </a:t>
            </a:r>
          </a:p>
        </p:txBody>
      </p:sp>
      <p:pic>
        <p:nvPicPr>
          <p:cNvPr id="24" name="Picture 23" descr="C:\Users\Administrator\Desktop\FSH Project\Picture9.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61843" y="4419600"/>
            <a:ext cx="1006105" cy="772638"/>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Project Plan Management</a:t>
            </a:r>
            <a:endParaRPr lang="en-US" sz="1800" i="1" dirty="0">
              <a:latin typeface="Century Gothic"/>
              <a:cs typeface="Century Gothic"/>
            </a:endParaRPr>
          </a:p>
        </p:txBody>
      </p:sp>
      <p:sp>
        <p:nvSpPr>
          <p:cNvPr id="14" name="Rectangle 13"/>
          <p:cNvSpPr/>
          <p:nvPr/>
        </p:nvSpPr>
        <p:spPr>
          <a:xfrm>
            <a:off x="1828800" y="1905000"/>
            <a:ext cx="1330814" cy="400110"/>
          </a:xfrm>
          <a:prstGeom prst="rect">
            <a:avLst/>
          </a:prstGeom>
        </p:spPr>
        <p:txBody>
          <a:bodyPr wrap="none">
            <a:spAutoFit/>
          </a:bodyPr>
          <a:lstStyle/>
          <a:p>
            <a:r>
              <a:rPr lang="en-US" sz="2000" b="1" kern="1200" dirty="0" smtClean="0">
                <a:latin typeface="Century Gothic"/>
                <a:cs typeface="Century Gothic"/>
              </a:rPr>
              <a:t>UML Tool:</a:t>
            </a:r>
            <a:endParaRPr lang="en-US" sz="2000" b="1" kern="1200" dirty="0">
              <a:latin typeface="Century Gothic"/>
              <a:cs typeface="Century Gothic"/>
            </a:endParaRPr>
          </a:p>
        </p:txBody>
      </p:sp>
      <p:pic>
        <p:nvPicPr>
          <p:cNvPr id="1026" name="Picture 2" descr="Z:\Desktop\vpuml_title_101.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601418" y="1804349"/>
            <a:ext cx="1720850" cy="412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3603947"/>
      </p:ext>
    </p:extLst>
  </p:cSld>
  <p:clrMapOvr>
    <a:masterClrMapping/>
  </p:clrMapOvr>
  <p:transition spd="med">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2.4 Project Planning</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13</a:t>
            </a:fld>
            <a:endParaRPr lang="en-US"/>
          </a:p>
        </p:txBody>
      </p:sp>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Project Plan Management</a:t>
            </a:r>
            <a:endParaRPr lang="en-US" sz="1800" i="1" dirty="0">
              <a:latin typeface="Century Gothic"/>
              <a:cs typeface="Century Gothic"/>
            </a:endParaRPr>
          </a:p>
        </p:txBody>
      </p:sp>
      <p:sp>
        <p:nvSpPr>
          <p:cNvPr id="7" name="Rectangle 6"/>
          <p:cNvSpPr/>
          <p:nvPr/>
        </p:nvSpPr>
        <p:spPr>
          <a:xfrm>
            <a:off x="609600" y="1828800"/>
            <a:ext cx="7162800" cy="3046988"/>
          </a:xfrm>
          <a:prstGeom prst="rect">
            <a:avLst/>
          </a:prstGeom>
        </p:spPr>
        <p:txBody>
          <a:bodyPr wrap="square">
            <a:spAutoFit/>
          </a:bodyPr>
          <a:lstStyle/>
          <a:p>
            <a:pPr>
              <a:spcBef>
                <a:spcPts val="600"/>
              </a:spcBef>
              <a:spcAft>
                <a:spcPts val="600"/>
              </a:spcAft>
            </a:pPr>
            <a:r>
              <a:rPr lang="en-US" sz="2000" b="1" dirty="0" smtClean="0">
                <a:latin typeface="Century Gothic" pitchFamily="34" charset="0"/>
              </a:rPr>
              <a:t>Project duration in plan: </a:t>
            </a:r>
            <a:r>
              <a:rPr lang="en-US" sz="2000" dirty="0" smtClean="0">
                <a:latin typeface="Century Gothic" pitchFamily="34" charset="0"/>
              </a:rPr>
              <a:t>76 days</a:t>
            </a:r>
          </a:p>
          <a:p>
            <a:pPr>
              <a:spcBef>
                <a:spcPts val="600"/>
              </a:spcBef>
              <a:spcAft>
                <a:spcPts val="600"/>
              </a:spcAft>
            </a:pPr>
            <a:r>
              <a:rPr lang="en-US" sz="2000" b="1" dirty="0" smtClean="0">
                <a:latin typeface="Century Gothic" pitchFamily="34" charset="0"/>
              </a:rPr>
              <a:t>Start Date: </a:t>
            </a:r>
            <a:r>
              <a:rPr lang="en-US" sz="2000" dirty="0" smtClean="0">
                <a:latin typeface="Century Gothic" pitchFamily="34" charset="0"/>
              </a:rPr>
              <a:t>5/1/2013  </a:t>
            </a:r>
          </a:p>
          <a:p>
            <a:pPr>
              <a:spcBef>
                <a:spcPts val="600"/>
              </a:spcBef>
              <a:spcAft>
                <a:spcPts val="600"/>
              </a:spcAft>
            </a:pPr>
            <a:r>
              <a:rPr lang="en-US" sz="2000" b="1" dirty="0" smtClean="0">
                <a:latin typeface="Century Gothic" pitchFamily="34" charset="0"/>
              </a:rPr>
              <a:t>End Date: </a:t>
            </a:r>
            <a:r>
              <a:rPr lang="en-US" sz="2000" dirty="0" smtClean="0">
                <a:latin typeface="Century Gothic" pitchFamily="34" charset="0"/>
              </a:rPr>
              <a:t>8/14/2013</a:t>
            </a:r>
          </a:p>
          <a:p>
            <a:pPr>
              <a:spcBef>
                <a:spcPts val="600"/>
              </a:spcBef>
              <a:spcAft>
                <a:spcPts val="600"/>
              </a:spcAft>
            </a:pPr>
            <a:r>
              <a:rPr lang="en-US" sz="2000" b="1" dirty="0" smtClean="0">
                <a:latin typeface="Century Gothic" pitchFamily="34" charset="0"/>
              </a:rPr>
              <a:t>Project contains 2 cycles:</a:t>
            </a:r>
          </a:p>
          <a:p>
            <a:pPr lvl="1">
              <a:spcBef>
                <a:spcPts val="600"/>
              </a:spcBef>
              <a:spcAft>
                <a:spcPts val="600"/>
              </a:spcAft>
            </a:pPr>
            <a:r>
              <a:rPr lang="en-US" sz="1600" b="1" dirty="0" smtClean="0">
                <a:solidFill>
                  <a:schemeClr val="accent3"/>
                </a:solidFill>
                <a:latin typeface="Century Gothic" pitchFamily="34" charset="0"/>
              </a:rPr>
              <a:t>Iteration 1:</a:t>
            </a:r>
            <a:r>
              <a:rPr lang="en-US" sz="1600" dirty="0" smtClean="0">
                <a:solidFill>
                  <a:schemeClr val="accent3"/>
                </a:solidFill>
                <a:latin typeface="Century Gothic" pitchFamily="34" charset="0"/>
              </a:rPr>
              <a:t> </a:t>
            </a:r>
            <a:r>
              <a:rPr lang="en-US" sz="1600" dirty="0" smtClean="0">
                <a:latin typeface="Century Gothic" pitchFamily="34" charset="0"/>
              </a:rPr>
              <a:t>61 days.</a:t>
            </a:r>
          </a:p>
          <a:p>
            <a:pPr lvl="1">
              <a:spcBef>
                <a:spcPts val="600"/>
              </a:spcBef>
              <a:spcAft>
                <a:spcPts val="600"/>
              </a:spcAft>
            </a:pPr>
            <a:r>
              <a:rPr lang="en-US" sz="1600" b="1" dirty="0" smtClean="0">
                <a:solidFill>
                  <a:schemeClr val="accent3"/>
                </a:solidFill>
                <a:latin typeface="Century Gothic" pitchFamily="34" charset="0"/>
              </a:rPr>
              <a:t>Iteration 2:</a:t>
            </a:r>
            <a:r>
              <a:rPr lang="en-US" sz="1600" dirty="0" smtClean="0">
                <a:solidFill>
                  <a:schemeClr val="accent3"/>
                </a:solidFill>
                <a:latin typeface="Century Gothic" pitchFamily="34" charset="0"/>
              </a:rPr>
              <a:t> </a:t>
            </a:r>
            <a:r>
              <a:rPr lang="en-US" sz="1600" dirty="0" smtClean="0">
                <a:latin typeface="Century Gothic" pitchFamily="34" charset="0"/>
              </a:rPr>
              <a:t>15 days.</a:t>
            </a:r>
          </a:p>
          <a:p>
            <a:pPr>
              <a:spcBef>
                <a:spcPts val="600"/>
              </a:spcBef>
              <a:spcAft>
                <a:spcPts val="600"/>
              </a:spcAft>
            </a:pPr>
            <a:r>
              <a:rPr lang="en-US" sz="2000" b="1" dirty="0" smtClean="0">
                <a:latin typeface="Century Gothic" pitchFamily="34" charset="0"/>
              </a:rPr>
              <a:t>Meeting with supervisor once to twice per week.</a:t>
            </a:r>
            <a:endParaRPr lang="en-US" sz="1600" b="1" dirty="0" smtClean="0">
              <a:latin typeface="Century Gothic" pitchFamily="34" charset="0"/>
            </a:endParaRPr>
          </a:p>
        </p:txBody>
      </p:sp>
    </p:spTree>
    <p:extLst>
      <p:ext uri="{BB962C8B-B14F-4D97-AF65-F5344CB8AC3E}">
        <p14:creationId xmlns:p14="http://schemas.microsoft.com/office/powerpoint/2010/main" xmlns="" val="4219786236"/>
      </p:ext>
    </p:extLst>
  </p:cSld>
  <p:clrMapOvr>
    <a:masterClrMapping/>
  </p:clrMapOvr>
  <p:transition spd="med">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2.5 Team Working and Management</a:t>
            </a:r>
            <a:endParaRPr lang="en-US" dirty="0">
              <a:solidFill>
                <a:schemeClr val="accent4">
                  <a:lumMod val="50000"/>
                </a:schemeClr>
              </a:solidFill>
              <a:latin typeface="Century Gothic"/>
              <a:cs typeface="Century Gothic"/>
            </a:endParaRPr>
          </a:p>
        </p:txBody>
      </p:sp>
      <p:sp>
        <p:nvSpPr>
          <p:cNvPr id="4" name="Content Placeholder 3"/>
          <p:cNvSpPr>
            <a:spLocks noGrp="1"/>
          </p:cNvSpPr>
          <p:nvPr>
            <p:ph idx="1"/>
          </p:nvPr>
        </p:nvSpPr>
        <p:spPr/>
        <p:txBody>
          <a:bodyPr/>
          <a:lstStyle/>
          <a:p>
            <a:r>
              <a:rPr lang="en-US" b="1" dirty="0" smtClean="0">
                <a:latin typeface="Century Gothic" pitchFamily="34" charset="0"/>
              </a:rPr>
              <a:t>Working time:</a:t>
            </a:r>
            <a:r>
              <a:rPr lang="en-US" dirty="0" smtClean="0">
                <a:latin typeface="Century Gothic" pitchFamily="34" charset="0"/>
              </a:rPr>
              <a:t> </a:t>
            </a:r>
            <a:r>
              <a:rPr lang="en-US" dirty="0">
                <a:latin typeface="Century Gothic" pitchFamily="34" charset="0"/>
              </a:rPr>
              <a:t>8 hours per day and 5 days per </a:t>
            </a:r>
            <a:r>
              <a:rPr lang="en-US" dirty="0" smtClean="0">
                <a:latin typeface="Century Gothic" pitchFamily="34" charset="0"/>
              </a:rPr>
              <a:t>week at FPT University or team member’s home.</a:t>
            </a:r>
            <a:endParaRPr lang="en-US" dirty="0">
              <a:latin typeface="Century Gothic" pitchFamily="34" charset="0"/>
            </a:endParaRPr>
          </a:p>
          <a:p>
            <a:r>
              <a:rPr lang="en-US" b="1" dirty="0" smtClean="0">
                <a:latin typeface="Century Gothic" pitchFamily="34" charset="0"/>
              </a:rPr>
              <a:t>Meeting with </a:t>
            </a:r>
            <a:r>
              <a:rPr lang="en-US" b="1" dirty="0" err="1" smtClean="0">
                <a:latin typeface="Century Gothic" pitchFamily="34" charset="0"/>
              </a:rPr>
              <a:t>Mr.TriTD</a:t>
            </a:r>
            <a:r>
              <a:rPr lang="en-US" b="1" dirty="0" smtClean="0">
                <a:latin typeface="Century Gothic" pitchFamily="34" charset="0"/>
              </a:rPr>
              <a:t>:</a:t>
            </a:r>
            <a:r>
              <a:rPr lang="en-US" dirty="0" smtClean="0">
                <a:latin typeface="Century Gothic" pitchFamily="34" charset="0"/>
              </a:rPr>
              <a:t> </a:t>
            </a:r>
            <a:r>
              <a:rPr lang="en-US" dirty="0">
                <a:latin typeface="Century Gothic" pitchFamily="34" charset="0"/>
              </a:rPr>
              <a:t>Every </a:t>
            </a:r>
            <a:r>
              <a:rPr lang="en-US" dirty="0" smtClean="0">
                <a:latin typeface="Century Gothic" pitchFamily="34" charset="0"/>
              </a:rPr>
              <a:t>Tuesday, </a:t>
            </a:r>
            <a:r>
              <a:rPr lang="en-US" dirty="0">
                <a:latin typeface="Century Gothic" pitchFamily="34" charset="0"/>
              </a:rPr>
              <a:t>from </a:t>
            </a:r>
            <a:r>
              <a:rPr lang="en-US" dirty="0" smtClean="0">
                <a:latin typeface="Century Gothic" pitchFamily="34" charset="0"/>
              </a:rPr>
              <a:t>14:30 </a:t>
            </a:r>
            <a:r>
              <a:rPr lang="en-US" dirty="0">
                <a:latin typeface="Century Gothic" pitchFamily="34" charset="0"/>
              </a:rPr>
              <a:t>to </a:t>
            </a:r>
            <a:r>
              <a:rPr lang="en-US" dirty="0" smtClean="0">
                <a:latin typeface="Century Gothic" pitchFamily="34" charset="0"/>
              </a:rPr>
              <a:t>15:00 at FPT University.</a:t>
            </a:r>
            <a:endParaRPr lang="en-US" dirty="0">
              <a:latin typeface="Century Gothic" pitchFamily="34" charset="0"/>
            </a:endParaRPr>
          </a:p>
          <a:p>
            <a:endParaRPr lang="en-US" dirty="0" smtClean="0">
              <a:latin typeface="Century Gothic" pitchFamily="34" charset="0"/>
            </a:endParaRPr>
          </a:p>
          <a:p>
            <a:endParaRPr lang="en-US" dirty="0">
              <a:latin typeface="Century Gothic" pitchFamily="34" charset="0"/>
            </a:endParaRPr>
          </a:p>
          <a:p>
            <a:pPr marL="0" indent="0">
              <a:buNone/>
            </a:pPr>
            <a:endParaRPr lang="en-US" dirty="0">
              <a:latin typeface="Century Gothic" pitchFamily="34" charset="0"/>
            </a:endParaRPr>
          </a:p>
        </p:txBody>
      </p:sp>
      <p:sp>
        <p:nvSpPr>
          <p:cNvPr id="6" name="Footer Placeholder 2"/>
          <p:cNvSpPr>
            <a:spLocks noGrp="1"/>
          </p:cNvSpPr>
          <p:nvPr>
            <p:ph type="ftr" sz="quarter" idx="11"/>
          </p:nvPr>
        </p:nvSpPr>
        <p:spPr/>
        <p:txBody>
          <a:bodyPr/>
          <a:lstStyle/>
          <a:p>
            <a:r>
              <a:rPr lang="en-US" sz="1800" i="1" dirty="0" smtClean="0">
                <a:latin typeface="Century Gothic"/>
                <a:cs typeface="Century Gothic"/>
              </a:rPr>
              <a:t>Project Plan Management</a:t>
            </a:r>
            <a:endParaRPr lang="en-US" sz="1800" i="1" dirty="0">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14</a:t>
            </a:fld>
            <a:endParaRPr lang="en-US"/>
          </a:p>
        </p:txBody>
      </p:sp>
    </p:spTree>
    <p:extLst>
      <p:ext uri="{BB962C8B-B14F-4D97-AF65-F5344CB8AC3E}">
        <p14:creationId xmlns:p14="http://schemas.microsoft.com/office/powerpoint/2010/main" xmlns="" val="512589533"/>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4">
                    <a:lumMod val="50000"/>
                  </a:schemeClr>
                </a:solidFill>
                <a:latin typeface="Century Gothic"/>
                <a:cs typeface="Century Gothic"/>
              </a:rPr>
              <a:t>3</a:t>
            </a:r>
            <a:r>
              <a:rPr lang="en-US" dirty="0" smtClean="0">
                <a:solidFill>
                  <a:schemeClr val="accent4">
                    <a:lumMod val="50000"/>
                  </a:schemeClr>
                </a:solidFill>
                <a:latin typeface="Century Gothic"/>
                <a:cs typeface="Century Gothic"/>
              </a:rPr>
              <a:t>. Software Requirements</a:t>
            </a:r>
            <a:endParaRPr lang="en-US" dirty="0">
              <a:solidFill>
                <a:schemeClr val="accent4">
                  <a:lumMod val="50000"/>
                </a:schemeClr>
              </a:solidFill>
              <a:latin typeface="Century Gothic"/>
              <a:cs typeface="Century Gothic"/>
            </a:endParaRPr>
          </a:p>
        </p:txBody>
      </p:sp>
      <p:sp>
        <p:nvSpPr>
          <p:cNvPr id="6" name="Content Placeholder 5"/>
          <p:cNvSpPr>
            <a:spLocks noGrp="1"/>
          </p:cNvSpPr>
          <p:nvPr>
            <p:ph idx="1"/>
          </p:nvPr>
        </p:nvSpPr>
        <p:spPr/>
        <p:txBody>
          <a:bodyPr/>
          <a:lstStyle/>
          <a:p>
            <a:pPr marL="965375" lvl="1" indent="-514350">
              <a:buFont typeface="+mj-lt"/>
              <a:buAutoNum type="arabicPeriod"/>
            </a:pPr>
            <a:r>
              <a:rPr lang="en-US" dirty="0" smtClean="0">
                <a:solidFill>
                  <a:schemeClr val="tx1">
                    <a:lumMod val="85000"/>
                    <a:lumOff val="15000"/>
                  </a:schemeClr>
                </a:solidFill>
                <a:latin typeface="Century Gothic"/>
                <a:cs typeface="Century Gothic"/>
              </a:rPr>
              <a:t>User requirements</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System requirements</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Non- functional requirements</a:t>
            </a:r>
          </a:p>
        </p:txBody>
      </p:sp>
      <p:sp>
        <p:nvSpPr>
          <p:cNvPr id="2" name="Slide Number Placeholder 1"/>
          <p:cNvSpPr>
            <a:spLocks noGrp="1"/>
          </p:cNvSpPr>
          <p:nvPr>
            <p:ph type="sldNum" sz="quarter" idx="12"/>
          </p:nvPr>
        </p:nvSpPr>
        <p:spPr/>
        <p:txBody>
          <a:bodyPr/>
          <a:lstStyle/>
          <a:p>
            <a:fld id="{34C99D79-8A4B-4031-B1E0-AF26F8EDF2BC}" type="slidenum">
              <a:rPr lang="en-US" smtClean="0"/>
              <a:pPr/>
              <a:t>15</a:t>
            </a:fld>
            <a:endParaRPr lang="en-US"/>
          </a:p>
        </p:txBody>
      </p:sp>
    </p:spTree>
    <p:extLst>
      <p:ext uri="{BB962C8B-B14F-4D97-AF65-F5344CB8AC3E}">
        <p14:creationId xmlns:p14="http://schemas.microsoft.com/office/powerpoint/2010/main" xmlns="" val="3069060937"/>
      </p:ext>
    </p:extLst>
  </p:cSld>
  <p:clrMapOvr>
    <a:masterClrMapping/>
  </p:clrMapOvr>
  <p:transition spd="med">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3.1 User Requirements</a:t>
            </a:r>
            <a:endParaRPr lang="en-US" dirty="0">
              <a:solidFill>
                <a:schemeClr val="accent4">
                  <a:lumMod val="50000"/>
                </a:schemeClr>
              </a:solidFill>
              <a:latin typeface="Century Gothic"/>
              <a:cs typeface="Century Gothic"/>
            </a:endParaRPr>
          </a:p>
        </p:txBody>
      </p:sp>
      <p:sp>
        <p:nvSpPr>
          <p:cNvPr id="9" name="Content Placeholder 8"/>
          <p:cNvSpPr>
            <a:spLocks noGrp="1"/>
          </p:cNvSpPr>
          <p:nvPr>
            <p:ph idx="1"/>
          </p:nvPr>
        </p:nvSpPr>
        <p:spPr>
          <a:xfrm>
            <a:off x="914400" y="1600200"/>
            <a:ext cx="7315200" cy="838200"/>
          </a:xfrm>
        </p:spPr>
        <p:txBody>
          <a:bodyPr>
            <a:normAutofit/>
          </a:bodyPr>
          <a:lstStyle/>
          <a:p>
            <a:r>
              <a:rPr lang="en-US" sz="2400" dirty="0" smtClean="0">
                <a:latin typeface="Century Gothic"/>
                <a:cs typeface="Century Gothic"/>
              </a:rPr>
              <a:t>4 types of users in system:</a:t>
            </a:r>
            <a:endParaRPr lang="en-US" sz="2400" dirty="0">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16</a:t>
            </a:fld>
            <a:endParaRPr lang="en-US"/>
          </a:p>
        </p:txBody>
      </p:sp>
      <p:pic>
        <p:nvPicPr>
          <p:cNvPr id="10" name="Picture 9" descr="visitor.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2000" y="3124200"/>
            <a:ext cx="1092200" cy="1016000"/>
          </a:xfrm>
          <a:prstGeom prst="rect">
            <a:avLst/>
          </a:prstGeom>
        </p:spPr>
      </p:pic>
      <p:sp>
        <p:nvSpPr>
          <p:cNvPr id="13" name="Content Placeholder 8"/>
          <p:cNvSpPr txBox="1">
            <a:spLocks/>
          </p:cNvSpPr>
          <p:nvPr/>
        </p:nvSpPr>
        <p:spPr>
          <a:xfrm>
            <a:off x="2057400" y="4343400"/>
            <a:ext cx="2286000" cy="381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algn="ctr"/>
            <a:r>
              <a:rPr lang="en-US" sz="1800" dirty="0" smtClean="0">
                <a:latin typeface="Century Gothic"/>
                <a:cs typeface="Century Gothic"/>
              </a:rPr>
              <a:t>Registered User</a:t>
            </a:r>
            <a:endParaRPr lang="en-US" sz="1800" dirty="0">
              <a:latin typeface="Century Gothic"/>
              <a:cs typeface="Century Gothic"/>
            </a:endParaRPr>
          </a:p>
        </p:txBody>
      </p:sp>
      <p:pic>
        <p:nvPicPr>
          <p:cNvPr id="14" name="Picture 13" descr="admin.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05400" y="3048000"/>
            <a:ext cx="838200" cy="1079715"/>
          </a:xfrm>
          <a:prstGeom prst="rect">
            <a:avLst/>
          </a:prstGeom>
        </p:spPr>
      </p:pic>
      <p:sp>
        <p:nvSpPr>
          <p:cNvPr id="1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pic>
        <p:nvPicPr>
          <p:cNvPr id="41986" name="Picture 2" descr="http://www.worldfossilforum.com/Themes/default/images/moderator.png"/>
          <p:cNvPicPr>
            <a:picLocks noChangeAspect="1" noChangeArrowheads="1"/>
          </p:cNvPicPr>
          <p:nvPr/>
        </p:nvPicPr>
        <p:blipFill>
          <a:blip r:embed="rId5" cstate="print"/>
          <a:srcRect/>
          <a:stretch>
            <a:fillRect/>
          </a:stretch>
        </p:blipFill>
        <p:spPr bwMode="auto">
          <a:xfrm>
            <a:off x="7086600" y="3048000"/>
            <a:ext cx="990599" cy="990600"/>
          </a:xfrm>
          <a:prstGeom prst="rect">
            <a:avLst/>
          </a:prstGeom>
          <a:noFill/>
        </p:spPr>
      </p:pic>
      <p:sp>
        <p:nvSpPr>
          <p:cNvPr id="17" name="Content Placeholder 8"/>
          <p:cNvSpPr txBox="1">
            <a:spLocks/>
          </p:cNvSpPr>
          <p:nvPr/>
        </p:nvSpPr>
        <p:spPr>
          <a:xfrm>
            <a:off x="6324600" y="4343400"/>
            <a:ext cx="2209800" cy="381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algn="ctr"/>
            <a:r>
              <a:rPr lang="en-US" sz="1800" dirty="0" smtClean="0">
                <a:latin typeface="Century Gothic"/>
                <a:cs typeface="Century Gothic"/>
              </a:rPr>
              <a:t>Administrator</a:t>
            </a:r>
            <a:endParaRPr lang="en-US" sz="1800" dirty="0">
              <a:latin typeface="Century Gothic"/>
              <a:cs typeface="Century Gothic"/>
            </a:endParaRPr>
          </a:p>
        </p:txBody>
      </p:sp>
      <p:sp>
        <p:nvSpPr>
          <p:cNvPr id="18" name="Content Placeholder 8"/>
          <p:cNvSpPr txBox="1">
            <a:spLocks/>
          </p:cNvSpPr>
          <p:nvPr/>
        </p:nvSpPr>
        <p:spPr>
          <a:xfrm>
            <a:off x="4419600" y="4343400"/>
            <a:ext cx="1828800" cy="381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algn="ctr"/>
            <a:r>
              <a:rPr lang="en-US" sz="1800" dirty="0" smtClean="0">
                <a:latin typeface="Century Gothic"/>
                <a:cs typeface="Century Gothic"/>
              </a:rPr>
              <a:t>Moderator</a:t>
            </a:r>
            <a:endParaRPr lang="en-US" sz="1800" dirty="0">
              <a:latin typeface="Century Gothic"/>
              <a:cs typeface="Century Gothic"/>
            </a:endParaRPr>
          </a:p>
        </p:txBody>
      </p:sp>
      <p:sp>
        <p:nvSpPr>
          <p:cNvPr id="19" name="Content Placeholder 8"/>
          <p:cNvSpPr txBox="1">
            <a:spLocks/>
          </p:cNvSpPr>
          <p:nvPr/>
        </p:nvSpPr>
        <p:spPr>
          <a:xfrm>
            <a:off x="381000" y="4343400"/>
            <a:ext cx="1447800" cy="3810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algn="ctr"/>
            <a:r>
              <a:rPr lang="en-US" sz="1800" dirty="0" smtClean="0">
                <a:latin typeface="Century Gothic"/>
                <a:cs typeface="Century Gothic"/>
              </a:rPr>
              <a:t>Visitor</a:t>
            </a:r>
            <a:endParaRPr lang="en-US" sz="1800" dirty="0">
              <a:latin typeface="Century Gothic"/>
              <a:cs typeface="Century Gothic"/>
            </a:endParaRPr>
          </a:p>
        </p:txBody>
      </p:sp>
      <p:pic>
        <p:nvPicPr>
          <p:cNvPr id="41988" name="Picture 4" descr="http://www.creativewebdesignsolutions.co.za/wp-content/uploads/2010/12/joomla-user-management.png"/>
          <p:cNvPicPr>
            <a:picLocks noChangeAspect="1" noChangeArrowheads="1"/>
          </p:cNvPicPr>
          <p:nvPr/>
        </p:nvPicPr>
        <p:blipFill>
          <a:blip r:embed="rId6" cstate="print"/>
          <a:srcRect/>
          <a:stretch>
            <a:fillRect/>
          </a:stretch>
        </p:blipFill>
        <p:spPr bwMode="auto">
          <a:xfrm>
            <a:off x="2667000" y="2895600"/>
            <a:ext cx="1295400" cy="1295400"/>
          </a:xfrm>
          <a:prstGeom prst="rect">
            <a:avLst/>
          </a:prstGeom>
          <a:noFill/>
        </p:spPr>
      </p:pic>
    </p:spTree>
    <p:extLst>
      <p:ext uri="{BB962C8B-B14F-4D97-AF65-F5344CB8AC3E}">
        <p14:creationId xmlns:p14="http://schemas.microsoft.com/office/powerpoint/2010/main" xmlns="" val="3760427661"/>
      </p:ext>
    </p:extLst>
  </p:cSld>
  <p:clrMapOvr>
    <a:masterClrMapping/>
  </p:clrMapOvr>
  <p:transition spd="med">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3.1 User Requirements</a:t>
            </a:r>
            <a:endParaRPr lang="en-US" dirty="0">
              <a:solidFill>
                <a:schemeClr val="accent4">
                  <a:lumMod val="50000"/>
                </a:schemeClr>
              </a:solidFill>
              <a:latin typeface="Century Gothic"/>
              <a:cs typeface="Century Gothic"/>
            </a:endParaRPr>
          </a:p>
        </p:txBody>
      </p:sp>
      <p:sp>
        <p:nvSpPr>
          <p:cNvPr id="9" name="Content Placeholder 8"/>
          <p:cNvSpPr>
            <a:spLocks noGrp="1"/>
          </p:cNvSpPr>
          <p:nvPr>
            <p:ph idx="1"/>
          </p:nvPr>
        </p:nvSpPr>
        <p:spPr>
          <a:xfrm>
            <a:off x="914400" y="1600200"/>
            <a:ext cx="7315200" cy="3962400"/>
          </a:xfrm>
        </p:spPr>
        <p:txBody>
          <a:bodyPr>
            <a:normAutofit/>
          </a:bodyPr>
          <a:lstStyle/>
          <a:p>
            <a:pPr>
              <a:buNone/>
            </a:pPr>
            <a:r>
              <a:rPr lang="en-US" sz="2400" b="1" dirty="0" smtClean="0">
                <a:latin typeface="Century Gothic"/>
                <a:cs typeface="Century Gothic"/>
              </a:rPr>
              <a:t>Visitor</a:t>
            </a:r>
          </a:p>
          <a:p>
            <a:pPr lvl="0"/>
            <a:r>
              <a:rPr lang="en-US" sz="1800" b="1" dirty="0" smtClean="0">
                <a:latin typeface="Century Gothic" pitchFamily="34" charset="0"/>
              </a:rPr>
              <a:t>Register: </a:t>
            </a:r>
            <a:r>
              <a:rPr lang="en-US" sz="1800" dirty="0" smtClean="0">
                <a:latin typeface="Century Gothic" pitchFamily="34" charset="0"/>
              </a:rPr>
              <a:t>Visitors can create accounts to become a registered user. Email address, mobile phone and password are required to register. Each email can only register once</a:t>
            </a:r>
          </a:p>
          <a:p>
            <a:pPr lvl="0"/>
            <a:r>
              <a:rPr lang="en-US" sz="1800" b="1" dirty="0" smtClean="0">
                <a:latin typeface="Century Gothic" pitchFamily="34" charset="0"/>
              </a:rPr>
              <a:t>Search:</a:t>
            </a:r>
            <a:r>
              <a:rPr lang="en-US" sz="1800" dirty="0" smtClean="0">
                <a:latin typeface="Century Gothic" pitchFamily="34" charset="0"/>
              </a:rPr>
              <a:t> Visitors can search News, debate topic by using search function</a:t>
            </a:r>
          </a:p>
          <a:p>
            <a:pPr lvl="0"/>
            <a:r>
              <a:rPr lang="en-US" sz="1800" b="1" dirty="0" smtClean="0">
                <a:latin typeface="Century Gothic" pitchFamily="34" charset="0"/>
              </a:rPr>
              <a:t>Feedback:</a:t>
            </a:r>
            <a:r>
              <a:rPr lang="en-US" sz="1800" dirty="0" smtClean="0">
                <a:latin typeface="Century Gothic" pitchFamily="34" charset="0"/>
              </a:rPr>
              <a:t> Visitors can send message to administrator</a:t>
            </a:r>
          </a:p>
          <a:p>
            <a:pPr lvl="0"/>
            <a:r>
              <a:rPr lang="en-US" sz="1800" b="1" dirty="0" smtClean="0">
                <a:latin typeface="Century Gothic" pitchFamily="34" charset="0"/>
              </a:rPr>
              <a:t>View news: </a:t>
            </a:r>
            <a:r>
              <a:rPr lang="en-US" sz="1800" dirty="0" smtClean="0">
                <a:latin typeface="Century Gothic" pitchFamily="34" charset="0"/>
              </a:rPr>
              <a:t>Visitors can view details of News</a:t>
            </a:r>
          </a:p>
          <a:p>
            <a:pPr lvl="0"/>
            <a:r>
              <a:rPr lang="en-US" sz="1800" b="1" dirty="0" smtClean="0">
                <a:latin typeface="Century Gothic" pitchFamily="34" charset="0"/>
              </a:rPr>
              <a:t>View debate topic: </a:t>
            </a:r>
            <a:r>
              <a:rPr lang="en-US" sz="1800" dirty="0" smtClean="0">
                <a:latin typeface="Century Gothic" pitchFamily="34" charset="0"/>
              </a:rPr>
              <a:t>Visitors can view details of debate topic</a:t>
            </a:r>
            <a:endParaRPr lang="en-US" sz="1800" dirty="0" smtClean="0">
              <a:latin typeface="Century Gothic" pitchFamily="34" charset="0"/>
              <a:cs typeface="Century Gothic"/>
            </a:endParaRPr>
          </a:p>
          <a:p>
            <a:pPr lvl="1"/>
            <a:endParaRPr lang="en-US" dirty="0">
              <a:latin typeface="Century Gothic"/>
              <a:cs typeface="Century Gothic"/>
            </a:endParaRPr>
          </a:p>
          <a:p>
            <a:pPr lvl="1"/>
            <a:endParaRPr lang="en-US" sz="2000" dirty="0" smtClean="0">
              <a:latin typeface="Century Gothic"/>
              <a:cs typeface="Century Gothic"/>
            </a:endParaRPr>
          </a:p>
          <a:p>
            <a:pPr lvl="1"/>
            <a:endParaRPr lang="en-US" sz="2000" dirty="0">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17</a:t>
            </a:fld>
            <a:endParaRPr lang="en-US"/>
          </a:p>
        </p:txBody>
      </p:sp>
      <p:pic>
        <p:nvPicPr>
          <p:cNvPr id="16" name="Picture 15" descr="visitor.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010400" y="304800"/>
            <a:ext cx="1556385" cy="1447800"/>
          </a:xfrm>
          <a:prstGeom prst="rect">
            <a:avLst/>
          </a:prstGeom>
        </p:spPr>
      </p:pic>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spTree>
    <p:extLst>
      <p:ext uri="{BB962C8B-B14F-4D97-AF65-F5344CB8AC3E}">
        <p14:creationId xmlns:p14="http://schemas.microsoft.com/office/powerpoint/2010/main" xmlns="" val="1597504243"/>
      </p:ext>
    </p:extLst>
  </p:cSld>
  <p:clrMapOvr>
    <a:masterClrMapping/>
  </p:clrMapOvr>
  <p:transition spd="med">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3.1 User Requirements</a:t>
            </a:r>
            <a:endParaRPr lang="en-US" dirty="0">
              <a:solidFill>
                <a:schemeClr val="accent4">
                  <a:lumMod val="50000"/>
                </a:schemeClr>
              </a:solidFill>
              <a:latin typeface="Century Gothic"/>
              <a:cs typeface="Century Gothic"/>
            </a:endParaRPr>
          </a:p>
        </p:txBody>
      </p:sp>
      <p:sp>
        <p:nvSpPr>
          <p:cNvPr id="9" name="Content Placeholder 8"/>
          <p:cNvSpPr>
            <a:spLocks noGrp="1"/>
          </p:cNvSpPr>
          <p:nvPr>
            <p:ph idx="1"/>
          </p:nvPr>
        </p:nvSpPr>
        <p:spPr>
          <a:xfrm>
            <a:off x="914400" y="1600200"/>
            <a:ext cx="7772400" cy="4038600"/>
          </a:xfrm>
        </p:spPr>
        <p:txBody>
          <a:bodyPr>
            <a:noAutofit/>
          </a:bodyPr>
          <a:lstStyle/>
          <a:p>
            <a:pPr>
              <a:buNone/>
            </a:pPr>
            <a:r>
              <a:rPr lang="en-US" sz="2400" b="1" dirty="0" smtClean="0">
                <a:latin typeface="Century Gothic" pitchFamily="34" charset="0"/>
                <a:cs typeface="Century Gothic"/>
              </a:rPr>
              <a:t>Registered User</a:t>
            </a:r>
          </a:p>
          <a:p>
            <a:r>
              <a:rPr lang="en-US" sz="1800" u="sng" dirty="0" smtClean="0">
                <a:latin typeface="Century Gothic" pitchFamily="34" charset="0"/>
              </a:rPr>
              <a:t>Registered users have full functions of Visitor.</a:t>
            </a:r>
          </a:p>
          <a:p>
            <a:pPr lvl="0"/>
            <a:r>
              <a:rPr lang="en-US" sz="1800" b="1" dirty="0" smtClean="0">
                <a:latin typeface="Century Gothic" pitchFamily="34" charset="0"/>
              </a:rPr>
              <a:t>Reset password: </a:t>
            </a:r>
            <a:r>
              <a:rPr lang="en-US" sz="1800" dirty="0" smtClean="0">
                <a:latin typeface="Century Gothic" pitchFamily="34" charset="0"/>
              </a:rPr>
              <a:t>Registered users can restore the password via registered email.</a:t>
            </a:r>
          </a:p>
          <a:p>
            <a:pPr lvl="0"/>
            <a:r>
              <a:rPr lang="en-US" sz="1800" b="1" dirty="0" smtClean="0">
                <a:latin typeface="Century Gothic" pitchFamily="34" charset="0"/>
              </a:rPr>
              <a:t>Logout</a:t>
            </a:r>
          </a:p>
          <a:p>
            <a:pPr lvl="0"/>
            <a:r>
              <a:rPr lang="en-US" sz="1800" b="1" dirty="0" smtClean="0">
                <a:latin typeface="Century Gothic" pitchFamily="34" charset="0"/>
              </a:rPr>
              <a:t>Edit user profile: </a:t>
            </a:r>
            <a:r>
              <a:rPr lang="en-US" sz="1800" dirty="0" smtClean="0">
                <a:latin typeface="Century Gothic" pitchFamily="34" charset="0"/>
              </a:rPr>
              <a:t>Registered users can edit individual information such as: name, telephone, address….</a:t>
            </a:r>
          </a:p>
          <a:p>
            <a:pPr lvl="0"/>
            <a:r>
              <a:rPr lang="en-US" sz="1800" b="1" dirty="0" smtClean="0">
                <a:latin typeface="Century Gothic" pitchFamily="34" charset="0"/>
              </a:rPr>
              <a:t>Add friend: </a:t>
            </a:r>
            <a:r>
              <a:rPr lang="en-US" sz="1800" dirty="0" smtClean="0">
                <a:latin typeface="Century Gothic" pitchFamily="34" charset="0"/>
              </a:rPr>
              <a:t>Registered users can add friends with other registered user</a:t>
            </a:r>
          </a:p>
        </p:txBody>
      </p:sp>
      <p:sp>
        <p:nvSpPr>
          <p:cNvPr id="2" name="Slide Number Placeholder 1"/>
          <p:cNvSpPr>
            <a:spLocks noGrp="1"/>
          </p:cNvSpPr>
          <p:nvPr>
            <p:ph type="sldNum" sz="quarter" idx="12"/>
          </p:nvPr>
        </p:nvSpPr>
        <p:spPr/>
        <p:txBody>
          <a:bodyPr/>
          <a:lstStyle/>
          <a:p>
            <a:fld id="{34C99D79-8A4B-4031-B1E0-AF26F8EDF2BC}" type="slidenum">
              <a:rPr lang="en-US" smtClean="0"/>
              <a:pPr/>
              <a:t>18</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pic>
        <p:nvPicPr>
          <p:cNvPr id="8" name="Picture 4" descr="http://www.creativewebdesignsolutions.co.za/wp-content/uploads/2010/12/joomla-user-management.png"/>
          <p:cNvPicPr>
            <a:picLocks noChangeAspect="1" noChangeArrowheads="1"/>
          </p:cNvPicPr>
          <p:nvPr/>
        </p:nvPicPr>
        <p:blipFill>
          <a:blip r:embed="rId3" cstate="print"/>
          <a:srcRect/>
          <a:stretch>
            <a:fillRect/>
          </a:stretch>
        </p:blipFill>
        <p:spPr bwMode="auto">
          <a:xfrm>
            <a:off x="6705600" y="304800"/>
            <a:ext cx="1752600" cy="1752600"/>
          </a:xfrm>
          <a:prstGeom prst="rect">
            <a:avLst/>
          </a:prstGeom>
          <a:noFill/>
        </p:spPr>
      </p:pic>
    </p:spTree>
    <p:extLst>
      <p:ext uri="{BB962C8B-B14F-4D97-AF65-F5344CB8AC3E}">
        <p14:creationId xmlns:p14="http://schemas.microsoft.com/office/powerpoint/2010/main" xmlns="" val="4278707793"/>
      </p:ext>
    </p:extLst>
  </p:cSld>
  <p:clrMapOvr>
    <a:masterClrMapping/>
  </p:clrMapOvr>
  <p:transition spd="med">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3.1 User Requirements</a:t>
            </a:r>
            <a:endParaRPr lang="en-US" dirty="0">
              <a:solidFill>
                <a:schemeClr val="accent4">
                  <a:lumMod val="50000"/>
                </a:schemeClr>
              </a:solidFill>
              <a:latin typeface="Century Gothic"/>
              <a:cs typeface="Century Gothic"/>
            </a:endParaRPr>
          </a:p>
        </p:txBody>
      </p:sp>
      <p:sp>
        <p:nvSpPr>
          <p:cNvPr id="9" name="Content Placeholder 8"/>
          <p:cNvSpPr>
            <a:spLocks noGrp="1"/>
          </p:cNvSpPr>
          <p:nvPr>
            <p:ph idx="1"/>
          </p:nvPr>
        </p:nvSpPr>
        <p:spPr>
          <a:xfrm>
            <a:off x="914400" y="1600200"/>
            <a:ext cx="7772400" cy="4038600"/>
          </a:xfrm>
        </p:spPr>
        <p:txBody>
          <a:bodyPr>
            <a:noAutofit/>
          </a:bodyPr>
          <a:lstStyle/>
          <a:p>
            <a:pPr>
              <a:buNone/>
            </a:pPr>
            <a:r>
              <a:rPr lang="en-US" sz="2400" b="1" dirty="0" smtClean="0">
                <a:latin typeface="Century Gothic" pitchFamily="34" charset="0"/>
                <a:cs typeface="Century Gothic"/>
              </a:rPr>
              <a:t>Registered User (cont.)</a:t>
            </a:r>
          </a:p>
          <a:p>
            <a:pPr lvl="0"/>
            <a:r>
              <a:rPr lang="en-US" sz="1800" b="1" dirty="0" smtClean="0">
                <a:latin typeface="Century Gothic" pitchFamily="34" charset="0"/>
              </a:rPr>
              <a:t>Private message:</a:t>
            </a:r>
            <a:r>
              <a:rPr lang="en-US" sz="1800" dirty="0" smtClean="0">
                <a:latin typeface="Century Gothic" pitchFamily="34" charset="0"/>
              </a:rPr>
              <a:t> Registered users can send private message to other</a:t>
            </a:r>
          </a:p>
          <a:p>
            <a:pPr lvl="0"/>
            <a:r>
              <a:rPr lang="en-US" sz="1800" b="1" dirty="0" smtClean="0">
                <a:latin typeface="Century Gothic" pitchFamily="34" charset="0"/>
              </a:rPr>
              <a:t>Report:</a:t>
            </a:r>
            <a:r>
              <a:rPr lang="en-US" sz="1800" dirty="0" smtClean="0">
                <a:latin typeface="Century Gothic" pitchFamily="34" charset="0"/>
              </a:rPr>
              <a:t> Registered users can report a topic that violate rule</a:t>
            </a:r>
          </a:p>
          <a:p>
            <a:pPr lvl="0"/>
            <a:r>
              <a:rPr lang="en-US" sz="1800" b="1" dirty="0" smtClean="0">
                <a:latin typeface="Century Gothic" pitchFamily="34" charset="0"/>
              </a:rPr>
              <a:t>Create topic: </a:t>
            </a:r>
            <a:r>
              <a:rPr lang="en-US" sz="1800" dirty="0" smtClean="0">
                <a:latin typeface="Century Gothic" pitchFamily="34" charset="0"/>
              </a:rPr>
              <a:t>Registered users can create new topic. User can choose category for topic, model of debate, time, level… </a:t>
            </a:r>
          </a:p>
          <a:p>
            <a:pPr lvl="0"/>
            <a:r>
              <a:rPr lang="en-US" sz="1800" b="1" dirty="0" smtClean="0">
                <a:latin typeface="Century Gothic" pitchFamily="34" charset="0"/>
              </a:rPr>
              <a:t>Edit debate topic rule: </a:t>
            </a:r>
            <a:r>
              <a:rPr lang="en-US" sz="1800" dirty="0" smtClean="0">
                <a:latin typeface="Century Gothic" pitchFamily="34" charset="0"/>
              </a:rPr>
              <a:t>Registered users can setup debate topic rule, such as: time, level … </a:t>
            </a:r>
          </a:p>
          <a:p>
            <a:pPr lvl="0"/>
            <a:r>
              <a:rPr lang="en-US" sz="1800" b="1" dirty="0" smtClean="0">
                <a:latin typeface="Century Gothic" pitchFamily="34" charset="0"/>
              </a:rPr>
              <a:t>Join debate: </a:t>
            </a:r>
            <a:r>
              <a:rPr lang="en-US" sz="1800" dirty="0" smtClean="0">
                <a:latin typeface="Century Gothic" pitchFamily="34" charset="0"/>
              </a:rPr>
              <a:t>Registered users can enjoy three models of debate: “</a:t>
            </a:r>
            <a:r>
              <a:rPr lang="en-US" sz="1800" b="1" dirty="0" err="1" smtClean="0">
                <a:latin typeface="Century Gothic" pitchFamily="34" charset="0"/>
              </a:rPr>
              <a:t>Đối</a:t>
            </a:r>
            <a:r>
              <a:rPr lang="en-US" sz="1800" b="1" dirty="0" smtClean="0">
                <a:latin typeface="Century Gothic" pitchFamily="34" charset="0"/>
              </a:rPr>
              <a:t> </a:t>
            </a:r>
            <a:r>
              <a:rPr lang="en-US" sz="1800" b="1" dirty="0" err="1" smtClean="0">
                <a:latin typeface="Century Gothic" pitchFamily="34" charset="0"/>
              </a:rPr>
              <a:t>Đầu</a:t>
            </a:r>
            <a:r>
              <a:rPr lang="en-US" sz="1800" dirty="0" smtClean="0">
                <a:latin typeface="Century Gothic" pitchFamily="34" charset="0"/>
              </a:rPr>
              <a:t>”, “</a:t>
            </a:r>
            <a:r>
              <a:rPr lang="en-US" sz="1800" b="1" dirty="0" err="1" smtClean="0">
                <a:latin typeface="Century Gothic" pitchFamily="34" charset="0"/>
              </a:rPr>
              <a:t>Đúng</a:t>
            </a:r>
            <a:r>
              <a:rPr lang="en-US" sz="1800" b="1" dirty="0" smtClean="0">
                <a:latin typeface="Century Gothic" pitchFamily="34" charset="0"/>
              </a:rPr>
              <a:t> Hay </a:t>
            </a:r>
            <a:r>
              <a:rPr lang="en-US" sz="1800" b="1" dirty="0" err="1" smtClean="0">
                <a:latin typeface="Century Gothic" pitchFamily="34" charset="0"/>
              </a:rPr>
              <a:t>Sai</a:t>
            </a:r>
            <a:r>
              <a:rPr lang="en-US" sz="1800" dirty="0" smtClean="0">
                <a:latin typeface="Century Gothic" pitchFamily="34" charset="0"/>
              </a:rPr>
              <a:t>” and “</a:t>
            </a:r>
            <a:r>
              <a:rPr lang="en-US" sz="1800" b="1" dirty="0" smtClean="0">
                <a:latin typeface="Century Gothic" pitchFamily="34" charset="0"/>
              </a:rPr>
              <a:t>Ý </a:t>
            </a:r>
            <a:r>
              <a:rPr lang="en-US" sz="1800" b="1" dirty="0" err="1" smtClean="0">
                <a:latin typeface="Century Gothic" pitchFamily="34" charset="0"/>
              </a:rPr>
              <a:t>Kiến</a:t>
            </a:r>
            <a:r>
              <a:rPr lang="en-US" sz="1800" b="1" dirty="0" smtClean="0">
                <a:latin typeface="Century Gothic" pitchFamily="34" charset="0"/>
              </a:rPr>
              <a:t> </a:t>
            </a:r>
            <a:r>
              <a:rPr lang="en-US" sz="1800" b="1" dirty="0" err="1" smtClean="0">
                <a:latin typeface="Century Gothic" pitchFamily="34" charset="0"/>
              </a:rPr>
              <a:t>Của</a:t>
            </a:r>
            <a:r>
              <a:rPr lang="en-US" sz="1800" b="1" dirty="0" smtClean="0">
                <a:latin typeface="Century Gothic" pitchFamily="34" charset="0"/>
              </a:rPr>
              <a:t> </a:t>
            </a:r>
            <a:r>
              <a:rPr lang="en-US" sz="1800" b="1" dirty="0" err="1" smtClean="0">
                <a:latin typeface="Century Gothic" pitchFamily="34" charset="0"/>
              </a:rPr>
              <a:t>Bạn</a:t>
            </a:r>
            <a:r>
              <a:rPr lang="en-US" sz="1800" dirty="0" smtClean="0">
                <a:latin typeface="Century Gothic" pitchFamily="34" charset="0"/>
              </a:rPr>
              <a:t>” base on ranking (only high level user can join special topic) </a:t>
            </a:r>
          </a:p>
        </p:txBody>
      </p:sp>
      <p:sp>
        <p:nvSpPr>
          <p:cNvPr id="2" name="Slide Number Placeholder 1"/>
          <p:cNvSpPr>
            <a:spLocks noGrp="1"/>
          </p:cNvSpPr>
          <p:nvPr>
            <p:ph type="sldNum" sz="quarter" idx="12"/>
          </p:nvPr>
        </p:nvSpPr>
        <p:spPr/>
        <p:txBody>
          <a:bodyPr/>
          <a:lstStyle/>
          <a:p>
            <a:fld id="{34C99D79-8A4B-4031-B1E0-AF26F8EDF2BC}" type="slidenum">
              <a:rPr lang="en-US" smtClean="0"/>
              <a:pPr/>
              <a:t>19</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pic>
        <p:nvPicPr>
          <p:cNvPr id="8" name="Picture 4" descr="http://www.creativewebdesignsolutions.co.za/wp-content/uploads/2010/12/joomla-user-management.png"/>
          <p:cNvPicPr>
            <a:picLocks noChangeAspect="1" noChangeArrowheads="1"/>
          </p:cNvPicPr>
          <p:nvPr/>
        </p:nvPicPr>
        <p:blipFill>
          <a:blip r:embed="rId3" cstate="print"/>
          <a:srcRect/>
          <a:stretch>
            <a:fillRect/>
          </a:stretch>
        </p:blipFill>
        <p:spPr bwMode="auto">
          <a:xfrm>
            <a:off x="6705600" y="304800"/>
            <a:ext cx="1752600" cy="1752600"/>
          </a:xfrm>
          <a:prstGeom prst="rect">
            <a:avLst/>
          </a:prstGeom>
          <a:noFill/>
        </p:spPr>
      </p:pic>
    </p:spTree>
    <p:extLst>
      <p:ext uri="{BB962C8B-B14F-4D97-AF65-F5344CB8AC3E}">
        <p14:creationId xmlns:p14="http://schemas.microsoft.com/office/powerpoint/2010/main" xmlns="" val="4278707793"/>
      </p:ext>
    </p:extLst>
  </p:cSld>
  <p:clrMapOvr>
    <a:masterClrMapping/>
  </p:clrMapOvr>
  <p:transition spd="med">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The People</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a:t>
            </a:fld>
            <a:endParaRPr lang="en-US"/>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1039910830"/>
              </p:ext>
            </p:extLst>
          </p:nvPr>
        </p:nvGraphicFramePr>
        <p:xfrm>
          <a:off x="914400" y="1600200"/>
          <a:ext cx="7315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Introduction</a:t>
            </a:r>
            <a:endParaRPr lang="en-US" sz="1800" i="1" dirty="0">
              <a:latin typeface="Century Gothic"/>
              <a:cs typeface="Century Gothic"/>
            </a:endParaRPr>
          </a:p>
        </p:txBody>
      </p:sp>
    </p:spTree>
    <p:extLst>
      <p:ext uri="{BB962C8B-B14F-4D97-AF65-F5344CB8AC3E}">
        <p14:creationId xmlns:p14="http://schemas.microsoft.com/office/powerpoint/2010/main" xmlns="" val="587734642"/>
      </p:ext>
    </p:extLst>
  </p:cSld>
  <p:clrMapOvr>
    <a:masterClrMapping/>
  </p:clrMapOvr>
  <p:transition spd="med">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3.1 User Requirements</a:t>
            </a:r>
            <a:endParaRPr lang="en-US" dirty="0">
              <a:solidFill>
                <a:schemeClr val="accent4">
                  <a:lumMod val="50000"/>
                </a:schemeClr>
              </a:solidFill>
              <a:latin typeface="Century Gothic"/>
              <a:cs typeface="Century Gothic"/>
            </a:endParaRPr>
          </a:p>
        </p:txBody>
      </p:sp>
      <p:sp>
        <p:nvSpPr>
          <p:cNvPr id="9" name="Content Placeholder 8"/>
          <p:cNvSpPr>
            <a:spLocks noGrp="1"/>
          </p:cNvSpPr>
          <p:nvPr>
            <p:ph idx="1"/>
          </p:nvPr>
        </p:nvSpPr>
        <p:spPr>
          <a:xfrm>
            <a:off x="914400" y="1600200"/>
            <a:ext cx="7772400" cy="4038600"/>
          </a:xfrm>
        </p:spPr>
        <p:txBody>
          <a:bodyPr>
            <a:noAutofit/>
          </a:bodyPr>
          <a:lstStyle/>
          <a:p>
            <a:pPr>
              <a:buNone/>
            </a:pPr>
            <a:r>
              <a:rPr lang="en-US" sz="2400" b="1" dirty="0" smtClean="0">
                <a:latin typeface="Century Gothic" pitchFamily="34" charset="0"/>
                <a:cs typeface="Century Gothic"/>
              </a:rPr>
              <a:t>Registered User (cont.)</a:t>
            </a:r>
          </a:p>
          <a:p>
            <a:pPr lvl="0"/>
            <a:r>
              <a:rPr lang="en-US" sz="1800" b="1" dirty="0" smtClean="0">
                <a:latin typeface="Century Gothic" pitchFamily="34" charset="0"/>
              </a:rPr>
              <a:t>Registry debate (only 1 on 1):</a:t>
            </a:r>
            <a:r>
              <a:rPr lang="en-US" sz="1800" dirty="0" smtClean="0">
                <a:latin typeface="Century Gothic" pitchFamily="34" charset="0"/>
              </a:rPr>
              <a:t> Registered users can challenge topic creator in a topic. The topic creator will choose who he/she want to argument from list of challenges</a:t>
            </a:r>
          </a:p>
          <a:p>
            <a:pPr lvl="0"/>
            <a:r>
              <a:rPr lang="en-US" sz="1800" b="1" dirty="0" smtClean="0">
                <a:latin typeface="Century Gothic" pitchFamily="34" charset="0"/>
              </a:rPr>
              <a:t>Vote: </a:t>
            </a:r>
            <a:r>
              <a:rPr lang="en-US" sz="1800" dirty="0" smtClean="0">
                <a:latin typeface="Century Gothic" pitchFamily="34" charset="0"/>
              </a:rPr>
              <a:t>Registered users can vote for better debater in their opinion</a:t>
            </a:r>
          </a:p>
          <a:p>
            <a:pPr lvl="0"/>
            <a:r>
              <a:rPr lang="en-US" sz="1800" b="1" dirty="0" smtClean="0">
                <a:latin typeface="Century Gothic" pitchFamily="34" charset="0"/>
              </a:rPr>
              <a:t>Comment: </a:t>
            </a:r>
            <a:r>
              <a:rPr lang="en-US" sz="1800" dirty="0" smtClean="0">
                <a:latin typeface="Century Gothic" pitchFamily="34" charset="0"/>
              </a:rPr>
              <a:t>Registered users can write his/her opinions in the topic. (include: comments, rebuttal)</a:t>
            </a:r>
          </a:p>
          <a:p>
            <a:pPr lvl="0"/>
            <a:r>
              <a:rPr lang="en-US" sz="1800" b="1" dirty="0" smtClean="0">
                <a:latin typeface="Century Gothic" pitchFamily="34" charset="0"/>
              </a:rPr>
              <a:t>View history: </a:t>
            </a:r>
            <a:r>
              <a:rPr lang="en-US" sz="1800" dirty="0" smtClean="0">
                <a:latin typeface="Century Gothic" pitchFamily="34" charset="0"/>
              </a:rPr>
              <a:t>Registered users can view his/her activity.</a:t>
            </a:r>
          </a:p>
          <a:p>
            <a:endParaRPr lang="en-US" sz="1800" dirty="0">
              <a:latin typeface="Century Gothic" pitchFamily="34" charset="0"/>
              <a:cs typeface="Century Gothic"/>
            </a:endParaRPr>
          </a:p>
          <a:p>
            <a:pPr lvl="1"/>
            <a:endParaRPr lang="en-US" sz="1800" dirty="0" smtClean="0">
              <a:latin typeface="Century Gothic" pitchFamily="34" charset="0"/>
              <a:cs typeface="Century Gothic"/>
            </a:endParaRPr>
          </a:p>
          <a:p>
            <a:pPr lvl="1"/>
            <a:endParaRPr lang="en-US" sz="1800" dirty="0">
              <a:latin typeface="Century Gothic" pitchFamily="34" charset="0"/>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20</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pic>
        <p:nvPicPr>
          <p:cNvPr id="8" name="Picture 4" descr="http://www.creativewebdesignsolutions.co.za/wp-content/uploads/2010/12/joomla-user-management.png"/>
          <p:cNvPicPr>
            <a:picLocks noChangeAspect="1" noChangeArrowheads="1"/>
          </p:cNvPicPr>
          <p:nvPr/>
        </p:nvPicPr>
        <p:blipFill>
          <a:blip r:embed="rId3" cstate="print"/>
          <a:srcRect/>
          <a:stretch>
            <a:fillRect/>
          </a:stretch>
        </p:blipFill>
        <p:spPr bwMode="auto">
          <a:xfrm>
            <a:off x="6705600" y="304800"/>
            <a:ext cx="1752600" cy="1752600"/>
          </a:xfrm>
          <a:prstGeom prst="rect">
            <a:avLst/>
          </a:prstGeom>
          <a:noFill/>
        </p:spPr>
      </p:pic>
    </p:spTree>
    <p:extLst>
      <p:ext uri="{BB962C8B-B14F-4D97-AF65-F5344CB8AC3E}">
        <p14:creationId xmlns:p14="http://schemas.microsoft.com/office/powerpoint/2010/main" xmlns="" val="4278707793"/>
      </p:ext>
    </p:extLst>
  </p:cSld>
  <p:clrMapOvr>
    <a:masterClrMapping/>
  </p:clrMapOvr>
  <p:transition spd="med">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3.1 User Requirements</a:t>
            </a:r>
            <a:endParaRPr lang="en-US" dirty="0">
              <a:solidFill>
                <a:schemeClr val="accent4">
                  <a:lumMod val="50000"/>
                </a:schemeClr>
              </a:solidFill>
              <a:latin typeface="Century Gothic"/>
              <a:cs typeface="Century Gothic"/>
            </a:endParaRPr>
          </a:p>
        </p:txBody>
      </p:sp>
      <p:sp>
        <p:nvSpPr>
          <p:cNvPr id="9" name="Content Placeholder 8"/>
          <p:cNvSpPr>
            <a:spLocks noGrp="1"/>
          </p:cNvSpPr>
          <p:nvPr>
            <p:ph idx="1"/>
          </p:nvPr>
        </p:nvSpPr>
        <p:spPr>
          <a:xfrm>
            <a:off x="762000" y="1981200"/>
            <a:ext cx="7772400" cy="4038600"/>
          </a:xfrm>
        </p:spPr>
        <p:txBody>
          <a:bodyPr>
            <a:noAutofit/>
          </a:bodyPr>
          <a:lstStyle/>
          <a:p>
            <a:pPr>
              <a:buNone/>
            </a:pPr>
            <a:r>
              <a:rPr lang="en-US" sz="2400" b="1" dirty="0" smtClean="0">
                <a:latin typeface="Century Gothic" pitchFamily="34" charset="0"/>
                <a:cs typeface="Century Gothic"/>
              </a:rPr>
              <a:t>Moderator</a:t>
            </a:r>
          </a:p>
          <a:p>
            <a:pPr lvl="0"/>
            <a:r>
              <a:rPr lang="en-US" sz="1800" u="sng" dirty="0" smtClean="0">
                <a:latin typeface="Century Gothic" pitchFamily="34" charset="0"/>
              </a:rPr>
              <a:t>Moderators have full functions of Registered</a:t>
            </a:r>
          </a:p>
          <a:p>
            <a:pPr lvl="0"/>
            <a:r>
              <a:rPr lang="en-US" sz="1800" dirty="0" smtClean="0">
                <a:latin typeface="Century Gothic" pitchFamily="34" charset="0"/>
              </a:rPr>
              <a:t>Manage topic</a:t>
            </a:r>
          </a:p>
          <a:p>
            <a:pPr lvl="0"/>
            <a:r>
              <a:rPr lang="en-US" sz="1800" dirty="0" smtClean="0">
                <a:latin typeface="Century Gothic" pitchFamily="34" charset="0"/>
              </a:rPr>
              <a:t>Manage Reported topic</a:t>
            </a:r>
          </a:p>
          <a:p>
            <a:pPr lvl="0"/>
            <a:r>
              <a:rPr lang="en-US" sz="1800" dirty="0" smtClean="0">
                <a:latin typeface="Century Gothic" pitchFamily="34" charset="0"/>
              </a:rPr>
              <a:t>Manage Registered User</a:t>
            </a:r>
          </a:p>
        </p:txBody>
      </p:sp>
      <p:sp>
        <p:nvSpPr>
          <p:cNvPr id="2" name="Slide Number Placeholder 1"/>
          <p:cNvSpPr>
            <a:spLocks noGrp="1"/>
          </p:cNvSpPr>
          <p:nvPr>
            <p:ph type="sldNum" sz="quarter" idx="12"/>
          </p:nvPr>
        </p:nvSpPr>
        <p:spPr/>
        <p:txBody>
          <a:bodyPr/>
          <a:lstStyle/>
          <a:p>
            <a:fld id="{34C99D79-8A4B-4031-B1E0-AF26F8EDF2BC}" type="slidenum">
              <a:rPr lang="en-US" smtClean="0"/>
              <a:pPr/>
              <a:t>21</a:t>
            </a:fld>
            <a:endParaRPr lang="en-US"/>
          </a:p>
        </p:txBody>
      </p:sp>
      <p:pic>
        <p:nvPicPr>
          <p:cNvPr id="7" name="Picture 6" descr="admin.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315200" y="599268"/>
            <a:ext cx="1295400" cy="1668651"/>
          </a:xfrm>
          <a:prstGeom prst="rect">
            <a:avLst/>
          </a:prstGeom>
        </p:spPr>
      </p:pic>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spTree>
    <p:extLst>
      <p:ext uri="{BB962C8B-B14F-4D97-AF65-F5344CB8AC3E}">
        <p14:creationId xmlns:p14="http://schemas.microsoft.com/office/powerpoint/2010/main" xmlns="" val="1541014273"/>
      </p:ext>
    </p:extLst>
  </p:cSld>
  <p:clrMapOvr>
    <a:masterClrMapping/>
  </p:clrMapOvr>
  <p:transition spd="med">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3.1 User Requirements</a:t>
            </a:r>
            <a:endParaRPr lang="en-US" dirty="0">
              <a:solidFill>
                <a:schemeClr val="accent4">
                  <a:lumMod val="50000"/>
                </a:schemeClr>
              </a:solidFill>
              <a:latin typeface="Century Gothic"/>
              <a:cs typeface="Century Gothic"/>
            </a:endParaRPr>
          </a:p>
        </p:txBody>
      </p:sp>
      <p:sp>
        <p:nvSpPr>
          <p:cNvPr id="9" name="Content Placeholder 8"/>
          <p:cNvSpPr>
            <a:spLocks noGrp="1"/>
          </p:cNvSpPr>
          <p:nvPr>
            <p:ph idx="1"/>
          </p:nvPr>
        </p:nvSpPr>
        <p:spPr>
          <a:xfrm>
            <a:off x="914400" y="1600200"/>
            <a:ext cx="7772400" cy="4038600"/>
          </a:xfrm>
        </p:spPr>
        <p:txBody>
          <a:bodyPr>
            <a:noAutofit/>
          </a:bodyPr>
          <a:lstStyle/>
          <a:p>
            <a:pPr>
              <a:buNone/>
            </a:pPr>
            <a:r>
              <a:rPr lang="en-US" sz="2400" b="1" dirty="0" smtClean="0">
                <a:latin typeface="Century Gothic" pitchFamily="34" charset="0"/>
                <a:cs typeface="Century Gothic"/>
              </a:rPr>
              <a:t>Administrator</a:t>
            </a:r>
          </a:p>
          <a:p>
            <a:r>
              <a:rPr lang="en-US" sz="1800" u="sng" dirty="0" smtClean="0">
                <a:latin typeface="Century Gothic" pitchFamily="34" charset="0"/>
                <a:cs typeface="Century Gothic"/>
              </a:rPr>
              <a:t>All functions of system</a:t>
            </a:r>
          </a:p>
          <a:p>
            <a:pPr lvl="0"/>
            <a:r>
              <a:rPr lang="en-US" sz="1800" dirty="0" smtClean="0">
                <a:latin typeface="Century Gothic" pitchFamily="34" charset="0"/>
              </a:rPr>
              <a:t>Manage category</a:t>
            </a:r>
          </a:p>
          <a:p>
            <a:pPr lvl="0"/>
            <a:r>
              <a:rPr lang="en-US" sz="1800" dirty="0" smtClean="0">
                <a:latin typeface="Century Gothic" pitchFamily="34" charset="0"/>
              </a:rPr>
              <a:t>Manage News</a:t>
            </a:r>
          </a:p>
          <a:p>
            <a:pPr lvl="0"/>
            <a:r>
              <a:rPr lang="en-US" sz="1800" dirty="0" smtClean="0">
                <a:latin typeface="Century Gothic" pitchFamily="34" charset="0"/>
              </a:rPr>
              <a:t>Manage Registered User and Moderator</a:t>
            </a:r>
            <a:endParaRPr lang="en-US" sz="1800" u="sng" dirty="0" smtClean="0">
              <a:latin typeface="Century Gothic" pitchFamily="34" charset="0"/>
              <a:cs typeface="Century Gothic"/>
            </a:endParaRPr>
          </a:p>
          <a:p>
            <a:pPr lvl="1"/>
            <a:endParaRPr lang="en-US" sz="1800" dirty="0" smtClean="0">
              <a:latin typeface="Century Gothic" pitchFamily="34" charset="0"/>
              <a:cs typeface="Century Gothic"/>
            </a:endParaRPr>
          </a:p>
          <a:p>
            <a:pPr lvl="1"/>
            <a:endParaRPr lang="en-US" sz="1800" dirty="0">
              <a:latin typeface="Century Gothic" pitchFamily="34" charset="0"/>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22</a:t>
            </a:fld>
            <a:endParaRPr lang="en-US"/>
          </a:p>
        </p:txBody>
      </p:sp>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pic>
        <p:nvPicPr>
          <p:cNvPr id="8" name="Picture 2" descr="http://www.worldfossilforum.com/Themes/default/images/moderator.png"/>
          <p:cNvPicPr>
            <a:picLocks noChangeAspect="1" noChangeArrowheads="1"/>
          </p:cNvPicPr>
          <p:nvPr/>
        </p:nvPicPr>
        <p:blipFill>
          <a:blip r:embed="rId3" cstate="print"/>
          <a:srcRect/>
          <a:stretch>
            <a:fillRect/>
          </a:stretch>
        </p:blipFill>
        <p:spPr bwMode="auto">
          <a:xfrm>
            <a:off x="7086600" y="381000"/>
            <a:ext cx="1447799" cy="1447800"/>
          </a:xfrm>
          <a:prstGeom prst="rect">
            <a:avLst/>
          </a:prstGeom>
          <a:noFill/>
        </p:spPr>
      </p:pic>
    </p:spTree>
    <p:extLst>
      <p:ext uri="{BB962C8B-B14F-4D97-AF65-F5344CB8AC3E}">
        <p14:creationId xmlns:p14="http://schemas.microsoft.com/office/powerpoint/2010/main" xmlns="" val="1541014273"/>
      </p:ext>
    </p:extLst>
  </p:cSld>
  <p:clrMapOvr>
    <a:masterClrMapping/>
  </p:clrMapOvr>
  <p:transition spd="med">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3.2 System Requirements</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23</a:t>
            </a:fld>
            <a:endParaRPr lang="en-US"/>
          </a:p>
        </p:txBody>
      </p:sp>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sp>
        <p:nvSpPr>
          <p:cNvPr id="8" name="Rectangle 7"/>
          <p:cNvSpPr/>
          <p:nvPr/>
        </p:nvSpPr>
        <p:spPr>
          <a:xfrm>
            <a:off x="609600" y="1600200"/>
            <a:ext cx="7696200" cy="830997"/>
          </a:xfrm>
          <a:prstGeom prst="rect">
            <a:avLst/>
          </a:prstGeom>
        </p:spPr>
        <p:txBody>
          <a:bodyPr wrap="square">
            <a:spAutoFit/>
          </a:bodyPr>
          <a:lstStyle/>
          <a:p>
            <a:pPr>
              <a:buFont typeface="Wingdings" pitchFamily="2" charset="2"/>
              <a:buChar char="v"/>
            </a:pPr>
            <a:r>
              <a:rPr lang="en-US" dirty="0" smtClean="0">
                <a:latin typeface="Century Gothic" pitchFamily="34" charset="0"/>
              </a:rPr>
              <a:t> Support sound debate</a:t>
            </a:r>
          </a:p>
          <a:p>
            <a:pPr>
              <a:buFont typeface="Wingdings" pitchFamily="2" charset="2"/>
              <a:buChar char="v"/>
            </a:pPr>
            <a:endParaRPr lang="en-US" dirty="0">
              <a:latin typeface="Century Gothic" pitchFamily="34" charset="0"/>
            </a:endParaRPr>
          </a:p>
        </p:txBody>
      </p:sp>
      <p:pic>
        <p:nvPicPr>
          <p:cNvPr id="32776" name="Picture 8" descr="http://merryenvironmentalist.files.wordpress.com/2010/07/debate.gif"/>
          <p:cNvPicPr>
            <a:picLocks noChangeAspect="1" noChangeArrowheads="1"/>
          </p:cNvPicPr>
          <p:nvPr/>
        </p:nvPicPr>
        <p:blipFill>
          <a:blip r:embed="rId3" cstate="print"/>
          <a:srcRect/>
          <a:stretch>
            <a:fillRect/>
          </a:stretch>
        </p:blipFill>
        <p:spPr bwMode="auto">
          <a:xfrm>
            <a:off x="1905000" y="2438400"/>
            <a:ext cx="5029200" cy="3513020"/>
          </a:xfrm>
          <a:prstGeom prst="rect">
            <a:avLst/>
          </a:prstGeom>
          <a:noFill/>
        </p:spPr>
      </p:pic>
    </p:spTree>
    <p:extLst>
      <p:ext uri="{BB962C8B-B14F-4D97-AF65-F5344CB8AC3E}">
        <p14:creationId xmlns:p14="http://schemas.microsoft.com/office/powerpoint/2010/main" xmlns="" val="3025454017"/>
      </p:ext>
    </p:extLst>
  </p:cSld>
  <p:clrMapOvr>
    <a:masterClrMapping/>
  </p:clrMapOvr>
  <p:transition spd="med">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3.2 System Requirements</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24</a:t>
            </a:fld>
            <a:endParaRPr lang="en-US"/>
          </a:p>
        </p:txBody>
      </p:sp>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sp>
        <p:nvSpPr>
          <p:cNvPr id="8" name="Rectangle 7"/>
          <p:cNvSpPr/>
          <p:nvPr/>
        </p:nvSpPr>
        <p:spPr>
          <a:xfrm>
            <a:off x="609600" y="1600200"/>
            <a:ext cx="7696200" cy="461665"/>
          </a:xfrm>
          <a:prstGeom prst="rect">
            <a:avLst/>
          </a:prstGeom>
        </p:spPr>
        <p:txBody>
          <a:bodyPr wrap="square">
            <a:spAutoFit/>
          </a:bodyPr>
          <a:lstStyle/>
          <a:p>
            <a:pPr>
              <a:buFont typeface="Wingdings" pitchFamily="2" charset="2"/>
              <a:buChar char="v"/>
            </a:pPr>
            <a:r>
              <a:rPr lang="en-US" dirty="0" smtClean="0">
                <a:latin typeface="Century Gothic" pitchFamily="34" charset="0"/>
              </a:rPr>
              <a:t> Three model of debates</a:t>
            </a:r>
            <a:endParaRPr lang="en-US" dirty="0">
              <a:latin typeface="Century Gothic" pitchFamily="34" charset="0"/>
            </a:endParaRPr>
          </a:p>
        </p:txBody>
      </p:sp>
      <p:pic>
        <p:nvPicPr>
          <p:cNvPr id="32770" name="Picture 2" descr="https://fbcdn-sphotos-h-a.akamaihd.net/hphotos-ak-prn2/v/1081611_524286680978020_1654236143_n.jpg?oh=c16abac0eb5cbac0d8f4be624b8953bf&amp;oe=520FBD3B&amp;__gda__=1376817967_582ba3f7cad1cada0c110850c34438fc"/>
          <p:cNvPicPr>
            <a:picLocks noChangeAspect="1" noChangeArrowheads="1"/>
          </p:cNvPicPr>
          <p:nvPr/>
        </p:nvPicPr>
        <p:blipFill>
          <a:blip r:embed="rId3" cstate="print"/>
          <a:srcRect/>
          <a:stretch>
            <a:fillRect/>
          </a:stretch>
        </p:blipFill>
        <p:spPr bwMode="auto">
          <a:xfrm>
            <a:off x="533400" y="2286000"/>
            <a:ext cx="8220075" cy="3843855"/>
          </a:xfrm>
          <a:prstGeom prst="rect">
            <a:avLst/>
          </a:prstGeom>
          <a:noFill/>
        </p:spPr>
      </p:pic>
    </p:spTree>
    <p:extLst>
      <p:ext uri="{BB962C8B-B14F-4D97-AF65-F5344CB8AC3E}">
        <p14:creationId xmlns:p14="http://schemas.microsoft.com/office/powerpoint/2010/main" xmlns="" val="3025454017"/>
      </p:ext>
    </p:extLst>
  </p:cSld>
  <p:clrMapOvr>
    <a:masterClrMapping/>
  </p:clrMapOvr>
  <p:transition spd="med">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3.2 System Requirements</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25</a:t>
            </a:fld>
            <a:endParaRPr lang="en-US"/>
          </a:p>
        </p:txBody>
      </p:sp>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pic>
        <p:nvPicPr>
          <p:cNvPr id="26626" name="Picture 2" descr="http://digitalguerilla.com.au/wp-content/uploads/2012/10/DG-Responsive-whatever-your-biz1-1.png"/>
          <p:cNvPicPr>
            <a:picLocks noChangeAspect="1" noChangeArrowheads="1"/>
          </p:cNvPicPr>
          <p:nvPr/>
        </p:nvPicPr>
        <p:blipFill>
          <a:blip r:embed="rId3" cstate="print"/>
          <a:srcRect/>
          <a:stretch>
            <a:fillRect/>
          </a:stretch>
        </p:blipFill>
        <p:spPr bwMode="auto">
          <a:xfrm>
            <a:off x="1143000" y="2514600"/>
            <a:ext cx="7261225" cy="2810796"/>
          </a:xfrm>
          <a:prstGeom prst="rect">
            <a:avLst/>
          </a:prstGeom>
          <a:noFill/>
        </p:spPr>
      </p:pic>
      <p:sp>
        <p:nvSpPr>
          <p:cNvPr id="7" name="Rectangle 6"/>
          <p:cNvSpPr/>
          <p:nvPr/>
        </p:nvSpPr>
        <p:spPr>
          <a:xfrm>
            <a:off x="533400" y="1524000"/>
            <a:ext cx="7696200" cy="830997"/>
          </a:xfrm>
          <a:prstGeom prst="rect">
            <a:avLst/>
          </a:prstGeom>
        </p:spPr>
        <p:txBody>
          <a:bodyPr wrap="square">
            <a:spAutoFit/>
          </a:bodyPr>
          <a:lstStyle/>
          <a:p>
            <a:pPr>
              <a:buFont typeface="Wingdings" pitchFamily="2" charset="2"/>
              <a:buChar char="v"/>
            </a:pPr>
            <a:r>
              <a:rPr lang="en-US" dirty="0" smtClean="0">
                <a:latin typeface="Century Gothic" pitchFamily="34" charset="0"/>
              </a:rPr>
              <a:t> Responsive web design</a:t>
            </a:r>
          </a:p>
          <a:p>
            <a:pPr>
              <a:buFont typeface="Wingdings" pitchFamily="2" charset="2"/>
              <a:buChar char="v"/>
            </a:pPr>
            <a:endParaRPr lang="en-US" dirty="0">
              <a:latin typeface="Century Gothic" pitchFamily="34" charset="0"/>
            </a:endParaRPr>
          </a:p>
        </p:txBody>
      </p:sp>
    </p:spTree>
    <p:extLst>
      <p:ext uri="{BB962C8B-B14F-4D97-AF65-F5344CB8AC3E}">
        <p14:creationId xmlns:p14="http://schemas.microsoft.com/office/powerpoint/2010/main" xmlns="" val="3025454017"/>
      </p:ext>
    </p:extLst>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848600" cy="1295400"/>
          </a:xfrm>
        </p:spPr>
        <p:txBody>
          <a:bodyPr/>
          <a:lstStyle/>
          <a:p>
            <a:r>
              <a:rPr lang="en-US" dirty="0" smtClean="0">
                <a:solidFill>
                  <a:schemeClr val="accent4">
                    <a:lumMod val="50000"/>
                  </a:schemeClr>
                </a:solidFill>
                <a:latin typeface="Century Gothic"/>
                <a:cs typeface="Century Gothic"/>
              </a:rPr>
              <a:t>3.3 Non-functional Requirements</a:t>
            </a:r>
            <a:endParaRPr lang="en-US" dirty="0">
              <a:solidFill>
                <a:schemeClr val="accent4">
                  <a:lumMod val="50000"/>
                </a:schemeClr>
              </a:solidFill>
              <a:latin typeface="Century Gothic"/>
              <a:cs typeface="Century Gothic"/>
            </a:endParaRPr>
          </a:p>
        </p:txBody>
      </p:sp>
      <p:sp>
        <p:nvSpPr>
          <p:cNvPr id="6" name="Content Placeholder 5"/>
          <p:cNvSpPr>
            <a:spLocks noGrp="1"/>
          </p:cNvSpPr>
          <p:nvPr>
            <p:ph idx="1"/>
          </p:nvPr>
        </p:nvSpPr>
        <p:spPr/>
        <p:txBody>
          <a:bodyPr/>
          <a:lstStyle/>
          <a:p>
            <a:pPr marL="965375" lvl="1" indent="-514350">
              <a:buFont typeface="+mj-lt"/>
              <a:buAutoNum type="arabicPeriod"/>
            </a:pPr>
            <a:r>
              <a:rPr lang="en-US" dirty="0" smtClean="0">
                <a:solidFill>
                  <a:schemeClr val="tx1">
                    <a:lumMod val="85000"/>
                    <a:lumOff val="15000"/>
                  </a:schemeClr>
                </a:solidFill>
                <a:latin typeface="Century Gothic"/>
                <a:cs typeface="Century Gothic"/>
              </a:rPr>
              <a:t>Usability</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Availability</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Security</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Maintainability</a:t>
            </a:r>
          </a:p>
          <a:p>
            <a:pPr marL="965375" lvl="1" indent="-514350">
              <a:buFont typeface="+mj-lt"/>
              <a:buAutoNum type="arabicPeriod"/>
            </a:pPr>
            <a:endParaRPr lang="en-US" dirty="0">
              <a:solidFill>
                <a:schemeClr val="tx1">
                  <a:lumMod val="85000"/>
                  <a:lumOff val="15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26</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pic>
        <p:nvPicPr>
          <p:cNvPr id="3" name="Picture 2" descr="shutterstock_18613591-400x240.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67200" y="1828800"/>
            <a:ext cx="4826000" cy="2895600"/>
          </a:xfrm>
          <a:prstGeom prst="rect">
            <a:avLst/>
          </a:prstGeom>
        </p:spPr>
      </p:pic>
    </p:spTree>
    <p:extLst>
      <p:ext uri="{BB962C8B-B14F-4D97-AF65-F5344CB8AC3E}">
        <p14:creationId xmlns:p14="http://schemas.microsoft.com/office/powerpoint/2010/main" xmlns="" val="3054501610"/>
      </p:ext>
    </p:extLst>
  </p:cSld>
  <p:clrMapOvr>
    <a:masterClrMapping/>
  </p:clrMapOvr>
  <p:transition spd="med">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848600" cy="1295400"/>
          </a:xfrm>
        </p:spPr>
        <p:txBody>
          <a:bodyPr/>
          <a:lstStyle/>
          <a:p>
            <a:r>
              <a:rPr lang="en-US" dirty="0" smtClean="0">
                <a:solidFill>
                  <a:schemeClr val="accent4">
                    <a:lumMod val="50000"/>
                  </a:schemeClr>
                </a:solidFill>
                <a:latin typeface="Century Gothic"/>
                <a:cs typeface="Century Gothic"/>
              </a:rPr>
              <a:t>3.3 Non-functional Requirements</a:t>
            </a:r>
            <a:endParaRPr lang="en-US" dirty="0">
              <a:solidFill>
                <a:schemeClr val="accent4">
                  <a:lumMod val="50000"/>
                </a:schemeClr>
              </a:solidFill>
              <a:latin typeface="Century Gothic"/>
              <a:cs typeface="Century Gothic"/>
            </a:endParaRPr>
          </a:p>
        </p:txBody>
      </p:sp>
      <p:sp>
        <p:nvSpPr>
          <p:cNvPr id="6" name="Content Placeholder 5"/>
          <p:cNvSpPr>
            <a:spLocks noGrp="1"/>
          </p:cNvSpPr>
          <p:nvPr>
            <p:ph idx="1"/>
          </p:nvPr>
        </p:nvSpPr>
        <p:spPr>
          <a:xfrm>
            <a:off x="838200" y="2286000"/>
            <a:ext cx="7315200" cy="3657600"/>
          </a:xfrm>
        </p:spPr>
        <p:txBody>
          <a:bodyPr/>
          <a:lstStyle/>
          <a:p>
            <a:r>
              <a:rPr lang="x-none" sz="2000" b="1" smtClean="0">
                <a:latin typeface="Century Gothic" pitchFamily="34" charset="0"/>
              </a:rPr>
              <a:t>GUI</a:t>
            </a:r>
            <a:endParaRPr lang="en-US" sz="2000" b="1" i="1" dirty="0" smtClean="0">
              <a:latin typeface="Century Gothic" pitchFamily="34" charset="0"/>
            </a:endParaRPr>
          </a:p>
          <a:p>
            <a:pPr lvl="1"/>
            <a:r>
              <a:rPr lang="en-US" sz="1800" dirty="0" smtClean="0">
                <a:latin typeface="Century Gothic" pitchFamily="34" charset="0"/>
              </a:rPr>
              <a:t>Vietnamese.</a:t>
            </a:r>
          </a:p>
          <a:p>
            <a:pPr lvl="1"/>
            <a:r>
              <a:rPr lang="en-US" sz="1800" dirty="0" smtClean="0">
                <a:latin typeface="Century Gothic" pitchFamily="34" charset="0"/>
              </a:rPr>
              <a:t>Simple but attractive.</a:t>
            </a:r>
          </a:p>
          <a:p>
            <a:pPr lvl="1"/>
            <a:endParaRPr lang="en-US" sz="1400" dirty="0" smtClean="0">
              <a:latin typeface="Century Gothic" pitchFamily="34" charset="0"/>
            </a:endParaRPr>
          </a:p>
          <a:p>
            <a:r>
              <a:rPr lang="en-US" b="1" dirty="0" smtClean="0">
                <a:latin typeface="Century Gothic" pitchFamily="34" charset="0"/>
              </a:rPr>
              <a:t> </a:t>
            </a:r>
            <a:r>
              <a:rPr lang="x-none" sz="2000" b="1" smtClean="0">
                <a:latin typeface="Century Gothic" pitchFamily="34" charset="0"/>
              </a:rPr>
              <a:t>Usability for end-users</a:t>
            </a:r>
            <a:endParaRPr lang="en-US" sz="2000" b="1" i="1" dirty="0" smtClean="0">
              <a:latin typeface="Century Gothic" pitchFamily="34" charset="0"/>
            </a:endParaRPr>
          </a:p>
          <a:p>
            <a:pPr lvl="1"/>
            <a:r>
              <a:rPr lang="en-US" sz="1800" dirty="0" smtClean="0">
                <a:latin typeface="Century Gothic" pitchFamily="34" charset="0"/>
              </a:rPr>
              <a:t>Searching function should be easy to use.</a:t>
            </a:r>
          </a:p>
          <a:p>
            <a:pPr lvl="1"/>
            <a:r>
              <a:rPr lang="en-US" sz="1800" dirty="0" smtClean="0">
                <a:latin typeface="Century Gothic" pitchFamily="34" charset="0"/>
              </a:rPr>
              <a:t>The website should provide a tutorial to support novice users.</a:t>
            </a:r>
          </a:p>
          <a:p>
            <a:pPr marL="965375" lvl="1" indent="-514350"/>
            <a:endParaRPr lang="en-US" dirty="0" smtClean="0">
              <a:solidFill>
                <a:schemeClr val="tx1">
                  <a:lumMod val="85000"/>
                  <a:lumOff val="15000"/>
                </a:schemeClr>
              </a:solidFill>
              <a:latin typeface="Century Gothic" pitchFamily="34" charset="0"/>
              <a:cs typeface="Century Gothic"/>
            </a:endParaRPr>
          </a:p>
          <a:p>
            <a:pPr marL="965375" lvl="1" indent="-514350"/>
            <a:endParaRPr lang="en-US" dirty="0" smtClean="0">
              <a:solidFill>
                <a:schemeClr val="tx1">
                  <a:lumMod val="85000"/>
                  <a:lumOff val="15000"/>
                </a:schemeClr>
              </a:solidFill>
              <a:latin typeface="Century Gothic" pitchFamily="34" charset="0"/>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27</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sp>
        <p:nvSpPr>
          <p:cNvPr id="8" name="TextBox 7"/>
          <p:cNvSpPr txBox="1"/>
          <p:nvPr/>
        </p:nvSpPr>
        <p:spPr>
          <a:xfrm>
            <a:off x="381000" y="1600200"/>
            <a:ext cx="1828800" cy="553998"/>
          </a:xfrm>
          <a:prstGeom prst="rect">
            <a:avLst/>
          </a:prstGeom>
          <a:noFill/>
        </p:spPr>
        <p:txBody>
          <a:bodyPr wrap="square" rtlCol="0">
            <a:spAutoFit/>
          </a:bodyPr>
          <a:lstStyle/>
          <a:p>
            <a:r>
              <a:rPr lang="en-US" sz="3000" b="1" dirty="0" smtClean="0">
                <a:solidFill>
                  <a:schemeClr val="accent3"/>
                </a:solidFill>
                <a:latin typeface="Century Gothic" pitchFamily="34" charset="0"/>
              </a:rPr>
              <a:t>Usability</a:t>
            </a:r>
            <a:endParaRPr lang="en-US" sz="3000" b="1" dirty="0">
              <a:solidFill>
                <a:schemeClr val="accent3"/>
              </a:solidFill>
              <a:latin typeface="Century Gothic" pitchFamily="34" charset="0"/>
            </a:endParaRPr>
          </a:p>
        </p:txBody>
      </p:sp>
    </p:spTree>
    <p:extLst>
      <p:ext uri="{BB962C8B-B14F-4D97-AF65-F5344CB8AC3E}">
        <p14:creationId xmlns:p14="http://schemas.microsoft.com/office/powerpoint/2010/main" xmlns="" val="3054501610"/>
      </p:ext>
    </p:extLst>
  </p:cSld>
  <p:clrMapOvr>
    <a:masterClrMapping/>
  </p:clrMapOvr>
  <p:transition spd="med">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848600" cy="1295400"/>
          </a:xfrm>
        </p:spPr>
        <p:txBody>
          <a:bodyPr/>
          <a:lstStyle/>
          <a:p>
            <a:r>
              <a:rPr lang="en-US" dirty="0" smtClean="0">
                <a:solidFill>
                  <a:schemeClr val="accent4">
                    <a:lumMod val="50000"/>
                  </a:schemeClr>
                </a:solidFill>
                <a:latin typeface="Century Gothic"/>
                <a:cs typeface="Century Gothic"/>
              </a:rPr>
              <a:t>3.3 Non-functional Requirements</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28</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sp>
        <p:nvSpPr>
          <p:cNvPr id="8" name="TextBox 7"/>
          <p:cNvSpPr txBox="1"/>
          <p:nvPr/>
        </p:nvSpPr>
        <p:spPr>
          <a:xfrm>
            <a:off x="381000" y="1600200"/>
            <a:ext cx="3810000" cy="553998"/>
          </a:xfrm>
          <a:prstGeom prst="rect">
            <a:avLst/>
          </a:prstGeom>
          <a:noFill/>
        </p:spPr>
        <p:txBody>
          <a:bodyPr wrap="square" rtlCol="0">
            <a:spAutoFit/>
          </a:bodyPr>
          <a:lstStyle/>
          <a:p>
            <a:r>
              <a:rPr lang="en-US" sz="3000" b="1" dirty="0" smtClean="0">
                <a:solidFill>
                  <a:schemeClr val="accent3"/>
                </a:solidFill>
                <a:latin typeface="Century Gothic" pitchFamily="34" charset="0"/>
              </a:rPr>
              <a:t>Availability</a:t>
            </a:r>
            <a:endParaRPr lang="en-US" sz="3000" b="1" dirty="0">
              <a:solidFill>
                <a:schemeClr val="accent3"/>
              </a:solidFill>
              <a:latin typeface="Century Gothic" pitchFamily="34" charset="0"/>
            </a:endParaRPr>
          </a:p>
        </p:txBody>
      </p:sp>
      <p:sp>
        <p:nvSpPr>
          <p:cNvPr id="9" name="TextBox 8"/>
          <p:cNvSpPr txBox="1"/>
          <p:nvPr/>
        </p:nvSpPr>
        <p:spPr>
          <a:xfrm>
            <a:off x="914400" y="2286000"/>
            <a:ext cx="7239000" cy="923330"/>
          </a:xfrm>
          <a:prstGeom prst="rect">
            <a:avLst/>
          </a:prstGeom>
          <a:noFill/>
        </p:spPr>
        <p:txBody>
          <a:bodyPr wrap="square" rtlCol="0">
            <a:spAutoFit/>
          </a:bodyPr>
          <a:lstStyle/>
          <a:p>
            <a:pPr marL="0" lvl="1">
              <a:buFont typeface="Arial" pitchFamily="34" charset="0"/>
              <a:buChar char="•"/>
            </a:pPr>
            <a:r>
              <a:rPr lang="en-US" sz="1800" dirty="0" smtClean="0">
                <a:latin typeface="Century Gothic" pitchFamily="34" charset="0"/>
              </a:rPr>
              <a:t> Systems should run 24 hours 7 days and can be temporarily turned off when upgrading and must display an alternative maintenance page in such occasions.</a:t>
            </a:r>
          </a:p>
        </p:txBody>
      </p:sp>
      <p:pic>
        <p:nvPicPr>
          <p:cNvPr id="90114" name="Picture 2" descr="http://www.expresssewer.com/Portals/157832/images/24%20Hour%20Drain%20Cleaning.jpg"/>
          <p:cNvPicPr>
            <a:picLocks noChangeAspect="1" noChangeArrowheads="1"/>
          </p:cNvPicPr>
          <p:nvPr/>
        </p:nvPicPr>
        <p:blipFill>
          <a:blip r:embed="rId2" cstate="print"/>
          <a:srcRect/>
          <a:stretch>
            <a:fillRect/>
          </a:stretch>
        </p:blipFill>
        <p:spPr bwMode="auto">
          <a:xfrm>
            <a:off x="2133600" y="3352800"/>
            <a:ext cx="4800600" cy="2857500"/>
          </a:xfrm>
          <a:prstGeom prst="rect">
            <a:avLst/>
          </a:prstGeom>
          <a:noFill/>
        </p:spPr>
      </p:pic>
    </p:spTree>
    <p:extLst>
      <p:ext uri="{BB962C8B-B14F-4D97-AF65-F5344CB8AC3E}">
        <p14:creationId xmlns:p14="http://schemas.microsoft.com/office/powerpoint/2010/main" xmlns="" val="3054501610"/>
      </p:ext>
    </p:extLst>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848600" cy="1295400"/>
          </a:xfrm>
        </p:spPr>
        <p:txBody>
          <a:bodyPr/>
          <a:lstStyle/>
          <a:p>
            <a:r>
              <a:rPr lang="en-US" dirty="0" smtClean="0">
                <a:solidFill>
                  <a:schemeClr val="accent4">
                    <a:lumMod val="50000"/>
                  </a:schemeClr>
                </a:solidFill>
                <a:latin typeface="Century Gothic"/>
                <a:cs typeface="Century Gothic"/>
              </a:rPr>
              <a:t>3.3 Non-functional Requirements</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29</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sp>
        <p:nvSpPr>
          <p:cNvPr id="8" name="TextBox 7"/>
          <p:cNvSpPr txBox="1"/>
          <p:nvPr/>
        </p:nvSpPr>
        <p:spPr>
          <a:xfrm>
            <a:off x="381000" y="1600200"/>
            <a:ext cx="3810000" cy="553998"/>
          </a:xfrm>
          <a:prstGeom prst="rect">
            <a:avLst/>
          </a:prstGeom>
          <a:noFill/>
        </p:spPr>
        <p:txBody>
          <a:bodyPr wrap="square" rtlCol="0">
            <a:spAutoFit/>
          </a:bodyPr>
          <a:lstStyle/>
          <a:p>
            <a:r>
              <a:rPr lang="en-US" sz="3000" b="1" dirty="0" smtClean="0">
                <a:solidFill>
                  <a:schemeClr val="accent3"/>
                </a:solidFill>
                <a:latin typeface="Century Gothic" pitchFamily="34" charset="0"/>
              </a:rPr>
              <a:t>Security</a:t>
            </a:r>
            <a:endParaRPr lang="en-US" sz="3000" b="1" dirty="0">
              <a:solidFill>
                <a:schemeClr val="accent3"/>
              </a:solidFill>
              <a:latin typeface="Century Gothic" pitchFamily="34" charset="0"/>
            </a:endParaRPr>
          </a:p>
        </p:txBody>
      </p:sp>
      <p:sp>
        <p:nvSpPr>
          <p:cNvPr id="9" name="TextBox 8"/>
          <p:cNvSpPr txBox="1"/>
          <p:nvPr/>
        </p:nvSpPr>
        <p:spPr>
          <a:xfrm>
            <a:off x="4343400" y="2590800"/>
            <a:ext cx="4191000" cy="2862322"/>
          </a:xfrm>
          <a:prstGeom prst="rect">
            <a:avLst/>
          </a:prstGeom>
          <a:noFill/>
        </p:spPr>
        <p:txBody>
          <a:bodyPr wrap="square" rtlCol="0">
            <a:spAutoFit/>
          </a:bodyPr>
          <a:lstStyle/>
          <a:p>
            <a:pPr>
              <a:buClr>
                <a:schemeClr val="accent6"/>
              </a:buClr>
              <a:buFont typeface="Arial" pitchFamily="34" charset="0"/>
              <a:buChar char="•"/>
            </a:pPr>
            <a:r>
              <a:rPr lang="en-US" sz="2000" dirty="0" smtClean="0"/>
              <a:t> Privacy</a:t>
            </a:r>
          </a:p>
          <a:p>
            <a:pPr>
              <a:buClr>
                <a:schemeClr val="accent6"/>
              </a:buClr>
              <a:buFont typeface="Arial" pitchFamily="34" charset="0"/>
              <a:buChar char="•"/>
            </a:pPr>
            <a:r>
              <a:rPr lang="en-US" sz="2000" dirty="0" smtClean="0"/>
              <a:t> User password is also invisible for the system administrator with MD5 encryption.</a:t>
            </a:r>
          </a:p>
          <a:p>
            <a:pPr>
              <a:buClr>
                <a:schemeClr val="accent6"/>
              </a:buClr>
              <a:buFont typeface="Arial" pitchFamily="34" charset="0"/>
              <a:buChar char="•"/>
            </a:pPr>
            <a:r>
              <a:rPr lang="en-US" sz="2000" dirty="0" smtClean="0"/>
              <a:t> The system must provide secure methods for users to recovery their password.</a:t>
            </a:r>
          </a:p>
          <a:p>
            <a:pPr>
              <a:buClr>
                <a:schemeClr val="accent6"/>
              </a:buClr>
              <a:buFont typeface="Arial" pitchFamily="34" charset="0"/>
              <a:buChar char="•"/>
            </a:pPr>
            <a:r>
              <a:rPr lang="en-US" sz="2000" dirty="0" smtClean="0"/>
              <a:t> Utilize certain cryptographic techniques for database.</a:t>
            </a:r>
          </a:p>
        </p:txBody>
      </p:sp>
      <p:pic>
        <p:nvPicPr>
          <p:cNvPr id="98306" name="Picture 2" descr="http://icons.iconarchive.com/icons/studiomx/web/256/Earth-Security-icon.png"/>
          <p:cNvPicPr>
            <a:picLocks noChangeAspect="1" noChangeArrowheads="1"/>
          </p:cNvPicPr>
          <p:nvPr/>
        </p:nvPicPr>
        <p:blipFill>
          <a:blip r:embed="rId2" cstate="print"/>
          <a:srcRect/>
          <a:stretch>
            <a:fillRect/>
          </a:stretch>
        </p:blipFill>
        <p:spPr bwMode="auto">
          <a:xfrm>
            <a:off x="609600" y="2743200"/>
            <a:ext cx="2971800" cy="2971800"/>
          </a:xfrm>
          <a:prstGeom prst="rect">
            <a:avLst/>
          </a:prstGeom>
          <a:noFill/>
        </p:spPr>
      </p:pic>
    </p:spTree>
    <p:extLst>
      <p:ext uri="{BB962C8B-B14F-4D97-AF65-F5344CB8AC3E}">
        <p14:creationId xmlns:p14="http://schemas.microsoft.com/office/powerpoint/2010/main" xmlns="" val="3054501610"/>
      </p:ext>
    </p:extLst>
  </p:cSld>
  <p:clrMapOvr>
    <a:masterClrMapping/>
  </p:clrMapOvr>
  <p:transition spd="med">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CONTENTS</a:t>
            </a:r>
            <a:endParaRPr lang="en-US" dirty="0">
              <a:solidFill>
                <a:schemeClr val="accent4">
                  <a:lumMod val="50000"/>
                </a:schemeClr>
              </a:solidFill>
              <a:latin typeface="Century Gothic"/>
              <a:cs typeface="Century Gothic"/>
            </a:endParaRPr>
          </a:p>
        </p:txBody>
      </p:sp>
      <p:sp>
        <p:nvSpPr>
          <p:cNvPr id="6" name="Content Placeholder 5"/>
          <p:cNvSpPr>
            <a:spLocks noGrp="1"/>
          </p:cNvSpPr>
          <p:nvPr>
            <p:ph idx="1"/>
          </p:nvPr>
        </p:nvSpPr>
        <p:spPr/>
        <p:txBody>
          <a:bodyPr>
            <a:normAutofit fontScale="92500" lnSpcReduction="10000"/>
          </a:bodyPr>
          <a:lstStyle/>
          <a:p>
            <a:pPr marL="514350" indent="-514350">
              <a:buFont typeface="+mj-lt"/>
              <a:buAutoNum type="arabicPeriod"/>
            </a:pPr>
            <a:r>
              <a:rPr lang="en-US" dirty="0" smtClean="0">
                <a:solidFill>
                  <a:schemeClr val="tx1">
                    <a:lumMod val="85000"/>
                    <a:lumOff val="15000"/>
                  </a:schemeClr>
                </a:solidFill>
                <a:latin typeface="Century Gothic"/>
                <a:cs typeface="Century Gothic"/>
              </a:rPr>
              <a:t>Introduction</a:t>
            </a:r>
            <a:endParaRPr lang="en-US" dirty="0">
              <a:solidFill>
                <a:schemeClr val="tx1">
                  <a:lumMod val="85000"/>
                  <a:lumOff val="15000"/>
                </a:schemeClr>
              </a:solidFill>
              <a:latin typeface="Century Gothic"/>
              <a:cs typeface="Century Gothic"/>
            </a:endParaRPr>
          </a:p>
          <a:p>
            <a:pPr marL="514350" indent="-514350">
              <a:buFont typeface="+mj-lt"/>
              <a:buAutoNum type="arabicPeriod"/>
            </a:pPr>
            <a:r>
              <a:rPr lang="en-US" dirty="0" smtClean="0">
                <a:solidFill>
                  <a:schemeClr val="tx1">
                    <a:lumMod val="85000"/>
                    <a:lumOff val="15000"/>
                  </a:schemeClr>
                </a:solidFill>
                <a:latin typeface="Century Gothic"/>
                <a:cs typeface="Century Gothic"/>
              </a:rPr>
              <a:t>Project plan management</a:t>
            </a:r>
            <a:endParaRPr lang="en-US" dirty="0">
              <a:solidFill>
                <a:schemeClr val="tx1">
                  <a:lumMod val="85000"/>
                  <a:lumOff val="15000"/>
                </a:schemeClr>
              </a:solidFill>
              <a:latin typeface="Century Gothic"/>
              <a:cs typeface="Century Gothic"/>
            </a:endParaRPr>
          </a:p>
          <a:p>
            <a:pPr marL="514350" indent="-514350">
              <a:buFont typeface="+mj-lt"/>
              <a:buAutoNum type="arabicPeriod"/>
            </a:pPr>
            <a:r>
              <a:rPr lang="en-US" dirty="0" smtClean="0">
                <a:solidFill>
                  <a:schemeClr val="tx1">
                    <a:lumMod val="85000"/>
                    <a:lumOff val="15000"/>
                  </a:schemeClr>
                </a:solidFill>
                <a:latin typeface="Century Gothic"/>
                <a:cs typeface="Century Gothic"/>
              </a:rPr>
              <a:t>Requirement specification</a:t>
            </a:r>
          </a:p>
          <a:p>
            <a:pPr marL="514350" indent="-514350">
              <a:buFont typeface="+mj-lt"/>
              <a:buAutoNum type="arabicPeriod"/>
            </a:pPr>
            <a:r>
              <a:rPr lang="en-US" dirty="0" smtClean="0">
                <a:solidFill>
                  <a:schemeClr val="tx1">
                    <a:lumMod val="85000"/>
                    <a:lumOff val="15000"/>
                  </a:schemeClr>
                </a:solidFill>
                <a:latin typeface="Century Gothic"/>
                <a:cs typeface="Century Gothic"/>
              </a:rPr>
              <a:t>Software design specification</a:t>
            </a:r>
          </a:p>
          <a:p>
            <a:pPr marL="514350" indent="-514350">
              <a:buFont typeface="+mj-lt"/>
              <a:buAutoNum type="arabicPeriod"/>
            </a:pPr>
            <a:r>
              <a:rPr lang="en-US" dirty="0" smtClean="0">
                <a:solidFill>
                  <a:schemeClr val="tx1">
                    <a:lumMod val="85000"/>
                    <a:lumOff val="15000"/>
                  </a:schemeClr>
                </a:solidFill>
                <a:latin typeface="Century Gothic"/>
                <a:cs typeface="Century Gothic"/>
              </a:rPr>
              <a:t>Software Test documentation</a:t>
            </a:r>
          </a:p>
          <a:p>
            <a:pPr marL="514350" indent="-514350">
              <a:buFont typeface="+mj-lt"/>
              <a:buAutoNum type="arabicPeriod"/>
            </a:pPr>
            <a:r>
              <a:rPr lang="en-US" dirty="0" smtClean="0">
                <a:solidFill>
                  <a:schemeClr val="tx1">
                    <a:lumMod val="85000"/>
                    <a:lumOff val="15000"/>
                  </a:schemeClr>
                </a:solidFill>
                <a:latin typeface="Century Gothic"/>
                <a:cs typeface="Century Gothic"/>
              </a:rPr>
              <a:t>Achievements</a:t>
            </a:r>
          </a:p>
          <a:p>
            <a:pPr marL="514350" indent="-514350">
              <a:buFont typeface="+mj-lt"/>
              <a:buAutoNum type="arabicPeriod"/>
            </a:pPr>
            <a:r>
              <a:rPr lang="en-US" dirty="0" smtClean="0">
                <a:solidFill>
                  <a:schemeClr val="tx1">
                    <a:lumMod val="85000"/>
                    <a:lumOff val="15000"/>
                  </a:schemeClr>
                </a:solidFill>
                <a:latin typeface="Century Gothic"/>
                <a:cs typeface="Century Gothic"/>
              </a:rPr>
              <a:t>Demo</a:t>
            </a:r>
          </a:p>
          <a:p>
            <a:pPr marL="514350" indent="-514350">
              <a:buFont typeface="+mj-lt"/>
              <a:buAutoNum type="arabicPeriod"/>
            </a:pPr>
            <a:r>
              <a:rPr lang="en-US" dirty="0" smtClean="0">
                <a:solidFill>
                  <a:schemeClr val="tx1">
                    <a:lumMod val="85000"/>
                    <a:lumOff val="15000"/>
                  </a:schemeClr>
                </a:solidFill>
                <a:latin typeface="Century Gothic"/>
                <a:cs typeface="Century Gothic"/>
              </a:rPr>
              <a:t>Q&amp;A</a:t>
            </a:r>
            <a:endParaRPr lang="en-US" dirty="0">
              <a:solidFill>
                <a:schemeClr val="tx1">
                  <a:lumMod val="85000"/>
                  <a:lumOff val="15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a:t>
            </a:fld>
            <a:endParaRPr lang="en-US"/>
          </a:p>
        </p:txBody>
      </p:sp>
    </p:spTree>
    <p:extLst>
      <p:ext uri="{BB962C8B-B14F-4D97-AF65-F5344CB8AC3E}">
        <p14:creationId xmlns:p14="http://schemas.microsoft.com/office/powerpoint/2010/main" xmlns="" val="2041341814"/>
      </p:ext>
    </p:extLst>
  </p:cSld>
  <p:clrMapOvr>
    <a:masterClrMapping/>
  </p:clrMapOvr>
  <p:transition spd="med">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848600" cy="1295400"/>
          </a:xfrm>
        </p:spPr>
        <p:txBody>
          <a:bodyPr/>
          <a:lstStyle/>
          <a:p>
            <a:r>
              <a:rPr lang="en-US" dirty="0" smtClean="0">
                <a:solidFill>
                  <a:schemeClr val="accent4">
                    <a:lumMod val="50000"/>
                  </a:schemeClr>
                </a:solidFill>
                <a:latin typeface="Century Gothic"/>
                <a:cs typeface="Century Gothic"/>
              </a:rPr>
              <a:t>3.3 Non-functional Requirements</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30</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Software Requirements</a:t>
            </a:r>
            <a:endParaRPr lang="en-US" sz="1800" i="1" dirty="0">
              <a:latin typeface="Century Gothic"/>
              <a:cs typeface="Century Gothic"/>
            </a:endParaRPr>
          </a:p>
        </p:txBody>
      </p:sp>
      <p:sp>
        <p:nvSpPr>
          <p:cNvPr id="8" name="TextBox 7"/>
          <p:cNvSpPr txBox="1"/>
          <p:nvPr/>
        </p:nvSpPr>
        <p:spPr>
          <a:xfrm>
            <a:off x="381000" y="1600200"/>
            <a:ext cx="3810000" cy="553998"/>
          </a:xfrm>
          <a:prstGeom prst="rect">
            <a:avLst/>
          </a:prstGeom>
          <a:noFill/>
        </p:spPr>
        <p:txBody>
          <a:bodyPr wrap="square" rtlCol="0">
            <a:spAutoFit/>
          </a:bodyPr>
          <a:lstStyle/>
          <a:p>
            <a:r>
              <a:rPr lang="en-US" sz="3000" b="1" dirty="0" smtClean="0">
                <a:solidFill>
                  <a:schemeClr val="accent3"/>
                </a:solidFill>
                <a:latin typeface="Century Gothic" pitchFamily="34" charset="0"/>
              </a:rPr>
              <a:t>Maintainability</a:t>
            </a:r>
            <a:endParaRPr lang="en-US" sz="3000" b="1" dirty="0">
              <a:solidFill>
                <a:schemeClr val="accent3"/>
              </a:solidFill>
              <a:latin typeface="Century Gothic" pitchFamily="34" charset="0"/>
            </a:endParaRPr>
          </a:p>
        </p:txBody>
      </p:sp>
      <p:sp>
        <p:nvSpPr>
          <p:cNvPr id="9" name="TextBox 8"/>
          <p:cNvSpPr txBox="1"/>
          <p:nvPr/>
        </p:nvSpPr>
        <p:spPr>
          <a:xfrm>
            <a:off x="4343400" y="2590800"/>
            <a:ext cx="4191000" cy="2862322"/>
          </a:xfrm>
          <a:prstGeom prst="rect">
            <a:avLst/>
          </a:prstGeom>
          <a:noFill/>
        </p:spPr>
        <p:txBody>
          <a:bodyPr wrap="square" rtlCol="0">
            <a:spAutoFit/>
          </a:bodyPr>
          <a:lstStyle/>
          <a:p>
            <a:pPr>
              <a:buClr>
                <a:schemeClr val="accent6"/>
              </a:buClr>
              <a:buFont typeface="Arial" pitchFamily="34" charset="0"/>
              <a:buChar char="•"/>
            </a:pPr>
            <a:r>
              <a:rPr lang="en-US" sz="1800" dirty="0" smtClean="0">
                <a:latin typeface="Century Gothic"/>
              </a:rPr>
              <a:t> </a:t>
            </a:r>
            <a:r>
              <a:rPr lang="en-US" sz="1800" b="1" dirty="0" smtClean="0">
                <a:latin typeface="Century Gothic"/>
              </a:rPr>
              <a:t>Coding standards and naming conventions: </a:t>
            </a:r>
            <a:r>
              <a:rPr lang="en-US" sz="1800" dirty="0" smtClean="0">
                <a:latin typeface="Century Gothic"/>
              </a:rPr>
              <a:t>All code must be clearly commented, including class, method documentations. </a:t>
            </a:r>
          </a:p>
          <a:p>
            <a:pPr>
              <a:buClr>
                <a:schemeClr val="accent6"/>
              </a:buClr>
              <a:buFont typeface="Arial" pitchFamily="34" charset="0"/>
              <a:buChar char="•"/>
            </a:pPr>
            <a:r>
              <a:rPr lang="en-US" sz="1800" b="1" dirty="0" smtClean="0">
                <a:latin typeface="Century Gothic"/>
              </a:rPr>
              <a:t> Logging </a:t>
            </a:r>
          </a:p>
          <a:p>
            <a:pPr>
              <a:buClr>
                <a:schemeClr val="accent6"/>
              </a:buClr>
              <a:buFont typeface="Wingdings" pitchFamily="2" charset="2"/>
              <a:buChar char="v"/>
            </a:pPr>
            <a:r>
              <a:rPr lang="en-US" sz="1800" dirty="0" smtClean="0">
                <a:latin typeface="Century Gothic"/>
              </a:rPr>
              <a:t> All the errors should be logged, supporting for bug fixing and maintenance. </a:t>
            </a:r>
          </a:p>
          <a:p>
            <a:pPr>
              <a:buClr>
                <a:schemeClr val="accent6"/>
              </a:buClr>
              <a:buFont typeface="Wingdings" pitchFamily="2" charset="2"/>
              <a:buChar char="v"/>
            </a:pPr>
            <a:r>
              <a:rPr lang="en-US" sz="1800" dirty="0" smtClean="0">
                <a:latin typeface="Century Gothic"/>
              </a:rPr>
              <a:t> All strange or sensitive situations should also be logged.</a:t>
            </a:r>
          </a:p>
        </p:txBody>
      </p:sp>
      <p:pic>
        <p:nvPicPr>
          <p:cNvPr id="99330" name="Picture 2" descr="http://onbloggingwell.com/wp-content/uploads/2012/10/blog_maintenance_checklist.jpg"/>
          <p:cNvPicPr>
            <a:picLocks noChangeAspect="1" noChangeArrowheads="1"/>
          </p:cNvPicPr>
          <p:nvPr/>
        </p:nvPicPr>
        <p:blipFill>
          <a:blip r:embed="rId2" cstate="print"/>
          <a:srcRect/>
          <a:stretch>
            <a:fillRect/>
          </a:stretch>
        </p:blipFill>
        <p:spPr bwMode="auto">
          <a:xfrm>
            <a:off x="304800" y="2362200"/>
            <a:ext cx="3886200" cy="3314700"/>
          </a:xfrm>
          <a:prstGeom prst="rect">
            <a:avLst/>
          </a:prstGeom>
          <a:noFill/>
        </p:spPr>
      </p:pic>
    </p:spTree>
    <p:extLst>
      <p:ext uri="{BB962C8B-B14F-4D97-AF65-F5344CB8AC3E}">
        <p14:creationId xmlns:p14="http://schemas.microsoft.com/office/powerpoint/2010/main" xmlns="" val="3054501610"/>
      </p:ext>
    </p:extLst>
  </p:cSld>
  <p:clrMapOvr>
    <a:masterClrMapping/>
  </p:clrMapOvr>
  <p:transition spd="med">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8229600" cy="1295400"/>
          </a:xfrm>
        </p:spPr>
        <p:txBody>
          <a:bodyPr/>
          <a:lstStyle/>
          <a:p>
            <a:r>
              <a:rPr lang="en-US" dirty="0">
                <a:solidFill>
                  <a:schemeClr val="accent4">
                    <a:lumMod val="50000"/>
                  </a:schemeClr>
                </a:solidFill>
                <a:latin typeface="Century Gothic"/>
                <a:cs typeface="Century Gothic"/>
              </a:rPr>
              <a:t>4</a:t>
            </a:r>
            <a:r>
              <a:rPr lang="en-US" dirty="0" smtClean="0">
                <a:solidFill>
                  <a:schemeClr val="accent4">
                    <a:lumMod val="50000"/>
                  </a:schemeClr>
                </a:solidFill>
                <a:latin typeface="Century Gothic"/>
                <a:cs typeface="Century Gothic"/>
              </a:rPr>
              <a:t>. Software Design Specification</a:t>
            </a:r>
            <a:endParaRPr lang="en-US" dirty="0">
              <a:solidFill>
                <a:schemeClr val="accent4">
                  <a:lumMod val="50000"/>
                </a:schemeClr>
              </a:solidFill>
              <a:latin typeface="Century Gothic"/>
              <a:cs typeface="Century Gothic"/>
            </a:endParaRPr>
          </a:p>
        </p:txBody>
      </p:sp>
      <p:sp>
        <p:nvSpPr>
          <p:cNvPr id="6" name="Content Placeholder 5"/>
          <p:cNvSpPr>
            <a:spLocks noGrp="1"/>
          </p:cNvSpPr>
          <p:nvPr>
            <p:ph idx="1"/>
          </p:nvPr>
        </p:nvSpPr>
        <p:spPr/>
        <p:txBody>
          <a:bodyPr/>
          <a:lstStyle/>
          <a:p>
            <a:pPr marL="965375" lvl="1" indent="-514350">
              <a:buFont typeface="+mj-lt"/>
              <a:buAutoNum type="arabicPeriod"/>
            </a:pPr>
            <a:r>
              <a:rPr lang="en-US" dirty="0" smtClean="0">
                <a:solidFill>
                  <a:schemeClr val="tx1">
                    <a:lumMod val="85000"/>
                    <a:lumOff val="15000"/>
                  </a:schemeClr>
                </a:solidFill>
                <a:latin typeface="Century Gothic"/>
                <a:cs typeface="Century Gothic"/>
              </a:rPr>
              <a:t>Overall System Architecture</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Web Application Design Pattern</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Detail Design</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Database Design</a:t>
            </a:r>
          </a:p>
        </p:txBody>
      </p:sp>
      <p:sp>
        <p:nvSpPr>
          <p:cNvPr id="2" name="Slide Number Placeholder 1"/>
          <p:cNvSpPr>
            <a:spLocks noGrp="1"/>
          </p:cNvSpPr>
          <p:nvPr>
            <p:ph type="sldNum" sz="quarter" idx="12"/>
          </p:nvPr>
        </p:nvSpPr>
        <p:spPr/>
        <p:txBody>
          <a:bodyPr/>
          <a:lstStyle/>
          <a:p>
            <a:fld id="{34C99D79-8A4B-4031-B1E0-AF26F8EDF2BC}" type="slidenum">
              <a:rPr lang="en-US" smtClean="0"/>
              <a:pPr/>
              <a:t>31</a:t>
            </a:fld>
            <a:endParaRPr lang="en-US"/>
          </a:p>
        </p:txBody>
      </p:sp>
    </p:spTree>
    <p:extLst>
      <p:ext uri="{BB962C8B-B14F-4D97-AF65-F5344CB8AC3E}">
        <p14:creationId xmlns:p14="http://schemas.microsoft.com/office/powerpoint/2010/main" xmlns="" val="1681092434"/>
      </p:ext>
    </p:extLst>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4.1 Overall System Architecture</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32</a:t>
            </a:fld>
            <a:endParaRPr lang="en-US"/>
          </a:p>
        </p:txBody>
      </p:sp>
      <p:sp>
        <p:nvSpPr>
          <p:cNvPr id="7" name="Footer Placeholder 2"/>
          <p:cNvSpPr>
            <a:spLocks noGrp="1"/>
          </p:cNvSpPr>
          <p:nvPr>
            <p:ph type="ftr" sz="quarter" idx="11"/>
          </p:nvPr>
        </p:nvSpPr>
        <p:spPr>
          <a:xfrm>
            <a:off x="914400" y="6448425"/>
            <a:ext cx="7086599" cy="180975"/>
          </a:xfrm>
        </p:spPr>
        <p:txBody>
          <a:bodyPr/>
          <a:lstStyle/>
          <a:p>
            <a:r>
              <a:rPr lang="en-US" sz="1800" i="1" dirty="0" smtClean="0">
                <a:latin typeface="Century Gothic"/>
                <a:cs typeface="Century Gothic"/>
              </a:rPr>
              <a:t>Software Design Description</a:t>
            </a:r>
            <a:endParaRPr lang="en-US" sz="1800" i="1" dirty="0">
              <a:latin typeface="Century Gothic"/>
              <a:cs typeface="Century Gothic"/>
            </a:endParaRPr>
          </a:p>
        </p:txBody>
      </p:sp>
      <p:pic>
        <p:nvPicPr>
          <p:cNvPr id="1026" name="Picture 2"/>
          <p:cNvPicPr>
            <a:picLocks noChangeAspect="1" noChangeArrowheads="1"/>
          </p:cNvPicPr>
          <p:nvPr/>
        </p:nvPicPr>
        <p:blipFill>
          <a:blip r:embed="rId2" cstate="print"/>
          <a:srcRect/>
          <a:stretch>
            <a:fillRect/>
          </a:stretch>
        </p:blipFill>
        <p:spPr bwMode="auto">
          <a:xfrm>
            <a:off x="533400" y="1524000"/>
            <a:ext cx="8305800" cy="4591050"/>
          </a:xfrm>
          <a:prstGeom prst="rect">
            <a:avLst/>
          </a:prstGeom>
          <a:noFill/>
          <a:ln w="9525">
            <a:noFill/>
            <a:miter lim="800000"/>
            <a:headEnd/>
            <a:tailEnd/>
          </a:ln>
          <a:effectLst/>
        </p:spPr>
      </p:pic>
    </p:spTree>
    <p:extLst>
      <p:ext uri="{BB962C8B-B14F-4D97-AF65-F5344CB8AC3E}">
        <p14:creationId xmlns:p14="http://schemas.microsoft.com/office/powerpoint/2010/main" xmlns="" val="1405311874"/>
      </p:ext>
    </p:extLst>
  </p:cSld>
  <p:clrMapOvr>
    <a:masterClrMapping/>
  </p:clrMapOvr>
  <p:transition spd="med">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8229600" cy="1295400"/>
          </a:xfrm>
        </p:spPr>
        <p:txBody>
          <a:bodyPr>
            <a:normAutofit/>
          </a:bodyPr>
          <a:lstStyle/>
          <a:p>
            <a:r>
              <a:rPr lang="en-US" sz="2800" dirty="0" smtClean="0">
                <a:solidFill>
                  <a:schemeClr val="accent4">
                    <a:lumMod val="50000"/>
                  </a:schemeClr>
                </a:solidFill>
                <a:latin typeface="Century Gothic"/>
                <a:cs typeface="Century Gothic"/>
              </a:rPr>
              <a:t>4.2 Web Application Design Pattern</a:t>
            </a:r>
            <a:endParaRPr lang="en-US" sz="2800"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33</a:t>
            </a:fld>
            <a:endParaRPr lang="en-US"/>
          </a:p>
        </p:txBody>
      </p:sp>
      <p:sp>
        <p:nvSpPr>
          <p:cNvPr id="7" name="Footer Placeholder 2"/>
          <p:cNvSpPr>
            <a:spLocks noGrp="1"/>
          </p:cNvSpPr>
          <p:nvPr>
            <p:ph type="ftr" sz="quarter" idx="11"/>
          </p:nvPr>
        </p:nvSpPr>
        <p:spPr>
          <a:xfrm>
            <a:off x="914400" y="6448425"/>
            <a:ext cx="7086599" cy="180975"/>
          </a:xfrm>
        </p:spPr>
        <p:txBody>
          <a:bodyPr/>
          <a:lstStyle/>
          <a:p>
            <a:r>
              <a:rPr lang="en-US" sz="1800" i="1" dirty="0" smtClean="0">
                <a:latin typeface="Century Gothic"/>
                <a:cs typeface="Century Gothic"/>
              </a:rPr>
              <a:t>Software Design Description</a:t>
            </a:r>
            <a:endParaRPr lang="en-US" sz="1800" i="1" dirty="0">
              <a:latin typeface="Century Gothic"/>
              <a:cs typeface="Century Gothic"/>
            </a:endParaRPr>
          </a:p>
        </p:txBody>
      </p:sp>
      <p:pic>
        <p:nvPicPr>
          <p:cNvPr id="4" name="Content Placeholder 3" descr="mvc-model.png"/>
          <p:cNvPicPr>
            <a:picLocks noGrp="1" noChangeAspect="1"/>
          </p:cNvPicPr>
          <p:nvPr>
            <p:ph idx="1"/>
          </p:nvPr>
        </p:nvPicPr>
        <p:blipFill>
          <a:blip r:embed="rId3" cstate="print">
            <a:extLst>
              <a:ext uri="{28A0092B-C50C-407E-A947-70E740481C1C}">
                <a14:useLocalDpi xmlns:a14="http://schemas.microsoft.com/office/drawing/2010/main" xmlns="" val="0"/>
              </a:ext>
            </a:extLst>
          </a:blip>
          <a:srcRect l="-20234" r="-20234"/>
          <a:stretch>
            <a:fillRect/>
          </a:stretch>
        </p:blipFill>
        <p:spPr>
          <a:xfrm>
            <a:off x="1143000" y="1504950"/>
            <a:ext cx="6248400" cy="3905250"/>
          </a:xfrm>
        </p:spPr>
      </p:pic>
      <p:sp>
        <p:nvSpPr>
          <p:cNvPr id="6" name="Content Placeholder 5"/>
          <p:cNvSpPr txBox="1">
            <a:spLocks/>
          </p:cNvSpPr>
          <p:nvPr/>
        </p:nvSpPr>
        <p:spPr>
          <a:xfrm>
            <a:off x="2819400" y="5451764"/>
            <a:ext cx="7315200" cy="533400"/>
          </a:xfrm>
          <a:prstGeom prst="rect">
            <a:avLst/>
          </a:prstGeom>
        </p:spPr>
        <p:txBody>
          <a:bodyPr vert="horz" lIns="121899" tIns="60949" rIns="121899" bIns="60949" rtlCol="0">
            <a:normAutofit/>
          </a:bodyPr>
          <a:lstStyle>
            <a:lvl1pPr marL="304747" indent="-304747" algn="l" defTabSz="1218987" rtl="0" eaLnBrk="1" latinLnBrk="0" hangingPunct="1">
              <a:lnSpc>
                <a:spcPct val="90000"/>
              </a:lnSpc>
              <a:spcBef>
                <a:spcPts val="1800"/>
              </a:spcBef>
              <a:buClr>
                <a:schemeClr val="accent1"/>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a:lstStyle>
          <a:p>
            <a:pPr marL="451025" lvl="1" indent="0">
              <a:buNone/>
            </a:pPr>
            <a:r>
              <a:rPr lang="en-US" dirty="0" smtClean="0">
                <a:solidFill>
                  <a:schemeClr val="tx1">
                    <a:lumMod val="85000"/>
                    <a:lumOff val="15000"/>
                  </a:schemeClr>
                </a:solidFill>
                <a:latin typeface="Century Gothic"/>
                <a:cs typeface="Century Gothic"/>
              </a:rPr>
              <a:t>MVC Pattern</a:t>
            </a:r>
          </a:p>
        </p:txBody>
      </p:sp>
    </p:spTree>
    <p:extLst>
      <p:ext uri="{BB962C8B-B14F-4D97-AF65-F5344CB8AC3E}">
        <p14:creationId xmlns:p14="http://schemas.microsoft.com/office/powerpoint/2010/main" xmlns="" val="1751198279"/>
      </p:ext>
    </p:extLst>
  </p:cSld>
  <p:clrMapOvr>
    <a:masterClrMapping/>
  </p:clrMapOvr>
  <p:transition spd="med">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srcRect/>
          <a:stretch>
            <a:fillRect/>
          </a:stretch>
        </p:blipFill>
        <p:spPr bwMode="auto">
          <a:xfrm>
            <a:off x="838200" y="990600"/>
            <a:ext cx="7924800" cy="5105400"/>
          </a:xfrm>
          <a:prstGeom prst="rect">
            <a:avLst/>
          </a:prstGeom>
          <a:noFill/>
          <a:ln w="9525">
            <a:noFill/>
            <a:miter lim="800000"/>
            <a:headEnd/>
            <a:tailEnd/>
          </a:ln>
        </p:spPr>
      </p:pic>
      <p:sp>
        <p:nvSpPr>
          <p:cNvPr id="5" name="Title 4"/>
          <p:cNvSpPr>
            <a:spLocks noGrp="1"/>
          </p:cNvSpPr>
          <p:nvPr>
            <p:ph type="title"/>
          </p:nvPr>
        </p:nvSpPr>
        <p:spPr>
          <a:xfrm>
            <a:off x="914400" y="838200"/>
            <a:ext cx="8229600" cy="533400"/>
          </a:xfrm>
        </p:spPr>
        <p:txBody>
          <a:bodyPr>
            <a:normAutofit fontScale="90000"/>
          </a:bodyPr>
          <a:lstStyle/>
          <a:p>
            <a:r>
              <a:rPr lang="en-US" dirty="0" smtClean="0">
                <a:solidFill>
                  <a:schemeClr val="accent4">
                    <a:lumMod val="50000"/>
                  </a:schemeClr>
                </a:solidFill>
                <a:latin typeface="Century Gothic"/>
                <a:cs typeface="Century Gothic"/>
              </a:rPr>
              <a:t>4.3 Detail Design</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34</a:t>
            </a:fld>
            <a:endParaRPr lang="en-US"/>
          </a:p>
        </p:txBody>
      </p:sp>
      <p:sp>
        <p:nvSpPr>
          <p:cNvPr id="7" name="Footer Placeholder 2"/>
          <p:cNvSpPr>
            <a:spLocks noGrp="1"/>
          </p:cNvSpPr>
          <p:nvPr>
            <p:ph type="ftr" sz="quarter" idx="11"/>
          </p:nvPr>
        </p:nvSpPr>
        <p:spPr>
          <a:xfrm>
            <a:off x="914400" y="6448425"/>
            <a:ext cx="7086599" cy="180975"/>
          </a:xfrm>
        </p:spPr>
        <p:txBody>
          <a:bodyPr/>
          <a:lstStyle/>
          <a:p>
            <a:r>
              <a:rPr lang="en-US" sz="1800" i="1" dirty="0" smtClean="0">
                <a:latin typeface="Century Gothic"/>
                <a:cs typeface="Century Gothic"/>
              </a:rPr>
              <a:t>Software Design Description</a:t>
            </a:r>
            <a:endParaRPr lang="en-US" sz="1800" i="1" dirty="0">
              <a:latin typeface="Century Gothic"/>
              <a:cs typeface="Century Gothic"/>
            </a:endParaRPr>
          </a:p>
        </p:txBody>
      </p:sp>
      <p:sp>
        <p:nvSpPr>
          <p:cNvPr id="10" name="TextBox 9"/>
          <p:cNvSpPr txBox="1"/>
          <p:nvPr/>
        </p:nvSpPr>
        <p:spPr>
          <a:xfrm>
            <a:off x="3048000" y="5791200"/>
            <a:ext cx="3400290" cy="461665"/>
          </a:xfrm>
          <a:prstGeom prst="rect">
            <a:avLst/>
          </a:prstGeom>
          <a:noFill/>
        </p:spPr>
        <p:txBody>
          <a:bodyPr wrap="none" rtlCol="0">
            <a:spAutoFit/>
          </a:bodyPr>
          <a:lstStyle/>
          <a:p>
            <a:r>
              <a:rPr lang="en-US" dirty="0" smtClean="0">
                <a:latin typeface="Century Gothic" pitchFamily="34" charset="0"/>
              </a:rPr>
              <a:t>Component Diagram</a:t>
            </a:r>
          </a:p>
        </p:txBody>
      </p:sp>
    </p:spTree>
    <p:extLst>
      <p:ext uri="{BB962C8B-B14F-4D97-AF65-F5344CB8AC3E}">
        <p14:creationId xmlns:p14="http://schemas.microsoft.com/office/powerpoint/2010/main" xmlns="" val="2726407772"/>
      </p:ext>
    </p:extLst>
  </p:cSld>
  <p:clrMapOvr>
    <a:masterClrMapping/>
  </p:clrMapOvr>
  <p:transition spd="med">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5652" y="762000"/>
            <a:ext cx="7315200" cy="533400"/>
          </a:xfrm>
        </p:spPr>
        <p:txBody>
          <a:bodyPr/>
          <a:lstStyle/>
          <a:p>
            <a:r>
              <a:rPr lang="en-US" dirty="0" smtClean="0">
                <a:latin typeface="Century Gothic"/>
                <a:cs typeface="Century Gothic"/>
              </a:rPr>
              <a:t>Class diagram example </a:t>
            </a:r>
            <a:r>
              <a:rPr lang="en-US" dirty="0" smtClean="0">
                <a:latin typeface="Century Gothic"/>
                <a:cs typeface="Century Gothic"/>
              </a:rPr>
              <a:t>(category)</a:t>
            </a:r>
            <a:endParaRPr lang="en-US" dirty="0" smtClean="0">
              <a:latin typeface="Century Gothic"/>
              <a:cs typeface="Century Gothic"/>
            </a:endParaRPr>
          </a:p>
          <a:p>
            <a:endParaRPr lang="en-US" dirty="0">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35</a:t>
            </a:fld>
            <a:endParaRPr lang="en-US"/>
          </a:p>
        </p:txBody>
      </p:sp>
      <p:sp>
        <p:nvSpPr>
          <p:cNvPr id="7" name="Footer Placeholder 2"/>
          <p:cNvSpPr>
            <a:spLocks noGrp="1"/>
          </p:cNvSpPr>
          <p:nvPr>
            <p:ph type="ftr" sz="quarter" idx="11"/>
          </p:nvPr>
        </p:nvSpPr>
        <p:spPr>
          <a:xfrm>
            <a:off x="914400" y="6448425"/>
            <a:ext cx="7086599" cy="180975"/>
          </a:xfrm>
        </p:spPr>
        <p:txBody>
          <a:bodyPr/>
          <a:lstStyle/>
          <a:p>
            <a:r>
              <a:rPr lang="en-US" sz="1800" i="1" dirty="0" smtClean="0">
                <a:latin typeface="Century Gothic"/>
                <a:cs typeface="Century Gothic"/>
              </a:rPr>
              <a:t>Software Design Description</a:t>
            </a:r>
            <a:endParaRPr lang="en-US" sz="1800" i="1" dirty="0">
              <a:latin typeface="Century Gothic"/>
              <a:cs typeface="Century Gothic"/>
            </a:endParaRPr>
          </a:p>
        </p:txBody>
      </p:sp>
      <p:pic>
        <p:nvPicPr>
          <p:cNvPr id="18433" name="Picture 1" descr="F:\Hoc tap\Capstone Project\SVN\5. Document\5.6. Class Diagram\Class Diagram - Category Management.png"/>
          <p:cNvPicPr>
            <a:picLocks noChangeAspect="1" noChangeArrowheads="1"/>
          </p:cNvPicPr>
          <p:nvPr/>
        </p:nvPicPr>
        <p:blipFill>
          <a:blip r:embed="rId2" cstate="print"/>
          <a:srcRect/>
          <a:stretch>
            <a:fillRect/>
          </a:stretch>
        </p:blipFill>
        <p:spPr bwMode="auto">
          <a:xfrm>
            <a:off x="1752600" y="1905000"/>
            <a:ext cx="6076950" cy="4066445"/>
          </a:xfrm>
          <a:prstGeom prst="rect">
            <a:avLst/>
          </a:prstGeom>
          <a:noFill/>
        </p:spPr>
      </p:pic>
    </p:spTree>
    <p:extLst>
      <p:ext uri="{BB962C8B-B14F-4D97-AF65-F5344CB8AC3E}">
        <p14:creationId xmlns:p14="http://schemas.microsoft.com/office/powerpoint/2010/main" xmlns="" val="530008796"/>
      </p:ext>
    </p:extLst>
  </p:cSld>
  <p:clrMapOvr>
    <a:masterClrMapping/>
  </p:clrMapOvr>
  <p:transition spd="med">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762000"/>
            <a:ext cx="7772400" cy="533400"/>
          </a:xfrm>
        </p:spPr>
        <p:txBody>
          <a:bodyPr>
            <a:normAutofit/>
          </a:bodyPr>
          <a:lstStyle/>
          <a:p>
            <a:r>
              <a:rPr lang="en-US" dirty="0" smtClean="0">
                <a:latin typeface="Century Gothic"/>
                <a:cs typeface="Century Gothic"/>
              </a:rPr>
              <a:t>Sequence diagram example (category)</a:t>
            </a:r>
          </a:p>
          <a:p>
            <a:endParaRPr lang="en-US" dirty="0">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36</a:t>
            </a:fld>
            <a:endParaRPr lang="en-US"/>
          </a:p>
        </p:txBody>
      </p:sp>
      <p:sp>
        <p:nvSpPr>
          <p:cNvPr id="7" name="Footer Placeholder 2"/>
          <p:cNvSpPr>
            <a:spLocks noGrp="1"/>
          </p:cNvSpPr>
          <p:nvPr>
            <p:ph type="ftr" sz="quarter" idx="11"/>
          </p:nvPr>
        </p:nvSpPr>
        <p:spPr>
          <a:xfrm>
            <a:off x="914400" y="6448425"/>
            <a:ext cx="7086599" cy="180975"/>
          </a:xfrm>
        </p:spPr>
        <p:txBody>
          <a:bodyPr/>
          <a:lstStyle/>
          <a:p>
            <a:r>
              <a:rPr lang="en-US" sz="1800" i="1" dirty="0" smtClean="0">
                <a:latin typeface="Century Gothic"/>
                <a:cs typeface="Century Gothic"/>
              </a:rPr>
              <a:t>Software Design Description</a:t>
            </a:r>
            <a:endParaRPr lang="en-US" sz="1800" i="1" dirty="0">
              <a:latin typeface="Century Gothic"/>
              <a:cs typeface="Century Gothic"/>
            </a:endParaRPr>
          </a:p>
        </p:txBody>
      </p:sp>
      <p:pic>
        <p:nvPicPr>
          <p:cNvPr id="8" name="Picture 7" descr="F:\Hoc tap\Capstone Project\Sequence Diagram\Category\Category-Del.png"/>
          <p:cNvPicPr/>
          <p:nvPr/>
        </p:nvPicPr>
        <p:blipFill>
          <a:blip r:embed="rId2" cstate="print"/>
          <a:srcRect/>
          <a:stretch>
            <a:fillRect/>
          </a:stretch>
        </p:blipFill>
        <p:spPr bwMode="auto">
          <a:xfrm>
            <a:off x="609600" y="1524000"/>
            <a:ext cx="7924800" cy="4724400"/>
          </a:xfrm>
          <a:prstGeom prst="rect">
            <a:avLst/>
          </a:prstGeom>
          <a:noFill/>
          <a:ln w="9525">
            <a:noFill/>
            <a:miter lim="800000"/>
            <a:headEnd/>
            <a:tailEnd/>
          </a:ln>
        </p:spPr>
      </p:pic>
    </p:spTree>
    <p:extLst>
      <p:ext uri="{BB962C8B-B14F-4D97-AF65-F5344CB8AC3E}">
        <p14:creationId xmlns:p14="http://schemas.microsoft.com/office/powerpoint/2010/main" xmlns="" val="310654005"/>
      </p:ext>
    </p:extLst>
  </p:cSld>
  <p:clrMapOvr>
    <a:masterClrMapping/>
  </p:clrMapOvr>
  <p:transition spd="med">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8229600" cy="1295400"/>
          </a:xfrm>
        </p:spPr>
        <p:txBody>
          <a:bodyPr/>
          <a:lstStyle/>
          <a:p>
            <a:r>
              <a:rPr lang="en-US" dirty="0" smtClean="0">
                <a:solidFill>
                  <a:schemeClr val="accent4">
                    <a:lumMod val="50000"/>
                  </a:schemeClr>
                </a:solidFill>
                <a:latin typeface="Century Gothic"/>
                <a:cs typeface="Century Gothic"/>
              </a:rPr>
              <a:t>4.4 Database Design</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37</a:t>
            </a:fld>
            <a:endParaRPr lang="en-US"/>
          </a:p>
        </p:txBody>
      </p:sp>
      <p:sp>
        <p:nvSpPr>
          <p:cNvPr id="7" name="Footer Placeholder 2"/>
          <p:cNvSpPr>
            <a:spLocks noGrp="1"/>
          </p:cNvSpPr>
          <p:nvPr>
            <p:ph type="ftr" sz="quarter" idx="11"/>
          </p:nvPr>
        </p:nvSpPr>
        <p:spPr>
          <a:xfrm>
            <a:off x="914400" y="6448425"/>
            <a:ext cx="7086599" cy="180975"/>
          </a:xfrm>
        </p:spPr>
        <p:txBody>
          <a:bodyPr/>
          <a:lstStyle/>
          <a:p>
            <a:r>
              <a:rPr lang="en-US" sz="1800" i="1" dirty="0" smtClean="0">
                <a:latin typeface="Century Gothic"/>
                <a:cs typeface="Century Gothic"/>
              </a:rPr>
              <a:t>Software Design Description</a:t>
            </a:r>
            <a:endParaRPr lang="en-US" sz="1800" i="1" dirty="0">
              <a:latin typeface="Century Gothic"/>
              <a:cs typeface="Century Gothic"/>
            </a:endParaRPr>
          </a:p>
        </p:txBody>
      </p:sp>
      <p:sp>
        <p:nvSpPr>
          <p:cNvPr id="6" name="TextBox 5"/>
          <p:cNvSpPr txBox="1"/>
          <p:nvPr/>
        </p:nvSpPr>
        <p:spPr>
          <a:xfrm>
            <a:off x="1447800" y="1524000"/>
            <a:ext cx="3547766" cy="400110"/>
          </a:xfrm>
          <a:prstGeom prst="rect">
            <a:avLst/>
          </a:prstGeom>
          <a:noFill/>
        </p:spPr>
        <p:txBody>
          <a:bodyPr wrap="none" rtlCol="0">
            <a:spAutoFit/>
          </a:bodyPr>
          <a:lstStyle/>
          <a:p>
            <a:r>
              <a:rPr lang="en-US" sz="2000" b="1" dirty="0" smtClean="0">
                <a:solidFill>
                  <a:schemeClr val="accent3">
                    <a:lumMod val="60000"/>
                    <a:lumOff val="40000"/>
                  </a:schemeClr>
                </a:solidFill>
                <a:latin typeface="Century Gothic" pitchFamily="34" charset="0"/>
              </a:rPr>
              <a:t>Entity Relationship Diagram</a:t>
            </a:r>
          </a:p>
        </p:txBody>
      </p:sp>
      <p:pic>
        <p:nvPicPr>
          <p:cNvPr id="2051" name="Picture 3"/>
          <p:cNvPicPr>
            <a:picLocks noChangeAspect="1" noChangeArrowheads="1"/>
          </p:cNvPicPr>
          <p:nvPr/>
        </p:nvPicPr>
        <p:blipFill>
          <a:blip r:embed="rId2" cstate="print"/>
          <a:srcRect/>
          <a:stretch>
            <a:fillRect/>
          </a:stretch>
        </p:blipFill>
        <p:spPr bwMode="auto">
          <a:xfrm>
            <a:off x="57150" y="1905000"/>
            <a:ext cx="8934450" cy="4362450"/>
          </a:xfrm>
          <a:prstGeom prst="rect">
            <a:avLst/>
          </a:prstGeom>
          <a:noFill/>
          <a:ln w="9525">
            <a:noFill/>
            <a:miter lim="800000"/>
            <a:headEnd/>
            <a:tailEnd/>
          </a:ln>
          <a:effectLst/>
        </p:spPr>
      </p:pic>
    </p:spTree>
    <p:extLst>
      <p:ext uri="{BB962C8B-B14F-4D97-AF65-F5344CB8AC3E}">
        <p14:creationId xmlns:p14="http://schemas.microsoft.com/office/powerpoint/2010/main" xmlns="" val="1155232206"/>
      </p:ext>
    </p:extLst>
  </p:cSld>
  <p:clrMapOvr>
    <a:masterClrMapping/>
  </p:clrMapOvr>
  <p:transition spd="med">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8229600" cy="1295400"/>
          </a:xfrm>
        </p:spPr>
        <p:txBody>
          <a:bodyPr/>
          <a:lstStyle/>
          <a:p>
            <a:r>
              <a:rPr lang="en-US" dirty="0" smtClean="0">
                <a:solidFill>
                  <a:schemeClr val="accent4">
                    <a:lumMod val="50000"/>
                  </a:schemeClr>
                </a:solidFill>
                <a:latin typeface="Century Gothic"/>
                <a:cs typeface="Century Gothic"/>
              </a:rPr>
              <a:t>4.4 Database Design</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38</a:t>
            </a:fld>
            <a:endParaRPr lang="en-US"/>
          </a:p>
        </p:txBody>
      </p:sp>
      <p:sp>
        <p:nvSpPr>
          <p:cNvPr id="7" name="Footer Placeholder 2"/>
          <p:cNvSpPr>
            <a:spLocks noGrp="1"/>
          </p:cNvSpPr>
          <p:nvPr>
            <p:ph type="ftr" sz="quarter" idx="11"/>
          </p:nvPr>
        </p:nvSpPr>
        <p:spPr>
          <a:xfrm>
            <a:off x="914400" y="6448425"/>
            <a:ext cx="7086599" cy="180975"/>
          </a:xfrm>
        </p:spPr>
        <p:txBody>
          <a:bodyPr/>
          <a:lstStyle/>
          <a:p>
            <a:r>
              <a:rPr lang="en-US" sz="1800" i="1" dirty="0" smtClean="0">
                <a:latin typeface="Century Gothic"/>
                <a:cs typeface="Century Gothic"/>
              </a:rPr>
              <a:t>Software Design Description</a:t>
            </a:r>
            <a:endParaRPr lang="en-US" sz="1800" i="1" dirty="0">
              <a:latin typeface="Century Gothic"/>
              <a:cs typeface="Century Gothic"/>
            </a:endParaRPr>
          </a:p>
        </p:txBody>
      </p:sp>
      <p:pic>
        <p:nvPicPr>
          <p:cNvPr id="9" name="Picture 1" descr="I:\table.png"/>
          <p:cNvPicPr>
            <a:picLocks noChangeAspect="1" noChangeArrowheads="1"/>
          </p:cNvPicPr>
          <p:nvPr/>
        </p:nvPicPr>
        <p:blipFill>
          <a:blip r:embed="rId3" cstate="print"/>
          <a:srcRect/>
          <a:stretch>
            <a:fillRect/>
          </a:stretch>
        </p:blipFill>
        <p:spPr bwMode="auto">
          <a:xfrm>
            <a:off x="914400" y="1447799"/>
            <a:ext cx="7391400" cy="4902005"/>
          </a:xfrm>
          <a:prstGeom prst="rect">
            <a:avLst/>
          </a:prstGeom>
          <a:noFill/>
        </p:spPr>
      </p:pic>
    </p:spTree>
    <p:extLst>
      <p:ext uri="{BB962C8B-B14F-4D97-AF65-F5344CB8AC3E}">
        <p14:creationId xmlns:p14="http://schemas.microsoft.com/office/powerpoint/2010/main" xmlns="" val="2178167193"/>
      </p:ext>
    </p:extLst>
  </p:cSld>
  <p:clrMapOvr>
    <a:masterClrMapping/>
  </p:clrMapOvr>
  <p:transition spd="med">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8229600" cy="1295400"/>
          </a:xfrm>
        </p:spPr>
        <p:txBody>
          <a:bodyPr/>
          <a:lstStyle/>
          <a:p>
            <a:r>
              <a:rPr lang="en-US" dirty="0" smtClean="0">
                <a:solidFill>
                  <a:schemeClr val="accent4">
                    <a:lumMod val="50000"/>
                  </a:schemeClr>
                </a:solidFill>
                <a:latin typeface="Century Gothic"/>
                <a:cs typeface="Century Gothic"/>
              </a:rPr>
              <a:t>4.4 Database Design</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39</a:t>
            </a:fld>
            <a:endParaRPr lang="en-US"/>
          </a:p>
        </p:txBody>
      </p:sp>
      <p:sp>
        <p:nvSpPr>
          <p:cNvPr id="7" name="Footer Placeholder 2"/>
          <p:cNvSpPr>
            <a:spLocks noGrp="1"/>
          </p:cNvSpPr>
          <p:nvPr>
            <p:ph type="ftr" sz="quarter" idx="11"/>
          </p:nvPr>
        </p:nvSpPr>
        <p:spPr>
          <a:xfrm>
            <a:off x="914400" y="6448425"/>
            <a:ext cx="7086599" cy="180975"/>
          </a:xfrm>
        </p:spPr>
        <p:txBody>
          <a:bodyPr/>
          <a:lstStyle/>
          <a:p>
            <a:r>
              <a:rPr lang="en-US" sz="1800" i="1" dirty="0" smtClean="0">
                <a:latin typeface="Century Gothic"/>
                <a:cs typeface="Century Gothic"/>
              </a:rPr>
              <a:t>Software Design Description</a:t>
            </a:r>
            <a:endParaRPr lang="en-US" sz="1800" i="1" dirty="0">
              <a:latin typeface="Century Gothic"/>
              <a:cs typeface="Century Gothic"/>
            </a:endParaRPr>
          </a:p>
        </p:txBody>
      </p:sp>
      <p:pic>
        <p:nvPicPr>
          <p:cNvPr id="1027" name="Picture 3" descr="C:\Users\White Eagle\Desktop\Untitl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766511"/>
            <a:ext cx="1255360" cy="102711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descr="C:\Users\White Eagle\Desktop\Untitl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09600"/>
            <a:ext cx="1255360" cy="1027113"/>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3" descr="C:\Users\White Eagle\Desktop\Untitl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48601" y="5410200"/>
            <a:ext cx="1295399" cy="1027113"/>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3" descr="C:\Users\White Eagle\Desktop\Untitle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842168" y="5830886"/>
            <a:ext cx="1295399" cy="102711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 descr="I:\table.png"/>
          <p:cNvPicPr>
            <a:picLocks noChangeAspect="1" noChangeArrowheads="1"/>
          </p:cNvPicPr>
          <p:nvPr/>
        </p:nvPicPr>
        <p:blipFill>
          <a:blip r:embed="rId3" cstate="print"/>
          <a:srcRect/>
          <a:stretch>
            <a:fillRect/>
          </a:stretch>
        </p:blipFill>
        <p:spPr bwMode="auto">
          <a:xfrm>
            <a:off x="-152399" y="0"/>
            <a:ext cx="9421538" cy="6858000"/>
          </a:xfrm>
          <a:prstGeom prst="rect">
            <a:avLst/>
          </a:prstGeom>
          <a:noFill/>
        </p:spPr>
      </p:pic>
    </p:spTree>
    <p:extLst>
      <p:ext uri="{BB962C8B-B14F-4D97-AF65-F5344CB8AC3E}">
        <p14:creationId xmlns:p14="http://schemas.microsoft.com/office/powerpoint/2010/main" xmlns="" val="3356012842"/>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solidFill>
                  <a:schemeClr val="accent4">
                    <a:lumMod val="50000"/>
                  </a:schemeClr>
                </a:solidFill>
                <a:latin typeface="Century Gothic" pitchFamily="34" charset="0"/>
                <a:cs typeface="Century Gothic"/>
              </a:rPr>
              <a:t>1.1 Problem Definition</a:t>
            </a:r>
            <a:endParaRPr lang="en-US" dirty="0">
              <a:solidFill>
                <a:schemeClr val="accent4">
                  <a:lumMod val="50000"/>
                </a:schemeClr>
              </a:solidFill>
              <a:latin typeface="Century Gothic" pitchFamily="34" charset="0"/>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4</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Introduction</a:t>
            </a:r>
            <a:endParaRPr lang="en-US" sz="1800" i="1" dirty="0">
              <a:latin typeface="Century Gothic"/>
              <a:cs typeface="Century Gothic"/>
            </a:endParaRPr>
          </a:p>
        </p:txBody>
      </p:sp>
      <p:sp>
        <p:nvSpPr>
          <p:cNvPr id="10" name="Rectangle 2"/>
          <p:cNvSpPr txBox="1">
            <a:spLocks noChangeArrowheads="1"/>
          </p:cNvSpPr>
          <p:nvPr/>
        </p:nvSpPr>
        <p:spPr bwMode="black">
          <a:xfrm>
            <a:off x="0" y="2590800"/>
            <a:ext cx="5562600" cy="3200400"/>
          </a:xfrm>
          <a:prstGeom prst="rect">
            <a:avLst/>
          </a:prstGeom>
          <a:noFill/>
          <a:ln/>
        </p:spPr>
        <p:txBody>
          <a:bodyPr vert="horz" lIns="121899" tIns="60949" rIns="121899" bIns="60949" rtlCol="0">
            <a:normAutofit/>
          </a:bodyPr>
          <a:lstStyle/>
          <a:p>
            <a:pPr marL="304747" marR="0" lvl="0" indent="-304747" algn="l" defTabSz="1218987" rtl="0" eaLnBrk="1" fontAlgn="auto" latinLnBrk="0" hangingPunct="1">
              <a:lnSpc>
                <a:spcPct val="90000"/>
              </a:lnSpc>
              <a:spcBef>
                <a:spcPts val="600"/>
              </a:spcBef>
              <a:spcAft>
                <a:spcPts val="600"/>
              </a:spcAft>
              <a:buClr>
                <a:schemeClr val="accent1"/>
              </a:buClr>
              <a:buSzTx/>
              <a:buFont typeface="Arial" pitchFamily="34" charset="0"/>
              <a:buChar char="•"/>
              <a:tabLst/>
              <a:defRPr/>
            </a:pPr>
            <a:r>
              <a:rPr kumimoji="0" lang="en-US" sz="1700" b="0" i="0" u="none" strike="noStrike" kern="1200" cap="none" spc="0" normalizeH="0" baseline="0" noProof="0" dirty="0" smtClean="0">
                <a:ln>
                  <a:noFill/>
                </a:ln>
                <a:solidFill>
                  <a:schemeClr val="tx1"/>
                </a:solidFill>
                <a:effectLst/>
                <a:uLnTx/>
                <a:uFillTx/>
                <a:latin typeface="Century Gothic" pitchFamily="34" charset="0"/>
              </a:rPr>
              <a:t>There</a:t>
            </a:r>
            <a:r>
              <a:rPr kumimoji="0" lang="en-US" sz="1700" b="0" i="0" u="none" strike="noStrike" kern="1200" cap="none" spc="0" normalizeH="0" noProof="0" dirty="0" smtClean="0">
                <a:ln>
                  <a:noFill/>
                </a:ln>
                <a:solidFill>
                  <a:schemeClr val="tx1"/>
                </a:solidFill>
                <a:effectLst/>
                <a:uLnTx/>
                <a:uFillTx/>
                <a:latin typeface="Century Gothic" pitchFamily="34" charset="0"/>
              </a:rPr>
              <a:t> are many websites, forums for Vietnamese user but </a:t>
            </a:r>
            <a:r>
              <a:rPr kumimoji="0" lang="en-US" sz="1700" b="1" i="0" u="none" strike="noStrike" kern="1200" cap="none" spc="0" normalizeH="0" noProof="0" dirty="0" smtClean="0">
                <a:ln>
                  <a:noFill/>
                </a:ln>
                <a:solidFill>
                  <a:schemeClr val="tx1"/>
                </a:solidFill>
                <a:effectLst/>
                <a:uLnTx/>
                <a:uFillTx/>
                <a:latin typeface="Century Gothic" pitchFamily="34" charset="0"/>
              </a:rPr>
              <a:t>none has supported people debating like our system yet</a:t>
            </a:r>
          </a:p>
          <a:p>
            <a:pPr marL="304747" indent="-304747">
              <a:lnSpc>
                <a:spcPct val="90000"/>
              </a:lnSpc>
              <a:spcBef>
                <a:spcPts val="600"/>
              </a:spcBef>
              <a:spcAft>
                <a:spcPts val="600"/>
              </a:spcAft>
              <a:buClr>
                <a:schemeClr val="accent1"/>
              </a:buClr>
              <a:buFont typeface="Arial" pitchFamily="34" charset="0"/>
              <a:buChar char="•"/>
            </a:pPr>
            <a:r>
              <a:rPr lang="en-US" sz="1700" dirty="0" smtClean="0">
                <a:latin typeface="Century Gothic" pitchFamily="34" charset="0"/>
              </a:rPr>
              <a:t>Internet user have to take the risk of </a:t>
            </a:r>
            <a:r>
              <a:rPr lang="en-US" sz="1700" b="1" dirty="0" smtClean="0">
                <a:latin typeface="Century Gothic" pitchFamily="34" charset="0"/>
              </a:rPr>
              <a:t>being insulted </a:t>
            </a:r>
            <a:r>
              <a:rPr lang="en-US" sz="1700" dirty="0" smtClean="0">
                <a:latin typeface="Century Gothic" pitchFamily="34" charset="0"/>
              </a:rPr>
              <a:t>by bad word, bad virtual behavior</a:t>
            </a:r>
          </a:p>
          <a:p>
            <a:pPr marL="304747" indent="-304747">
              <a:lnSpc>
                <a:spcPct val="90000"/>
              </a:lnSpc>
              <a:spcBef>
                <a:spcPts val="600"/>
              </a:spcBef>
              <a:spcAft>
                <a:spcPts val="600"/>
              </a:spcAft>
              <a:buClr>
                <a:schemeClr val="accent1"/>
              </a:buClr>
              <a:buFont typeface="Arial" pitchFamily="34" charset="0"/>
              <a:buChar char="•"/>
            </a:pPr>
            <a:r>
              <a:rPr lang="en-US" sz="1700" dirty="0" smtClean="0">
                <a:latin typeface="Century Gothic" pitchFamily="34" charset="0"/>
              </a:rPr>
              <a:t>Sometimes internet user can’t protect their opinion because of </a:t>
            </a:r>
            <a:r>
              <a:rPr lang="en-US" sz="1700" b="1" dirty="0" smtClean="0">
                <a:latin typeface="Century Gothic" pitchFamily="34" charset="0"/>
              </a:rPr>
              <a:t>Herd mentality</a:t>
            </a:r>
          </a:p>
          <a:p>
            <a:pPr marL="304747" indent="-304747">
              <a:lnSpc>
                <a:spcPct val="90000"/>
              </a:lnSpc>
              <a:spcBef>
                <a:spcPts val="600"/>
              </a:spcBef>
              <a:spcAft>
                <a:spcPts val="600"/>
              </a:spcAft>
              <a:buClr>
                <a:schemeClr val="accent1"/>
              </a:buClr>
              <a:buFont typeface="Arial" pitchFamily="34" charset="0"/>
              <a:buChar char="•"/>
            </a:pPr>
            <a:r>
              <a:rPr lang="en-US" sz="1700" dirty="0" smtClean="0">
                <a:latin typeface="Century Gothic" pitchFamily="34" charset="0"/>
              </a:rPr>
              <a:t>Some arguments become a </a:t>
            </a:r>
            <a:r>
              <a:rPr lang="en-US" sz="1700" b="1" dirty="0" smtClean="0">
                <a:latin typeface="Century Gothic" pitchFamily="34" charset="0"/>
              </a:rPr>
              <a:t>never-ending keyboard battle</a:t>
            </a:r>
            <a:r>
              <a:rPr lang="en-US" sz="1700" dirty="0" smtClean="0">
                <a:latin typeface="Century Gothic" pitchFamily="34" charset="0"/>
              </a:rPr>
              <a:t> and finally still there isn’t winner because no one can judge for them.</a:t>
            </a:r>
          </a:p>
          <a:p>
            <a:pPr marL="304747" marR="0" lvl="0" indent="-304747" algn="l" defTabSz="1218987" rtl="0" eaLnBrk="1" fontAlgn="auto" latinLnBrk="0" hangingPunct="1">
              <a:lnSpc>
                <a:spcPct val="90000"/>
              </a:lnSpc>
              <a:spcBef>
                <a:spcPts val="600"/>
              </a:spcBef>
              <a:spcAft>
                <a:spcPts val="600"/>
              </a:spcAft>
              <a:buClr>
                <a:schemeClr val="accent1"/>
              </a:buClr>
              <a:buSzTx/>
              <a:buFont typeface="Arial" pitchFamily="34" charset="0"/>
              <a:buChar char="•"/>
              <a:tabLst/>
              <a:defRPr/>
            </a:pPr>
            <a:endParaRPr lang="en-US" sz="1700" dirty="0" smtClean="0">
              <a:latin typeface="Century Gothic" pitchFamily="34" charset="0"/>
            </a:endParaRPr>
          </a:p>
        </p:txBody>
      </p:sp>
      <p:sp>
        <p:nvSpPr>
          <p:cNvPr id="11" name="TextBox 10"/>
          <p:cNvSpPr txBox="1"/>
          <p:nvPr/>
        </p:nvSpPr>
        <p:spPr>
          <a:xfrm>
            <a:off x="685800" y="1676400"/>
            <a:ext cx="4193264" cy="553998"/>
          </a:xfrm>
          <a:prstGeom prst="rect">
            <a:avLst/>
          </a:prstGeom>
          <a:noFill/>
        </p:spPr>
        <p:txBody>
          <a:bodyPr wrap="none" rtlCol="0">
            <a:spAutoFit/>
          </a:bodyPr>
          <a:lstStyle/>
          <a:p>
            <a:r>
              <a:rPr lang="en-US" sz="3000" b="1" dirty="0" smtClean="0">
                <a:solidFill>
                  <a:srgbClr val="FF0000"/>
                </a:solidFill>
              </a:rPr>
              <a:t>REALITY IN VIETNAM</a:t>
            </a:r>
            <a:endParaRPr lang="en-US" sz="3000" b="1" dirty="0">
              <a:solidFill>
                <a:srgbClr val="FF0000"/>
              </a:solidFill>
            </a:endParaRPr>
          </a:p>
        </p:txBody>
      </p:sp>
      <p:pic>
        <p:nvPicPr>
          <p:cNvPr id="66562" name="Picture 2" descr="http://g.epcdn.net/ups/d51/am-always-being-insulted-zc4lti.jpg"/>
          <p:cNvPicPr>
            <a:picLocks noChangeAspect="1" noChangeArrowheads="1"/>
          </p:cNvPicPr>
          <p:nvPr/>
        </p:nvPicPr>
        <p:blipFill>
          <a:blip r:embed="rId3" cstate="print"/>
          <a:srcRect/>
          <a:stretch>
            <a:fillRect/>
          </a:stretch>
        </p:blipFill>
        <p:spPr bwMode="auto">
          <a:xfrm>
            <a:off x="5791200" y="2514600"/>
            <a:ext cx="3191621" cy="3048000"/>
          </a:xfrm>
          <a:prstGeom prst="rect">
            <a:avLst/>
          </a:prstGeom>
          <a:noFill/>
        </p:spPr>
      </p:pic>
    </p:spTree>
    <p:extLst>
      <p:ext uri="{BB962C8B-B14F-4D97-AF65-F5344CB8AC3E}">
        <p14:creationId xmlns:p14="http://schemas.microsoft.com/office/powerpoint/2010/main" xmlns="" val="2858570878"/>
      </p:ext>
    </p:extLst>
  </p:cSld>
  <p:clrMapOvr>
    <a:masterClrMapping/>
  </p:clrMapOvr>
  <p:transition spd="med">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4">
                    <a:lumMod val="50000"/>
                  </a:schemeClr>
                </a:solidFill>
                <a:latin typeface="Century Gothic"/>
                <a:cs typeface="Century Gothic"/>
              </a:rPr>
              <a:t>5</a:t>
            </a:r>
            <a:r>
              <a:rPr lang="en-US" dirty="0" smtClean="0">
                <a:solidFill>
                  <a:schemeClr val="accent4">
                    <a:lumMod val="50000"/>
                  </a:schemeClr>
                </a:solidFill>
                <a:latin typeface="Century Gothic"/>
                <a:cs typeface="Century Gothic"/>
              </a:rPr>
              <a:t>. Software Test Documentation</a:t>
            </a:r>
            <a:endParaRPr lang="en-US" dirty="0">
              <a:solidFill>
                <a:schemeClr val="accent4">
                  <a:lumMod val="50000"/>
                </a:schemeClr>
              </a:solidFill>
              <a:latin typeface="Century Gothic"/>
              <a:cs typeface="Century Gothic"/>
            </a:endParaRPr>
          </a:p>
        </p:txBody>
      </p:sp>
      <p:sp>
        <p:nvSpPr>
          <p:cNvPr id="6" name="Content Placeholder 5"/>
          <p:cNvSpPr>
            <a:spLocks noGrp="1"/>
          </p:cNvSpPr>
          <p:nvPr>
            <p:ph idx="1"/>
          </p:nvPr>
        </p:nvSpPr>
        <p:spPr>
          <a:xfrm>
            <a:off x="914400" y="1447800"/>
            <a:ext cx="7315200" cy="533400"/>
          </a:xfrm>
        </p:spPr>
        <p:txBody>
          <a:bodyPr/>
          <a:lstStyle/>
          <a:p>
            <a:r>
              <a:rPr lang="en-US" b="1" dirty="0" smtClean="0">
                <a:latin typeface="Century Gothic"/>
                <a:cs typeface="Century Gothic"/>
              </a:rPr>
              <a:t>Test model:</a:t>
            </a:r>
            <a:endParaRPr lang="en-US" b="1" dirty="0">
              <a:latin typeface="Century Gothic"/>
              <a:cs typeface="Century Gothic"/>
            </a:endParaRPr>
          </a:p>
          <a:p>
            <a:pPr marL="451025" lvl="1" indent="0">
              <a:buNone/>
            </a:pPr>
            <a:endParaRPr lang="en-US" dirty="0" smtClean="0">
              <a:solidFill>
                <a:schemeClr val="tx1">
                  <a:lumMod val="85000"/>
                  <a:lumOff val="15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40</a:t>
            </a:fld>
            <a:endParaRPr lang="en-US"/>
          </a:p>
        </p:txBody>
      </p:sp>
      <p:grpSp>
        <p:nvGrpSpPr>
          <p:cNvPr id="8" name="Group 7"/>
          <p:cNvGrpSpPr>
            <a:grpSpLocks/>
          </p:cNvGrpSpPr>
          <p:nvPr/>
        </p:nvGrpSpPr>
        <p:grpSpPr bwMode="auto">
          <a:xfrm>
            <a:off x="5529348" y="2072104"/>
            <a:ext cx="2497052" cy="348476"/>
            <a:chOff x="4471914" y="649766"/>
            <a:chExt cx="2640484" cy="376403"/>
          </a:xfrm>
        </p:grpSpPr>
        <p:sp>
          <p:nvSpPr>
            <p:cNvPr id="45" name="Rounded Rectangle 44"/>
            <p:cNvSpPr/>
            <p:nvPr/>
          </p:nvSpPr>
          <p:spPr>
            <a:xfrm>
              <a:off x="4471914" y="649766"/>
              <a:ext cx="2640484" cy="376403"/>
            </a:xfrm>
            <a:prstGeom prst="roundRect">
              <a:avLst/>
            </a:prstGeom>
            <a:solidFill>
              <a:schemeClr val="accent2">
                <a:lumMod val="60000"/>
                <a:lumOff val="40000"/>
              </a:schemeClr>
            </a:solidFill>
            <a:ln>
              <a:solidFill>
                <a:srgbClr val="6CA5D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6" name="Rounded Rectangle 4"/>
            <p:cNvSpPr/>
            <p:nvPr/>
          </p:nvSpPr>
          <p:spPr>
            <a:xfrm>
              <a:off x="4490967" y="668824"/>
              <a:ext cx="2602377" cy="338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sz="1800" b="1" dirty="0"/>
                <a:t>Acceptance test</a:t>
              </a:r>
            </a:p>
          </p:txBody>
        </p:sp>
      </p:grpSp>
      <p:grpSp>
        <p:nvGrpSpPr>
          <p:cNvPr id="9" name="Group 8"/>
          <p:cNvGrpSpPr>
            <a:grpSpLocks/>
          </p:cNvGrpSpPr>
          <p:nvPr/>
        </p:nvGrpSpPr>
        <p:grpSpPr bwMode="auto">
          <a:xfrm>
            <a:off x="5391207" y="2880801"/>
            <a:ext cx="2497052" cy="348476"/>
            <a:chOff x="4325341" y="1523009"/>
            <a:chExt cx="2640484" cy="376403"/>
          </a:xfrm>
        </p:grpSpPr>
        <p:sp>
          <p:nvSpPr>
            <p:cNvPr id="43" name="Rounded Rectangle 42"/>
            <p:cNvSpPr/>
            <p:nvPr/>
          </p:nvSpPr>
          <p:spPr>
            <a:xfrm>
              <a:off x="4325341" y="1523009"/>
              <a:ext cx="2640484" cy="376403"/>
            </a:xfrm>
            <a:prstGeom prst="roundRect">
              <a:avLst/>
            </a:prstGeom>
            <a:solidFill>
              <a:schemeClr val="accent2">
                <a:lumMod val="60000"/>
                <a:lumOff val="40000"/>
              </a:schemeClr>
            </a:solidFill>
            <a:ln>
              <a:solidFill>
                <a:srgbClr val="6CA5D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4" name="Rounded Rectangle 6"/>
            <p:cNvSpPr/>
            <p:nvPr/>
          </p:nvSpPr>
          <p:spPr>
            <a:xfrm>
              <a:off x="4344394" y="1542067"/>
              <a:ext cx="2602377" cy="338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sz="1800" b="1" dirty="0">
                  <a:solidFill>
                    <a:srgbClr val="FF0000"/>
                  </a:solidFill>
                </a:rPr>
                <a:t>System test</a:t>
              </a:r>
            </a:p>
          </p:txBody>
        </p:sp>
      </p:grpSp>
      <p:grpSp>
        <p:nvGrpSpPr>
          <p:cNvPr id="10" name="Group 9"/>
          <p:cNvGrpSpPr>
            <a:grpSpLocks/>
          </p:cNvGrpSpPr>
          <p:nvPr/>
        </p:nvGrpSpPr>
        <p:grpSpPr bwMode="auto">
          <a:xfrm>
            <a:off x="5182494" y="3768898"/>
            <a:ext cx="2497051" cy="348476"/>
            <a:chOff x="4105435" y="2482212"/>
            <a:chExt cx="2640484" cy="376403"/>
          </a:xfrm>
        </p:grpSpPr>
        <p:sp>
          <p:nvSpPr>
            <p:cNvPr id="41" name="Rounded Rectangle 40"/>
            <p:cNvSpPr/>
            <p:nvPr/>
          </p:nvSpPr>
          <p:spPr>
            <a:xfrm>
              <a:off x="4105435" y="2482212"/>
              <a:ext cx="2640484" cy="376403"/>
            </a:xfrm>
            <a:prstGeom prst="roundRect">
              <a:avLst/>
            </a:prstGeom>
            <a:solidFill>
              <a:schemeClr val="accent2">
                <a:lumMod val="60000"/>
                <a:lumOff val="40000"/>
              </a:schemeClr>
            </a:solidFill>
            <a:ln>
              <a:solidFill>
                <a:srgbClr val="6CA5D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2" name="Rounded Rectangle 8"/>
            <p:cNvSpPr/>
            <p:nvPr/>
          </p:nvSpPr>
          <p:spPr>
            <a:xfrm>
              <a:off x="4124488" y="2501270"/>
              <a:ext cx="2602377" cy="338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sz="1800" b="1" dirty="0">
                  <a:solidFill>
                    <a:srgbClr val="FF0000"/>
                  </a:solidFill>
                </a:rPr>
                <a:t>Integration test</a:t>
              </a:r>
            </a:p>
          </p:txBody>
        </p:sp>
      </p:grpSp>
      <p:grpSp>
        <p:nvGrpSpPr>
          <p:cNvPr id="11" name="Group 10"/>
          <p:cNvGrpSpPr>
            <a:grpSpLocks/>
          </p:cNvGrpSpPr>
          <p:nvPr/>
        </p:nvGrpSpPr>
        <p:grpSpPr bwMode="auto">
          <a:xfrm>
            <a:off x="4976783" y="4652585"/>
            <a:ext cx="2354406" cy="348475"/>
            <a:chOff x="3887309" y="3435084"/>
            <a:chExt cx="2490380" cy="376403"/>
          </a:xfrm>
        </p:grpSpPr>
        <p:sp>
          <p:nvSpPr>
            <p:cNvPr id="39" name="Rounded Rectangle 38"/>
            <p:cNvSpPr/>
            <p:nvPr/>
          </p:nvSpPr>
          <p:spPr>
            <a:xfrm>
              <a:off x="3887309" y="3435084"/>
              <a:ext cx="2490380" cy="376403"/>
            </a:xfrm>
            <a:prstGeom prst="roundRect">
              <a:avLst/>
            </a:prstGeom>
            <a:solidFill>
              <a:schemeClr val="accent2">
                <a:lumMod val="60000"/>
                <a:lumOff val="40000"/>
              </a:schemeClr>
            </a:solidFill>
            <a:ln>
              <a:solidFill>
                <a:srgbClr val="6CA5D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0" name="Rounded Rectangle 10"/>
            <p:cNvSpPr/>
            <p:nvPr/>
          </p:nvSpPr>
          <p:spPr>
            <a:xfrm>
              <a:off x="3906368" y="3454142"/>
              <a:ext cx="2452262" cy="338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sz="1800" b="1" dirty="0">
                  <a:solidFill>
                    <a:srgbClr val="FF0000"/>
                  </a:solidFill>
                </a:rPr>
                <a:t>Unit test</a:t>
              </a:r>
            </a:p>
          </p:txBody>
        </p:sp>
      </p:grpSp>
      <p:grpSp>
        <p:nvGrpSpPr>
          <p:cNvPr id="12" name="Group 11"/>
          <p:cNvGrpSpPr>
            <a:grpSpLocks/>
          </p:cNvGrpSpPr>
          <p:nvPr/>
        </p:nvGrpSpPr>
        <p:grpSpPr bwMode="auto">
          <a:xfrm>
            <a:off x="1371600" y="2057400"/>
            <a:ext cx="2439993" cy="348476"/>
            <a:chOff x="75819" y="634043"/>
            <a:chExt cx="2580189" cy="376403"/>
          </a:xfrm>
        </p:grpSpPr>
        <p:sp>
          <p:nvSpPr>
            <p:cNvPr id="37" name="Rounded Rectangle 36"/>
            <p:cNvSpPr/>
            <p:nvPr/>
          </p:nvSpPr>
          <p:spPr>
            <a:xfrm>
              <a:off x="75819" y="634043"/>
              <a:ext cx="2580189" cy="376403"/>
            </a:xfrm>
            <a:prstGeom prst="roundRect">
              <a:avLst/>
            </a:prstGeom>
            <a:solidFill>
              <a:schemeClr val="accent2">
                <a:lumMod val="60000"/>
                <a:lumOff val="40000"/>
                <a:alpha val="90000"/>
              </a:schemeClr>
            </a:solidFill>
            <a:ln>
              <a:solidFill>
                <a:srgbClr val="6CA5D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12"/>
            <p:cNvSpPr/>
            <p:nvPr/>
          </p:nvSpPr>
          <p:spPr>
            <a:xfrm>
              <a:off x="94873" y="653101"/>
              <a:ext cx="2542082" cy="338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sz="1800" b="1" dirty="0"/>
                <a:t>Requirements</a:t>
              </a:r>
            </a:p>
          </p:txBody>
        </p:sp>
      </p:grpSp>
      <p:grpSp>
        <p:nvGrpSpPr>
          <p:cNvPr id="13" name="Group 12"/>
          <p:cNvGrpSpPr>
            <a:grpSpLocks/>
          </p:cNvGrpSpPr>
          <p:nvPr/>
        </p:nvGrpSpPr>
        <p:grpSpPr bwMode="auto">
          <a:xfrm>
            <a:off x="1565297" y="2886683"/>
            <a:ext cx="2439994" cy="348476"/>
            <a:chOff x="280953" y="1529341"/>
            <a:chExt cx="2580189" cy="376403"/>
          </a:xfrm>
        </p:grpSpPr>
        <p:sp>
          <p:nvSpPr>
            <p:cNvPr id="35" name="Rounded Rectangle 34"/>
            <p:cNvSpPr/>
            <p:nvPr/>
          </p:nvSpPr>
          <p:spPr>
            <a:xfrm>
              <a:off x="280953" y="1529341"/>
              <a:ext cx="2580189" cy="376403"/>
            </a:xfrm>
            <a:prstGeom prst="roundRect">
              <a:avLst/>
            </a:prstGeom>
            <a:solidFill>
              <a:schemeClr val="accent2">
                <a:lumMod val="60000"/>
                <a:lumOff val="40000"/>
                <a:alpha val="90000"/>
              </a:schemeClr>
            </a:solidFill>
            <a:ln>
              <a:solidFill>
                <a:srgbClr val="6CA5D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ounded Rectangle 14"/>
            <p:cNvSpPr/>
            <p:nvPr/>
          </p:nvSpPr>
          <p:spPr>
            <a:xfrm>
              <a:off x="300007" y="1548399"/>
              <a:ext cx="2542082" cy="338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sz="1800" b="1" dirty="0"/>
                <a:t>System design</a:t>
              </a:r>
            </a:p>
          </p:txBody>
        </p:sp>
      </p:grpSp>
      <p:grpSp>
        <p:nvGrpSpPr>
          <p:cNvPr id="14" name="Group 13"/>
          <p:cNvGrpSpPr>
            <a:grpSpLocks/>
          </p:cNvGrpSpPr>
          <p:nvPr/>
        </p:nvGrpSpPr>
        <p:grpSpPr bwMode="auto">
          <a:xfrm>
            <a:off x="1787525" y="3768898"/>
            <a:ext cx="2446000" cy="348476"/>
            <a:chOff x="515616" y="2482212"/>
            <a:chExt cx="2585980" cy="376403"/>
          </a:xfrm>
        </p:grpSpPr>
        <p:sp>
          <p:nvSpPr>
            <p:cNvPr id="33" name="Rounded Rectangle 32"/>
            <p:cNvSpPr/>
            <p:nvPr/>
          </p:nvSpPr>
          <p:spPr>
            <a:xfrm>
              <a:off x="515616" y="2482212"/>
              <a:ext cx="2585980" cy="376403"/>
            </a:xfrm>
            <a:prstGeom prst="roundRect">
              <a:avLst/>
            </a:prstGeom>
            <a:solidFill>
              <a:schemeClr val="accent2">
                <a:lumMod val="60000"/>
                <a:lumOff val="40000"/>
                <a:alpha val="90000"/>
              </a:schemeClr>
            </a:solidFill>
            <a:ln>
              <a:solidFill>
                <a:srgbClr val="6CA5D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Rounded Rectangle 16"/>
            <p:cNvSpPr/>
            <p:nvPr/>
          </p:nvSpPr>
          <p:spPr>
            <a:xfrm>
              <a:off x="534666" y="2501270"/>
              <a:ext cx="2547881" cy="338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sz="1800" b="1" dirty="0"/>
                <a:t>Architecture design </a:t>
              </a:r>
            </a:p>
          </p:txBody>
        </p:sp>
      </p:grpSp>
      <p:grpSp>
        <p:nvGrpSpPr>
          <p:cNvPr id="15" name="Group 14"/>
          <p:cNvGrpSpPr>
            <a:grpSpLocks/>
          </p:cNvGrpSpPr>
          <p:nvPr/>
        </p:nvGrpSpPr>
        <p:grpSpPr bwMode="auto">
          <a:xfrm>
            <a:off x="2134379" y="4646703"/>
            <a:ext cx="2267317" cy="348475"/>
            <a:chOff x="882095" y="3428758"/>
            <a:chExt cx="2398312" cy="376403"/>
          </a:xfrm>
        </p:grpSpPr>
        <p:sp>
          <p:nvSpPr>
            <p:cNvPr id="31" name="Rounded Rectangle 30"/>
            <p:cNvSpPr/>
            <p:nvPr/>
          </p:nvSpPr>
          <p:spPr>
            <a:xfrm>
              <a:off x="882095" y="3428758"/>
              <a:ext cx="2398312" cy="376403"/>
            </a:xfrm>
            <a:prstGeom prst="roundRect">
              <a:avLst/>
            </a:prstGeom>
            <a:solidFill>
              <a:schemeClr val="accent2">
                <a:lumMod val="60000"/>
                <a:lumOff val="40000"/>
              </a:schemeClr>
            </a:solidFill>
            <a:ln>
              <a:solidFill>
                <a:srgbClr val="6CA5D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ounded Rectangle 18"/>
            <p:cNvSpPr/>
            <p:nvPr/>
          </p:nvSpPr>
          <p:spPr>
            <a:xfrm>
              <a:off x="901154" y="3447816"/>
              <a:ext cx="2360193" cy="338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sz="1800" b="1" dirty="0"/>
                <a:t>Module design</a:t>
              </a:r>
            </a:p>
          </p:txBody>
        </p:sp>
      </p:grpSp>
      <p:grpSp>
        <p:nvGrpSpPr>
          <p:cNvPr id="16" name="Group 15"/>
          <p:cNvGrpSpPr>
            <a:grpSpLocks/>
          </p:cNvGrpSpPr>
          <p:nvPr/>
        </p:nvGrpSpPr>
        <p:grpSpPr bwMode="auto">
          <a:xfrm>
            <a:off x="3799580" y="5530389"/>
            <a:ext cx="1740279" cy="352886"/>
            <a:chOff x="2934444" y="4387956"/>
            <a:chExt cx="1396455" cy="376403"/>
          </a:xfrm>
        </p:grpSpPr>
        <p:sp>
          <p:nvSpPr>
            <p:cNvPr id="29" name="Rounded Rectangle 28"/>
            <p:cNvSpPr/>
            <p:nvPr/>
          </p:nvSpPr>
          <p:spPr>
            <a:xfrm>
              <a:off x="2934444" y="4387956"/>
              <a:ext cx="1396455" cy="376403"/>
            </a:xfrm>
            <a:prstGeom prst="roundRect">
              <a:avLst/>
            </a:prstGeom>
            <a:solidFill>
              <a:schemeClr val="accent2">
                <a:lumMod val="60000"/>
                <a:lumOff val="40000"/>
              </a:schemeClr>
            </a:solidFill>
            <a:ln>
              <a:solidFill>
                <a:srgbClr val="6CA5D8"/>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Rounded Rectangle 20"/>
            <p:cNvSpPr/>
            <p:nvPr/>
          </p:nvSpPr>
          <p:spPr>
            <a:xfrm>
              <a:off x="2952518" y="4406776"/>
              <a:ext cx="1360308" cy="33876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68580" tIns="68580" rIns="68580" bIns="68580" spcCol="1270" anchor="ctr"/>
            <a:lstStyle/>
            <a:p>
              <a:pPr algn="ctr" defTabSz="800100">
                <a:lnSpc>
                  <a:spcPct val="90000"/>
                </a:lnSpc>
                <a:spcAft>
                  <a:spcPct val="35000"/>
                </a:spcAft>
                <a:defRPr/>
              </a:pPr>
              <a:r>
                <a:rPr lang="en-US" sz="1800" b="1" dirty="0"/>
                <a:t>Coding</a:t>
              </a:r>
            </a:p>
          </p:txBody>
        </p:sp>
      </p:grpSp>
      <p:sp>
        <p:nvSpPr>
          <p:cNvPr id="17" name="Down Arrow 16"/>
          <p:cNvSpPr/>
          <p:nvPr/>
        </p:nvSpPr>
        <p:spPr bwMode="auto">
          <a:xfrm rot="11760000">
            <a:off x="6583425" y="2457338"/>
            <a:ext cx="288295" cy="363179"/>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solidFill>
                <a:schemeClr val="tx1"/>
              </a:solidFill>
              <a:latin typeface="Arial" pitchFamily="34" charset="0"/>
            </a:endParaRPr>
          </a:p>
        </p:txBody>
      </p:sp>
      <p:sp>
        <p:nvSpPr>
          <p:cNvPr id="18" name="Down Arrow 17"/>
          <p:cNvSpPr/>
          <p:nvPr/>
        </p:nvSpPr>
        <p:spPr bwMode="auto">
          <a:xfrm rot="11760000">
            <a:off x="6295130" y="3304265"/>
            <a:ext cx="288295" cy="363179"/>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solidFill>
                <a:schemeClr val="tx1"/>
              </a:solidFill>
              <a:latin typeface="Arial" pitchFamily="34" charset="0"/>
            </a:endParaRPr>
          </a:p>
        </p:txBody>
      </p:sp>
      <p:sp>
        <p:nvSpPr>
          <p:cNvPr id="19" name="Down Arrow 18"/>
          <p:cNvSpPr/>
          <p:nvPr/>
        </p:nvSpPr>
        <p:spPr bwMode="auto">
          <a:xfrm rot="11760000">
            <a:off x="6006836" y="4151192"/>
            <a:ext cx="288295" cy="363179"/>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solidFill>
                <a:schemeClr val="tx1"/>
              </a:solidFill>
              <a:latin typeface="Arial" pitchFamily="34" charset="0"/>
            </a:endParaRPr>
          </a:p>
        </p:txBody>
      </p:sp>
      <p:sp>
        <p:nvSpPr>
          <p:cNvPr id="20" name="Down Arrow 19"/>
          <p:cNvSpPr/>
          <p:nvPr/>
        </p:nvSpPr>
        <p:spPr bwMode="auto">
          <a:xfrm rot="12180000">
            <a:off x="5574394" y="5139273"/>
            <a:ext cx="288295" cy="363179"/>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solidFill>
                <a:schemeClr val="tx1"/>
              </a:solidFill>
              <a:latin typeface="Arial" pitchFamily="34" charset="0"/>
            </a:endParaRPr>
          </a:p>
        </p:txBody>
      </p:sp>
      <p:sp>
        <p:nvSpPr>
          <p:cNvPr id="21" name="Down Arrow 20"/>
          <p:cNvSpPr/>
          <p:nvPr/>
        </p:nvSpPr>
        <p:spPr bwMode="auto">
          <a:xfrm rot="20580000">
            <a:off x="2550304" y="2458809"/>
            <a:ext cx="286794" cy="363178"/>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solidFill>
                <a:schemeClr val="tx1"/>
              </a:solidFill>
              <a:latin typeface="Arial" pitchFamily="34" charset="0"/>
            </a:endParaRPr>
          </a:p>
        </p:txBody>
      </p:sp>
      <p:sp>
        <p:nvSpPr>
          <p:cNvPr id="22" name="Down Arrow 21"/>
          <p:cNvSpPr/>
          <p:nvPr/>
        </p:nvSpPr>
        <p:spPr bwMode="auto">
          <a:xfrm rot="20580000">
            <a:off x="2838599" y="3305736"/>
            <a:ext cx="286794" cy="363178"/>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solidFill>
                <a:schemeClr val="tx1"/>
              </a:solidFill>
              <a:latin typeface="Arial" pitchFamily="34" charset="0"/>
            </a:endParaRPr>
          </a:p>
        </p:txBody>
      </p:sp>
      <p:sp>
        <p:nvSpPr>
          <p:cNvPr id="23" name="Down Arrow 22"/>
          <p:cNvSpPr/>
          <p:nvPr/>
        </p:nvSpPr>
        <p:spPr bwMode="auto">
          <a:xfrm rot="20580000">
            <a:off x="3126893" y="4223240"/>
            <a:ext cx="286794" cy="363178"/>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solidFill>
                <a:schemeClr val="tx1"/>
              </a:solidFill>
              <a:latin typeface="Arial" pitchFamily="34" charset="0"/>
            </a:endParaRPr>
          </a:p>
        </p:txBody>
      </p:sp>
      <p:sp>
        <p:nvSpPr>
          <p:cNvPr id="24" name="Down Arrow 23"/>
          <p:cNvSpPr/>
          <p:nvPr/>
        </p:nvSpPr>
        <p:spPr bwMode="auto">
          <a:xfrm rot="20580000">
            <a:off x="3487261" y="5140744"/>
            <a:ext cx="286794" cy="363178"/>
          </a:xfrm>
          <a:prstGeom prst="downArrow">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defRPr/>
            </a:pPr>
            <a:endParaRPr lang="en-US">
              <a:solidFill>
                <a:schemeClr val="tx1"/>
              </a:solidFill>
              <a:latin typeface="Arial" pitchFamily="34" charset="0"/>
            </a:endParaRPr>
          </a:p>
        </p:txBody>
      </p:sp>
      <p:sp>
        <p:nvSpPr>
          <p:cNvPr id="25" name="Notched Right Arrow 24"/>
          <p:cNvSpPr/>
          <p:nvPr/>
        </p:nvSpPr>
        <p:spPr>
          <a:xfrm>
            <a:off x="4232022" y="2848453"/>
            <a:ext cx="936957" cy="352886"/>
          </a:xfrm>
          <a:prstGeom prst="notchedRightArrow">
            <a:avLst/>
          </a:prstGeom>
          <a:solidFill>
            <a:schemeClr val="accent6"/>
          </a:solidFill>
          <a:ln>
            <a:solidFill>
              <a:srgbClr val="74A9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26" name="Notched Right Arrow 25"/>
          <p:cNvSpPr/>
          <p:nvPr/>
        </p:nvSpPr>
        <p:spPr>
          <a:xfrm>
            <a:off x="4376170" y="3765958"/>
            <a:ext cx="648663" cy="352886"/>
          </a:xfrm>
          <a:prstGeom prst="notchedRightArrow">
            <a:avLst/>
          </a:prstGeom>
          <a:solidFill>
            <a:schemeClr val="accent6"/>
          </a:solidFill>
          <a:ln>
            <a:solidFill>
              <a:srgbClr val="74A9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27" name="Notched Right Arrow 26"/>
          <p:cNvSpPr/>
          <p:nvPr/>
        </p:nvSpPr>
        <p:spPr>
          <a:xfrm>
            <a:off x="4520317" y="4683462"/>
            <a:ext cx="360368" cy="352886"/>
          </a:xfrm>
          <a:prstGeom prst="notchedRightArrow">
            <a:avLst/>
          </a:prstGeom>
          <a:solidFill>
            <a:schemeClr val="accent6"/>
          </a:solidFill>
          <a:ln>
            <a:solidFill>
              <a:srgbClr val="74A9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
        <p:nvSpPr>
          <p:cNvPr id="28" name="Notched Right Arrow 27"/>
          <p:cNvSpPr/>
          <p:nvPr/>
        </p:nvSpPr>
        <p:spPr>
          <a:xfrm>
            <a:off x="4087875" y="2072104"/>
            <a:ext cx="1225252" cy="352886"/>
          </a:xfrm>
          <a:prstGeom prst="notchedRightArrow">
            <a:avLst/>
          </a:prstGeom>
          <a:solidFill>
            <a:schemeClr val="accent6"/>
          </a:solidFill>
          <a:ln>
            <a:solidFill>
              <a:srgbClr val="74A9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a:solidFill>
                <a:srgbClr val="FFFFFF"/>
              </a:solidFill>
            </a:endParaRPr>
          </a:p>
        </p:txBody>
      </p:sp>
    </p:spTree>
    <p:extLst>
      <p:ext uri="{BB962C8B-B14F-4D97-AF65-F5344CB8AC3E}">
        <p14:creationId xmlns:p14="http://schemas.microsoft.com/office/powerpoint/2010/main" xmlns="" val="1715240292"/>
      </p:ext>
    </p:extLst>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4">
                    <a:lumMod val="50000"/>
                  </a:schemeClr>
                </a:solidFill>
                <a:latin typeface="Century Gothic"/>
                <a:cs typeface="Century Gothic"/>
              </a:rPr>
              <a:t>5. Software Test Documentation</a:t>
            </a:r>
            <a:endParaRPr lang="en-US" dirty="0"/>
          </a:p>
        </p:txBody>
      </p:sp>
      <p:sp>
        <p:nvSpPr>
          <p:cNvPr id="3" name="Content Placeholder 2"/>
          <p:cNvSpPr>
            <a:spLocks noGrp="1"/>
          </p:cNvSpPr>
          <p:nvPr>
            <p:ph idx="1"/>
          </p:nvPr>
        </p:nvSpPr>
        <p:spPr/>
        <p:txBody>
          <a:bodyPr/>
          <a:lstStyle/>
          <a:p>
            <a:r>
              <a:rPr lang="en-US" b="1" dirty="0" smtClean="0">
                <a:latin typeface="Century Gothic" pitchFamily="34" charset="0"/>
              </a:rPr>
              <a:t>Test process:</a:t>
            </a:r>
          </a:p>
          <a:p>
            <a:pPr marL="0" indent="0">
              <a:buNone/>
            </a:pP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34C99D79-8A4B-4031-B1E0-AF26F8EDF2BC}" type="slidenum">
              <a:rPr lang="en-US" smtClean="0"/>
              <a:pPr/>
              <a:t>41</a:t>
            </a:fld>
            <a:endParaRPr lang="en-US"/>
          </a:p>
        </p:txBody>
      </p:sp>
      <p:graphicFrame>
        <p:nvGraphicFramePr>
          <p:cNvPr id="5" name="Diagram 4"/>
          <p:cNvGraphicFramePr/>
          <p:nvPr>
            <p:extLst>
              <p:ext uri="{D42A27DB-BD31-4B8C-83A1-F6EECF244321}">
                <p14:modId xmlns:p14="http://schemas.microsoft.com/office/powerpoint/2010/main" xmlns="" val="1971216128"/>
              </p:ext>
            </p:extLst>
          </p:nvPr>
        </p:nvGraphicFramePr>
        <p:xfrm>
          <a:off x="1143000" y="2286000"/>
          <a:ext cx="6705600" cy="317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488611621"/>
      </p:ext>
    </p:extLst>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Century Gothic"/>
                <a:cs typeface="Century Gothic"/>
              </a:rPr>
              <a:t>5. Software Test Documentation</a:t>
            </a:r>
            <a:endParaRPr lang="en-US" dirty="0"/>
          </a:p>
        </p:txBody>
      </p:sp>
      <p:sp>
        <p:nvSpPr>
          <p:cNvPr id="4" name="Slide Number Placeholder 3"/>
          <p:cNvSpPr>
            <a:spLocks noGrp="1"/>
          </p:cNvSpPr>
          <p:nvPr>
            <p:ph type="sldNum" sz="quarter" idx="12"/>
          </p:nvPr>
        </p:nvSpPr>
        <p:spPr/>
        <p:txBody>
          <a:bodyPr/>
          <a:lstStyle/>
          <a:p>
            <a:fld id="{34C99D79-8A4B-4031-B1E0-AF26F8EDF2BC}" type="slidenum">
              <a:rPr lang="en-US" smtClean="0"/>
              <a:pPr/>
              <a:t>42</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304800" y="2209800"/>
            <a:ext cx="8553450" cy="4200525"/>
          </a:xfrm>
          <a:prstGeom prst="rect">
            <a:avLst/>
          </a:prstGeom>
          <a:noFill/>
          <a:ln w="9525">
            <a:noFill/>
            <a:miter lim="800000"/>
            <a:headEnd/>
            <a:tailEnd/>
          </a:ln>
          <a:effectLst/>
        </p:spPr>
      </p:pic>
      <p:sp>
        <p:nvSpPr>
          <p:cNvPr id="8" name="TextBox 7"/>
          <p:cNvSpPr txBox="1"/>
          <p:nvPr/>
        </p:nvSpPr>
        <p:spPr>
          <a:xfrm>
            <a:off x="533400" y="1524000"/>
            <a:ext cx="7086600" cy="523220"/>
          </a:xfrm>
          <a:prstGeom prst="rect">
            <a:avLst/>
          </a:prstGeom>
          <a:noFill/>
        </p:spPr>
        <p:txBody>
          <a:bodyPr wrap="square" rtlCol="0">
            <a:spAutoFit/>
          </a:bodyPr>
          <a:lstStyle/>
          <a:p>
            <a:pPr>
              <a:buFont typeface="Arial" charset="0"/>
              <a:buChar char="•"/>
            </a:pPr>
            <a:r>
              <a:rPr lang="en-US" sz="2800" b="1" dirty="0" smtClean="0">
                <a:solidFill>
                  <a:schemeClr val="accent1"/>
                </a:solidFill>
                <a:latin typeface="Century Gothic"/>
                <a:cs typeface="Century Gothic"/>
              </a:rPr>
              <a:t> </a:t>
            </a:r>
            <a:r>
              <a:rPr lang="en-US" sz="2800" b="1" dirty="0" smtClean="0">
                <a:latin typeface="Century Gothic"/>
                <a:cs typeface="Century Gothic"/>
              </a:rPr>
              <a:t>Test cases sample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4">
                    <a:lumMod val="50000"/>
                  </a:schemeClr>
                </a:solidFill>
                <a:latin typeface="Century Gothic"/>
                <a:cs typeface="Century Gothic"/>
              </a:rPr>
              <a:t>5</a:t>
            </a:r>
            <a:r>
              <a:rPr lang="en-US" dirty="0" smtClean="0">
                <a:solidFill>
                  <a:schemeClr val="accent4">
                    <a:lumMod val="50000"/>
                  </a:schemeClr>
                </a:solidFill>
                <a:latin typeface="Century Gothic"/>
                <a:cs typeface="Century Gothic"/>
              </a:rPr>
              <a:t>. Software Test Documentation</a:t>
            </a:r>
            <a:endParaRPr lang="en-US" dirty="0">
              <a:solidFill>
                <a:schemeClr val="accent4">
                  <a:lumMod val="50000"/>
                </a:schemeClr>
              </a:solidFill>
              <a:latin typeface="Century Gothic"/>
              <a:cs typeface="Century Gothic"/>
            </a:endParaRPr>
          </a:p>
        </p:txBody>
      </p:sp>
      <p:sp>
        <p:nvSpPr>
          <p:cNvPr id="6" name="Content Placeholder 5"/>
          <p:cNvSpPr>
            <a:spLocks noGrp="1"/>
          </p:cNvSpPr>
          <p:nvPr>
            <p:ph idx="1"/>
          </p:nvPr>
        </p:nvSpPr>
        <p:spPr>
          <a:xfrm>
            <a:off x="914400" y="1524000"/>
            <a:ext cx="7315200" cy="5029200"/>
          </a:xfrm>
        </p:spPr>
        <p:txBody>
          <a:bodyPr/>
          <a:lstStyle/>
          <a:p>
            <a:r>
              <a:rPr lang="en-US" b="1" dirty="0" smtClean="0">
                <a:latin typeface="Century Gothic"/>
                <a:cs typeface="Century Gothic"/>
              </a:rPr>
              <a:t>Defect log sample</a:t>
            </a:r>
            <a:endParaRPr lang="en-US" b="1" dirty="0" smtClean="0">
              <a:solidFill>
                <a:schemeClr val="tx1">
                  <a:lumMod val="85000"/>
                  <a:lumOff val="15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43</a:t>
            </a:fld>
            <a:endParaRPr lang="en-US"/>
          </a:p>
        </p:txBody>
      </p:sp>
      <p:pic>
        <p:nvPicPr>
          <p:cNvPr id="7169" name="Picture 1"/>
          <p:cNvPicPr>
            <a:picLocks noChangeAspect="1" noChangeArrowheads="1"/>
          </p:cNvPicPr>
          <p:nvPr/>
        </p:nvPicPr>
        <p:blipFill>
          <a:blip r:embed="rId3" cstate="print"/>
          <a:srcRect/>
          <a:stretch>
            <a:fillRect/>
          </a:stretch>
        </p:blipFill>
        <p:spPr bwMode="auto">
          <a:xfrm>
            <a:off x="42921" y="2667000"/>
            <a:ext cx="9024879" cy="3276600"/>
          </a:xfrm>
          <a:prstGeom prst="rect">
            <a:avLst/>
          </a:prstGeom>
          <a:noFill/>
          <a:ln w="9525">
            <a:noFill/>
            <a:miter lim="800000"/>
            <a:headEnd/>
            <a:tailEnd/>
          </a:ln>
        </p:spPr>
      </p:pic>
      <p:sp>
        <p:nvSpPr>
          <p:cNvPr id="7" name="TextBox 6"/>
          <p:cNvSpPr txBox="1"/>
          <p:nvPr/>
        </p:nvSpPr>
        <p:spPr>
          <a:xfrm>
            <a:off x="685800" y="2057400"/>
            <a:ext cx="5562600" cy="830997"/>
          </a:xfrm>
          <a:prstGeom prst="rect">
            <a:avLst/>
          </a:prstGeom>
          <a:noFill/>
        </p:spPr>
        <p:txBody>
          <a:bodyPr wrap="square" rtlCol="0">
            <a:spAutoFit/>
          </a:bodyPr>
          <a:lstStyle/>
          <a:p>
            <a:r>
              <a:rPr lang="en-US" dirty="0" smtClean="0">
                <a:cs typeface="Times New Roman" pitchFamily="18" charset="0"/>
              </a:rPr>
              <a:t>* Using excel to log defect, includes:</a:t>
            </a:r>
          </a:p>
          <a:p>
            <a:endParaRPr lang="en-US" dirty="0"/>
          </a:p>
        </p:txBody>
      </p:sp>
      <p:sp>
        <p:nvSpPr>
          <p:cNvPr id="10" name="TextBox 9"/>
          <p:cNvSpPr txBox="1"/>
          <p:nvPr/>
        </p:nvSpPr>
        <p:spPr>
          <a:xfrm>
            <a:off x="685800" y="6172200"/>
            <a:ext cx="7010400" cy="461665"/>
          </a:xfrm>
          <a:prstGeom prst="rect">
            <a:avLst/>
          </a:prstGeom>
          <a:noFill/>
        </p:spPr>
        <p:txBody>
          <a:bodyPr wrap="square" rtlCol="0">
            <a:spAutoFit/>
          </a:bodyPr>
          <a:lstStyle/>
          <a:p>
            <a:r>
              <a:rPr lang="en-US" dirty="0" smtClean="0">
                <a:cs typeface="Times New Roman" pitchFamily="18" charset="0"/>
              </a:rPr>
              <a:t>* Communicate with developer via SVN or directly</a:t>
            </a:r>
            <a:endParaRPr lang="en-US" dirty="0"/>
          </a:p>
        </p:txBody>
      </p:sp>
    </p:spTree>
    <p:extLst>
      <p:ext uri="{BB962C8B-B14F-4D97-AF65-F5344CB8AC3E}">
        <p14:creationId xmlns:p14="http://schemas.microsoft.com/office/powerpoint/2010/main" xmlns="" val="28829908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latin typeface="Century Gothic"/>
                <a:cs typeface="Century Gothic"/>
              </a:rPr>
              <a:t>5. Software Test Documentation</a:t>
            </a:r>
            <a:endParaRPr lang="en-US" dirty="0"/>
          </a:p>
        </p:txBody>
      </p:sp>
      <p:graphicFrame>
        <p:nvGraphicFramePr>
          <p:cNvPr id="5" name="Content Placeholder 4"/>
          <p:cNvGraphicFramePr>
            <a:graphicFrameLocks noGrp="1"/>
          </p:cNvGraphicFramePr>
          <p:nvPr>
            <p:ph idx="1"/>
          </p:nvPr>
        </p:nvGraphicFramePr>
        <p:xfrm>
          <a:off x="381000" y="2209800"/>
          <a:ext cx="8382001" cy="3261360"/>
        </p:xfrm>
        <a:graphic>
          <a:graphicData uri="http://schemas.openxmlformats.org/drawingml/2006/table">
            <a:tbl>
              <a:tblPr firstRow="1" bandRow="1">
                <a:tableStyleId>{5C22544A-7EE6-4342-B048-85BDC9FD1C3A}</a:tableStyleId>
              </a:tblPr>
              <a:tblGrid>
                <a:gridCol w="523874"/>
                <a:gridCol w="3362326"/>
                <a:gridCol w="838200"/>
                <a:gridCol w="838200"/>
                <a:gridCol w="990600"/>
                <a:gridCol w="631372"/>
                <a:gridCol w="1197429"/>
              </a:tblGrid>
              <a:tr h="370840">
                <a:tc>
                  <a:txBody>
                    <a:bodyPr/>
                    <a:lstStyle/>
                    <a:p>
                      <a:pPr algn="ctr"/>
                      <a:r>
                        <a:rPr lang="en-US" sz="1400" dirty="0" smtClean="0"/>
                        <a:t>No</a:t>
                      </a:r>
                      <a:endParaRPr lang="en-US" sz="1400" dirty="0"/>
                    </a:p>
                  </a:txBody>
                  <a:tcPr/>
                </a:tc>
                <a:tc>
                  <a:txBody>
                    <a:bodyPr/>
                    <a:lstStyle/>
                    <a:p>
                      <a:pPr algn="ctr"/>
                      <a:r>
                        <a:rPr lang="en-US" sz="1400" dirty="0" smtClean="0"/>
                        <a:t>Module</a:t>
                      </a:r>
                      <a:r>
                        <a:rPr lang="en-US" sz="1400" baseline="0" dirty="0" smtClean="0"/>
                        <a:t> Code</a:t>
                      </a:r>
                      <a:endParaRPr lang="en-US" sz="1400" dirty="0"/>
                    </a:p>
                  </a:txBody>
                  <a:tcPr/>
                </a:tc>
                <a:tc>
                  <a:txBody>
                    <a:bodyPr/>
                    <a:lstStyle/>
                    <a:p>
                      <a:pPr algn="ctr"/>
                      <a:r>
                        <a:rPr lang="en-US" sz="1400" dirty="0" smtClean="0"/>
                        <a:t>Passed</a:t>
                      </a:r>
                      <a:endParaRPr lang="en-US" sz="1400" dirty="0"/>
                    </a:p>
                  </a:txBody>
                  <a:tcPr/>
                </a:tc>
                <a:tc>
                  <a:txBody>
                    <a:bodyPr/>
                    <a:lstStyle/>
                    <a:p>
                      <a:pPr algn="ctr"/>
                      <a:r>
                        <a:rPr lang="en-US" sz="1400" dirty="0" smtClean="0"/>
                        <a:t>Failed</a:t>
                      </a:r>
                      <a:endParaRPr lang="en-US" sz="1400" dirty="0"/>
                    </a:p>
                  </a:txBody>
                  <a:tcPr/>
                </a:tc>
                <a:tc>
                  <a:txBody>
                    <a:bodyPr/>
                    <a:lstStyle/>
                    <a:p>
                      <a:pPr algn="ctr"/>
                      <a:r>
                        <a:rPr lang="en-US" sz="1400" smtClean="0"/>
                        <a:t>Untested</a:t>
                      </a:r>
                      <a:endParaRPr lang="en-US" sz="1400" dirty="0"/>
                    </a:p>
                  </a:txBody>
                  <a:tcPr/>
                </a:tc>
                <a:tc>
                  <a:txBody>
                    <a:bodyPr/>
                    <a:lstStyle/>
                    <a:p>
                      <a:pPr algn="ctr"/>
                      <a:r>
                        <a:rPr lang="en-US" sz="1400" dirty="0" smtClean="0"/>
                        <a:t>N/A</a:t>
                      </a:r>
                      <a:endParaRPr lang="en-US" sz="1400" dirty="0"/>
                    </a:p>
                  </a:txBody>
                  <a:tcPr/>
                </a:tc>
                <a:tc>
                  <a:txBody>
                    <a:bodyPr/>
                    <a:lstStyle/>
                    <a:p>
                      <a:pPr algn="ctr"/>
                      <a:r>
                        <a:rPr lang="en-US" sz="1400" dirty="0" smtClean="0"/>
                        <a:t>Number of</a:t>
                      </a:r>
                      <a:r>
                        <a:rPr lang="en-US" sz="1400" baseline="0" dirty="0" smtClean="0"/>
                        <a:t> test cases</a:t>
                      </a:r>
                      <a:endParaRPr lang="en-US" sz="1400" dirty="0"/>
                    </a:p>
                  </a:txBody>
                  <a:tcPr/>
                </a:tc>
              </a:tr>
              <a:tr h="370840">
                <a:tc>
                  <a:txBody>
                    <a:bodyPr/>
                    <a:lstStyle/>
                    <a:p>
                      <a:r>
                        <a:rPr lang="en-US" sz="1400" dirty="0" smtClean="0"/>
                        <a:t>1</a:t>
                      </a:r>
                      <a:endParaRPr lang="en-US" sz="1400" dirty="0"/>
                    </a:p>
                  </a:txBody>
                  <a:tcPr/>
                </a:tc>
                <a:tc>
                  <a:txBody>
                    <a:bodyPr/>
                    <a:lstStyle/>
                    <a:p>
                      <a:r>
                        <a:rPr lang="en-US" sz="1400" dirty="0" smtClean="0"/>
                        <a:t>GUI (web</a:t>
                      </a:r>
                      <a:r>
                        <a:rPr lang="en-US" sz="1400" baseline="0" dirty="0" smtClean="0"/>
                        <a:t> version/</a:t>
                      </a:r>
                      <a:r>
                        <a:rPr lang="en-US" sz="1400" baseline="0" dirty="0" err="1" smtClean="0"/>
                        <a:t>wap</a:t>
                      </a:r>
                      <a:r>
                        <a:rPr lang="en-US" sz="1400" baseline="0" dirty="0" smtClean="0"/>
                        <a:t> version)</a:t>
                      </a:r>
                      <a:endParaRPr lang="en-US" sz="1400" dirty="0"/>
                    </a:p>
                  </a:txBody>
                  <a:tcPr/>
                </a:tc>
                <a:tc>
                  <a:txBody>
                    <a:bodyPr/>
                    <a:lstStyle/>
                    <a:p>
                      <a:r>
                        <a:rPr lang="en-US" sz="1400" dirty="0" smtClean="0"/>
                        <a:t>262</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262</a:t>
                      </a:r>
                      <a:endParaRPr lang="en-US" sz="1400" dirty="0"/>
                    </a:p>
                  </a:txBody>
                  <a:tcPr/>
                </a:tc>
              </a:tr>
              <a:tr h="370840">
                <a:tc>
                  <a:txBody>
                    <a:bodyPr/>
                    <a:lstStyle/>
                    <a:p>
                      <a:r>
                        <a:rPr lang="en-US" sz="1400" dirty="0" smtClean="0"/>
                        <a:t>2</a:t>
                      </a:r>
                      <a:endParaRPr lang="en-US" sz="1400" dirty="0"/>
                    </a:p>
                  </a:txBody>
                  <a:tcPr/>
                </a:tc>
                <a:tc>
                  <a:txBody>
                    <a:bodyPr/>
                    <a:lstStyle/>
                    <a:p>
                      <a:pPr marL="0" marR="0" indent="0" algn="l" defTabSz="1218987" rtl="0" eaLnBrk="1" fontAlgn="auto" latinLnBrk="0" hangingPunct="1">
                        <a:lnSpc>
                          <a:spcPct val="100000"/>
                        </a:lnSpc>
                        <a:spcBef>
                          <a:spcPts val="0"/>
                        </a:spcBef>
                        <a:spcAft>
                          <a:spcPts val="0"/>
                        </a:spcAft>
                        <a:buClrTx/>
                        <a:buSzTx/>
                        <a:buFontTx/>
                        <a:buNone/>
                        <a:tabLst/>
                        <a:defRPr/>
                      </a:pPr>
                      <a:r>
                        <a:rPr lang="en-US" sz="1400" dirty="0" smtClean="0"/>
                        <a:t>Main</a:t>
                      </a:r>
                      <a:r>
                        <a:rPr lang="en-US" sz="1400" baseline="0" dirty="0" smtClean="0"/>
                        <a:t> functions: Debate, vote, comment, report </a:t>
                      </a:r>
                      <a:r>
                        <a:rPr lang="en-US" sz="1400" dirty="0" smtClean="0"/>
                        <a:t>(web</a:t>
                      </a:r>
                      <a:r>
                        <a:rPr lang="en-US" sz="1400" baseline="0" dirty="0" smtClean="0"/>
                        <a:t> version/</a:t>
                      </a:r>
                      <a:r>
                        <a:rPr lang="en-US" sz="1400" baseline="0" dirty="0" err="1" smtClean="0"/>
                        <a:t>wap</a:t>
                      </a:r>
                      <a:r>
                        <a:rPr lang="en-US" sz="1400" baseline="0" dirty="0" smtClean="0"/>
                        <a:t> version)</a:t>
                      </a:r>
                      <a:endParaRPr lang="en-US" sz="1400" dirty="0" smtClean="0"/>
                    </a:p>
                  </a:txBody>
                  <a:tcPr/>
                </a:tc>
                <a:tc>
                  <a:txBody>
                    <a:bodyPr/>
                    <a:lstStyle/>
                    <a:p>
                      <a:r>
                        <a:rPr lang="en-US" sz="1400" dirty="0" smtClean="0"/>
                        <a:t>478</a:t>
                      </a:r>
                      <a:endParaRPr lang="en-US" sz="1400" dirty="0"/>
                    </a:p>
                  </a:txBody>
                  <a:tcPr/>
                </a:tc>
                <a:tc>
                  <a:txBody>
                    <a:bodyPr/>
                    <a:lstStyle/>
                    <a:p>
                      <a:r>
                        <a:rPr lang="en-US" sz="1400" dirty="0" smtClean="0"/>
                        <a:t>8</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470</a:t>
                      </a:r>
                      <a:endParaRPr lang="en-US" sz="1400" dirty="0"/>
                    </a:p>
                  </a:txBody>
                  <a:tcPr/>
                </a:tc>
              </a:tr>
              <a:tr h="370840">
                <a:tc>
                  <a:txBody>
                    <a:bodyPr/>
                    <a:lstStyle/>
                    <a:p>
                      <a:r>
                        <a:rPr lang="en-US" sz="1400" dirty="0" smtClean="0"/>
                        <a:t>3</a:t>
                      </a:r>
                      <a:endParaRPr lang="en-US" sz="1400" dirty="0"/>
                    </a:p>
                  </a:txBody>
                  <a:tcPr/>
                </a:tc>
                <a:tc>
                  <a:txBody>
                    <a:bodyPr/>
                    <a:lstStyle/>
                    <a:p>
                      <a:r>
                        <a:rPr lang="en-US" sz="1400" dirty="0" smtClean="0"/>
                        <a:t>Management</a:t>
                      </a:r>
                      <a:endParaRPr lang="en-US" sz="1400" dirty="0"/>
                    </a:p>
                  </a:txBody>
                  <a:tcPr/>
                </a:tc>
                <a:tc>
                  <a:txBody>
                    <a:bodyPr/>
                    <a:lstStyle/>
                    <a:p>
                      <a:r>
                        <a:rPr lang="en-US" sz="1400" dirty="0" smtClean="0"/>
                        <a:t>50</a:t>
                      </a:r>
                      <a:endParaRPr lang="en-US" sz="1400" dirty="0"/>
                    </a:p>
                  </a:txBody>
                  <a:tcPr/>
                </a:tc>
                <a:tc>
                  <a:txBody>
                    <a:bodyPr/>
                    <a:lstStyle/>
                    <a:p>
                      <a:r>
                        <a:rPr lang="en-US" sz="1400" dirty="0" smtClean="0"/>
                        <a:t>5</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55</a:t>
                      </a:r>
                      <a:endParaRPr lang="en-US" sz="1400" dirty="0"/>
                    </a:p>
                  </a:txBody>
                  <a:tcPr/>
                </a:tc>
              </a:tr>
              <a:tr h="370840">
                <a:tc>
                  <a:txBody>
                    <a:bodyPr/>
                    <a:lstStyle/>
                    <a:p>
                      <a:r>
                        <a:rPr lang="en-US" sz="1400" dirty="0" smtClean="0"/>
                        <a:t>4</a:t>
                      </a:r>
                      <a:endParaRPr lang="en-US" sz="1400" dirty="0"/>
                    </a:p>
                  </a:txBody>
                  <a:tcPr/>
                </a:tc>
                <a:tc>
                  <a:txBody>
                    <a:bodyPr/>
                    <a:lstStyle/>
                    <a:p>
                      <a:r>
                        <a:rPr lang="en-US" sz="1400" dirty="0" smtClean="0"/>
                        <a:t>Other functions</a:t>
                      </a:r>
                      <a:endParaRPr lang="en-US" sz="1400" dirty="0"/>
                    </a:p>
                  </a:txBody>
                  <a:tcPr/>
                </a:tc>
                <a:tc>
                  <a:txBody>
                    <a:bodyPr/>
                    <a:lstStyle/>
                    <a:p>
                      <a:r>
                        <a:rPr lang="en-US" sz="1400" dirty="0" smtClean="0"/>
                        <a:t>325</a:t>
                      </a:r>
                      <a:endParaRPr lang="en-US" sz="1400" dirty="0"/>
                    </a:p>
                  </a:txBody>
                  <a:tcPr/>
                </a:tc>
                <a:tc>
                  <a:txBody>
                    <a:bodyPr/>
                    <a:lstStyle/>
                    <a:p>
                      <a:r>
                        <a:rPr lang="en-US" sz="1400" dirty="0" smtClean="0"/>
                        <a:t>4</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329</a:t>
                      </a:r>
                      <a:endParaRPr lang="en-US" sz="1400" dirty="0"/>
                    </a:p>
                  </a:txBody>
                  <a:tcPr/>
                </a:tc>
              </a:tr>
              <a:tr h="370840">
                <a:tc>
                  <a:txBody>
                    <a:bodyPr/>
                    <a:lstStyle/>
                    <a:p>
                      <a:endParaRPr lang="en-US" sz="1400"/>
                    </a:p>
                  </a:txBody>
                  <a:tcPr/>
                </a:tc>
                <a:tc>
                  <a:txBody>
                    <a:bodyPr/>
                    <a:lstStyle/>
                    <a:p>
                      <a:r>
                        <a:rPr lang="en-US" sz="1400" dirty="0" smtClean="0"/>
                        <a:t>Sub</a:t>
                      </a:r>
                      <a:r>
                        <a:rPr lang="en-US" sz="1400" baseline="0" dirty="0" smtClean="0"/>
                        <a:t> total</a:t>
                      </a:r>
                      <a:endParaRPr lang="en-US" sz="1400" dirty="0"/>
                    </a:p>
                  </a:txBody>
                  <a:tcPr/>
                </a:tc>
                <a:tc>
                  <a:txBody>
                    <a:bodyPr/>
                    <a:lstStyle/>
                    <a:p>
                      <a:r>
                        <a:rPr lang="en-US" sz="1400" dirty="0" smtClean="0"/>
                        <a:t>1115</a:t>
                      </a:r>
                      <a:endParaRPr lang="en-US" sz="1400" dirty="0"/>
                    </a:p>
                  </a:txBody>
                  <a:tcPr/>
                </a:tc>
                <a:tc>
                  <a:txBody>
                    <a:bodyPr/>
                    <a:lstStyle/>
                    <a:p>
                      <a:r>
                        <a:rPr lang="en-US" sz="1400" dirty="0" smtClean="0"/>
                        <a:t>17</a:t>
                      </a:r>
                      <a:endParaRPr lang="en-US" sz="1400" dirty="0"/>
                    </a:p>
                  </a:txBody>
                  <a:tcPr/>
                </a:tc>
                <a:tc>
                  <a:txBody>
                    <a:bodyPr/>
                    <a:lstStyle/>
                    <a:p>
                      <a:r>
                        <a:rPr lang="en-US" sz="1400" dirty="0" smtClean="0"/>
                        <a:t>0</a:t>
                      </a:r>
                      <a:endParaRPr lang="en-US" sz="1400" dirty="0"/>
                    </a:p>
                  </a:txBody>
                  <a:tcPr/>
                </a:tc>
                <a:tc>
                  <a:txBody>
                    <a:bodyPr/>
                    <a:lstStyle/>
                    <a:p>
                      <a:r>
                        <a:rPr lang="en-US" sz="1400" dirty="0" smtClean="0"/>
                        <a:t>0</a:t>
                      </a:r>
                      <a:endParaRPr lang="en-US" sz="1400" dirty="0"/>
                    </a:p>
                  </a:txBody>
                  <a:tcPr/>
                </a:tc>
                <a:tc>
                  <a:txBody>
                    <a:bodyPr/>
                    <a:lstStyle/>
                    <a:p>
                      <a:r>
                        <a:rPr lang="en-US" sz="1400" dirty="0" smtClean="0"/>
                        <a:t>1132</a:t>
                      </a:r>
                      <a:endParaRPr lang="en-US" sz="1400" dirty="0"/>
                    </a:p>
                  </a:txBody>
                  <a:tcPr/>
                </a:tc>
              </a:tr>
              <a:tr h="370840">
                <a:tc>
                  <a:txBody>
                    <a:bodyPr/>
                    <a:lstStyle/>
                    <a:p>
                      <a:endParaRPr lang="en-US" sz="1400"/>
                    </a:p>
                  </a:txBody>
                  <a:tcPr/>
                </a:tc>
                <a:tc>
                  <a:txBody>
                    <a:bodyPr/>
                    <a:lstStyle/>
                    <a:p>
                      <a:r>
                        <a:rPr lang="en-US" sz="1400" dirty="0" smtClean="0"/>
                        <a:t>Test</a:t>
                      </a:r>
                      <a:r>
                        <a:rPr lang="en-US" sz="1400" baseline="0" dirty="0" smtClean="0"/>
                        <a:t> coverage</a:t>
                      </a:r>
                      <a:endParaRPr lang="en-US" sz="1400" dirty="0"/>
                    </a:p>
                  </a:txBody>
                  <a:tcPr/>
                </a:tc>
                <a:tc>
                  <a:txBody>
                    <a:bodyPr/>
                    <a:lstStyle/>
                    <a:p>
                      <a:endParaRPr lang="en-US" sz="1400" dirty="0"/>
                    </a:p>
                  </a:txBody>
                  <a:tcPr/>
                </a:tc>
                <a:tc>
                  <a:txBody>
                    <a:bodyPr/>
                    <a:lstStyle/>
                    <a:p>
                      <a:pPr algn="r"/>
                      <a:r>
                        <a:rPr lang="en-US" sz="1400" dirty="0" smtClean="0"/>
                        <a:t>100.00%</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370840">
                <a:tc>
                  <a:txBody>
                    <a:bodyPr/>
                    <a:lstStyle/>
                    <a:p>
                      <a:endParaRPr lang="en-US" sz="1400" dirty="0"/>
                    </a:p>
                  </a:txBody>
                  <a:tcPr/>
                </a:tc>
                <a:tc>
                  <a:txBody>
                    <a:bodyPr/>
                    <a:lstStyle/>
                    <a:p>
                      <a:r>
                        <a:rPr lang="en-US" sz="1400" dirty="0" smtClean="0"/>
                        <a:t>Test</a:t>
                      </a:r>
                      <a:r>
                        <a:rPr lang="en-US" sz="1400" baseline="0" dirty="0" smtClean="0"/>
                        <a:t> successful coverage </a:t>
                      </a:r>
                      <a:endParaRPr lang="en-US" sz="1400" dirty="0"/>
                    </a:p>
                  </a:txBody>
                  <a:tcPr/>
                </a:tc>
                <a:tc>
                  <a:txBody>
                    <a:bodyPr/>
                    <a:lstStyle/>
                    <a:p>
                      <a:endParaRPr lang="en-US" sz="1400"/>
                    </a:p>
                  </a:txBody>
                  <a:tcPr/>
                </a:tc>
                <a:tc>
                  <a:txBody>
                    <a:bodyPr/>
                    <a:lstStyle/>
                    <a:p>
                      <a:pPr algn="r"/>
                      <a:r>
                        <a:rPr lang="en-US" sz="1400" dirty="0" smtClean="0"/>
                        <a:t>98.49%</a:t>
                      </a:r>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r>
            </a:tbl>
          </a:graphicData>
        </a:graphic>
      </p:graphicFrame>
      <p:sp>
        <p:nvSpPr>
          <p:cNvPr id="4" name="Slide Number Placeholder 3"/>
          <p:cNvSpPr>
            <a:spLocks noGrp="1"/>
          </p:cNvSpPr>
          <p:nvPr>
            <p:ph type="sldNum" sz="quarter" idx="12"/>
          </p:nvPr>
        </p:nvSpPr>
        <p:spPr/>
        <p:txBody>
          <a:bodyPr/>
          <a:lstStyle/>
          <a:p>
            <a:fld id="{34C99D79-8A4B-4031-B1E0-AF26F8EDF2BC}" type="slidenum">
              <a:rPr lang="en-US" smtClean="0"/>
              <a:pPr/>
              <a:t>44</a:t>
            </a:fld>
            <a:endParaRPr lang="en-US"/>
          </a:p>
        </p:txBody>
      </p:sp>
      <p:sp>
        <p:nvSpPr>
          <p:cNvPr id="6" name="TextBox 5"/>
          <p:cNvSpPr txBox="1"/>
          <p:nvPr/>
        </p:nvSpPr>
        <p:spPr>
          <a:xfrm>
            <a:off x="457200" y="5562600"/>
            <a:ext cx="7467600" cy="769441"/>
          </a:xfrm>
          <a:prstGeom prst="rect">
            <a:avLst/>
          </a:prstGeom>
          <a:noFill/>
        </p:spPr>
        <p:txBody>
          <a:bodyPr wrap="square" rtlCol="0">
            <a:spAutoFit/>
          </a:bodyPr>
          <a:lstStyle/>
          <a:p>
            <a:pPr>
              <a:buFont typeface="Arial" charset="0"/>
              <a:buChar char="•"/>
            </a:pPr>
            <a:r>
              <a:rPr lang="en-US" dirty="0" smtClean="0"/>
              <a:t> </a:t>
            </a:r>
            <a:r>
              <a:rPr lang="en-US" sz="2000" dirty="0" smtClean="0"/>
              <a:t>Number of bugs: 34</a:t>
            </a:r>
          </a:p>
          <a:p>
            <a:pPr>
              <a:buFont typeface="Arial" charset="0"/>
              <a:buChar char="•"/>
            </a:pPr>
            <a:r>
              <a:rPr lang="en-US" sz="2000" dirty="0" smtClean="0"/>
              <a:t> Number of corrected bugs: 25</a:t>
            </a:r>
            <a:endParaRPr lang="en-US" sz="2000" dirty="0"/>
          </a:p>
        </p:txBody>
      </p:sp>
      <p:sp>
        <p:nvSpPr>
          <p:cNvPr id="8" name="TextBox 7"/>
          <p:cNvSpPr txBox="1"/>
          <p:nvPr/>
        </p:nvSpPr>
        <p:spPr>
          <a:xfrm>
            <a:off x="533400" y="1524000"/>
            <a:ext cx="4114800" cy="892552"/>
          </a:xfrm>
          <a:prstGeom prst="rect">
            <a:avLst/>
          </a:prstGeom>
          <a:noFill/>
        </p:spPr>
        <p:txBody>
          <a:bodyPr wrap="square" rtlCol="0">
            <a:spAutoFit/>
          </a:bodyPr>
          <a:lstStyle/>
          <a:p>
            <a:pPr>
              <a:buFont typeface="Arial" charset="0"/>
              <a:buChar char="•"/>
            </a:pPr>
            <a:r>
              <a:rPr lang="en-US" b="1" dirty="0" smtClean="0">
                <a:solidFill>
                  <a:schemeClr val="accent1"/>
                </a:solidFill>
                <a:latin typeface="Century Gothic"/>
                <a:cs typeface="Century Gothic"/>
              </a:rPr>
              <a:t> </a:t>
            </a:r>
            <a:r>
              <a:rPr lang="en-US" sz="2800" b="1" dirty="0" smtClean="0">
                <a:latin typeface="Century Gothic"/>
                <a:cs typeface="Century Gothic"/>
              </a:rPr>
              <a:t>Test Report</a:t>
            </a:r>
          </a:p>
          <a:p>
            <a:pPr>
              <a:buFont typeface="Arial" charset="0"/>
              <a:buChar char="•"/>
            </a:pPr>
            <a:endParaRPr lang="en-US" b="1" dirty="0" smtClean="0">
              <a:latin typeface="Century Gothic"/>
              <a:cs typeface="Century Gothic"/>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chemeClr val="accent4">
                    <a:lumMod val="50000"/>
                  </a:schemeClr>
                </a:solidFill>
                <a:latin typeface="Century Gothic"/>
                <a:cs typeface="Century Gothic"/>
              </a:rPr>
              <a:t>6</a:t>
            </a:r>
            <a:r>
              <a:rPr lang="en-US" dirty="0" smtClean="0">
                <a:solidFill>
                  <a:schemeClr val="accent4">
                    <a:lumMod val="50000"/>
                  </a:schemeClr>
                </a:solidFill>
                <a:latin typeface="Century Gothic"/>
                <a:cs typeface="Century Gothic"/>
              </a:rPr>
              <a:t>. Achievements</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45</a:t>
            </a:fld>
            <a:endParaRPr lang="en-US"/>
          </a:p>
        </p:txBody>
      </p:sp>
      <p:pic>
        <p:nvPicPr>
          <p:cNvPr id="78850" name="Picture 2" descr="http://dungeonsmaster.com/wp-content/uploads/2010/08/achievement.jpg"/>
          <p:cNvPicPr>
            <a:picLocks noChangeAspect="1" noChangeArrowheads="1"/>
          </p:cNvPicPr>
          <p:nvPr/>
        </p:nvPicPr>
        <p:blipFill>
          <a:blip r:embed="rId2" cstate="print"/>
          <a:srcRect/>
          <a:stretch>
            <a:fillRect/>
          </a:stretch>
        </p:blipFill>
        <p:spPr bwMode="auto">
          <a:xfrm>
            <a:off x="5410200" y="1524000"/>
            <a:ext cx="3257550" cy="3333750"/>
          </a:xfrm>
          <a:prstGeom prst="rect">
            <a:avLst/>
          </a:prstGeom>
          <a:noFill/>
        </p:spPr>
      </p:pic>
      <p:sp>
        <p:nvSpPr>
          <p:cNvPr id="8" name="TextBox 7"/>
          <p:cNvSpPr txBox="1"/>
          <p:nvPr/>
        </p:nvSpPr>
        <p:spPr>
          <a:xfrm>
            <a:off x="609601" y="2133600"/>
            <a:ext cx="4191000" cy="3970318"/>
          </a:xfrm>
          <a:prstGeom prst="rect">
            <a:avLst/>
          </a:prstGeom>
          <a:noFill/>
        </p:spPr>
        <p:txBody>
          <a:bodyPr wrap="square" rtlCol="0">
            <a:spAutoFit/>
          </a:bodyPr>
          <a:lstStyle/>
          <a:p>
            <a:pPr>
              <a:buClr>
                <a:schemeClr val="accent1"/>
              </a:buClr>
              <a:buFont typeface="Wingdings" pitchFamily="2" charset="2"/>
              <a:buChar char="v"/>
            </a:pPr>
            <a:r>
              <a:rPr lang="en-US" sz="1800" dirty="0" smtClean="0">
                <a:latin typeface="Century Gothic" pitchFamily="34" charset="0"/>
              </a:rPr>
              <a:t> Created 1</a:t>
            </a:r>
            <a:r>
              <a:rPr lang="en-US" sz="1800" baseline="30000" dirty="0" smtClean="0">
                <a:latin typeface="Century Gothic" pitchFamily="34" charset="0"/>
              </a:rPr>
              <a:t>st</a:t>
            </a:r>
            <a:r>
              <a:rPr lang="en-US" sz="1800" dirty="0" smtClean="0">
                <a:latin typeface="Century Gothic" pitchFamily="34" charset="0"/>
              </a:rPr>
              <a:t> system in Viet Nam that supports debating online with a clearly result in Vietnamese</a:t>
            </a:r>
          </a:p>
          <a:p>
            <a:pPr>
              <a:buClr>
                <a:schemeClr val="accent1"/>
              </a:buClr>
              <a:buFont typeface="Wingdings" pitchFamily="2" charset="2"/>
              <a:buChar char="v"/>
            </a:pPr>
            <a:endParaRPr lang="en-US" sz="1800" dirty="0" smtClean="0">
              <a:latin typeface="Century Gothic" pitchFamily="34" charset="0"/>
            </a:endParaRPr>
          </a:p>
          <a:p>
            <a:pPr>
              <a:buClr>
                <a:schemeClr val="accent1"/>
              </a:buClr>
              <a:buFont typeface="Wingdings" pitchFamily="2" charset="2"/>
              <a:buChar char="v"/>
            </a:pPr>
            <a:r>
              <a:rPr lang="en-US" sz="1800" dirty="0" smtClean="0">
                <a:latin typeface="Century Gothic" pitchFamily="34" charset="0"/>
              </a:rPr>
              <a:t> Improved teamwork skill and personal skill (knowledge, coding skill)</a:t>
            </a:r>
          </a:p>
          <a:p>
            <a:pPr>
              <a:buClr>
                <a:schemeClr val="accent1"/>
              </a:buClr>
              <a:buFont typeface="Wingdings" pitchFamily="2" charset="2"/>
              <a:buChar char="v"/>
            </a:pPr>
            <a:endParaRPr lang="en-US" sz="1800" dirty="0" smtClean="0">
              <a:latin typeface="Century Gothic" pitchFamily="34" charset="0"/>
            </a:endParaRPr>
          </a:p>
          <a:p>
            <a:pPr>
              <a:buClr>
                <a:schemeClr val="accent1"/>
              </a:buClr>
              <a:buFont typeface="Wingdings" pitchFamily="2" charset="2"/>
              <a:buChar char="v"/>
            </a:pPr>
            <a:r>
              <a:rPr lang="en-US" sz="1800" dirty="0" smtClean="0">
                <a:latin typeface="Century Gothic" pitchFamily="34" charset="0"/>
              </a:rPr>
              <a:t> Applied new technology in displaying – Responsive Web Design</a:t>
            </a:r>
          </a:p>
          <a:p>
            <a:pPr>
              <a:buClr>
                <a:schemeClr val="accent1"/>
              </a:buClr>
              <a:buFont typeface="Wingdings" pitchFamily="2" charset="2"/>
              <a:buChar char="v"/>
            </a:pPr>
            <a:endParaRPr lang="en-US" sz="1800" dirty="0" smtClean="0">
              <a:latin typeface="Century Gothic" pitchFamily="34" charset="0"/>
            </a:endParaRPr>
          </a:p>
          <a:p>
            <a:pPr>
              <a:buClr>
                <a:schemeClr val="accent1"/>
              </a:buClr>
              <a:buFont typeface="Wingdings" pitchFamily="2" charset="2"/>
              <a:buChar char="v"/>
            </a:pPr>
            <a:r>
              <a:rPr lang="en-US" sz="1800" dirty="0" smtClean="0">
                <a:latin typeface="Century Gothic" pitchFamily="34" charset="0"/>
              </a:rPr>
              <a:t> An hopefully system in developing new features (sing fight, …)</a:t>
            </a:r>
            <a:endParaRPr lang="en-US" sz="1800" dirty="0" smtClean="0">
              <a:latin typeface="Century Gothic" pitchFamily="34" charset="0"/>
            </a:endParaRPr>
          </a:p>
        </p:txBody>
      </p:sp>
    </p:spTree>
    <p:extLst>
      <p:ext uri="{BB962C8B-B14F-4D97-AF65-F5344CB8AC3E}">
        <p14:creationId xmlns:p14="http://schemas.microsoft.com/office/powerpoint/2010/main" xmlns="" val="1163012285"/>
      </p:ext>
    </p:extLst>
  </p:cSld>
  <p:clrMapOvr>
    <a:masterClrMapping/>
  </p:clrMapOvr>
  <p:transition spd="med">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4">
                    <a:lumMod val="50000"/>
                  </a:schemeClr>
                </a:solidFill>
                <a:latin typeface="Century Gothic"/>
                <a:cs typeface="Century Gothic"/>
              </a:rPr>
              <a:t>7</a:t>
            </a:r>
            <a:r>
              <a:rPr lang="en-US" dirty="0" smtClean="0">
                <a:solidFill>
                  <a:schemeClr val="accent4">
                    <a:lumMod val="50000"/>
                  </a:schemeClr>
                </a:solidFill>
                <a:latin typeface="Century Gothic"/>
                <a:cs typeface="Century Gothic"/>
              </a:rPr>
              <a:t>. Demo</a:t>
            </a:r>
            <a:endParaRPr lang="en-US" dirty="0">
              <a:solidFill>
                <a:schemeClr val="accent4">
                  <a:lumMod val="50000"/>
                </a:schemeClr>
              </a:solidFill>
              <a:latin typeface="Century Gothic"/>
              <a:cs typeface="Century Gothic"/>
            </a:endParaRPr>
          </a:p>
        </p:txBody>
      </p:sp>
      <p:sp>
        <p:nvSpPr>
          <p:cNvPr id="6" name="Content Placeholder 5"/>
          <p:cNvSpPr>
            <a:spLocks noGrp="1"/>
          </p:cNvSpPr>
          <p:nvPr>
            <p:ph idx="1"/>
          </p:nvPr>
        </p:nvSpPr>
        <p:spPr/>
        <p:txBody>
          <a:bodyPr/>
          <a:lstStyle/>
          <a:p>
            <a:pPr marL="451025" lvl="1" indent="0">
              <a:buNone/>
            </a:pPr>
            <a:r>
              <a:rPr lang="en-US" dirty="0" smtClean="0">
                <a:solidFill>
                  <a:schemeClr val="tx1">
                    <a:lumMod val="85000"/>
                    <a:lumOff val="15000"/>
                  </a:schemeClr>
                </a:solidFill>
                <a:latin typeface="Century Gothic"/>
                <a:cs typeface="Century Gothic"/>
              </a:rPr>
              <a:t>Please check it out at </a:t>
            </a:r>
            <a:r>
              <a:rPr lang="en-US" b="1" dirty="0" smtClean="0">
                <a:solidFill>
                  <a:schemeClr val="tx1">
                    <a:lumMod val="85000"/>
                    <a:lumOff val="15000"/>
                  </a:schemeClr>
                </a:solidFill>
                <a:latin typeface="Century Gothic"/>
                <a:cs typeface="Century Gothic"/>
              </a:rPr>
              <a:t>www.tranhluan.vn</a:t>
            </a:r>
          </a:p>
        </p:txBody>
      </p:sp>
      <p:sp>
        <p:nvSpPr>
          <p:cNvPr id="2" name="Slide Number Placeholder 1"/>
          <p:cNvSpPr>
            <a:spLocks noGrp="1"/>
          </p:cNvSpPr>
          <p:nvPr>
            <p:ph type="sldNum" sz="quarter" idx="12"/>
          </p:nvPr>
        </p:nvSpPr>
        <p:spPr/>
        <p:txBody>
          <a:bodyPr/>
          <a:lstStyle/>
          <a:p>
            <a:fld id="{34C99D79-8A4B-4031-B1E0-AF26F8EDF2BC}" type="slidenum">
              <a:rPr lang="en-US" smtClean="0"/>
              <a:pPr/>
              <a:t>46</a:t>
            </a:fld>
            <a:endParaRPr lang="en-US"/>
          </a:p>
        </p:txBody>
      </p:sp>
      <p:pic>
        <p:nvPicPr>
          <p:cNvPr id="7" name="Picture 2" descr="C:\Users\Meo Beo\Desktop\free-pph-demo.jpg"/>
          <p:cNvPicPr>
            <a:picLocks noChangeAspect="1" noChangeArrowheads="1"/>
          </p:cNvPicPr>
          <p:nvPr/>
        </p:nvPicPr>
        <p:blipFill>
          <a:blip r:embed="rId2" cstate="print"/>
          <a:srcRect/>
          <a:stretch>
            <a:fillRect/>
          </a:stretch>
        </p:blipFill>
        <p:spPr bwMode="auto">
          <a:xfrm>
            <a:off x="2209800" y="2362200"/>
            <a:ext cx="4648200" cy="3351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27250381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4">
                    <a:lumMod val="50000"/>
                  </a:schemeClr>
                </a:solidFill>
                <a:latin typeface="Century Gothic"/>
                <a:cs typeface="Century Gothic"/>
              </a:rPr>
              <a:t>8</a:t>
            </a:r>
            <a:r>
              <a:rPr lang="en-US" dirty="0" smtClean="0">
                <a:solidFill>
                  <a:schemeClr val="accent4">
                    <a:lumMod val="50000"/>
                  </a:schemeClr>
                </a:solidFill>
                <a:latin typeface="Century Gothic"/>
                <a:cs typeface="Century Gothic"/>
              </a:rPr>
              <a:t>. Q&amp;A</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47</a:t>
            </a:fld>
            <a:endParaRPr lang="en-US"/>
          </a:p>
        </p:txBody>
      </p:sp>
      <p:pic>
        <p:nvPicPr>
          <p:cNvPr id="8" name="Content Placeholder 7" descr="252.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29733" r="-29733"/>
          <a:stretch>
            <a:fillRect/>
          </a:stretch>
        </p:blipFill>
        <p:spPr>
          <a:xfrm>
            <a:off x="1524000" y="1524000"/>
            <a:ext cx="6324600" cy="3952875"/>
          </a:xfrm>
        </p:spPr>
      </p:pic>
    </p:spTree>
    <p:extLst>
      <p:ext uri="{BB962C8B-B14F-4D97-AF65-F5344CB8AC3E}">
        <p14:creationId xmlns:p14="http://schemas.microsoft.com/office/powerpoint/2010/main" xmlns="" val="2767436595"/>
      </p:ext>
    </p:extLst>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48</a:t>
            </a:fld>
            <a:endParaRPr lang="en-US"/>
          </a:p>
        </p:txBody>
      </p:sp>
      <p:pic>
        <p:nvPicPr>
          <p:cNvPr id="4" name="Content Placeholder 3" descr="Screen Shot 2013-04-21 at 2.10.24 PM.pn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078" b="-1078"/>
          <a:stretch>
            <a:fillRect/>
          </a:stretch>
        </p:blipFill>
        <p:spPr>
          <a:xfrm>
            <a:off x="2819400" y="2362200"/>
            <a:ext cx="3596640" cy="2247900"/>
          </a:xfrm>
        </p:spPr>
      </p:pic>
    </p:spTree>
    <p:extLst>
      <p:ext uri="{BB962C8B-B14F-4D97-AF65-F5344CB8AC3E}">
        <p14:creationId xmlns:p14="http://schemas.microsoft.com/office/powerpoint/2010/main" xmlns="" val="2581620946"/>
      </p:ext>
    </p:extLst>
  </p:cSld>
  <p:clrMapOvr>
    <a:masterClrMapping/>
  </p:clrMapOvr>
  <p:transition spd="med">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4C99D79-8A4B-4031-B1E0-AF26F8EDF2BC}" type="slidenum">
              <a:rPr lang="en-US" smtClean="0"/>
              <a:pPr/>
              <a:t>5</a:t>
            </a:fld>
            <a:endParaRPr lang="en-US"/>
          </a:p>
        </p:txBody>
      </p:sp>
      <p:pic>
        <p:nvPicPr>
          <p:cNvPr id="20" name="Picture 6" descr="http://www.puntlandobserver.com/wp-content/uploads/2013/04/Solution.jpg"/>
          <p:cNvPicPr>
            <a:picLocks noChangeAspect="1" noChangeArrowheads="1"/>
          </p:cNvPicPr>
          <p:nvPr/>
        </p:nvPicPr>
        <p:blipFill>
          <a:blip r:embed="rId3" cstate="print"/>
          <a:srcRect/>
          <a:stretch>
            <a:fillRect/>
          </a:stretch>
        </p:blipFill>
        <p:spPr bwMode="auto">
          <a:xfrm>
            <a:off x="1143000" y="1828800"/>
            <a:ext cx="4037156" cy="4033516"/>
          </a:xfrm>
          <a:prstGeom prst="rect">
            <a:avLst/>
          </a:prstGeom>
          <a:noFill/>
        </p:spPr>
      </p:pic>
      <p:sp>
        <p:nvSpPr>
          <p:cNvPr id="22" name="Right Arrow 21"/>
          <p:cNvSpPr/>
          <p:nvPr/>
        </p:nvSpPr>
        <p:spPr>
          <a:xfrm>
            <a:off x="5334000" y="3733800"/>
            <a:ext cx="762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066" name="Picture 2" descr="C:\Users\Administrator\Desktop\RenderedImage.png"/>
          <p:cNvPicPr>
            <a:picLocks noChangeAspect="1" noChangeArrowheads="1"/>
          </p:cNvPicPr>
          <p:nvPr/>
        </p:nvPicPr>
        <p:blipFill>
          <a:blip r:embed="rId4" cstate="print"/>
          <a:srcRect/>
          <a:stretch>
            <a:fillRect/>
          </a:stretch>
        </p:blipFill>
        <p:spPr bwMode="auto">
          <a:xfrm>
            <a:off x="6324600" y="3048000"/>
            <a:ext cx="1440872" cy="1524000"/>
          </a:xfrm>
          <a:prstGeom prst="rect">
            <a:avLst/>
          </a:prstGeom>
          <a:noFill/>
        </p:spPr>
      </p:pic>
    </p:spTree>
    <p:extLst>
      <p:ext uri="{BB962C8B-B14F-4D97-AF65-F5344CB8AC3E}">
        <p14:creationId xmlns:p14="http://schemas.microsoft.com/office/powerpoint/2010/main" xmlns="" val="2858570878"/>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2000" fill="hold"/>
                                        <p:tgtEl>
                                          <p:spTgt spid="20"/>
                                        </p:tgtEl>
                                        <p:attrNameLst>
                                          <p:attrName>ppt_x</p:attrName>
                                        </p:attrNameLst>
                                      </p:cBhvr>
                                      <p:tavLst>
                                        <p:tav tm="0">
                                          <p:val>
                                            <p:strVal val="0-#ppt_w/2"/>
                                          </p:val>
                                        </p:tav>
                                        <p:tav tm="100000">
                                          <p:val>
                                            <p:strVal val="#ppt_x"/>
                                          </p:val>
                                        </p:tav>
                                      </p:tavLst>
                                    </p:anim>
                                    <p:anim calcmode="lin" valueType="num">
                                      <p:cBhvr additive="base">
                                        <p:cTn id="8" dur="2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1000" fill="hold"/>
                                        <p:tgtEl>
                                          <p:spTgt spid="22"/>
                                        </p:tgtEl>
                                        <p:attrNameLst>
                                          <p:attrName>ppt_x</p:attrName>
                                        </p:attrNameLst>
                                      </p:cBhvr>
                                      <p:tavLst>
                                        <p:tav tm="0">
                                          <p:val>
                                            <p:strVal val="#ppt_x"/>
                                          </p:val>
                                        </p:tav>
                                        <p:tav tm="100000">
                                          <p:val>
                                            <p:strVal val="#ppt_x"/>
                                          </p:val>
                                        </p:tav>
                                      </p:tavLst>
                                    </p:anim>
                                    <p:anim calcmode="lin" valueType="num">
                                      <p:cBhvr additive="base">
                                        <p:cTn id="14"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8066"/>
                                        </p:tgtEl>
                                        <p:attrNameLst>
                                          <p:attrName>style.visibility</p:attrName>
                                        </p:attrNameLst>
                                      </p:cBhvr>
                                      <p:to>
                                        <p:strVal val="visible"/>
                                      </p:to>
                                    </p:set>
                                    <p:anim calcmode="lin" valueType="num">
                                      <p:cBhvr additive="base">
                                        <p:cTn id="19" dur="500" fill="hold"/>
                                        <p:tgtEl>
                                          <p:spTgt spid="88066"/>
                                        </p:tgtEl>
                                        <p:attrNameLst>
                                          <p:attrName>ppt_x</p:attrName>
                                        </p:attrNameLst>
                                      </p:cBhvr>
                                      <p:tavLst>
                                        <p:tav tm="0">
                                          <p:val>
                                            <p:strVal val="1+#ppt_w/2"/>
                                          </p:val>
                                        </p:tav>
                                        <p:tav tm="100000">
                                          <p:val>
                                            <p:strVal val="#ppt_x"/>
                                          </p:val>
                                        </p:tav>
                                      </p:tavLst>
                                    </p:anim>
                                    <p:anim calcmode="lin" valueType="num">
                                      <p:cBhvr additive="base">
                                        <p:cTn id="20" dur="500" fill="hold"/>
                                        <p:tgtEl>
                                          <p:spTgt spid="880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14400" y="152400"/>
            <a:ext cx="7315200" cy="1295400"/>
          </a:xfrm>
        </p:spPr>
        <p:txBody>
          <a:bodyPr/>
          <a:lstStyle/>
          <a:p>
            <a:r>
              <a:rPr lang="en-US" dirty="0" smtClean="0">
                <a:solidFill>
                  <a:schemeClr val="accent4">
                    <a:lumMod val="50000"/>
                  </a:schemeClr>
                </a:solidFill>
                <a:latin typeface="Century Gothic"/>
                <a:cs typeface="Century Gothic"/>
              </a:rPr>
              <a:t>1.1 Problem Definition</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6</a:t>
            </a:fld>
            <a:endParaRPr lang="en-US"/>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Introduction</a:t>
            </a:r>
            <a:endParaRPr lang="en-US" sz="1800" i="1" dirty="0">
              <a:latin typeface="Century Gothic"/>
              <a:cs typeface="Century Gothic"/>
            </a:endParaRPr>
          </a:p>
        </p:txBody>
      </p:sp>
      <p:sp>
        <p:nvSpPr>
          <p:cNvPr id="10" name="TextBox 9"/>
          <p:cNvSpPr txBox="1"/>
          <p:nvPr/>
        </p:nvSpPr>
        <p:spPr>
          <a:xfrm>
            <a:off x="5029200" y="2209800"/>
            <a:ext cx="3810000" cy="430887"/>
          </a:xfrm>
          <a:prstGeom prst="rect">
            <a:avLst/>
          </a:prstGeom>
          <a:noFill/>
        </p:spPr>
        <p:txBody>
          <a:bodyPr wrap="square" rtlCol="0">
            <a:spAutoFit/>
          </a:bodyPr>
          <a:lstStyle/>
          <a:p>
            <a:r>
              <a:rPr lang="en-US" sz="2200" u="sng" dirty="0" smtClean="0">
                <a:solidFill>
                  <a:srgbClr val="0070C0"/>
                </a:solidFill>
                <a:latin typeface="Century Gothic" pitchFamily="34" charset="0"/>
              </a:rPr>
              <a:t>http://www.tranhluan.vn</a:t>
            </a:r>
            <a:endParaRPr lang="en-US" sz="2200" u="sng" dirty="0">
              <a:solidFill>
                <a:srgbClr val="0070C0"/>
              </a:solidFill>
              <a:latin typeface="Century Gothic" pitchFamily="34" charset="0"/>
            </a:endParaRPr>
          </a:p>
        </p:txBody>
      </p:sp>
      <p:sp>
        <p:nvSpPr>
          <p:cNvPr id="11" name="Rectangle 2"/>
          <p:cNvSpPr txBox="1">
            <a:spLocks noChangeArrowheads="1"/>
          </p:cNvSpPr>
          <p:nvPr/>
        </p:nvSpPr>
        <p:spPr bwMode="black">
          <a:xfrm>
            <a:off x="4495800" y="2819400"/>
            <a:ext cx="4495800" cy="2514600"/>
          </a:xfrm>
          <a:prstGeom prst="rect">
            <a:avLst/>
          </a:prstGeom>
          <a:noFill/>
          <a:ln/>
        </p:spPr>
        <p:txBody>
          <a:bodyPr vert="horz" lIns="121899" tIns="60949" rIns="121899" bIns="60949" rtlCol="0">
            <a:normAutofit fontScale="92500" lnSpcReduction="10000"/>
          </a:bodyPr>
          <a:lstStyle/>
          <a:p>
            <a:pPr marL="304747" marR="0" lvl="0" indent="-304747" algn="l" defTabSz="1218987" rtl="0" eaLnBrk="1" fontAlgn="auto" latinLnBrk="0" hangingPunct="1">
              <a:lnSpc>
                <a:spcPct val="90000"/>
              </a:lnSpc>
              <a:spcBef>
                <a:spcPts val="600"/>
              </a:spcBef>
              <a:spcAft>
                <a:spcPts val="600"/>
              </a:spcAft>
              <a:buClr>
                <a:schemeClr val="accent1"/>
              </a:buClr>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Century Gothic" pitchFamily="34" charset="0"/>
              </a:rPr>
              <a:t>A web-based application aims to construct </a:t>
            </a:r>
            <a:r>
              <a:rPr kumimoji="0" lang="en-US" sz="2000" b="1" i="0" u="none" strike="noStrike" kern="1200" cap="none" spc="0" normalizeH="0" baseline="0" noProof="0" dirty="0" smtClean="0">
                <a:ln>
                  <a:noFill/>
                </a:ln>
                <a:solidFill>
                  <a:schemeClr val="tx1"/>
                </a:solidFill>
                <a:effectLst/>
                <a:uLnTx/>
                <a:uFillTx/>
                <a:latin typeface="Century Gothic" pitchFamily="34" charset="0"/>
              </a:rPr>
              <a:t>a strong connected network</a:t>
            </a:r>
            <a:r>
              <a:rPr kumimoji="0" lang="en-US" sz="2000" b="0" i="0" u="none" strike="noStrike" kern="1200" cap="none" spc="0" normalizeH="0" baseline="0" noProof="0" dirty="0" smtClean="0">
                <a:ln>
                  <a:noFill/>
                </a:ln>
                <a:solidFill>
                  <a:schemeClr val="tx1"/>
                </a:solidFill>
                <a:effectLst/>
                <a:uLnTx/>
                <a:uFillTx/>
                <a:latin typeface="Century Gothic" pitchFamily="34" charset="0"/>
              </a:rPr>
              <a:t> between Vietnamese people.</a:t>
            </a:r>
          </a:p>
          <a:p>
            <a:pPr marL="304747" indent="-304747">
              <a:lnSpc>
                <a:spcPct val="90000"/>
              </a:lnSpc>
              <a:spcBef>
                <a:spcPts val="600"/>
              </a:spcBef>
              <a:spcAft>
                <a:spcPts val="600"/>
              </a:spcAft>
              <a:buClr>
                <a:schemeClr val="accent1"/>
              </a:buClr>
              <a:buFont typeface="Arial" pitchFamily="34" charset="0"/>
              <a:buChar char="•"/>
            </a:pPr>
            <a:r>
              <a:rPr lang="en-US" sz="2000" dirty="0" smtClean="0">
                <a:latin typeface="Century Gothic" pitchFamily="34" charset="0"/>
              </a:rPr>
              <a:t>Creating a web-based application where everyone </a:t>
            </a:r>
            <a:r>
              <a:rPr lang="en-US" sz="2000" b="1" dirty="0" smtClean="0">
                <a:latin typeface="Century Gothic" pitchFamily="34" charset="0"/>
              </a:rPr>
              <a:t>can easily join and expose, argue on their opinions, points of view</a:t>
            </a:r>
            <a:r>
              <a:rPr lang="en-US" sz="2000" dirty="0" smtClean="0">
                <a:latin typeface="Century Gothic" pitchFamily="34" charset="0"/>
              </a:rPr>
              <a:t> about a debate topic.</a:t>
            </a:r>
          </a:p>
          <a:p>
            <a:pPr marL="304747" marR="0" lvl="0" indent="-304747" algn="l" defTabSz="1218987" rtl="0" eaLnBrk="1" fontAlgn="auto" latinLnBrk="0" hangingPunct="1">
              <a:lnSpc>
                <a:spcPct val="90000"/>
              </a:lnSpc>
              <a:spcBef>
                <a:spcPts val="600"/>
              </a:spcBef>
              <a:spcAft>
                <a:spcPts val="600"/>
              </a:spcAft>
              <a:buClr>
                <a:schemeClr val="accent1"/>
              </a:buClr>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Century Gothic" pitchFamily="34" charset="0"/>
            </a:endParaRPr>
          </a:p>
        </p:txBody>
      </p:sp>
      <p:grpSp>
        <p:nvGrpSpPr>
          <p:cNvPr id="22" name="Group 21"/>
          <p:cNvGrpSpPr/>
          <p:nvPr/>
        </p:nvGrpSpPr>
        <p:grpSpPr>
          <a:xfrm>
            <a:off x="0" y="2514600"/>
            <a:ext cx="4313739" cy="2771775"/>
            <a:chOff x="4800600" y="2590800"/>
            <a:chExt cx="4161339" cy="2771775"/>
          </a:xfrm>
        </p:grpSpPr>
        <p:pic>
          <p:nvPicPr>
            <p:cNvPr id="23" name="Picture 4" descr="http://gsmtweet.com/wp-content/uploads/2012/12/Use-Social-Media-To-Market-A-Small-Business.jpeg"/>
            <p:cNvPicPr>
              <a:picLocks noChangeAspect="1" noChangeArrowheads="1"/>
            </p:cNvPicPr>
            <p:nvPr/>
          </p:nvPicPr>
          <p:blipFill>
            <a:blip r:embed="rId3" cstate="print"/>
            <a:srcRect/>
            <a:stretch>
              <a:fillRect/>
            </a:stretch>
          </p:blipFill>
          <p:spPr bwMode="auto">
            <a:xfrm>
              <a:off x="4800600" y="2590800"/>
              <a:ext cx="4161339" cy="2771775"/>
            </a:xfrm>
            <a:prstGeom prst="rect">
              <a:avLst/>
            </a:prstGeom>
            <a:noFill/>
          </p:spPr>
        </p:pic>
        <p:pic>
          <p:nvPicPr>
            <p:cNvPr id="24" name="Picture 2" descr="C:\Users\Administrator\Desktop\RenderedImage.png"/>
            <p:cNvPicPr>
              <a:picLocks noChangeAspect="1" noChangeArrowheads="1"/>
            </p:cNvPicPr>
            <p:nvPr/>
          </p:nvPicPr>
          <p:blipFill>
            <a:blip r:embed="rId4" cstate="print"/>
            <a:srcRect/>
            <a:stretch>
              <a:fillRect/>
            </a:stretch>
          </p:blipFill>
          <p:spPr bwMode="auto">
            <a:xfrm>
              <a:off x="5715000" y="2743200"/>
              <a:ext cx="360218" cy="381000"/>
            </a:xfrm>
            <a:prstGeom prst="rect">
              <a:avLst/>
            </a:prstGeom>
            <a:noFill/>
          </p:spPr>
        </p:pic>
        <p:pic>
          <p:nvPicPr>
            <p:cNvPr id="25" name="Picture 2" descr="C:\Users\Administrator\Desktop\RenderedImage.png"/>
            <p:cNvPicPr>
              <a:picLocks noChangeAspect="1" noChangeArrowheads="1"/>
            </p:cNvPicPr>
            <p:nvPr/>
          </p:nvPicPr>
          <p:blipFill>
            <a:blip r:embed="rId4" cstate="print"/>
            <a:srcRect/>
            <a:stretch>
              <a:fillRect/>
            </a:stretch>
          </p:blipFill>
          <p:spPr bwMode="auto">
            <a:xfrm>
              <a:off x="5181600" y="2971800"/>
              <a:ext cx="228600" cy="241789"/>
            </a:xfrm>
            <a:prstGeom prst="rect">
              <a:avLst/>
            </a:prstGeom>
            <a:noFill/>
          </p:spPr>
        </p:pic>
        <p:pic>
          <p:nvPicPr>
            <p:cNvPr id="26" name="Picture 2" descr="C:\Users\Administrator\Desktop\RenderedImage.png"/>
            <p:cNvPicPr>
              <a:picLocks noChangeAspect="1" noChangeArrowheads="1"/>
            </p:cNvPicPr>
            <p:nvPr/>
          </p:nvPicPr>
          <p:blipFill>
            <a:blip r:embed="rId4" cstate="print"/>
            <a:srcRect/>
            <a:stretch>
              <a:fillRect/>
            </a:stretch>
          </p:blipFill>
          <p:spPr bwMode="auto">
            <a:xfrm>
              <a:off x="6629400" y="2971800"/>
              <a:ext cx="288174" cy="304800"/>
            </a:xfrm>
            <a:prstGeom prst="rect">
              <a:avLst/>
            </a:prstGeom>
            <a:noFill/>
          </p:spPr>
        </p:pic>
        <p:pic>
          <p:nvPicPr>
            <p:cNvPr id="27" name="Picture 2" descr="C:\Users\Administrator\Desktop\RenderedImage.png"/>
            <p:cNvPicPr>
              <a:picLocks noChangeAspect="1" noChangeArrowheads="1"/>
            </p:cNvPicPr>
            <p:nvPr/>
          </p:nvPicPr>
          <p:blipFill>
            <a:blip r:embed="rId4" cstate="print"/>
            <a:srcRect/>
            <a:stretch>
              <a:fillRect/>
            </a:stretch>
          </p:blipFill>
          <p:spPr bwMode="auto">
            <a:xfrm>
              <a:off x="7543800" y="2667000"/>
              <a:ext cx="360218" cy="381000"/>
            </a:xfrm>
            <a:prstGeom prst="rect">
              <a:avLst/>
            </a:prstGeom>
            <a:noFill/>
          </p:spPr>
        </p:pic>
        <p:pic>
          <p:nvPicPr>
            <p:cNvPr id="28" name="Picture 2" descr="C:\Users\Administrator\Desktop\RenderedImage.png"/>
            <p:cNvPicPr>
              <a:picLocks noChangeAspect="1" noChangeArrowheads="1"/>
            </p:cNvPicPr>
            <p:nvPr/>
          </p:nvPicPr>
          <p:blipFill>
            <a:blip r:embed="rId4" cstate="print"/>
            <a:srcRect/>
            <a:stretch>
              <a:fillRect/>
            </a:stretch>
          </p:blipFill>
          <p:spPr bwMode="auto">
            <a:xfrm>
              <a:off x="8458200" y="2971800"/>
              <a:ext cx="216131" cy="228600"/>
            </a:xfrm>
            <a:prstGeom prst="rect">
              <a:avLst/>
            </a:prstGeom>
            <a:noFill/>
          </p:spPr>
        </p:pic>
        <p:pic>
          <p:nvPicPr>
            <p:cNvPr id="29" name="Picture 2" descr="C:\Users\Administrator\Desktop\RenderedImage.png"/>
            <p:cNvPicPr>
              <a:picLocks noChangeAspect="1" noChangeArrowheads="1"/>
            </p:cNvPicPr>
            <p:nvPr/>
          </p:nvPicPr>
          <p:blipFill>
            <a:blip r:embed="rId4" cstate="print"/>
            <a:srcRect/>
            <a:stretch>
              <a:fillRect/>
            </a:stretch>
          </p:blipFill>
          <p:spPr bwMode="auto">
            <a:xfrm>
              <a:off x="8001000" y="3048000"/>
              <a:ext cx="288174" cy="304800"/>
            </a:xfrm>
            <a:prstGeom prst="rect">
              <a:avLst/>
            </a:prstGeom>
            <a:noFill/>
          </p:spPr>
        </p:pic>
      </p:grpSp>
    </p:spTree>
    <p:extLst>
      <p:ext uri="{BB962C8B-B14F-4D97-AF65-F5344CB8AC3E}">
        <p14:creationId xmlns:p14="http://schemas.microsoft.com/office/powerpoint/2010/main" xmlns="" val="3319231649"/>
      </p:ext>
    </p:extLst>
  </p:cSld>
  <p:clrMapOvr>
    <a:masterClrMapping/>
  </p:clrMapOvr>
  <p:transition spd="med">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1.2 Our Proposal &amp; Product</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7</a:t>
            </a:fld>
            <a:endParaRPr lang="en-US"/>
          </a:p>
        </p:txBody>
      </p:sp>
      <p:sp>
        <p:nvSpPr>
          <p:cNvPr id="6" name="Content Placeholder 5"/>
          <p:cNvSpPr>
            <a:spLocks noGrp="1"/>
          </p:cNvSpPr>
          <p:nvPr>
            <p:ph sz="half" idx="4294967295"/>
          </p:nvPr>
        </p:nvSpPr>
        <p:spPr>
          <a:xfrm>
            <a:off x="1066800" y="1600200"/>
            <a:ext cx="7696200" cy="4572000"/>
          </a:xfrm>
        </p:spPr>
        <p:txBody>
          <a:bodyPr>
            <a:noAutofit/>
          </a:bodyPr>
          <a:lstStyle/>
          <a:p>
            <a:pPr marL="0" indent="0" algn="just">
              <a:buNone/>
            </a:pPr>
            <a:r>
              <a:rPr lang="en-US" sz="2000" b="1" dirty="0" smtClean="0">
                <a:solidFill>
                  <a:schemeClr val="tx1">
                    <a:lumMod val="85000"/>
                    <a:lumOff val="15000"/>
                  </a:schemeClr>
                </a:solidFill>
                <a:latin typeface="Century Gothic"/>
                <a:cs typeface="Century Gothic"/>
              </a:rPr>
              <a:t>tranhluan.vn </a:t>
            </a:r>
            <a:r>
              <a:rPr lang="en-US" sz="2000" dirty="0" smtClean="0">
                <a:solidFill>
                  <a:schemeClr val="tx1">
                    <a:lumMod val="85000"/>
                    <a:lumOff val="15000"/>
                  </a:schemeClr>
                </a:solidFill>
                <a:latin typeface="Century Gothic"/>
                <a:cs typeface="Century Gothic"/>
              </a:rPr>
              <a:t>focus on the </a:t>
            </a:r>
            <a:r>
              <a:rPr lang="en-US" sz="2000" b="1" dirty="0" smtClean="0">
                <a:solidFill>
                  <a:schemeClr val="tx1">
                    <a:lumMod val="85000"/>
                    <a:lumOff val="15000"/>
                  </a:schemeClr>
                </a:solidFill>
                <a:latin typeface="Century Gothic"/>
                <a:cs typeface="Century Gothic"/>
              </a:rPr>
              <a:t>following highlights:</a:t>
            </a:r>
          </a:p>
          <a:p>
            <a:pPr marL="304747" lvl="1" algn="just">
              <a:spcBef>
                <a:spcPts val="1800"/>
              </a:spcBef>
              <a:buFont typeface="Wingdings" charset="2"/>
              <a:buChar char="§"/>
            </a:pPr>
            <a:r>
              <a:rPr lang="en-US" sz="2000" b="1" dirty="0" smtClean="0">
                <a:solidFill>
                  <a:schemeClr val="accent4">
                    <a:lumMod val="75000"/>
                  </a:schemeClr>
                </a:solidFill>
                <a:latin typeface="Century Gothic"/>
                <a:cs typeface="Century Gothic"/>
              </a:rPr>
              <a:t>Search</a:t>
            </a:r>
            <a:r>
              <a:rPr lang="en-US" sz="2000" b="1" dirty="0" smtClean="0">
                <a:solidFill>
                  <a:schemeClr val="tx1">
                    <a:lumMod val="85000"/>
                    <a:lumOff val="15000"/>
                  </a:schemeClr>
                </a:solidFill>
                <a:latin typeface="Century Gothic"/>
                <a:cs typeface="Century Gothic"/>
              </a:rPr>
              <a:t>: fast</a:t>
            </a:r>
            <a:r>
              <a:rPr lang="en-US" sz="2000" dirty="0" smtClean="0">
                <a:solidFill>
                  <a:schemeClr val="tx1">
                    <a:lumMod val="85000"/>
                    <a:lumOff val="15000"/>
                  </a:schemeClr>
                </a:solidFill>
                <a:latin typeface="Century Gothic"/>
                <a:cs typeface="Century Gothic"/>
              </a:rPr>
              <a:t> search with </a:t>
            </a:r>
            <a:r>
              <a:rPr lang="en-US" sz="2000" b="1" dirty="0" smtClean="0">
                <a:solidFill>
                  <a:schemeClr val="tx1">
                    <a:lumMod val="85000"/>
                    <a:lumOff val="15000"/>
                  </a:schemeClr>
                </a:solidFill>
                <a:latin typeface="Century Gothic"/>
                <a:cs typeface="Century Gothic"/>
              </a:rPr>
              <a:t>keywords </a:t>
            </a:r>
            <a:r>
              <a:rPr lang="en-US" sz="2000" dirty="0" smtClean="0">
                <a:solidFill>
                  <a:schemeClr val="tx1">
                    <a:lumMod val="85000"/>
                    <a:lumOff val="15000"/>
                  </a:schemeClr>
                </a:solidFill>
                <a:latin typeface="Century Gothic"/>
                <a:cs typeface="Century Gothic"/>
              </a:rPr>
              <a:t>for users</a:t>
            </a:r>
          </a:p>
          <a:p>
            <a:pPr marL="304747" lvl="1" algn="just">
              <a:spcBef>
                <a:spcPts val="1800"/>
              </a:spcBef>
              <a:buFont typeface="Wingdings" charset="2"/>
              <a:buChar char="§"/>
            </a:pPr>
            <a:r>
              <a:rPr lang="en-US" sz="2000" b="1" dirty="0" smtClean="0">
                <a:solidFill>
                  <a:srgbClr val="B8270A"/>
                </a:solidFill>
                <a:latin typeface="Century Gothic"/>
                <a:cs typeface="Century Gothic"/>
              </a:rPr>
              <a:t>Advanced Search</a:t>
            </a:r>
            <a:r>
              <a:rPr lang="en-US" sz="2000" dirty="0" smtClean="0">
                <a:solidFill>
                  <a:schemeClr val="tx1">
                    <a:lumMod val="85000"/>
                    <a:lumOff val="15000"/>
                  </a:schemeClr>
                </a:solidFill>
                <a:latin typeface="Century Gothic"/>
                <a:cs typeface="Century Gothic"/>
              </a:rPr>
              <a:t>: for users who know well their needs with </a:t>
            </a:r>
            <a:r>
              <a:rPr lang="en-US" sz="2000" b="1" dirty="0" smtClean="0">
                <a:solidFill>
                  <a:schemeClr val="tx1">
                    <a:lumMod val="85000"/>
                    <a:lumOff val="15000"/>
                  </a:schemeClr>
                </a:solidFill>
                <a:latin typeface="Century Gothic"/>
                <a:cs typeface="Century Gothic"/>
              </a:rPr>
              <a:t>many extra options</a:t>
            </a:r>
            <a:r>
              <a:rPr lang="en-US" sz="2000" dirty="0" smtClean="0">
                <a:solidFill>
                  <a:schemeClr val="tx1">
                    <a:lumMod val="85000"/>
                    <a:lumOff val="15000"/>
                  </a:schemeClr>
                </a:solidFill>
                <a:latin typeface="Century Gothic"/>
                <a:cs typeface="Century Gothic"/>
              </a:rPr>
              <a:t> - base on user own evaluation of </a:t>
            </a:r>
            <a:r>
              <a:rPr lang="en-US" sz="2000" b="1" dirty="0" smtClean="0">
                <a:solidFill>
                  <a:schemeClr val="tx1">
                    <a:lumMod val="85000"/>
                    <a:lumOff val="15000"/>
                  </a:schemeClr>
                </a:solidFill>
                <a:latin typeface="Century Gothic"/>
                <a:cs typeface="Century Gothic"/>
              </a:rPr>
              <a:t>necessary living conditions</a:t>
            </a:r>
          </a:p>
          <a:p>
            <a:pPr algn="just">
              <a:buFont typeface="Wingdings" charset="2"/>
              <a:buChar char="§"/>
            </a:pPr>
            <a:r>
              <a:rPr lang="en-US" sz="2000" b="1" dirty="0" smtClean="0">
                <a:solidFill>
                  <a:srgbClr val="B8270A"/>
                </a:solidFill>
                <a:latin typeface="Century Gothic"/>
                <a:cs typeface="Century Gothic"/>
              </a:rPr>
              <a:t>Three models of debate</a:t>
            </a:r>
            <a:r>
              <a:rPr lang="en-US" sz="2000" b="1" dirty="0" smtClean="0">
                <a:solidFill>
                  <a:schemeClr val="tx1">
                    <a:lumMod val="85000"/>
                    <a:lumOff val="15000"/>
                  </a:schemeClr>
                </a:solidFill>
                <a:latin typeface="Century Gothic"/>
                <a:cs typeface="Century Gothic"/>
              </a:rPr>
              <a:t>: </a:t>
            </a:r>
            <a:r>
              <a:rPr lang="en-US" sz="2000" b="1" dirty="0" err="1" smtClean="0">
                <a:solidFill>
                  <a:schemeClr val="tx1">
                    <a:lumMod val="85000"/>
                    <a:lumOff val="15000"/>
                  </a:schemeClr>
                </a:solidFill>
                <a:latin typeface="Century Gothic"/>
                <a:cs typeface="Century Gothic"/>
              </a:rPr>
              <a:t>Đối</a:t>
            </a:r>
            <a:r>
              <a:rPr lang="en-US" sz="2000" b="1" dirty="0" smtClean="0">
                <a:solidFill>
                  <a:schemeClr val="tx1">
                    <a:lumMod val="85000"/>
                    <a:lumOff val="15000"/>
                  </a:schemeClr>
                </a:solidFill>
                <a:latin typeface="Century Gothic"/>
                <a:cs typeface="Century Gothic"/>
              </a:rPr>
              <a:t> </a:t>
            </a:r>
            <a:r>
              <a:rPr lang="en-US" sz="2000" b="1" dirty="0" err="1" smtClean="0">
                <a:solidFill>
                  <a:schemeClr val="tx1">
                    <a:lumMod val="85000"/>
                    <a:lumOff val="15000"/>
                  </a:schemeClr>
                </a:solidFill>
                <a:latin typeface="Century Gothic"/>
                <a:cs typeface="Century Gothic"/>
              </a:rPr>
              <a:t>đầu</a:t>
            </a:r>
            <a:r>
              <a:rPr lang="en-US" sz="2000" dirty="0" smtClean="0">
                <a:solidFill>
                  <a:schemeClr val="tx1">
                    <a:lumMod val="85000"/>
                    <a:lumOff val="15000"/>
                  </a:schemeClr>
                </a:solidFill>
                <a:latin typeface="Century Gothic"/>
                <a:cs typeface="Century Gothic"/>
              </a:rPr>
              <a:t>, </a:t>
            </a:r>
            <a:r>
              <a:rPr lang="en-US" sz="2000" b="1" dirty="0" err="1" smtClean="0">
                <a:solidFill>
                  <a:schemeClr val="tx1">
                    <a:lumMod val="85000"/>
                    <a:lumOff val="15000"/>
                  </a:schemeClr>
                </a:solidFill>
                <a:latin typeface="Century Gothic"/>
                <a:cs typeface="Century Gothic"/>
              </a:rPr>
              <a:t>Đúng</a:t>
            </a:r>
            <a:r>
              <a:rPr lang="en-US" sz="2000" b="1" dirty="0" smtClean="0">
                <a:solidFill>
                  <a:schemeClr val="tx1">
                    <a:lumMod val="85000"/>
                    <a:lumOff val="15000"/>
                  </a:schemeClr>
                </a:solidFill>
                <a:latin typeface="Century Gothic"/>
                <a:cs typeface="Century Gothic"/>
              </a:rPr>
              <a:t> hay </a:t>
            </a:r>
            <a:r>
              <a:rPr lang="en-US" sz="2000" b="1" dirty="0" err="1" smtClean="0">
                <a:solidFill>
                  <a:schemeClr val="tx1">
                    <a:lumMod val="85000"/>
                    <a:lumOff val="15000"/>
                  </a:schemeClr>
                </a:solidFill>
                <a:latin typeface="Century Gothic"/>
                <a:cs typeface="Century Gothic"/>
              </a:rPr>
              <a:t>Sai</a:t>
            </a:r>
            <a:r>
              <a:rPr lang="en-US" sz="2000" dirty="0" smtClean="0">
                <a:solidFill>
                  <a:schemeClr val="tx1">
                    <a:lumMod val="85000"/>
                    <a:lumOff val="15000"/>
                  </a:schemeClr>
                </a:solidFill>
                <a:latin typeface="Century Gothic"/>
                <a:cs typeface="Century Gothic"/>
              </a:rPr>
              <a:t>, </a:t>
            </a:r>
            <a:r>
              <a:rPr lang="en-US" sz="2000" b="1" dirty="0" smtClean="0">
                <a:solidFill>
                  <a:schemeClr val="tx1">
                    <a:lumMod val="85000"/>
                    <a:lumOff val="15000"/>
                  </a:schemeClr>
                </a:solidFill>
                <a:latin typeface="Century Gothic"/>
                <a:cs typeface="Century Gothic"/>
              </a:rPr>
              <a:t>Ý </a:t>
            </a:r>
            <a:r>
              <a:rPr lang="en-US" sz="2000" b="1" dirty="0" err="1" smtClean="0">
                <a:solidFill>
                  <a:schemeClr val="tx1">
                    <a:lumMod val="85000"/>
                    <a:lumOff val="15000"/>
                  </a:schemeClr>
                </a:solidFill>
                <a:latin typeface="Century Gothic"/>
                <a:cs typeface="Century Gothic"/>
              </a:rPr>
              <a:t>Kiến</a:t>
            </a:r>
            <a:r>
              <a:rPr lang="en-US" sz="2000" b="1" dirty="0" smtClean="0">
                <a:solidFill>
                  <a:schemeClr val="tx1">
                    <a:lumMod val="85000"/>
                    <a:lumOff val="15000"/>
                  </a:schemeClr>
                </a:solidFill>
                <a:latin typeface="Century Gothic"/>
                <a:cs typeface="Century Gothic"/>
              </a:rPr>
              <a:t> </a:t>
            </a:r>
            <a:r>
              <a:rPr lang="en-US" sz="2000" b="1" dirty="0" err="1" smtClean="0">
                <a:solidFill>
                  <a:schemeClr val="tx1">
                    <a:lumMod val="85000"/>
                    <a:lumOff val="15000"/>
                  </a:schemeClr>
                </a:solidFill>
                <a:latin typeface="Century Gothic"/>
                <a:cs typeface="Century Gothic"/>
              </a:rPr>
              <a:t>Của</a:t>
            </a:r>
            <a:r>
              <a:rPr lang="en-US" sz="2000" b="1" dirty="0" smtClean="0">
                <a:solidFill>
                  <a:schemeClr val="tx1">
                    <a:lumMod val="85000"/>
                    <a:lumOff val="15000"/>
                  </a:schemeClr>
                </a:solidFill>
                <a:latin typeface="Century Gothic"/>
                <a:cs typeface="Century Gothic"/>
              </a:rPr>
              <a:t> </a:t>
            </a:r>
            <a:r>
              <a:rPr lang="en-US" sz="2000" b="1" dirty="0" err="1" smtClean="0">
                <a:solidFill>
                  <a:schemeClr val="tx1">
                    <a:lumMod val="85000"/>
                    <a:lumOff val="15000"/>
                  </a:schemeClr>
                </a:solidFill>
                <a:latin typeface="Century Gothic"/>
                <a:cs typeface="Century Gothic"/>
              </a:rPr>
              <a:t>Bạn</a:t>
            </a:r>
            <a:endParaRPr lang="en-US" sz="2000" dirty="0" smtClean="0">
              <a:solidFill>
                <a:schemeClr val="tx1">
                  <a:lumMod val="85000"/>
                  <a:lumOff val="15000"/>
                </a:schemeClr>
              </a:solidFill>
              <a:latin typeface="Century Gothic"/>
              <a:cs typeface="Century Gothic"/>
            </a:endParaRPr>
          </a:p>
          <a:p>
            <a:pPr algn="just">
              <a:buFont typeface="Wingdings" charset="2"/>
              <a:buChar char="§"/>
            </a:pPr>
            <a:r>
              <a:rPr lang="en-US" sz="2000" b="1" dirty="0" smtClean="0">
                <a:solidFill>
                  <a:srgbClr val="B8270A"/>
                </a:solidFill>
                <a:latin typeface="Century Gothic"/>
                <a:cs typeface="Century Gothic"/>
              </a:rPr>
              <a:t>Ranking, Statistic, Voting</a:t>
            </a:r>
            <a:endParaRPr lang="en-US" sz="2000" dirty="0" smtClean="0">
              <a:solidFill>
                <a:schemeClr val="tx1">
                  <a:lumMod val="85000"/>
                  <a:lumOff val="15000"/>
                </a:schemeClr>
              </a:solidFill>
              <a:latin typeface="Century Gothic"/>
              <a:cs typeface="Century Gothic"/>
            </a:endParaRPr>
          </a:p>
          <a:p>
            <a:pPr algn="just">
              <a:buFont typeface="Wingdings" charset="2"/>
              <a:buChar char="§"/>
            </a:pPr>
            <a:r>
              <a:rPr lang="en-US" sz="2000" b="1" dirty="0" smtClean="0">
                <a:solidFill>
                  <a:srgbClr val="B8270A"/>
                </a:solidFill>
                <a:latin typeface="Century Gothic"/>
                <a:cs typeface="Century Gothic"/>
              </a:rPr>
              <a:t>Feedback, bad </a:t>
            </a:r>
            <a:r>
              <a:rPr lang="en-US" sz="2000" b="1" dirty="0">
                <a:solidFill>
                  <a:srgbClr val="B8270A"/>
                </a:solidFill>
                <a:latin typeface="Century Gothic"/>
                <a:cs typeface="Century Gothic"/>
              </a:rPr>
              <a:t>post </a:t>
            </a:r>
            <a:r>
              <a:rPr lang="en-US" sz="2000" b="1" dirty="0" smtClean="0">
                <a:solidFill>
                  <a:srgbClr val="B8270A"/>
                </a:solidFill>
                <a:latin typeface="Century Gothic"/>
                <a:cs typeface="Century Gothic"/>
              </a:rPr>
              <a:t>filter &amp; report: </a:t>
            </a:r>
            <a:r>
              <a:rPr lang="en-US" sz="2000" dirty="0" smtClean="0">
                <a:latin typeface="Century Gothic"/>
                <a:cs typeface="Century Gothic"/>
              </a:rPr>
              <a:t>keep website clean and improve our service</a:t>
            </a:r>
          </a:p>
          <a:p>
            <a:pPr algn="just">
              <a:buFont typeface="Wingdings" charset="2"/>
              <a:buChar char="§"/>
            </a:pPr>
            <a:r>
              <a:rPr lang="en-US" sz="2400" b="1" dirty="0" smtClean="0">
                <a:solidFill>
                  <a:srgbClr val="B8270A"/>
                </a:solidFill>
                <a:latin typeface="Century Gothic"/>
                <a:cs typeface="Century Gothic"/>
              </a:rPr>
              <a:t>Applying Responsive Web Design</a:t>
            </a:r>
          </a:p>
          <a:p>
            <a:pPr algn="just">
              <a:buNone/>
            </a:pPr>
            <a:endParaRPr lang="en-US" sz="2000" dirty="0">
              <a:latin typeface="Century Gothic"/>
              <a:cs typeface="Century Gothic"/>
            </a:endParaRPr>
          </a:p>
          <a:p>
            <a:pPr marL="0" indent="0" algn="just">
              <a:buNone/>
            </a:pPr>
            <a:r>
              <a:rPr lang="en-US" sz="2000" b="1" dirty="0" smtClean="0">
                <a:solidFill>
                  <a:schemeClr val="tx1">
                    <a:lumMod val="85000"/>
                    <a:lumOff val="15000"/>
                  </a:schemeClr>
                </a:solidFill>
                <a:latin typeface="Century Gothic"/>
                <a:cs typeface="Century Gothic"/>
              </a:rPr>
              <a:t> </a:t>
            </a:r>
            <a:endParaRPr lang="en-US" sz="1600" dirty="0">
              <a:latin typeface="Century Gothic"/>
              <a:cs typeface="Century Gothic"/>
            </a:endParaRPr>
          </a:p>
          <a:p>
            <a:pPr marL="742950" lvl="1" indent="-285750">
              <a:buFont typeface="Arial"/>
              <a:buChar char="•"/>
            </a:pPr>
            <a:endParaRPr lang="en-US" sz="1600" dirty="0" smtClean="0">
              <a:latin typeface="Century Gothic"/>
              <a:cs typeface="Century Gothic"/>
            </a:endParaRPr>
          </a:p>
          <a:p>
            <a:pPr marL="742950" lvl="1" indent="-285750">
              <a:buFont typeface="Arial"/>
              <a:buChar char="•"/>
            </a:pPr>
            <a:endParaRPr lang="en-US" sz="1600" dirty="0">
              <a:latin typeface="Century Gothic"/>
              <a:cs typeface="Century Gothic"/>
            </a:endParaRPr>
          </a:p>
          <a:p>
            <a:pPr lvl="1" algn="just"/>
            <a:endParaRPr lang="en-US" sz="1600" b="1" dirty="0">
              <a:solidFill>
                <a:schemeClr val="tx1">
                  <a:lumMod val="85000"/>
                  <a:lumOff val="15000"/>
                </a:schemeClr>
              </a:solidFill>
              <a:latin typeface="Century Gothic"/>
              <a:cs typeface="Century Gothic"/>
            </a:endParaRPr>
          </a:p>
          <a:p>
            <a:pPr algn="just"/>
            <a:endParaRPr lang="en-US" sz="2000" dirty="0">
              <a:solidFill>
                <a:schemeClr val="tx1">
                  <a:lumMod val="85000"/>
                  <a:lumOff val="15000"/>
                </a:schemeClr>
              </a:solidFill>
              <a:latin typeface="Century Gothic"/>
              <a:cs typeface="Century Gothic"/>
            </a:endParaRPr>
          </a:p>
          <a:p>
            <a:pPr marL="0" indent="0" algn="just">
              <a:buNone/>
            </a:pPr>
            <a:r>
              <a:rPr lang="en-US" sz="2000" b="1" dirty="0" smtClean="0">
                <a:solidFill>
                  <a:schemeClr val="tx1">
                    <a:lumMod val="85000"/>
                    <a:lumOff val="15000"/>
                  </a:schemeClr>
                </a:solidFill>
                <a:latin typeface="Century Gothic"/>
                <a:cs typeface="Century Gothic"/>
              </a:rPr>
              <a:t>    </a:t>
            </a:r>
            <a:endParaRPr lang="en-US" sz="1800" dirty="0">
              <a:solidFill>
                <a:schemeClr val="tx1">
                  <a:lumMod val="85000"/>
                  <a:lumOff val="15000"/>
                </a:schemeClr>
              </a:solidFill>
              <a:latin typeface="Century Gothic"/>
              <a:cs typeface="Century Gothic"/>
            </a:endParaRPr>
          </a:p>
        </p:txBody>
      </p:sp>
      <p:sp>
        <p:nvSpPr>
          <p:cNvPr id="7"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Introduction</a:t>
            </a:r>
            <a:endParaRPr lang="en-US" sz="1800" i="1" dirty="0">
              <a:latin typeface="Century Gothic"/>
              <a:cs typeface="Century Gothic"/>
            </a:endParaRPr>
          </a:p>
        </p:txBody>
      </p:sp>
    </p:spTree>
    <p:extLst>
      <p:ext uri="{BB962C8B-B14F-4D97-AF65-F5344CB8AC3E}">
        <p14:creationId xmlns:p14="http://schemas.microsoft.com/office/powerpoint/2010/main" xmlns="" val="478363244"/>
      </p:ext>
    </p:extLst>
  </p:cSld>
  <p:clrMapOvr>
    <a:masterClrMapping/>
  </p:clrMapOvr>
  <p:transition spd="med">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accent4">
                    <a:lumMod val="50000"/>
                  </a:schemeClr>
                </a:solidFill>
                <a:latin typeface="Century Gothic"/>
                <a:cs typeface="Century Gothic"/>
              </a:rPr>
              <a:t>2</a:t>
            </a:r>
            <a:r>
              <a:rPr lang="en-US" dirty="0" smtClean="0">
                <a:solidFill>
                  <a:schemeClr val="accent4">
                    <a:lumMod val="50000"/>
                  </a:schemeClr>
                </a:solidFill>
                <a:latin typeface="Century Gothic"/>
                <a:cs typeface="Century Gothic"/>
              </a:rPr>
              <a:t>. Project Plan </a:t>
            </a:r>
            <a:r>
              <a:rPr lang="en-US" dirty="0">
                <a:solidFill>
                  <a:schemeClr val="accent4">
                    <a:lumMod val="50000"/>
                  </a:schemeClr>
                </a:solidFill>
                <a:latin typeface="Century Gothic"/>
                <a:cs typeface="Century Gothic"/>
              </a:rPr>
              <a:t>M</a:t>
            </a:r>
            <a:r>
              <a:rPr lang="en-US" dirty="0" smtClean="0">
                <a:solidFill>
                  <a:schemeClr val="accent4">
                    <a:lumMod val="50000"/>
                  </a:schemeClr>
                </a:solidFill>
                <a:latin typeface="Century Gothic"/>
                <a:cs typeface="Century Gothic"/>
              </a:rPr>
              <a:t>anagement</a:t>
            </a:r>
            <a:endParaRPr lang="en-US" dirty="0">
              <a:solidFill>
                <a:schemeClr val="accent4">
                  <a:lumMod val="50000"/>
                </a:schemeClr>
              </a:solidFill>
              <a:latin typeface="Century Gothic"/>
              <a:cs typeface="Century Gothic"/>
            </a:endParaRPr>
          </a:p>
        </p:txBody>
      </p:sp>
      <p:sp>
        <p:nvSpPr>
          <p:cNvPr id="6" name="Content Placeholder 5"/>
          <p:cNvSpPr>
            <a:spLocks noGrp="1"/>
          </p:cNvSpPr>
          <p:nvPr>
            <p:ph idx="1"/>
          </p:nvPr>
        </p:nvSpPr>
        <p:spPr/>
        <p:txBody>
          <a:bodyPr/>
          <a:lstStyle/>
          <a:p>
            <a:pPr marL="965375" lvl="1" indent="-514350">
              <a:buFont typeface="+mj-lt"/>
              <a:buAutoNum type="arabicPeriod"/>
            </a:pPr>
            <a:r>
              <a:rPr lang="en-US" dirty="0" smtClean="0">
                <a:solidFill>
                  <a:schemeClr val="tx1">
                    <a:lumMod val="85000"/>
                    <a:lumOff val="15000"/>
                  </a:schemeClr>
                </a:solidFill>
                <a:latin typeface="Century Gothic"/>
                <a:cs typeface="Century Gothic"/>
              </a:rPr>
              <a:t>Software process </a:t>
            </a:r>
            <a:r>
              <a:rPr lang="en-US" dirty="0">
                <a:solidFill>
                  <a:schemeClr val="tx1">
                    <a:lumMod val="85000"/>
                    <a:lumOff val="15000"/>
                  </a:schemeClr>
                </a:solidFill>
                <a:latin typeface="Century Gothic"/>
                <a:cs typeface="Century Gothic"/>
              </a:rPr>
              <a:t>m</a:t>
            </a:r>
            <a:r>
              <a:rPr lang="en-US" dirty="0" smtClean="0">
                <a:solidFill>
                  <a:schemeClr val="tx1">
                    <a:lumMod val="85000"/>
                    <a:lumOff val="15000"/>
                  </a:schemeClr>
                </a:solidFill>
                <a:latin typeface="Century Gothic"/>
                <a:cs typeface="Century Gothic"/>
              </a:rPr>
              <a:t>odel</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Roles and responsibilities</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Development environment</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Project planning</a:t>
            </a:r>
          </a:p>
          <a:p>
            <a:pPr marL="965375" lvl="1" indent="-514350">
              <a:buFont typeface="+mj-lt"/>
              <a:buAutoNum type="arabicPeriod"/>
            </a:pPr>
            <a:r>
              <a:rPr lang="en-US" dirty="0" smtClean="0">
                <a:solidFill>
                  <a:schemeClr val="tx1">
                    <a:lumMod val="85000"/>
                    <a:lumOff val="15000"/>
                  </a:schemeClr>
                </a:solidFill>
                <a:latin typeface="Century Gothic"/>
                <a:cs typeface="Century Gothic"/>
              </a:rPr>
              <a:t>Team working and management</a:t>
            </a:r>
          </a:p>
          <a:p>
            <a:pPr marL="965375" lvl="1" indent="-514350">
              <a:buFont typeface="+mj-lt"/>
              <a:buAutoNum type="arabicPeriod"/>
            </a:pPr>
            <a:endParaRPr lang="en-US" dirty="0" smtClean="0">
              <a:solidFill>
                <a:schemeClr val="tx1">
                  <a:lumMod val="85000"/>
                  <a:lumOff val="15000"/>
                </a:schemeClr>
              </a:solidFill>
              <a:latin typeface="Century Gothic"/>
              <a:cs typeface="Century Gothic"/>
            </a:endParaRPr>
          </a:p>
          <a:p>
            <a:pPr marL="965375" lvl="1" indent="-514350">
              <a:buFont typeface="+mj-lt"/>
              <a:buAutoNum type="arabicPeriod"/>
            </a:pPr>
            <a:endParaRPr lang="en-US" dirty="0">
              <a:solidFill>
                <a:schemeClr val="tx1">
                  <a:lumMod val="85000"/>
                  <a:lumOff val="15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8</a:t>
            </a:fld>
            <a:endParaRPr lang="en-US"/>
          </a:p>
        </p:txBody>
      </p:sp>
    </p:spTree>
    <p:extLst>
      <p:ext uri="{BB962C8B-B14F-4D97-AF65-F5344CB8AC3E}">
        <p14:creationId xmlns:p14="http://schemas.microsoft.com/office/powerpoint/2010/main" xmlns="" val="3797928732"/>
      </p:ext>
    </p:extLst>
  </p:cSld>
  <p:clrMapOvr>
    <a:masterClrMapping/>
  </p:clrMapOvr>
  <p:transition spd="med">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accent4">
                    <a:lumMod val="50000"/>
                  </a:schemeClr>
                </a:solidFill>
                <a:latin typeface="Century Gothic"/>
                <a:cs typeface="Century Gothic"/>
              </a:rPr>
              <a:t>2.1 Software Process </a:t>
            </a:r>
            <a:r>
              <a:rPr lang="en-US" dirty="0">
                <a:solidFill>
                  <a:schemeClr val="accent4">
                    <a:lumMod val="50000"/>
                  </a:schemeClr>
                </a:solidFill>
                <a:latin typeface="Century Gothic"/>
                <a:cs typeface="Century Gothic"/>
              </a:rPr>
              <a:t>M</a:t>
            </a:r>
            <a:r>
              <a:rPr lang="en-US" dirty="0" smtClean="0">
                <a:solidFill>
                  <a:schemeClr val="accent4">
                    <a:lumMod val="50000"/>
                  </a:schemeClr>
                </a:solidFill>
                <a:latin typeface="Century Gothic"/>
                <a:cs typeface="Century Gothic"/>
              </a:rPr>
              <a:t>odel</a:t>
            </a:r>
            <a:endParaRPr lang="en-US" dirty="0">
              <a:solidFill>
                <a:schemeClr val="accent4">
                  <a:lumMod val="50000"/>
                </a:schemeClr>
              </a:solidFill>
              <a:latin typeface="Century Gothic"/>
              <a:cs typeface="Century Gothic"/>
            </a:endParaRPr>
          </a:p>
        </p:txBody>
      </p:sp>
      <p:sp>
        <p:nvSpPr>
          <p:cNvPr id="2" name="Slide Number Placeholder 1"/>
          <p:cNvSpPr>
            <a:spLocks noGrp="1"/>
          </p:cNvSpPr>
          <p:nvPr>
            <p:ph type="sldNum" sz="quarter" idx="12"/>
          </p:nvPr>
        </p:nvSpPr>
        <p:spPr/>
        <p:txBody>
          <a:bodyPr/>
          <a:lstStyle/>
          <a:p>
            <a:fld id="{34C99D79-8A4B-4031-B1E0-AF26F8EDF2BC}" type="slidenum">
              <a:rPr lang="en-US" smtClean="0"/>
              <a:pPr/>
              <a:t>9</a:t>
            </a:fld>
            <a:endParaRPr lang="en-US"/>
          </a:p>
        </p:txBody>
      </p:sp>
      <p:sp>
        <p:nvSpPr>
          <p:cNvPr id="6" name="Footer Placeholder 2"/>
          <p:cNvSpPr>
            <a:spLocks noGrp="1"/>
          </p:cNvSpPr>
          <p:nvPr>
            <p:ph type="ftr" sz="quarter" idx="11"/>
          </p:nvPr>
        </p:nvSpPr>
        <p:spPr>
          <a:xfrm>
            <a:off x="914401" y="6448425"/>
            <a:ext cx="6217920" cy="180976"/>
          </a:xfrm>
        </p:spPr>
        <p:txBody>
          <a:bodyPr/>
          <a:lstStyle/>
          <a:p>
            <a:r>
              <a:rPr lang="en-US" sz="1800" i="1" dirty="0" smtClean="0">
                <a:latin typeface="Century Gothic"/>
                <a:cs typeface="Century Gothic"/>
              </a:rPr>
              <a:t>Project Plan Management</a:t>
            </a:r>
            <a:endParaRPr lang="en-US" sz="1800" i="1" dirty="0">
              <a:latin typeface="Century Gothic"/>
              <a:cs typeface="Century Gothic"/>
            </a:endParaRPr>
          </a:p>
        </p:txBody>
      </p:sp>
      <p:sp>
        <p:nvSpPr>
          <p:cNvPr id="8" name="Rectangle 7"/>
          <p:cNvSpPr/>
          <p:nvPr/>
        </p:nvSpPr>
        <p:spPr>
          <a:xfrm>
            <a:off x="2590800" y="5638800"/>
            <a:ext cx="3789820" cy="461665"/>
          </a:xfrm>
          <a:prstGeom prst="rect">
            <a:avLst/>
          </a:prstGeom>
        </p:spPr>
        <p:txBody>
          <a:bodyPr wrap="none">
            <a:spAutoFit/>
          </a:bodyPr>
          <a:lstStyle/>
          <a:p>
            <a:pPr algn="just"/>
            <a:r>
              <a:rPr lang="en-US" b="1" dirty="0" smtClean="0">
                <a:solidFill>
                  <a:schemeClr val="tx1">
                    <a:lumMod val="85000"/>
                    <a:lumOff val="15000"/>
                  </a:schemeClr>
                </a:solidFill>
                <a:latin typeface="Century Gothic"/>
                <a:cs typeface="Century Gothic"/>
              </a:rPr>
              <a:t>Iterative software model</a:t>
            </a:r>
            <a:endParaRPr lang="en-US" b="1" dirty="0">
              <a:solidFill>
                <a:schemeClr val="tx1">
                  <a:lumMod val="85000"/>
                  <a:lumOff val="15000"/>
                </a:schemeClr>
              </a:solidFill>
              <a:latin typeface="Century Gothic"/>
              <a:cs typeface="Century Gothic"/>
            </a:endParaRPr>
          </a:p>
        </p:txBody>
      </p:sp>
      <p:pic>
        <p:nvPicPr>
          <p:cNvPr id="11" name="Picture 54" descr="iterative-mode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0" y="1676400"/>
            <a:ext cx="5602940" cy="3746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9532552"/>
      </p:ext>
    </p:extLst>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TS102787942">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TS102787942.potx</Template>
  <TotalTime>0</TotalTime>
  <Words>2636</Words>
  <Application>Microsoft Office PowerPoint</Application>
  <PresentationFormat>On-screen Show (4:3)</PresentationFormat>
  <Paragraphs>468</Paragraphs>
  <Slides>48</Slides>
  <Notes>22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TS102787942</vt:lpstr>
      <vt:lpstr>Online Debating System</vt:lpstr>
      <vt:lpstr>The People</vt:lpstr>
      <vt:lpstr>CONTENTS</vt:lpstr>
      <vt:lpstr>1.1 Problem Definition</vt:lpstr>
      <vt:lpstr>Slide 5</vt:lpstr>
      <vt:lpstr>1.1 Problem Definition</vt:lpstr>
      <vt:lpstr>1.2 Our Proposal &amp; Product</vt:lpstr>
      <vt:lpstr>2. Project Plan Management</vt:lpstr>
      <vt:lpstr>2.1 Software Process Model</vt:lpstr>
      <vt:lpstr>2.2 Roles and Responsibilities</vt:lpstr>
      <vt:lpstr>2.3 Development Environment</vt:lpstr>
      <vt:lpstr>2.3 Development Environment</vt:lpstr>
      <vt:lpstr>2.4 Project Planning</vt:lpstr>
      <vt:lpstr>2.5 Team Working and Management</vt:lpstr>
      <vt:lpstr>3. Software Requirements</vt:lpstr>
      <vt:lpstr>3.1 User Requirements</vt:lpstr>
      <vt:lpstr>3.1 User Requirements</vt:lpstr>
      <vt:lpstr>3.1 User Requirements</vt:lpstr>
      <vt:lpstr>3.1 User Requirements</vt:lpstr>
      <vt:lpstr>3.1 User Requirements</vt:lpstr>
      <vt:lpstr>3.1 User Requirements</vt:lpstr>
      <vt:lpstr>3.1 User Requirements</vt:lpstr>
      <vt:lpstr>3.2 System Requirements</vt:lpstr>
      <vt:lpstr>3.2 System Requirements</vt:lpstr>
      <vt:lpstr>3.2 System Requirements</vt:lpstr>
      <vt:lpstr>3.3 Non-functional Requirements</vt:lpstr>
      <vt:lpstr>3.3 Non-functional Requirements</vt:lpstr>
      <vt:lpstr>3.3 Non-functional Requirements</vt:lpstr>
      <vt:lpstr>3.3 Non-functional Requirements</vt:lpstr>
      <vt:lpstr>3.3 Non-functional Requirements</vt:lpstr>
      <vt:lpstr>4. Software Design Specification</vt:lpstr>
      <vt:lpstr>4.1 Overall System Architecture</vt:lpstr>
      <vt:lpstr>4.2 Web Application Design Pattern</vt:lpstr>
      <vt:lpstr>4.3 Detail Design</vt:lpstr>
      <vt:lpstr>Slide 35</vt:lpstr>
      <vt:lpstr>Slide 36</vt:lpstr>
      <vt:lpstr>4.4 Database Design</vt:lpstr>
      <vt:lpstr>4.4 Database Design</vt:lpstr>
      <vt:lpstr>4.4 Database Design</vt:lpstr>
      <vt:lpstr>5. Software Test Documentation</vt:lpstr>
      <vt:lpstr>5. Software Test Documentation</vt:lpstr>
      <vt:lpstr>5. Software Test Documentation</vt:lpstr>
      <vt:lpstr>5. Software Test Documentation</vt:lpstr>
      <vt:lpstr>5. Software Test Documentation</vt:lpstr>
      <vt:lpstr>6. Achievements</vt:lpstr>
      <vt:lpstr>7. Demo</vt:lpstr>
      <vt:lpstr>8. Q&amp;A</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2013-08-16T10:12:52Z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