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64" r:id="rId2"/>
    <p:sldMasterId id="2147483776" r:id="rId3"/>
  </p:sldMasterIdLst>
  <p:notesMasterIdLst>
    <p:notesMasterId r:id="rId31"/>
  </p:notesMasterIdLst>
  <p:handoutMasterIdLst>
    <p:handoutMasterId r:id="rId32"/>
  </p:handoutMasterIdLst>
  <p:sldIdLst>
    <p:sldId id="264" r:id="rId4"/>
    <p:sldId id="276" r:id="rId5"/>
    <p:sldId id="268" r:id="rId6"/>
    <p:sldId id="269" r:id="rId7"/>
    <p:sldId id="326" r:id="rId8"/>
    <p:sldId id="425" r:id="rId9"/>
    <p:sldId id="328" r:id="rId10"/>
    <p:sldId id="329" r:id="rId11"/>
    <p:sldId id="330" r:id="rId12"/>
    <p:sldId id="331" r:id="rId13"/>
    <p:sldId id="332" r:id="rId14"/>
    <p:sldId id="333" r:id="rId15"/>
    <p:sldId id="533" r:id="rId16"/>
    <p:sldId id="500" r:id="rId17"/>
    <p:sldId id="534" r:id="rId18"/>
    <p:sldId id="501" r:id="rId19"/>
    <p:sldId id="502" r:id="rId20"/>
    <p:sldId id="503" r:id="rId21"/>
    <p:sldId id="532" r:id="rId22"/>
    <p:sldId id="530" r:id="rId23"/>
    <p:sldId id="531" r:id="rId24"/>
    <p:sldId id="509" r:id="rId25"/>
    <p:sldId id="510" r:id="rId26"/>
    <p:sldId id="512" r:id="rId27"/>
    <p:sldId id="524" r:id="rId28"/>
    <p:sldId id="369" r:id="rId29"/>
    <p:sldId id="274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A45C"/>
    <a:srgbClr val="FFFF66"/>
    <a:srgbClr val="0000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9" autoAdjust="0"/>
    <p:restoredTop sz="94171" autoAdjust="0"/>
  </p:normalViewPr>
  <p:slideViewPr>
    <p:cSldViewPr showGuides="1">
      <p:cViewPr>
        <p:scale>
          <a:sx n="110" d="100"/>
          <a:sy n="110" d="100"/>
        </p:scale>
        <p:origin x="-348" y="-34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54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9A389-1542-4590-A9DE-F5282AC8F262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3D391B65-4C50-4A63-8E4B-B778DE75555C}">
      <dgm:prSet phldrT="[Text]"/>
      <dgm:spPr/>
      <dgm:t>
        <a:bodyPr/>
        <a:lstStyle/>
        <a:p>
          <a:r>
            <a:rPr lang="en-GB" dirty="0" smtClean="0"/>
            <a:t>Hope that can play game using body in PC</a:t>
          </a:r>
          <a:endParaRPr lang="en-US" dirty="0"/>
        </a:p>
      </dgm:t>
    </dgm:pt>
    <dgm:pt modelId="{DD81AED1-F508-4FEA-B34D-3165D5E330CD}" type="parTrans" cxnId="{A55D4BBF-55DC-42C1-95E0-734C1269ED84}">
      <dgm:prSet/>
      <dgm:spPr/>
      <dgm:t>
        <a:bodyPr/>
        <a:lstStyle/>
        <a:p>
          <a:endParaRPr lang="en-US"/>
        </a:p>
      </dgm:t>
    </dgm:pt>
    <dgm:pt modelId="{52A33771-BA52-4076-8A8C-C675845FBBC1}" type="sibTrans" cxnId="{A55D4BBF-55DC-42C1-95E0-734C1269ED84}">
      <dgm:prSet/>
      <dgm:spPr/>
      <dgm:t>
        <a:bodyPr/>
        <a:lstStyle/>
        <a:p>
          <a:endParaRPr lang="en-US"/>
        </a:p>
      </dgm:t>
    </dgm:pt>
    <dgm:pt modelId="{79EE1582-6FE4-4A94-B3ED-5B3B27C56E9C}">
      <dgm:prSet phldrT="[Text]"/>
      <dgm:spPr/>
      <dgm:t>
        <a:bodyPr/>
        <a:lstStyle/>
        <a:p>
          <a:r>
            <a:rPr lang="en-GB" dirty="0" smtClean="0"/>
            <a:t>Want to play game using body</a:t>
          </a:r>
          <a:endParaRPr lang="en-US" dirty="0"/>
        </a:p>
      </dgm:t>
    </dgm:pt>
    <dgm:pt modelId="{F6D07D4C-3994-4203-A30F-051287AD18A4}" type="sibTrans" cxnId="{79E47918-E60D-481F-8C67-ECE6CDBE7097}">
      <dgm:prSet/>
      <dgm:spPr/>
      <dgm:t>
        <a:bodyPr/>
        <a:lstStyle/>
        <a:p>
          <a:endParaRPr lang="en-US"/>
        </a:p>
      </dgm:t>
    </dgm:pt>
    <dgm:pt modelId="{B4A92443-B0BC-4CC5-88EA-DB01BEBB311E}" type="parTrans" cxnId="{79E47918-E60D-481F-8C67-ECE6CDBE7097}">
      <dgm:prSet/>
      <dgm:spPr/>
      <dgm:t>
        <a:bodyPr/>
        <a:lstStyle/>
        <a:p>
          <a:endParaRPr lang="en-US"/>
        </a:p>
      </dgm:t>
    </dgm:pt>
    <dgm:pt modelId="{36ECA208-7CD0-4AF3-BEA1-52D87CA9CD37}">
      <dgm:prSet phldrT="[Text]"/>
      <dgm:spPr/>
      <dgm:t>
        <a:bodyPr/>
        <a:lstStyle/>
        <a:p>
          <a:r>
            <a:rPr lang="en-US" dirty="0" smtClean="0"/>
            <a:t>Don’t have an Xbox</a:t>
          </a:r>
          <a:endParaRPr lang="en-US" dirty="0"/>
        </a:p>
      </dgm:t>
    </dgm:pt>
    <dgm:pt modelId="{C2CC6CDE-C250-4FED-B3AC-E6A346D6020C}" type="sibTrans" cxnId="{F4C84243-FBBF-4EA8-9454-E14B64223E48}">
      <dgm:prSet/>
      <dgm:spPr/>
      <dgm:t>
        <a:bodyPr/>
        <a:lstStyle/>
        <a:p>
          <a:endParaRPr lang="en-US"/>
        </a:p>
      </dgm:t>
    </dgm:pt>
    <dgm:pt modelId="{0784812D-073B-46FB-9123-2946F9116C08}" type="parTrans" cxnId="{F4C84243-FBBF-4EA8-9454-E14B64223E48}">
      <dgm:prSet/>
      <dgm:spPr/>
      <dgm:t>
        <a:bodyPr/>
        <a:lstStyle/>
        <a:p>
          <a:endParaRPr lang="en-US"/>
        </a:p>
      </dgm:t>
    </dgm:pt>
    <dgm:pt modelId="{88B242AB-2C7B-4356-BE0B-4FD60ED2F9CD}" type="pres">
      <dgm:prSet presAssocID="{1719A389-1542-4590-A9DE-F5282AC8F262}" presName="CompostProcess" presStyleCnt="0">
        <dgm:presLayoutVars>
          <dgm:dir/>
          <dgm:resizeHandles val="exact"/>
        </dgm:presLayoutVars>
      </dgm:prSet>
      <dgm:spPr/>
    </dgm:pt>
    <dgm:pt modelId="{1DFF0DF4-F951-44E8-BB0A-95839A06C8DC}" type="pres">
      <dgm:prSet presAssocID="{1719A389-1542-4590-A9DE-F5282AC8F262}" presName="arrow" presStyleLbl="bgShp" presStyleIdx="0" presStyleCnt="1" custLinFactNeighborX="28061"/>
      <dgm:spPr/>
    </dgm:pt>
    <dgm:pt modelId="{9EE360C9-5D5C-434B-AE5D-9593D6D60583}" type="pres">
      <dgm:prSet presAssocID="{1719A389-1542-4590-A9DE-F5282AC8F262}" presName="linearProcess" presStyleCnt="0"/>
      <dgm:spPr/>
    </dgm:pt>
    <dgm:pt modelId="{A8D0FD46-5AC9-475B-A75B-C1FEC662726D}" type="pres">
      <dgm:prSet presAssocID="{79EE1582-6FE4-4A94-B3ED-5B3B27C56E9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C54BC-E7CA-43D6-A85E-D4A5BF50BEB1}" type="pres">
      <dgm:prSet presAssocID="{F6D07D4C-3994-4203-A30F-051287AD18A4}" presName="sibTrans" presStyleCnt="0"/>
      <dgm:spPr/>
    </dgm:pt>
    <dgm:pt modelId="{E87FEA08-6670-470E-BDD2-33EC5DD43F14}" type="pres">
      <dgm:prSet presAssocID="{36ECA208-7CD0-4AF3-BEA1-52D87CA9CD3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316D2-8226-42E6-8BD5-46AFE3CCC401}" type="pres">
      <dgm:prSet presAssocID="{C2CC6CDE-C250-4FED-B3AC-E6A346D6020C}" presName="sibTrans" presStyleCnt="0"/>
      <dgm:spPr/>
    </dgm:pt>
    <dgm:pt modelId="{E795E70F-8CE0-4C42-A4D1-FE1CA7AB814A}" type="pres">
      <dgm:prSet presAssocID="{3D391B65-4C50-4A63-8E4B-B778DE75555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47918-E60D-481F-8C67-ECE6CDBE7097}" srcId="{1719A389-1542-4590-A9DE-F5282AC8F262}" destId="{79EE1582-6FE4-4A94-B3ED-5B3B27C56E9C}" srcOrd="0" destOrd="0" parTransId="{B4A92443-B0BC-4CC5-88EA-DB01BEBB311E}" sibTransId="{F6D07D4C-3994-4203-A30F-051287AD18A4}"/>
    <dgm:cxn modelId="{A55D4BBF-55DC-42C1-95E0-734C1269ED84}" srcId="{1719A389-1542-4590-A9DE-F5282AC8F262}" destId="{3D391B65-4C50-4A63-8E4B-B778DE75555C}" srcOrd="2" destOrd="0" parTransId="{DD81AED1-F508-4FEA-B34D-3165D5E330CD}" sibTransId="{52A33771-BA52-4076-8A8C-C675845FBBC1}"/>
    <dgm:cxn modelId="{F4C84243-FBBF-4EA8-9454-E14B64223E48}" srcId="{1719A389-1542-4590-A9DE-F5282AC8F262}" destId="{36ECA208-7CD0-4AF3-BEA1-52D87CA9CD37}" srcOrd="1" destOrd="0" parTransId="{0784812D-073B-46FB-9123-2946F9116C08}" sibTransId="{C2CC6CDE-C250-4FED-B3AC-E6A346D6020C}"/>
    <dgm:cxn modelId="{E35D09BE-3FC8-40F3-984A-6B74D2A8DF0A}" type="presOf" srcId="{3D391B65-4C50-4A63-8E4B-B778DE75555C}" destId="{E795E70F-8CE0-4C42-A4D1-FE1CA7AB814A}" srcOrd="0" destOrd="0" presId="urn:microsoft.com/office/officeart/2005/8/layout/hProcess9"/>
    <dgm:cxn modelId="{A378C520-B0C3-4B68-881A-513DF81353F2}" type="presOf" srcId="{1719A389-1542-4590-A9DE-F5282AC8F262}" destId="{88B242AB-2C7B-4356-BE0B-4FD60ED2F9CD}" srcOrd="0" destOrd="0" presId="urn:microsoft.com/office/officeart/2005/8/layout/hProcess9"/>
    <dgm:cxn modelId="{7A44E4E3-BC55-4EBE-B8E5-3F47CC9441CC}" type="presOf" srcId="{36ECA208-7CD0-4AF3-BEA1-52D87CA9CD37}" destId="{E87FEA08-6670-470E-BDD2-33EC5DD43F14}" srcOrd="0" destOrd="0" presId="urn:microsoft.com/office/officeart/2005/8/layout/hProcess9"/>
    <dgm:cxn modelId="{D0A985A1-AAD9-4A17-8A72-871A5D049CFA}" type="presOf" srcId="{79EE1582-6FE4-4A94-B3ED-5B3B27C56E9C}" destId="{A8D0FD46-5AC9-475B-A75B-C1FEC662726D}" srcOrd="0" destOrd="0" presId="urn:microsoft.com/office/officeart/2005/8/layout/hProcess9"/>
    <dgm:cxn modelId="{7BA06681-8120-4E13-B25C-39BCAB131817}" type="presParOf" srcId="{88B242AB-2C7B-4356-BE0B-4FD60ED2F9CD}" destId="{1DFF0DF4-F951-44E8-BB0A-95839A06C8DC}" srcOrd="0" destOrd="0" presId="urn:microsoft.com/office/officeart/2005/8/layout/hProcess9"/>
    <dgm:cxn modelId="{5E2482CE-1628-45F2-A270-35F95CE13BAC}" type="presParOf" srcId="{88B242AB-2C7B-4356-BE0B-4FD60ED2F9CD}" destId="{9EE360C9-5D5C-434B-AE5D-9593D6D60583}" srcOrd="1" destOrd="0" presId="urn:microsoft.com/office/officeart/2005/8/layout/hProcess9"/>
    <dgm:cxn modelId="{33762A39-578F-4203-B1C2-847FFDC7A28A}" type="presParOf" srcId="{9EE360C9-5D5C-434B-AE5D-9593D6D60583}" destId="{A8D0FD46-5AC9-475B-A75B-C1FEC662726D}" srcOrd="0" destOrd="0" presId="urn:microsoft.com/office/officeart/2005/8/layout/hProcess9"/>
    <dgm:cxn modelId="{BA3A2075-2604-4781-ADEB-08AFDE3A0B88}" type="presParOf" srcId="{9EE360C9-5D5C-434B-AE5D-9593D6D60583}" destId="{283C54BC-E7CA-43D6-A85E-D4A5BF50BEB1}" srcOrd="1" destOrd="0" presId="urn:microsoft.com/office/officeart/2005/8/layout/hProcess9"/>
    <dgm:cxn modelId="{2942F459-57F6-44A3-88A7-F18EF327379A}" type="presParOf" srcId="{9EE360C9-5D5C-434B-AE5D-9593D6D60583}" destId="{E87FEA08-6670-470E-BDD2-33EC5DD43F14}" srcOrd="2" destOrd="0" presId="urn:microsoft.com/office/officeart/2005/8/layout/hProcess9"/>
    <dgm:cxn modelId="{26651E53-F28E-4116-855C-EAF300B80006}" type="presParOf" srcId="{9EE360C9-5D5C-434B-AE5D-9593D6D60583}" destId="{8A4316D2-8226-42E6-8BD5-46AFE3CCC401}" srcOrd="3" destOrd="0" presId="urn:microsoft.com/office/officeart/2005/8/layout/hProcess9"/>
    <dgm:cxn modelId="{A0263A05-A2B4-4020-BA8C-2ABD0E5A73B8}" type="presParOf" srcId="{9EE360C9-5D5C-434B-AE5D-9593D6D60583}" destId="{E795E70F-8CE0-4C42-A4D1-FE1CA7AB814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52B8BA-B0E4-49D0-BD02-A8B4DAA17957}" type="doc">
      <dgm:prSet loTypeId="urn:microsoft.com/office/officeart/2005/8/layout/pyramid3" loCatId="pyramid" qsTypeId="urn:microsoft.com/office/officeart/2005/8/quickstyle/3d1" qsCatId="3D" csTypeId="urn:microsoft.com/office/officeart/2005/8/colors/colorful4" csCatId="colorful" phldr="1"/>
      <dgm:spPr/>
    </dgm:pt>
    <dgm:pt modelId="{9ED8F04F-1A5C-44EF-B1BD-A5E8094BBF79}">
      <dgm:prSet phldrT="[Text]" custT="1"/>
      <dgm:spPr/>
      <dgm:t>
        <a:bodyPr/>
        <a:lstStyle/>
        <a:p>
          <a:r>
            <a:rPr lang="en-US" sz="2400" dirty="0" smtClean="0"/>
            <a:t>Integration test</a:t>
          </a:r>
          <a:endParaRPr lang="en-US" sz="2400" dirty="0"/>
        </a:p>
      </dgm:t>
    </dgm:pt>
    <dgm:pt modelId="{6429738C-8F39-4B09-B9AE-2BE30FFED7F5}" type="sibTrans" cxnId="{EF28666B-B243-433F-B7A0-2D220950CFA9}">
      <dgm:prSet/>
      <dgm:spPr/>
      <dgm:t>
        <a:bodyPr/>
        <a:lstStyle/>
        <a:p>
          <a:endParaRPr lang="en-US"/>
        </a:p>
      </dgm:t>
    </dgm:pt>
    <dgm:pt modelId="{662D53FC-F10B-47ED-B534-E6EFC7398C79}" type="parTrans" cxnId="{EF28666B-B243-433F-B7A0-2D220950CFA9}">
      <dgm:prSet/>
      <dgm:spPr/>
      <dgm:t>
        <a:bodyPr/>
        <a:lstStyle/>
        <a:p>
          <a:endParaRPr lang="en-US"/>
        </a:p>
      </dgm:t>
    </dgm:pt>
    <dgm:pt modelId="{619F815B-A297-4306-9EE8-FCE84160CD12}">
      <dgm:prSet phldrT="[Text]" custT="1"/>
      <dgm:spPr/>
      <dgm:t>
        <a:bodyPr/>
        <a:lstStyle/>
        <a:p>
          <a:endParaRPr lang="en-US" sz="2000" dirty="0"/>
        </a:p>
      </dgm:t>
    </dgm:pt>
    <dgm:pt modelId="{AA4CD87C-96A4-46F8-B46A-8B9A04A0BA82}" type="parTrans" cxnId="{D4A5B7D2-555E-48EF-BBA4-8A1EF3190F9C}">
      <dgm:prSet/>
      <dgm:spPr/>
      <dgm:t>
        <a:bodyPr/>
        <a:lstStyle/>
        <a:p>
          <a:endParaRPr lang="en-US"/>
        </a:p>
      </dgm:t>
    </dgm:pt>
    <dgm:pt modelId="{233F25DB-0F1D-4A6E-AA93-E978EB368DAE}" type="sibTrans" cxnId="{D4A5B7D2-555E-48EF-BBA4-8A1EF3190F9C}">
      <dgm:prSet/>
      <dgm:spPr/>
      <dgm:t>
        <a:bodyPr/>
        <a:lstStyle/>
        <a:p>
          <a:endParaRPr lang="en-US"/>
        </a:p>
      </dgm:t>
    </dgm:pt>
    <dgm:pt modelId="{44C802FF-9441-409D-BB4B-B3C1A4E92EDF}">
      <dgm:prSet phldrT="[Text]" custT="1"/>
      <dgm:spPr/>
      <dgm:t>
        <a:bodyPr/>
        <a:lstStyle/>
        <a:p>
          <a:r>
            <a:rPr lang="en-US" sz="2800" dirty="0" smtClean="0"/>
            <a:t>System test</a:t>
          </a:r>
          <a:endParaRPr lang="en-US" sz="2800" dirty="0"/>
        </a:p>
      </dgm:t>
    </dgm:pt>
    <dgm:pt modelId="{D2FE305B-5E2B-4CB2-908A-B1DA204DCB2B}" type="sibTrans" cxnId="{EF4CCA25-0207-49D2-9F36-C5DF2FB3AC78}">
      <dgm:prSet/>
      <dgm:spPr/>
      <dgm:t>
        <a:bodyPr/>
        <a:lstStyle/>
        <a:p>
          <a:endParaRPr lang="en-US"/>
        </a:p>
      </dgm:t>
    </dgm:pt>
    <dgm:pt modelId="{5E4AE851-9E9E-4E26-B7D6-6B57F1DA1B36}" type="parTrans" cxnId="{EF4CCA25-0207-49D2-9F36-C5DF2FB3AC78}">
      <dgm:prSet/>
      <dgm:spPr/>
      <dgm:t>
        <a:bodyPr/>
        <a:lstStyle/>
        <a:p>
          <a:endParaRPr lang="en-US"/>
        </a:p>
      </dgm:t>
    </dgm:pt>
    <dgm:pt modelId="{755EB730-347A-460B-8FEE-DC88AE1328B7}" type="pres">
      <dgm:prSet presAssocID="{F552B8BA-B0E4-49D0-BD02-A8B4DAA17957}" presName="Name0" presStyleCnt="0">
        <dgm:presLayoutVars>
          <dgm:dir/>
          <dgm:animLvl val="lvl"/>
          <dgm:resizeHandles val="exact"/>
        </dgm:presLayoutVars>
      </dgm:prSet>
      <dgm:spPr/>
    </dgm:pt>
    <dgm:pt modelId="{DC71984B-4BDC-4C67-9DFE-C981AE6508C2}" type="pres">
      <dgm:prSet presAssocID="{44C802FF-9441-409D-BB4B-B3C1A4E92EDF}" presName="Name8" presStyleCnt="0"/>
      <dgm:spPr/>
    </dgm:pt>
    <dgm:pt modelId="{1626311D-314C-4E9C-BC40-C086189657DA}" type="pres">
      <dgm:prSet presAssocID="{44C802FF-9441-409D-BB4B-B3C1A4E92EDF}" presName="level" presStyleLbl="node1" presStyleIdx="0" presStyleCnt="3" custLinFactNeighborX="12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288C4-CC83-4424-B819-817124028432}" type="pres">
      <dgm:prSet presAssocID="{44C802FF-9441-409D-BB4B-B3C1A4E92E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2A085-98CB-4A3C-B1BA-0F9FCA7636A4}" type="pres">
      <dgm:prSet presAssocID="{9ED8F04F-1A5C-44EF-B1BD-A5E8094BBF79}" presName="Name8" presStyleCnt="0"/>
      <dgm:spPr/>
    </dgm:pt>
    <dgm:pt modelId="{E14E904D-18F5-4365-955F-51C06E738F6B}" type="pres">
      <dgm:prSet presAssocID="{9ED8F04F-1A5C-44EF-B1BD-A5E8094BBF7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D93F4-7647-49C2-A44E-774E18932D66}" type="pres">
      <dgm:prSet presAssocID="{9ED8F04F-1A5C-44EF-B1BD-A5E8094BBF7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23B80-BF7B-4756-B6FF-C09401D1796E}" type="pres">
      <dgm:prSet presAssocID="{619F815B-A297-4306-9EE8-FCE84160CD12}" presName="Name8" presStyleCnt="0"/>
      <dgm:spPr/>
    </dgm:pt>
    <dgm:pt modelId="{65B04C0D-C3EB-4C56-9BB1-AA7B68082706}" type="pres">
      <dgm:prSet presAssocID="{619F815B-A297-4306-9EE8-FCE84160CD1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EEC2D-6768-4D70-88A8-9B59952F13DC}" type="pres">
      <dgm:prSet presAssocID="{619F815B-A297-4306-9EE8-FCE84160CD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28666B-B243-433F-B7A0-2D220950CFA9}" srcId="{F552B8BA-B0E4-49D0-BD02-A8B4DAA17957}" destId="{9ED8F04F-1A5C-44EF-B1BD-A5E8094BBF79}" srcOrd="1" destOrd="0" parTransId="{662D53FC-F10B-47ED-B534-E6EFC7398C79}" sibTransId="{6429738C-8F39-4B09-B9AE-2BE30FFED7F5}"/>
    <dgm:cxn modelId="{61F270B8-3CF9-4B62-A425-2A357EB439E0}" type="presOf" srcId="{619F815B-A297-4306-9EE8-FCE84160CD12}" destId="{65B04C0D-C3EB-4C56-9BB1-AA7B68082706}" srcOrd="0" destOrd="0" presId="urn:microsoft.com/office/officeart/2005/8/layout/pyramid3"/>
    <dgm:cxn modelId="{219A31E3-3CEA-4BDF-B4A7-E1CCA403E56D}" type="presOf" srcId="{44C802FF-9441-409D-BB4B-B3C1A4E92EDF}" destId="{861288C4-CC83-4424-B819-817124028432}" srcOrd="1" destOrd="0" presId="urn:microsoft.com/office/officeart/2005/8/layout/pyramid3"/>
    <dgm:cxn modelId="{EF4CCA25-0207-49D2-9F36-C5DF2FB3AC78}" srcId="{F552B8BA-B0E4-49D0-BD02-A8B4DAA17957}" destId="{44C802FF-9441-409D-BB4B-B3C1A4E92EDF}" srcOrd="0" destOrd="0" parTransId="{5E4AE851-9E9E-4E26-B7D6-6B57F1DA1B36}" sibTransId="{D2FE305B-5E2B-4CB2-908A-B1DA204DCB2B}"/>
    <dgm:cxn modelId="{36970464-5886-42AF-9A8D-0539D6153D1E}" type="presOf" srcId="{9ED8F04F-1A5C-44EF-B1BD-A5E8094BBF79}" destId="{E14E904D-18F5-4365-955F-51C06E738F6B}" srcOrd="0" destOrd="0" presId="urn:microsoft.com/office/officeart/2005/8/layout/pyramid3"/>
    <dgm:cxn modelId="{D4A5B7D2-555E-48EF-BBA4-8A1EF3190F9C}" srcId="{F552B8BA-B0E4-49D0-BD02-A8B4DAA17957}" destId="{619F815B-A297-4306-9EE8-FCE84160CD12}" srcOrd="2" destOrd="0" parTransId="{AA4CD87C-96A4-46F8-B46A-8B9A04A0BA82}" sibTransId="{233F25DB-0F1D-4A6E-AA93-E978EB368DAE}"/>
    <dgm:cxn modelId="{48A33745-EFBA-4655-AF23-174057CB51BE}" type="presOf" srcId="{F552B8BA-B0E4-49D0-BD02-A8B4DAA17957}" destId="{755EB730-347A-460B-8FEE-DC88AE1328B7}" srcOrd="0" destOrd="0" presId="urn:microsoft.com/office/officeart/2005/8/layout/pyramid3"/>
    <dgm:cxn modelId="{51F3B336-77B8-45DC-82BD-478C4FF96025}" type="presOf" srcId="{619F815B-A297-4306-9EE8-FCE84160CD12}" destId="{C9EEEC2D-6768-4D70-88A8-9B59952F13DC}" srcOrd="1" destOrd="0" presId="urn:microsoft.com/office/officeart/2005/8/layout/pyramid3"/>
    <dgm:cxn modelId="{B39B75B4-7837-4F7D-B9E3-937EA9617465}" type="presOf" srcId="{9ED8F04F-1A5C-44EF-B1BD-A5E8094BBF79}" destId="{2CFD93F4-7647-49C2-A44E-774E18932D66}" srcOrd="1" destOrd="0" presId="urn:microsoft.com/office/officeart/2005/8/layout/pyramid3"/>
    <dgm:cxn modelId="{9F70104D-5A5A-4F7E-B6A2-4FCBA8DFA0A8}" type="presOf" srcId="{44C802FF-9441-409D-BB4B-B3C1A4E92EDF}" destId="{1626311D-314C-4E9C-BC40-C086189657DA}" srcOrd="0" destOrd="0" presId="urn:microsoft.com/office/officeart/2005/8/layout/pyramid3"/>
    <dgm:cxn modelId="{996ECCAE-EBB6-4B92-9CB2-0D7B13208AD5}" type="presParOf" srcId="{755EB730-347A-460B-8FEE-DC88AE1328B7}" destId="{DC71984B-4BDC-4C67-9DFE-C981AE6508C2}" srcOrd="0" destOrd="0" presId="urn:microsoft.com/office/officeart/2005/8/layout/pyramid3"/>
    <dgm:cxn modelId="{B224D32F-FD59-4128-84FF-B2302E16A9F2}" type="presParOf" srcId="{DC71984B-4BDC-4C67-9DFE-C981AE6508C2}" destId="{1626311D-314C-4E9C-BC40-C086189657DA}" srcOrd="0" destOrd="0" presId="urn:microsoft.com/office/officeart/2005/8/layout/pyramid3"/>
    <dgm:cxn modelId="{439936F0-7904-4D2B-A242-07E9BED4C6F5}" type="presParOf" srcId="{DC71984B-4BDC-4C67-9DFE-C981AE6508C2}" destId="{861288C4-CC83-4424-B819-817124028432}" srcOrd="1" destOrd="0" presId="urn:microsoft.com/office/officeart/2005/8/layout/pyramid3"/>
    <dgm:cxn modelId="{DCEE0588-E032-48F1-A9F8-F67D0712C344}" type="presParOf" srcId="{755EB730-347A-460B-8FEE-DC88AE1328B7}" destId="{3742A085-98CB-4A3C-B1BA-0F9FCA7636A4}" srcOrd="1" destOrd="0" presId="urn:microsoft.com/office/officeart/2005/8/layout/pyramid3"/>
    <dgm:cxn modelId="{C81457D2-3C29-4F55-BB79-C91F6E0FDB88}" type="presParOf" srcId="{3742A085-98CB-4A3C-B1BA-0F9FCA7636A4}" destId="{E14E904D-18F5-4365-955F-51C06E738F6B}" srcOrd="0" destOrd="0" presId="urn:microsoft.com/office/officeart/2005/8/layout/pyramid3"/>
    <dgm:cxn modelId="{B11FC48A-B041-4BE3-BCE9-950EAB84465C}" type="presParOf" srcId="{3742A085-98CB-4A3C-B1BA-0F9FCA7636A4}" destId="{2CFD93F4-7647-49C2-A44E-774E18932D66}" srcOrd="1" destOrd="0" presId="urn:microsoft.com/office/officeart/2005/8/layout/pyramid3"/>
    <dgm:cxn modelId="{2B1AFA45-6EE4-4EAA-B5BC-9FA617E25440}" type="presParOf" srcId="{755EB730-347A-460B-8FEE-DC88AE1328B7}" destId="{93023B80-BF7B-4756-B6FF-C09401D1796E}" srcOrd="2" destOrd="0" presId="urn:microsoft.com/office/officeart/2005/8/layout/pyramid3"/>
    <dgm:cxn modelId="{31D9CFAA-AEC9-44B7-8CAB-EDCF69176E72}" type="presParOf" srcId="{93023B80-BF7B-4756-B6FF-C09401D1796E}" destId="{65B04C0D-C3EB-4C56-9BB1-AA7B68082706}" srcOrd="0" destOrd="0" presId="urn:microsoft.com/office/officeart/2005/8/layout/pyramid3"/>
    <dgm:cxn modelId="{F29CAC03-914E-4D03-96D2-70F5B373149C}" type="presParOf" srcId="{93023B80-BF7B-4756-B6FF-C09401D1796E}" destId="{C9EEEC2D-6768-4D70-88A8-9B59952F13D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FED2F-D44E-4C76-B921-F6360E5BB7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0FBA96-CD6E-4282-9891-E5F34716454E}">
      <dgm:prSet phldrT="[Text]"/>
      <dgm:spPr/>
      <dgm:t>
        <a:bodyPr/>
        <a:lstStyle/>
        <a:p>
          <a:pPr algn="ctr"/>
          <a:r>
            <a:rPr lang="en-US" dirty="0" smtClean="0"/>
            <a:t>Not easy to resolve</a:t>
          </a:r>
          <a:endParaRPr lang="en-US" dirty="0"/>
        </a:p>
      </dgm:t>
    </dgm:pt>
    <dgm:pt modelId="{CFFEF5AC-9DB4-40A5-B392-B7C41F1DEAEE}" type="parTrans" cxnId="{A154F729-1DCF-419A-B097-69AD78E67936}">
      <dgm:prSet/>
      <dgm:spPr/>
      <dgm:t>
        <a:bodyPr/>
        <a:lstStyle/>
        <a:p>
          <a:endParaRPr lang="en-US"/>
        </a:p>
      </dgm:t>
    </dgm:pt>
    <dgm:pt modelId="{2E161103-D36E-487A-AFF1-52845A43D685}" type="sibTrans" cxnId="{A154F729-1DCF-419A-B097-69AD78E67936}">
      <dgm:prSet/>
      <dgm:spPr/>
      <dgm:t>
        <a:bodyPr/>
        <a:lstStyle/>
        <a:p>
          <a:endParaRPr lang="en-US"/>
        </a:p>
      </dgm:t>
    </dgm:pt>
    <dgm:pt modelId="{0B433980-64E5-49C2-8B9F-41CA10B0C25E}" type="pres">
      <dgm:prSet presAssocID="{745FED2F-D44E-4C76-B921-F6360E5BB7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1B65EE-84FA-46E8-9126-80B32A75B89F}" type="pres">
      <dgm:prSet presAssocID="{040FBA96-CD6E-4282-9891-E5F34716454E}" presName="parentText" presStyleLbl="node1" presStyleIdx="0" presStyleCnt="1" custLinFactNeighborY="-30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54F729-1DCF-419A-B097-69AD78E67936}" srcId="{745FED2F-D44E-4C76-B921-F6360E5BB730}" destId="{040FBA96-CD6E-4282-9891-E5F34716454E}" srcOrd="0" destOrd="0" parTransId="{CFFEF5AC-9DB4-40A5-B392-B7C41F1DEAEE}" sibTransId="{2E161103-D36E-487A-AFF1-52845A43D685}"/>
    <dgm:cxn modelId="{42F08B37-ACF6-4F97-A8EA-FB577BC06A64}" type="presOf" srcId="{745FED2F-D44E-4C76-B921-F6360E5BB730}" destId="{0B433980-64E5-49C2-8B9F-41CA10B0C25E}" srcOrd="0" destOrd="0" presId="urn:microsoft.com/office/officeart/2005/8/layout/vList2"/>
    <dgm:cxn modelId="{E1B889FA-2017-4370-8954-3B70CB182BE8}" type="presOf" srcId="{040FBA96-CD6E-4282-9891-E5F34716454E}" destId="{761B65EE-84FA-46E8-9126-80B32A75B89F}" srcOrd="0" destOrd="0" presId="urn:microsoft.com/office/officeart/2005/8/layout/vList2"/>
    <dgm:cxn modelId="{8F5961E4-A051-45DB-A4AE-0852E5A3A5E3}" type="presParOf" srcId="{0B433980-64E5-49C2-8B9F-41CA10B0C25E}" destId="{761B65EE-84FA-46E8-9126-80B32A75B8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8543D-D379-4DBA-B1D2-D7A4218B1E9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C89E0D-EEE1-423F-86E3-50DC69C334F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Create a game using Kinect sensor in Window 7 or 8</a:t>
          </a:r>
          <a:endParaRPr lang="en-US" dirty="0"/>
        </a:p>
      </dgm:t>
    </dgm:pt>
    <dgm:pt modelId="{376CA41C-1C86-42D9-97B3-82ADAD75D82B}" type="parTrans" cxnId="{C26772DA-C511-47FF-9BD1-9AED813E69DC}">
      <dgm:prSet/>
      <dgm:spPr/>
      <dgm:t>
        <a:bodyPr/>
        <a:lstStyle/>
        <a:p>
          <a:endParaRPr lang="en-US"/>
        </a:p>
      </dgm:t>
    </dgm:pt>
    <dgm:pt modelId="{E29AC6BB-9528-413C-95AC-DB8E2BB6E167}" type="sibTrans" cxnId="{C26772DA-C511-47FF-9BD1-9AED813E69DC}">
      <dgm:prSet/>
      <dgm:spPr/>
      <dgm:t>
        <a:bodyPr/>
        <a:lstStyle/>
        <a:p>
          <a:endParaRPr lang="en-US"/>
        </a:p>
      </dgm:t>
    </dgm:pt>
    <dgm:pt modelId="{ABC7173B-4EA3-454F-BE6B-60301195F6AF}">
      <dgm:prSet phldrT="[Text]"/>
      <dgm:spPr/>
      <dgm:t>
        <a:bodyPr/>
        <a:lstStyle/>
        <a:p>
          <a:r>
            <a:rPr lang="en-US" dirty="0" smtClean="0"/>
            <a:t>Just only need a </a:t>
          </a:r>
          <a:r>
            <a:rPr lang="en-US" dirty="0" err="1" smtClean="0"/>
            <a:t>Kinect</a:t>
          </a:r>
          <a:r>
            <a:rPr lang="en-US" dirty="0" smtClean="0"/>
            <a:t> sensor</a:t>
          </a:r>
          <a:endParaRPr lang="en-US" dirty="0"/>
        </a:p>
      </dgm:t>
    </dgm:pt>
    <dgm:pt modelId="{0ADB6E01-C90F-4E03-A69C-0926DCB1D9A2}" type="parTrans" cxnId="{D2DCF31E-57E3-4F53-B1E8-BE687A06051D}">
      <dgm:prSet/>
      <dgm:spPr/>
      <dgm:t>
        <a:bodyPr/>
        <a:lstStyle/>
        <a:p>
          <a:endParaRPr lang="en-US"/>
        </a:p>
      </dgm:t>
    </dgm:pt>
    <dgm:pt modelId="{171EDD4D-7869-44C5-9F9C-A392C12A6B61}" type="sibTrans" cxnId="{D2DCF31E-57E3-4F53-B1E8-BE687A06051D}">
      <dgm:prSet/>
      <dgm:spPr/>
      <dgm:t>
        <a:bodyPr/>
        <a:lstStyle/>
        <a:p>
          <a:endParaRPr lang="en-US"/>
        </a:p>
      </dgm:t>
    </dgm:pt>
    <dgm:pt modelId="{648E4FD6-E5F8-445F-8FBE-E4D30FC449B8}">
      <dgm:prSet phldrT="[Text]"/>
      <dgm:spPr/>
      <dgm:t>
        <a:bodyPr/>
        <a:lstStyle/>
        <a:p>
          <a:r>
            <a:rPr lang="en-US" dirty="0" smtClean="0"/>
            <a:t>Convenient to play game </a:t>
          </a:r>
          <a:endParaRPr lang="en-US" dirty="0"/>
        </a:p>
      </dgm:t>
    </dgm:pt>
    <dgm:pt modelId="{EC4559A6-D486-4E48-A10F-07D28EC5032A}" type="parTrans" cxnId="{335C60AC-B904-4CCF-8C55-7FAA10802A95}">
      <dgm:prSet/>
      <dgm:spPr/>
      <dgm:t>
        <a:bodyPr/>
        <a:lstStyle/>
        <a:p>
          <a:endParaRPr lang="en-US"/>
        </a:p>
      </dgm:t>
    </dgm:pt>
    <dgm:pt modelId="{E98625F1-6AC5-4DBD-AC5D-AAD716B73787}" type="sibTrans" cxnId="{335C60AC-B904-4CCF-8C55-7FAA10802A95}">
      <dgm:prSet/>
      <dgm:spPr/>
      <dgm:t>
        <a:bodyPr/>
        <a:lstStyle/>
        <a:p>
          <a:endParaRPr lang="en-US"/>
        </a:p>
      </dgm:t>
    </dgm:pt>
    <dgm:pt modelId="{63D1C889-7774-40D3-972C-F2153585D18E}">
      <dgm:prSet phldrT="[Text]"/>
      <dgm:spPr/>
      <dgm:t>
        <a:bodyPr/>
        <a:lstStyle/>
        <a:p>
          <a:r>
            <a:rPr lang="en-US" dirty="0" smtClean="0"/>
            <a:t>Easy to play game</a:t>
          </a:r>
          <a:endParaRPr lang="en-US" dirty="0"/>
        </a:p>
      </dgm:t>
    </dgm:pt>
    <dgm:pt modelId="{CC680652-CF84-4873-828A-32CFF3630317}" type="sibTrans" cxnId="{0B0ABC9B-E7D0-4EC1-A671-2AD85EFFA437}">
      <dgm:prSet/>
      <dgm:spPr/>
      <dgm:t>
        <a:bodyPr/>
        <a:lstStyle/>
        <a:p>
          <a:endParaRPr lang="en-US"/>
        </a:p>
      </dgm:t>
    </dgm:pt>
    <dgm:pt modelId="{266FB10C-5F42-48F4-8C61-49929B555EA0}" type="parTrans" cxnId="{0B0ABC9B-E7D0-4EC1-A671-2AD85EFFA437}">
      <dgm:prSet/>
      <dgm:spPr/>
      <dgm:t>
        <a:bodyPr/>
        <a:lstStyle/>
        <a:p>
          <a:endParaRPr lang="en-US"/>
        </a:p>
      </dgm:t>
    </dgm:pt>
    <dgm:pt modelId="{47626308-31DF-4B8E-8F0A-45A138A5A8AE}" type="pres">
      <dgm:prSet presAssocID="{D4A8543D-D379-4DBA-B1D2-D7A4218B1E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1649B-F88A-48FC-9B73-11C4F9C6B011}" type="pres">
      <dgm:prSet presAssocID="{14C89E0D-EEE1-423F-86E3-50DC69C334F4}" presName="parentLin" presStyleCnt="0"/>
      <dgm:spPr/>
      <dgm:t>
        <a:bodyPr/>
        <a:lstStyle/>
        <a:p>
          <a:endParaRPr lang="en-US"/>
        </a:p>
      </dgm:t>
    </dgm:pt>
    <dgm:pt modelId="{E4FB15EE-1787-436D-B983-9716B474F3DF}" type="pres">
      <dgm:prSet presAssocID="{14C89E0D-EEE1-423F-86E3-50DC69C334F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DE62C2F-CF11-4407-BBA4-E5171EFD6F15}" type="pres">
      <dgm:prSet presAssocID="{14C89E0D-EEE1-423F-86E3-50DC69C334F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F3DEAF-B98F-46C7-A4D8-272C64AA34ED}" type="pres">
      <dgm:prSet presAssocID="{14C89E0D-EEE1-423F-86E3-50DC69C334F4}" presName="negativeSpace" presStyleCnt="0"/>
      <dgm:spPr/>
      <dgm:t>
        <a:bodyPr/>
        <a:lstStyle/>
        <a:p>
          <a:endParaRPr lang="en-US"/>
        </a:p>
      </dgm:t>
    </dgm:pt>
    <dgm:pt modelId="{E824DC44-B99A-4970-9C9C-95B8A5723C08}" type="pres">
      <dgm:prSet presAssocID="{14C89E0D-EEE1-423F-86E3-50DC69C334F4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2BECE-315D-4209-8E84-7DDEEF29B889}" type="pres">
      <dgm:prSet presAssocID="{E29AC6BB-9528-413C-95AC-DB8E2BB6E167}" presName="spaceBetweenRectangles" presStyleCnt="0"/>
      <dgm:spPr/>
      <dgm:t>
        <a:bodyPr/>
        <a:lstStyle/>
        <a:p>
          <a:endParaRPr lang="en-US"/>
        </a:p>
      </dgm:t>
    </dgm:pt>
    <dgm:pt modelId="{8959EE39-A21E-4036-8D6C-3EC6B2E52DB0}" type="pres">
      <dgm:prSet presAssocID="{ABC7173B-4EA3-454F-BE6B-60301195F6AF}" presName="parentLin" presStyleCnt="0"/>
      <dgm:spPr/>
      <dgm:t>
        <a:bodyPr/>
        <a:lstStyle/>
        <a:p>
          <a:endParaRPr lang="en-US"/>
        </a:p>
      </dgm:t>
    </dgm:pt>
    <dgm:pt modelId="{5F489164-4C4A-4224-8E88-84814E54641F}" type="pres">
      <dgm:prSet presAssocID="{ABC7173B-4EA3-454F-BE6B-60301195F6A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2B54808-B907-4971-87AC-3A7D955234B0}" type="pres">
      <dgm:prSet presAssocID="{ABC7173B-4EA3-454F-BE6B-60301195F6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CD34E-146E-4548-8282-F38C9F6A71A7}" type="pres">
      <dgm:prSet presAssocID="{ABC7173B-4EA3-454F-BE6B-60301195F6AF}" presName="negativeSpace" presStyleCnt="0"/>
      <dgm:spPr/>
      <dgm:t>
        <a:bodyPr/>
        <a:lstStyle/>
        <a:p>
          <a:endParaRPr lang="en-US"/>
        </a:p>
      </dgm:t>
    </dgm:pt>
    <dgm:pt modelId="{2583AF88-0A5F-4B96-B7C1-9A0C4C7B8796}" type="pres">
      <dgm:prSet presAssocID="{ABC7173B-4EA3-454F-BE6B-60301195F6A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F421A-FA82-4704-8279-2CC113D23BA4}" type="pres">
      <dgm:prSet presAssocID="{171EDD4D-7869-44C5-9F9C-A392C12A6B61}" presName="spaceBetweenRectangles" presStyleCnt="0"/>
      <dgm:spPr/>
      <dgm:t>
        <a:bodyPr/>
        <a:lstStyle/>
        <a:p>
          <a:endParaRPr lang="en-US"/>
        </a:p>
      </dgm:t>
    </dgm:pt>
    <dgm:pt modelId="{07BDE8B3-1BB6-4A97-A90F-626BBA04B176}" type="pres">
      <dgm:prSet presAssocID="{648E4FD6-E5F8-445F-8FBE-E4D30FC449B8}" presName="parentLin" presStyleCnt="0"/>
      <dgm:spPr/>
      <dgm:t>
        <a:bodyPr/>
        <a:lstStyle/>
        <a:p>
          <a:endParaRPr lang="en-US"/>
        </a:p>
      </dgm:t>
    </dgm:pt>
    <dgm:pt modelId="{BE327286-284E-4B29-B181-AE195D643B5E}" type="pres">
      <dgm:prSet presAssocID="{648E4FD6-E5F8-445F-8FBE-E4D30FC449B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19D85C1-8BEC-4430-880C-4BB294B263E6}" type="pres">
      <dgm:prSet presAssocID="{648E4FD6-E5F8-445F-8FBE-E4D30FC449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47713-9742-47D7-A856-09731703071B}" type="pres">
      <dgm:prSet presAssocID="{648E4FD6-E5F8-445F-8FBE-E4D30FC449B8}" presName="negativeSpace" presStyleCnt="0"/>
      <dgm:spPr/>
      <dgm:t>
        <a:bodyPr/>
        <a:lstStyle/>
        <a:p>
          <a:endParaRPr lang="en-US"/>
        </a:p>
      </dgm:t>
    </dgm:pt>
    <dgm:pt modelId="{F5007CEA-FEB9-47AC-AC94-D4E7393D22F9}" type="pres">
      <dgm:prSet presAssocID="{648E4FD6-E5F8-445F-8FBE-E4D30FC449B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7F0A3-4417-4055-9955-B55BAAA1FB04}" type="pres">
      <dgm:prSet presAssocID="{E98625F1-6AC5-4DBD-AC5D-AAD716B73787}" presName="spaceBetweenRectangles" presStyleCnt="0"/>
      <dgm:spPr/>
      <dgm:t>
        <a:bodyPr/>
        <a:lstStyle/>
        <a:p>
          <a:endParaRPr lang="en-US"/>
        </a:p>
      </dgm:t>
    </dgm:pt>
    <dgm:pt modelId="{1CA60569-92B8-46E9-B606-05C488DA1962}" type="pres">
      <dgm:prSet presAssocID="{63D1C889-7774-40D3-972C-F2153585D18E}" presName="parentLin" presStyleCnt="0"/>
      <dgm:spPr/>
      <dgm:t>
        <a:bodyPr/>
        <a:lstStyle/>
        <a:p>
          <a:endParaRPr lang="en-US"/>
        </a:p>
      </dgm:t>
    </dgm:pt>
    <dgm:pt modelId="{9A074424-9994-4350-8793-968988C3EED7}" type="pres">
      <dgm:prSet presAssocID="{63D1C889-7774-40D3-972C-F2153585D18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D0D6ADA-CC5B-463C-A351-E7ECB2D41F5E}" type="pres">
      <dgm:prSet presAssocID="{63D1C889-7774-40D3-972C-F2153585D1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07BEF-C7C9-4EE3-B8A2-2F2C0353FE9B}" type="pres">
      <dgm:prSet presAssocID="{63D1C889-7774-40D3-972C-F2153585D18E}" presName="negativeSpace" presStyleCnt="0"/>
      <dgm:spPr/>
      <dgm:t>
        <a:bodyPr/>
        <a:lstStyle/>
        <a:p>
          <a:endParaRPr lang="en-US"/>
        </a:p>
      </dgm:t>
    </dgm:pt>
    <dgm:pt modelId="{1AD6455F-3C12-4797-8C2D-D20741E9899D}" type="pres">
      <dgm:prSet presAssocID="{63D1C889-7774-40D3-972C-F2153585D18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A4329-63C9-475B-83FC-F58D062CC869}" type="presOf" srcId="{ABC7173B-4EA3-454F-BE6B-60301195F6AF}" destId="{52B54808-B907-4971-87AC-3A7D955234B0}" srcOrd="1" destOrd="0" presId="urn:microsoft.com/office/officeart/2005/8/layout/list1"/>
    <dgm:cxn modelId="{1DD5BC0D-9B87-4054-AB03-FDEE7D4CEE3C}" type="presOf" srcId="{14C89E0D-EEE1-423F-86E3-50DC69C334F4}" destId="{DDE62C2F-CF11-4407-BBA4-E5171EFD6F15}" srcOrd="1" destOrd="0" presId="urn:microsoft.com/office/officeart/2005/8/layout/list1"/>
    <dgm:cxn modelId="{C26772DA-C511-47FF-9BD1-9AED813E69DC}" srcId="{D4A8543D-D379-4DBA-B1D2-D7A4218B1E95}" destId="{14C89E0D-EEE1-423F-86E3-50DC69C334F4}" srcOrd="0" destOrd="0" parTransId="{376CA41C-1C86-42D9-97B3-82ADAD75D82B}" sibTransId="{E29AC6BB-9528-413C-95AC-DB8E2BB6E167}"/>
    <dgm:cxn modelId="{5FDB8282-936D-4DCC-943B-EB1F91101803}" type="presOf" srcId="{D4A8543D-D379-4DBA-B1D2-D7A4218B1E95}" destId="{47626308-31DF-4B8E-8F0A-45A138A5A8AE}" srcOrd="0" destOrd="0" presId="urn:microsoft.com/office/officeart/2005/8/layout/list1"/>
    <dgm:cxn modelId="{EEE62653-05F8-4A8B-943E-9A38977CB216}" type="presOf" srcId="{648E4FD6-E5F8-445F-8FBE-E4D30FC449B8}" destId="{BE327286-284E-4B29-B181-AE195D643B5E}" srcOrd="0" destOrd="0" presId="urn:microsoft.com/office/officeart/2005/8/layout/list1"/>
    <dgm:cxn modelId="{0B0ABC9B-E7D0-4EC1-A671-2AD85EFFA437}" srcId="{D4A8543D-D379-4DBA-B1D2-D7A4218B1E95}" destId="{63D1C889-7774-40D3-972C-F2153585D18E}" srcOrd="3" destOrd="0" parTransId="{266FB10C-5F42-48F4-8C61-49929B555EA0}" sibTransId="{CC680652-CF84-4873-828A-32CFF3630317}"/>
    <dgm:cxn modelId="{D7A37418-CCCA-4A1D-AB2E-4FA2F48CE0F2}" type="presOf" srcId="{14C89E0D-EEE1-423F-86E3-50DC69C334F4}" destId="{E4FB15EE-1787-436D-B983-9716B474F3DF}" srcOrd="0" destOrd="0" presId="urn:microsoft.com/office/officeart/2005/8/layout/list1"/>
    <dgm:cxn modelId="{57B9A646-8576-4391-A712-441D1234BD5C}" type="presOf" srcId="{648E4FD6-E5F8-445F-8FBE-E4D30FC449B8}" destId="{419D85C1-8BEC-4430-880C-4BB294B263E6}" srcOrd="1" destOrd="0" presId="urn:microsoft.com/office/officeart/2005/8/layout/list1"/>
    <dgm:cxn modelId="{7E549767-0482-48FD-9E5F-34903E2284E5}" type="presOf" srcId="{ABC7173B-4EA3-454F-BE6B-60301195F6AF}" destId="{5F489164-4C4A-4224-8E88-84814E54641F}" srcOrd="0" destOrd="0" presId="urn:microsoft.com/office/officeart/2005/8/layout/list1"/>
    <dgm:cxn modelId="{AA54D50C-CC2E-4073-9DB2-68E8518AF01C}" type="presOf" srcId="{63D1C889-7774-40D3-972C-F2153585D18E}" destId="{DD0D6ADA-CC5B-463C-A351-E7ECB2D41F5E}" srcOrd="1" destOrd="0" presId="urn:microsoft.com/office/officeart/2005/8/layout/list1"/>
    <dgm:cxn modelId="{D2DCF31E-57E3-4F53-B1E8-BE687A06051D}" srcId="{D4A8543D-D379-4DBA-B1D2-D7A4218B1E95}" destId="{ABC7173B-4EA3-454F-BE6B-60301195F6AF}" srcOrd="1" destOrd="0" parTransId="{0ADB6E01-C90F-4E03-A69C-0926DCB1D9A2}" sibTransId="{171EDD4D-7869-44C5-9F9C-A392C12A6B61}"/>
    <dgm:cxn modelId="{3D2CDC4A-5148-4A2D-AFAD-16760B235541}" type="presOf" srcId="{63D1C889-7774-40D3-972C-F2153585D18E}" destId="{9A074424-9994-4350-8793-968988C3EED7}" srcOrd="0" destOrd="0" presId="urn:microsoft.com/office/officeart/2005/8/layout/list1"/>
    <dgm:cxn modelId="{335C60AC-B904-4CCF-8C55-7FAA10802A95}" srcId="{D4A8543D-D379-4DBA-B1D2-D7A4218B1E95}" destId="{648E4FD6-E5F8-445F-8FBE-E4D30FC449B8}" srcOrd="2" destOrd="0" parTransId="{EC4559A6-D486-4E48-A10F-07D28EC5032A}" sibTransId="{E98625F1-6AC5-4DBD-AC5D-AAD716B73787}"/>
    <dgm:cxn modelId="{150664C3-4260-4556-B4ED-D748820E97AB}" type="presParOf" srcId="{47626308-31DF-4B8E-8F0A-45A138A5A8AE}" destId="{7E01649B-F88A-48FC-9B73-11C4F9C6B011}" srcOrd="0" destOrd="0" presId="urn:microsoft.com/office/officeart/2005/8/layout/list1"/>
    <dgm:cxn modelId="{19201E4D-4B14-4848-A4A7-0C2E927CE9CC}" type="presParOf" srcId="{7E01649B-F88A-48FC-9B73-11C4F9C6B011}" destId="{E4FB15EE-1787-436D-B983-9716B474F3DF}" srcOrd="0" destOrd="0" presId="urn:microsoft.com/office/officeart/2005/8/layout/list1"/>
    <dgm:cxn modelId="{88BD850B-1A9D-47E7-9690-D5A61C569117}" type="presParOf" srcId="{7E01649B-F88A-48FC-9B73-11C4F9C6B011}" destId="{DDE62C2F-CF11-4407-BBA4-E5171EFD6F15}" srcOrd="1" destOrd="0" presId="urn:microsoft.com/office/officeart/2005/8/layout/list1"/>
    <dgm:cxn modelId="{A8506C45-345F-4C4D-BC8B-355033616E58}" type="presParOf" srcId="{47626308-31DF-4B8E-8F0A-45A138A5A8AE}" destId="{DEF3DEAF-B98F-46C7-A4D8-272C64AA34ED}" srcOrd="1" destOrd="0" presId="urn:microsoft.com/office/officeart/2005/8/layout/list1"/>
    <dgm:cxn modelId="{7EE84782-0DA5-426B-873A-19DC69412382}" type="presParOf" srcId="{47626308-31DF-4B8E-8F0A-45A138A5A8AE}" destId="{E824DC44-B99A-4970-9C9C-95B8A5723C08}" srcOrd="2" destOrd="0" presId="urn:microsoft.com/office/officeart/2005/8/layout/list1"/>
    <dgm:cxn modelId="{790D3A97-50D0-4BE4-B5AB-AAEF328137FD}" type="presParOf" srcId="{47626308-31DF-4B8E-8F0A-45A138A5A8AE}" destId="{8D92BECE-315D-4209-8E84-7DDEEF29B889}" srcOrd="3" destOrd="0" presId="urn:microsoft.com/office/officeart/2005/8/layout/list1"/>
    <dgm:cxn modelId="{7E3D712A-8481-4EA9-AFEB-2B5050AD0D0E}" type="presParOf" srcId="{47626308-31DF-4B8E-8F0A-45A138A5A8AE}" destId="{8959EE39-A21E-4036-8D6C-3EC6B2E52DB0}" srcOrd="4" destOrd="0" presId="urn:microsoft.com/office/officeart/2005/8/layout/list1"/>
    <dgm:cxn modelId="{0EF41430-424E-4782-A3F3-7AD655490DC0}" type="presParOf" srcId="{8959EE39-A21E-4036-8D6C-3EC6B2E52DB0}" destId="{5F489164-4C4A-4224-8E88-84814E54641F}" srcOrd="0" destOrd="0" presId="urn:microsoft.com/office/officeart/2005/8/layout/list1"/>
    <dgm:cxn modelId="{90526200-279F-4FF7-82C7-DBA353DE8260}" type="presParOf" srcId="{8959EE39-A21E-4036-8D6C-3EC6B2E52DB0}" destId="{52B54808-B907-4971-87AC-3A7D955234B0}" srcOrd="1" destOrd="0" presId="urn:microsoft.com/office/officeart/2005/8/layout/list1"/>
    <dgm:cxn modelId="{83314A8A-5FF9-4F64-81E0-EB656DF19D5C}" type="presParOf" srcId="{47626308-31DF-4B8E-8F0A-45A138A5A8AE}" destId="{936CD34E-146E-4548-8282-F38C9F6A71A7}" srcOrd="5" destOrd="0" presId="urn:microsoft.com/office/officeart/2005/8/layout/list1"/>
    <dgm:cxn modelId="{EEC94F6C-ABAB-4017-BB75-B566CD9E509F}" type="presParOf" srcId="{47626308-31DF-4B8E-8F0A-45A138A5A8AE}" destId="{2583AF88-0A5F-4B96-B7C1-9A0C4C7B8796}" srcOrd="6" destOrd="0" presId="urn:microsoft.com/office/officeart/2005/8/layout/list1"/>
    <dgm:cxn modelId="{92BDCF0A-EFDD-401E-AFE0-135B28E344B5}" type="presParOf" srcId="{47626308-31DF-4B8E-8F0A-45A138A5A8AE}" destId="{8D1F421A-FA82-4704-8279-2CC113D23BA4}" srcOrd="7" destOrd="0" presId="urn:microsoft.com/office/officeart/2005/8/layout/list1"/>
    <dgm:cxn modelId="{56C57238-21DF-4A1B-B77C-0B846FF3EC0F}" type="presParOf" srcId="{47626308-31DF-4B8E-8F0A-45A138A5A8AE}" destId="{07BDE8B3-1BB6-4A97-A90F-626BBA04B176}" srcOrd="8" destOrd="0" presId="urn:microsoft.com/office/officeart/2005/8/layout/list1"/>
    <dgm:cxn modelId="{2EF626C3-36F3-42FD-82D9-593A219B59D5}" type="presParOf" srcId="{07BDE8B3-1BB6-4A97-A90F-626BBA04B176}" destId="{BE327286-284E-4B29-B181-AE195D643B5E}" srcOrd="0" destOrd="0" presId="urn:microsoft.com/office/officeart/2005/8/layout/list1"/>
    <dgm:cxn modelId="{05178C99-6DB5-4523-B49F-0507284916E9}" type="presParOf" srcId="{07BDE8B3-1BB6-4A97-A90F-626BBA04B176}" destId="{419D85C1-8BEC-4430-880C-4BB294B263E6}" srcOrd="1" destOrd="0" presId="urn:microsoft.com/office/officeart/2005/8/layout/list1"/>
    <dgm:cxn modelId="{29AA48E9-FA6E-45C7-9F14-986C81FF00CA}" type="presParOf" srcId="{47626308-31DF-4B8E-8F0A-45A138A5A8AE}" destId="{4AA47713-9742-47D7-A856-09731703071B}" srcOrd="9" destOrd="0" presId="urn:microsoft.com/office/officeart/2005/8/layout/list1"/>
    <dgm:cxn modelId="{4D9A00FE-EE43-4101-BC91-BA58F51445CA}" type="presParOf" srcId="{47626308-31DF-4B8E-8F0A-45A138A5A8AE}" destId="{F5007CEA-FEB9-47AC-AC94-D4E7393D22F9}" srcOrd="10" destOrd="0" presId="urn:microsoft.com/office/officeart/2005/8/layout/list1"/>
    <dgm:cxn modelId="{88E25B60-2EFF-4275-983D-3DCCD2D3D8F7}" type="presParOf" srcId="{47626308-31DF-4B8E-8F0A-45A138A5A8AE}" destId="{AD47F0A3-4417-4055-9955-B55BAAA1FB04}" srcOrd="11" destOrd="0" presId="urn:microsoft.com/office/officeart/2005/8/layout/list1"/>
    <dgm:cxn modelId="{A4BFFCD4-A25F-4348-B735-C61849DD605B}" type="presParOf" srcId="{47626308-31DF-4B8E-8F0A-45A138A5A8AE}" destId="{1CA60569-92B8-46E9-B606-05C488DA1962}" srcOrd="12" destOrd="0" presId="urn:microsoft.com/office/officeart/2005/8/layout/list1"/>
    <dgm:cxn modelId="{2301EE2B-7F48-40A6-8273-206DA0A999E7}" type="presParOf" srcId="{1CA60569-92B8-46E9-B606-05C488DA1962}" destId="{9A074424-9994-4350-8793-968988C3EED7}" srcOrd="0" destOrd="0" presId="urn:microsoft.com/office/officeart/2005/8/layout/list1"/>
    <dgm:cxn modelId="{B5613EDC-24E3-4E4E-87CA-5A6FB7091E2B}" type="presParOf" srcId="{1CA60569-92B8-46E9-B606-05C488DA1962}" destId="{DD0D6ADA-CC5B-463C-A351-E7ECB2D41F5E}" srcOrd="1" destOrd="0" presId="urn:microsoft.com/office/officeart/2005/8/layout/list1"/>
    <dgm:cxn modelId="{F486005E-3F78-4368-A7B9-78EECDA72A68}" type="presParOf" srcId="{47626308-31DF-4B8E-8F0A-45A138A5A8AE}" destId="{64407BEF-C7C9-4EE3-B8A2-2F2C0353FE9B}" srcOrd="13" destOrd="0" presId="urn:microsoft.com/office/officeart/2005/8/layout/list1"/>
    <dgm:cxn modelId="{338B8DA3-59CB-4D73-B8B6-4F7D9550254F}" type="presParOf" srcId="{47626308-31DF-4B8E-8F0A-45A138A5A8AE}" destId="{1AD6455F-3C12-4797-8C2D-D20741E9899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F6071-60E3-454D-90DF-93B314A598F4}" type="doc">
      <dgm:prSet loTypeId="urn:microsoft.com/office/officeart/2005/8/layout/arrow5" loCatId="process" qsTypeId="urn:microsoft.com/office/officeart/2005/8/quickstyle/simple3" qsCatId="simple" csTypeId="urn:microsoft.com/office/officeart/2005/8/colors/colorful4" csCatId="colorful" phldr="1"/>
      <dgm:spPr/>
    </dgm:pt>
    <dgm:pt modelId="{922C94DB-E90B-4F4A-B8CF-46E6FD32BF4B}">
      <dgm:prSet phldrT="[Text]"/>
      <dgm:spPr/>
      <dgm:t>
        <a:bodyPr/>
        <a:lstStyle/>
        <a:p>
          <a:r>
            <a:rPr lang="en-US" dirty="0" smtClean="0"/>
            <a:t>Create a game using Kinect sensor</a:t>
          </a:r>
          <a:endParaRPr lang="en-US" dirty="0"/>
        </a:p>
      </dgm:t>
    </dgm:pt>
    <dgm:pt modelId="{A27ED2A9-9B28-4EB7-9134-655010C2A1CA}" type="sibTrans" cxnId="{EEC1FA17-A394-4C83-AA80-5EC091AB004A}">
      <dgm:prSet/>
      <dgm:spPr/>
      <dgm:t>
        <a:bodyPr/>
        <a:lstStyle/>
        <a:p>
          <a:endParaRPr lang="en-US"/>
        </a:p>
      </dgm:t>
    </dgm:pt>
    <dgm:pt modelId="{49A03A9F-FC4D-427E-8E2E-25CD527DD970}" type="parTrans" cxnId="{EEC1FA17-A394-4C83-AA80-5EC091AB004A}">
      <dgm:prSet/>
      <dgm:spPr/>
      <dgm:t>
        <a:bodyPr/>
        <a:lstStyle/>
        <a:p>
          <a:endParaRPr lang="en-US"/>
        </a:p>
      </dgm:t>
    </dgm:pt>
    <dgm:pt modelId="{F271C6B7-F287-4DF7-9A65-F4714E7DEBCD}">
      <dgm:prSet phldrT="[Text]"/>
      <dgm:spPr/>
      <dgm:t>
        <a:bodyPr/>
        <a:lstStyle/>
        <a:p>
          <a:r>
            <a:rPr lang="en-US" dirty="0" smtClean="0"/>
            <a:t>Create a game using body to play</a:t>
          </a:r>
          <a:endParaRPr lang="en-US" dirty="0"/>
        </a:p>
      </dgm:t>
    </dgm:pt>
    <dgm:pt modelId="{06E94A49-4A5E-4A9E-9773-A91FBC1659AC}" type="sibTrans" cxnId="{0A4E5C2D-FFE4-4F75-8139-519ADAE3FAC3}">
      <dgm:prSet/>
      <dgm:spPr/>
      <dgm:t>
        <a:bodyPr/>
        <a:lstStyle/>
        <a:p>
          <a:endParaRPr lang="en-US"/>
        </a:p>
      </dgm:t>
    </dgm:pt>
    <dgm:pt modelId="{25D0F454-29D4-400D-9F19-5E92EEEF85B4}" type="parTrans" cxnId="{0A4E5C2D-FFE4-4F75-8139-519ADAE3FAC3}">
      <dgm:prSet/>
      <dgm:spPr/>
      <dgm:t>
        <a:bodyPr/>
        <a:lstStyle/>
        <a:p>
          <a:endParaRPr lang="en-US"/>
        </a:p>
      </dgm:t>
    </dgm:pt>
    <dgm:pt modelId="{C6ACC835-1C23-4835-862C-34534F2BBEBC}">
      <dgm:prSet phldrT="[Text]"/>
      <dgm:spPr/>
      <dgm:t>
        <a:bodyPr/>
        <a:lstStyle/>
        <a:p>
          <a:r>
            <a:rPr lang="en-GB" dirty="0" smtClean="0"/>
            <a:t>Computer</a:t>
          </a:r>
          <a:endParaRPr lang="en-US" dirty="0" smtClean="0"/>
        </a:p>
      </dgm:t>
    </dgm:pt>
    <dgm:pt modelId="{FD6161D9-338B-4A8F-A1C8-7C039E7470F6}" type="sibTrans" cxnId="{0078FDCA-3817-4AA0-B12C-A7D7EE564C01}">
      <dgm:prSet/>
      <dgm:spPr/>
      <dgm:t>
        <a:bodyPr/>
        <a:lstStyle/>
        <a:p>
          <a:endParaRPr lang="en-US"/>
        </a:p>
      </dgm:t>
    </dgm:pt>
    <dgm:pt modelId="{D41F815C-C82D-45AF-9DA8-DC5D5FCB7C4D}" type="parTrans" cxnId="{0078FDCA-3817-4AA0-B12C-A7D7EE564C01}">
      <dgm:prSet/>
      <dgm:spPr/>
      <dgm:t>
        <a:bodyPr/>
        <a:lstStyle/>
        <a:p>
          <a:endParaRPr lang="en-US"/>
        </a:p>
      </dgm:t>
    </dgm:pt>
    <dgm:pt modelId="{E1555FBF-F4D5-491E-9635-231CC0C28CF1}" type="pres">
      <dgm:prSet presAssocID="{606F6071-60E3-454D-90DF-93B314A598F4}" presName="diagram" presStyleCnt="0">
        <dgm:presLayoutVars>
          <dgm:dir/>
          <dgm:resizeHandles val="exact"/>
        </dgm:presLayoutVars>
      </dgm:prSet>
      <dgm:spPr/>
    </dgm:pt>
    <dgm:pt modelId="{46C254B4-DCB0-4680-A88D-303F08CBDC0C}" type="pres">
      <dgm:prSet presAssocID="{C6ACC835-1C23-4835-862C-34534F2BBEBC}" presName="arrow" presStyleLbl="node1" presStyleIdx="0" presStyleCnt="3" custScaleY="97214" custRadScaleRad="89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2C84-8DF8-4AA0-A0FF-80428444BB8E}" type="pres">
      <dgm:prSet presAssocID="{F271C6B7-F287-4DF7-9A65-F4714E7DEBCD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4DF80-5988-4193-82D8-C0B379C54928}" type="pres">
      <dgm:prSet presAssocID="{922C94DB-E90B-4F4A-B8CF-46E6FD32BF4B}" presName="arrow" presStyleLbl="node1" presStyleIdx="2" presStyleCnt="3" custRadScaleRad="96932" custRadScaleInc="-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E5C2D-FFE4-4F75-8139-519ADAE3FAC3}" srcId="{606F6071-60E3-454D-90DF-93B314A598F4}" destId="{F271C6B7-F287-4DF7-9A65-F4714E7DEBCD}" srcOrd="1" destOrd="0" parTransId="{25D0F454-29D4-400D-9F19-5E92EEEF85B4}" sibTransId="{06E94A49-4A5E-4A9E-9773-A91FBC1659AC}"/>
    <dgm:cxn modelId="{567D6D32-22A6-4DA9-81DD-F8B38198EF55}" type="presOf" srcId="{922C94DB-E90B-4F4A-B8CF-46E6FD32BF4B}" destId="{7B34DF80-5988-4193-82D8-C0B379C54928}" srcOrd="0" destOrd="0" presId="urn:microsoft.com/office/officeart/2005/8/layout/arrow5"/>
    <dgm:cxn modelId="{C33463A7-08AD-4915-8D52-1AFDC984450F}" type="presOf" srcId="{C6ACC835-1C23-4835-862C-34534F2BBEBC}" destId="{46C254B4-DCB0-4680-A88D-303F08CBDC0C}" srcOrd="0" destOrd="0" presId="urn:microsoft.com/office/officeart/2005/8/layout/arrow5"/>
    <dgm:cxn modelId="{EEC1FA17-A394-4C83-AA80-5EC091AB004A}" srcId="{606F6071-60E3-454D-90DF-93B314A598F4}" destId="{922C94DB-E90B-4F4A-B8CF-46E6FD32BF4B}" srcOrd="2" destOrd="0" parTransId="{49A03A9F-FC4D-427E-8E2E-25CD527DD970}" sibTransId="{A27ED2A9-9B28-4EB7-9134-655010C2A1CA}"/>
    <dgm:cxn modelId="{B4CBB7A0-29F7-4282-AAE0-B0A6CA7D5C1D}" type="presOf" srcId="{606F6071-60E3-454D-90DF-93B314A598F4}" destId="{E1555FBF-F4D5-491E-9635-231CC0C28CF1}" srcOrd="0" destOrd="0" presId="urn:microsoft.com/office/officeart/2005/8/layout/arrow5"/>
    <dgm:cxn modelId="{0078FDCA-3817-4AA0-B12C-A7D7EE564C01}" srcId="{606F6071-60E3-454D-90DF-93B314A598F4}" destId="{C6ACC835-1C23-4835-862C-34534F2BBEBC}" srcOrd="0" destOrd="0" parTransId="{D41F815C-C82D-45AF-9DA8-DC5D5FCB7C4D}" sibTransId="{FD6161D9-338B-4A8F-A1C8-7C039E7470F6}"/>
    <dgm:cxn modelId="{78974898-BC2C-4896-9EE0-7E23734E3974}" type="presOf" srcId="{F271C6B7-F287-4DF7-9A65-F4714E7DEBCD}" destId="{54482C84-8DF8-4AA0-A0FF-80428444BB8E}" srcOrd="0" destOrd="0" presId="urn:microsoft.com/office/officeart/2005/8/layout/arrow5"/>
    <dgm:cxn modelId="{31BC2A39-8EF1-40AE-A06F-1698107669E4}" type="presParOf" srcId="{E1555FBF-F4D5-491E-9635-231CC0C28CF1}" destId="{46C254B4-DCB0-4680-A88D-303F08CBDC0C}" srcOrd="0" destOrd="0" presId="urn:microsoft.com/office/officeart/2005/8/layout/arrow5"/>
    <dgm:cxn modelId="{5BEAA112-BA99-4FE8-8551-A1D857EE7879}" type="presParOf" srcId="{E1555FBF-F4D5-491E-9635-231CC0C28CF1}" destId="{54482C84-8DF8-4AA0-A0FF-80428444BB8E}" srcOrd="1" destOrd="0" presId="urn:microsoft.com/office/officeart/2005/8/layout/arrow5"/>
    <dgm:cxn modelId="{39066BD8-9611-4D3D-94C4-42A3355F0DC5}" type="presParOf" srcId="{E1555FBF-F4D5-491E-9635-231CC0C28CF1}" destId="{7B34DF80-5988-4193-82D8-C0B379C54928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2ECEA7-CBD8-4D82-AF89-7E8962E6C889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6_5" csCatId="accent6" phldr="1"/>
      <dgm:spPr/>
    </dgm:pt>
    <dgm:pt modelId="{3C687D8A-090A-454E-A7C4-9831253BF2C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Kinect</a:t>
          </a:r>
          <a:r>
            <a:rPr lang="en-US" b="1" dirty="0" smtClean="0">
              <a:solidFill>
                <a:schemeClr val="tx1"/>
              </a:solidFill>
            </a:rPr>
            <a:t> Game</a:t>
          </a:r>
          <a:endParaRPr lang="en-US" b="1" dirty="0">
            <a:solidFill>
              <a:schemeClr val="tx1"/>
            </a:solidFill>
          </a:endParaRPr>
        </a:p>
      </dgm:t>
    </dgm:pt>
    <dgm:pt modelId="{E574ADBF-4D43-4A0A-8500-F96311D9EE7E}" type="parTrans" cxnId="{839C4A9B-B644-410B-B6FE-01F1ACA8F838}">
      <dgm:prSet/>
      <dgm:spPr/>
      <dgm:t>
        <a:bodyPr/>
        <a:lstStyle/>
        <a:p>
          <a:endParaRPr lang="en-US"/>
        </a:p>
      </dgm:t>
    </dgm:pt>
    <dgm:pt modelId="{C928E1EA-CDBE-44E2-BA54-55A799C49C39}" type="sibTrans" cxnId="{839C4A9B-B644-410B-B6FE-01F1ACA8F838}">
      <dgm:prSet/>
      <dgm:spPr/>
      <dgm:t>
        <a:bodyPr/>
        <a:lstStyle/>
        <a:p>
          <a:endParaRPr lang="en-US"/>
        </a:p>
      </dgm:t>
    </dgm:pt>
    <dgm:pt modelId="{2FB1AD03-BDDE-47D0-B553-3851A2CFF048}" type="pres">
      <dgm:prSet presAssocID="{0A2ECEA7-CBD8-4D82-AF89-7E8962E6C889}" presName="Name0" presStyleCnt="0">
        <dgm:presLayoutVars>
          <dgm:chMax val="7"/>
          <dgm:dir/>
          <dgm:resizeHandles val="exact"/>
        </dgm:presLayoutVars>
      </dgm:prSet>
      <dgm:spPr/>
    </dgm:pt>
    <dgm:pt modelId="{76D9B6D6-5AC5-4C96-BFA7-F5A6A8D6FA30}" type="pres">
      <dgm:prSet presAssocID="{0A2ECEA7-CBD8-4D82-AF89-7E8962E6C889}" presName="ellipse1" presStyleLbl="vennNode1" presStyleIdx="0" presStyleCnt="1" custScaleX="42200" custScaleY="39737" custLinFactNeighborX="-5626" custLinFactNeighborY="17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81075D-0E46-4DCC-A8AA-39FB5E91EC92}" type="presOf" srcId="{3C687D8A-090A-454E-A7C4-9831253BF2C5}" destId="{76D9B6D6-5AC5-4C96-BFA7-F5A6A8D6FA30}" srcOrd="0" destOrd="0" presId="urn:microsoft.com/office/officeart/2005/8/layout/rings+Icon"/>
    <dgm:cxn modelId="{DA88F202-48BA-4939-95D5-D4B0FC8CBF01}" type="presOf" srcId="{0A2ECEA7-CBD8-4D82-AF89-7E8962E6C889}" destId="{2FB1AD03-BDDE-47D0-B553-3851A2CFF048}" srcOrd="0" destOrd="0" presId="urn:microsoft.com/office/officeart/2005/8/layout/rings+Icon"/>
    <dgm:cxn modelId="{839C4A9B-B644-410B-B6FE-01F1ACA8F838}" srcId="{0A2ECEA7-CBD8-4D82-AF89-7E8962E6C889}" destId="{3C687D8A-090A-454E-A7C4-9831253BF2C5}" srcOrd="0" destOrd="0" parTransId="{E574ADBF-4D43-4A0A-8500-F96311D9EE7E}" sibTransId="{C928E1EA-CDBE-44E2-BA54-55A799C49C39}"/>
    <dgm:cxn modelId="{42B11612-AB39-4709-8F62-D3FD0FCA3A55}" type="presParOf" srcId="{2FB1AD03-BDDE-47D0-B553-3851A2CFF048}" destId="{76D9B6D6-5AC5-4C96-BFA7-F5A6A8D6FA30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920E64-3497-4CE1-BFB7-6687AF16B390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465C5BC4-DF3E-44C2-BB46-91A8F39C35B3}">
      <dgm:prSet phldrT="[Text]"/>
      <dgm:spPr/>
      <dgm:t>
        <a:bodyPr/>
        <a:lstStyle/>
        <a:p>
          <a:r>
            <a:rPr lang="en-GB" dirty="0" err="1" smtClean="0"/>
            <a:t>Kinect</a:t>
          </a:r>
          <a:r>
            <a:rPr lang="en-GB" dirty="0" smtClean="0"/>
            <a:t> sensor</a:t>
          </a:r>
          <a:endParaRPr lang="en-US" dirty="0"/>
        </a:p>
      </dgm:t>
    </dgm:pt>
    <dgm:pt modelId="{5E107E12-8130-4927-A13A-1AC28669DA1D}" type="parTrans" cxnId="{A8BCE534-7AA8-4017-B318-F93920C4243A}">
      <dgm:prSet/>
      <dgm:spPr/>
      <dgm:t>
        <a:bodyPr/>
        <a:lstStyle/>
        <a:p>
          <a:endParaRPr lang="en-US"/>
        </a:p>
      </dgm:t>
    </dgm:pt>
    <dgm:pt modelId="{8929C0D1-F675-416C-AE2A-D957ADD0B461}" type="sibTrans" cxnId="{A8BCE534-7AA8-4017-B318-F93920C4243A}">
      <dgm:prSet/>
      <dgm:spPr/>
      <dgm:t>
        <a:bodyPr/>
        <a:lstStyle/>
        <a:p>
          <a:endParaRPr lang="en-US"/>
        </a:p>
      </dgm:t>
    </dgm:pt>
    <dgm:pt modelId="{CF9E8A20-BFEB-44B8-BA17-CBAAFA1C654B}">
      <dgm:prSet phldrT="[Text]"/>
      <dgm:spPr/>
      <dgm:t>
        <a:bodyPr/>
        <a:lstStyle/>
        <a:p>
          <a:r>
            <a:rPr lang="en-US" dirty="0" smtClean="0"/>
            <a:t>4 </a:t>
          </a:r>
          <a:r>
            <a:rPr lang="en-US" dirty="0" err="1" smtClean="0"/>
            <a:t>Gb</a:t>
          </a:r>
          <a:r>
            <a:rPr lang="en-US" dirty="0" smtClean="0"/>
            <a:t> of RAM</a:t>
          </a:r>
        </a:p>
        <a:p>
          <a:r>
            <a:rPr lang="en-US" dirty="0" smtClean="0"/>
            <a:t>100Gb of hard disk</a:t>
          </a:r>
        </a:p>
        <a:p>
          <a:r>
            <a:rPr lang="en-US" dirty="0" smtClean="0"/>
            <a:t>Core i3 2.0 </a:t>
          </a:r>
          <a:r>
            <a:rPr lang="en-US" dirty="0" err="1" smtClean="0"/>
            <a:t>Ghz</a:t>
          </a:r>
          <a:endParaRPr lang="en-US" dirty="0"/>
        </a:p>
      </dgm:t>
    </dgm:pt>
    <dgm:pt modelId="{51E76FFA-066F-4F1D-B3F9-53027ABB50DD}" type="sibTrans" cxnId="{E97C346B-4A7C-452A-A777-9FB69AA4D607}">
      <dgm:prSet/>
      <dgm:spPr/>
      <dgm:t>
        <a:bodyPr/>
        <a:lstStyle/>
        <a:p>
          <a:endParaRPr lang="en-US"/>
        </a:p>
      </dgm:t>
    </dgm:pt>
    <dgm:pt modelId="{BA2DD770-99B1-4B1F-BF0E-7A2D2D132D22}" type="parTrans" cxnId="{E97C346B-4A7C-452A-A777-9FB69AA4D607}">
      <dgm:prSet/>
      <dgm:spPr/>
      <dgm:t>
        <a:bodyPr/>
        <a:lstStyle/>
        <a:p>
          <a:endParaRPr lang="en-US"/>
        </a:p>
      </dgm:t>
    </dgm:pt>
    <dgm:pt modelId="{27CCF47D-CAA3-473C-9692-E2C759988667}" type="pres">
      <dgm:prSet presAssocID="{92920E64-3497-4CE1-BFB7-6687AF16B390}" presName="linearFlow" presStyleCnt="0">
        <dgm:presLayoutVars>
          <dgm:dir/>
          <dgm:resizeHandles val="exact"/>
        </dgm:presLayoutVars>
      </dgm:prSet>
      <dgm:spPr/>
    </dgm:pt>
    <dgm:pt modelId="{C8F18646-B9B9-456E-AF77-B7CE21FB173A}" type="pres">
      <dgm:prSet presAssocID="{CF9E8A20-BFEB-44B8-BA17-CBAAFA1C654B}" presName="composite" presStyleCnt="0"/>
      <dgm:spPr/>
    </dgm:pt>
    <dgm:pt modelId="{A2DDABE2-8EE2-4386-8D8F-85285A219386}" type="pres">
      <dgm:prSet presAssocID="{CF9E8A20-BFEB-44B8-BA17-CBAAFA1C654B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16EC7A-F4CE-4D3F-AB79-AA820B337246}" type="pres">
      <dgm:prSet presAssocID="{CF9E8A20-BFEB-44B8-BA17-CBAAFA1C654B}" presName="txShp" presStyleLbl="node1" presStyleIdx="0" presStyleCnt="2" custLinFactNeighborX="131" custLinFactNeighborY="9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5FA75-1DFA-447C-9E0E-EC87CE7612AF}" type="pres">
      <dgm:prSet presAssocID="{51E76FFA-066F-4F1D-B3F9-53027ABB50DD}" presName="spacing" presStyleCnt="0"/>
      <dgm:spPr/>
    </dgm:pt>
    <dgm:pt modelId="{F751B82F-75E1-42B6-A070-E14392E9F42C}" type="pres">
      <dgm:prSet presAssocID="{465C5BC4-DF3E-44C2-BB46-91A8F39C35B3}" presName="composite" presStyleCnt="0"/>
      <dgm:spPr/>
    </dgm:pt>
    <dgm:pt modelId="{63C6841B-2D88-41A5-9359-8F00E6375680}" type="pres">
      <dgm:prSet presAssocID="{465C5BC4-DF3E-44C2-BB46-91A8F39C35B3}" presName="imgShp" presStyleLbl="fgImgPlace1" presStyleIdx="1" presStyleCnt="2" custAng="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0FC9FE-20C6-4179-BD72-FE172F64FEBE}" type="pres">
      <dgm:prSet presAssocID="{465C5BC4-DF3E-44C2-BB46-91A8F39C35B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27ABE-E8BE-426F-8FE9-2792C9714BEF}" type="presOf" srcId="{92920E64-3497-4CE1-BFB7-6687AF16B390}" destId="{27CCF47D-CAA3-473C-9692-E2C759988667}" srcOrd="0" destOrd="0" presId="urn:microsoft.com/office/officeart/2005/8/layout/vList3#1"/>
    <dgm:cxn modelId="{41A7854F-0236-4556-B8E1-DA2E9DBEDFC9}" type="presOf" srcId="{CF9E8A20-BFEB-44B8-BA17-CBAAFA1C654B}" destId="{F716EC7A-F4CE-4D3F-AB79-AA820B337246}" srcOrd="0" destOrd="0" presId="urn:microsoft.com/office/officeart/2005/8/layout/vList3#1"/>
    <dgm:cxn modelId="{E97C346B-4A7C-452A-A777-9FB69AA4D607}" srcId="{92920E64-3497-4CE1-BFB7-6687AF16B390}" destId="{CF9E8A20-BFEB-44B8-BA17-CBAAFA1C654B}" srcOrd="0" destOrd="0" parTransId="{BA2DD770-99B1-4B1F-BF0E-7A2D2D132D22}" sibTransId="{51E76FFA-066F-4F1D-B3F9-53027ABB50DD}"/>
    <dgm:cxn modelId="{7CBA36F1-0EB4-4F20-8E95-AB12711F7D0A}" type="presOf" srcId="{465C5BC4-DF3E-44C2-BB46-91A8F39C35B3}" destId="{500FC9FE-20C6-4179-BD72-FE172F64FEBE}" srcOrd="0" destOrd="0" presId="urn:microsoft.com/office/officeart/2005/8/layout/vList3#1"/>
    <dgm:cxn modelId="{A8BCE534-7AA8-4017-B318-F93920C4243A}" srcId="{92920E64-3497-4CE1-BFB7-6687AF16B390}" destId="{465C5BC4-DF3E-44C2-BB46-91A8F39C35B3}" srcOrd="1" destOrd="0" parTransId="{5E107E12-8130-4927-A13A-1AC28669DA1D}" sibTransId="{8929C0D1-F675-416C-AE2A-D957ADD0B461}"/>
    <dgm:cxn modelId="{96BC7385-5597-4327-B19F-CCE089D45017}" type="presParOf" srcId="{27CCF47D-CAA3-473C-9692-E2C759988667}" destId="{C8F18646-B9B9-456E-AF77-B7CE21FB173A}" srcOrd="0" destOrd="0" presId="urn:microsoft.com/office/officeart/2005/8/layout/vList3#1"/>
    <dgm:cxn modelId="{36A73189-62AF-429A-86FD-B5C07A0B5628}" type="presParOf" srcId="{C8F18646-B9B9-456E-AF77-B7CE21FB173A}" destId="{A2DDABE2-8EE2-4386-8D8F-85285A219386}" srcOrd="0" destOrd="0" presId="urn:microsoft.com/office/officeart/2005/8/layout/vList3#1"/>
    <dgm:cxn modelId="{02A9BF91-1D49-4775-B217-D4076FAEFACC}" type="presParOf" srcId="{C8F18646-B9B9-456E-AF77-B7CE21FB173A}" destId="{F716EC7A-F4CE-4D3F-AB79-AA820B337246}" srcOrd="1" destOrd="0" presId="urn:microsoft.com/office/officeart/2005/8/layout/vList3#1"/>
    <dgm:cxn modelId="{5887D8E2-66D8-4086-9D5C-317D79C9A9CE}" type="presParOf" srcId="{27CCF47D-CAA3-473C-9692-E2C759988667}" destId="{FC05FA75-1DFA-447C-9E0E-EC87CE7612AF}" srcOrd="1" destOrd="0" presId="urn:microsoft.com/office/officeart/2005/8/layout/vList3#1"/>
    <dgm:cxn modelId="{EE3EA836-265D-4480-AA7F-510BC923221A}" type="presParOf" srcId="{27CCF47D-CAA3-473C-9692-E2C759988667}" destId="{F751B82F-75E1-42B6-A070-E14392E9F42C}" srcOrd="2" destOrd="0" presId="urn:microsoft.com/office/officeart/2005/8/layout/vList3#1"/>
    <dgm:cxn modelId="{04F896A4-9F52-4FCB-B5CE-A3B25A017232}" type="presParOf" srcId="{F751B82F-75E1-42B6-A070-E14392E9F42C}" destId="{63C6841B-2D88-41A5-9359-8F00E6375680}" srcOrd="0" destOrd="0" presId="urn:microsoft.com/office/officeart/2005/8/layout/vList3#1"/>
    <dgm:cxn modelId="{8A62BBAC-20AB-47C0-A124-AF73AB89E000}" type="presParOf" srcId="{F751B82F-75E1-42B6-A070-E14392E9F42C}" destId="{500FC9FE-20C6-4179-BD72-FE172F64FEB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6CD571-02E3-489E-9A74-71C2123B114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31BB21C-C1F5-4C7D-B65D-F27918B1DF6E}">
      <dgm:prSet phldrT="[Text]"/>
      <dgm:spPr/>
      <dgm:t>
        <a:bodyPr/>
        <a:lstStyle/>
        <a:p>
          <a:r>
            <a:rPr lang="en-US" dirty="0" smtClean="0"/>
            <a:t>Le </a:t>
          </a:r>
          <a:r>
            <a:rPr lang="en-US" dirty="0" err="1" smtClean="0"/>
            <a:t>Duc</a:t>
          </a:r>
          <a:r>
            <a:rPr lang="en-US" dirty="0" smtClean="0"/>
            <a:t> </a:t>
          </a:r>
          <a:r>
            <a:rPr lang="en-US" dirty="0" err="1" smtClean="0"/>
            <a:t>Dat</a:t>
          </a:r>
          <a:endParaRPr lang="en-US" dirty="0" smtClean="0"/>
        </a:p>
        <a:p>
          <a:r>
            <a:rPr lang="en-US" dirty="0" smtClean="0"/>
            <a:t>PM</a:t>
          </a:r>
          <a:endParaRPr lang="en-US" dirty="0"/>
        </a:p>
      </dgm:t>
    </dgm:pt>
    <dgm:pt modelId="{7D80D4DE-C655-47D2-B752-FD583397D821}" type="parTrans" cxnId="{EF4BD3BB-16B9-40C4-8515-467E391B7B4F}">
      <dgm:prSet/>
      <dgm:spPr/>
      <dgm:t>
        <a:bodyPr/>
        <a:lstStyle/>
        <a:p>
          <a:endParaRPr lang="en-US"/>
        </a:p>
      </dgm:t>
    </dgm:pt>
    <dgm:pt modelId="{476D6BD8-D3A1-4118-8F61-075F090E588F}" type="sibTrans" cxnId="{EF4BD3BB-16B9-40C4-8515-467E391B7B4F}">
      <dgm:prSet/>
      <dgm:spPr/>
      <dgm:t>
        <a:bodyPr/>
        <a:lstStyle/>
        <a:p>
          <a:endParaRPr lang="en-US"/>
        </a:p>
      </dgm:t>
    </dgm:pt>
    <dgm:pt modelId="{5937E35F-1F11-4D07-A1C6-2DF8DC4A17D5}">
      <dgm:prSet phldrT="[Text]"/>
      <dgm:spPr/>
      <dgm:t>
        <a:bodyPr/>
        <a:lstStyle/>
        <a:p>
          <a:r>
            <a:rPr lang="en-US" dirty="0" smtClean="0"/>
            <a:t>Dao </a:t>
          </a:r>
          <a:r>
            <a:rPr lang="en-US" dirty="0" err="1" smtClean="0"/>
            <a:t>Ba</a:t>
          </a:r>
          <a:r>
            <a:rPr lang="en-US" dirty="0" smtClean="0"/>
            <a:t> Hoang</a:t>
          </a:r>
        </a:p>
        <a:p>
          <a:r>
            <a:rPr lang="en-US" dirty="0" smtClean="0"/>
            <a:t>Technical Leader</a:t>
          </a:r>
          <a:endParaRPr lang="en-US" dirty="0"/>
        </a:p>
      </dgm:t>
    </dgm:pt>
    <dgm:pt modelId="{1BDC81F8-04EC-456D-87AE-C02B864E113F}" type="parTrans" cxnId="{C725B23E-7BF9-4D67-B29E-DC80044A472B}">
      <dgm:prSet/>
      <dgm:spPr/>
      <dgm:t>
        <a:bodyPr/>
        <a:lstStyle/>
        <a:p>
          <a:endParaRPr lang="en-US"/>
        </a:p>
      </dgm:t>
    </dgm:pt>
    <dgm:pt modelId="{3BA15A6A-05E4-4346-997C-2050B39C79B2}" type="sibTrans" cxnId="{C725B23E-7BF9-4D67-B29E-DC80044A472B}">
      <dgm:prSet/>
      <dgm:spPr/>
      <dgm:t>
        <a:bodyPr/>
        <a:lstStyle/>
        <a:p>
          <a:endParaRPr lang="en-US"/>
        </a:p>
      </dgm:t>
    </dgm:pt>
    <dgm:pt modelId="{F312C507-A290-4061-B51F-B7BFE5339705}">
      <dgm:prSet phldrT="[Text]"/>
      <dgm:spPr/>
      <dgm:t>
        <a:bodyPr/>
        <a:lstStyle/>
        <a:p>
          <a:r>
            <a:rPr lang="en-US" dirty="0" smtClean="0"/>
            <a:t>Nguyen </a:t>
          </a:r>
          <a:r>
            <a:rPr lang="en-US" dirty="0" err="1" smtClean="0"/>
            <a:t>Huu</a:t>
          </a:r>
          <a:r>
            <a:rPr lang="en-US" dirty="0" smtClean="0"/>
            <a:t> </a:t>
          </a:r>
          <a:r>
            <a:rPr lang="en-US" dirty="0" err="1" smtClean="0"/>
            <a:t>Huy</a:t>
          </a:r>
          <a:endParaRPr lang="en-US" dirty="0" smtClean="0"/>
        </a:p>
        <a:p>
          <a:r>
            <a:rPr lang="en-US" dirty="0" smtClean="0"/>
            <a:t>Dev</a:t>
          </a:r>
          <a:endParaRPr lang="en-US" dirty="0"/>
        </a:p>
      </dgm:t>
    </dgm:pt>
    <dgm:pt modelId="{168BC2C3-FE5F-4470-A0E0-484EC6CA9B85}" type="parTrans" cxnId="{58C85A74-5119-4E94-B8C2-A3FD2C02F4E0}">
      <dgm:prSet/>
      <dgm:spPr/>
      <dgm:t>
        <a:bodyPr/>
        <a:lstStyle/>
        <a:p>
          <a:endParaRPr lang="en-US"/>
        </a:p>
      </dgm:t>
    </dgm:pt>
    <dgm:pt modelId="{A58AE7F8-3E09-493E-BC67-7D98610023B8}" type="sibTrans" cxnId="{58C85A74-5119-4E94-B8C2-A3FD2C02F4E0}">
      <dgm:prSet/>
      <dgm:spPr/>
      <dgm:t>
        <a:bodyPr/>
        <a:lstStyle/>
        <a:p>
          <a:endParaRPr lang="en-US"/>
        </a:p>
      </dgm:t>
    </dgm:pt>
    <dgm:pt modelId="{115AE1A4-E999-40D1-97DF-68E8DE480F01}">
      <dgm:prSet phldrT="[Text]"/>
      <dgm:spPr/>
      <dgm:t>
        <a:bodyPr/>
        <a:lstStyle/>
        <a:p>
          <a:r>
            <a:rPr lang="en-GB" dirty="0" smtClean="0"/>
            <a:t>Le </a:t>
          </a:r>
          <a:r>
            <a:rPr lang="en-GB" dirty="0" err="1" smtClean="0"/>
            <a:t>Duc</a:t>
          </a:r>
          <a:r>
            <a:rPr lang="en-GB" dirty="0" smtClean="0"/>
            <a:t> </a:t>
          </a:r>
          <a:r>
            <a:rPr lang="en-GB" dirty="0" err="1" smtClean="0"/>
            <a:t>Dat</a:t>
          </a:r>
          <a:r>
            <a:rPr lang="en-GB" dirty="0" smtClean="0"/>
            <a:t> </a:t>
          </a:r>
          <a:endParaRPr lang="en-US" dirty="0" smtClean="0"/>
        </a:p>
        <a:p>
          <a:r>
            <a:rPr lang="en-US" dirty="0" smtClean="0"/>
            <a:t>Dev</a:t>
          </a:r>
          <a:endParaRPr lang="en-US" dirty="0"/>
        </a:p>
      </dgm:t>
    </dgm:pt>
    <dgm:pt modelId="{F133A3CF-429F-43CB-9ABB-8F00421F4FCF}" type="parTrans" cxnId="{AFF36EE7-FC88-49B0-A097-5F1C0F75C650}">
      <dgm:prSet/>
      <dgm:spPr/>
      <dgm:t>
        <a:bodyPr/>
        <a:lstStyle/>
        <a:p>
          <a:endParaRPr lang="en-US"/>
        </a:p>
      </dgm:t>
    </dgm:pt>
    <dgm:pt modelId="{5AC47804-3639-405C-88E1-AA2232D3103A}" type="sibTrans" cxnId="{AFF36EE7-FC88-49B0-A097-5F1C0F75C650}">
      <dgm:prSet/>
      <dgm:spPr/>
      <dgm:t>
        <a:bodyPr/>
        <a:lstStyle/>
        <a:p>
          <a:endParaRPr lang="en-US"/>
        </a:p>
      </dgm:t>
    </dgm:pt>
    <dgm:pt modelId="{63005159-6EC5-467D-9035-E946F5A1A437}">
      <dgm:prSet phldrT="[Text]"/>
      <dgm:spPr/>
      <dgm:t>
        <a:bodyPr/>
        <a:lstStyle/>
        <a:p>
          <a:r>
            <a:rPr lang="en-US" dirty="0" smtClean="0"/>
            <a:t>Nguyen </a:t>
          </a:r>
          <a:r>
            <a:rPr lang="en-US" dirty="0" err="1" smtClean="0"/>
            <a:t>Quang</a:t>
          </a:r>
          <a:r>
            <a:rPr lang="en-US" dirty="0" smtClean="0"/>
            <a:t> Minh</a:t>
          </a:r>
        </a:p>
        <a:p>
          <a:r>
            <a:rPr lang="en-US" dirty="0" smtClean="0"/>
            <a:t>Test Leader</a:t>
          </a:r>
          <a:endParaRPr lang="en-US" dirty="0"/>
        </a:p>
      </dgm:t>
    </dgm:pt>
    <dgm:pt modelId="{5865B33B-4B7E-4C72-9717-59557617C689}" type="parTrans" cxnId="{5AB3F4BD-2272-40F0-8834-EF5B8F2D477F}">
      <dgm:prSet/>
      <dgm:spPr/>
      <dgm:t>
        <a:bodyPr/>
        <a:lstStyle/>
        <a:p>
          <a:endParaRPr lang="en-US"/>
        </a:p>
      </dgm:t>
    </dgm:pt>
    <dgm:pt modelId="{F9B8E4F8-61B4-45A0-AF6F-D3A3362C228B}" type="sibTrans" cxnId="{5AB3F4BD-2272-40F0-8834-EF5B8F2D477F}">
      <dgm:prSet/>
      <dgm:spPr/>
      <dgm:t>
        <a:bodyPr/>
        <a:lstStyle/>
        <a:p>
          <a:endParaRPr lang="en-US"/>
        </a:p>
      </dgm:t>
    </dgm:pt>
    <dgm:pt modelId="{7A99CC3B-AAA5-4B6F-BA6D-61A5F2C5EC95}">
      <dgm:prSet phldrT="[Text]"/>
      <dgm:spPr/>
      <dgm:t>
        <a:bodyPr/>
        <a:lstStyle/>
        <a:p>
          <a:r>
            <a:rPr lang="en-US" dirty="0" smtClean="0"/>
            <a:t>Tran Tuan </a:t>
          </a:r>
          <a:r>
            <a:rPr lang="en-US" dirty="0" err="1" smtClean="0"/>
            <a:t>Nghia</a:t>
          </a:r>
          <a:endParaRPr lang="en-US" dirty="0" smtClean="0"/>
        </a:p>
        <a:p>
          <a:r>
            <a:rPr lang="en-US" dirty="0" smtClean="0"/>
            <a:t>QA</a:t>
          </a:r>
          <a:endParaRPr lang="en-US" dirty="0"/>
        </a:p>
      </dgm:t>
    </dgm:pt>
    <dgm:pt modelId="{4B03948B-3D81-4EA1-8EAE-B00F36D1FF38}" type="parTrans" cxnId="{14634FC2-97DE-474B-96A0-1D97D1B88BB6}">
      <dgm:prSet/>
      <dgm:spPr/>
      <dgm:t>
        <a:bodyPr/>
        <a:lstStyle/>
        <a:p>
          <a:endParaRPr lang="en-US"/>
        </a:p>
      </dgm:t>
    </dgm:pt>
    <dgm:pt modelId="{EB210574-1FE0-4383-ABE7-5DCECB18495F}" type="sibTrans" cxnId="{14634FC2-97DE-474B-96A0-1D97D1B88BB6}">
      <dgm:prSet/>
      <dgm:spPr/>
      <dgm:t>
        <a:bodyPr/>
        <a:lstStyle/>
        <a:p>
          <a:endParaRPr lang="en-US"/>
        </a:p>
      </dgm:t>
    </dgm:pt>
    <dgm:pt modelId="{B8684D47-9755-490F-8182-0DFC56262D0C}">
      <dgm:prSet phldrT="[Text]"/>
      <dgm:spPr/>
      <dgm:t>
        <a:bodyPr/>
        <a:lstStyle/>
        <a:p>
          <a:r>
            <a:rPr lang="en-US" dirty="0" smtClean="0"/>
            <a:t>Dao </a:t>
          </a:r>
          <a:r>
            <a:rPr lang="en-US" dirty="0" err="1" smtClean="0"/>
            <a:t>Ba</a:t>
          </a:r>
          <a:r>
            <a:rPr lang="en-US" dirty="0" smtClean="0"/>
            <a:t> Hoang</a:t>
          </a:r>
        </a:p>
        <a:p>
          <a:r>
            <a:rPr lang="en-US" dirty="0" smtClean="0"/>
            <a:t>Dev</a:t>
          </a:r>
          <a:endParaRPr lang="en-US" dirty="0"/>
        </a:p>
      </dgm:t>
    </dgm:pt>
    <dgm:pt modelId="{4DD90073-A40D-4A21-839C-949DA7D67D5D}" type="parTrans" cxnId="{57FB3D9F-1EDD-464B-A3B0-D20439C26AF1}">
      <dgm:prSet/>
      <dgm:spPr/>
      <dgm:t>
        <a:bodyPr/>
        <a:lstStyle/>
        <a:p>
          <a:endParaRPr lang="en-US"/>
        </a:p>
      </dgm:t>
    </dgm:pt>
    <dgm:pt modelId="{9CF68A56-F303-41A5-B38C-69C80C76A954}" type="sibTrans" cxnId="{57FB3D9F-1EDD-464B-A3B0-D20439C26AF1}">
      <dgm:prSet/>
      <dgm:spPr/>
      <dgm:t>
        <a:bodyPr/>
        <a:lstStyle/>
        <a:p>
          <a:endParaRPr lang="en-US"/>
        </a:p>
      </dgm:t>
    </dgm:pt>
    <dgm:pt modelId="{D6CFCC3E-BFDD-4C4F-A63E-FFFE2B00038C}" type="pres">
      <dgm:prSet presAssocID="{EC6CD571-02E3-489E-9A74-71C2123B11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5C719A-2560-440D-9E5E-A34EC26FF392}" type="pres">
      <dgm:prSet presAssocID="{631BB21C-C1F5-4C7D-B65D-F27918B1DF6E}" presName="hierRoot1" presStyleCnt="0"/>
      <dgm:spPr/>
      <dgm:t>
        <a:bodyPr/>
        <a:lstStyle/>
        <a:p>
          <a:endParaRPr lang="en-US"/>
        </a:p>
      </dgm:t>
    </dgm:pt>
    <dgm:pt modelId="{1A681553-1C31-49BE-BA20-1B6C15BDC3C5}" type="pres">
      <dgm:prSet presAssocID="{631BB21C-C1F5-4C7D-B65D-F27918B1DF6E}" presName="composite" presStyleCnt="0"/>
      <dgm:spPr/>
      <dgm:t>
        <a:bodyPr/>
        <a:lstStyle/>
        <a:p>
          <a:endParaRPr lang="en-US"/>
        </a:p>
      </dgm:t>
    </dgm:pt>
    <dgm:pt modelId="{BB63B4F2-5C6E-4942-80BC-1E1E013A4B31}" type="pres">
      <dgm:prSet presAssocID="{631BB21C-C1F5-4C7D-B65D-F27918B1DF6E}" presName="background" presStyleLbl="node0" presStyleIdx="0" presStyleCnt="1"/>
      <dgm:spPr/>
      <dgm:t>
        <a:bodyPr/>
        <a:lstStyle/>
        <a:p>
          <a:endParaRPr lang="en-US"/>
        </a:p>
      </dgm:t>
    </dgm:pt>
    <dgm:pt modelId="{78E512D1-BB12-4432-ADEA-C5E4326C2DA3}" type="pres">
      <dgm:prSet presAssocID="{631BB21C-C1F5-4C7D-B65D-F27918B1DF6E}" presName="text" presStyleLbl="fgAcc0" presStyleIdx="0" presStyleCnt="1" custLinFactNeighborX="-1495" custLinFactNeighborY="-50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F77A7-8CD0-457C-8A7A-B9257DEA8DCA}" type="pres">
      <dgm:prSet presAssocID="{631BB21C-C1F5-4C7D-B65D-F27918B1DF6E}" presName="hierChild2" presStyleCnt="0"/>
      <dgm:spPr/>
      <dgm:t>
        <a:bodyPr/>
        <a:lstStyle/>
        <a:p>
          <a:endParaRPr lang="en-US"/>
        </a:p>
      </dgm:t>
    </dgm:pt>
    <dgm:pt modelId="{4A4D7440-55FD-4D18-9249-7DC286DA3E31}" type="pres">
      <dgm:prSet presAssocID="{1BDC81F8-04EC-456D-87AE-C02B864E113F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DA8CC9A-F0FF-4B33-A52A-14141FA50790}" type="pres">
      <dgm:prSet presAssocID="{5937E35F-1F11-4D07-A1C6-2DF8DC4A17D5}" presName="hierRoot2" presStyleCnt="0"/>
      <dgm:spPr/>
      <dgm:t>
        <a:bodyPr/>
        <a:lstStyle/>
        <a:p>
          <a:endParaRPr lang="en-US"/>
        </a:p>
      </dgm:t>
    </dgm:pt>
    <dgm:pt modelId="{F3B6479B-2566-4D03-8469-609A03AC96F2}" type="pres">
      <dgm:prSet presAssocID="{5937E35F-1F11-4D07-A1C6-2DF8DC4A17D5}" presName="composite2" presStyleCnt="0"/>
      <dgm:spPr/>
      <dgm:t>
        <a:bodyPr/>
        <a:lstStyle/>
        <a:p>
          <a:endParaRPr lang="en-US"/>
        </a:p>
      </dgm:t>
    </dgm:pt>
    <dgm:pt modelId="{3B5B32A9-C774-4529-A0DB-82F42AEE8172}" type="pres">
      <dgm:prSet presAssocID="{5937E35F-1F11-4D07-A1C6-2DF8DC4A17D5}" presName="background2" presStyleLbl="node2" presStyleIdx="0" presStyleCnt="3"/>
      <dgm:spPr/>
      <dgm:t>
        <a:bodyPr/>
        <a:lstStyle/>
        <a:p>
          <a:endParaRPr lang="en-US"/>
        </a:p>
      </dgm:t>
    </dgm:pt>
    <dgm:pt modelId="{262990C1-6044-47BF-92EB-6DE38D9A399E}" type="pres">
      <dgm:prSet presAssocID="{5937E35F-1F11-4D07-A1C6-2DF8DC4A17D5}" presName="text2" presStyleLbl="fgAcc2" presStyleIdx="0" presStyleCnt="3" custLinFactNeighborX="-41655" custLinFactNeighborY="-20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DB355B-58F0-47DC-8D87-26FDA103CB01}" type="pres">
      <dgm:prSet presAssocID="{5937E35F-1F11-4D07-A1C6-2DF8DC4A17D5}" presName="hierChild3" presStyleCnt="0"/>
      <dgm:spPr/>
      <dgm:t>
        <a:bodyPr/>
        <a:lstStyle/>
        <a:p>
          <a:endParaRPr lang="en-US"/>
        </a:p>
      </dgm:t>
    </dgm:pt>
    <dgm:pt modelId="{7EE9912B-FE62-4218-B14B-DBF9AF4F6CB8}" type="pres">
      <dgm:prSet presAssocID="{168BC2C3-FE5F-4470-A0E0-484EC6CA9B85}" presName="Name17" presStyleLbl="parChTrans1D3" presStyleIdx="0" presStyleCnt="3"/>
      <dgm:spPr/>
      <dgm:t>
        <a:bodyPr/>
        <a:lstStyle/>
        <a:p>
          <a:endParaRPr lang="en-US"/>
        </a:p>
      </dgm:t>
    </dgm:pt>
    <dgm:pt modelId="{D68CFF33-5199-4720-A4CA-EF05C9058CF9}" type="pres">
      <dgm:prSet presAssocID="{F312C507-A290-4061-B51F-B7BFE5339705}" presName="hierRoot3" presStyleCnt="0"/>
      <dgm:spPr/>
      <dgm:t>
        <a:bodyPr/>
        <a:lstStyle/>
        <a:p>
          <a:endParaRPr lang="en-US"/>
        </a:p>
      </dgm:t>
    </dgm:pt>
    <dgm:pt modelId="{95678653-E6DD-4332-A627-6A206425E512}" type="pres">
      <dgm:prSet presAssocID="{F312C507-A290-4061-B51F-B7BFE5339705}" presName="composite3" presStyleCnt="0"/>
      <dgm:spPr/>
      <dgm:t>
        <a:bodyPr/>
        <a:lstStyle/>
        <a:p>
          <a:endParaRPr lang="en-US"/>
        </a:p>
      </dgm:t>
    </dgm:pt>
    <dgm:pt modelId="{B40270E1-2E16-482D-B75E-33E446A11348}" type="pres">
      <dgm:prSet presAssocID="{F312C507-A290-4061-B51F-B7BFE5339705}" presName="background3" presStyleLbl="node3" presStyleIdx="0" presStyleCnt="3"/>
      <dgm:spPr/>
      <dgm:t>
        <a:bodyPr/>
        <a:lstStyle/>
        <a:p>
          <a:endParaRPr lang="en-US"/>
        </a:p>
      </dgm:t>
    </dgm:pt>
    <dgm:pt modelId="{76A3DB8D-8C68-493F-B500-A576ECC012FA}" type="pres">
      <dgm:prSet presAssocID="{F312C507-A290-4061-B51F-B7BFE5339705}" presName="text3" presStyleLbl="fgAcc3" presStyleIdx="0" presStyleCnt="3" custLinFactNeighborX="-151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636DB8-6B80-4FAE-AFF2-92F8DF6EA78B}" type="pres">
      <dgm:prSet presAssocID="{F312C507-A290-4061-B51F-B7BFE5339705}" presName="hierChild4" presStyleCnt="0"/>
      <dgm:spPr/>
      <dgm:t>
        <a:bodyPr/>
        <a:lstStyle/>
        <a:p>
          <a:endParaRPr lang="en-US"/>
        </a:p>
      </dgm:t>
    </dgm:pt>
    <dgm:pt modelId="{8E85A256-201E-429A-8BBD-F08C638C6CA8}" type="pres">
      <dgm:prSet presAssocID="{F133A3CF-429F-43CB-9ABB-8F00421F4FC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2AF6360C-A372-4C10-96E9-255073A330F5}" type="pres">
      <dgm:prSet presAssocID="{115AE1A4-E999-40D1-97DF-68E8DE480F01}" presName="hierRoot3" presStyleCnt="0"/>
      <dgm:spPr/>
      <dgm:t>
        <a:bodyPr/>
        <a:lstStyle/>
        <a:p>
          <a:endParaRPr lang="en-US"/>
        </a:p>
      </dgm:t>
    </dgm:pt>
    <dgm:pt modelId="{C505A4A4-4A7F-4166-A1E1-15639D3D5C89}" type="pres">
      <dgm:prSet presAssocID="{115AE1A4-E999-40D1-97DF-68E8DE480F01}" presName="composite3" presStyleCnt="0"/>
      <dgm:spPr/>
      <dgm:t>
        <a:bodyPr/>
        <a:lstStyle/>
        <a:p>
          <a:endParaRPr lang="en-US"/>
        </a:p>
      </dgm:t>
    </dgm:pt>
    <dgm:pt modelId="{5E15C99A-4290-4530-955D-309B1E27B993}" type="pres">
      <dgm:prSet presAssocID="{115AE1A4-E999-40D1-97DF-68E8DE480F01}" presName="background3" presStyleLbl="node3" presStyleIdx="1" presStyleCnt="3"/>
      <dgm:spPr/>
      <dgm:t>
        <a:bodyPr/>
        <a:lstStyle/>
        <a:p>
          <a:endParaRPr lang="en-US"/>
        </a:p>
      </dgm:t>
    </dgm:pt>
    <dgm:pt modelId="{B525FA80-37B5-434F-8799-27475E4A2DEB}" type="pres">
      <dgm:prSet presAssocID="{115AE1A4-E999-40D1-97DF-68E8DE480F01}" presName="text3" presStyleLbl="fgAcc3" presStyleIdx="1" presStyleCnt="3" custLinFactNeighborX="-20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5FBE8-F846-411D-87F5-C3E83386C448}" type="pres">
      <dgm:prSet presAssocID="{115AE1A4-E999-40D1-97DF-68E8DE480F01}" presName="hierChild4" presStyleCnt="0"/>
      <dgm:spPr/>
      <dgm:t>
        <a:bodyPr/>
        <a:lstStyle/>
        <a:p>
          <a:endParaRPr lang="en-US"/>
        </a:p>
      </dgm:t>
    </dgm:pt>
    <dgm:pt modelId="{4BCD9408-1DF0-4F23-90C4-941558CFF796}" type="pres">
      <dgm:prSet presAssocID="{4DD90073-A40D-4A21-839C-949DA7D67D5D}" presName="Name17" presStyleLbl="parChTrans1D3" presStyleIdx="2" presStyleCnt="3"/>
      <dgm:spPr/>
      <dgm:t>
        <a:bodyPr/>
        <a:lstStyle/>
        <a:p>
          <a:endParaRPr lang="en-US"/>
        </a:p>
      </dgm:t>
    </dgm:pt>
    <dgm:pt modelId="{22C756A3-414C-4594-979D-17DA27FAFD80}" type="pres">
      <dgm:prSet presAssocID="{B8684D47-9755-490F-8182-0DFC56262D0C}" presName="hierRoot3" presStyleCnt="0"/>
      <dgm:spPr/>
      <dgm:t>
        <a:bodyPr/>
        <a:lstStyle/>
        <a:p>
          <a:endParaRPr lang="en-US"/>
        </a:p>
      </dgm:t>
    </dgm:pt>
    <dgm:pt modelId="{D10389F5-82BE-4719-9DD9-D8BAACCE7287}" type="pres">
      <dgm:prSet presAssocID="{B8684D47-9755-490F-8182-0DFC56262D0C}" presName="composite3" presStyleCnt="0"/>
      <dgm:spPr/>
      <dgm:t>
        <a:bodyPr/>
        <a:lstStyle/>
        <a:p>
          <a:endParaRPr lang="en-US"/>
        </a:p>
      </dgm:t>
    </dgm:pt>
    <dgm:pt modelId="{39AD6384-898D-4FDF-A34C-48DF7CC85A1D}" type="pres">
      <dgm:prSet presAssocID="{B8684D47-9755-490F-8182-0DFC56262D0C}" presName="background3" presStyleLbl="node3" presStyleIdx="2" presStyleCnt="3"/>
      <dgm:spPr/>
      <dgm:t>
        <a:bodyPr/>
        <a:lstStyle/>
        <a:p>
          <a:endParaRPr lang="en-US"/>
        </a:p>
      </dgm:t>
    </dgm:pt>
    <dgm:pt modelId="{3B115CC3-7C38-4562-8179-81F1F97EB788}" type="pres">
      <dgm:prSet presAssocID="{B8684D47-9755-490F-8182-0DFC56262D0C}" presName="text3" presStyleLbl="fgAcc3" presStyleIdx="2" presStyleCnt="3" custLinFactNeighborX="-259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46756B-E56E-4AE2-8587-1685C6933E6C}" type="pres">
      <dgm:prSet presAssocID="{B8684D47-9755-490F-8182-0DFC56262D0C}" presName="hierChild4" presStyleCnt="0"/>
      <dgm:spPr/>
      <dgm:t>
        <a:bodyPr/>
        <a:lstStyle/>
        <a:p>
          <a:endParaRPr lang="en-US"/>
        </a:p>
      </dgm:t>
    </dgm:pt>
    <dgm:pt modelId="{971CAE44-3394-48B6-ACE7-30CE3BD3A28D}" type="pres">
      <dgm:prSet presAssocID="{5865B33B-4B7E-4C72-9717-59557617C68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0AC3C2FE-DBE3-4A70-87E0-8833CE9A448B}" type="pres">
      <dgm:prSet presAssocID="{63005159-6EC5-467D-9035-E946F5A1A437}" presName="hierRoot2" presStyleCnt="0"/>
      <dgm:spPr/>
      <dgm:t>
        <a:bodyPr/>
        <a:lstStyle/>
        <a:p>
          <a:endParaRPr lang="en-US"/>
        </a:p>
      </dgm:t>
    </dgm:pt>
    <dgm:pt modelId="{E92AB75C-6431-4FCC-A8FE-FC3149BF2BE0}" type="pres">
      <dgm:prSet presAssocID="{63005159-6EC5-467D-9035-E946F5A1A437}" presName="composite2" presStyleCnt="0"/>
      <dgm:spPr/>
      <dgm:t>
        <a:bodyPr/>
        <a:lstStyle/>
        <a:p>
          <a:endParaRPr lang="en-US"/>
        </a:p>
      </dgm:t>
    </dgm:pt>
    <dgm:pt modelId="{9BAEB6DB-0500-4A3C-BA34-F93E6EF64E00}" type="pres">
      <dgm:prSet presAssocID="{63005159-6EC5-467D-9035-E946F5A1A437}" presName="background2" presStyleLbl="node2" presStyleIdx="1" presStyleCnt="3"/>
      <dgm:spPr/>
      <dgm:t>
        <a:bodyPr/>
        <a:lstStyle/>
        <a:p>
          <a:endParaRPr lang="en-US"/>
        </a:p>
      </dgm:t>
    </dgm:pt>
    <dgm:pt modelId="{7CB8DC16-1BF3-4C71-8B44-061717F7C74B}" type="pres">
      <dgm:prSet presAssocID="{63005159-6EC5-467D-9035-E946F5A1A437}" presName="text2" presStyleLbl="fgAcc2" presStyleIdx="1" presStyleCnt="3" custLinFactNeighborX="-23941" custLinFactNeighborY="-20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60842-39C0-475D-A7C8-07C49D45E04A}" type="pres">
      <dgm:prSet presAssocID="{63005159-6EC5-467D-9035-E946F5A1A437}" presName="hierChild3" presStyleCnt="0"/>
      <dgm:spPr/>
      <dgm:t>
        <a:bodyPr/>
        <a:lstStyle/>
        <a:p>
          <a:endParaRPr lang="en-US"/>
        </a:p>
      </dgm:t>
    </dgm:pt>
    <dgm:pt modelId="{8E9148EC-4F49-434C-96A4-16AE67D60FCD}" type="pres">
      <dgm:prSet presAssocID="{4B03948B-3D81-4EA1-8EAE-B00F36D1FF3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7CA61F8E-A95A-4999-B5D1-66B2D33ED9F4}" type="pres">
      <dgm:prSet presAssocID="{7A99CC3B-AAA5-4B6F-BA6D-61A5F2C5EC95}" presName="hierRoot2" presStyleCnt="0"/>
      <dgm:spPr/>
      <dgm:t>
        <a:bodyPr/>
        <a:lstStyle/>
        <a:p>
          <a:endParaRPr lang="en-US"/>
        </a:p>
      </dgm:t>
    </dgm:pt>
    <dgm:pt modelId="{FBC93358-FA43-4929-8D4D-B1E16E1553CA}" type="pres">
      <dgm:prSet presAssocID="{7A99CC3B-AAA5-4B6F-BA6D-61A5F2C5EC95}" presName="composite2" presStyleCnt="0"/>
      <dgm:spPr/>
      <dgm:t>
        <a:bodyPr/>
        <a:lstStyle/>
        <a:p>
          <a:endParaRPr lang="en-US"/>
        </a:p>
      </dgm:t>
    </dgm:pt>
    <dgm:pt modelId="{59BF42CF-A054-4174-B15A-B04ABD681607}" type="pres">
      <dgm:prSet presAssocID="{7A99CC3B-AAA5-4B6F-BA6D-61A5F2C5EC95}" presName="background2" presStyleLbl="node2" presStyleIdx="2" presStyleCnt="3"/>
      <dgm:spPr/>
      <dgm:t>
        <a:bodyPr/>
        <a:lstStyle/>
        <a:p>
          <a:endParaRPr lang="en-US"/>
        </a:p>
      </dgm:t>
    </dgm:pt>
    <dgm:pt modelId="{69FE3CD3-7125-4480-BD2F-99344A9038E5}" type="pres">
      <dgm:prSet presAssocID="{7A99CC3B-AAA5-4B6F-BA6D-61A5F2C5EC95}" presName="text2" presStyleLbl="fgAcc2" presStyleIdx="2" presStyleCnt="3" custLinFactNeighborX="205" custLinFactNeighborY="-20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14853D-A9E3-4ABC-986C-B97927E64C34}" type="pres">
      <dgm:prSet presAssocID="{7A99CC3B-AAA5-4B6F-BA6D-61A5F2C5EC95}" presName="hierChild3" presStyleCnt="0"/>
      <dgm:spPr/>
      <dgm:t>
        <a:bodyPr/>
        <a:lstStyle/>
        <a:p>
          <a:endParaRPr lang="en-US"/>
        </a:p>
      </dgm:t>
    </dgm:pt>
  </dgm:ptLst>
  <dgm:cxnLst>
    <dgm:cxn modelId="{288CD4C1-0941-4FC7-B02C-A18EE9783E34}" type="presOf" srcId="{115AE1A4-E999-40D1-97DF-68E8DE480F01}" destId="{B525FA80-37B5-434F-8799-27475E4A2DEB}" srcOrd="0" destOrd="0" presId="urn:microsoft.com/office/officeart/2005/8/layout/hierarchy1"/>
    <dgm:cxn modelId="{14634FC2-97DE-474B-96A0-1D97D1B88BB6}" srcId="{631BB21C-C1F5-4C7D-B65D-F27918B1DF6E}" destId="{7A99CC3B-AAA5-4B6F-BA6D-61A5F2C5EC95}" srcOrd="2" destOrd="0" parTransId="{4B03948B-3D81-4EA1-8EAE-B00F36D1FF38}" sibTransId="{EB210574-1FE0-4383-ABE7-5DCECB18495F}"/>
    <dgm:cxn modelId="{AEF80780-11C0-454B-A792-CDAC58892502}" type="presOf" srcId="{EC6CD571-02E3-489E-9A74-71C2123B1141}" destId="{D6CFCC3E-BFDD-4C4F-A63E-FFFE2B00038C}" srcOrd="0" destOrd="0" presId="urn:microsoft.com/office/officeart/2005/8/layout/hierarchy1"/>
    <dgm:cxn modelId="{484E121D-FADD-44CE-9942-BBB3BC986976}" type="presOf" srcId="{1BDC81F8-04EC-456D-87AE-C02B864E113F}" destId="{4A4D7440-55FD-4D18-9249-7DC286DA3E31}" srcOrd="0" destOrd="0" presId="urn:microsoft.com/office/officeart/2005/8/layout/hierarchy1"/>
    <dgm:cxn modelId="{0D749907-AEB0-46A0-BC01-4EC1D4420367}" type="presOf" srcId="{B8684D47-9755-490F-8182-0DFC56262D0C}" destId="{3B115CC3-7C38-4562-8179-81F1F97EB788}" srcOrd="0" destOrd="0" presId="urn:microsoft.com/office/officeart/2005/8/layout/hierarchy1"/>
    <dgm:cxn modelId="{DF6BA3BC-E61D-44BC-9D26-9AAA43A5430A}" type="presOf" srcId="{5937E35F-1F11-4D07-A1C6-2DF8DC4A17D5}" destId="{262990C1-6044-47BF-92EB-6DE38D9A399E}" srcOrd="0" destOrd="0" presId="urn:microsoft.com/office/officeart/2005/8/layout/hierarchy1"/>
    <dgm:cxn modelId="{267CC66E-6207-4470-BBED-E253BD4CA74F}" type="presOf" srcId="{631BB21C-C1F5-4C7D-B65D-F27918B1DF6E}" destId="{78E512D1-BB12-4432-ADEA-C5E4326C2DA3}" srcOrd="0" destOrd="0" presId="urn:microsoft.com/office/officeart/2005/8/layout/hierarchy1"/>
    <dgm:cxn modelId="{C725B23E-7BF9-4D67-B29E-DC80044A472B}" srcId="{631BB21C-C1F5-4C7D-B65D-F27918B1DF6E}" destId="{5937E35F-1F11-4D07-A1C6-2DF8DC4A17D5}" srcOrd="0" destOrd="0" parTransId="{1BDC81F8-04EC-456D-87AE-C02B864E113F}" sibTransId="{3BA15A6A-05E4-4346-997C-2050B39C79B2}"/>
    <dgm:cxn modelId="{757FC6E0-2A48-49E2-9650-308EA3EB97A5}" type="presOf" srcId="{4B03948B-3D81-4EA1-8EAE-B00F36D1FF38}" destId="{8E9148EC-4F49-434C-96A4-16AE67D60FCD}" srcOrd="0" destOrd="0" presId="urn:microsoft.com/office/officeart/2005/8/layout/hierarchy1"/>
    <dgm:cxn modelId="{974621EC-5ECA-4263-9F27-6BF657AF3D75}" type="presOf" srcId="{7A99CC3B-AAA5-4B6F-BA6D-61A5F2C5EC95}" destId="{69FE3CD3-7125-4480-BD2F-99344A9038E5}" srcOrd="0" destOrd="0" presId="urn:microsoft.com/office/officeart/2005/8/layout/hierarchy1"/>
    <dgm:cxn modelId="{AFF36EE7-FC88-49B0-A097-5F1C0F75C650}" srcId="{5937E35F-1F11-4D07-A1C6-2DF8DC4A17D5}" destId="{115AE1A4-E999-40D1-97DF-68E8DE480F01}" srcOrd="1" destOrd="0" parTransId="{F133A3CF-429F-43CB-9ABB-8F00421F4FCF}" sibTransId="{5AC47804-3639-405C-88E1-AA2232D3103A}"/>
    <dgm:cxn modelId="{8D93EC4D-CA07-4E52-91E8-D005715AA757}" type="presOf" srcId="{168BC2C3-FE5F-4470-A0E0-484EC6CA9B85}" destId="{7EE9912B-FE62-4218-B14B-DBF9AF4F6CB8}" srcOrd="0" destOrd="0" presId="urn:microsoft.com/office/officeart/2005/8/layout/hierarchy1"/>
    <dgm:cxn modelId="{58C85A74-5119-4E94-B8C2-A3FD2C02F4E0}" srcId="{5937E35F-1F11-4D07-A1C6-2DF8DC4A17D5}" destId="{F312C507-A290-4061-B51F-B7BFE5339705}" srcOrd="0" destOrd="0" parTransId="{168BC2C3-FE5F-4470-A0E0-484EC6CA9B85}" sibTransId="{A58AE7F8-3E09-493E-BC67-7D98610023B8}"/>
    <dgm:cxn modelId="{3A027D13-F6CA-4CE4-800D-5970DE9808A4}" type="presOf" srcId="{5865B33B-4B7E-4C72-9717-59557617C689}" destId="{971CAE44-3394-48B6-ACE7-30CE3BD3A28D}" srcOrd="0" destOrd="0" presId="urn:microsoft.com/office/officeart/2005/8/layout/hierarchy1"/>
    <dgm:cxn modelId="{57FB3D9F-1EDD-464B-A3B0-D20439C26AF1}" srcId="{5937E35F-1F11-4D07-A1C6-2DF8DC4A17D5}" destId="{B8684D47-9755-490F-8182-0DFC56262D0C}" srcOrd="2" destOrd="0" parTransId="{4DD90073-A40D-4A21-839C-949DA7D67D5D}" sibTransId="{9CF68A56-F303-41A5-B38C-69C80C76A954}"/>
    <dgm:cxn modelId="{9F35ACDD-7BAB-4666-A6D3-E953DB45F5A4}" type="presOf" srcId="{63005159-6EC5-467D-9035-E946F5A1A437}" destId="{7CB8DC16-1BF3-4C71-8B44-061717F7C74B}" srcOrd="0" destOrd="0" presId="urn:microsoft.com/office/officeart/2005/8/layout/hierarchy1"/>
    <dgm:cxn modelId="{E49418AE-6494-43C3-BB53-01C6CBBCF0EC}" type="presOf" srcId="{F312C507-A290-4061-B51F-B7BFE5339705}" destId="{76A3DB8D-8C68-493F-B500-A576ECC012FA}" srcOrd="0" destOrd="0" presId="urn:microsoft.com/office/officeart/2005/8/layout/hierarchy1"/>
    <dgm:cxn modelId="{A3078DE3-0E98-4575-908B-80528DB0D84F}" type="presOf" srcId="{F133A3CF-429F-43CB-9ABB-8F00421F4FCF}" destId="{8E85A256-201E-429A-8BBD-F08C638C6CA8}" srcOrd="0" destOrd="0" presId="urn:microsoft.com/office/officeart/2005/8/layout/hierarchy1"/>
    <dgm:cxn modelId="{3363008D-8D2D-4E88-BE36-625F2829D544}" type="presOf" srcId="{4DD90073-A40D-4A21-839C-949DA7D67D5D}" destId="{4BCD9408-1DF0-4F23-90C4-941558CFF796}" srcOrd="0" destOrd="0" presId="urn:microsoft.com/office/officeart/2005/8/layout/hierarchy1"/>
    <dgm:cxn modelId="{5AB3F4BD-2272-40F0-8834-EF5B8F2D477F}" srcId="{631BB21C-C1F5-4C7D-B65D-F27918B1DF6E}" destId="{63005159-6EC5-467D-9035-E946F5A1A437}" srcOrd="1" destOrd="0" parTransId="{5865B33B-4B7E-4C72-9717-59557617C689}" sibTransId="{F9B8E4F8-61B4-45A0-AF6F-D3A3362C228B}"/>
    <dgm:cxn modelId="{EF4BD3BB-16B9-40C4-8515-467E391B7B4F}" srcId="{EC6CD571-02E3-489E-9A74-71C2123B1141}" destId="{631BB21C-C1F5-4C7D-B65D-F27918B1DF6E}" srcOrd="0" destOrd="0" parTransId="{7D80D4DE-C655-47D2-B752-FD583397D821}" sibTransId="{476D6BD8-D3A1-4118-8F61-075F090E588F}"/>
    <dgm:cxn modelId="{2E0F7D8A-C7E7-4652-97C7-E369A945E1D9}" type="presParOf" srcId="{D6CFCC3E-BFDD-4C4F-A63E-FFFE2B00038C}" destId="{AA5C719A-2560-440D-9E5E-A34EC26FF392}" srcOrd="0" destOrd="0" presId="urn:microsoft.com/office/officeart/2005/8/layout/hierarchy1"/>
    <dgm:cxn modelId="{37DF7841-FDA3-4E52-A88A-EFF632FE0D79}" type="presParOf" srcId="{AA5C719A-2560-440D-9E5E-A34EC26FF392}" destId="{1A681553-1C31-49BE-BA20-1B6C15BDC3C5}" srcOrd="0" destOrd="0" presId="urn:microsoft.com/office/officeart/2005/8/layout/hierarchy1"/>
    <dgm:cxn modelId="{D64699A2-EBE0-47FB-AB50-20458E0782DC}" type="presParOf" srcId="{1A681553-1C31-49BE-BA20-1B6C15BDC3C5}" destId="{BB63B4F2-5C6E-4942-80BC-1E1E013A4B31}" srcOrd="0" destOrd="0" presId="urn:microsoft.com/office/officeart/2005/8/layout/hierarchy1"/>
    <dgm:cxn modelId="{2DAACCB7-0992-4C2B-AFBB-9B9B81C3E94E}" type="presParOf" srcId="{1A681553-1C31-49BE-BA20-1B6C15BDC3C5}" destId="{78E512D1-BB12-4432-ADEA-C5E4326C2DA3}" srcOrd="1" destOrd="0" presId="urn:microsoft.com/office/officeart/2005/8/layout/hierarchy1"/>
    <dgm:cxn modelId="{D19FE221-6422-497E-9DFB-431D5EE69188}" type="presParOf" srcId="{AA5C719A-2560-440D-9E5E-A34EC26FF392}" destId="{126F77A7-8CD0-457C-8A7A-B9257DEA8DCA}" srcOrd="1" destOrd="0" presId="urn:microsoft.com/office/officeart/2005/8/layout/hierarchy1"/>
    <dgm:cxn modelId="{0B70E324-2BFC-469D-BB1E-D3FF3018E34B}" type="presParOf" srcId="{126F77A7-8CD0-457C-8A7A-B9257DEA8DCA}" destId="{4A4D7440-55FD-4D18-9249-7DC286DA3E31}" srcOrd="0" destOrd="0" presId="urn:microsoft.com/office/officeart/2005/8/layout/hierarchy1"/>
    <dgm:cxn modelId="{CB292815-A0F1-4A73-A5DB-15806155354F}" type="presParOf" srcId="{126F77A7-8CD0-457C-8A7A-B9257DEA8DCA}" destId="{6DA8CC9A-F0FF-4B33-A52A-14141FA50790}" srcOrd="1" destOrd="0" presId="urn:microsoft.com/office/officeart/2005/8/layout/hierarchy1"/>
    <dgm:cxn modelId="{E06626D2-C661-465B-B3CC-8C5897E70F72}" type="presParOf" srcId="{6DA8CC9A-F0FF-4B33-A52A-14141FA50790}" destId="{F3B6479B-2566-4D03-8469-609A03AC96F2}" srcOrd="0" destOrd="0" presId="urn:microsoft.com/office/officeart/2005/8/layout/hierarchy1"/>
    <dgm:cxn modelId="{BE26CCCD-6D3F-4CBB-AA2E-C896613340F4}" type="presParOf" srcId="{F3B6479B-2566-4D03-8469-609A03AC96F2}" destId="{3B5B32A9-C774-4529-A0DB-82F42AEE8172}" srcOrd="0" destOrd="0" presId="urn:microsoft.com/office/officeart/2005/8/layout/hierarchy1"/>
    <dgm:cxn modelId="{EA945693-2186-4F34-AD73-837458D32DEC}" type="presParOf" srcId="{F3B6479B-2566-4D03-8469-609A03AC96F2}" destId="{262990C1-6044-47BF-92EB-6DE38D9A399E}" srcOrd="1" destOrd="0" presId="urn:microsoft.com/office/officeart/2005/8/layout/hierarchy1"/>
    <dgm:cxn modelId="{142BEEFE-B3AF-4A14-82D9-64CB1863D385}" type="presParOf" srcId="{6DA8CC9A-F0FF-4B33-A52A-14141FA50790}" destId="{53DB355B-58F0-47DC-8D87-26FDA103CB01}" srcOrd="1" destOrd="0" presId="urn:microsoft.com/office/officeart/2005/8/layout/hierarchy1"/>
    <dgm:cxn modelId="{3FD92CD8-71C0-48E3-B251-CAF607C814A5}" type="presParOf" srcId="{53DB355B-58F0-47DC-8D87-26FDA103CB01}" destId="{7EE9912B-FE62-4218-B14B-DBF9AF4F6CB8}" srcOrd="0" destOrd="0" presId="urn:microsoft.com/office/officeart/2005/8/layout/hierarchy1"/>
    <dgm:cxn modelId="{9B72F347-23D8-4A2D-96DE-5674CAF5DC7E}" type="presParOf" srcId="{53DB355B-58F0-47DC-8D87-26FDA103CB01}" destId="{D68CFF33-5199-4720-A4CA-EF05C9058CF9}" srcOrd="1" destOrd="0" presId="urn:microsoft.com/office/officeart/2005/8/layout/hierarchy1"/>
    <dgm:cxn modelId="{961D3890-5E20-4C3E-BA36-0E2F9F4E1F30}" type="presParOf" srcId="{D68CFF33-5199-4720-A4CA-EF05C9058CF9}" destId="{95678653-E6DD-4332-A627-6A206425E512}" srcOrd="0" destOrd="0" presId="urn:microsoft.com/office/officeart/2005/8/layout/hierarchy1"/>
    <dgm:cxn modelId="{626AC13D-8A06-4EA9-8DAD-B45C23C362B2}" type="presParOf" srcId="{95678653-E6DD-4332-A627-6A206425E512}" destId="{B40270E1-2E16-482D-B75E-33E446A11348}" srcOrd="0" destOrd="0" presId="urn:microsoft.com/office/officeart/2005/8/layout/hierarchy1"/>
    <dgm:cxn modelId="{0819F7FB-D6CF-4178-B653-FF729C5ADAE9}" type="presParOf" srcId="{95678653-E6DD-4332-A627-6A206425E512}" destId="{76A3DB8D-8C68-493F-B500-A576ECC012FA}" srcOrd="1" destOrd="0" presId="urn:microsoft.com/office/officeart/2005/8/layout/hierarchy1"/>
    <dgm:cxn modelId="{12FE18D7-4D56-42DD-B49A-B811269AC833}" type="presParOf" srcId="{D68CFF33-5199-4720-A4CA-EF05C9058CF9}" destId="{C2636DB8-6B80-4FAE-AFF2-92F8DF6EA78B}" srcOrd="1" destOrd="0" presId="urn:microsoft.com/office/officeart/2005/8/layout/hierarchy1"/>
    <dgm:cxn modelId="{C0E7CC4D-E8B3-4EB1-867C-5147F31FBDDA}" type="presParOf" srcId="{53DB355B-58F0-47DC-8D87-26FDA103CB01}" destId="{8E85A256-201E-429A-8BBD-F08C638C6CA8}" srcOrd="2" destOrd="0" presId="urn:microsoft.com/office/officeart/2005/8/layout/hierarchy1"/>
    <dgm:cxn modelId="{D1FFB052-A585-406C-A59B-EDFD4CAF2901}" type="presParOf" srcId="{53DB355B-58F0-47DC-8D87-26FDA103CB01}" destId="{2AF6360C-A372-4C10-96E9-255073A330F5}" srcOrd="3" destOrd="0" presId="urn:microsoft.com/office/officeart/2005/8/layout/hierarchy1"/>
    <dgm:cxn modelId="{197F1988-C1AE-47E7-BF83-307F384A1B95}" type="presParOf" srcId="{2AF6360C-A372-4C10-96E9-255073A330F5}" destId="{C505A4A4-4A7F-4166-A1E1-15639D3D5C89}" srcOrd="0" destOrd="0" presId="urn:microsoft.com/office/officeart/2005/8/layout/hierarchy1"/>
    <dgm:cxn modelId="{C86251A4-4FF5-4DA3-9A75-1D235F53FD67}" type="presParOf" srcId="{C505A4A4-4A7F-4166-A1E1-15639D3D5C89}" destId="{5E15C99A-4290-4530-955D-309B1E27B993}" srcOrd="0" destOrd="0" presId="urn:microsoft.com/office/officeart/2005/8/layout/hierarchy1"/>
    <dgm:cxn modelId="{801DE569-8D59-4060-AB5F-EB1739DAA055}" type="presParOf" srcId="{C505A4A4-4A7F-4166-A1E1-15639D3D5C89}" destId="{B525FA80-37B5-434F-8799-27475E4A2DEB}" srcOrd="1" destOrd="0" presId="urn:microsoft.com/office/officeart/2005/8/layout/hierarchy1"/>
    <dgm:cxn modelId="{67A0F497-3E24-4320-9749-E7ED838612D3}" type="presParOf" srcId="{2AF6360C-A372-4C10-96E9-255073A330F5}" destId="{2F35FBE8-F846-411D-87F5-C3E83386C448}" srcOrd="1" destOrd="0" presId="urn:microsoft.com/office/officeart/2005/8/layout/hierarchy1"/>
    <dgm:cxn modelId="{101ADA50-D6E9-4C3C-BD0C-392A1B9FE15A}" type="presParOf" srcId="{53DB355B-58F0-47DC-8D87-26FDA103CB01}" destId="{4BCD9408-1DF0-4F23-90C4-941558CFF796}" srcOrd="4" destOrd="0" presId="urn:microsoft.com/office/officeart/2005/8/layout/hierarchy1"/>
    <dgm:cxn modelId="{51BE468E-1E95-482F-A7FB-936B6EDD2C83}" type="presParOf" srcId="{53DB355B-58F0-47DC-8D87-26FDA103CB01}" destId="{22C756A3-414C-4594-979D-17DA27FAFD80}" srcOrd="5" destOrd="0" presId="urn:microsoft.com/office/officeart/2005/8/layout/hierarchy1"/>
    <dgm:cxn modelId="{708B55E0-CF42-469A-9002-8BDC89BC96DB}" type="presParOf" srcId="{22C756A3-414C-4594-979D-17DA27FAFD80}" destId="{D10389F5-82BE-4719-9DD9-D8BAACCE7287}" srcOrd="0" destOrd="0" presId="urn:microsoft.com/office/officeart/2005/8/layout/hierarchy1"/>
    <dgm:cxn modelId="{CC81C5FC-3DCD-48BD-AC96-EEAA59657F03}" type="presParOf" srcId="{D10389F5-82BE-4719-9DD9-D8BAACCE7287}" destId="{39AD6384-898D-4FDF-A34C-48DF7CC85A1D}" srcOrd="0" destOrd="0" presId="urn:microsoft.com/office/officeart/2005/8/layout/hierarchy1"/>
    <dgm:cxn modelId="{31545E5F-47E6-4922-8719-428E15EC61F4}" type="presParOf" srcId="{D10389F5-82BE-4719-9DD9-D8BAACCE7287}" destId="{3B115CC3-7C38-4562-8179-81F1F97EB788}" srcOrd="1" destOrd="0" presId="urn:microsoft.com/office/officeart/2005/8/layout/hierarchy1"/>
    <dgm:cxn modelId="{D4F49B86-6B27-477D-8DC4-BF6AA2D4ADE0}" type="presParOf" srcId="{22C756A3-414C-4594-979D-17DA27FAFD80}" destId="{9C46756B-E56E-4AE2-8587-1685C6933E6C}" srcOrd="1" destOrd="0" presId="urn:microsoft.com/office/officeart/2005/8/layout/hierarchy1"/>
    <dgm:cxn modelId="{6144F8D3-336C-4B19-806D-5BE9265B2439}" type="presParOf" srcId="{126F77A7-8CD0-457C-8A7A-B9257DEA8DCA}" destId="{971CAE44-3394-48B6-ACE7-30CE3BD3A28D}" srcOrd="2" destOrd="0" presId="urn:microsoft.com/office/officeart/2005/8/layout/hierarchy1"/>
    <dgm:cxn modelId="{2B9C9AF9-A180-4EB3-9F1D-3FC86F353AF0}" type="presParOf" srcId="{126F77A7-8CD0-457C-8A7A-B9257DEA8DCA}" destId="{0AC3C2FE-DBE3-4A70-87E0-8833CE9A448B}" srcOrd="3" destOrd="0" presId="urn:microsoft.com/office/officeart/2005/8/layout/hierarchy1"/>
    <dgm:cxn modelId="{10005A2F-A023-4112-9518-96A0ACCCC520}" type="presParOf" srcId="{0AC3C2FE-DBE3-4A70-87E0-8833CE9A448B}" destId="{E92AB75C-6431-4FCC-A8FE-FC3149BF2BE0}" srcOrd="0" destOrd="0" presId="urn:microsoft.com/office/officeart/2005/8/layout/hierarchy1"/>
    <dgm:cxn modelId="{C68A23D6-A676-4FBF-A04D-ED1135BD6269}" type="presParOf" srcId="{E92AB75C-6431-4FCC-A8FE-FC3149BF2BE0}" destId="{9BAEB6DB-0500-4A3C-BA34-F93E6EF64E00}" srcOrd="0" destOrd="0" presId="urn:microsoft.com/office/officeart/2005/8/layout/hierarchy1"/>
    <dgm:cxn modelId="{844BCBA1-E677-4BEB-A356-BE743D3026AB}" type="presParOf" srcId="{E92AB75C-6431-4FCC-A8FE-FC3149BF2BE0}" destId="{7CB8DC16-1BF3-4C71-8B44-061717F7C74B}" srcOrd="1" destOrd="0" presId="urn:microsoft.com/office/officeart/2005/8/layout/hierarchy1"/>
    <dgm:cxn modelId="{8A8D2156-7B1B-4DF8-B5F0-9CD2C899E63B}" type="presParOf" srcId="{0AC3C2FE-DBE3-4A70-87E0-8833CE9A448B}" destId="{8BF60842-39C0-475D-A7C8-07C49D45E04A}" srcOrd="1" destOrd="0" presId="urn:microsoft.com/office/officeart/2005/8/layout/hierarchy1"/>
    <dgm:cxn modelId="{7884CD5D-3BBD-4058-92F7-37AFE172B944}" type="presParOf" srcId="{126F77A7-8CD0-457C-8A7A-B9257DEA8DCA}" destId="{8E9148EC-4F49-434C-96A4-16AE67D60FCD}" srcOrd="4" destOrd="0" presId="urn:microsoft.com/office/officeart/2005/8/layout/hierarchy1"/>
    <dgm:cxn modelId="{DD528590-61B2-4518-8535-4CB6904875AD}" type="presParOf" srcId="{126F77A7-8CD0-457C-8A7A-B9257DEA8DCA}" destId="{7CA61F8E-A95A-4999-B5D1-66B2D33ED9F4}" srcOrd="5" destOrd="0" presId="urn:microsoft.com/office/officeart/2005/8/layout/hierarchy1"/>
    <dgm:cxn modelId="{BAC72428-3222-4D45-84AC-33CA583FAE66}" type="presParOf" srcId="{7CA61F8E-A95A-4999-B5D1-66B2D33ED9F4}" destId="{FBC93358-FA43-4929-8D4D-B1E16E1553CA}" srcOrd="0" destOrd="0" presId="urn:microsoft.com/office/officeart/2005/8/layout/hierarchy1"/>
    <dgm:cxn modelId="{D3B26E4C-A2F2-463F-AC2A-A49D878AB0BB}" type="presParOf" srcId="{FBC93358-FA43-4929-8D4D-B1E16E1553CA}" destId="{59BF42CF-A054-4174-B15A-B04ABD681607}" srcOrd="0" destOrd="0" presId="urn:microsoft.com/office/officeart/2005/8/layout/hierarchy1"/>
    <dgm:cxn modelId="{4EE663C4-F7A6-4208-9B0D-567A7DC66A2A}" type="presParOf" srcId="{FBC93358-FA43-4929-8D4D-B1E16E1553CA}" destId="{69FE3CD3-7125-4480-BD2F-99344A9038E5}" srcOrd="1" destOrd="0" presId="urn:microsoft.com/office/officeart/2005/8/layout/hierarchy1"/>
    <dgm:cxn modelId="{50B37E0C-F836-4030-8417-76602597E524}" type="presParOf" srcId="{7CA61F8E-A95A-4999-B5D1-66B2D33ED9F4}" destId="{8014853D-A9E3-4ABC-986C-B97927E64C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E1157C-A018-4272-BF48-294F2B8CC5A0}" type="doc">
      <dgm:prSet loTypeId="urn:microsoft.com/office/officeart/2005/8/layout/vList4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AE613A-C070-476E-AFDB-38E32B6F9E83}">
      <dgm:prSet phldrT="[Text]"/>
      <dgm:spPr/>
      <dgm:t>
        <a:bodyPr/>
        <a:lstStyle/>
        <a:p>
          <a:r>
            <a:rPr lang="en-US" dirty="0" smtClean="0"/>
            <a:t>Basic scene</a:t>
          </a:r>
          <a:endParaRPr lang="en-US" dirty="0"/>
        </a:p>
      </dgm:t>
    </dgm:pt>
    <dgm:pt modelId="{489E478B-25F3-47BF-AE29-7CD2CA0B2FE7}" type="parTrans" cxnId="{E40C7FDE-4807-45CA-A501-FBF81B678C31}">
      <dgm:prSet/>
      <dgm:spPr/>
      <dgm:t>
        <a:bodyPr/>
        <a:lstStyle/>
        <a:p>
          <a:endParaRPr lang="en-US"/>
        </a:p>
      </dgm:t>
    </dgm:pt>
    <dgm:pt modelId="{12249D36-61BC-4924-A22B-E0567128A019}" type="sibTrans" cxnId="{E40C7FDE-4807-45CA-A501-FBF81B678C31}">
      <dgm:prSet/>
      <dgm:spPr/>
      <dgm:t>
        <a:bodyPr/>
        <a:lstStyle/>
        <a:p>
          <a:endParaRPr lang="en-US"/>
        </a:p>
      </dgm:t>
    </dgm:pt>
    <dgm:pt modelId="{46256AAA-6F38-4FB8-8A75-B5AE2C4B1912}">
      <dgm:prSet phldrT="[Text]"/>
      <dgm:spPr/>
      <dgm:t>
        <a:bodyPr/>
        <a:lstStyle/>
        <a:p>
          <a:r>
            <a:rPr lang="en-US" dirty="0" smtClean="0"/>
            <a:t>Skeleton Tracking</a:t>
          </a:r>
          <a:endParaRPr lang="en-US" dirty="0"/>
        </a:p>
      </dgm:t>
    </dgm:pt>
    <dgm:pt modelId="{9F9FF475-E55B-4FD9-ADBA-DDBDC7AE7B8F}" type="parTrans" cxnId="{73ECF4DC-E816-4EB7-830C-9A96E0714DC5}">
      <dgm:prSet/>
      <dgm:spPr/>
      <dgm:t>
        <a:bodyPr/>
        <a:lstStyle/>
        <a:p>
          <a:endParaRPr lang="en-US"/>
        </a:p>
      </dgm:t>
    </dgm:pt>
    <dgm:pt modelId="{9F65FB9C-4657-41D7-B5B1-1A576FF74FBB}" type="sibTrans" cxnId="{73ECF4DC-E816-4EB7-830C-9A96E0714DC5}">
      <dgm:prSet/>
      <dgm:spPr/>
      <dgm:t>
        <a:bodyPr/>
        <a:lstStyle/>
        <a:p>
          <a:endParaRPr lang="en-US"/>
        </a:p>
      </dgm:t>
    </dgm:pt>
    <dgm:pt modelId="{F59C9565-5B67-4A39-8027-75EF2DDA5377}">
      <dgm:prSet phldrT="[Text]"/>
      <dgm:spPr/>
      <dgm:t>
        <a:bodyPr/>
        <a:lstStyle/>
        <a:p>
          <a:r>
            <a:rPr lang="en-US" dirty="0" smtClean="0"/>
            <a:t>High Score</a:t>
          </a:r>
          <a:endParaRPr lang="en-US" dirty="0"/>
        </a:p>
      </dgm:t>
    </dgm:pt>
    <dgm:pt modelId="{4114B300-01AA-470C-8BE6-618D429543E8}" type="parTrans" cxnId="{C0CF2CF7-FBBE-4348-823E-595D0BC614FA}">
      <dgm:prSet/>
      <dgm:spPr/>
      <dgm:t>
        <a:bodyPr/>
        <a:lstStyle/>
        <a:p>
          <a:endParaRPr lang="en-US"/>
        </a:p>
      </dgm:t>
    </dgm:pt>
    <dgm:pt modelId="{110CA4F8-9DB1-4B42-80F8-956038A2E43C}" type="sibTrans" cxnId="{C0CF2CF7-FBBE-4348-823E-595D0BC614FA}">
      <dgm:prSet/>
      <dgm:spPr/>
      <dgm:t>
        <a:bodyPr/>
        <a:lstStyle/>
        <a:p>
          <a:endParaRPr lang="en-US"/>
        </a:p>
      </dgm:t>
    </dgm:pt>
    <dgm:pt modelId="{A3F7568B-9572-4632-BDE4-DF1768D80A9E}">
      <dgm:prSet phldrT="[Text]"/>
      <dgm:spPr/>
      <dgm:t>
        <a:bodyPr/>
        <a:lstStyle/>
        <a:p>
          <a:r>
            <a:rPr lang="en-US" dirty="0" smtClean="0"/>
            <a:t>Stage</a:t>
          </a:r>
          <a:endParaRPr lang="en-US" dirty="0"/>
        </a:p>
      </dgm:t>
    </dgm:pt>
    <dgm:pt modelId="{6CD1EEDE-6D3F-4B2D-802D-47E3652B8B09}" type="parTrans" cxnId="{E904E7DA-B644-471D-A99C-1E1BC5BB9FC2}">
      <dgm:prSet/>
      <dgm:spPr/>
      <dgm:t>
        <a:bodyPr/>
        <a:lstStyle/>
        <a:p>
          <a:endParaRPr lang="en-US"/>
        </a:p>
      </dgm:t>
    </dgm:pt>
    <dgm:pt modelId="{2A6911D3-996A-4D99-91EC-20CECA6E5EE2}" type="sibTrans" cxnId="{E904E7DA-B644-471D-A99C-1E1BC5BB9FC2}">
      <dgm:prSet/>
      <dgm:spPr/>
      <dgm:t>
        <a:bodyPr/>
        <a:lstStyle/>
        <a:p>
          <a:endParaRPr lang="en-US"/>
        </a:p>
      </dgm:t>
    </dgm:pt>
    <dgm:pt modelId="{7D7FAAD0-A00A-427E-96F0-145D774634BC}" type="pres">
      <dgm:prSet presAssocID="{DAE1157C-A018-4272-BF48-294F2B8CC5A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0A8A79-96C9-463A-9F5B-A05507AC57F4}" type="pres">
      <dgm:prSet presAssocID="{22AE613A-C070-476E-AFDB-38E32B6F9E83}" presName="comp" presStyleCnt="0"/>
      <dgm:spPr/>
    </dgm:pt>
    <dgm:pt modelId="{8194612C-A23E-4F09-84CF-82E086786BAC}" type="pres">
      <dgm:prSet presAssocID="{22AE613A-C070-476E-AFDB-38E32B6F9E83}" presName="box" presStyleLbl="node1" presStyleIdx="0" presStyleCnt="4" custLinFactY="8442" custLinFactNeighborY="100000"/>
      <dgm:spPr/>
      <dgm:t>
        <a:bodyPr/>
        <a:lstStyle/>
        <a:p>
          <a:endParaRPr lang="en-US"/>
        </a:p>
      </dgm:t>
    </dgm:pt>
    <dgm:pt modelId="{0A76322B-2315-4961-A19A-F10EF02E6CB9}" type="pres">
      <dgm:prSet presAssocID="{22AE613A-C070-476E-AFDB-38E32B6F9E83}" presName="img" presStyleLbl="fgImgPlace1" presStyleIdx="0" presStyleCnt="4" custLinFactY="32734" custLinFactNeighborX="-1611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2D5174-020F-4C91-8EF9-83B5E8B4521C}" type="pres">
      <dgm:prSet presAssocID="{22AE613A-C070-476E-AFDB-38E32B6F9E8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3E4F5-3CDD-4223-A410-B8BC2C64CD52}" type="pres">
      <dgm:prSet presAssocID="{12249D36-61BC-4924-A22B-E0567128A019}" presName="spacer" presStyleCnt="0"/>
      <dgm:spPr/>
    </dgm:pt>
    <dgm:pt modelId="{E5090AD6-8839-4066-BA2C-65B9381CCD83}" type="pres">
      <dgm:prSet presAssocID="{46256AAA-6F38-4FB8-8A75-B5AE2C4B1912}" presName="comp" presStyleCnt="0"/>
      <dgm:spPr/>
    </dgm:pt>
    <dgm:pt modelId="{A058AB95-951C-452C-8B0B-FA79E5CEB066}" type="pres">
      <dgm:prSet presAssocID="{46256AAA-6F38-4FB8-8A75-B5AE2C4B1912}" presName="box" presStyleLbl="node1" presStyleIdx="1" presStyleCnt="4" custLinFactY="-10000" custLinFactNeighborY="-100000"/>
      <dgm:spPr/>
      <dgm:t>
        <a:bodyPr/>
        <a:lstStyle/>
        <a:p>
          <a:endParaRPr lang="en-US"/>
        </a:p>
      </dgm:t>
    </dgm:pt>
    <dgm:pt modelId="{F6FE6C45-33CA-4FC6-9BCC-631EE6C3B981}" type="pres">
      <dgm:prSet presAssocID="{46256AAA-6F38-4FB8-8A75-B5AE2C4B1912}" presName="img" presStyleLbl="fgImgPlace1" presStyleIdx="1" presStyleCnt="4" custLinFactY="-40318" custLinFactNeighborX="-1611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627DAAB-66D9-4FD7-ABDE-25D1989D3F23}" type="pres">
      <dgm:prSet presAssocID="{46256AAA-6F38-4FB8-8A75-B5AE2C4B191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E9069-696B-48A5-8912-F94A3B291A18}" type="pres">
      <dgm:prSet presAssocID="{9F65FB9C-4657-41D7-B5B1-1A576FF74FBB}" presName="spacer" presStyleCnt="0"/>
      <dgm:spPr/>
    </dgm:pt>
    <dgm:pt modelId="{33F68AC4-0CAF-47D0-9A4F-CF0321FBFD6D}" type="pres">
      <dgm:prSet presAssocID="{F59C9565-5B67-4A39-8027-75EF2DDA5377}" presName="comp" presStyleCnt="0"/>
      <dgm:spPr/>
    </dgm:pt>
    <dgm:pt modelId="{0BF68981-F6E5-4FBE-A207-CC403465C4DE}" type="pres">
      <dgm:prSet presAssocID="{F59C9565-5B67-4A39-8027-75EF2DDA5377}" presName="box" presStyleLbl="node1" presStyleIdx="2" presStyleCnt="4" custLinFactNeighborY="-3117"/>
      <dgm:spPr/>
      <dgm:t>
        <a:bodyPr/>
        <a:lstStyle/>
        <a:p>
          <a:endParaRPr lang="en-US"/>
        </a:p>
      </dgm:t>
    </dgm:pt>
    <dgm:pt modelId="{AF3D1A7A-B544-4280-925C-708765C588F8}" type="pres">
      <dgm:prSet presAssocID="{F59C9565-5B67-4A39-8027-75EF2DDA5377}" presName="img" presStyleLbl="fgImgPlace1" presStyleIdx="2" presStyleCnt="4" custLinFactNeighborX="-1611" custLinFactNeighborY="-2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FAD220-F6A0-442E-B2BB-76768F41B696}" type="pres">
      <dgm:prSet presAssocID="{F59C9565-5B67-4A39-8027-75EF2DDA537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8CF3F-8DC0-4EC0-A85D-647B436E7DED}" type="pres">
      <dgm:prSet presAssocID="{110CA4F8-9DB1-4B42-80F8-956038A2E43C}" presName="spacer" presStyleCnt="0"/>
      <dgm:spPr/>
    </dgm:pt>
    <dgm:pt modelId="{4EB9B8F5-6426-49FA-BAC1-B812F801DBC9}" type="pres">
      <dgm:prSet presAssocID="{A3F7568B-9572-4632-BDE4-DF1768D80A9E}" presName="comp" presStyleCnt="0"/>
      <dgm:spPr/>
    </dgm:pt>
    <dgm:pt modelId="{9E26FFE1-8ABD-4BDE-9A94-EEBFD1AB8125}" type="pres">
      <dgm:prSet presAssocID="{A3F7568B-9572-4632-BDE4-DF1768D80A9E}" presName="box" presStyleLbl="node1" presStyleIdx="3" presStyleCnt="4" custLinFactNeighborY="-4675"/>
      <dgm:spPr/>
      <dgm:t>
        <a:bodyPr/>
        <a:lstStyle/>
        <a:p>
          <a:endParaRPr lang="en-US"/>
        </a:p>
      </dgm:t>
    </dgm:pt>
    <dgm:pt modelId="{76F5849C-0954-48A1-8098-F447815E36B2}" type="pres">
      <dgm:prSet presAssocID="{A3F7568B-9572-4632-BDE4-DF1768D80A9E}" presName="img" presStyleLbl="fgImgPlace1" presStyleIdx="3" presStyleCnt="4" custLinFactNeighborX="-1611" custLinFactNeighborY="-215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157CA3-D78A-402C-9515-2AF4D1EB19A9}" type="pres">
      <dgm:prSet presAssocID="{A3F7568B-9572-4632-BDE4-DF1768D80A9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2ACDC-D379-4059-B2FD-8EAEEA078B21}" type="presOf" srcId="{A3F7568B-9572-4632-BDE4-DF1768D80A9E}" destId="{9E26FFE1-8ABD-4BDE-9A94-EEBFD1AB8125}" srcOrd="0" destOrd="0" presId="urn:microsoft.com/office/officeart/2005/8/layout/vList4#1"/>
    <dgm:cxn modelId="{2216455E-85B8-4539-943F-AB406D4DC538}" type="presOf" srcId="{22AE613A-C070-476E-AFDB-38E32B6F9E83}" destId="{8194612C-A23E-4F09-84CF-82E086786BAC}" srcOrd="0" destOrd="0" presId="urn:microsoft.com/office/officeart/2005/8/layout/vList4#1"/>
    <dgm:cxn modelId="{A3F123D3-99E5-43FA-8403-026130C6C1A2}" type="presOf" srcId="{46256AAA-6F38-4FB8-8A75-B5AE2C4B1912}" destId="{6627DAAB-66D9-4FD7-ABDE-25D1989D3F23}" srcOrd="1" destOrd="0" presId="urn:microsoft.com/office/officeart/2005/8/layout/vList4#1"/>
    <dgm:cxn modelId="{E904E7DA-B644-471D-A99C-1E1BC5BB9FC2}" srcId="{DAE1157C-A018-4272-BF48-294F2B8CC5A0}" destId="{A3F7568B-9572-4632-BDE4-DF1768D80A9E}" srcOrd="3" destOrd="0" parTransId="{6CD1EEDE-6D3F-4B2D-802D-47E3652B8B09}" sibTransId="{2A6911D3-996A-4D99-91EC-20CECA6E5EE2}"/>
    <dgm:cxn modelId="{73ECF4DC-E816-4EB7-830C-9A96E0714DC5}" srcId="{DAE1157C-A018-4272-BF48-294F2B8CC5A0}" destId="{46256AAA-6F38-4FB8-8A75-B5AE2C4B1912}" srcOrd="1" destOrd="0" parTransId="{9F9FF475-E55B-4FD9-ADBA-DDBDC7AE7B8F}" sibTransId="{9F65FB9C-4657-41D7-B5B1-1A576FF74FBB}"/>
    <dgm:cxn modelId="{EFCCFEBD-02F6-4ABB-87E4-23C117CE1C97}" type="presOf" srcId="{F59C9565-5B67-4A39-8027-75EF2DDA5377}" destId="{0BF68981-F6E5-4FBE-A207-CC403465C4DE}" srcOrd="0" destOrd="0" presId="urn:microsoft.com/office/officeart/2005/8/layout/vList4#1"/>
    <dgm:cxn modelId="{2F91432F-E156-410A-934F-1A891B52F425}" type="presOf" srcId="{22AE613A-C070-476E-AFDB-38E32B6F9E83}" destId="{CA2D5174-020F-4C91-8EF9-83B5E8B4521C}" srcOrd="1" destOrd="0" presId="urn:microsoft.com/office/officeart/2005/8/layout/vList4#1"/>
    <dgm:cxn modelId="{A081BCBE-F6AC-413C-9C7D-784AAF05D080}" type="presOf" srcId="{DAE1157C-A018-4272-BF48-294F2B8CC5A0}" destId="{7D7FAAD0-A00A-427E-96F0-145D774634BC}" srcOrd="0" destOrd="0" presId="urn:microsoft.com/office/officeart/2005/8/layout/vList4#1"/>
    <dgm:cxn modelId="{C0CF2CF7-FBBE-4348-823E-595D0BC614FA}" srcId="{DAE1157C-A018-4272-BF48-294F2B8CC5A0}" destId="{F59C9565-5B67-4A39-8027-75EF2DDA5377}" srcOrd="2" destOrd="0" parTransId="{4114B300-01AA-470C-8BE6-618D429543E8}" sibTransId="{110CA4F8-9DB1-4B42-80F8-956038A2E43C}"/>
    <dgm:cxn modelId="{E40C7FDE-4807-45CA-A501-FBF81B678C31}" srcId="{DAE1157C-A018-4272-BF48-294F2B8CC5A0}" destId="{22AE613A-C070-476E-AFDB-38E32B6F9E83}" srcOrd="0" destOrd="0" parTransId="{489E478B-25F3-47BF-AE29-7CD2CA0B2FE7}" sibTransId="{12249D36-61BC-4924-A22B-E0567128A019}"/>
    <dgm:cxn modelId="{5A77DAD2-518C-4094-9489-CDA0DD74B7CE}" type="presOf" srcId="{46256AAA-6F38-4FB8-8A75-B5AE2C4B1912}" destId="{A058AB95-951C-452C-8B0B-FA79E5CEB066}" srcOrd="0" destOrd="0" presId="urn:microsoft.com/office/officeart/2005/8/layout/vList4#1"/>
    <dgm:cxn modelId="{7BBC616A-3943-4C83-9CDC-D5F1AE4FB83C}" type="presOf" srcId="{F59C9565-5B67-4A39-8027-75EF2DDA5377}" destId="{32FAD220-F6A0-442E-B2BB-76768F41B696}" srcOrd="1" destOrd="0" presId="urn:microsoft.com/office/officeart/2005/8/layout/vList4#1"/>
    <dgm:cxn modelId="{7E912979-B85A-4938-9A5C-63D4A3CB5779}" type="presOf" srcId="{A3F7568B-9572-4632-BDE4-DF1768D80A9E}" destId="{DB157CA3-D78A-402C-9515-2AF4D1EB19A9}" srcOrd="1" destOrd="0" presId="urn:microsoft.com/office/officeart/2005/8/layout/vList4#1"/>
    <dgm:cxn modelId="{FDF614C0-17F4-42F1-A40B-3B7FAFB5B6B8}" type="presParOf" srcId="{7D7FAAD0-A00A-427E-96F0-145D774634BC}" destId="{8F0A8A79-96C9-463A-9F5B-A05507AC57F4}" srcOrd="0" destOrd="0" presId="urn:microsoft.com/office/officeart/2005/8/layout/vList4#1"/>
    <dgm:cxn modelId="{AF5B1F89-C69A-462C-8ED1-452A1F303116}" type="presParOf" srcId="{8F0A8A79-96C9-463A-9F5B-A05507AC57F4}" destId="{8194612C-A23E-4F09-84CF-82E086786BAC}" srcOrd="0" destOrd="0" presId="urn:microsoft.com/office/officeart/2005/8/layout/vList4#1"/>
    <dgm:cxn modelId="{B860D02F-DA4D-43C9-83D6-95B50FCFF938}" type="presParOf" srcId="{8F0A8A79-96C9-463A-9F5B-A05507AC57F4}" destId="{0A76322B-2315-4961-A19A-F10EF02E6CB9}" srcOrd="1" destOrd="0" presId="urn:microsoft.com/office/officeart/2005/8/layout/vList4#1"/>
    <dgm:cxn modelId="{F93A168C-7F5A-40B9-A88E-B95CD9D357EE}" type="presParOf" srcId="{8F0A8A79-96C9-463A-9F5B-A05507AC57F4}" destId="{CA2D5174-020F-4C91-8EF9-83B5E8B4521C}" srcOrd="2" destOrd="0" presId="urn:microsoft.com/office/officeart/2005/8/layout/vList4#1"/>
    <dgm:cxn modelId="{C081E32C-4B32-4559-9EF5-AFE52C0B5F8A}" type="presParOf" srcId="{7D7FAAD0-A00A-427E-96F0-145D774634BC}" destId="{3E93E4F5-3CDD-4223-A410-B8BC2C64CD52}" srcOrd="1" destOrd="0" presId="urn:microsoft.com/office/officeart/2005/8/layout/vList4#1"/>
    <dgm:cxn modelId="{4D25A8CA-E358-4154-904A-FB422E8E14D0}" type="presParOf" srcId="{7D7FAAD0-A00A-427E-96F0-145D774634BC}" destId="{E5090AD6-8839-4066-BA2C-65B9381CCD83}" srcOrd="2" destOrd="0" presId="urn:microsoft.com/office/officeart/2005/8/layout/vList4#1"/>
    <dgm:cxn modelId="{021EE35A-F14F-4623-A255-2F099CCFD2D6}" type="presParOf" srcId="{E5090AD6-8839-4066-BA2C-65B9381CCD83}" destId="{A058AB95-951C-452C-8B0B-FA79E5CEB066}" srcOrd="0" destOrd="0" presId="urn:microsoft.com/office/officeart/2005/8/layout/vList4#1"/>
    <dgm:cxn modelId="{1E99DF89-B52D-4638-8EE9-315A742C50E6}" type="presParOf" srcId="{E5090AD6-8839-4066-BA2C-65B9381CCD83}" destId="{F6FE6C45-33CA-4FC6-9BCC-631EE6C3B981}" srcOrd="1" destOrd="0" presId="urn:microsoft.com/office/officeart/2005/8/layout/vList4#1"/>
    <dgm:cxn modelId="{386AE041-19D9-40E2-A09A-419A5E9F2722}" type="presParOf" srcId="{E5090AD6-8839-4066-BA2C-65B9381CCD83}" destId="{6627DAAB-66D9-4FD7-ABDE-25D1989D3F23}" srcOrd="2" destOrd="0" presId="urn:microsoft.com/office/officeart/2005/8/layout/vList4#1"/>
    <dgm:cxn modelId="{027591DE-FBFD-4451-9742-0641D2D83E55}" type="presParOf" srcId="{7D7FAAD0-A00A-427E-96F0-145D774634BC}" destId="{97DE9069-696B-48A5-8912-F94A3B291A18}" srcOrd="3" destOrd="0" presId="urn:microsoft.com/office/officeart/2005/8/layout/vList4#1"/>
    <dgm:cxn modelId="{E7CC4729-CD93-43F4-9A1B-EE80034B5DCE}" type="presParOf" srcId="{7D7FAAD0-A00A-427E-96F0-145D774634BC}" destId="{33F68AC4-0CAF-47D0-9A4F-CF0321FBFD6D}" srcOrd="4" destOrd="0" presId="urn:microsoft.com/office/officeart/2005/8/layout/vList4#1"/>
    <dgm:cxn modelId="{4E6DD1A8-9987-49E8-B878-527604C20641}" type="presParOf" srcId="{33F68AC4-0CAF-47D0-9A4F-CF0321FBFD6D}" destId="{0BF68981-F6E5-4FBE-A207-CC403465C4DE}" srcOrd="0" destOrd="0" presId="urn:microsoft.com/office/officeart/2005/8/layout/vList4#1"/>
    <dgm:cxn modelId="{07B03112-9FE6-439C-86CB-638AB42828EF}" type="presParOf" srcId="{33F68AC4-0CAF-47D0-9A4F-CF0321FBFD6D}" destId="{AF3D1A7A-B544-4280-925C-708765C588F8}" srcOrd="1" destOrd="0" presId="urn:microsoft.com/office/officeart/2005/8/layout/vList4#1"/>
    <dgm:cxn modelId="{2BE91987-6EC4-4CEE-BD4F-80D17F24FB5E}" type="presParOf" srcId="{33F68AC4-0CAF-47D0-9A4F-CF0321FBFD6D}" destId="{32FAD220-F6A0-442E-B2BB-76768F41B696}" srcOrd="2" destOrd="0" presId="urn:microsoft.com/office/officeart/2005/8/layout/vList4#1"/>
    <dgm:cxn modelId="{2B8E0BD3-9480-45E2-AFB1-B2D3AD6A2FF7}" type="presParOf" srcId="{7D7FAAD0-A00A-427E-96F0-145D774634BC}" destId="{9668CF3F-8DC0-4EC0-A85D-647B436E7DED}" srcOrd="5" destOrd="0" presId="urn:microsoft.com/office/officeart/2005/8/layout/vList4#1"/>
    <dgm:cxn modelId="{10260546-C2AE-4D78-956F-6FEB825A5A8D}" type="presParOf" srcId="{7D7FAAD0-A00A-427E-96F0-145D774634BC}" destId="{4EB9B8F5-6426-49FA-BAC1-B812F801DBC9}" srcOrd="6" destOrd="0" presId="urn:microsoft.com/office/officeart/2005/8/layout/vList4#1"/>
    <dgm:cxn modelId="{D5CE44D3-EFD9-457D-A02A-6C38E21707E0}" type="presParOf" srcId="{4EB9B8F5-6426-49FA-BAC1-B812F801DBC9}" destId="{9E26FFE1-8ABD-4BDE-9A94-EEBFD1AB8125}" srcOrd="0" destOrd="0" presId="urn:microsoft.com/office/officeart/2005/8/layout/vList4#1"/>
    <dgm:cxn modelId="{D0C01064-5B03-42FB-B050-D53FC32DA9CD}" type="presParOf" srcId="{4EB9B8F5-6426-49FA-BAC1-B812F801DBC9}" destId="{76F5849C-0954-48A1-8098-F447815E36B2}" srcOrd="1" destOrd="0" presId="urn:microsoft.com/office/officeart/2005/8/layout/vList4#1"/>
    <dgm:cxn modelId="{E2686216-7A72-41AD-A0C5-0A21E7DA2975}" type="presParOf" srcId="{4EB9B8F5-6426-49FA-BAC1-B812F801DBC9}" destId="{DB157CA3-D78A-402C-9515-2AF4D1EB19A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E1157C-A018-4272-BF48-294F2B8CC5A0}" type="doc">
      <dgm:prSet loTypeId="urn:microsoft.com/office/officeart/2005/8/layout/vList4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AE613A-C070-476E-AFDB-38E32B6F9E83}">
      <dgm:prSet phldrT="[Text]"/>
      <dgm:spPr/>
      <dgm:t>
        <a:bodyPr/>
        <a:lstStyle/>
        <a:p>
          <a:r>
            <a:rPr lang="en-US" dirty="0" smtClean="0"/>
            <a:t>Menu Game</a:t>
          </a:r>
          <a:endParaRPr lang="en-US" dirty="0"/>
        </a:p>
      </dgm:t>
    </dgm:pt>
    <dgm:pt modelId="{489E478B-25F3-47BF-AE29-7CD2CA0B2FE7}" type="parTrans" cxnId="{E40C7FDE-4807-45CA-A501-FBF81B678C31}">
      <dgm:prSet/>
      <dgm:spPr/>
      <dgm:t>
        <a:bodyPr/>
        <a:lstStyle/>
        <a:p>
          <a:endParaRPr lang="en-US"/>
        </a:p>
      </dgm:t>
    </dgm:pt>
    <dgm:pt modelId="{12249D36-61BC-4924-A22B-E0567128A019}" type="sibTrans" cxnId="{E40C7FDE-4807-45CA-A501-FBF81B678C31}">
      <dgm:prSet/>
      <dgm:spPr/>
      <dgm:t>
        <a:bodyPr/>
        <a:lstStyle/>
        <a:p>
          <a:endParaRPr lang="en-US"/>
        </a:p>
      </dgm:t>
    </dgm:pt>
    <dgm:pt modelId="{46256AAA-6F38-4FB8-8A75-B5AE2C4B1912}">
      <dgm:prSet phldrT="[Text]"/>
      <dgm:spPr/>
      <dgm:t>
        <a:bodyPr/>
        <a:lstStyle/>
        <a:p>
          <a:r>
            <a:rPr lang="en-GB" dirty="0" smtClean="0"/>
            <a:t>Distance checking</a:t>
          </a:r>
          <a:endParaRPr lang="en-US" dirty="0"/>
        </a:p>
      </dgm:t>
    </dgm:pt>
    <dgm:pt modelId="{9F9FF475-E55B-4FD9-ADBA-DDBDC7AE7B8F}" type="parTrans" cxnId="{73ECF4DC-E816-4EB7-830C-9A96E0714DC5}">
      <dgm:prSet/>
      <dgm:spPr/>
      <dgm:t>
        <a:bodyPr/>
        <a:lstStyle/>
        <a:p>
          <a:endParaRPr lang="en-US"/>
        </a:p>
      </dgm:t>
    </dgm:pt>
    <dgm:pt modelId="{9F65FB9C-4657-41D7-B5B1-1A576FF74FBB}" type="sibTrans" cxnId="{73ECF4DC-E816-4EB7-830C-9A96E0714DC5}">
      <dgm:prSet/>
      <dgm:spPr/>
      <dgm:t>
        <a:bodyPr/>
        <a:lstStyle/>
        <a:p>
          <a:endParaRPr lang="en-US"/>
        </a:p>
      </dgm:t>
    </dgm:pt>
    <dgm:pt modelId="{F59C9565-5B67-4A39-8027-75EF2DDA5377}">
      <dgm:prSet phldrT="[Text]"/>
      <dgm:spPr/>
      <dgm:t>
        <a:bodyPr/>
        <a:lstStyle/>
        <a:p>
          <a:r>
            <a:rPr lang="en-US" dirty="0" smtClean="0"/>
            <a:t>Holes</a:t>
          </a:r>
          <a:endParaRPr lang="en-US" dirty="0"/>
        </a:p>
      </dgm:t>
    </dgm:pt>
    <dgm:pt modelId="{4114B300-01AA-470C-8BE6-618D429543E8}" type="parTrans" cxnId="{C0CF2CF7-FBBE-4348-823E-595D0BC614FA}">
      <dgm:prSet/>
      <dgm:spPr/>
      <dgm:t>
        <a:bodyPr/>
        <a:lstStyle/>
        <a:p>
          <a:endParaRPr lang="en-US"/>
        </a:p>
      </dgm:t>
    </dgm:pt>
    <dgm:pt modelId="{110CA4F8-9DB1-4B42-80F8-956038A2E43C}" type="sibTrans" cxnId="{C0CF2CF7-FBBE-4348-823E-595D0BC614FA}">
      <dgm:prSet/>
      <dgm:spPr/>
      <dgm:t>
        <a:bodyPr/>
        <a:lstStyle/>
        <a:p>
          <a:endParaRPr lang="en-US"/>
        </a:p>
      </dgm:t>
    </dgm:pt>
    <dgm:pt modelId="{A3F7568B-9572-4632-BDE4-DF1768D80A9E}">
      <dgm:prSet phldrT="[Text]"/>
      <dgm:spPr/>
      <dgm:t>
        <a:bodyPr/>
        <a:lstStyle/>
        <a:p>
          <a:r>
            <a:rPr lang="en-US" dirty="0" smtClean="0"/>
            <a:t>Wall, runway, light, etc</a:t>
          </a:r>
          <a:endParaRPr lang="en-US" dirty="0"/>
        </a:p>
      </dgm:t>
    </dgm:pt>
    <dgm:pt modelId="{6CD1EEDE-6D3F-4B2D-802D-47E3652B8B09}" type="parTrans" cxnId="{E904E7DA-B644-471D-A99C-1E1BC5BB9FC2}">
      <dgm:prSet/>
      <dgm:spPr/>
      <dgm:t>
        <a:bodyPr/>
        <a:lstStyle/>
        <a:p>
          <a:endParaRPr lang="en-US"/>
        </a:p>
      </dgm:t>
    </dgm:pt>
    <dgm:pt modelId="{2A6911D3-996A-4D99-91EC-20CECA6E5EE2}" type="sibTrans" cxnId="{E904E7DA-B644-471D-A99C-1E1BC5BB9FC2}">
      <dgm:prSet/>
      <dgm:spPr/>
      <dgm:t>
        <a:bodyPr/>
        <a:lstStyle/>
        <a:p>
          <a:endParaRPr lang="en-US"/>
        </a:p>
      </dgm:t>
    </dgm:pt>
    <dgm:pt modelId="{7D7FAAD0-A00A-427E-96F0-145D774634BC}" type="pres">
      <dgm:prSet presAssocID="{DAE1157C-A018-4272-BF48-294F2B8CC5A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0A8A79-96C9-463A-9F5B-A05507AC57F4}" type="pres">
      <dgm:prSet presAssocID="{22AE613A-C070-476E-AFDB-38E32B6F9E83}" presName="comp" presStyleCnt="0"/>
      <dgm:spPr/>
    </dgm:pt>
    <dgm:pt modelId="{8194612C-A23E-4F09-84CF-82E086786BAC}" type="pres">
      <dgm:prSet presAssocID="{22AE613A-C070-476E-AFDB-38E32B6F9E83}" presName="box" presStyleLbl="node1" presStyleIdx="0" presStyleCnt="4" custLinFactY="16188" custLinFactNeighborX="-3896" custLinFactNeighborY="100000"/>
      <dgm:spPr/>
      <dgm:t>
        <a:bodyPr/>
        <a:lstStyle/>
        <a:p>
          <a:endParaRPr lang="en-US"/>
        </a:p>
      </dgm:t>
    </dgm:pt>
    <dgm:pt modelId="{0A76322B-2315-4961-A19A-F10EF02E6CB9}" type="pres">
      <dgm:prSet presAssocID="{22AE613A-C070-476E-AFDB-38E32B6F9E83}" presName="img" presStyleLbl="fgImgPlace1" presStyleIdx="0" presStyleCnt="4" custLinFactY="48922" custLinFactNeighborX="4604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2D5174-020F-4C91-8EF9-83B5E8B4521C}" type="pres">
      <dgm:prSet presAssocID="{22AE613A-C070-476E-AFDB-38E32B6F9E8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3E4F5-3CDD-4223-A410-B8BC2C64CD52}" type="pres">
      <dgm:prSet presAssocID="{12249D36-61BC-4924-A22B-E0567128A019}" presName="spacer" presStyleCnt="0"/>
      <dgm:spPr/>
    </dgm:pt>
    <dgm:pt modelId="{E5090AD6-8839-4066-BA2C-65B9381CCD83}" type="pres">
      <dgm:prSet presAssocID="{46256AAA-6F38-4FB8-8A75-B5AE2C4B1912}" presName="comp" presStyleCnt="0"/>
      <dgm:spPr/>
    </dgm:pt>
    <dgm:pt modelId="{A058AB95-951C-452C-8B0B-FA79E5CEB066}" type="pres">
      <dgm:prSet presAssocID="{46256AAA-6F38-4FB8-8A75-B5AE2C4B1912}" presName="box" presStyleLbl="node1" presStyleIdx="1" presStyleCnt="4" custLinFactY="-10000" custLinFactNeighborY="-100000"/>
      <dgm:spPr/>
      <dgm:t>
        <a:bodyPr/>
        <a:lstStyle/>
        <a:p>
          <a:endParaRPr lang="en-US"/>
        </a:p>
      </dgm:t>
    </dgm:pt>
    <dgm:pt modelId="{F6FE6C45-33CA-4FC6-9BCC-631EE6C3B981}" type="pres">
      <dgm:prSet presAssocID="{46256AAA-6F38-4FB8-8A75-B5AE2C4B1912}" presName="img" presStyleLbl="fgImgPlace1" presStyleIdx="1" presStyleCnt="4" custLinFactY="-40318" custLinFactNeighborX="-1611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627DAAB-66D9-4FD7-ABDE-25D1989D3F23}" type="pres">
      <dgm:prSet presAssocID="{46256AAA-6F38-4FB8-8A75-B5AE2C4B191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E9069-696B-48A5-8912-F94A3B291A18}" type="pres">
      <dgm:prSet presAssocID="{9F65FB9C-4657-41D7-B5B1-1A576FF74FBB}" presName="spacer" presStyleCnt="0"/>
      <dgm:spPr/>
    </dgm:pt>
    <dgm:pt modelId="{33F68AC4-0CAF-47D0-9A4F-CF0321FBFD6D}" type="pres">
      <dgm:prSet presAssocID="{F59C9565-5B67-4A39-8027-75EF2DDA5377}" presName="comp" presStyleCnt="0"/>
      <dgm:spPr/>
    </dgm:pt>
    <dgm:pt modelId="{0BF68981-F6E5-4FBE-A207-CC403465C4DE}" type="pres">
      <dgm:prSet presAssocID="{F59C9565-5B67-4A39-8027-75EF2DDA5377}" presName="box" presStyleLbl="node1" presStyleIdx="2" presStyleCnt="4" custLinFactNeighborY="-3117"/>
      <dgm:spPr/>
      <dgm:t>
        <a:bodyPr/>
        <a:lstStyle/>
        <a:p>
          <a:endParaRPr lang="en-US"/>
        </a:p>
      </dgm:t>
    </dgm:pt>
    <dgm:pt modelId="{AF3D1A7A-B544-4280-925C-708765C588F8}" type="pres">
      <dgm:prSet presAssocID="{F59C9565-5B67-4A39-8027-75EF2DDA5377}" presName="img" presStyleLbl="fgImgPlace1" presStyleIdx="2" presStyleCnt="4" custLinFactNeighborX="-1611" custLinFactNeighborY="-2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FAD220-F6A0-442E-B2BB-76768F41B696}" type="pres">
      <dgm:prSet presAssocID="{F59C9565-5B67-4A39-8027-75EF2DDA537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8CF3F-8DC0-4EC0-A85D-647B436E7DED}" type="pres">
      <dgm:prSet presAssocID="{110CA4F8-9DB1-4B42-80F8-956038A2E43C}" presName="spacer" presStyleCnt="0"/>
      <dgm:spPr/>
    </dgm:pt>
    <dgm:pt modelId="{4EB9B8F5-6426-49FA-BAC1-B812F801DBC9}" type="pres">
      <dgm:prSet presAssocID="{A3F7568B-9572-4632-BDE4-DF1768D80A9E}" presName="comp" presStyleCnt="0"/>
      <dgm:spPr/>
    </dgm:pt>
    <dgm:pt modelId="{9E26FFE1-8ABD-4BDE-9A94-EEBFD1AB8125}" type="pres">
      <dgm:prSet presAssocID="{A3F7568B-9572-4632-BDE4-DF1768D80A9E}" presName="box" presStyleLbl="node1" presStyleIdx="3" presStyleCnt="4" custLinFactNeighborY="-4675"/>
      <dgm:spPr/>
      <dgm:t>
        <a:bodyPr/>
        <a:lstStyle/>
        <a:p>
          <a:endParaRPr lang="en-US"/>
        </a:p>
      </dgm:t>
    </dgm:pt>
    <dgm:pt modelId="{76F5849C-0954-48A1-8098-F447815E36B2}" type="pres">
      <dgm:prSet presAssocID="{A3F7568B-9572-4632-BDE4-DF1768D80A9E}" presName="img" presStyleLbl="fgImgPlace1" presStyleIdx="3" presStyleCnt="4" custLinFactNeighborX="-1611" custLinFactNeighborY="-215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B157CA3-D78A-402C-9515-2AF4D1EB19A9}" type="pres">
      <dgm:prSet presAssocID="{A3F7568B-9572-4632-BDE4-DF1768D80A9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8780BD-6676-4148-9934-E96936217237}" type="presOf" srcId="{DAE1157C-A018-4272-BF48-294F2B8CC5A0}" destId="{7D7FAAD0-A00A-427E-96F0-145D774634BC}" srcOrd="0" destOrd="0" presId="urn:microsoft.com/office/officeart/2005/8/layout/vList4#1"/>
    <dgm:cxn modelId="{858306AE-00A4-4F60-8ED7-2830BFCF280D}" type="presOf" srcId="{46256AAA-6F38-4FB8-8A75-B5AE2C4B1912}" destId="{A058AB95-951C-452C-8B0B-FA79E5CEB066}" srcOrd="0" destOrd="0" presId="urn:microsoft.com/office/officeart/2005/8/layout/vList4#1"/>
    <dgm:cxn modelId="{581C4878-533C-45B1-BD93-28AD4006409F}" type="presOf" srcId="{F59C9565-5B67-4A39-8027-75EF2DDA5377}" destId="{0BF68981-F6E5-4FBE-A207-CC403465C4DE}" srcOrd="0" destOrd="0" presId="urn:microsoft.com/office/officeart/2005/8/layout/vList4#1"/>
    <dgm:cxn modelId="{F9FD4A26-A329-4A1E-845F-95E48B435213}" type="presOf" srcId="{46256AAA-6F38-4FB8-8A75-B5AE2C4B1912}" destId="{6627DAAB-66D9-4FD7-ABDE-25D1989D3F23}" srcOrd="1" destOrd="0" presId="urn:microsoft.com/office/officeart/2005/8/layout/vList4#1"/>
    <dgm:cxn modelId="{E904E7DA-B644-471D-A99C-1E1BC5BB9FC2}" srcId="{DAE1157C-A018-4272-BF48-294F2B8CC5A0}" destId="{A3F7568B-9572-4632-BDE4-DF1768D80A9E}" srcOrd="3" destOrd="0" parTransId="{6CD1EEDE-6D3F-4B2D-802D-47E3652B8B09}" sibTransId="{2A6911D3-996A-4D99-91EC-20CECA6E5EE2}"/>
    <dgm:cxn modelId="{73ECF4DC-E816-4EB7-830C-9A96E0714DC5}" srcId="{DAE1157C-A018-4272-BF48-294F2B8CC5A0}" destId="{46256AAA-6F38-4FB8-8A75-B5AE2C4B1912}" srcOrd="1" destOrd="0" parTransId="{9F9FF475-E55B-4FD9-ADBA-DDBDC7AE7B8F}" sibTransId="{9F65FB9C-4657-41D7-B5B1-1A576FF74FBB}"/>
    <dgm:cxn modelId="{E38ACB46-742D-423A-AA54-0A0FF7DF8610}" type="presOf" srcId="{A3F7568B-9572-4632-BDE4-DF1768D80A9E}" destId="{9E26FFE1-8ABD-4BDE-9A94-EEBFD1AB8125}" srcOrd="0" destOrd="0" presId="urn:microsoft.com/office/officeart/2005/8/layout/vList4#1"/>
    <dgm:cxn modelId="{4E0AF97A-57F5-454F-B562-C389317AE438}" type="presOf" srcId="{22AE613A-C070-476E-AFDB-38E32B6F9E83}" destId="{8194612C-A23E-4F09-84CF-82E086786BAC}" srcOrd="0" destOrd="0" presId="urn:microsoft.com/office/officeart/2005/8/layout/vList4#1"/>
    <dgm:cxn modelId="{C0CF2CF7-FBBE-4348-823E-595D0BC614FA}" srcId="{DAE1157C-A018-4272-BF48-294F2B8CC5A0}" destId="{F59C9565-5B67-4A39-8027-75EF2DDA5377}" srcOrd="2" destOrd="0" parTransId="{4114B300-01AA-470C-8BE6-618D429543E8}" sibTransId="{110CA4F8-9DB1-4B42-80F8-956038A2E43C}"/>
    <dgm:cxn modelId="{E40C7FDE-4807-45CA-A501-FBF81B678C31}" srcId="{DAE1157C-A018-4272-BF48-294F2B8CC5A0}" destId="{22AE613A-C070-476E-AFDB-38E32B6F9E83}" srcOrd="0" destOrd="0" parTransId="{489E478B-25F3-47BF-AE29-7CD2CA0B2FE7}" sibTransId="{12249D36-61BC-4924-A22B-E0567128A019}"/>
    <dgm:cxn modelId="{72686767-3749-4F7B-8F7B-3BD51E78D577}" type="presOf" srcId="{A3F7568B-9572-4632-BDE4-DF1768D80A9E}" destId="{DB157CA3-D78A-402C-9515-2AF4D1EB19A9}" srcOrd="1" destOrd="0" presId="urn:microsoft.com/office/officeart/2005/8/layout/vList4#1"/>
    <dgm:cxn modelId="{78938FBD-0629-4146-B3C8-39FB83E2AD40}" type="presOf" srcId="{22AE613A-C070-476E-AFDB-38E32B6F9E83}" destId="{CA2D5174-020F-4C91-8EF9-83B5E8B4521C}" srcOrd="1" destOrd="0" presId="urn:microsoft.com/office/officeart/2005/8/layout/vList4#1"/>
    <dgm:cxn modelId="{BB462D84-10FA-49D7-886D-36FD0F2E3455}" type="presOf" srcId="{F59C9565-5B67-4A39-8027-75EF2DDA5377}" destId="{32FAD220-F6A0-442E-B2BB-76768F41B696}" srcOrd="1" destOrd="0" presId="urn:microsoft.com/office/officeart/2005/8/layout/vList4#1"/>
    <dgm:cxn modelId="{CDE93501-0301-49F8-98CC-78B28A0AD0C0}" type="presParOf" srcId="{7D7FAAD0-A00A-427E-96F0-145D774634BC}" destId="{8F0A8A79-96C9-463A-9F5B-A05507AC57F4}" srcOrd="0" destOrd="0" presId="urn:microsoft.com/office/officeart/2005/8/layout/vList4#1"/>
    <dgm:cxn modelId="{E3EA7261-AAC8-48FD-A65E-3B7747D14E71}" type="presParOf" srcId="{8F0A8A79-96C9-463A-9F5B-A05507AC57F4}" destId="{8194612C-A23E-4F09-84CF-82E086786BAC}" srcOrd="0" destOrd="0" presId="urn:microsoft.com/office/officeart/2005/8/layout/vList4#1"/>
    <dgm:cxn modelId="{1B45B8CF-DF3B-4077-9320-1A5EF3542A15}" type="presParOf" srcId="{8F0A8A79-96C9-463A-9F5B-A05507AC57F4}" destId="{0A76322B-2315-4961-A19A-F10EF02E6CB9}" srcOrd="1" destOrd="0" presId="urn:microsoft.com/office/officeart/2005/8/layout/vList4#1"/>
    <dgm:cxn modelId="{8B46847B-BE4B-4EA4-8368-4F876CADAB5F}" type="presParOf" srcId="{8F0A8A79-96C9-463A-9F5B-A05507AC57F4}" destId="{CA2D5174-020F-4C91-8EF9-83B5E8B4521C}" srcOrd="2" destOrd="0" presId="urn:microsoft.com/office/officeart/2005/8/layout/vList4#1"/>
    <dgm:cxn modelId="{19451A0E-AD94-4C07-B847-54E8A9A4014A}" type="presParOf" srcId="{7D7FAAD0-A00A-427E-96F0-145D774634BC}" destId="{3E93E4F5-3CDD-4223-A410-B8BC2C64CD52}" srcOrd="1" destOrd="0" presId="urn:microsoft.com/office/officeart/2005/8/layout/vList4#1"/>
    <dgm:cxn modelId="{BDFB96F5-2CE6-4FB1-8994-7E92D7551724}" type="presParOf" srcId="{7D7FAAD0-A00A-427E-96F0-145D774634BC}" destId="{E5090AD6-8839-4066-BA2C-65B9381CCD83}" srcOrd="2" destOrd="0" presId="urn:microsoft.com/office/officeart/2005/8/layout/vList4#1"/>
    <dgm:cxn modelId="{D3A1CF24-4380-4C91-887E-2DFF483F3ABF}" type="presParOf" srcId="{E5090AD6-8839-4066-BA2C-65B9381CCD83}" destId="{A058AB95-951C-452C-8B0B-FA79E5CEB066}" srcOrd="0" destOrd="0" presId="urn:microsoft.com/office/officeart/2005/8/layout/vList4#1"/>
    <dgm:cxn modelId="{EBC90493-B3EF-415F-8E08-509CE5D98EAE}" type="presParOf" srcId="{E5090AD6-8839-4066-BA2C-65B9381CCD83}" destId="{F6FE6C45-33CA-4FC6-9BCC-631EE6C3B981}" srcOrd="1" destOrd="0" presId="urn:microsoft.com/office/officeart/2005/8/layout/vList4#1"/>
    <dgm:cxn modelId="{02B81BC4-60DF-4300-961D-8430732A688A}" type="presParOf" srcId="{E5090AD6-8839-4066-BA2C-65B9381CCD83}" destId="{6627DAAB-66D9-4FD7-ABDE-25D1989D3F23}" srcOrd="2" destOrd="0" presId="urn:microsoft.com/office/officeart/2005/8/layout/vList4#1"/>
    <dgm:cxn modelId="{33873016-5FA3-4772-9985-D0AA319510BC}" type="presParOf" srcId="{7D7FAAD0-A00A-427E-96F0-145D774634BC}" destId="{97DE9069-696B-48A5-8912-F94A3B291A18}" srcOrd="3" destOrd="0" presId="urn:microsoft.com/office/officeart/2005/8/layout/vList4#1"/>
    <dgm:cxn modelId="{8611D45D-E585-4141-95AC-EEA0C126982B}" type="presParOf" srcId="{7D7FAAD0-A00A-427E-96F0-145D774634BC}" destId="{33F68AC4-0CAF-47D0-9A4F-CF0321FBFD6D}" srcOrd="4" destOrd="0" presId="urn:microsoft.com/office/officeart/2005/8/layout/vList4#1"/>
    <dgm:cxn modelId="{6D74C3C2-EB7B-4941-AC1F-3A04070F1244}" type="presParOf" srcId="{33F68AC4-0CAF-47D0-9A4F-CF0321FBFD6D}" destId="{0BF68981-F6E5-4FBE-A207-CC403465C4DE}" srcOrd="0" destOrd="0" presId="urn:microsoft.com/office/officeart/2005/8/layout/vList4#1"/>
    <dgm:cxn modelId="{0174265B-52F8-4AA6-9216-AB24DF34F5D2}" type="presParOf" srcId="{33F68AC4-0CAF-47D0-9A4F-CF0321FBFD6D}" destId="{AF3D1A7A-B544-4280-925C-708765C588F8}" srcOrd="1" destOrd="0" presId="urn:microsoft.com/office/officeart/2005/8/layout/vList4#1"/>
    <dgm:cxn modelId="{2945349F-50EF-4940-B90A-E4102E77B476}" type="presParOf" srcId="{33F68AC4-0CAF-47D0-9A4F-CF0321FBFD6D}" destId="{32FAD220-F6A0-442E-B2BB-76768F41B696}" srcOrd="2" destOrd="0" presId="urn:microsoft.com/office/officeart/2005/8/layout/vList4#1"/>
    <dgm:cxn modelId="{E865561E-52E1-49E5-ACBD-8C9FE8985F37}" type="presParOf" srcId="{7D7FAAD0-A00A-427E-96F0-145D774634BC}" destId="{9668CF3F-8DC0-4EC0-A85D-647B436E7DED}" srcOrd="5" destOrd="0" presId="urn:microsoft.com/office/officeart/2005/8/layout/vList4#1"/>
    <dgm:cxn modelId="{CBB7C0D0-F53D-4FAB-A84E-837A5865592A}" type="presParOf" srcId="{7D7FAAD0-A00A-427E-96F0-145D774634BC}" destId="{4EB9B8F5-6426-49FA-BAC1-B812F801DBC9}" srcOrd="6" destOrd="0" presId="urn:microsoft.com/office/officeart/2005/8/layout/vList4#1"/>
    <dgm:cxn modelId="{181B99F5-4D8E-4292-9BB4-77FBB983EAD5}" type="presParOf" srcId="{4EB9B8F5-6426-49FA-BAC1-B812F801DBC9}" destId="{9E26FFE1-8ABD-4BDE-9A94-EEBFD1AB8125}" srcOrd="0" destOrd="0" presId="urn:microsoft.com/office/officeart/2005/8/layout/vList4#1"/>
    <dgm:cxn modelId="{38A74F49-A0EF-4FCD-B93C-13C5E03F764F}" type="presParOf" srcId="{4EB9B8F5-6426-49FA-BAC1-B812F801DBC9}" destId="{76F5849C-0954-48A1-8098-F447815E36B2}" srcOrd="1" destOrd="0" presId="urn:microsoft.com/office/officeart/2005/8/layout/vList4#1"/>
    <dgm:cxn modelId="{6C2E48C7-1BFE-44CD-8D0D-2D99A96C3A8D}" type="presParOf" srcId="{4EB9B8F5-6426-49FA-BAC1-B812F801DBC9}" destId="{DB157CA3-D78A-402C-9515-2AF4D1EB19A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FF0DF4-F951-44E8-BB0A-95839A06C8DC}">
      <dsp:nvSpPr>
        <dsp:cNvPr id="0" name=""/>
        <dsp:cNvSpPr/>
      </dsp:nvSpPr>
      <dsp:spPr>
        <a:xfrm>
          <a:off x="777001" y="0"/>
          <a:ext cx="4403011" cy="35814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0FD46-5AC9-475B-A75B-C1FEC662726D}">
      <dsp:nvSpPr>
        <dsp:cNvPr id="0" name=""/>
        <dsp:cNvSpPr/>
      </dsp:nvSpPr>
      <dsp:spPr>
        <a:xfrm>
          <a:off x="5564" y="1074420"/>
          <a:ext cx="1667316" cy="1432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Want to play game using body</a:t>
          </a:r>
          <a:endParaRPr lang="en-US" sz="2100" kern="1200" dirty="0"/>
        </a:p>
      </dsp:txBody>
      <dsp:txXfrm>
        <a:off x="5564" y="1074420"/>
        <a:ext cx="1667316" cy="1432560"/>
      </dsp:txXfrm>
    </dsp:sp>
    <dsp:sp modelId="{E87FEA08-6670-470E-BDD2-33EC5DD43F14}">
      <dsp:nvSpPr>
        <dsp:cNvPr id="0" name=""/>
        <dsp:cNvSpPr/>
      </dsp:nvSpPr>
      <dsp:spPr>
        <a:xfrm>
          <a:off x="1756348" y="1074420"/>
          <a:ext cx="1667316" cy="1432560"/>
        </a:xfrm>
        <a:prstGeom prst="roundRect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Don’t have an Xbox</a:t>
          </a:r>
          <a:endParaRPr lang="en-US" sz="2100" kern="1200" dirty="0"/>
        </a:p>
      </dsp:txBody>
      <dsp:txXfrm>
        <a:off x="1756348" y="1074420"/>
        <a:ext cx="1667316" cy="1432560"/>
      </dsp:txXfrm>
    </dsp:sp>
    <dsp:sp modelId="{E795E70F-8CE0-4C42-A4D1-FE1CA7AB814A}">
      <dsp:nvSpPr>
        <dsp:cNvPr id="0" name=""/>
        <dsp:cNvSpPr/>
      </dsp:nvSpPr>
      <dsp:spPr>
        <a:xfrm>
          <a:off x="3507131" y="1074420"/>
          <a:ext cx="1667316" cy="1432560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Hope that can play game using body in PC</a:t>
          </a:r>
          <a:endParaRPr lang="en-US" sz="2100" kern="1200" dirty="0"/>
        </a:p>
      </dsp:txBody>
      <dsp:txXfrm>
        <a:off x="3507131" y="1074420"/>
        <a:ext cx="1667316" cy="14325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26311D-314C-4E9C-BC40-C086189657DA}">
      <dsp:nvSpPr>
        <dsp:cNvPr id="0" name=""/>
        <dsp:cNvSpPr/>
      </dsp:nvSpPr>
      <dsp:spPr>
        <a:xfrm rot="10800000">
          <a:off x="0" y="0"/>
          <a:ext cx="5992283" cy="1295400"/>
        </a:xfrm>
        <a:prstGeom prst="trapezoid">
          <a:avLst>
            <a:gd name="adj" fmla="val 7709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 test</a:t>
          </a:r>
          <a:endParaRPr lang="en-US" sz="2800" kern="1200" dirty="0"/>
        </a:p>
      </dsp:txBody>
      <dsp:txXfrm>
        <a:off x="1048649" y="0"/>
        <a:ext cx="3894983" cy="1295400"/>
      </dsp:txXfrm>
    </dsp:sp>
    <dsp:sp modelId="{E14E904D-18F5-4365-955F-51C06E738F6B}">
      <dsp:nvSpPr>
        <dsp:cNvPr id="0" name=""/>
        <dsp:cNvSpPr/>
      </dsp:nvSpPr>
      <dsp:spPr>
        <a:xfrm rot="10800000">
          <a:off x="998713" y="1295400"/>
          <a:ext cx="3994855" cy="1295400"/>
        </a:xfrm>
        <a:prstGeom prst="trapezoid">
          <a:avLst>
            <a:gd name="adj" fmla="val 77097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Integration test</a:t>
          </a:r>
          <a:endParaRPr lang="en-US" sz="2400" kern="1200" dirty="0"/>
        </a:p>
      </dsp:txBody>
      <dsp:txXfrm>
        <a:off x="1697813" y="1295400"/>
        <a:ext cx="2596655" cy="1295400"/>
      </dsp:txXfrm>
    </dsp:sp>
    <dsp:sp modelId="{65B04C0D-C3EB-4C56-9BB1-AA7B68082706}">
      <dsp:nvSpPr>
        <dsp:cNvPr id="0" name=""/>
        <dsp:cNvSpPr/>
      </dsp:nvSpPr>
      <dsp:spPr>
        <a:xfrm rot="10800000">
          <a:off x="1997427" y="2590800"/>
          <a:ext cx="1997427" cy="1295400"/>
        </a:xfrm>
        <a:prstGeom prst="trapezoid">
          <a:avLst>
            <a:gd name="adj" fmla="val 77097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997427" y="2590800"/>
        <a:ext cx="1997427" cy="1295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1B65EE-84FA-46E8-9126-80B32A75B89F}">
      <dsp:nvSpPr>
        <dsp:cNvPr id="0" name=""/>
        <dsp:cNvSpPr/>
      </dsp:nvSpPr>
      <dsp:spPr>
        <a:xfrm>
          <a:off x="0" y="620796"/>
          <a:ext cx="5180012" cy="2205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Not easy to resolve</a:t>
          </a:r>
          <a:endParaRPr lang="en-US" sz="6500" kern="1200" dirty="0"/>
        </a:p>
      </dsp:txBody>
      <dsp:txXfrm>
        <a:off x="0" y="620796"/>
        <a:ext cx="5180012" cy="22054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24DC44-B99A-4970-9C9C-95B8A5723C08}">
      <dsp:nvSpPr>
        <dsp:cNvPr id="0" name=""/>
        <dsp:cNvSpPr/>
      </dsp:nvSpPr>
      <dsp:spPr>
        <a:xfrm>
          <a:off x="0" y="413460"/>
          <a:ext cx="7162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62C2F-CF11-4407-BBA4-E5171EFD6F15}">
      <dsp:nvSpPr>
        <dsp:cNvPr id="0" name=""/>
        <dsp:cNvSpPr/>
      </dsp:nvSpPr>
      <dsp:spPr>
        <a:xfrm>
          <a:off x="358140" y="59220"/>
          <a:ext cx="5013960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Create a game using Kinect sensor in Window 7 or 8</a:t>
          </a:r>
          <a:endParaRPr lang="en-US" sz="2400" kern="1200" dirty="0"/>
        </a:p>
      </dsp:txBody>
      <dsp:txXfrm>
        <a:off x="358140" y="59220"/>
        <a:ext cx="5013960" cy="708480"/>
      </dsp:txXfrm>
    </dsp:sp>
    <dsp:sp modelId="{2583AF88-0A5F-4B96-B7C1-9A0C4C7B8796}">
      <dsp:nvSpPr>
        <dsp:cNvPr id="0" name=""/>
        <dsp:cNvSpPr/>
      </dsp:nvSpPr>
      <dsp:spPr>
        <a:xfrm>
          <a:off x="0" y="1502100"/>
          <a:ext cx="7162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2494993"/>
              <a:satOff val="-1379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54808-B907-4971-87AC-3A7D955234B0}">
      <dsp:nvSpPr>
        <dsp:cNvPr id="0" name=""/>
        <dsp:cNvSpPr/>
      </dsp:nvSpPr>
      <dsp:spPr>
        <a:xfrm>
          <a:off x="358140" y="1147860"/>
          <a:ext cx="5013960" cy="708480"/>
        </a:xfrm>
        <a:prstGeom prst="roundRect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Just only need a </a:t>
          </a:r>
          <a:r>
            <a:rPr lang="en-US" sz="2400" kern="1200" dirty="0" err="1" smtClean="0"/>
            <a:t>Kinect</a:t>
          </a:r>
          <a:r>
            <a:rPr lang="en-US" sz="2400" kern="1200" dirty="0" smtClean="0"/>
            <a:t> sensor</a:t>
          </a:r>
          <a:endParaRPr lang="en-US" sz="2400" kern="1200" dirty="0"/>
        </a:p>
      </dsp:txBody>
      <dsp:txXfrm>
        <a:off x="358140" y="1147860"/>
        <a:ext cx="5013960" cy="708480"/>
      </dsp:txXfrm>
    </dsp:sp>
    <dsp:sp modelId="{F5007CEA-FEB9-47AC-AC94-D4E7393D22F9}">
      <dsp:nvSpPr>
        <dsp:cNvPr id="0" name=""/>
        <dsp:cNvSpPr/>
      </dsp:nvSpPr>
      <dsp:spPr>
        <a:xfrm>
          <a:off x="0" y="2590740"/>
          <a:ext cx="7162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4989986"/>
              <a:satOff val="-2759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D85C1-8BEC-4430-880C-4BB294B263E6}">
      <dsp:nvSpPr>
        <dsp:cNvPr id="0" name=""/>
        <dsp:cNvSpPr/>
      </dsp:nvSpPr>
      <dsp:spPr>
        <a:xfrm>
          <a:off x="358140" y="2236500"/>
          <a:ext cx="5013960" cy="708480"/>
        </a:xfrm>
        <a:prstGeom prst="roundRect">
          <a:avLst/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Convenient to play game </a:t>
          </a:r>
          <a:endParaRPr lang="en-US" sz="2400" kern="1200" dirty="0"/>
        </a:p>
      </dsp:txBody>
      <dsp:txXfrm>
        <a:off x="358140" y="2236500"/>
        <a:ext cx="5013960" cy="708480"/>
      </dsp:txXfrm>
    </dsp:sp>
    <dsp:sp modelId="{1AD6455F-3C12-4797-8C2D-D20741E9899D}">
      <dsp:nvSpPr>
        <dsp:cNvPr id="0" name=""/>
        <dsp:cNvSpPr/>
      </dsp:nvSpPr>
      <dsp:spPr>
        <a:xfrm>
          <a:off x="0" y="3679379"/>
          <a:ext cx="71628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D6ADA-CC5B-463C-A351-E7ECB2D41F5E}">
      <dsp:nvSpPr>
        <dsp:cNvPr id="0" name=""/>
        <dsp:cNvSpPr/>
      </dsp:nvSpPr>
      <dsp:spPr>
        <a:xfrm>
          <a:off x="358140" y="3325140"/>
          <a:ext cx="5013960" cy="708480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Easy to play game</a:t>
          </a:r>
          <a:endParaRPr lang="en-US" sz="2400" kern="1200" dirty="0"/>
        </a:p>
      </dsp:txBody>
      <dsp:txXfrm>
        <a:off x="358140" y="3325140"/>
        <a:ext cx="5013960" cy="708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254B4-DCB0-4680-A88D-303F08CBDC0C}">
      <dsp:nvSpPr>
        <dsp:cNvPr id="0" name=""/>
        <dsp:cNvSpPr/>
      </dsp:nvSpPr>
      <dsp:spPr>
        <a:xfrm>
          <a:off x="3295500" y="209545"/>
          <a:ext cx="2705397" cy="2630024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Computer</a:t>
          </a:r>
          <a:endParaRPr lang="en-US" sz="2000" kern="1200" dirty="0" smtClean="0"/>
        </a:p>
      </dsp:txBody>
      <dsp:txXfrm>
        <a:off x="3295500" y="209545"/>
        <a:ext cx="2705397" cy="2630024"/>
      </dsp:txXfrm>
    </dsp:sp>
    <dsp:sp modelId="{54482C84-8DF8-4AA0-A0FF-80428444BB8E}">
      <dsp:nvSpPr>
        <dsp:cNvPr id="0" name=""/>
        <dsp:cNvSpPr/>
      </dsp:nvSpPr>
      <dsp:spPr>
        <a:xfrm rot="7200000">
          <a:off x="4860870" y="2692736"/>
          <a:ext cx="2705397" cy="270539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Create a game using body to play</a:t>
          </a:r>
          <a:endParaRPr lang="en-US" sz="2000" kern="1200" dirty="0"/>
        </a:p>
      </dsp:txBody>
      <dsp:txXfrm rot="7200000">
        <a:off x="4860870" y="2692736"/>
        <a:ext cx="2705397" cy="2705397"/>
      </dsp:txXfrm>
    </dsp:sp>
    <dsp:sp modelId="{7B34DF80-5988-4193-82D8-C0B379C54928}">
      <dsp:nvSpPr>
        <dsp:cNvPr id="0" name=""/>
        <dsp:cNvSpPr/>
      </dsp:nvSpPr>
      <dsp:spPr>
        <a:xfrm rot="14400000">
          <a:off x="1790522" y="2686088"/>
          <a:ext cx="2705397" cy="270539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Create a game using Kinect sensor</a:t>
          </a:r>
          <a:endParaRPr lang="en-US" sz="2000" kern="1200" dirty="0"/>
        </a:p>
      </dsp:txBody>
      <dsp:txXfrm rot="14400000">
        <a:off x="1790522" y="2686088"/>
        <a:ext cx="2705397" cy="27053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D9B6D6-5AC5-4C96-BFA7-F5A6A8D6FA30}">
      <dsp:nvSpPr>
        <dsp:cNvPr id="0" name=""/>
        <dsp:cNvSpPr/>
      </dsp:nvSpPr>
      <dsp:spPr>
        <a:xfrm>
          <a:off x="2615125" y="2556213"/>
          <a:ext cx="2286082" cy="2152655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solidFill>
                <a:schemeClr val="tx1"/>
              </a:solidFill>
            </a:rPr>
            <a:t>Kinect</a:t>
          </a:r>
          <a:r>
            <a:rPr lang="en-US" sz="3500" b="1" kern="1200" dirty="0" smtClean="0">
              <a:solidFill>
                <a:schemeClr val="tx1"/>
              </a:solidFill>
            </a:rPr>
            <a:t> Game</a:t>
          </a:r>
          <a:endParaRPr lang="en-US" sz="3500" b="1" kern="1200" dirty="0">
            <a:solidFill>
              <a:schemeClr val="tx1"/>
            </a:solidFill>
          </a:endParaRPr>
        </a:p>
      </dsp:txBody>
      <dsp:txXfrm>
        <a:off x="2615125" y="2556213"/>
        <a:ext cx="2286082" cy="21526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16EC7A-F4CE-4D3F-AB79-AA820B337246}">
      <dsp:nvSpPr>
        <dsp:cNvPr id="0" name=""/>
        <dsp:cNvSpPr/>
      </dsp:nvSpPr>
      <dsp:spPr>
        <a:xfrm rot="10800000">
          <a:off x="1645684" y="166722"/>
          <a:ext cx="4864608" cy="165606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78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4 </a:t>
          </a:r>
          <a:r>
            <a:rPr lang="en-US" sz="3000" kern="1200" dirty="0" err="1" smtClean="0"/>
            <a:t>Gb</a:t>
          </a:r>
          <a:r>
            <a:rPr lang="en-US" sz="3000" kern="1200" dirty="0" smtClean="0"/>
            <a:t> of RAM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100Gb of hard disk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Core i3 2.0 </a:t>
          </a:r>
          <a:r>
            <a:rPr lang="en-US" sz="3000" kern="1200" dirty="0" err="1" smtClean="0"/>
            <a:t>Ghz</a:t>
          </a:r>
          <a:endParaRPr lang="en-US" sz="3000" kern="1200" dirty="0"/>
        </a:p>
      </dsp:txBody>
      <dsp:txXfrm rot="10800000">
        <a:off x="1645684" y="166722"/>
        <a:ext cx="4864608" cy="1656064"/>
      </dsp:txXfrm>
    </dsp:sp>
    <dsp:sp modelId="{A2DDABE2-8EE2-4386-8D8F-85285A219386}">
      <dsp:nvSpPr>
        <dsp:cNvPr id="0" name=""/>
        <dsp:cNvSpPr/>
      </dsp:nvSpPr>
      <dsp:spPr>
        <a:xfrm>
          <a:off x="811279" y="1762"/>
          <a:ext cx="1656064" cy="16560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FC9FE-20C6-4179-BD72-FE172F64FEBE}">
      <dsp:nvSpPr>
        <dsp:cNvPr id="0" name=""/>
        <dsp:cNvSpPr/>
      </dsp:nvSpPr>
      <dsp:spPr>
        <a:xfrm rot="10800000">
          <a:off x="1639312" y="2152173"/>
          <a:ext cx="4864608" cy="1656064"/>
        </a:xfrm>
        <a:prstGeom prst="homePlate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78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err="1" smtClean="0"/>
            <a:t>Kinect</a:t>
          </a:r>
          <a:r>
            <a:rPr lang="en-GB" sz="3000" kern="1200" dirty="0" smtClean="0"/>
            <a:t> sensor</a:t>
          </a:r>
          <a:endParaRPr lang="en-US" sz="3000" kern="1200" dirty="0"/>
        </a:p>
      </dsp:txBody>
      <dsp:txXfrm rot="10800000">
        <a:off x="1639312" y="2152173"/>
        <a:ext cx="4864608" cy="1656064"/>
      </dsp:txXfrm>
    </dsp:sp>
    <dsp:sp modelId="{63C6841B-2D88-41A5-9359-8F00E6375680}">
      <dsp:nvSpPr>
        <dsp:cNvPr id="0" name=""/>
        <dsp:cNvSpPr/>
      </dsp:nvSpPr>
      <dsp:spPr>
        <a:xfrm>
          <a:off x="811279" y="2152173"/>
          <a:ext cx="1656064" cy="16560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9148EC-4F49-434C-96A4-16AE67D60FCD}">
      <dsp:nvSpPr>
        <dsp:cNvPr id="0" name=""/>
        <dsp:cNvSpPr/>
      </dsp:nvSpPr>
      <dsp:spPr>
        <a:xfrm>
          <a:off x="5788945" y="918707"/>
          <a:ext cx="2150333" cy="465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915"/>
              </a:lnTo>
              <a:lnTo>
                <a:pt x="2150333" y="304915"/>
              </a:lnTo>
              <a:lnTo>
                <a:pt x="2150333" y="46566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CAE44-3394-48B6-ACE7-30CE3BD3A28D}">
      <dsp:nvSpPr>
        <dsp:cNvPr id="0" name=""/>
        <dsp:cNvSpPr/>
      </dsp:nvSpPr>
      <dsp:spPr>
        <a:xfrm>
          <a:off x="5399455" y="918707"/>
          <a:ext cx="389489" cy="465665"/>
        </a:xfrm>
        <a:custGeom>
          <a:avLst/>
          <a:gdLst/>
          <a:ahLst/>
          <a:cxnLst/>
          <a:rect l="0" t="0" r="0" b="0"/>
          <a:pathLst>
            <a:path>
              <a:moveTo>
                <a:pt x="389489" y="0"/>
              </a:moveTo>
              <a:lnTo>
                <a:pt x="389489" y="304915"/>
              </a:lnTo>
              <a:lnTo>
                <a:pt x="0" y="304915"/>
              </a:lnTo>
              <a:lnTo>
                <a:pt x="0" y="46566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D9408-1DF0-4F23-90C4-941558CFF796}">
      <dsp:nvSpPr>
        <dsp:cNvPr id="0" name=""/>
        <dsp:cNvSpPr/>
      </dsp:nvSpPr>
      <dsp:spPr>
        <a:xfrm>
          <a:off x="2971242" y="2486242"/>
          <a:ext cx="2392884" cy="72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451"/>
              </a:lnTo>
              <a:lnTo>
                <a:pt x="2392884" y="568451"/>
              </a:lnTo>
              <a:lnTo>
                <a:pt x="2392884" y="7292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5A256-201E-429A-8BBD-F08C638C6CA8}">
      <dsp:nvSpPr>
        <dsp:cNvPr id="0" name=""/>
        <dsp:cNvSpPr/>
      </dsp:nvSpPr>
      <dsp:spPr>
        <a:xfrm>
          <a:off x="2971242" y="2486242"/>
          <a:ext cx="374514" cy="72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451"/>
              </a:lnTo>
              <a:lnTo>
                <a:pt x="374514" y="568451"/>
              </a:lnTo>
              <a:lnTo>
                <a:pt x="374514" y="7292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9912B-FE62-4218-B14B-DBF9AF4F6CB8}">
      <dsp:nvSpPr>
        <dsp:cNvPr id="0" name=""/>
        <dsp:cNvSpPr/>
      </dsp:nvSpPr>
      <dsp:spPr>
        <a:xfrm>
          <a:off x="1310364" y="2486242"/>
          <a:ext cx="1660877" cy="729201"/>
        </a:xfrm>
        <a:custGeom>
          <a:avLst/>
          <a:gdLst/>
          <a:ahLst/>
          <a:cxnLst/>
          <a:rect l="0" t="0" r="0" b="0"/>
          <a:pathLst>
            <a:path>
              <a:moveTo>
                <a:pt x="1660877" y="0"/>
              </a:moveTo>
              <a:lnTo>
                <a:pt x="1660877" y="568451"/>
              </a:lnTo>
              <a:lnTo>
                <a:pt x="0" y="568451"/>
              </a:lnTo>
              <a:lnTo>
                <a:pt x="0" y="7292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D7440-55FD-4D18-9249-7DC286DA3E31}">
      <dsp:nvSpPr>
        <dsp:cNvPr id="0" name=""/>
        <dsp:cNvSpPr/>
      </dsp:nvSpPr>
      <dsp:spPr>
        <a:xfrm>
          <a:off x="2971242" y="918707"/>
          <a:ext cx="2817702" cy="465665"/>
        </a:xfrm>
        <a:custGeom>
          <a:avLst/>
          <a:gdLst/>
          <a:ahLst/>
          <a:cxnLst/>
          <a:rect l="0" t="0" r="0" b="0"/>
          <a:pathLst>
            <a:path>
              <a:moveTo>
                <a:pt x="2817702" y="0"/>
              </a:moveTo>
              <a:lnTo>
                <a:pt x="2817702" y="304915"/>
              </a:lnTo>
              <a:lnTo>
                <a:pt x="0" y="304915"/>
              </a:lnTo>
              <a:lnTo>
                <a:pt x="0" y="46566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3B4F2-5C6E-4942-80BC-1E1E013A4B31}">
      <dsp:nvSpPr>
        <dsp:cNvPr id="0" name=""/>
        <dsp:cNvSpPr/>
      </dsp:nvSpPr>
      <dsp:spPr>
        <a:xfrm>
          <a:off x="4921330" y="-183163"/>
          <a:ext cx="1735228" cy="11018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512D1-BB12-4432-ADEA-C5E4326C2DA3}">
      <dsp:nvSpPr>
        <dsp:cNvPr id="0" name=""/>
        <dsp:cNvSpPr/>
      </dsp:nvSpPr>
      <dsp:spPr>
        <a:xfrm>
          <a:off x="5114134" y="0"/>
          <a:ext cx="1735228" cy="11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 </a:t>
          </a:r>
          <a:r>
            <a:rPr lang="en-US" sz="1900" kern="1200" dirty="0" err="1" smtClean="0"/>
            <a:t>Duc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Dat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PM</a:t>
          </a:r>
          <a:endParaRPr lang="en-US" sz="1900" kern="1200" dirty="0"/>
        </a:p>
      </dsp:txBody>
      <dsp:txXfrm>
        <a:off x="5114134" y="0"/>
        <a:ext cx="1735228" cy="1101870"/>
      </dsp:txXfrm>
    </dsp:sp>
    <dsp:sp modelId="{3B5B32A9-C774-4529-A0DB-82F42AEE8172}">
      <dsp:nvSpPr>
        <dsp:cNvPr id="0" name=""/>
        <dsp:cNvSpPr/>
      </dsp:nvSpPr>
      <dsp:spPr>
        <a:xfrm>
          <a:off x="2103628" y="1384372"/>
          <a:ext cx="1735228" cy="1101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990C1-6044-47BF-92EB-6DE38D9A399E}">
      <dsp:nvSpPr>
        <dsp:cNvPr id="0" name=""/>
        <dsp:cNvSpPr/>
      </dsp:nvSpPr>
      <dsp:spPr>
        <a:xfrm>
          <a:off x="2296431" y="1567535"/>
          <a:ext cx="1735228" cy="11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Dao </a:t>
          </a:r>
          <a:r>
            <a:rPr lang="en-US" sz="1900" kern="1200" dirty="0" err="1" smtClean="0"/>
            <a:t>Ba</a:t>
          </a:r>
          <a:r>
            <a:rPr lang="en-US" sz="1900" kern="1200" dirty="0" smtClean="0"/>
            <a:t> Hoang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Technical Leader</a:t>
          </a:r>
          <a:endParaRPr lang="en-US" sz="1900" kern="1200" dirty="0"/>
        </a:p>
      </dsp:txBody>
      <dsp:txXfrm>
        <a:off x="2296431" y="1567535"/>
        <a:ext cx="1735228" cy="1101870"/>
      </dsp:txXfrm>
    </dsp:sp>
    <dsp:sp modelId="{B40270E1-2E16-482D-B75E-33E446A11348}">
      <dsp:nvSpPr>
        <dsp:cNvPr id="0" name=""/>
        <dsp:cNvSpPr/>
      </dsp:nvSpPr>
      <dsp:spPr>
        <a:xfrm>
          <a:off x="442750" y="3215443"/>
          <a:ext cx="1735228" cy="1101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3DB8D-8C68-493F-B500-A576ECC012FA}">
      <dsp:nvSpPr>
        <dsp:cNvPr id="0" name=""/>
        <dsp:cNvSpPr/>
      </dsp:nvSpPr>
      <dsp:spPr>
        <a:xfrm>
          <a:off x="635553" y="3398606"/>
          <a:ext cx="1735228" cy="11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Nguyen </a:t>
          </a:r>
          <a:r>
            <a:rPr lang="en-US" sz="1900" kern="1200" dirty="0" err="1" smtClean="0"/>
            <a:t>Huu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Huy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Dev</a:t>
          </a:r>
          <a:endParaRPr lang="en-US" sz="1900" kern="1200" dirty="0"/>
        </a:p>
      </dsp:txBody>
      <dsp:txXfrm>
        <a:off x="635553" y="3398606"/>
        <a:ext cx="1735228" cy="1101870"/>
      </dsp:txXfrm>
    </dsp:sp>
    <dsp:sp modelId="{5E15C99A-4290-4530-955D-309B1E27B993}">
      <dsp:nvSpPr>
        <dsp:cNvPr id="0" name=""/>
        <dsp:cNvSpPr/>
      </dsp:nvSpPr>
      <dsp:spPr>
        <a:xfrm>
          <a:off x="2478142" y="3215443"/>
          <a:ext cx="1735228" cy="1101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5FA80-37B5-434F-8799-27475E4A2DEB}">
      <dsp:nvSpPr>
        <dsp:cNvPr id="0" name=""/>
        <dsp:cNvSpPr/>
      </dsp:nvSpPr>
      <dsp:spPr>
        <a:xfrm>
          <a:off x="2670945" y="3398606"/>
          <a:ext cx="1735228" cy="11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Le </a:t>
          </a:r>
          <a:r>
            <a:rPr lang="en-GB" sz="1900" kern="1200" dirty="0" err="1" smtClean="0"/>
            <a:t>Duc</a:t>
          </a:r>
          <a:r>
            <a:rPr lang="en-GB" sz="1900" kern="1200" dirty="0" smtClean="0"/>
            <a:t> </a:t>
          </a:r>
          <a:r>
            <a:rPr lang="en-GB" sz="1900" kern="1200" dirty="0" err="1" smtClean="0"/>
            <a:t>Dat</a:t>
          </a:r>
          <a:r>
            <a:rPr lang="en-GB" sz="1900" kern="1200" dirty="0" smtClean="0"/>
            <a:t> 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Dev</a:t>
          </a:r>
          <a:endParaRPr lang="en-US" sz="1900" kern="1200" dirty="0"/>
        </a:p>
      </dsp:txBody>
      <dsp:txXfrm>
        <a:off x="2670945" y="3398606"/>
        <a:ext cx="1735228" cy="1101870"/>
      </dsp:txXfrm>
    </dsp:sp>
    <dsp:sp modelId="{39AD6384-898D-4FDF-A34C-48DF7CC85A1D}">
      <dsp:nvSpPr>
        <dsp:cNvPr id="0" name=""/>
        <dsp:cNvSpPr/>
      </dsp:nvSpPr>
      <dsp:spPr>
        <a:xfrm>
          <a:off x="4496512" y="3215443"/>
          <a:ext cx="1735228" cy="11018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15CC3-7C38-4562-8179-81F1F97EB788}">
      <dsp:nvSpPr>
        <dsp:cNvPr id="0" name=""/>
        <dsp:cNvSpPr/>
      </dsp:nvSpPr>
      <dsp:spPr>
        <a:xfrm>
          <a:off x="4689315" y="3398606"/>
          <a:ext cx="1735228" cy="11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Dao </a:t>
          </a:r>
          <a:r>
            <a:rPr lang="en-US" sz="1900" kern="1200" dirty="0" err="1" smtClean="0"/>
            <a:t>Ba</a:t>
          </a:r>
          <a:r>
            <a:rPr lang="en-US" sz="1900" kern="1200" dirty="0" smtClean="0"/>
            <a:t> Hoang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Dev</a:t>
          </a:r>
          <a:endParaRPr lang="en-US" sz="1900" kern="1200" dirty="0"/>
        </a:p>
      </dsp:txBody>
      <dsp:txXfrm>
        <a:off x="4689315" y="3398606"/>
        <a:ext cx="1735228" cy="1101870"/>
      </dsp:txXfrm>
    </dsp:sp>
    <dsp:sp modelId="{9BAEB6DB-0500-4A3C-BA34-F93E6EF64E00}">
      <dsp:nvSpPr>
        <dsp:cNvPr id="0" name=""/>
        <dsp:cNvSpPr/>
      </dsp:nvSpPr>
      <dsp:spPr>
        <a:xfrm>
          <a:off x="4531841" y="1384372"/>
          <a:ext cx="1735228" cy="1101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8DC16-1BF3-4C71-8B44-061717F7C74B}">
      <dsp:nvSpPr>
        <dsp:cNvPr id="0" name=""/>
        <dsp:cNvSpPr/>
      </dsp:nvSpPr>
      <dsp:spPr>
        <a:xfrm>
          <a:off x="4724644" y="1567535"/>
          <a:ext cx="1735228" cy="11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Nguyen </a:t>
          </a:r>
          <a:r>
            <a:rPr lang="en-US" sz="1900" kern="1200" dirty="0" err="1" smtClean="0"/>
            <a:t>Quang</a:t>
          </a:r>
          <a:r>
            <a:rPr lang="en-US" sz="1900" kern="1200" dirty="0" smtClean="0"/>
            <a:t> Minh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Leader</a:t>
          </a:r>
          <a:endParaRPr lang="en-US" sz="1900" kern="1200" dirty="0"/>
        </a:p>
      </dsp:txBody>
      <dsp:txXfrm>
        <a:off x="4724644" y="1567535"/>
        <a:ext cx="1735228" cy="1101870"/>
      </dsp:txXfrm>
    </dsp:sp>
    <dsp:sp modelId="{59BF42CF-A054-4174-B15A-B04ABD681607}">
      <dsp:nvSpPr>
        <dsp:cNvPr id="0" name=""/>
        <dsp:cNvSpPr/>
      </dsp:nvSpPr>
      <dsp:spPr>
        <a:xfrm>
          <a:off x="7071664" y="1384372"/>
          <a:ext cx="1735228" cy="11018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E3CD3-7125-4480-BD2F-99344A9038E5}">
      <dsp:nvSpPr>
        <dsp:cNvPr id="0" name=""/>
        <dsp:cNvSpPr/>
      </dsp:nvSpPr>
      <dsp:spPr>
        <a:xfrm>
          <a:off x="7264467" y="1567535"/>
          <a:ext cx="1735228" cy="1101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Tran Tuan </a:t>
          </a:r>
          <a:r>
            <a:rPr lang="en-US" sz="1900" kern="1200" dirty="0" err="1" smtClean="0"/>
            <a:t>Nghia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QA</a:t>
          </a:r>
          <a:endParaRPr lang="en-US" sz="1900" kern="1200" dirty="0"/>
        </a:p>
      </dsp:txBody>
      <dsp:txXfrm>
        <a:off x="7264467" y="1567535"/>
        <a:ext cx="1735228" cy="110187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94612C-A23E-4F09-84CF-82E086786BAC}">
      <dsp:nvSpPr>
        <dsp:cNvPr id="0" name=""/>
        <dsp:cNvSpPr/>
      </dsp:nvSpPr>
      <dsp:spPr>
        <a:xfrm>
          <a:off x="0" y="1066803"/>
          <a:ext cx="5105400" cy="98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Basic scene</a:t>
          </a:r>
          <a:endParaRPr lang="en-US" sz="3400" kern="1200" dirty="0"/>
        </a:p>
      </dsp:txBody>
      <dsp:txXfrm>
        <a:off x="1119455" y="1066803"/>
        <a:ext cx="3985944" cy="983755"/>
      </dsp:txXfrm>
    </dsp:sp>
    <dsp:sp modelId="{0A76322B-2315-4961-A19A-F10EF02E6CB9}">
      <dsp:nvSpPr>
        <dsp:cNvPr id="0" name=""/>
        <dsp:cNvSpPr/>
      </dsp:nvSpPr>
      <dsp:spPr>
        <a:xfrm>
          <a:off x="81925" y="1142997"/>
          <a:ext cx="1021080" cy="7870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8AB95-951C-452C-8B0B-FA79E5CEB066}">
      <dsp:nvSpPr>
        <dsp:cNvPr id="0" name=""/>
        <dsp:cNvSpPr/>
      </dsp:nvSpPr>
      <dsp:spPr>
        <a:xfrm>
          <a:off x="0" y="0"/>
          <a:ext cx="5105400" cy="98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Skeleton Tracking</a:t>
          </a:r>
          <a:endParaRPr lang="en-US" sz="3400" kern="1200" dirty="0"/>
        </a:p>
      </dsp:txBody>
      <dsp:txXfrm>
        <a:off x="1119455" y="0"/>
        <a:ext cx="3985944" cy="983755"/>
      </dsp:txXfrm>
    </dsp:sp>
    <dsp:sp modelId="{F6FE6C45-33CA-4FC6-9BCC-631EE6C3B981}">
      <dsp:nvSpPr>
        <dsp:cNvPr id="0" name=""/>
        <dsp:cNvSpPr/>
      </dsp:nvSpPr>
      <dsp:spPr>
        <a:xfrm>
          <a:off x="81925" y="76197"/>
          <a:ext cx="1021080" cy="787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68981-F6E5-4FBE-A207-CC403465C4DE}">
      <dsp:nvSpPr>
        <dsp:cNvPr id="0" name=""/>
        <dsp:cNvSpPr/>
      </dsp:nvSpPr>
      <dsp:spPr>
        <a:xfrm>
          <a:off x="0" y="2133598"/>
          <a:ext cx="5105400" cy="98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High Score</a:t>
          </a:r>
          <a:endParaRPr lang="en-US" sz="3400" kern="1200" dirty="0"/>
        </a:p>
      </dsp:txBody>
      <dsp:txXfrm>
        <a:off x="1119455" y="2133598"/>
        <a:ext cx="3985944" cy="983755"/>
      </dsp:txXfrm>
    </dsp:sp>
    <dsp:sp modelId="{AF3D1A7A-B544-4280-925C-708765C588F8}">
      <dsp:nvSpPr>
        <dsp:cNvPr id="0" name=""/>
        <dsp:cNvSpPr/>
      </dsp:nvSpPr>
      <dsp:spPr>
        <a:xfrm>
          <a:off x="81925" y="2261000"/>
          <a:ext cx="1021080" cy="787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6FFE1-8ABD-4BDE-9A94-EEBFD1AB8125}">
      <dsp:nvSpPr>
        <dsp:cNvPr id="0" name=""/>
        <dsp:cNvSpPr/>
      </dsp:nvSpPr>
      <dsp:spPr>
        <a:xfrm>
          <a:off x="0" y="3200402"/>
          <a:ext cx="5105400" cy="98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Stage</a:t>
          </a:r>
          <a:endParaRPr lang="en-US" sz="3400" kern="1200" dirty="0"/>
        </a:p>
      </dsp:txBody>
      <dsp:txXfrm>
        <a:off x="1119455" y="3200402"/>
        <a:ext cx="3985944" cy="983755"/>
      </dsp:txXfrm>
    </dsp:sp>
    <dsp:sp modelId="{76F5849C-0954-48A1-8098-F447815E36B2}">
      <dsp:nvSpPr>
        <dsp:cNvPr id="0" name=""/>
        <dsp:cNvSpPr/>
      </dsp:nvSpPr>
      <dsp:spPr>
        <a:xfrm>
          <a:off x="81925" y="3327800"/>
          <a:ext cx="1021080" cy="787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94612C-A23E-4F09-84CF-82E086786BAC}">
      <dsp:nvSpPr>
        <dsp:cNvPr id="0" name=""/>
        <dsp:cNvSpPr/>
      </dsp:nvSpPr>
      <dsp:spPr>
        <a:xfrm>
          <a:off x="0" y="1143005"/>
          <a:ext cx="5867399" cy="98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Menu Game</a:t>
          </a:r>
          <a:endParaRPr lang="en-US" sz="3200" kern="1200" dirty="0"/>
        </a:p>
      </dsp:txBody>
      <dsp:txXfrm>
        <a:off x="1271855" y="1143005"/>
        <a:ext cx="4595544" cy="983755"/>
      </dsp:txXfrm>
    </dsp:sp>
    <dsp:sp modelId="{0A76322B-2315-4961-A19A-F10EF02E6CB9}">
      <dsp:nvSpPr>
        <dsp:cNvPr id="0" name=""/>
        <dsp:cNvSpPr/>
      </dsp:nvSpPr>
      <dsp:spPr>
        <a:xfrm>
          <a:off x="152402" y="1270398"/>
          <a:ext cx="1173479" cy="7870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8AB95-951C-452C-8B0B-FA79E5CEB066}">
      <dsp:nvSpPr>
        <dsp:cNvPr id="0" name=""/>
        <dsp:cNvSpPr/>
      </dsp:nvSpPr>
      <dsp:spPr>
        <a:xfrm>
          <a:off x="0" y="0"/>
          <a:ext cx="5867399" cy="98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Distance checking</a:t>
          </a:r>
          <a:endParaRPr lang="en-US" sz="3200" kern="1200" dirty="0"/>
        </a:p>
      </dsp:txBody>
      <dsp:txXfrm>
        <a:off x="1271855" y="0"/>
        <a:ext cx="4595544" cy="983755"/>
      </dsp:txXfrm>
    </dsp:sp>
    <dsp:sp modelId="{F6FE6C45-33CA-4FC6-9BCC-631EE6C3B981}">
      <dsp:nvSpPr>
        <dsp:cNvPr id="0" name=""/>
        <dsp:cNvSpPr/>
      </dsp:nvSpPr>
      <dsp:spPr>
        <a:xfrm>
          <a:off x="79470" y="76197"/>
          <a:ext cx="1173479" cy="787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68981-F6E5-4FBE-A207-CC403465C4DE}">
      <dsp:nvSpPr>
        <dsp:cNvPr id="0" name=""/>
        <dsp:cNvSpPr/>
      </dsp:nvSpPr>
      <dsp:spPr>
        <a:xfrm>
          <a:off x="0" y="2133598"/>
          <a:ext cx="5867399" cy="98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Holes</a:t>
          </a:r>
          <a:endParaRPr lang="en-US" sz="3200" kern="1200" dirty="0"/>
        </a:p>
      </dsp:txBody>
      <dsp:txXfrm>
        <a:off x="1271855" y="2133598"/>
        <a:ext cx="4595544" cy="983755"/>
      </dsp:txXfrm>
    </dsp:sp>
    <dsp:sp modelId="{AF3D1A7A-B544-4280-925C-708765C588F8}">
      <dsp:nvSpPr>
        <dsp:cNvPr id="0" name=""/>
        <dsp:cNvSpPr/>
      </dsp:nvSpPr>
      <dsp:spPr>
        <a:xfrm>
          <a:off x="79470" y="2261000"/>
          <a:ext cx="1173479" cy="787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6FFE1-8ABD-4BDE-9A94-EEBFD1AB8125}">
      <dsp:nvSpPr>
        <dsp:cNvPr id="0" name=""/>
        <dsp:cNvSpPr/>
      </dsp:nvSpPr>
      <dsp:spPr>
        <a:xfrm>
          <a:off x="0" y="3200402"/>
          <a:ext cx="5867399" cy="983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Wall, runway, light, etc</a:t>
          </a:r>
          <a:endParaRPr lang="en-US" sz="3200" kern="1200" dirty="0"/>
        </a:p>
      </dsp:txBody>
      <dsp:txXfrm>
        <a:off x="1271855" y="3200402"/>
        <a:ext cx="4595544" cy="983755"/>
      </dsp:txXfrm>
    </dsp:sp>
    <dsp:sp modelId="{76F5849C-0954-48A1-8098-F447815E36B2}">
      <dsp:nvSpPr>
        <dsp:cNvPr id="0" name=""/>
        <dsp:cNvSpPr/>
      </dsp:nvSpPr>
      <dsp:spPr>
        <a:xfrm>
          <a:off x="79470" y="3327800"/>
          <a:ext cx="1173479" cy="787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4/12/2013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4/12/2013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5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38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iCardPro is the application installed </a:t>
            </a:r>
            <a:r>
              <a:rPr lang="en-US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on users’ individual product (iPhone</a:t>
            </a:r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) that support users to </a:t>
            </a:r>
            <a:r>
              <a:rPr lang="en-US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manage business cards smartly</a:t>
            </a:r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It makes a job of managing business cards </a:t>
            </a:r>
            <a:r>
              <a:rPr lang="en-US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become more effective and easily</a:t>
            </a:r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It will contain following </a:t>
            </a:r>
            <a:r>
              <a:rPr lang="en-US" sz="1600" b="1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functions:</a:t>
            </a:r>
          </a:p>
          <a:p>
            <a:pPr lvl="0"/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Capturing: Allow users to use iPhone‘s built-in camera to snap a picture of business card. </a:t>
            </a:r>
          </a:p>
          <a:p>
            <a:pPr lvl="0"/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Editing: Allows users to edit the card images before processing them to improve accuracy of detect module.</a:t>
            </a:r>
          </a:p>
          <a:p>
            <a:pPr lvl="0"/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Card Holder: Allows users to manage business card in convenience way (view card detail, group management,update,delete,add new card to card holder).</a:t>
            </a:r>
          </a:p>
          <a:p>
            <a:pPr lvl="0"/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Contact via card holder: Making a phone call, send SMS, view websites, view address on map.</a:t>
            </a:r>
          </a:p>
          <a:p>
            <a:pPr lvl="0"/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Sync: Synchronize contact data between iPhone client and server.</a:t>
            </a:r>
          </a:p>
          <a:p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iCardPro system includes 2 parts: The client and the server:</a:t>
            </a:r>
          </a:p>
          <a:p>
            <a:pPr lvl="0"/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client: The client will include iCardPro application will be installed on users’ devices and an iCardPro website for administrative purpose. It supports two kind of user: End-user and administror. End-user can use iCardPro application and iCardPro website to manage business card and administrator can use iCardPro website for administrative purpose.</a:t>
            </a:r>
          </a:p>
          <a:p>
            <a:pPr lvl="0"/>
            <a:r>
              <a:rPr lang="en-US" sz="16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server: Server is web servicewhich will be responsible for storing contact data and handling business of the application.</a:t>
            </a:r>
            <a:endParaRPr lang="en-US" sz="16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99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89" y="6053328"/>
            <a:ext cx="2998451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4717" y="6044184"/>
            <a:ext cx="904410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8780" y="4038600"/>
            <a:ext cx="8633751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573" y="6068699"/>
            <a:ext cx="2742486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79800" y="236539"/>
            <a:ext cx="782116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5222" y="228600"/>
            <a:ext cx="111730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3A6A5D-0E76-4452-8F93-59FAEEB7A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4" y="609601"/>
            <a:ext cx="2742486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7414869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5324" y="6248403"/>
            <a:ext cx="294563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43" y="6248208"/>
            <a:ext cx="7429375" cy="365125"/>
          </a:xfrm>
        </p:spPr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6307" y="0"/>
            <a:ext cx="426609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7251" y="609600"/>
            <a:ext cx="304721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7251" y="0"/>
            <a:ext cx="30472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2912" y="103759"/>
            <a:ext cx="533400" cy="325883"/>
          </a:xfrm>
        </p:spPr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2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6A5D-0E76-4452-8F93-59FAEEB7A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7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6A5D-0E76-4452-8F93-59FAEEB7A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4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4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2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51" y="228600"/>
            <a:ext cx="10868369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868369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2743200"/>
            <a:ext cx="9495011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67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F3A6A5D-0E76-4452-8F93-59FAEEB7A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8" y="1589567"/>
            <a:ext cx="518025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6" y="1589567"/>
            <a:ext cx="5180251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The Smart Companion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273050"/>
            <a:ext cx="10868369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588" y="2438400"/>
            <a:ext cx="518025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99133" y="2438400"/>
            <a:ext cx="5180251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588" y="1752600"/>
            <a:ext cx="518025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99133" y="1752600"/>
            <a:ext cx="518025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01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73050"/>
            <a:ext cx="10766795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044" y="5486400"/>
            <a:ext cx="97510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89" y="4572000"/>
            <a:ext cx="12188825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89" y="4663440"/>
            <a:ext cx="195021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59911" y="4654296"/>
            <a:ext cx="1012891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4" y="4648200"/>
            <a:ext cx="975106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29897" y="0"/>
            <a:ext cx="134077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29030" y="6248401"/>
            <a:ext cx="3555074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29897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044" y="6248207"/>
            <a:ext cx="6094413" cy="365125"/>
          </a:xfrm>
        </p:spPr>
        <p:txBody>
          <a:bodyPr rtlCol="0"/>
          <a:lstStyle/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226" y="0"/>
            <a:ext cx="1010859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588" y="228600"/>
            <a:ext cx="10868369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651" y="1600200"/>
            <a:ext cx="10868369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5883" y="6248401"/>
            <a:ext cx="355507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589" y="6248207"/>
            <a:ext cx="722622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88825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015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195" y="1280160"/>
            <a:ext cx="1140163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7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Smart Companion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7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2" y="381000"/>
            <a:ext cx="9601200" cy="1015999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Kinect Game : HOLE IN THE WALL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0212" y="2438400"/>
            <a:ext cx="7008574" cy="53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Supervisor: Nguyen Van </a:t>
            </a:r>
            <a:r>
              <a:rPr lang="en-US" b="1" dirty="0" err="1" smtClean="0">
                <a:solidFill>
                  <a:schemeClr val="tx1"/>
                </a:solidFill>
              </a:rPr>
              <a:t>Hien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780212" y="3200400"/>
            <a:ext cx="4343399" cy="16002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members: 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dirty="0" smtClean="0"/>
              <a:t>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dirty="0" smtClean="0"/>
              <a:t>Dao </a:t>
            </a:r>
            <a:r>
              <a:rPr lang="en-US" dirty="0" err="1" smtClean="0"/>
              <a:t>Ba</a:t>
            </a:r>
            <a:r>
              <a:rPr lang="en-US" dirty="0" smtClean="0"/>
              <a:t> Hoang</a:t>
            </a:r>
            <a:endParaRPr lang="en-US" baseline="0" dirty="0" smtClean="0"/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dirty="0"/>
              <a:t> </a:t>
            </a:r>
            <a:r>
              <a:rPr lang="en-US" dirty="0" smtClean="0"/>
              <a:t>	Nguyen </a:t>
            </a:r>
            <a:r>
              <a:rPr lang="en-US" dirty="0" err="1" smtClean="0"/>
              <a:t>Huu</a:t>
            </a:r>
            <a:r>
              <a:rPr lang="en-US" dirty="0" smtClean="0"/>
              <a:t> </a:t>
            </a:r>
            <a:r>
              <a:rPr lang="en-US" dirty="0" err="1" smtClean="0"/>
              <a:t>Huy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dirty="0" smtClean="0"/>
              <a:t>Nguyen </a:t>
            </a:r>
            <a:r>
              <a:rPr lang="en-US" dirty="0" err="1" smtClean="0"/>
              <a:t>Quang</a:t>
            </a:r>
            <a:r>
              <a:rPr lang="en-US" dirty="0" smtClean="0"/>
              <a:t> Minh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noProof="0" dirty="0" smtClean="0"/>
              <a:t>Tran Tuan </a:t>
            </a:r>
            <a:r>
              <a:rPr lang="en-US" noProof="0" dirty="0" err="1" smtClean="0"/>
              <a:t>Nghia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0" y="6156324"/>
            <a:ext cx="2894012" cy="473076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FPT University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3200400" y="6172200"/>
            <a:ext cx="2894012" cy="473076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FF"/>
                </a:solidFill>
              </a:rPr>
              <a:t>Capstone Project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runw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812" y="1600200"/>
            <a:ext cx="57150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 - Project management 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Project organization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728928101"/>
              </p:ext>
            </p:extLst>
          </p:nvPr>
        </p:nvGraphicFramePr>
        <p:xfrm>
          <a:off x="1421870" y="1974144"/>
          <a:ext cx="9701742" cy="4502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 - Project management 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Process</a:t>
            </a:r>
          </a:p>
          <a:p>
            <a:pPr lvl="1"/>
            <a:r>
              <a:rPr lang="en-US" dirty="0" smtClean="0"/>
              <a:t>Follow Agile process model</a:t>
            </a:r>
            <a:endParaRPr lang="en-US" dirty="0"/>
          </a:p>
        </p:txBody>
      </p:sp>
      <p:pic>
        <p:nvPicPr>
          <p:cNvPr id="6" name="Picture 5" descr="Scrum-Proces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9212" y="2606218"/>
            <a:ext cx="7848600" cy="4023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 - Project management 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Project Planning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p\Desktop\Box\Dropbox\Documents\UML diagram\project_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9063" y="-1714500"/>
            <a:ext cx="17506951" cy="1028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 - Software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166608618"/>
              </p:ext>
            </p:extLst>
          </p:nvPr>
        </p:nvGraphicFramePr>
        <p:xfrm>
          <a:off x="303212" y="1828800"/>
          <a:ext cx="5105400" cy="423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246797658"/>
              </p:ext>
            </p:extLst>
          </p:nvPr>
        </p:nvGraphicFramePr>
        <p:xfrm>
          <a:off x="5942012" y="1828800"/>
          <a:ext cx="5867400" cy="423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13326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 - Software </a:t>
            </a:r>
            <a:r>
              <a:rPr lang="en-US" b="1" dirty="0"/>
              <a:t>requirements(cont.)</a:t>
            </a: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b="1" dirty="0"/>
              <a:t>Functional requirements</a:t>
            </a:r>
          </a:p>
          <a:p>
            <a:r>
              <a:rPr lang="en-US" sz="2600" b="1" dirty="0" err="1" smtClean="0"/>
              <a:t>Kinect</a:t>
            </a:r>
            <a:r>
              <a:rPr lang="en-US" sz="2600" b="1" dirty="0" smtClean="0"/>
              <a:t> game ’Hole in the wall’ requirements</a:t>
            </a:r>
          </a:p>
          <a:p>
            <a:pPr lvl="1">
              <a:buNone/>
            </a:pPr>
            <a:r>
              <a:rPr lang="en-US" dirty="0" smtClean="0"/>
              <a:t>Consist of these following functions:</a:t>
            </a:r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1448837"/>
              </p:ext>
            </p:extLst>
          </p:nvPr>
        </p:nvGraphicFramePr>
        <p:xfrm>
          <a:off x="1293812" y="3352800"/>
          <a:ext cx="7239000" cy="14478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858000"/>
                <a:gridCol w="381000"/>
              </a:tblGrid>
              <a:tr h="14478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2000" dirty="0" smtClean="0"/>
                        <a:t>Hand controller</a:t>
                      </a:r>
                      <a:endParaRPr lang="en-US" sz="2000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000" dirty="0" smtClean="0"/>
                        <a:t>Make </a:t>
                      </a:r>
                      <a:r>
                        <a:rPr lang="en-US" sz="2000" dirty="0" smtClean="0"/>
                        <a:t>character</a:t>
                      </a:r>
                      <a:r>
                        <a:rPr lang="en-US" sz="2000" baseline="0" dirty="0" smtClean="0"/>
                        <a:t> reflect player’s actions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2000" dirty="0" smtClean="0"/>
                        <a:t>Check distance</a:t>
                      </a:r>
                      <a:r>
                        <a:rPr lang="en-GB" sz="2000" baseline="0" dirty="0" smtClean="0"/>
                        <a:t> between player and </a:t>
                      </a:r>
                      <a:r>
                        <a:rPr lang="en-GB" sz="2000" baseline="0" dirty="0" err="1" smtClean="0"/>
                        <a:t>Kinect</a:t>
                      </a:r>
                      <a:r>
                        <a:rPr lang="en-GB" sz="2000" baseline="0" dirty="0" smtClean="0"/>
                        <a:t> sensor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2000" baseline="0" dirty="0" smtClean="0"/>
                        <a:t>Check pass or not pass when 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chemeClr val="accent2">
                            <a:lumMod val="75000"/>
                          </a:schemeClr>
                        </a:buClr>
                        <a:buFont typeface="Wingdings" pitchFamily="2" charset="2"/>
                        <a:buChar char="ü"/>
                      </a:pP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498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 - Software requirements 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7411361" cy="44958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Hand controller</a:t>
            </a:r>
          </a:p>
          <a:p>
            <a:pPr lvl="1"/>
            <a:r>
              <a:rPr lang="en-GB" dirty="0" smtClean="0"/>
              <a:t>Determine player’s right hand position</a:t>
            </a:r>
          </a:p>
          <a:p>
            <a:pPr lvl="1"/>
            <a:r>
              <a:rPr lang="en-GB" dirty="0" smtClean="0"/>
              <a:t>Combine with </a:t>
            </a:r>
            <a:r>
              <a:rPr lang="en-GB" dirty="0" err="1" smtClean="0"/>
              <a:t>Kinect</a:t>
            </a:r>
            <a:r>
              <a:rPr lang="en-GB" dirty="0" smtClean="0"/>
              <a:t> sensor to capture position of player’s right hand</a:t>
            </a:r>
            <a:endParaRPr lang="en-US" dirty="0" smtClean="0"/>
          </a:p>
          <a:p>
            <a:r>
              <a:rPr lang="en-US" sz="3200" dirty="0" smtClean="0"/>
              <a:t>Make character reflect player’s action</a:t>
            </a:r>
          </a:p>
          <a:p>
            <a:pPr lvl="1"/>
            <a:r>
              <a:rPr lang="en-GB" dirty="0" smtClean="0"/>
              <a:t>Create joints for character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Base on joints of character and combine with </a:t>
            </a:r>
            <a:r>
              <a:rPr lang="en-GB" dirty="0" err="1" smtClean="0"/>
              <a:t>Kinect</a:t>
            </a:r>
            <a:r>
              <a:rPr lang="en-GB" dirty="0" smtClean="0"/>
              <a:t> sensor capture player’s actions for reflect player’s actions to character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3172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 - Software requirements 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8706761" cy="4648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Check distance between player and </a:t>
            </a:r>
            <a:r>
              <a:rPr lang="en-US" sz="3200" dirty="0" err="1" smtClean="0"/>
              <a:t>Kinect</a:t>
            </a:r>
            <a:r>
              <a:rPr lang="en-US" sz="3200" dirty="0" smtClean="0"/>
              <a:t> sensor</a:t>
            </a:r>
            <a:endParaRPr lang="en-GB" sz="3200" dirty="0" smtClean="0"/>
          </a:p>
          <a:p>
            <a:pPr lvl="1"/>
            <a:r>
              <a:rPr lang="en-GB" dirty="0" smtClean="0"/>
              <a:t>Determine player position</a:t>
            </a:r>
          </a:p>
          <a:p>
            <a:pPr lvl="1"/>
            <a:r>
              <a:rPr lang="en-GB" dirty="0" smtClean="0"/>
              <a:t>Combine </a:t>
            </a:r>
            <a:r>
              <a:rPr lang="en-GB" dirty="0" err="1" smtClean="0"/>
              <a:t>Kinect</a:t>
            </a:r>
            <a:r>
              <a:rPr lang="en-GB" dirty="0" smtClean="0"/>
              <a:t> sensor to check distance</a:t>
            </a:r>
            <a:endParaRPr lang="en-GB" sz="3200" dirty="0" smtClean="0"/>
          </a:p>
          <a:p>
            <a:r>
              <a:rPr lang="en-US" sz="3200" dirty="0" smtClean="0"/>
              <a:t>Check pass or not pass when play</a:t>
            </a:r>
          </a:p>
          <a:p>
            <a:pPr lvl="1"/>
            <a:r>
              <a:rPr lang="en-GB" dirty="0" smtClean="0"/>
              <a:t>Determine coordinate of all points surround character and coordinate of all points surround hole</a:t>
            </a:r>
          </a:p>
          <a:p>
            <a:pPr lvl="1"/>
            <a:r>
              <a:rPr lang="en-GB" dirty="0" smtClean="0"/>
              <a:t>Check collision between player and hole by find the same coordinate between player and hole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7969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 - Software requirements 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Non-functional requirements</a:t>
            </a:r>
            <a:endParaRPr lang="en-US" dirty="0" smtClean="0"/>
          </a:p>
          <a:p>
            <a:pPr lvl="1"/>
            <a:r>
              <a:rPr lang="en-GB" dirty="0" smtClean="0"/>
              <a:t>Character’s image</a:t>
            </a:r>
          </a:p>
          <a:p>
            <a:pPr lvl="1"/>
            <a:r>
              <a:rPr lang="en-GB" dirty="0" smtClean="0"/>
              <a:t>Hole’s image</a:t>
            </a:r>
            <a:endParaRPr lang="en-US" dirty="0" smtClean="0"/>
          </a:p>
          <a:p>
            <a:pPr lvl="1"/>
            <a:r>
              <a:rPr lang="en-GB" dirty="0" smtClean="0"/>
              <a:t>Background</a:t>
            </a:r>
          </a:p>
          <a:p>
            <a:pPr lvl="1"/>
            <a:r>
              <a:rPr lang="en-GB" dirty="0" smtClean="0"/>
              <a:t>Light effect</a:t>
            </a:r>
          </a:p>
          <a:p>
            <a:pPr lvl="1"/>
            <a:r>
              <a:rPr lang="en-GB" dirty="0" smtClean="0"/>
              <a:t>Music effect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76200"/>
            <a:ext cx="10157354" cy="1397000"/>
          </a:xfrm>
        </p:spPr>
        <p:txBody>
          <a:bodyPr>
            <a:normAutofit/>
          </a:bodyPr>
          <a:lstStyle/>
          <a:p>
            <a:r>
              <a:rPr lang="en-US" b="1" dirty="0" smtClean="0"/>
              <a:t>Outline of content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" y="6537329"/>
            <a:ext cx="1107518" cy="320675"/>
          </a:xfrm>
        </p:spPr>
        <p:txBody>
          <a:bodyPr/>
          <a:lstStyle/>
          <a:p>
            <a:fld id="{DA60BA0E-20D0-4E7C-B286-26C960A678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1880658" y="1701800"/>
            <a:ext cx="10157354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Project management </a:t>
            </a:r>
          </a:p>
          <a:p>
            <a:r>
              <a:rPr lang="en-US" dirty="0" smtClean="0"/>
              <a:t>Requirement specifications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Test</a:t>
            </a:r>
          </a:p>
          <a:p>
            <a:r>
              <a:rPr lang="en-US" dirty="0" smtClean="0"/>
              <a:t>Demo</a:t>
            </a:r>
          </a:p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IV - Technology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3200" dirty="0" smtClean="0"/>
              <a:t>We choose four following technologies to work:</a:t>
            </a:r>
          </a:p>
          <a:p>
            <a:pPr lvl="1"/>
            <a:r>
              <a:rPr lang="en-GB" dirty="0" smtClean="0"/>
              <a:t>Unity3D.</a:t>
            </a:r>
          </a:p>
          <a:p>
            <a:pPr lvl="1"/>
            <a:r>
              <a:rPr lang="en-GB" dirty="0" err="1" smtClean="0"/>
              <a:t>MonoDevelop</a:t>
            </a:r>
            <a:r>
              <a:rPr lang="en-GB" dirty="0" smtClean="0"/>
              <a:t> – Unity.</a:t>
            </a:r>
          </a:p>
          <a:p>
            <a:pPr lvl="1"/>
            <a:r>
              <a:rPr lang="en-GB" dirty="0" smtClean="0"/>
              <a:t>Photoshop( CS5 ).</a:t>
            </a:r>
          </a:p>
          <a:p>
            <a:pPr lvl="1"/>
            <a:r>
              <a:rPr lang="en-GB" dirty="0" smtClean="0"/>
              <a:t>3Ds-Max.</a:t>
            </a:r>
            <a:endParaRPr lang="en-US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IV – Technology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Risk:</a:t>
            </a:r>
          </a:p>
          <a:p>
            <a:pPr lvl="1"/>
            <a:r>
              <a:rPr lang="en-GB" dirty="0" smtClean="0"/>
              <a:t>How to use those tools ?</a:t>
            </a:r>
          </a:p>
          <a:p>
            <a:pPr lvl="1"/>
            <a:r>
              <a:rPr lang="en-GB" dirty="0" smtClean="0"/>
              <a:t>Knowledge about graphic design.</a:t>
            </a:r>
          </a:p>
          <a:p>
            <a:pPr lvl="1"/>
            <a:r>
              <a:rPr lang="en-GB" dirty="0" smtClean="0"/>
              <a:t>Knowledge and how to use </a:t>
            </a:r>
            <a:r>
              <a:rPr lang="en-GB" dirty="0" err="1" smtClean="0"/>
              <a:t>Kinect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Out of control.</a:t>
            </a:r>
          </a:p>
          <a:p>
            <a:r>
              <a:rPr lang="en-GB" dirty="0" smtClean="0"/>
              <a:t>Solution:</a:t>
            </a:r>
          </a:p>
          <a:p>
            <a:pPr lvl="1"/>
            <a:r>
              <a:rPr lang="en-GB" dirty="0" smtClean="0"/>
              <a:t>Take participate in some forums to learn, ask what we don’t understand.</a:t>
            </a:r>
          </a:p>
          <a:p>
            <a:pPr lvl="1"/>
            <a:r>
              <a:rPr lang="en-GB" dirty="0" smtClean="0"/>
              <a:t>Ask some people have experience and knowledge.</a:t>
            </a:r>
          </a:p>
          <a:p>
            <a:pPr lvl="1"/>
            <a:r>
              <a:rPr lang="en-GB" dirty="0" smtClean="0"/>
              <a:t>Google, </a:t>
            </a:r>
            <a:r>
              <a:rPr lang="en-GB" dirty="0" err="1" smtClean="0"/>
              <a:t>Youtube</a:t>
            </a:r>
            <a:r>
              <a:rPr lang="en-GB" dirty="0" smtClean="0"/>
              <a:t> search.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 - Test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Consists of 3 test levels: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933599189"/>
              </p:ext>
            </p:extLst>
          </p:nvPr>
        </p:nvGraphicFramePr>
        <p:xfrm>
          <a:off x="3046414" y="2438400"/>
          <a:ext cx="5992283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2412" y="5207913"/>
            <a:ext cx="1454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Unit Test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08637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Features to be tested</a:t>
            </a:r>
            <a:br>
              <a:rPr lang="en-US" sz="3600" b="1" dirty="0" smtClean="0"/>
            </a:br>
            <a:r>
              <a:rPr lang="en-US" sz="2800" b="1" dirty="0" smtClean="0"/>
              <a:t>Functional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38545497"/>
              </p:ext>
            </p:extLst>
          </p:nvPr>
        </p:nvGraphicFramePr>
        <p:xfrm>
          <a:off x="519469" y="1676400"/>
          <a:ext cx="10869612" cy="411258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05000"/>
                <a:gridCol w="3886200"/>
                <a:gridCol w="5078412"/>
              </a:tblGrid>
              <a:tr h="7208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Area 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Feature 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Function to be tested</a:t>
                      </a:r>
                      <a:endParaRPr lang="en-US" sz="2400" dirty="0"/>
                    </a:p>
                  </a:txBody>
                  <a:tcPr/>
                </a:tc>
              </a:tr>
              <a:tr h="44986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Skeleton tracking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Virtual</a:t>
                      </a:r>
                      <a:r>
                        <a:rPr lang="en-GB" sz="1800" baseline="0" dirty="0" smtClean="0"/>
                        <a:t> character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Movements of</a:t>
                      </a:r>
                      <a:r>
                        <a:rPr lang="en-US" sz="1800" baseline="0" dirty="0" smtClean="0"/>
                        <a:t> character</a:t>
                      </a:r>
                      <a:endParaRPr lang="en-US" sz="1800" dirty="0"/>
                    </a:p>
                  </a:txBody>
                  <a:tcPr anchor="ctr"/>
                </a:tc>
              </a:tr>
              <a:tr h="44986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Distance</a:t>
                      </a:r>
                      <a:r>
                        <a:rPr lang="en-GB" sz="2000" b="1" baseline="0" dirty="0" smtClean="0"/>
                        <a:t> checking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Kinect</a:t>
                      </a:r>
                      <a:r>
                        <a:rPr lang="en-GB" sz="1800" dirty="0" smtClean="0"/>
                        <a:t> Distance</a:t>
                      </a:r>
                      <a:r>
                        <a:rPr lang="en-GB" sz="1800" baseline="0" dirty="0" smtClean="0"/>
                        <a:t> Checking screen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Check</a:t>
                      </a:r>
                      <a:r>
                        <a:rPr lang="en-GB" sz="1800" baseline="0" dirty="0" smtClean="0"/>
                        <a:t> distance between player and </a:t>
                      </a:r>
                      <a:r>
                        <a:rPr lang="en-GB" sz="1800" baseline="0" dirty="0" err="1" smtClean="0"/>
                        <a:t>Kinect</a:t>
                      </a:r>
                      <a:r>
                        <a:rPr lang="en-GB" sz="1800" baseline="0" dirty="0" smtClean="0"/>
                        <a:t> sensor</a:t>
                      </a:r>
                      <a:endParaRPr lang="en-US" sz="1800" dirty="0"/>
                    </a:p>
                  </a:txBody>
                  <a:tcPr anchor="ctr"/>
                </a:tc>
              </a:tr>
              <a:tr h="44986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Menu Screen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Menu screen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Hand control, active</a:t>
                      </a:r>
                      <a:r>
                        <a:rPr lang="en-GB" sz="1800" baseline="0" dirty="0" smtClean="0"/>
                        <a:t> button</a:t>
                      </a:r>
                      <a:endParaRPr lang="en-US" sz="1800" dirty="0"/>
                    </a:p>
                  </a:txBody>
                  <a:tcPr anchor="ctr"/>
                </a:tc>
              </a:tr>
              <a:tr h="44986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High Score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High Score</a:t>
                      </a:r>
                      <a:r>
                        <a:rPr lang="en-GB" sz="1800" baseline="0" dirty="0" smtClean="0"/>
                        <a:t> screen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Display</a:t>
                      </a:r>
                      <a:r>
                        <a:rPr lang="en-GB" sz="1800" baseline="0" dirty="0" smtClean="0"/>
                        <a:t> top 5 highest score, compare score</a:t>
                      </a:r>
                      <a:endParaRPr lang="en-US" sz="1800" dirty="0"/>
                    </a:p>
                  </a:txBody>
                  <a:tcPr anchor="ctr"/>
                </a:tc>
              </a:tr>
              <a:tr h="44986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Game play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Game play screen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Display wall, add score, check pass, fail, collision, activities of game  </a:t>
                      </a:r>
                      <a:endParaRPr lang="en-US" sz="1800" dirty="0"/>
                    </a:p>
                  </a:txBody>
                  <a:tcPr anchor="ctr"/>
                </a:tc>
              </a:tr>
              <a:tr h="44986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GUI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GUI play screen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Interface of game play screen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557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Functional requirements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41412" y="1676400"/>
            <a:ext cx="10134600" cy="4191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8186616"/>
              </p:ext>
            </p:extLst>
          </p:nvPr>
        </p:nvGraphicFramePr>
        <p:xfrm>
          <a:off x="1130422" y="1676400"/>
          <a:ext cx="10157087" cy="41910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425062"/>
                <a:gridCol w="944846"/>
                <a:gridCol w="944846"/>
                <a:gridCol w="1653479"/>
                <a:gridCol w="826741"/>
                <a:gridCol w="2362113"/>
              </a:tblGrid>
              <a:tr h="643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Module code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Pass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Fail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Untested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N/A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Number of  test cases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398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kumimoji="0" lang="en-US" sz="1800" b="1" kern="1200" dirty="0">
                        <a:solidFill>
                          <a:srgbClr val="FF0000"/>
                        </a:solidFill>
                        <a:latin typeface="Tahoma"/>
                        <a:ea typeface="MS PGothic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</a:rPr>
                        <a:t>53</a:t>
                      </a:r>
                      <a:endParaRPr kumimoji="0" lang="en-US" sz="1800" b="1" kern="1200" dirty="0">
                        <a:solidFill>
                          <a:srgbClr val="FF0000"/>
                        </a:solidFill>
                        <a:latin typeface="Tahoma"/>
                        <a:ea typeface="MS PGothic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sz="1800" b="1" kern="1200" dirty="0">
                        <a:solidFill>
                          <a:srgbClr val="FF0000"/>
                        </a:solidFill>
                        <a:latin typeface="Tahoma"/>
                        <a:ea typeface="MS PGothic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0" lang="en-US" sz="1800" b="1" kern="1200" dirty="0">
                        <a:solidFill>
                          <a:srgbClr val="FF0000"/>
                        </a:solidFill>
                        <a:latin typeface="Tahoma"/>
                        <a:ea typeface="MS PGothic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0" lang="en-US" sz="1800" b="1" kern="1200" dirty="0">
                        <a:solidFill>
                          <a:srgbClr val="FF0000"/>
                        </a:solidFill>
                        <a:latin typeface="Tahoma"/>
                        <a:ea typeface="MS PGothic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smtClean="0">
                          <a:solidFill>
                            <a:srgbClr val="FF0000"/>
                          </a:solidFill>
                        </a:rPr>
                        <a:t>56</a:t>
                      </a:r>
                      <a:endParaRPr kumimoji="0" lang="en-US" sz="1800" b="1" kern="1200" dirty="0">
                        <a:solidFill>
                          <a:srgbClr val="FF0000"/>
                        </a:solidFill>
                        <a:latin typeface="Tahoma"/>
                        <a:ea typeface="MS PGothic"/>
                        <a:cs typeface="Times New Roman"/>
                      </a:endParaRPr>
                    </a:p>
                  </a:txBody>
                  <a:tcPr marL="60701" marR="60701" marT="0" marB="0" anchor="ctr">
                    <a:solidFill>
                      <a:srgbClr val="FFFF00"/>
                    </a:solidFill>
                  </a:tcPr>
                </a:tc>
              </a:tr>
              <a:tr h="4230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Times New Roman"/>
                          <a:cs typeface="Times New Roman"/>
                        </a:rPr>
                        <a:t>Menu</a:t>
                      </a:r>
                      <a:r>
                        <a:rPr lang="en-GB" sz="1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screen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</a:tr>
              <a:tr h="4230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Skeleton</a:t>
                      </a:r>
                      <a:r>
                        <a:rPr lang="en-US" sz="1400" baseline="0" dirty="0" smtClean="0"/>
                        <a:t> tracking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</a:tr>
              <a:tr h="4230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latin typeface="Calibri"/>
                          <a:ea typeface="Times New Roman"/>
                          <a:cs typeface="Times New Roman"/>
                        </a:rPr>
                        <a:t>Kinect</a:t>
                      </a:r>
                      <a:r>
                        <a:rPr lang="en-GB" sz="1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distance checking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Times New Roman"/>
                        </a:rPr>
                        <a:t>8</a:t>
                      </a:r>
                      <a:endParaRPr lang="en-US" sz="1200" dirty="0">
                        <a:latin typeface="Calibri"/>
                        <a:cs typeface="Times New Roman"/>
                      </a:endParaRPr>
                    </a:p>
                  </a:txBody>
                  <a:tcPr marL="60701" marR="607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US" sz="1200" dirty="0"/>
                    </a:p>
                  </a:txBody>
                  <a:tcPr marL="60701" marR="607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US" sz="1200" dirty="0"/>
                    </a:p>
                  </a:txBody>
                  <a:tcPr marL="60701" marR="607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</a:t>
                      </a:r>
                      <a:endParaRPr lang="en-US" sz="1200" dirty="0"/>
                    </a:p>
                  </a:txBody>
                  <a:tcPr marL="60701" marR="607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Times New Roman"/>
                        </a:rPr>
                        <a:t>8</a:t>
                      </a:r>
                      <a:endParaRPr lang="en-US" sz="1200" dirty="0">
                        <a:latin typeface="Calibri"/>
                        <a:cs typeface="Times New Roman"/>
                      </a:endParaRPr>
                    </a:p>
                  </a:txBody>
                  <a:tcPr marL="60701" marR="60701" marT="0" marB="0" anchor="ctr">
                    <a:noFill/>
                  </a:tcPr>
                </a:tc>
              </a:tr>
              <a:tr h="4388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Times New Roman"/>
                          <a:cs typeface="Times New Roman"/>
                        </a:rPr>
                        <a:t>High</a:t>
                      </a:r>
                      <a:r>
                        <a:rPr lang="en-GB" sz="14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Score screen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</a:tr>
              <a:tr h="4230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Game play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</a:tr>
              <a:tr h="4230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GUI play screen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12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</a:tr>
              <a:tr h="449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Scenario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701" marR="607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249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– Summary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Potential Improvement Points</a:t>
            </a:r>
          </a:p>
          <a:p>
            <a:pPr lvl="1"/>
            <a:r>
              <a:rPr lang="en-US" b="1" dirty="0" smtClean="0"/>
              <a:t>Improve the GUI for ease of use.</a:t>
            </a:r>
          </a:p>
          <a:p>
            <a:pPr lvl="1"/>
            <a:r>
              <a:rPr lang="en-US" b="1" dirty="0" smtClean="0"/>
              <a:t>Improve the quantity and quality of walls.</a:t>
            </a:r>
          </a:p>
          <a:p>
            <a:pPr lvl="1"/>
            <a:r>
              <a:rPr lang="en-US" b="1" dirty="0" smtClean="0"/>
              <a:t>Optimize algorithms.</a:t>
            </a:r>
          </a:p>
          <a:p>
            <a:pPr lvl="1"/>
            <a:r>
              <a:rPr lang="en-US" b="1" dirty="0" smtClean="0"/>
              <a:t>Create some </a:t>
            </a:r>
            <a:r>
              <a:rPr lang="en-US" b="1" smtClean="0"/>
              <a:t>another modes </a:t>
            </a:r>
            <a:r>
              <a:rPr lang="en-US" b="1" dirty="0" smtClean="0"/>
              <a:t>for game.</a:t>
            </a:r>
          </a:p>
          <a:p>
            <a:pPr lvl="1"/>
            <a:r>
              <a:rPr lang="en-US" b="1" dirty="0" smtClean="0"/>
              <a:t>Update the number of player can take participate in.</a:t>
            </a:r>
          </a:p>
          <a:p>
            <a:pPr lvl="1"/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128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– Demo and Q&amp;A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2812" y="175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6537329"/>
            <a:ext cx="1107518" cy="320675"/>
          </a:xfrm>
        </p:spPr>
        <p:txBody>
          <a:bodyPr>
            <a:normAutofit/>
          </a:bodyPr>
          <a:lstStyle/>
          <a:p>
            <a:fld id="{2DFBB78A-01B4-41F2-96B0-677A4A28283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30" name="Picture 6" descr="http://generic.pixmac.com/4/thank-you-announcement-background-icon-73734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612" y="1447800"/>
            <a:ext cx="38100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130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0"/>
            <a:ext cx="10157354" cy="1397000"/>
          </a:xfrm>
        </p:spPr>
        <p:txBody>
          <a:bodyPr>
            <a:normAutofit/>
          </a:bodyPr>
          <a:lstStyle/>
          <a:p>
            <a:r>
              <a:rPr lang="en-US" b="1" dirty="0" smtClean="0"/>
              <a:t>I - Introduction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901366672"/>
              </p:ext>
            </p:extLst>
          </p:nvPr>
        </p:nvGraphicFramePr>
        <p:xfrm>
          <a:off x="812800" y="2743200"/>
          <a:ext cx="5180013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22320578"/>
              </p:ext>
            </p:extLst>
          </p:nvPr>
        </p:nvGraphicFramePr>
        <p:xfrm>
          <a:off x="6399213" y="2667000"/>
          <a:ext cx="518001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2" y="6537329"/>
            <a:ext cx="1107518" cy="320675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Content Placeholder 13"/>
          <p:cNvSpPr txBox="1">
            <a:spLocks/>
          </p:cNvSpPr>
          <p:nvPr/>
        </p:nvSpPr>
        <p:spPr>
          <a:xfrm>
            <a:off x="816651" y="1600200"/>
            <a:ext cx="10868369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b="1" dirty="0" smtClean="0"/>
              <a:t>Project information</a:t>
            </a:r>
          </a:p>
          <a:p>
            <a:pPr marL="929533" lvl="1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 smtClean="0"/>
              <a:t>Problem abstract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0" y="1219200"/>
            <a:ext cx="711015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94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/>
          <p:cNvSpPr txBox="1">
            <a:spLocks/>
          </p:cNvSpPr>
          <p:nvPr/>
        </p:nvSpPr>
        <p:spPr>
          <a:xfrm>
            <a:off x="816651" y="1600200"/>
            <a:ext cx="10868369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b="1" dirty="0" smtClean="0"/>
              <a:t>Resolving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13"/>
          <p:cNvSpPr txBox="1">
            <a:spLocks/>
          </p:cNvSpPr>
          <p:nvPr/>
        </p:nvSpPr>
        <p:spPr>
          <a:xfrm>
            <a:off x="989012" y="1600200"/>
            <a:ext cx="10157354" cy="447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240" lvl="1" indent="-304747">
              <a:lnSpc>
                <a:spcPct val="95000"/>
              </a:lnSpc>
              <a:spcBef>
                <a:spcPts val="1866"/>
              </a:spcBef>
              <a:buSzPct val="100000"/>
              <a:buFont typeface="Wingdings" pitchFamily="2" charset="2"/>
              <a:buChar char="ü"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192807886"/>
              </p:ext>
            </p:extLst>
          </p:nvPr>
        </p:nvGraphicFramePr>
        <p:xfrm>
          <a:off x="2284412" y="2286000"/>
          <a:ext cx="7162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760412" y="-2540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 - Introduction (cont.)</a:t>
            </a:r>
            <a:endParaRPr lang="en-US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6537329"/>
            <a:ext cx="1107518" cy="320675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 - Introduction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B37DED6-D4C7-42EE-AB49-D2E39E64FDE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63155647"/>
              </p:ext>
            </p:extLst>
          </p:nvPr>
        </p:nvGraphicFramePr>
        <p:xfrm>
          <a:off x="1141414" y="1371600"/>
          <a:ext cx="9296398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13"/>
          <p:cNvSpPr txBox="1">
            <a:spLocks/>
          </p:cNvSpPr>
          <p:nvPr/>
        </p:nvSpPr>
        <p:spPr>
          <a:xfrm>
            <a:off x="816651" y="1600200"/>
            <a:ext cx="10868369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b="1" dirty="0" smtClean="0"/>
              <a:t>Our proposal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464541263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build="p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0"/>
            <a:ext cx="10157354" cy="1397000"/>
          </a:xfrm>
        </p:spPr>
        <p:txBody>
          <a:bodyPr>
            <a:normAutofit/>
          </a:bodyPr>
          <a:lstStyle/>
          <a:p>
            <a:r>
              <a:rPr lang="en-US" b="1" dirty="0" smtClean="0"/>
              <a:t>I - Introduction (cont.)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2" y="6537329"/>
            <a:ext cx="1107518" cy="320675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Content Placeholder 13"/>
          <p:cNvSpPr txBox="1">
            <a:spLocks/>
          </p:cNvSpPr>
          <p:nvPr/>
        </p:nvSpPr>
        <p:spPr>
          <a:xfrm>
            <a:off x="816651" y="1600200"/>
            <a:ext cx="10868369" cy="44958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/>
          <a:p>
            <a:pPr marL="320040" indent="-320040" defTabSz="91440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b="1" dirty="0" smtClean="0"/>
              <a:t>Project information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0" y="1272222"/>
            <a:ext cx="711015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hp\Downloads\Slide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400" y="2546230"/>
            <a:ext cx="495061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men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812" y="2133600"/>
            <a:ext cx="5638800" cy="408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6530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- Introduction 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868369" cy="4876800"/>
          </a:xfrm>
        </p:spPr>
        <p:txBody>
          <a:bodyPr/>
          <a:lstStyle/>
          <a:p>
            <a:r>
              <a:rPr lang="en-US" sz="3200" b="1" dirty="0" smtClean="0"/>
              <a:t>Similar Product</a:t>
            </a:r>
          </a:p>
          <a:p>
            <a:pPr lvl="1"/>
            <a:r>
              <a:rPr lang="en-US" sz="2400" dirty="0" smtClean="0"/>
              <a:t>Xbox Game ‘Hole in the wall ’</a:t>
            </a:r>
          </a:p>
          <a:p>
            <a:pPr lvl="2"/>
            <a:r>
              <a:rPr lang="en-US" dirty="0" smtClean="0"/>
              <a:t>Currently on sale for $24.97 in Wal-Mart</a:t>
            </a:r>
          </a:p>
          <a:p>
            <a:pPr lvl="2"/>
            <a:r>
              <a:rPr lang="en-GB" dirty="0" smtClean="0"/>
              <a:t>Support for 10 player multiplayer</a:t>
            </a:r>
            <a:endParaRPr lang="en-US" dirty="0" smtClean="0"/>
          </a:p>
          <a:p>
            <a:pPr lvl="2"/>
            <a:r>
              <a:rPr lang="en-US" dirty="0" smtClean="0"/>
              <a:t>HD support: 720p, 1080i, and 1080p.</a:t>
            </a:r>
          </a:p>
        </p:txBody>
      </p:sp>
      <p:pic>
        <p:nvPicPr>
          <p:cNvPr id="3074" name="Picture 2" descr="C:\Users\hp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2212" y="1600200"/>
            <a:ext cx="4191000" cy="510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- Introduction 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7563761" cy="1524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Similar Product (cont.)</a:t>
            </a:r>
          </a:p>
          <a:p>
            <a:pPr lvl="1"/>
            <a:r>
              <a:rPr lang="en-US" sz="2800" dirty="0" smtClean="0"/>
              <a:t>Xbox Game ‘Hole in the wall ’ (cont.)</a:t>
            </a:r>
          </a:p>
          <a:p>
            <a:pPr lvl="2"/>
            <a:endParaRPr lang="en-US" dirty="0" smtClean="0"/>
          </a:p>
        </p:txBody>
      </p:sp>
      <p:pic>
        <p:nvPicPr>
          <p:cNvPr id="4098" name="Picture 2" descr="C:\Users\hp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2412" y="2971800"/>
            <a:ext cx="6552037" cy="3681412"/>
          </a:xfrm>
          <a:prstGeom prst="rect">
            <a:avLst/>
          </a:prstGeom>
          <a:noFill/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816651" y="2819400"/>
            <a:ext cx="4439561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product using shadow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detect technique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II - Project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A60BA0E-20D0-4E7C-B286-26C960A678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5811161" cy="4495800"/>
          </a:xfrm>
        </p:spPr>
        <p:txBody>
          <a:bodyPr/>
          <a:lstStyle/>
          <a:p>
            <a:r>
              <a:rPr lang="en-US" sz="3200" b="1" dirty="0" smtClean="0"/>
              <a:t>Development Environment</a:t>
            </a:r>
          </a:p>
          <a:p>
            <a:pPr lvl="1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79251" y="1600200"/>
            <a:ext cx="5277761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Soft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062748044"/>
              </p:ext>
            </p:extLst>
          </p:nvPr>
        </p:nvGraphicFramePr>
        <p:xfrm>
          <a:off x="-687388" y="2743200"/>
          <a:ext cx="7315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62855"/>
              </p:ext>
            </p:extLst>
          </p:nvPr>
        </p:nvGraphicFramePr>
        <p:xfrm>
          <a:off x="6018212" y="2667000"/>
          <a:ext cx="5867400" cy="222504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19718"/>
                <a:gridCol w="2716011"/>
                <a:gridCol w="1131671"/>
              </a:tblGrid>
              <a:tr h="353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/>
                        <a:t>Category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/>
                        <a:t>Software name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/>
                        <a:t>Version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4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Operating System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latin typeface="+mn-lt"/>
                          <a:ea typeface="Times New Roman"/>
                          <a:cs typeface="Times New Roman"/>
                        </a:rPr>
                        <a:t>Microsoft</a:t>
                      </a:r>
                      <a:r>
                        <a:rPr lang="en-GB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dirty="0" smtClean="0">
                          <a:latin typeface="+mn-lt"/>
                          <a:ea typeface="Times New Roman"/>
                          <a:cs typeface="Times New Roman"/>
                        </a:rPr>
                        <a:t>Window</a:t>
                      </a:r>
                      <a:r>
                        <a:rPr lang="en-GB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+mn-lt"/>
                          <a:ea typeface="Times New Roman"/>
                          <a:cs typeface="Times New Roman"/>
                        </a:rPr>
                        <a:t>Microsoft </a:t>
                      </a:r>
                      <a:r>
                        <a:rPr lang="en-GB" dirty="0" smtClean="0">
                          <a:latin typeface="+mn-lt"/>
                        </a:rPr>
                        <a:t>Win</a:t>
                      </a:r>
                      <a:r>
                        <a:rPr lang="en-GB" baseline="0" dirty="0" smtClean="0">
                          <a:latin typeface="+mn-lt"/>
                        </a:rPr>
                        <a:t>dow</a:t>
                      </a:r>
                      <a:endParaRPr lang="en-US" dirty="0">
                        <a:latin typeface="+mn-lt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US" dirty="0"/>
                    </a:p>
                  </a:txBody>
                  <a:tcPr marL="68579" marR="68579" marT="0" marB="0" anchor="ctr"/>
                </a:tc>
              </a:tr>
              <a:tr h="29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 smtClean="0">
                          <a:latin typeface="+mn-lt"/>
                          <a:ea typeface="Times New Roman"/>
                          <a:cs typeface="Times New Roman"/>
                        </a:rPr>
                        <a:t>Code</a:t>
                      </a:r>
                      <a:endParaRPr lang="en-US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Unity3D</a:t>
                      </a:r>
                      <a:endParaRPr lang="en-US" dirty="0"/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 marL="68579" marR="68579" marT="0" marB="0" anchor="ctr"/>
                </a:tc>
              </a:tr>
              <a:tr h="2944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Graphic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Photoshop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dirty="0" smtClean="0">
                          <a:latin typeface="+mn-lt"/>
                          <a:ea typeface="Times New Roman"/>
                          <a:cs typeface="Times New Roman"/>
                        </a:rPr>
                        <a:t>CS5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3Ds-Max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2944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Source Control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/>
                        <a:t>Drop box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960</Words>
  <Application>Microsoft Office PowerPoint</Application>
  <PresentationFormat>Custom</PresentationFormat>
  <Paragraphs>285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Median</vt:lpstr>
      <vt:lpstr>Office Theme</vt:lpstr>
      <vt:lpstr>Kinect Game : HOLE IN THE WALL</vt:lpstr>
      <vt:lpstr>Outline of content</vt:lpstr>
      <vt:lpstr>I - Introduction</vt:lpstr>
      <vt:lpstr>Slide 4</vt:lpstr>
      <vt:lpstr>I - Introduction (cont.)</vt:lpstr>
      <vt:lpstr>I - Introduction (cont.)</vt:lpstr>
      <vt:lpstr>I - Introduction (cont.)</vt:lpstr>
      <vt:lpstr>I - Introduction (cont.)</vt:lpstr>
      <vt:lpstr>II - Project management</vt:lpstr>
      <vt:lpstr>II - Project management (cont.)</vt:lpstr>
      <vt:lpstr>II - Project management (cont.)</vt:lpstr>
      <vt:lpstr>II - Project management (cont.)</vt:lpstr>
      <vt:lpstr>Slide 13</vt:lpstr>
      <vt:lpstr>III - Software requirements</vt:lpstr>
      <vt:lpstr>Slide 15</vt:lpstr>
      <vt:lpstr>III - Software requirements(cont.)</vt:lpstr>
      <vt:lpstr>III - Software requirements (cont.)</vt:lpstr>
      <vt:lpstr>III - Software requirements (cont.)</vt:lpstr>
      <vt:lpstr>III - Software requirements (cont.)</vt:lpstr>
      <vt:lpstr>IV - Technology</vt:lpstr>
      <vt:lpstr>IV – Technology (cont.)</vt:lpstr>
      <vt:lpstr>VI - Test</vt:lpstr>
      <vt:lpstr>Features to be tested Functional requirements</vt:lpstr>
      <vt:lpstr>Functional requirements Results</vt:lpstr>
      <vt:lpstr>VII – Summary </vt:lpstr>
      <vt:lpstr>VII – Demo and Q&amp;A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2012-08-18T01:23:48Z</dcterms:created>
  <dcterms:modified xsi:type="dcterms:W3CDTF">2013-04-12T08:54:26Z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