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6" r:id="rId10"/>
    <p:sldId id="264" r:id="rId11"/>
    <p:sldId id="265" r:id="rId12"/>
    <p:sldId id="266" r:id="rId13"/>
    <p:sldId id="285" r:id="rId14"/>
    <p:sldId id="267" r:id="rId15"/>
    <p:sldId id="268" r:id="rId16"/>
    <p:sldId id="273" r:id="rId17"/>
    <p:sldId id="271" r:id="rId18"/>
    <p:sldId id="272" r:id="rId19"/>
    <p:sldId id="270" r:id="rId20"/>
    <p:sldId id="269" r:id="rId21"/>
    <p:sldId id="274" r:id="rId22"/>
    <p:sldId id="275" r:id="rId23"/>
    <p:sldId id="276" r:id="rId24"/>
    <p:sldId id="277" r:id="rId25"/>
    <p:sldId id="287" r:id="rId26"/>
    <p:sldId id="278" r:id="rId27"/>
    <p:sldId id="279" r:id="rId28"/>
    <p:sldId id="280" r:id="rId29"/>
    <p:sldId id="281" r:id="rId30"/>
    <p:sldId id="282"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DF286-C83D-4F6F-86D8-7BEAE3F867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7ABF22-FDA3-41F9-941F-EC146D33846E}">
      <dgm:prSet phldrT="[Text]" custT="1"/>
      <dgm:spPr/>
      <dgm:t>
        <a:bodyPr/>
        <a:lstStyle/>
        <a:p>
          <a:r>
            <a:rPr lang="en-US" sz="2000" b="1" dirty="0" smtClean="0">
              <a:solidFill>
                <a:schemeClr val="tx1"/>
              </a:solidFill>
            </a:rPr>
            <a:t>I- Introduction</a:t>
          </a:r>
          <a:endParaRPr lang="en-US" sz="2000" b="1" dirty="0">
            <a:solidFill>
              <a:schemeClr val="tx1"/>
            </a:solidFill>
          </a:endParaRPr>
        </a:p>
      </dgm:t>
    </dgm:pt>
    <dgm:pt modelId="{06191732-0113-487D-8566-DB4261909E56}" type="parTrans" cxnId="{D12763FE-FF22-445B-B8E1-582BB8FAD031}">
      <dgm:prSet/>
      <dgm:spPr/>
      <dgm:t>
        <a:bodyPr/>
        <a:lstStyle/>
        <a:p>
          <a:endParaRPr lang="en-US"/>
        </a:p>
      </dgm:t>
    </dgm:pt>
    <dgm:pt modelId="{DFAAE015-216F-43B9-AD1A-85A344E7E5A8}" type="sibTrans" cxnId="{D12763FE-FF22-445B-B8E1-582BB8FAD031}">
      <dgm:prSet/>
      <dgm:spPr/>
      <dgm:t>
        <a:bodyPr/>
        <a:lstStyle/>
        <a:p>
          <a:endParaRPr lang="en-US"/>
        </a:p>
      </dgm:t>
    </dgm:pt>
    <dgm:pt modelId="{F066020B-2746-4BD5-8DDF-9BE7F1A56409}">
      <dgm:prSet phldrT="[Text]" custT="1"/>
      <dgm:spPr/>
      <dgm:t>
        <a:bodyPr/>
        <a:lstStyle/>
        <a:p>
          <a:r>
            <a:rPr lang="en-US" sz="2000" b="1" dirty="0" smtClean="0">
              <a:solidFill>
                <a:schemeClr val="tx1"/>
              </a:solidFill>
            </a:rPr>
            <a:t>II- Project Management</a:t>
          </a:r>
          <a:endParaRPr lang="en-US" sz="2000" b="1" dirty="0">
            <a:solidFill>
              <a:schemeClr val="tx1"/>
            </a:solidFill>
          </a:endParaRPr>
        </a:p>
      </dgm:t>
    </dgm:pt>
    <dgm:pt modelId="{9CEE4599-CACC-4F43-B791-171E4AFDB2DB}" type="parTrans" cxnId="{0479D284-7E89-4E3A-9698-8EFD1EBF3478}">
      <dgm:prSet/>
      <dgm:spPr/>
      <dgm:t>
        <a:bodyPr/>
        <a:lstStyle/>
        <a:p>
          <a:endParaRPr lang="en-US"/>
        </a:p>
      </dgm:t>
    </dgm:pt>
    <dgm:pt modelId="{B5070038-59AF-4FB5-90C3-3601537F9577}" type="sibTrans" cxnId="{0479D284-7E89-4E3A-9698-8EFD1EBF3478}">
      <dgm:prSet/>
      <dgm:spPr/>
      <dgm:t>
        <a:bodyPr/>
        <a:lstStyle/>
        <a:p>
          <a:endParaRPr lang="en-US"/>
        </a:p>
      </dgm:t>
    </dgm:pt>
    <dgm:pt modelId="{F99BCDC9-A486-4FF5-9CA2-629A9CCC9882}">
      <dgm:prSet phldrT="[Text]" custT="1"/>
      <dgm:spPr/>
      <dgm:t>
        <a:bodyPr/>
        <a:lstStyle/>
        <a:p>
          <a:r>
            <a:rPr lang="en-US" sz="2000" b="1" dirty="0" smtClean="0">
              <a:solidFill>
                <a:schemeClr val="tx1"/>
              </a:solidFill>
            </a:rPr>
            <a:t>III- Software Requirement Specification</a:t>
          </a:r>
          <a:endParaRPr lang="en-US" sz="2000" b="1" dirty="0">
            <a:solidFill>
              <a:schemeClr val="tx1"/>
            </a:solidFill>
          </a:endParaRPr>
        </a:p>
      </dgm:t>
    </dgm:pt>
    <dgm:pt modelId="{5D02097F-4E78-4576-BF3E-2B02E25DF929}" type="parTrans" cxnId="{A9BD6DAD-E7F1-4D63-BE0B-EB7F5FFD553A}">
      <dgm:prSet/>
      <dgm:spPr/>
      <dgm:t>
        <a:bodyPr/>
        <a:lstStyle/>
        <a:p>
          <a:endParaRPr lang="en-US"/>
        </a:p>
      </dgm:t>
    </dgm:pt>
    <dgm:pt modelId="{9893D0B0-998E-4DA1-84F6-5AD00DC9AAD9}" type="sibTrans" cxnId="{A9BD6DAD-E7F1-4D63-BE0B-EB7F5FFD553A}">
      <dgm:prSet/>
      <dgm:spPr/>
      <dgm:t>
        <a:bodyPr/>
        <a:lstStyle/>
        <a:p>
          <a:endParaRPr lang="en-US"/>
        </a:p>
      </dgm:t>
    </dgm:pt>
    <dgm:pt modelId="{C253149F-5885-442E-8C1F-394467FF66B2}" type="pres">
      <dgm:prSet presAssocID="{015DF286-C83D-4F6F-86D8-7BEAE3F86790}" presName="linear" presStyleCnt="0">
        <dgm:presLayoutVars>
          <dgm:dir/>
          <dgm:animLvl val="lvl"/>
          <dgm:resizeHandles val="exact"/>
        </dgm:presLayoutVars>
      </dgm:prSet>
      <dgm:spPr/>
      <dgm:t>
        <a:bodyPr/>
        <a:lstStyle/>
        <a:p>
          <a:endParaRPr lang="en-US"/>
        </a:p>
      </dgm:t>
    </dgm:pt>
    <dgm:pt modelId="{5793E3E2-BF40-483C-8FAF-2CD1462376AE}" type="pres">
      <dgm:prSet presAssocID="{F17ABF22-FDA3-41F9-941F-EC146D33846E}" presName="parentLin" presStyleCnt="0"/>
      <dgm:spPr/>
      <dgm:t>
        <a:bodyPr/>
        <a:lstStyle/>
        <a:p>
          <a:endParaRPr lang="en-US"/>
        </a:p>
      </dgm:t>
    </dgm:pt>
    <dgm:pt modelId="{BC926D65-6078-4796-8072-853FACABF8FC}" type="pres">
      <dgm:prSet presAssocID="{F17ABF22-FDA3-41F9-941F-EC146D33846E}" presName="parentLeftMargin" presStyleLbl="node1" presStyleIdx="0" presStyleCnt="3"/>
      <dgm:spPr/>
      <dgm:t>
        <a:bodyPr/>
        <a:lstStyle/>
        <a:p>
          <a:endParaRPr lang="en-US"/>
        </a:p>
      </dgm:t>
    </dgm:pt>
    <dgm:pt modelId="{06D4B5EB-E779-465D-960A-BFB3F202E8A8}" type="pres">
      <dgm:prSet presAssocID="{F17ABF22-FDA3-41F9-941F-EC146D33846E}" presName="parentText" presStyleLbl="node1" presStyleIdx="0" presStyleCnt="3" custLinFactNeighborX="2041" custLinFactNeighborY="-4906">
        <dgm:presLayoutVars>
          <dgm:chMax val="0"/>
          <dgm:bulletEnabled val="1"/>
        </dgm:presLayoutVars>
      </dgm:prSet>
      <dgm:spPr/>
      <dgm:t>
        <a:bodyPr/>
        <a:lstStyle/>
        <a:p>
          <a:endParaRPr lang="en-US"/>
        </a:p>
      </dgm:t>
    </dgm:pt>
    <dgm:pt modelId="{E526F4B7-1C74-472E-8FEE-1F687B02B7EA}" type="pres">
      <dgm:prSet presAssocID="{F17ABF22-FDA3-41F9-941F-EC146D33846E}" presName="negativeSpace" presStyleCnt="0"/>
      <dgm:spPr/>
      <dgm:t>
        <a:bodyPr/>
        <a:lstStyle/>
        <a:p>
          <a:endParaRPr lang="en-US"/>
        </a:p>
      </dgm:t>
    </dgm:pt>
    <dgm:pt modelId="{2805C5E7-FEB5-4B42-92FB-B3C9887E99AA}" type="pres">
      <dgm:prSet presAssocID="{F17ABF22-FDA3-41F9-941F-EC146D33846E}" presName="childText" presStyleLbl="conFgAcc1" presStyleIdx="0" presStyleCnt="3">
        <dgm:presLayoutVars>
          <dgm:bulletEnabled val="1"/>
        </dgm:presLayoutVars>
      </dgm:prSet>
      <dgm:spPr/>
      <dgm:t>
        <a:bodyPr/>
        <a:lstStyle/>
        <a:p>
          <a:endParaRPr lang="en-US"/>
        </a:p>
      </dgm:t>
    </dgm:pt>
    <dgm:pt modelId="{627889FC-B1F0-4EBD-A366-2AF7FBA7617B}" type="pres">
      <dgm:prSet presAssocID="{DFAAE015-216F-43B9-AD1A-85A344E7E5A8}" presName="spaceBetweenRectangles" presStyleCnt="0"/>
      <dgm:spPr/>
      <dgm:t>
        <a:bodyPr/>
        <a:lstStyle/>
        <a:p>
          <a:endParaRPr lang="en-US"/>
        </a:p>
      </dgm:t>
    </dgm:pt>
    <dgm:pt modelId="{527BDE77-7294-4AE5-93B5-DFD1DD7AF5D6}" type="pres">
      <dgm:prSet presAssocID="{F066020B-2746-4BD5-8DDF-9BE7F1A56409}" presName="parentLin" presStyleCnt="0"/>
      <dgm:spPr/>
      <dgm:t>
        <a:bodyPr/>
        <a:lstStyle/>
        <a:p>
          <a:endParaRPr lang="en-US"/>
        </a:p>
      </dgm:t>
    </dgm:pt>
    <dgm:pt modelId="{DB466E3F-17E2-4D1C-BE1E-A69303EF6C1A}" type="pres">
      <dgm:prSet presAssocID="{F066020B-2746-4BD5-8DDF-9BE7F1A56409}" presName="parentLeftMargin" presStyleLbl="node1" presStyleIdx="0" presStyleCnt="3"/>
      <dgm:spPr/>
      <dgm:t>
        <a:bodyPr/>
        <a:lstStyle/>
        <a:p>
          <a:endParaRPr lang="en-US"/>
        </a:p>
      </dgm:t>
    </dgm:pt>
    <dgm:pt modelId="{09732130-6506-4D14-9D33-C049CB52ED15}" type="pres">
      <dgm:prSet presAssocID="{F066020B-2746-4BD5-8DDF-9BE7F1A56409}" presName="parentText" presStyleLbl="node1" presStyleIdx="1" presStyleCnt="3">
        <dgm:presLayoutVars>
          <dgm:chMax val="0"/>
          <dgm:bulletEnabled val="1"/>
        </dgm:presLayoutVars>
      </dgm:prSet>
      <dgm:spPr/>
      <dgm:t>
        <a:bodyPr/>
        <a:lstStyle/>
        <a:p>
          <a:endParaRPr lang="en-US"/>
        </a:p>
      </dgm:t>
    </dgm:pt>
    <dgm:pt modelId="{66ED21D0-DFBC-46D6-824F-B7E3FCAA80BF}" type="pres">
      <dgm:prSet presAssocID="{F066020B-2746-4BD5-8DDF-9BE7F1A56409}" presName="negativeSpace" presStyleCnt="0"/>
      <dgm:spPr/>
      <dgm:t>
        <a:bodyPr/>
        <a:lstStyle/>
        <a:p>
          <a:endParaRPr lang="en-US"/>
        </a:p>
      </dgm:t>
    </dgm:pt>
    <dgm:pt modelId="{820C0FC6-8A99-43FB-A611-70C8404DF7A3}" type="pres">
      <dgm:prSet presAssocID="{F066020B-2746-4BD5-8DDF-9BE7F1A56409}" presName="childText" presStyleLbl="conFgAcc1" presStyleIdx="1" presStyleCnt="3">
        <dgm:presLayoutVars>
          <dgm:bulletEnabled val="1"/>
        </dgm:presLayoutVars>
      </dgm:prSet>
      <dgm:spPr/>
      <dgm:t>
        <a:bodyPr/>
        <a:lstStyle/>
        <a:p>
          <a:endParaRPr lang="en-US"/>
        </a:p>
      </dgm:t>
    </dgm:pt>
    <dgm:pt modelId="{0EFD3A69-F722-4495-93B1-19F408AA4077}" type="pres">
      <dgm:prSet presAssocID="{B5070038-59AF-4FB5-90C3-3601537F9577}" presName="spaceBetweenRectangles" presStyleCnt="0"/>
      <dgm:spPr/>
      <dgm:t>
        <a:bodyPr/>
        <a:lstStyle/>
        <a:p>
          <a:endParaRPr lang="en-US"/>
        </a:p>
      </dgm:t>
    </dgm:pt>
    <dgm:pt modelId="{F886B723-93EF-4873-8F98-C6FD901A42CD}" type="pres">
      <dgm:prSet presAssocID="{F99BCDC9-A486-4FF5-9CA2-629A9CCC9882}" presName="parentLin" presStyleCnt="0"/>
      <dgm:spPr/>
      <dgm:t>
        <a:bodyPr/>
        <a:lstStyle/>
        <a:p>
          <a:endParaRPr lang="en-US"/>
        </a:p>
      </dgm:t>
    </dgm:pt>
    <dgm:pt modelId="{25878D0B-CF70-4BA2-9A1E-5D08610E9354}" type="pres">
      <dgm:prSet presAssocID="{F99BCDC9-A486-4FF5-9CA2-629A9CCC9882}" presName="parentLeftMargin" presStyleLbl="node1" presStyleIdx="1" presStyleCnt="3"/>
      <dgm:spPr/>
      <dgm:t>
        <a:bodyPr/>
        <a:lstStyle/>
        <a:p>
          <a:endParaRPr lang="en-US"/>
        </a:p>
      </dgm:t>
    </dgm:pt>
    <dgm:pt modelId="{A3DB3365-2B43-4391-A7DF-DDA30CC227EC}" type="pres">
      <dgm:prSet presAssocID="{F99BCDC9-A486-4FF5-9CA2-629A9CCC9882}" presName="parentText" presStyleLbl="node1" presStyleIdx="2" presStyleCnt="3">
        <dgm:presLayoutVars>
          <dgm:chMax val="0"/>
          <dgm:bulletEnabled val="1"/>
        </dgm:presLayoutVars>
      </dgm:prSet>
      <dgm:spPr/>
      <dgm:t>
        <a:bodyPr/>
        <a:lstStyle/>
        <a:p>
          <a:endParaRPr lang="en-US"/>
        </a:p>
      </dgm:t>
    </dgm:pt>
    <dgm:pt modelId="{8B0C9CB0-2453-4660-9B65-26E679D43539}" type="pres">
      <dgm:prSet presAssocID="{F99BCDC9-A486-4FF5-9CA2-629A9CCC9882}" presName="negativeSpace" presStyleCnt="0"/>
      <dgm:spPr/>
      <dgm:t>
        <a:bodyPr/>
        <a:lstStyle/>
        <a:p>
          <a:endParaRPr lang="en-US"/>
        </a:p>
      </dgm:t>
    </dgm:pt>
    <dgm:pt modelId="{79D986AE-3CF2-4D7B-8D0F-53AB8A916D2B}" type="pres">
      <dgm:prSet presAssocID="{F99BCDC9-A486-4FF5-9CA2-629A9CCC9882}" presName="childText" presStyleLbl="conFgAcc1" presStyleIdx="2" presStyleCnt="3">
        <dgm:presLayoutVars>
          <dgm:bulletEnabled val="1"/>
        </dgm:presLayoutVars>
      </dgm:prSet>
      <dgm:spPr/>
      <dgm:t>
        <a:bodyPr/>
        <a:lstStyle/>
        <a:p>
          <a:endParaRPr lang="en-US"/>
        </a:p>
      </dgm:t>
    </dgm:pt>
  </dgm:ptLst>
  <dgm:cxnLst>
    <dgm:cxn modelId="{D12763FE-FF22-445B-B8E1-582BB8FAD031}" srcId="{015DF286-C83D-4F6F-86D8-7BEAE3F86790}" destId="{F17ABF22-FDA3-41F9-941F-EC146D33846E}" srcOrd="0" destOrd="0" parTransId="{06191732-0113-487D-8566-DB4261909E56}" sibTransId="{DFAAE015-216F-43B9-AD1A-85A344E7E5A8}"/>
    <dgm:cxn modelId="{A9BD6DAD-E7F1-4D63-BE0B-EB7F5FFD553A}" srcId="{015DF286-C83D-4F6F-86D8-7BEAE3F86790}" destId="{F99BCDC9-A486-4FF5-9CA2-629A9CCC9882}" srcOrd="2" destOrd="0" parTransId="{5D02097F-4E78-4576-BF3E-2B02E25DF929}" sibTransId="{9893D0B0-998E-4DA1-84F6-5AD00DC9AAD9}"/>
    <dgm:cxn modelId="{7D64D3D3-145C-4290-B8AB-6B716FDE5DA9}" type="presOf" srcId="{F066020B-2746-4BD5-8DDF-9BE7F1A56409}" destId="{09732130-6506-4D14-9D33-C049CB52ED15}" srcOrd="1" destOrd="0" presId="urn:microsoft.com/office/officeart/2005/8/layout/list1"/>
    <dgm:cxn modelId="{AD681199-6BE6-410C-AC46-A9F3B680CCB1}" type="presOf" srcId="{015DF286-C83D-4F6F-86D8-7BEAE3F86790}" destId="{C253149F-5885-442E-8C1F-394467FF66B2}" srcOrd="0" destOrd="0" presId="urn:microsoft.com/office/officeart/2005/8/layout/list1"/>
    <dgm:cxn modelId="{6309A57A-8ED6-4167-8D91-91193DC68844}" type="presOf" srcId="{F17ABF22-FDA3-41F9-941F-EC146D33846E}" destId="{BC926D65-6078-4796-8072-853FACABF8FC}" srcOrd="0" destOrd="0" presId="urn:microsoft.com/office/officeart/2005/8/layout/list1"/>
    <dgm:cxn modelId="{F9BEC975-7033-4758-8DCE-8FE3A82554E8}" type="presOf" srcId="{F99BCDC9-A486-4FF5-9CA2-629A9CCC9882}" destId="{25878D0B-CF70-4BA2-9A1E-5D08610E9354}" srcOrd="0" destOrd="0" presId="urn:microsoft.com/office/officeart/2005/8/layout/list1"/>
    <dgm:cxn modelId="{73F7DEEC-0787-4C91-A835-979702357374}" type="presOf" srcId="{F066020B-2746-4BD5-8DDF-9BE7F1A56409}" destId="{DB466E3F-17E2-4D1C-BE1E-A69303EF6C1A}" srcOrd="0" destOrd="0" presId="urn:microsoft.com/office/officeart/2005/8/layout/list1"/>
    <dgm:cxn modelId="{0479D284-7E89-4E3A-9698-8EFD1EBF3478}" srcId="{015DF286-C83D-4F6F-86D8-7BEAE3F86790}" destId="{F066020B-2746-4BD5-8DDF-9BE7F1A56409}" srcOrd="1" destOrd="0" parTransId="{9CEE4599-CACC-4F43-B791-171E4AFDB2DB}" sibTransId="{B5070038-59AF-4FB5-90C3-3601537F9577}"/>
    <dgm:cxn modelId="{D28D6642-82B6-43D9-AE2B-2C27D5FD5CC1}" type="presOf" srcId="{F17ABF22-FDA3-41F9-941F-EC146D33846E}" destId="{06D4B5EB-E779-465D-960A-BFB3F202E8A8}" srcOrd="1" destOrd="0" presId="urn:microsoft.com/office/officeart/2005/8/layout/list1"/>
    <dgm:cxn modelId="{44B92254-6F29-4ED4-94C0-0FBAAD67991E}" type="presOf" srcId="{F99BCDC9-A486-4FF5-9CA2-629A9CCC9882}" destId="{A3DB3365-2B43-4391-A7DF-DDA30CC227EC}" srcOrd="1" destOrd="0" presId="urn:microsoft.com/office/officeart/2005/8/layout/list1"/>
    <dgm:cxn modelId="{A02551E7-9A2A-41A2-9C69-CDCE2C878A0C}" type="presParOf" srcId="{C253149F-5885-442E-8C1F-394467FF66B2}" destId="{5793E3E2-BF40-483C-8FAF-2CD1462376AE}" srcOrd="0" destOrd="0" presId="urn:microsoft.com/office/officeart/2005/8/layout/list1"/>
    <dgm:cxn modelId="{FE7A16E2-F216-4C10-A447-7E9AE117FC93}" type="presParOf" srcId="{5793E3E2-BF40-483C-8FAF-2CD1462376AE}" destId="{BC926D65-6078-4796-8072-853FACABF8FC}" srcOrd="0" destOrd="0" presId="urn:microsoft.com/office/officeart/2005/8/layout/list1"/>
    <dgm:cxn modelId="{38991A5B-8773-4BE0-B064-0FEFC75F975C}" type="presParOf" srcId="{5793E3E2-BF40-483C-8FAF-2CD1462376AE}" destId="{06D4B5EB-E779-465D-960A-BFB3F202E8A8}" srcOrd="1" destOrd="0" presId="urn:microsoft.com/office/officeart/2005/8/layout/list1"/>
    <dgm:cxn modelId="{D3D955BC-96DA-4D46-A9D0-C77FC108CD29}" type="presParOf" srcId="{C253149F-5885-442E-8C1F-394467FF66B2}" destId="{E526F4B7-1C74-472E-8FEE-1F687B02B7EA}" srcOrd="1" destOrd="0" presId="urn:microsoft.com/office/officeart/2005/8/layout/list1"/>
    <dgm:cxn modelId="{F6FE9EE0-CEDB-4561-BE62-9275471A3803}" type="presParOf" srcId="{C253149F-5885-442E-8C1F-394467FF66B2}" destId="{2805C5E7-FEB5-4B42-92FB-B3C9887E99AA}" srcOrd="2" destOrd="0" presId="urn:microsoft.com/office/officeart/2005/8/layout/list1"/>
    <dgm:cxn modelId="{FF98636A-BD92-4F6E-AAA9-E04CD7E78D96}" type="presParOf" srcId="{C253149F-5885-442E-8C1F-394467FF66B2}" destId="{627889FC-B1F0-4EBD-A366-2AF7FBA7617B}" srcOrd="3" destOrd="0" presId="urn:microsoft.com/office/officeart/2005/8/layout/list1"/>
    <dgm:cxn modelId="{072DFB23-FDA8-4FE9-A67B-F8F3D269B44B}" type="presParOf" srcId="{C253149F-5885-442E-8C1F-394467FF66B2}" destId="{527BDE77-7294-4AE5-93B5-DFD1DD7AF5D6}" srcOrd="4" destOrd="0" presId="urn:microsoft.com/office/officeart/2005/8/layout/list1"/>
    <dgm:cxn modelId="{A2ECDCD1-C3D7-4408-BF43-7EEF07DFBB25}" type="presParOf" srcId="{527BDE77-7294-4AE5-93B5-DFD1DD7AF5D6}" destId="{DB466E3F-17E2-4D1C-BE1E-A69303EF6C1A}" srcOrd="0" destOrd="0" presId="urn:microsoft.com/office/officeart/2005/8/layout/list1"/>
    <dgm:cxn modelId="{29F563E9-7D1A-46A0-A242-372E6AFAA289}" type="presParOf" srcId="{527BDE77-7294-4AE5-93B5-DFD1DD7AF5D6}" destId="{09732130-6506-4D14-9D33-C049CB52ED15}" srcOrd="1" destOrd="0" presId="urn:microsoft.com/office/officeart/2005/8/layout/list1"/>
    <dgm:cxn modelId="{0D3A48E9-030F-4B99-A81B-BADBCF943EF4}" type="presParOf" srcId="{C253149F-5885-442E-8C1F-394467FF66B2}" destId="{66ED21D0-DFBC-46D6-824F-B7E3FCAA80BF}" srcOrd="5" destOrd="0" presId="urn:microsoft.com/office/officeart/2005/8/layout/list1"/>
    <dgm:cxn modelId="{87E47F14-72A0-4318-8749-D1D64B60177C}" type="presParOf" srcId="{C253149F-5885-442E-8C1F-394467FF66B2}" destId="{820C0FC6-8A99-43FB-A611-70C8404DF7A3}" srcOrd="6" destOrd="0" presId="urn:microsoft.com/office/officeart/2005/8/layout/list1"/>
    <dgm:cxn modelId="{D6DECD12-B8FA-44E2-B002-DC4BBA97DBD2}" type="presParOf" srcId="{C253149F-5885-442E-8C1F-394467FF66B2}" destId="{0EFD3A69-F722-4495-93B1-19F408AA4077}" srcOrd="7" destOrd="0" presId="urn:microsoft.com/office/officeart/2005/8/layout/list1"/>
    <dgm:cxn modelId="{FDF6E46D-1595-44AE-952D-C537D5F98494}" type="presParOf" srcId="{C253149F-5885-442E-8C1F-394467FF66B2}" destId="{F886B723-93EF-4873-8F98-C6FD901A42CD}" srcOrd="8" destOrd="0" presId="urn:microsoft.com/office/officeart/2005/8/layout/list1"/>
    <dgm:cxn modelId="{A475A9E4-68A2-4765-80B0-F9CD1A8B2570}" type="presParOf" srcId="{F886B723-93EF-4873-8F98-C6FD901A42CD}" destId="{25878D0B-CF70-4BA2-9A1E-5D08610E9354}" srcOrd="0" destOrd="0" presId="urn:microsoft.com/office/officeart/2005/8/layout/list1"/>
    <dgm:cxn modelId="{F3DAFC7F-F1C0-4A19-9F6F-F1735F010EE0}" type="presParOf" srcId="{F886B723-93EF-4873-8F98-C6FD901A42CD}" destId="{A3DB3365-2B43-4391-A7DF-DDA30CC227EC}" srcOrd="1" destOrd="0" presId="urn:microsoft.com/office/officeart/2005/8/layout/list1"/>
    <dgm:cxn modelId="{19E95BBF-30EB-467B-8B83-10DF97C1840A}" type="presParOf" srcId="{C253149F-5885-442E-8C1F-394467FF66B2}" destId="{8B0C9CB0-2453-4660-9B65-26E679D43539}" srcOrd="9" destOrd="0" presId="urn:microsoft.com/office/officeart/2005/8/layout/list1"/>
    <dgm:cxn modelId="{3DC18C77-AFFF-4364-9D2B-02593709E080}" type="presParOf" srcId="{C253149F-5885-442E-8C1F-394467FF66B2}" destId="{79D986AE-3CF2-4D7B-8D0F-53AB8A916D2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DF286-C83D-4F6F-86D8-7BEAE3F867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7ABF22-FDA3-41F9-941F-EC146D33846E}">
      <dgm:prSet phldrT="[Text]" custT="1"/>
      <dgm:spPr/>
      <dgm:t>
        <a:bodyPr/>
        <a:lstStyle/>
        <a:p>
          <a:r>
            <a:rPr lang="en-US" sz="2000" b="1" dirty="0" smtClean="0">
              <a:solidFill>
                <a:schemeClr val="tx1"/>
              </a:solidFill>
            </a:rPr>
            <a:t>IV- Software Design Description</a:t>
          </a:r>
          <a:endParaRPr lang="en-US" sz="2000" b="1" dirty="0">
            <a:solidFill>
              <a:schemeClr val="tx1"/>
            </a:solidFill>
          </a:endParaRPr>
        </a:p>
      </dgm:t>
    </dgm:pt>
    <dgm:pt modelId="{06191732-0113-487D-8566-DB4261909E56}" type="parTrans" cxnId="{D12763FE-FF22-445B-B8E1-582BB8FAD031}">
      <dgm:prSet/>
      <dgm:spPr/>
      <dgm:t>
        <a:bodyPr/>
        <a:lstStyle/>
        <a:p>
          <a:endParaRPr lang="en-US"/>
        </a:p>
      </dgm:t>
    </dgm:pt>
    <dgm:pt modelId="{DFAAE015-216F-43B9-AD1A-85A344E7E5A8}" type="sibTrans" cxnId="{D12763FE-FF22-445B-B8E1-582BB8FAD031}">
      <dgm:prSet/>
      <dgm:spPr/>
      <dgm:t>
        <a:bodyPr/>
        <a:lstStyle/>
        <a:p>
          <a:endParaRPr lang="en-US"/>
        </a:p>
      </dgm:t>
    </dgm:pt>
    <dgm:pt modelId="{F066020B-2746-4BD5-8DDF-9BE7F1A56409}">
      <dgm:prSet phldrT="[Text]" custT="1"/>
      <dgm:spPr/>
      <dgm:t>
        <a:bodyPr/>
        <a:lstStyle/>
        <a:p>
          <a:r>
            <a:rPr lang="en-US" sz="2000" b="1" dirty="0" smtClean="0">
              <a:solidFill>
                <a:schemeClr val="tx1"/>
              </a:solidFill>
            </a:rPr>
            <a:t>V- Testing</a:t>
          </a:r>
          <a:endParaRPr lang="en-US" sz="2000" b="1" dirty="0">
            <a:solidFill>
              <a:schemeClr val="tx1"/>
            </a:solidFill>
          </a:endParaRPr>
        </a:p>
      </dgm:t>
    </dgm:pt>
    <dgm:pt modelId="{9CEE4599-CACC-4F43-B791-171E4AFDB2DB}" type="parTrans" cxnId="{0479D284-7E89-4E3A-9698-8EFD1EBF3478}">
      <dgm:prSet/>
      <dgm:spPr/>
      <dgm:t>
        <a:bodyPr/>
        <a:lstStyle/>
        <a:p>
          <a:endParaRPr lang="en-US"/>
        </a:p>
      </dgm:t>
    </dgm:pt>
    <dgm:pt modelId="{B5070038-59AF-4FB5-90C3-3601537F9577}" type="sibTrans" cxnId="{0479D284-7E89-4E3A-9698-8EFD1EBF3478}">
      <dgm:prSet/>
      <dgm:spPr/>
      <dgm:t>
        <a:bodyPr/>
        <a:lstStyle/>
        <a:p>
          <a:endParaRPr lang="en-US"/>
        </a:p>
      </dgm:t>
    </dgm:pt>
    <dgm:pt modelId="{F99BCDC9-A486-4FF5-9CA2-629A9CCC9882}">
      <dgm:prSet phldrT="[Text]" custT="1"/>
      <dgm:spPr/>
      <dgm:t>
        <a:bodyPr/>
        <a:lstStyle/>
        <a:p>
          <a:r>
            <a:rPr lang="en-US" sz="2000" b="1" dirty="0" smtClean="0">
              <a:solidFill>
                <a:schemeClr val="tx1"/>
              </a:solidFill>
            </a:rPr>
            <a:t>VI- Lesson Learned</a:t>
          </a:r>
          <a:endParaRPr lang="en-US" sz="2000" b="1" dirty="0">
            <a:solidFill>
              <a:schemeClr val="tx1"/>
            </a:solidFill>
          </a:endParaRPr>
        </a:p>
      </dgm:t>
    </dgm:pt>
    <dgm:pt modelId="{5D02097F-4E78-4576-BF3E-2B02E25DF929}" type="parTrans" cxnId="{A9BD6DAD-E7F1-4D63-BE0B-EB7F5FFD553A}">
      <dgm:prSet/>
      <dgm:spPr/>
      <dgm:t>
        <a:bodyPr/>
        <a:lstStyle/>
        <a:p>
          <a:endParaRPr lang="en-US"/>
        </a:p>
      </dgm:t>
    </dgm:pt>
    <dgm:pt modelId="{9893D0B0-998E-4DA1-84F6-5AD00DC9AAD9}" type="sibTrans" cxnId="{A9BD6DAD-E7F1-4D63-BE0B-EB7F5FFD553A}">
      <dgm:prSet/>
      <dgm:spPr/>
      <dgm:t>
        <a:bodyPr/>
        <a:lstStyle/>
        <a:p>
          <a:endParaRPr lang="en-US"/>
        </a:p>
      </dgm:t>
    </dgm:pt>
    <dgm:pt modelId="{C253149F-5885-442E-8C1F-394467FF66B2}" type="pres">
      <dgm:prSet presAssocID="{015DF286-C83D-4F6F-86D8-7BEAE3F86790}" presName="linear" presStyleCnt="0">
        <dgm:presLayoutVars>
          <dgm:dir/>
          <dgm:animLvl val="lvl"/>
          <dgm:resizeHandles val="exact"/>
        </dgm:presLayoutVars>
      </dgm:prSet>
      <dgm:spPr/>
      <dgm:t>
        <a:bodyPr/>
        <a:lstStyle/>
        <a:p>
          <a:endParaRPr lang="en-US"/>
        </a:p>
      </dgm:t>
    </dgm:pt>
    <dgm:pt modelId="{5793E3E2-BF40-483C-8FAF-2CD1462376AE}" type="pres">
      <dgm:prSet presAssocID="{F17ABF22-FDA3-41F9-941F-EC146D33846E}" presName="parentLin" presStyleCnt="0"/>
      <dgm:spPr/>
      <dgm:t>
        <a:bodyPr/>
        <a:lstStyle/>
        <a:p>
          <a:endParaRPr lang="en-US"/>
        </a:p>
      </dgm:t>
    </dgm:pt>
    <dgm:pt modelId="{BC926D65-6078-4796-8072-853FACABF8FC}" type="pres">
      <dgm:prSet presAssocID="{F17ABF22-FDA3-41F9-941F-EC146D33846E}" presName="parentLeftMargin" presStyleLbl="node1" presStyleIdx="0" presStyleCnt="3"/>
      <dgm:spPr/>
      <dgm:t>
        <a:bodyPr/>
        <a:lstStyle/>
        <a:p>
          <a:endParaRPr lang="en-US"/>
        </a:p>
      </dgm:t>
    </dgm:pt>
    <dgm:pt modelId="{06D4B5EB-E779-465D-960A-BFB3F202E8A8}" type="pres">
      <dgm:prSet presAssocID="{F17ABF22-FDA3-41F9-941F-EC146D33846E}" presName="parentText" presStyleLbl="node1" presStyleIdx="0" presStyleCnt="3">
        <dgm:presLayoutVars>
          <dgm:chMax val="0"/>
          <dgm:bulletEnabled val="1"/>
        </dgm:presLayoutVars>
      </dgm:prSet>
      <dgm:spPr/>
      <dgm:t>
        <a:bodyPr/>
        <a:lstStyle/>
        <a:p>
          <a:endParaRPr lang="en-US"/>
        </a:p>
      </dgm:t>
    </dgm:pt>
    <dgm:pt modelId="{E526F4B7-1C74-472E-8FEE-1F687B02B7EA}" type="pres">
      <dgm:prSet presAssocID="{F17ABF22-FDA3-41F9-941F-EC146D33846E}" presName="negativeSpace" presStyleCnt="0"/>
      <dgm:spPr/>
      <dgm:t>
        <a:bodyPr/>
        <a:lstStyle/>
        <a:p>
          <a:endParaRPr lang="en-US"/>
        </a:p>
      </dgm:t>
    </dgm:pt>
    <dgm:pt modelId="{2805C5E7-FEB5-4B42-92FB-B3C9887E99AA}" type="pres">
      <dgm:prSet presAssocID="{F17ABF22-FDA3-41F9-941F-EC146D33846E}" presName="childText" presStyleLbl="conFgAcc1" presStyleIdx="0" presStyleCnt="3">
        <dgm:presLayoutVars>
          <dgm:bulletEnabled val="1"/>
        </dgm:presLayoutVars>
      </dgm:prSet>
      <dgm:spPr/>
      <dgm:t>
        <a:bodyPr/>
        <a:lstStyle/>
        <a:p>
          <a:endParaRPr lang="en-US"/>
        </a:p>
      </dgm:t>
    </dgm:pt>
    <dgm:pt modelId="{627889FC-B1F0-4EBD-A366-2AF7FBA7617B}" type="pres">
      <dgm:prSet presAssocID="{DFAAE015-216F-43B9-AD1A-85A344E7E5A8}" presName="spaceBetweenRectangles" presStyleCnt="0"/>
      <dgm:spPr/>
      <dgm:t>
        <a:bodyPr/>
        <a:lstStyle/>
        <a:p>
          <a:endParaRPr lang="en-US"/>
        </a:p>
      </dgm:t>
    </dgm:pt>
    <dgm:pt modelId="{527BDE77-7294-4AE5-93B5-DFD1DD7AF5D6}" type="pres">
      <dgm:prSet presAssocID="{F066020B-2746-4BD5-8DDF-9BE7F1A56409}" presName="parentLin" presStyleCnt="0"/>
      <dgm:spPr/>
      <dgm:t>
        <a:bodyPr/>
        <a:lstStyle/>
        <a:p>
          <a:endParaRPr lang="en-US"/>
        </a:p>
      </dgm:t>
    </dgm:pt>
    <dgm:pt modelId="{DB466E3F-17E2-4D1C-BE1E-A69303EF6C1A}" type="pres">
      <dgm:prSet presAssocID="{F066020B-2746-4BD5-8DDF-9BE7F1A56409}" presName="parentLeftMargin" presStyleLbl="node1" presStyleIdx="0" presStyleCnt="3"/>
      <dgm:spPr/>
      <dgm:t>
        <a:bodyPr/>
        <a:lstStyle/>
        <a:p>
          <a:endParaRPr lang="en-US"/>
        </a:p>
      </dgm:t>
    </dgm:pt>
    <dgm:pt modelId="{09732130-6506-4D14-9D33-C049CB52ED15}" type="pres">
      <dgm:prSet presAssocID="{F066020B-2746-4BD5-8DDF-9BE7F1A56409}" presName="parentText" presStyleLbl="node1" presStyleIdx="1" presStyleCnt="3">
        <dgm:presLayoutVars>
          <dgm:chMax val="0"/>
          <dgm:bulletEnabled val="1"/>
        </dgm:presLayoutVars>
      </dgm:prSet>
      <dgm:spPr/>
      <dgm:t>
        <a:bodyPr/>
        <a:lstStyle/>
        <a:p>
          <a:endParaRPr lang="en-US"/>
        </a:p>
      </dgm:t>
    </dgm:pt>
    <dgm:pt modelId="{66ED21D0-DFBC-46D6-824F-B7E3FCAA80BF}" type="pres">
      <dgm:prSet presAssocID="{F066020B-2746-4BD5-8DDF-9BE7F1A56409}" presName="negativeSpace" presStyleCnt="0"/>
      <dgm:spPr/>
      <dgm:t>
        <a:bodyPr/>
        <a:lstStyle/>
        <a:p>
          <a:endParaRPr lang="en-US"/>
        </a:p>
      </dgm:t>
    </dgm:pt>
    <dgm:pt modelId="{820C0FC6-8A99-43FB-A611-70C8404DF7A3}" type="pres">
      <dgm:prSet presAssocID="{F066020B-2746-4BD5-8DDF-9BE7F1A56409}" presName="childText" presStyleLbl="conFgAcc1" presStyleIdx="1" presStyleCnt="3">
        <dgm:presLayoutVars>
          <dgm:bulletEnabled val="1"/>
        </dgm:presLayoutVars>
      </dgm:prSet>
      <dgm:spPr/>
      <dgm:t>
        <a:bodyPr/>
        <a:lstStyle/>
        <a:p>
          <a:endParaRPr lang="en-US"/>
        </a:p>
      </dgm:t>
    </dgm:pt>
    <dgm:pt modelId="{0EFD3A69-F722-4495-93B1-19F408AA4077}" type="pres">
      <dgm:prSet presAssocID="{B5070038-59AF-4FB5-90C3-3601537F9577}" presName="spaceBetweenRectangles" presStyleCnt="0"/>
      <dgm:spPr/>
      <dgm:t>
        <a:bodyPr/>
        <a:lstStyle/>
        <a:p>
          <a:endParaRPr lang="en-US"/>
        </a:p>
      </dgm:t>
    </dgm:pt>
    <dgm:pt modelId="{F886B723-93EF-4873-8F98-C6FD901A42CD}" type="pres">
      <dgm:prSet presAssocID="{F99BCDC9-A486-4FF5-9CA2-629A9CCC9882}" presName="parentLin" presStyleCnt="0"/>
      <dgm:spPr/>
      <dgm:t>
        <a:bodyPr/>
        <a:lstStyle/>
        <a:p>
          <a:endParaRPr lang="en-US"/>
        </a:p>
      </dgm:t>
    </dgm:pt>
    <dgm:pt modelId="{25878D0B-CF70-4BA2-9A1E-5D08610E9354}" type="pres">
      <dgm:prSet presAssocID="{F99BCDC9-A486-4FF5-9CA2-629A9CCC9882}" presName="parentLeftMargin" presStyleLbl="node1" presStyleIdx="1" presStyleCnt="3"/>
      <dgm:spPr/>
      <dgm:t>
        <a:bodyPr/>
        <a:lstStyle/>
        <a:p>
          <a:endParaRPr lang="en-US"/>
        </a:p>
      </dgm:t>
    </dgm:pt>
    <dgm:pt modelId="{A3DB3365-2B43-4391-A7DF-DDA30CC227EC}" type="pres">
      <dgm:prSet presAssocID="{F99BCDC9-A486-4FF5-9CA2-629A9CCC9882}" presName="parentText" presStyleLbl="node1" presStyleIdx="2" presStyleCnt="3" custLinFactNeighborX="2041" custLinFactNeighborY="1220">
        <dgm:presLayoutVars>
          <dgm:chMax val="0"/>
          <dgm:bulletEnabled val="1"/>
        </dgm:presLayoutVars>
      </dgm:prSet>
      <dgm:spPr/>
      <dgm:t>
        <a:bodyPr/>
        <a:lstStyle/>
        <a:p>
          <a:endParaRPr lang="en-US"/>
        </a:p>
      </dgm:t>
    </dgm:pt>
    <dgm:pt modelId="{8B0C9CB0-2453-4660-9B65-26E679D43539}" type="pres">
      <dgm:prSet presAssocID="{F99BCDC9-A486-4FF5-9CA2-629A9CCC9882}" presName="negativeSpace" presStyleCnt="0"/>
      <dgm:spPr/>
      <dgm:t>
        <a:bodyPr/>
        <a:lstStyle/>
        <a:p>
          <a:endParaRPr lang="en-US"/>
        </a:p>
      </dgm:t>
    </dgm:pt>
    <dgm:pt modelId="{79D986AE-3CF2-4D7B-8D0F-53AB8A916D2B}" type="pres">
      <dgm:prSet presAssocID="{F99BCDC9-A486-4FF5-9CA2-629A9CCC9882}" presName="childText" presStyleLbl="conFgAcc1" presStyleIdx="2" presStyleCnt="3">
        <dgm:presLayoutVars>
          <dgm:bulletEnabled val="1"/>
        </dgm:presLayoutVars>
      </dgm:prSet>
      <dgm:spPr/>
      <dgm:t>
        <a:bodyPr/>
        <a:lstStyle/>
        <a:p>
          <a:endParaRPr lang="en-US"/>
        </a:p>
      </dgm:t>
    </dgm:pt>
  </dgm:ptLst>
  <dgm:cxnLst>
    <dgm:cxn modelId="{BED6C9BB-6E2D-4853-8AC0-B86C80C98074}" type="presOf" srcId="{F17ABF22-FDA3-41F9-941F-EC146D33846E}" destId="{06D4B5EB-E779-465D-960A-BFB3F202E8A8}" srcOrd="1" destOrd="0" presId="urn:microsoft.com/office/officeart/2005/8/layout/list1"/>
    <dgm:cxn modelId="{8BF6F4EB-EF9C-44E6-85DA-37D825F87A8C}" type="presOf" srcId="{F066020B-2746-4BD5-8DDF-9BE7F1A56409}" destId="{DB466E3F-17E2-4D1C-BE1E-A69303EF6C1A}" srcOrd="0" destOrd="0" presId="urn:microsoft.com/office/officeart/2005/8/layout/list1"/>
    <dgm:cxn modelId="{A9BD6DAD-E7F1-4D63-BE0B-EB7F5FFD553A}" srcId="{015DF286-C83D-4F6F-86D8-7BEAE3F86790}" destId="{F99BCDC9-A486-4FF5-9CA2-629A9CCC9882}" srcOrd="2" destOrd="0" parTransId="{5D02097F-4E78-4576-BF3E-2B02E25DF929}" sibTransId="{9893D0B0-998E-4DA1-84F6-5AD00DC9AAD9}"/>
    <dgm:cxn modelId="{F98275E1-59F8-4D00-BC1B-E1B511BF1C31}" type="presOf" srcId="{015DF286-C83D-4F6F-86D8-7BEAE3F86790}" destId="{C253149F-5885-442E-8C1F-394467FF66B2}" srcOrd="0" destOrd="0" presId="urn:microsoft.com/office/officeart/2005/8/layout/list1"/>
    <dgm:cxn modelId="{15F9C4CA-CF0B-4C63-B8C3-EFB5043EF2F7}" type="presOf" srcId="{F99BCDC9-A486-4FF5-9CA2-629A9CCC9882}" destId="{A3DB3365-2B43-4391-A7DF-DDA30CC227EC}" srcOrd="1" destOrd="0" presId="urn:microsoft.com/office/officeart/2005/8/layout/list1"/>
    <dgm:cxn modelId="{FD253B6B-90BC-494A-8B55-B98CF3E11BD3}" type="presOf" srcId="{F99BCDC9-A486-4FF5-9CA2-629A9CCC9882}" destId="{25878D0B-CF70-4BA2-9A1E-5D08610E9354}" srcOrd="0" destOrd="0" presId="urn:microsoft.com/office/officeart/2005/8/layout/list1"/>
    <dgm:cxn modelId="{FE0B45E1-0602-4105-A010-84EF41B04BCE}" type="presOf" srcId="{F066020B-2746-4BD5-8DDF-9BE7F1A56409}" destId="{09732130-6506-4D14-9D33-C049CB52ED15}" srcOrd="1" destOrd="0" presId="urn:microsoft.com/office/officeart/2005/8/layout/list1"/>
    <dgm:cxn modelId="{0479D284-7E89-4E3A-9698-8EFD1EBF3478}" srcId="{015DF286-C83D-4F6F-86D8-7BEAE3F86790}" destId="{F066020B-2746-4BD5-8DDF-9BE7F1A56409}" srcOrd="1" destOrd="0" parTransId="{9CEE4599-CACC-4F43-B791-171E4AFDB2DB}" sibTransId="{B5070038-59AF-4FB5-90C3-3601537F9577}"/>
    <dgm:cxn modelId="{D12763FE-FF22-445B-B8E1-582BB8FAD031}" srcId="{015DF286-C83D-4F6F-86D8-7BEAE3F86790}" destId="{F17ABF22-FDA3-41F9-941F-EC146D33846E}" srcOrd="0" destOrd="0" parTransId="{06191732-0113-487D-8566-DB4261909E56}" sibTransId="{DFAAE015-216F-43B9-AD1A-85A344E7E5A8}"/>
    <dgm:cxn modelId="{FCCACCA3-0880-4DE5-BAB5-56C0C492C614}" type="presOf" srcId="{F17ABF22-FDA3-41F9-941F-EC146D33846E}" destId="{BC926D65-6078-4796-8072-853FACABF8FC}" srcOrd="0" destOrd="0" presId="urn:microsoft.com/office/officeart/2005/8/layout/list1"/>
    <dgm:cxn modelId="{275F9733-EDDD-4744-90CB-C8698E1968C7}" type="presParOf" srcId="{C253149F-5885-442E-8C1F-394467FF66B2}" destId="{5793E3E2-BF40-483C-8FAF-2CD1462376AE}" srcOrd="0" destOrd="0" presId="urn:microsoft.com/office/officeart/2005/8/layout/list1"/>
    <dgm:cxn modelId="{5F9A8926-136C-4A4E-8361-D498C3998501}" type="presParOf" srcId="{5793E3E2-BF40-483C-8FAF-2CD1462376AE}" destId="{BC926D65-6078-4796-8072-853FACABF8FC}" srcOrd="0" destOrd="0" presId="urn:microsoft.com/office/officeart/2005/8/layout/list1"/>
    <dgm:cxn modelId="{B48DB6DF-5592-4325-9EA4-25F0B3643EEE}" type="presParOf" srcId="{5793E3E2-BF40-483C-8FAF-2CD1462376AE}" destId="{06D4B5EB-E779-465D-960A-BFB3F202E8A8}" srcOrd="1" destOrd="0" presId="urn:microsoft.com/office/officeart/2005/8/layout/list1"/>
    <dgm:cxn modelId="{7CC2E410-AFF4-4632-99F8-B91B92EF6A87}" type="presParOf" srcId="{C253149F-5885-442E-8C1F-394467FF66B2}" destId="{E526F4B7-1C74-472E-8FEE-1F687B02B7EA}" srcOrd="1" destOrd="0" presId="urn:microsoft.com/office/officeart/2005/8/layout/list1"/>
    <dgm:cxn modelId="{198E470E-CFCF-4C00-B070-514657C0EA31}" type="presParOf" srcId="{C253149F-5885-442E-8C1F-394467FF66B2}" destId="{2805C5E7-FEB5-4B42-92FB-B3C9887E99AA}" srcOrd="2" destOrd="0" presId="urn:microsoft.com/office/officeart/2005/8/layout/list1"/>
    <dgm:cxn modelId="{EEEC58B5-5525-4F46-B81E-236966AAD1AA}" type="presParOf" srcId="{C253149F-5885-442E-8C1F-394467FF66B2}" destId="{627889FC-B1F0-4EBD-A366-2AF7FBA7617B}" srcOrd="3" destOrd="0" presId="urn:microsoft.com/office/officeart/2005/8/layout/list1"/>
    <dgm:cxn modelId="{EBFCB4F3-7442-42C2-89FD-15F3195AC844}" type="presParOf" srcId="{C253149F-5885-442E-8C1F-394467FF66B2}" destId="{527BDE77-7294-4AE5-93B5-DFD1DD7AF5D6}" srcOrd="4" destOrd="0" presId="urn:microsoft.com/office/officeart/2005/8/layout/list1"/>
    <dgm:cxn modelId="{B0E5ECDF-6AE2-43C0-A627-CC14D7210D69}" type="presParOf" srcId="{527BDE77-7294-4AE5-93B5-DFD1DD7AF5D6}" destId="{DB466E3F-17E2-4D1C-BE1E-A69303EF6C1A}" srcOrd="0" destOrd="0" presId="urn:microsoft.com/office/officeart/2005/8/layout/list1"/>
    <dgm:cxn modelId="{581AFB5A-2FF8-45B7-B6F7-08881D79DC50}" type="presParOf" srcId="{527BDE77-7294-4AE5-93B5-DFD1DD7AF5D6}" destId="{09732130-6506-4D14-9D33-C049CB52ED15}" srcOrd="1" destOrd="0" presId="urn:microsoft.com/office/officeart/2005/8/layout/list1"/>
    <dgm:cxn modelId="{F9436F51-8D43-4B96-B2B7-653AF01B3732}" type="presParOf" srcId="{C253149F-5885-442E-8C1F-394467FF66B2}" destId="{66ED21D0-DFBC-46D6-824F-B7E3FCAA80BF}" srcOrd="5" destOrd="0" presId="urn:microsoft.com/office/officeart/2005/8/layout/list1"/>
    <dgm:cxn modelId="{10EAE73C-0B1A-4AD2-8CD1-236576D42C59}" type="presParOf" srcId="{C253149F-5885-442E-8C1F-394467FF66B2}" destId="{820C0FC6-8A99-43FB-A611-70C8404DF7A3}" srcOrd="6" destOrd="0" presId="urn:microsoft.com/office/officeart/2005/8/layout/list1"/>
    <dgm:cxn modelId="{1A458049-6DF6-450D-90AF-7B17F25B70D2}" type="presParOf" srcId="{C253149F-5885-442E-8C1F-394467FF66B2}" destId="{0EFD3A69-F722-4495-93B1-19F408AA4077}" srcOrd="7" destOrd="0" presId="urn:microsoft.com/office/officeart/2005/8/layout/list1"/>
    <dgm:cxn modelId="{F31B936F-2920-4F64-9142-D1562BBE3F26}" type="presParOf" srcId="{C253149F-5885-442E-8C1F-394467FF66B2}" destId="{F886B723-93EF-4873-8F98-C6FD901A42CD}" srcOrd="8" destOrd="0" presId="urn:microsoft.com/office/officeart/2005/8/layout/list1"/>
    <dgm:cxn modelId="{AC9AFEAD-036B-4FC6-A028-816F06AC64E9}" type="presParOf" srcId="{F886B723-93EF-4873-8F98-C6FD901A42CD}" destId="{25878D0B-CF70-4BA2-9A1E-5D08610E9354}" srcOrd="0" destOrd="0" presId="urn:microsoft.com/office/officeart/2005/8/layout/list1"/>
    <dgm:cxn modelId="{43FC3711-FF55-4DC6-BA24-4B28DEAFEEAB}" type="presParOf" srcId="{F886B723-93EF-4873-8F98-C6FD901A42CD}" destId="{A3DB3365-2B43-4391-A7DF-DDA30CC227EC}" srcOrd="1" destOrd="0" presId="urn:microsoft.com/office/officeart/2005/8/layout/list1"/>
    <dgm:cxn modelId="{CFBB81F8-CE2B-4DA3-9AA7-34C12C70C64A}" type="presParOf" srcId="{C253149F-5885-442E-8C1F-394467FF66B2}" destId="{8B0C9CB0-2453-4660-9B65-26E679D43539}" srcOrd="9" destOrd="0" presId="urn:microsoft.com/office/officeart/2005/8/layout/list1"/>
    <dgm:cxn modelId="{9C704358-3467-4387-99AC-4C09A0953FB8}" type="presParOf" srcId="{C253149F-5885-442E-8C1F-394467FF66B2}" destId="{79D986AE-3CF2-4D7B-8D0F-53AB8A916D2B}"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9964D3-0950-4F41-ACF0-DC10412ACCA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33098A9-8A50-4B1A-8151-D963FB821105}">
      <dgm:prSet/>
      <dgm:spPr/>
      <dgm:t>
        <a:bodyPr/>
        <a:lstStyle/>
        <a:p>
          <a:pPr rtl="0"/>
          <a:r>
            <a:rPr lang="en-US" i="1" dirty="0" smtClean="0"/>
            <a:t>Main function of system:</a:t>
          </a:r>
          <a:endParaRPr lang="en-US" dirty="0"/>
        </a:p>
      </dgm:t>
    </dgm:pt>
    <dgm:pt modelId="{03D89106-D7F1-4AD3-BFA4-D44EB836D7ED}" type="parTrans" cxnId="{FC132528-5AB2-4AF5-90FB-B3629D30E560}">
      <dgm:prSet/>
      <dgm:spPr/>
      <dgm:t>
        <a:bodyPr/>
        <a:lstStyle/>
        <a:p>
          <a:endParaRPr lang="en-US"/>
        </a:p>
      </dgm:t>
    </dgm:pt>
    <dgm:pt modelId="{30E3CC2D-082B-4A2F-B923-42F7DFE7FC4A}" type="sibTrans" cxnId="{FC132528-5AB2-4AF5-90FB-B3629D30E560}">
      <dgm:prSet/>
      <dgm:spPr/>
      <dgm:t>
        <a:bodyPr/>
        <a:lstStyle/>
        <a:p>
          <a:endParaRPr lang="en-US"/>
        </a:p>
      </dgm:t>
    </dgm:pt>
    <dgm:pt modelId="{16928019-9DA5-466C-8927-71360BA7120E}">
      <dgm:prSet custT="1"/>
      <dgm:spPr/>
      <dgm:t>
        <a:bodyPr/>
        <a:lstStyle/>
        <a:p>
          <a:pPr rtl="0"/>
          <a:r>
            <a:rPr lang="en-US" sz="2400" i="1" dirty="0" smtClean="0"/>
            <a:t>Order management</a:t>
          </a:r>
          <a:endParaRPr lang="en-US" sz="2400" dirty="0"/>
        </a:p>
      </dgm:t>
    </dgm:pt>
    <dgm:pt modelId="{74A3BD2D-A166-4401-9736-C28F7B9FBED4}" type="parTrans" cxnId="{C0432DD0-CDDD-43F9-9605-CD5A194FCDEC}">
      <dgm:prSet/>
      <dgm:spPr/>
      <dgm:t>
        <a:bodyPr/>
        <a:lstStyle/>
        <a:p>
          <a:endParaRPr lang="en-US"/>
        </a:p>
      </dgm:t>
    </dgm:pt>
    <dgm:pt modelId="{DB47AC1D-FF3E-41C1-9B4F-11527D560C3D}" type="sibTrans" cxnId="{C0432DD0-CDDD-43F9-9605-CD5A194FCDEC}">
      <dgm:prSet/>
      <dgm:spPr/>
      <dgm:t>
        <a:bodyPr/>
        <a:lstStyle/>
        <a:p>
          <a:endParaRPr lang="en-US"/>
        </a:p>
      </dgm:t>
    </dgm:pt>
    <dgm:pt modelId="{DDE61FCE-27E0-40A7-8E8A-B782230B6376}">
      <dgm:prSet custT="1"/>
      <dgm:spPr/>
      <dgm:t>
        <a:bodyPr/>
        <a:lstStyle/>
        <a:p>
          <a:pPr rtl="0"/>
          <a:r>
            <a:rPr lang="en-US" sz="2400" i="1" dirty="0" smtClean="0"/>
            <a:t>Employee management </a:t>
          </a:r>
          <a:endParaRPr lang="en-US" sz="2400" dirty="0"/>
        </a:p>
      </dgm:t>
    </dgm:pt>
    <dgm:pt modelId="{1FB2314C-4B50-42AD-9049-9C32D7065212}" type="parTrans" cxnId="{043A2D43-C608-4BBA-9637-A45A75FC3AC6}">
      <dgm:prSet/>
      <dgm:spPr/>
      <dgm:t>
        <a:bodyPr/>
        <a:lstStyle/>
        <a:p>
          <a:endParaRPr lang="en-US"/>
        </a:p>
      </dgm:t>
    </dgm:pt>
    <dgm:pt modelId="{9EA0D4DB-8E8C-4B26-8F9E-192ECDB8FDB8}" type="sibTrans" cxnId="{043A2D43-C608-4BBA-9637-A45A75FC3AC6}">
      <dgm:prSet/>
      <dgm:spPr/>
      <dgm:t>
        <a:bodyPr/>
        <a:lstStyle/>
        <a:p>
          <a:endParaRPr lang="en-US"/>
        </a:p>
      </dgm:t>
    </dgm:pt>
    <dgm:pt modelId="{66EE030F-63E5-4665-80C6-B2D2EE5E3FC5}">
      <dgm:prSet custT="1"/>
      <dgm:spPr/>
      <dgm:t>
        <a:bodyPr/>
        <a:lstStyle/>
        <a:p>
          <a:pPr rtl="0"/>
          <a:r>
            <a:rPr lang="en-US" sz="2400" i="1" dirty="0" smtClean="0"/>
            <a:t>Customer management </a:t>
          </a:r>
          <a:endParaRPr lang="en-US" sz="2400" dirty="0"/>
        </a:p>
      </dgm:t>
    </dgm:pt>
    <dgm:pt modelId="{E405CF80-D5C2-4F7E-BF94-3EEEEFCF778E}" type="parTrans" cxnId="{571A0B08-A213-4B9C-8B53-DA7A8F3FEE30}">
      <dgm:prSet/>
      <dgm:spPr/>
      <dgm:t>
        <a:bodyPr/>
        <a:lstStyle/>
        <a:p>
          <a:endParaRPr lang="en-US"/>
        </a:p>
      </dgm:t>
    </dgm:pt>
    <dgm:pt modelId="{D78F4976-F539-416F-B71A-86B1D4944E68}" type="sibTrans" cxnId="{571A0B08-A213-4B9C-8B53-DA7A8F3FEE30}">
      <dgm:prSet/>
      <dgm:spPr/>
      <dgm:t>
        <a:bodyPr/>
        <a:lstStyle/>
        <a:p>
          <a:endParaRPr lang="en-US"/>
        </a:p>
      </dgm:t>
    </dgm:pt>
    <dgm:pt modelId="{EAE45CEE-0DCF-462C-B3F9-9C7724E48944}">
      <dgm:prSet custT="1"/>
      <dgm:spPr/>
      <dgm:t>
        <a:bodyPr/>
        <a:lstStyle/>
        <a:p>
          <a:pPr rtl="0"/>
          <a:r>
            <a:rPr lang="en-US" sz="2400" i="1" dirty="0" smtClean="0"/>
            <a:t>Supplier management</a:t>
          </a:r>
          <a:endParaRPr lang="en-US" sz="2400" dirty="0"/>
        </a:p>
      </dgm:t>
    </dgm:pt>
    <dgm:pt modelId="{4D8B3321-D3B7-47C8-90D0-1067C79B859F}" type="parTrans" cxnId="{8787469A-33AC-4905-A3EF-9EF13126DFE8}">
      <dgm:prSet/>
      <dgm:spPr/>
      <dgm:t>
        <a:bodyPr/>
        <a:lstStyle/>
        <a:p>
          <a:endParaRPr lang="en-US"/>
        </a:p>
      </dgm:t>
    </dgm:pt>
    <dgm:pt modelId="{C1B1CB45-0F28-4C8A-A470-4E1B4378F787}" type="sibTrans" cxnId="{8787469A-33AC-4905-A3EF-9EF13126DFE8}">
      <dgm:prSet/>
      <dgm:spPr/>
      <dgm:t>
        <a:bodyPr/>
        <a:lstStyle/>
        <a:p>
          <a:endParaRPr lang="en-US"/>
        </a:p>
      </dgm:t>
    </dgm:pt>
    <dgm:pt modelId="{E052B4F9-8E39-498A-A84F-2F2A3AD3F38F}">
      <dgm:prSet custT="1"/>
      <dgm:spPr/>
      <dgm:t>
        <a:bodyPr/>
        <a:lstStyle/>
        <a:p>
          <a:pPr rtl="0"/>
          <a:r>
            <a:rPr lang="en-US" sz="2400" i="1" dirty="0" smtClean="0"/>
            <a:t>Store management</a:t>
          </a:r>
          <a:endParaRPr lang="en-US" sz="2400" dirty="0"/>
        </a:p>
      </dgm:t>
    </dgm:pt>
    <dgm:pt modelId="{37A58C06-98BD-430A-B56D-64462566869A}" type="parTrans" cxnId="{167321B5-EA73-4FE5-BAA6-ED21506B2DB9}">
      <dgm:prSet/>
      <dgm:spPr/>
      <dgm:t>
        <a:bodyPr/>
        <a:lstStyle/>
        <a:p>
          <a:endParaRPr lang="en-US"/>
        </a:p>
      </dgm:t>
    </dgm:pt>
    <dgm:pt modelId="{862E5D19-8FDB-4D65-94FF-866F17103363}" type="sibTrans" cxnId="{167321B5-EA73-4FE5-BAA6-ED21506B2DB9}">
      <dgm:prSet/>
      <dgm:spPr/>
      <dgm:t>
        <a:bodyPr/>
        <a:lstStyle/>
        <a:p>
          <a:endParaRPr lang="en-US"/>
        </a:p>
      </dgm:t>
    </dgm:pt>
    <dgm:pt modelId="{B4221332-B90C-496B-9BAD-29E8F1173E2B}">
      <dgm:prSet custT="1"/>
      <dgm:spPr/>
      <dgm:t>
        <a:bodyPr/>
        <a:lstStyle/>
        <a:p>
          <a:pPr rtl="0"/>
          <a:r>
            <a:rPr lang="en-US" sz="2400" i="1" dirty="0" smtClean="0"/>
            <a:t>Account management</a:t>
          </a:r>
          <a:endParaRPr lang="en-US" sz="2400" dirty="0"/>
        </a:p>
      </dgm:t>
    </dgm:pt>
    <dgm:pt modelId="{F1EA18A0-5C95-4BD4-B10B-7C78C714E170}" type="parTrans" cxnId="{1DF8CA5B-92D0-4EC4-A360-EAC49BDE72E6}">
      <dgm:prSet/>
      <dgm:spPr/>
      <dgm:t>
        <a:bodyPr/>
        <a:lstStyle/>
        <a:p>
          <a:endParaRPr lang="en-US"/>
        </a:p>
      </dgm:t>
    </dgm:pt>
    <dgm:pt modelId="{F96597FF-4A11-474F-8EEC-2420FB7C8000}" type="sibTrans" cxnId="{1DF8CA5B-92D0-4EC4-A360-EAC49BDE72E6}">
      <dgm:prSet/>
      <dgm:spPr/>
      <dgm:t>
        <a:bodyPr/>
        <a:lstStyle/>
        <a:p>
          <a:endParaRPr lang="en-US"/>
        </a:p>
      </dgm:t>
    </dgm:pt>
    <dgm:pt modelId="{DFECDB21-34A0-48B1-A7DD-B4890D3D994D}">
      <dgm:prSet custT="1"/>
      <dgm:spPr/>
      <dgm:t>
        <a:bodyPr/>
        <a:lstStyle/>
        <a:p>
          <a:pPr rtl="0"/>
          <a:r>
            <a:rPr lang="en-US" sz="2400" i="1" dirty="0" smtClean="0"/>
            <a:t>Import/Export.</a:t>
          </a:r>
          <a:endParaRPr lang="en-US" sz="2400" dirty="0"/>
        </a:p>
      </dgm:t>
    </dgm:pt>
    <dgm:pt modelId="{37240C1F-B01E-44CE-9176-BFA0028BEA39}" type="parTrans" cxnId="{AC618934-7B47-461F-8224-01F368FCAE91}">
      <dgm:prSet/>
      <dgm:spPr/>
      <dgm:t>
        <a:bodyPr/>
        <a:lstStyle/>
        <a:p>
          <a:endParaRPr lang="en-US"/>
        </a:p>
      </dgm:t>
    </dgm:pt>
    <dgm:pt modelId="{A82C153A-EE5D-4742-818D-3332AE014164}" type="sibTrans" cxnId="{AC618934-7B47-461F-8224-01F368FCAE91}">
      <dgm:prSet/>
      <dgm:spPr/>
      <dgm:t>
        <a:bodyPr/>
        <a:lstStyle/>
        <a:p>
          <a:endParaRPr lang="en-US"/>
        </a:p>
      </dgm:t>
    </dgm:pt>
    <dgm:pt modelId="{D9349B75-13F3-4479-A1BD-BFABA1E01E92}">
      <dgm:prSet custT="1"/>
      <dgm:spPr/>
      <dgm:t>
        <a:bodyPr/>
        <a:lstStyle/>
        <a:p>
          <a:pPr rtl="0"/>
          <a:r>
            <a:rPr lang="en-US" sz="2400" i="1" dirty="0" smtClean="0"/>
            <a:t>Reporting management</a:t>
          </a:r>
          <a:endParaRPr lang="en-US" sz="2400" dirty="0"/>
        </a:p>
      </dgm:t>
    </dgm:pt>
    <dgm:pt modelId="{8747BEAA-FF98-4399-9429-AB7072C9C26B}" type="parTrans" cxnId="{CCBCC926-6A62-4F1D-A91A-A3C54B406813}">
      <dgm:prSet/>
      <dgm:spPr/>
      <dgm:t>
        <a:bodyPr/>
        <a:lstStyle/>
        <a:p>
          <a:endParaRPr lang="en-US"/>
        </a:p>
      </dgm:t>
    </dgm:pt>
    <dgm:pt modelId="{57FE22EF-199D-4C58-9C1A-2E2A3D39C528}" type="sibTrans" cxnId="{CCBCC926-6A62-4F1D-A91A-A3C54B406813}">
      <dgm:prSet/>
      <dgm:spPr/>
      <dgm:t>
        <a:bodyPr/>
        <a:lstStyle/>
        <a:p>
          <a:endParaRPr lang="en-US"/>
        </a:p>
      </dgm:t>
    </dgm:pt>
    <dgm:pt modelId="{30704CB0-08A1-4177-AEF3-71C0C2D06174}">
      <dgm:prSet custT="1"/>
      <dgm:spPr/>
      <dgm:t>
        <a:bodyPr/>
        <a:lstStyle/>
        <a:p>
          <a:pPr rtl="0"/>
          <a:r>
            <a:rPr lang="en-US" sz="2400" i="1" dirty="0" smtClean="0"/>
            <a:t>Payment management</a:t>
          </a:r>
          <a:endParaRPr lang="en-US" sz="2400" dirty="0"/>
        </a:p>
      </dgm:t>
    </dgm:pt>
    <dgm:pt modelId="{7184A782-06C2-468D-B866-C10C81CDC5AB}" type="parTrans" cxnId="{CDA856C2-190B-49DD-84E6-5A1608077ED7}">
      <dgm:prSet/>
      <dgm:spPr/>
      <dgm:t>
        <a:bodyPr/>
        <a:lstStyle/>
        <a:p>
          <a:endParaRPr lang="en-US"/>
        </a:p>
      </dgm:t>
    </dgm:pt>
    <dgm:pt modelId="{E4B25D85-6197-456A-A4CF-0DA37F51EF65}" type="sibTrans" cxnId="{CDA856C2-190B-49DD-84E6-5A1608077ED7}">
      <dgm:prSet/>
      <dgm:spPr/>
      <dgm:t>
        <a:bodyPr/>
        <a:lstStyle/>
        <a:p>
          <a:endParaRPr lang="en-US"/>
        </a:p>
      </dgm:t>
    </dgm:pt>
    <dgm:pt modelId="{E8090EA2-53B7-4627-9FB9-EDFE00C47033}">
      <dgm:prSet custT="1"/>
      <dgm:spPr/>
      <dgm:t>
        <a:bodyPr/>
        <a:lstStyle/>
        <a:p>
          <a:pPr rtl="0"/>
          <a:r>
            <a:rPr lang="en-US" sz="2400" i="1" dirty="0" smtClean="0"/>
            <a:t>Statistic management</a:t>
          </a:r>
          <a:endParaRPr lang="en-US" sz="2400" dirty="0"/>
        </a:p>
      </dgm:t>
    </dgm:pt>
    <dgm:pt modelId="{C57EC13C-7BF8-4675-A1C6-8F14C6CC4E07}" type="parTrans" cxnId="{59F5D65E-6774-483B-8F75-81AB6189BE08}">
      <dgm:prSet/>
      <dgm:spPr/>
      <dgm:t>
        <a:bodyPr/>
        <a:lstStyle/>
        <a:p>
          <a:endParaRPr lang="en-US"/>
        </a:p>
      </dgm:t>
    </dgm:pt>
    <dgm:pt modelId="{9B6897F6-E8A1-4430-A9DF-EE6D829173CC}" type="sibTrans" cxnId="{59F5D65E-6774-483B-8F75-81AB6189BE08}">
      <dgm:prSet/>
      <dgm:spPr/>
      <dgm:t>
        <a:bodyPr/>
        <a:lstStyle/>
        <a:p>
          <a:endParaRPr lang="en-US"/>
        </a:p>
      </dgm:t>
    </dgm:pt>
    <dgm:pt modelId="{B4B3DA57-8379-4F37-A6B5-26098E0AA775}" type="pres">
      <dgm:prSet presAssocID="{059964D3-0950-4F41-ACF0-DC10412ACCA8}" presName="Name0" presStyleCnt="0">
        <dgm:presLayoutVars>
          <dgm:dir/>
          <dgm:animLvl val="lvl"/>
          <dgm:resizeHandles val="exact"/>
        </dgm:presLayoutVars>
      </dgm:prSet>
      <dgm:spPr/>
      <dgm:t>
        <a:bodyPr/>
        <a:lstStyle/>
        <a:p>
          <a:endParaRPr lang="en-US"/>
        </a:p>
      </dgm:t>
    </dgm:pt>
    <dgm:pt modelId="{A8269BFF-B8C1-4F22-8765-037A5DF9ADE9}" type="pres">
      <dgm:prSet presAssocID="{F33098A9-8A50-4B1A-8151-D963FB821105}" presName="linNode" presStyleCnt="0"/>
      <dgm:spPr/>
    </dgm:pt>
    <dgm:pt modelId="{E6702C99-171E-484B-8ABF-82FB964A5957}" type="pres">
      <dgm:prSet presAssocID="{F33098A9-8A50-4B1A-8151-D963FB821105}" presName="parentText" presStyleLbl="node1" presStyleIdx="0" presStyleCnt="1">
        <dgm:presLayoutVars>
          <dgm:chMax val="1"/>
          <dgm:bulletEnabled val="1"/>
        </dgm:presLayoutVars>
      </dgm:prSet>
      <dgm:spPr/>
      <dgm:t>
        <a:bodyPr/>
        <a:lstStyle/>
        <a:p>
          <a:endParaRPr lang="en-US"/>
        </a:p>
      </dgm:t>
    </dgm:pt>
    <dgm:pt modelId="{0F048FDE-4E2A-489D-8302-EF48A2341C8F}" type="pres">
      <dgm:prSet presAssocID="{F33098A9-8A50-4B1A-8151-D963FB821105}" presName="descendantText" presStyleLbl="alignAccFollowNode1" presStyleIdx="0" presStyleCnt="1">
        <dgm:presLayoutVars>
          <dgm:bulletEnabled val="1"/>
        </dgm:presLayoutVars>
      </dgm:prSet>
      <dgm:spPr/>
      <dgm:t>
        <a:bodyPr/>
        <a:lstStyle/>
        <a:p>
          <a:endParaRPr lang="en-US"/>
        </a:p>
      </dgm:t>
    </dgm:pt>
  </dgm:ptLst>
  <dgm:cxnLst>
    <dgm:cxn modelId="{CDA856C2-190B-49DD-84E6-5A1608077ED7}" srcId="{F33098A9-8A50-4B1A-8151-D963FB821105}" destId="{30704CB0-08A1-4177-AEF3-71C0C2D06174}" srcOrd="8" destOrd="0" parTransId="{7184A782-06C2-468D-B866-C10C81CDC5AB}" sibTransId="{E4B25D85-6197-456A-A4CF-0DA37F51EF65}"/>
    <dgm:cxn modelId="{CCBCC926-6A62-4F1D-A91A-A3C54B406813}" srcId="{F33098A9-8A50-4B1A-8151-D963FB821105}" destId="{D9349B75-13F3-4479-A1BD-BFABA1E01E92}" srcOrd="7" destOrd="0" parTransId="{8747BEAA-FF98-4399-9429-AB7072C9C26B}" sibTransId="{57FE22EF-199D-4C58-9C1A-2E2A3D39C528}"/>
    <dgm:cxn modelId="{FC132528-5AB2-4AF5-90FB-B3629D30E560}" srcId="{059964D3-0950-4F41-ACF0-DC10412ACCA8}" destId="{F33098A9-8A50-4B1A-8151-D963FB821105}" srcOrd="0" destOrd="0" parTransId="{03D89106-D7F1-4AD3-BFA4-D44EB836D7ED}" sibTransId="{30E3CC2D-082B-4A2F-B923-42F7DFE7FC4A}"/>
    <dgm:cxn modelId="{B2ECCFFD-0071-484D-A9BC-A8BEF3AC3377}" type="presOf" srcId="{DDE61FCE-27E0-40A7-8E8A-B782230B6376}" destId="{0F048FDE-4E2A-489D-8302-EF48A2341C8F}" srcOrd="0" destOrd="1" presId="urn:microsoft.com/office/officeart/2005/8/layout/vList5"/>
    <dgm:cxn modelId="{043A2D43-C608-4BBA-9637-A45A75FC3AC6}" srcId="{F33098A9-8A50-4B1A-8151-D963FB821105}" destId="{DDE61FCE-27E0-40A7-8E8A-B782230B6376}" srcOrd="1" destOrd="0" parTransId="{1FB2314C-4B50-42AD-9049-9C32D7065212}" sibTransId="{9EA0D4DB-8E8C-4B26-8F9E-192ECDB8FDB8}"/>
    <dgm:cxn modelId="{9669C568-E5C3-4A16-800F-D1B6D1F49F30}" type="presOf" srcId="{B4221332-B90C-496B-9BAD-29E8F1173E2B}" destId="{0F048FDE-4E2A-489D-8302-EF48A2341C8F}" srcOrd="0" destOrd="5" presId="urn:microsoft.com/office/officeart/2005/8/layout/vList5"/>
    <dgm:cxn modelId="{C58BE6EF-6D35-45A5-8A7F-D6C9731C5ED8}" type="presOf" srcId="{DFECDB21-34A0-48B1-A7DD-B4890D3D994D}" destId="{0F048FDE-4E2A-489D-8302-EF48A2341C8F}" srcOrd="0" destOrd="6" presId="urn:microsoft.com/office/officeart/2005/8/layout/vList5"/>
    <dgm:cxn modelId="{26E9E910-4BA9-48DB-B634-6793B2A65669}" type="presOf" srcId="{66EE030F-63E5-4665-80C6-B2D2EE5E3FC5}" destId="{0F048FDE-4E2A-489D-8302-EF48A2341C8F}" srcOrd="0" destOrd="2" presId="urn:microsoft.com/office/officeart/2005/8/layout/vList5"/>
    <dgm:cxn modelId="{85FC884D-C61D-43EE-9C8C-0B49083D9C93}" type="presOf" srcId="{E8090EA2-53B7-4627-9FB9-EDFE00C47033}" destId="{0F048FDE-4E2A-489D-8302-EF48A2341C8F}" srcOrd="0" destOrd="9" presId="urn:microsoft.com/office/officeart/2005/8/layout/vList5"/>
    <dgm:cxn modelId="{C0432DD0-CDDD-43F9-9605-CD5A194FCDEC}" srcId="{F33098A9-8A50-4B1A-8151-D963FB821105}" destId="{16928019-9DA5-466C-8927-71360BA7120E}" srcOrd="0" destOrd="0" parTransId="{74A3BD2D-A166-4401-9736-C28F7B9FBED4}" sibTransId="{DB47AC1D-FF3E-41C1-9B4F-11527D560C3D}"/>
    <dgm:cxn modelId="{167321B5-EA73-4FE5-BAA6-ED21506B2DB9}" srcId="{F33098A9-8A50-4B1A-8151-D963FB821105}" destId="{E052B4F9-8E39-498A-A84F-2F2A3AD3F38F}" srcOrd="4" destOrd="0" parTransId="{37A58C06-98BD-430A-B56D-64462566869A}" sibTransId="{862E5D19-8FDB-4D65-94FF-866F17103363}"/>
    <dgm:cxn modelId="{1DF8CA5B-92D0-4EC4-A360-EAC49BDE72E6}" srcId="{F33098A9-8A50-4B1A-8151-D963FB821105}" destId="{B4221332-B90C-496B-9BAD-29E8F1173E2B}" srcOrd="5" destOrd="0" parTransId="{F1EA18A0-5C95-4BD4-B10B-7C78C714E170}" sibTransId="{F96597FF-4A11-474F-8EEC-2420FB7C8000}"/>
    <dgm:cxn modelId="{59F5D65E-6774-483B-8F75-81AB6189BE08}" srcId="{F33098A9-8A50-4B1A-8151-D963FB821105}" destId="{E8090EA2-53B7-4627-9FB9-EDFE00C47033}" srcOrd="9" destOrd="0" parTransId="{C57EC13C-7BF8-4675-A1C6-8F14C6CC4E07}" sibTransId="{9B6897F6-E8A1-4430-A9DF-EE6D829173CC}"/>
    <dgm:cxn modelId="{959C01A2-0417-42E7-9D81-E043662351F0}" type="presOf" srcId="{F33098A9-8A50-4B1A-8151-D963FB821105}" destId="{E6702C99-171E-484B-8ABF-82FB964A5957}" srcOrd="0" destOrd="0" presId="urn:microsoft.com/office/officeart/2005/8/layout/vList5"/>
    <dgm:cxn modelId="{4042C9F3-2712-4D7F-9D0D-B08D6190EDF0}" type="presOf" srcId="{059964D3-0950-4F41-ACF0-DC10412ACCA8}" destId="{B4B3DA57-8379-4F37-A6B5-26098E0AA775}" srcOrd="0" destOrd="0" presId="urn:microsoft.com/office/officeart/2005/8/layout/vList5"/>
    <dgm:cxn modelId="{ACFD4AC1-EBD9-4988-95DB-5A66C2B32403}" type="presOf" srcId="{EAE45CEE-0DCF-462C-B3F9-9C7724E48944}" destId="{0F048FDE-4E2A-489D-8302-EF48A2341C8F}" srcOrd="0" destOrd="3" presId="urn:microsoft.com/office/officeart/2005/8/layout/vList5"/>
    <dgm:cxn modelId="{D03A7FA6-FD40-4275-8985-2573A6622F17}" type="presOf" srcId="{E052B4F9-8E39-498A-A84F-2F2A3AD3F38F}" destId="{0F048FDE-4E2A-489D-8302-EF48A2341C8F}" srcOrd="0" destOrd="4" presId="urn:microsoft.com/office/officeart/2005/8/layout/vList5"/>
    <dgm:cxn modelId="{8787469A-33AC-4905-A3EF-9EF13126DFE8}" srcId="{F33098A9-8A50-4B1A-8151-D963FB821105}" destId="{EAE45CEE-0DCF-462C-B3F9-9C7724E48944}" srcOrd="3" destOrd="0" parTransId="{4D8B3321-D3B7-47C8-90D0-1067C79B859F}" sibTransId="{C1B1CB45-0F28-4C8A-A470-4E1B4378F787}"/>
    <dgm:cxn modelId="{F3849D82-0D2F-4376-9E39-C76C49BE89D9}" type="presOf" srcId="{16928019-9DA5-466C-8927-71360BA7120E}" destId="{0F048FDE-4E2A-489D-8302-EF48A2341C8F}" srcOrd="0" destOrd="0" presId="urn:microsoft.com/office/officeart/2005/8/layout/vList5"/>
    <dgm:cxn modelId="{EBC21AC9-A694-43C3-962E-CFFFB3AFAA32}" type="presOf" srcId="{30704CB0-08A1-4177-AEF3-71C0C2D06174}" destId="{0F048FDE-4E2A-489D-8302-EF48A2341C8F}" srcOrd="0" destOrd="8" presId="urn:microsoft.com/office/officeart/2005/8/layout/vList5"/>
    <dgm:cxn modelId="{B542F2F1-48AD-4AF7-8336-0B7382336E12}" type="presOf" srcId="{D9349B75-13F3-4479-A1BD-BFABA1E01E92}" destId="{0F048FDE-4E2A-489D-8302-EF48A2341C8F}" srcOrd="0" destOrd="7" presId="urn:microsoft.com/office/officeart/2005/8/layout/vList5"/>
    <dgm:cxn modelId="{AC618934-7B47-461F-8224-01F368FCAE91}" srcId="{F33098A9-8A50-4B1A-8151-D963FB821105}" destId="{DFECDB21-34A0-48B1-A7DD-B4890D3D994D}" srcOrd="6" destOrd="0" parTransId="{37240C1F-B01E-44CE-9176-BFA0028BEA39}" sibTransId="{A82C153A-EE5D-4742-818D-3332AE014164}"/>
    <dgm:cxn modelId="{571A0B08-A213-4B9C-8B53-DA7A8F3FEE30}" srcId="{F33098A9-8A50-4B1A-8151-D963FB821105}" destId="{66EE030F-63E5-4665-80C6-B2D2EE5E3FC5}" srcOrd="2" destOrd="0" parTransId="{E405CF80-D5C2-4F7E-BF94-3EEEEFCF778E}" sibTransId="{D78F4976-F539-416F-B71A-86B1D4944E68}"/>
    <dgm:cxn modelId="{D34FDDA9-18A8-4ABD-8E01-0B6518853377}" type="presParOf" srcId="{B4B3DA57-8379-4F37-A6B5-26098E0AA775}" destId="{A8269BFF-B8C1-4F22-8765-037A5DF9ADE9}" srcOrd="0" destOrd="0" presId="urn:microsoft.com/office/officeart/2005/8/layout/vList5"/>
    <dgm:cxn modelId="{14C02899-274D-48C3-8A8B-7F1354715CDE}" type="presParOf" srcId="{A8269BFF-B8C1-4F22-8765-037A5DF9ADE9}" destId="{E6702C99-171E-484B-8ABF-82FB964A5957}" srcOrd="0" destOrd="0" presId="urn:microsoft.com/office/officeart/2005/8/layout/vList5"/>
    <dgm:cxn modelId="{9AE95AF0-1340-408C-90B5-0B3AFBAE70DC}" type="presParOf" srcId="{A8269BFF-B8C1-4F22-8765-037A5DF9ADE9}" destId="{0F048FDE-4E2A-489D-8302-EF48A2341C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B30401-D187-41DF-9F1E-C3B288D0299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1AB182E-71E0-4041-B46E-6686206462C9}">
      <dgm:prSet custT="1"/>
      <dgm:spPr/>
      <dgm:t>
        <a:bodyPr/>
        <a:lstStyle/>
        <a:p>
          <a:pPr rtl="0"/>
          <a:r>
            <a:rPr lang="en-US" sz="2400" dirty="0" smtClean="0">
              <a:solidFill>
                <a:schemeClr val="accent1">
                  <a:lumMod val="50000"/>
                </a:schemeClr>
              </a:solidFill>
              <a:latin typeface="Century" pitchFamily="18" charset="0"/>
            </a:rPr>
            <a:t>Order Management</a:t>
          </a:r>
          <a:endParaRPr lang="en-US" sz="2400" dirty="0">
            <a:solidFill>
              <a:schemeClr val="accent1">
                <a:lumMod val="50000"/>
              </a:schemeClr>
            </a:solidFill>
            <a:latin typeface="Century" pitchFamily="18" charset="0"/>
          </a:endParaRPr>
        </a:p>
      </dgm:t>
    </dgm:pt>
    <dgm:pt modelId="{7E27397E-C422-402C-9BD9-4FAA5EB79BAD}" type="parTrans" cxnId="{EDDFE60E-D254-4EFB-A2CF-DE530FFCD489}">
      <dgm:prSet/>
      <dgm:spPr/>
      <dgm:t>
        <a:bodyPr/>
        <a:lstStyle/>
        <a:p>
          <a:endParaRPr lang="en-US"/>
        </a:p>
      </dgm:t>
    </dgm:pt>
    <dgm:pt modelId="{39B5D811-A4A8-4B03-8E60-C9F300402662}" type="sibTrans" cxnId="{EDDFE60E-D254-4EFB-A2CF-DE530FFCD489}">
      <dgm:prSet/>
      <dgm:spPr/>
      <dgm:t>
        <a:bodyPr/>
        <a:lstStyle/>
        <a:p>
          <a:endParaRPr lang="en-US"/>
        </a:p>
      </dgm:t>
    </dgm:pt>
    <dgm:pt modelId="{A86CB799-D3F2-4905-945F-45415BDEC994}">
      <dgm:prSet custT="1"/>
      <dgm:spPr/>
      <dgm:t>
        <a:bodyPr/>
        <a:lstStyle/>
        <a:p>
          <a:r>
            <a:rPr lang="en-US" sz="2400" b="0" dirty="0" err="1" smtClean="0">
              <a:solidFill>
                <a:schemeClr val="accent1">
                  <a:lumMod val="50000"/>
                </a:schemeClr>
              </a:solidFill>
              <a:latin typeface="Century" pitchFamily="18" charset="0"/>
            </a:rPr>
            <a:t>StoreManagement</a:t>
          </a:r>
          <a:endParaRPr lang="en-US" sz="2400" b="0" dirty="0">
            <a:solidFill>
              <a:schemeClr val="accent1">
                <a:lumMod val="50000"/>
              </a:schemeClr>
            </a:solidFill>
            <a:latin typeface="Century" pitchFamily="18" charset="0"/>
          </a:endParaRPr>
        </a:p>
      </dgm:t>
    </dgm:pt>
    <dgm:pt modelId="{9627492D-B31B-4A0F-A2F7-6115ABDFA747}" type="parTrans" cxnId="{5F9B7E25-4B95-4A3D-9548-5A1CB594C02D}">
      <dgm:prSet/>
      <dgm:spPr/>
      <dgm:t>
        <a:bodyPr/>
        <a:lstStyle/>
        <a:p>
          <a:endParaRPr lang="en-US"/>
        </a:p>
      </dgm:t>
    </dgm:pt>
    <dgm:pt modelId="{D059713C-F5B5-454A-B889-BF9B3525A92D}" type="sibTrans" cxnId="{5F9B7E25-4B95-4A3D-9548-5A1CB594C02D}">
      <dgm:prSet/>
      <dgm:spPr/>
      <dgm:t>
        <a:bodyPr/>
        <a:lstStyle/>
        <a:p>
          <a:endParaRPr lang="en-US"/>
        </a:p>
      </dgm:t>
    </dgm:pt>
    <dgm:pt modelId="{DA110FC9-60A9-4975-A9C7-2D0E4D16752E}">
      <dgm:prSet custT="1"/>
      <dgm:spPr/>
      <dgm:t>
        <a:bodyPr/>
        <a:lstStyle/>
        <a:p>
          <a:pPr algn="ctr" rtl="0"/>
          <a:r>
            <a:rPr lang="en-US" sz="2300" dirty="0" smtClean="0">
              <a:solidFill>
                <a:schemeClr val="accent1">
                  <a:lumMod val="50000"/>
                </a:schemeClr>
              </a:solidFill>
              <a:latin typeface="Century" pitchFamily="18" charset="0"/>
            </a:rPr>
            <a:t>Import/Export</a:t>
          </a:r>
        </a:p>
      </dgm:t>
    </dgm:pt>
    <dgm:pt modelId="{A8203CE1-11FD-4577-814B-5F35008CDB8A}" type="parTrans" cxnId="{C85F3793-58CA-48DD-AFA4-643533BC0FA4}">
      <dgm:prSet/>
      <dgm:spPr/>
      <dgm:t>
        <a:bodyPr/>
        <a:lstStyle/>
        <a:p>
          <a:endParaRPr lang="en-US"/>
        </a:p>
      </dgm:t>
    </dgm:pt>
    <dgm:pt modelId="{ACF021B6-32F9-43C2-AB7E-A7E2928E0AD9}" type="sibTrans" cxnId="{C85F3793-58CA-48DD-AFA4-643533BC0FA4}">
      <dgm:prSet/>
      <dgm:spPr/>
      <dgm:t>
        <a:bodyPr/>
        <a:lstStyle/>
        <a:p>
          <a:endParaRPr lang="en-US"/>
        </a:p>
      </dgm:t>
    </dgm:pt>
    <dgm:pt modelId="{D99515F0-8A36-4723-9768-0B1F2AF36FDA}">
      <dgm:prSet custT="1"/>
      <dgm:spPr/>
      <dgm:t>
        <a:bodyPr/>
        <a:lstStyle/>
        <a:p>
          <a:pPr rtl="0"/>
          <a:r>
            <a:rPr lang="en-US" sz="3200" dirty="0" smtClean="0">
              <a:solidFill>
                <a:schemeClr val="accent1">
                  <a:lumMod val="50000"/>
                </a:schemeClr>
              </a:solidFill>
              <a:latin typeface="Century" pitchFamily="18" charset="0"/>
            </a:rPr>
            <a:t>Payment</a:t>
          </a:r>
        </a:p>
      </dgm:t>
    </dgm:pt>
    <dgm:pt modelId="{979C6252-7F2B-4730-B02C-B8C6D2397D44}" type="parTrans" cxnId="{E48D95EB-FB07-49F7-9B01-096B271E0601}">
      <dgm:prSet/>
      <dgm:spPr/>
      <dgm:t>
        <a:bodyPr/>
        <a:lstStyle/>
        <a:p>
          <a:endParaRPr lang="en-US"/>
        </a:p>
      </dgm:t>
    </dgm:pt>
    <dgm:pt modelId="{D0216813-A08B-4A4F-9275-8D89EB1F85F2}" type="sibTrans" cxnId="{E48D95EB-FB07-49F7-9B01-096B271E0601}">
      <dgm:prSet/>
      <dgm:spPr/>
      <dgm:t>
        <a:bodyPr/>
        <a:lstStyle/>
        <a:p>
          <a:endParaRPr lang="en-US"/>
        </a:p>
      </dgm:t>
    </dgm:pt>
    <dgm:pt modelId="{6A0B5DC0-075C-470A-9B2B-8CE859B2A569}" type="pres">
      <dgm:prSet presAssocID="{B7B30401-D187-41DF-9F1E-C3B288D02999}" presName="compositeShape" presStyleCnt="0">
        <dgm:presLayoutVars>
          <dgm:chMax val="7"/>
          <dgm:dir/>
          <dgm:resizeHandles val="exact"/>
        </dgm:presLayoutVars>
      </dgm:prSet>
      <dgm:spPr/>
      <dgm:t>
        <a:bodyPr/>
        <a:lstStyle/>
        <a:p>
          <a:endParaRPr lang="en-US"/>
        </a:p>
      </dgm:t>
    </dgm:pt>
    <dgm:pt modelId="{627AACC3-92FB-499D-9148-005FFB7546B9}" type="pres">
      <dgm:prSet presAssocID="{91AB182E-71E0-4041-B46E-6686206462C9}" presName="circ1" presStyleLbl="vennNode1" presStyleIdx="0" presStyleCnt="4"/>
      <dgm:spPr/>
      <dgm:t>
        <a:bodyPr/>
        <a:lstStyle/>
        <a:p>
          <a:endParaRPr lang="en-US"/>
        </a:p>
      </dgm:t>
    </dgm:pt>
    <dgm:pt modelId="{F8CAC94F-D7B9-48CF-92F1-CED24F9D6203}" type="pres">
      <dgm:prSet presAssocID="{91AB182E-71E0-4041-B46E-6686206462C9}" presName="circ1Tx" presStyleLbl="revTx" presStyleIdx="0" presStyleCnt="0">
        <dgm:presLayoutVars>
          <dgm:chMax val="0"/>
          <dgm:chPref val="0"/>
          <dgm:bulletEnabled val="1"/>
        </dgm:presLayoutVars>
      </dgm:prSet>
      <dgm:spPr/>
      <dgm:t>
        <a:bodyPr/>
        <a:lstStyle/>
        <a:p>
          <a:endParaRPr lang="en-US"/>
        </a:p>
      </dgm:t>
    </dgm:pt>
    <dgm:pt modelId="{E8742F5C-5A1A-4E71-98B6-F3FC5BD94CD8}" type="pres">
      <dgm:prSet presAssocID="{DA110FC9-60A9-4975-A9C7-2D0E4D16752E}" presName="circ2" presStyleLbl="vennNode1" presStyleIdx="1" presStyleCnt="4" custScaleX="108580" custLinFactNeighborX="-148" custLinFactNeighborY="-1775"/>
      <dgm:spPr/>
      <dgm:t>
        <a:bodyPr/>
        <a:lstStyle/>
        <a:p>
          <a:endParaRPr lang="en-US"/>
        </a:p>
      </dgm:t>
    </dgm:pt>
    <dgm:pt modelId="{D6FB91A9-780C-4F8B-8232-5A93397967AF}" type="pres">
      <dgm:prSet presAssocID="{DA110FC9-60A9-4975-A9C7-2D0E4D16752E}" presName="circ2Tx" presStyleLbl="revTx" presStyleIdx="0" presStyleCnt="0">
        <dgm:presLayoutVars>
          <dgm:chMax val="0"/>
          <dgm:chPref val="0"/>
          <dgm:bulletEnabled val="1"/>
        </dgm:presLayoutVars>
      </dgm:prSet>
      <dgm:spPr/>
      <dgm:t>
        <a:bodyPr/>
        <a:lstStyle/>
        <a:p>
          <a:endParaRPr lang="en-US"/>
        </a:p>
      </dgm:t>
    </dgm:pt>
    <dgm:pt modelId="{55CD3B21-35EA-4213-A598-823D8F017DA3}" type="pres">
      <dgm:prSet presAssocID="{D99515F0-8A36-4723-9768-0B1F2AF36FDA}" presName="circ3" presStyleLbl="vennNode1" presStyleIdx="2" presStyleCnt="4"/>
      <dgm:spPr/>
      <dgm:t>
        <a:bodyPr/>
        <a:lstStyle/>
        <a:p>
          <a:endParaRPr lang="en-US"/>
        </a:p>
      </dgm:t>
    </dgm:pt>
    <dgm:pt modelId="{40D9C549-0681-4F74-BFAB-A7BF3D18436E}" type="pres">
      <dgm:prSet presAssocID="{D99515F0-8A36-4723-9768-0B1F2AF36FDA}" presName="circ3Tx" presStyleLbl="revTx" presStyleIdx="0" presStyleCnt="0">
        <dgm:presLayoutVars>
          <dgm:chMax val="0"/>
          <dgm:chPref val="0"/>
          <dgm:bulletEnabled val="1"/>
        </dgm:presLayoutVars>
      </dgm:prSet>
      <dgm:spPr/>
      <dgm:t>
        <a:bodyPr/>
        <a:lstStyle/>
        <a:p>
          <a:endParaRPr lang="en-US"/>
        </a:p>
      </dgm:t>
    </dgm:pt>
    <dgm:pt modelId="{76D1BC21-4B3A-4F61-BDA4-D668E0BADA72}" type="pres">
      <dgm:prSet presAssocID="{A86CB799-D3F2-4905-945F-45415BDEC994}" presName="circ4" presStyleLbl="vennNode1" presStyleIdx="3" presStyleCnt="4" custScaleX="107183" custLinFactNeighborX="604" custLinFactNeighborY="-3733"/>
      <dgm:spPr/>
      <dgm:t>
        <a:bodyPr/>
        <a:lstStyle/>
        <a:p>
          <a:endParaRPr lang="en-US"/>
        </a:p>
      </dgm:t>
    </dgm:pt>
    <dgm:pt modelId="{DB652880-6146-4F5B-BB16-60649C0E67CF}" type="pres">
      <dgm:prSet presAssocID="{A86CB799-D3F2-4905-945F-45415BDEC994}" presName="circ4Tx" presStyleLbl="revTx" presStyleIdx="0" presStyleCnt="0">
        <dgm:presLayoutVars>
          <dgm:chMax val="0"/>
          <dgm:chPref val="0"/>
          <dgm:bulletEnabled val="1"/>
        </dgm:presLayoutVars>
      </dgm:prSet>
      <dgm:spPr/>
      <dgm:t>
        <a:bodyPr/>
        <a:lstStyle/>
        <a:p>
          <a:endParaRPr lang="en-US"/>
        </a:p>
      </dgm:t>
    </dgm:pt>
  </dgm:ptLst>
  <dgm:cxnLst>
    <dgm:cxn modelId="{5A500090-5D79-46D0-9988-F8D6CE405663}" type="presOf" srcId="{D99515F0-8A36-4723-9768-0B1F2AF36FDA}" destId="{55CD3B21-35EA-4213-A598-823D8F017DA3}" srcOrd="0" destOrd="0" presId="urn:microsoft.com/office/officeart/2005/8/layout/venn1"/>
    <dgm:cxn modelId="{91BB54C4-10A8-4668-BE22-77D82653A4BA}" type="presOf" srcId="{A86CB799-D3F2-4905-945F-45415BDEC994}" destId="{76D1BC21-4B3A-4F61-BDA4-D668E0BADA72}" srcOrd="0" destOrd="0" presId="urn:microsoft.com/office/officeart/2005/8/layout/venn1"/>
    <dgm:cxn modelId="{97A7F023-F937-4D2A-AFC0-8D9E24A1714F}" type="presOf" srcId="{D99515F0-8A36-4723-9768-0B1F2AF36FDA}" destId="{40D9C549-0681-4F74-BFAB-A7BF3D18436E}" srcOrd="1" destOrd="0" presId="urn:microsoft.com/office/officeart/2005/8/layout/venn1"/>
    <dgm:cxn modelId="{E48D95EB-FB07-49F7-9B01-096B271E0601}" srcId="{B7B30401-D187-41DF-9F1E-C3B288D02999}" destId="{D99515F0-8A36-4723-9768-0B1F2AF36FDA}" srcOrd="2" destOrd="0" parTransId="{979C6252-7F2B-4730-B02C-B8C6D2397D44}" sibTransId="{D0216813-A08B-4A4F-9275-8D89EB1F85F2}"/>
    <dgm:cxn modelId="{EDDFE60E-D254-4EFB-A2CF-DE530FFCD489}" srcId="{B7B30401-D187-41DF-9F1E-C3B288D02999}" destId="{91AB182E-71E0-4041-B46E-6686206462C9}" srcOrd="0" destOrd="0" parTransId="{7E27397E-C422-402C-9BD9-4FAA5EB79BAD}" sibTransId="{39B5D811-A4A8-4B03-8E60-C9F300402662}"/>
    <dgm:cxn modelId="{29E19F6A-A3B1-4AB7-ADE6-7C9F4923520C}" type="presOf" srcId="{DA110FC9-60A9-4975-A9C7-2D0E4D16752E}" destId="{E8742F5C-5A1A-4E71-98B6-F3FC5BD94CD8}" srcOrd="0" destOrd="0" presId="urn:microsoft.com/office/officeart/2005/8/layout/venn1"/>
    <dgm:cxn modelId="{0DB68FF0-C58F-46C3-9DFF-9AC220C3596E}" type="presOf" srcId="{B7B30401-D187-41DF-9F1E-C3B288D02999}" destId="{6A0B5DC0-075C-470A-9B2B-8CE859B2A569}" srcOrd="0" destOrd="0" presId="urn:microsoft.com/office/officeart/2005/8/layout/venn1"/>
    <dgm:cxn modelId="{C85F3793-58CA-48DD-AFA4-643533BC0FA4}" srcId="{B7B30401-D187-41DF-9F1E-C3B288D02999}" destId="{DA110FC9-60A9-4975-A9C7-2D0E4D16752E}" srcOrd="1" destOrd="0" parTransId="{A8203CE1-11FD-4577-814B-5F35008CDB8A}" sibTransId="{ACF021B6-32F9-43C2-AB7E-A7E2928E0AD9}"/>
    <dgm:cxn modelId="{7EC4FA69-13E2-45D6-A72A-96B9FF986000}" type="presOf" srcId="{A86CB799-D3F2-4905-945F-45415BDEC994}" destId="{DB652880-6146-4F5B-BB16-60649C0E67CF}" srcOrd="1" destOrd="0" presId="urn:microsoft.com/office/officeart/2005/8/layout/venn1"/>
    <dgm:cxn modelId="{69E84E89-84E2-426B-A0DE-01C167EE44DB}" type="presOf" srcId="{91AB182E-71E0-4041-B46E-6686206462C9}" destId="{627AACC3-92FB-499D-9148-005FFB7546B9}" srcOrd="0" destOrd="0" presId="urn:microsoft.com/office/officeart/2005/8/layout/venn1"/>
    <dgm:cxn modelId="{F7F17671-1A6E-429A-A91E-6FEF50436592}" type="presOf" srcId="{DA110FC9-60A9-4975-A9C7-2D0E4D16752E}" destId="{D6FB91A9-780C-4F8B-8232-5A93397967AF}" srcOrd="1" destOrd="0" presId="urn:microsoft.com/office/officeart/2005/8/layout/venn1"/>
    <dgm:cxn modelId="{E0E6AAFB-3AA9-4F9D-ABD3-397DBD07C252}" type="presOf" srcId="{91AB182E-71E0-4041-B46E-6686206462C9}" destId="{F8CAC94F-D7B9-48CF-92F1-CED24F9D6203}" srcOrd="1" destOrd="0" presId="urn:microsoft.com/office/officeart/2005/8/layout/venn1"/>
    <dgm:cxn modelId="{5F9B7E25-4B95-4A3D-9548-5A1CB594C02D}" srcId="{B7B30401-D187-41DF-9F1E-C3B288D02999}" destId="{A86CB799-D3F2-4905-945F-45415BDEC994}" srcOrd="3" destOrd="0" parTransId="{9627492D-B31B-4A0F-A2F7-6115ABDFA747}" sibTransId="{D059713C-F5B5-454A-B889-BF9B3525A92D}"/>
    <dgm:cxn modelId="{43DDECC7-DF68-4454-908A-794DC04B867A}" type="presParOf" srcId="{6A0B5DC0-075C-470A-9B2B-8CE859B2A569}" destId="{627AACC3-92FB-499D-9148-005FFB7546B9}" srcOrd="0" destOrd="0" presId="urn:microsoft.com/office/officeart/2005/8/layout/venn1"/>
    <dgm:cxn modelId="{0D1B432F-F952-4D21-99C1-5ABC0924D986}" type="presParOf" srcId="{6A0B5DC0-075C-470A-9B2B-8CE859B2A569}" destId="{F8CAC94F-D7B9-48CF-92F1-CED24F9D6203}" srcOrd="1" destOrd="0" presId="urn:microsoft.com/office/officeart/2005/8/layout/venn1"/>
    <dgm:cxn modelId="{8035C74D-78AF-4CF4-993E-0F217D1B033B}" type="presParOf" srcId="{6A0B5DC0-075C-470A-9B2B-8CE859B2A569}" destId="{E8742F5C-5A1A-4E71-98B6-F3FC5BD94CD8}" srcOrd="2" destOrd="0" presId="urn:microsoft.com/office/officeart/2005/8/layout/venn1"/>
    <dgm:cxn modelId="{E786A964-F8CA-4E22-90FD-95045F6612D1}" type="presParOf" srcId="{6A0B5DC0-075C-470A-9B2B-8CE859B2A569}" destId="{D6FB91A9-780C-4F8B-8232-5A93397967AF}" srcOrd="3" destOrd="0" presId="urn:microsoft.com/office/officeart/2005/8/layout/venn1"/>
    <dgm:cxn modelId="{9EB77E4F-5156-43BE-869A-C0E5B63B676C}" type="presParOf" srcId="{6A0B5DC0-075C-470A-9B2B-8CE859B2A569}" destId="{55CD3B21-35EA-4213-A598-823D8F017DA3}" srcOrd="4" destOrd="0" presId="urn:microsoft.com/office/officeart/2005/8/layout/venn1"/>
    <dgm:cxn modelId="{67720379-C22C-45FD-A0D0-35621DAEA881}" type="presParOf" srcId="{6A0B5DC0-075C-470A-9B2B-8CE859B2A569}" destId="{40D9C549-0681-4F74-BFAB-A7BF3D18436E}" srcOrd="5" destOrd="0" presId="urn:microsoft.com/office/officeart/2005/8/layout/venn1"/>
    <dgm:cxn modelId="{7B329F8F-E045-4293-A305-63E1F226143F}" type="presParOf" srcId="{6A0B5DC0-075C-470A-9B2B-8CE859B2A569}" destId="{76D1BC21-4B3A-4F61-BDA4-D668E0BADA72}" srcOrd="6" destOrd="0" presId="urn:microsoft.com/office/officeart/2005/8/layout/venn1"/>
    <dgm:cxn modelId="{C13DB18D-91AF-42A2-A5CE-60DA71740A33}" type="presParOf" srcId="{6A0B5DC0-075C-470A-9B2B-8CE859B2A569}" destId="{DB652880-6146-4F5B-BB16-60649C0E67CF}"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5C5E7-FEB5-4B42-92FB-B3C9887E99AA}">
      <dsp:nvSpPr>
        <dsp:cNvPr id="0" name=""/>
        <dsp:cNvSpPr/>
      </dsp:nvSpPr>
      <dsp:spPr>
        <a:xfrm>
          <a:off x="0" y="226917"/>
          <a:ext cx="7467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4B5EB-E779-465D-960A-BFB3F202E8A8}">
      <dsp:nvSpPr>
        <dsp:cNvPr id="0" name=""/>
        <dsp:cNvSpPr/>
      </dsp:nvSpPr>
      <dsp:spPr>
        <a:xfrm>
          <a:off x="381000" y="1"/>
          <a:ext cx="5227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I- Introduction</a:t>
          </a:r>
          <a:endParaRPr lang="en-US" sz="2000" b="1" kern="1200" dirty="0">
            <a:solidFill>
              <a:schemeClr val="tx1"/>
            </a:solidFill>
          </a:endParaRPr>
        </a:p>
      </dsp:txBody>
      <dsp:txXfrm>
        <a:off x="401175" y="20176"/>
        <a:ext cx="5186970" cy="372930"/>
      </dsp:txXfrm>
    </dsp:sp>
    <dsp:sp modelId="{820C0FC6-8A99-43FB-A611-70C8404DF7A3}">
      <dsp:nvSpPr>
        <dsp:cNvPr id="0" name=""/>
        <dsp:cNvSpPr/>
      </dsp:nvSpPr>
      <dsp:spPr>
        <a:xfrm>
          <a:off x="0" y="861957"/>
          <a:ext cx="7467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32130-6506-4D14-9D33-C049CB52ED15}">
      <dsp:nvSpPr>
        <dsp:cNvPr id="0" name=""/>
        <dsp:cNvSpPr/>
      </dsp:nvSpPr>
      <dsp:spPr>
        <a:xfrm>
          <a:off x="373380" y="655317"/>
          <a:ext cx="5227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II- Project Management</a:t>
          </a:r>
          <a:endParaRPr lang="en-US" sz="2000" b="1" kern="1200" dirty="0">
            <a:solidFill>
              <a:schemeClr val="tx1"/>
            </a:solidFill>
          </a:endParaRPr>
        </a:p>
      </dsp:txBody>
      <dsp:txXfrm>
        <a:off x="393555" y="675492"/>
        <a:ext cx="5186970" cy="372930"/>
      </dsp:txXfrm>
    </dsp:sp>
    <dsp:sp modelId="{79D986AE-3CF2-4D7B-8D0F-53AB8A916D2B}">
      <dsp:nvSpPr>
        <dsp:cNvPr id="0" name=""/>
        <dsp:cNvSpPr/>
      </dsp:nvSpPr>
      <dsp:spPr>
        <a:xfrm>
          <a:off x="0" y="1496997"/>
          <a:ext cx="7467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B3365-2B43-4391-A7DF-DDA30CC227EC}">
      <dsp:nvSpPr>
        <dsp:cNvPr id="0" name=""/>
        <dsp:cNvSpPr/>
      </dsp:nvSpPr>
      <dsp:spPr>
        <a:xfrm>
          <a:off x="373380" y="1290357"/>
          <a:ext cx="5227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III- Software Requirement Specification</a:t>
          </a:r>
          <a:endParaRPr lang="en-US" sz="2000" b="1" kern="1200" dirty="0">
            <a:solidFill>
              <a:schemeClr val="tx1"/>
            </a:solidFill>
          </a:endParaRPr>
        </a:p>
      </dsp:txBody>
      <dsp:txXfrm>
        <a:off x="393555" y="1310532"/>
        <a:ext cx="518697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5C5E7-FEB5-4B42-92FB-B3C9887E99AA}">
      <dsp:nvSpPr>
        <dsp:cNvPr id="0" name=""/>
        <dsp:cNvSpPr/>
      </dsp:nvSpPr>
      <dsp:spPr>
        <a:xfrm>
          <a:off x="0" y="226917"/>
          <a:ext cx="7467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4B5EB-E779-465D-960A-BFB3F202E8A8}">
      <dsp:nvSpPr>
        <dsp:cNvPr id="0" name=""/>
        <dsp:cNvSpPr/>
      </dsp:nvSpPr>
      <dsp:spPr>
        <a:xfrm>
          <a:off x="373380" y="20277"/>
          <a:ext cx="5227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IV- Software Design Description</a:t>
          </a:r>
          <a:endParaRPr lang="en-US" sz="2000" b="1" kern="1200" dirty="0">
            <a:solidFill>
              <a:schemeClr val="tx1"/>
            </a:solidFill>
          </a:endParaRPr>
        </a:p>
      </dsp:txBody>
      <dsp:txXfrm>
        <a:off x="393555" y="40452"/>
        <a:ext cx="5186970" cy="372930"/>
      </dsp:txXfrm>
    </dsp:sp>
    <dsp:sp modelId="{820C0FC6-8A99-43FB-A611-70C8404DF7A3}">
      <dsp:nvSpPr>
        <dsp:cNvPr id="0" name=""/>
        <dsp:cNvSpPr/>
      </dsp:nvSpPr>
      <dsp:spPr>
        <a:xfrm>
          <a:off x="0" y="861957"/>
          <a:ext cx="7467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32130-6506-4D14-9D33-C049CB52ED15}">
      <dsp:nvSpPr>
        <dsp:cNvPr id="0" name=""/>
        <dsp:cNvSpPr/>
      </dsp:nvSpPr>
      <dsp:spPr>
        <a:xfrm>
          <a:off x="373380" y="655317"/>
          <a:ext cx="5227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V- Testing</a:t>
          </a:r>
          <a:endParaRPr lang="en-US" sz="2000" b="1" kern="1200" dirty="0">
            <a:solidFill>
              <a:schemeClr val="tx1"/>
            </a:solidFill>
          </a:endParaRPr>
        </a:p>
      </dsp:txBody>
      <dsp:txXfrm>
        <a:off x="393555" y="675492"/>
        <a:ext cx="5186970" cy="372930"/>
      </dsp:txXfrm>
    </dsp:sp>
    <dsp:sp modelId="{79D986AE-3CF2-4D7B-8D0F-53AB8A916D2B}">
      <dsp:nvSpPr>
        <dsp:cNvPr id="0" name=""/>
        <dsp:cNvSpPr/>
      </dsp:nvSpPr>
      <dsp:spPr>
        <a:xfrm>
          <a:off x="0" y="1496997"/>
          <a:ext cx="7467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B3365-2B43-4391-A7DF-DDA30CC227EC}">
      <dsp:nvSpPr>
        <dsp:cNvPr id="0" name=""/>
        <dsp:cNvSpPr/>
      </dsp:nvSpPr>
      <dsp:spPr>
        <a:xfrm>
          <a:off x="381000" y="1295399"/>
          <a:ext cx="5227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VI- Lesson Learned</a:t>
          </a:r>
          <a:endParaRPr lang="en-US" sz="2000" b="1" kern="1200" dirty="0">
            <a:solidFill>
              <a:schemeClr val="tx1"/>
            </a:solidFill>
          </a:endParaRPr>
        </a:p>
      </dsp:txBody>
      <dsp:txXfrm>
        <a:off x="401175" y="1315574"/>
        <a:ext cx="5186970"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48FDE-4E2A-489D-8302-EF48A2341C8F}">
      <dsp:nvSpPr>
        <dsp:cNvPr id="0" name=""/>
        <dsp:cNvSpPr/>
      </dsp:nvSpPr>
      <dsp:spPr>
        <a:xfrm rot="5400000">
          <a:off x="2471023" y="548639"/>
          <a:ext cx="4384833" cy="43891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i="1" kern="1200" dirty="0" smtClean="0"/>
            <a:t>Order management</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Employee management </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Customer management </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Supplier management</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Store management</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Account management</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Import/Export.</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Reporting management</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Payment management</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Statistic management</a:t>
          </a:r>
          <a:endParaRPr lang="en-US" sz="2400" kern="1200" dirty="0"/>
        </a:p>
      </dsp:txBody>
      <dsp:txXfrm rot="-5400000">
        <a:off x="2468880" y="764832"/>
        <a:ext cx="4175070" cy="3956733"/>
      </dsp:txXfrm>
    </dsp:sp>
    <dsp:sp modelId="{E6702C99-171E-484B-8ABF-82FB964A5957}">
      <dsp:nvSpPr>
        <dsp:cNvPr id="0" name=""/>
        <dsp:cNvSpPr/>
      </dsp:nvSpPr>
      <dsp:spPr>
        <a:xfrm>
          <a:off x="0" y="2678"/>
          <a:ext cx="2468880" cy="54810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i="1" kern="1200" dirty="0" smtClean="0"/>
            <a:t>Main function of system:</a:t>
          </a:r>
          <a:endParaRPr lang="en-US" sz="4400" kern="1200" dirty="0"/>
        </a:p>
      </dsp:txBody>
      <dsp:txXfrm>
        <a:off x="120521" y="123199"/>
        <a:ext cx="2227838" cy="524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AACC3-92FB-499D-9148-005FFB7546B9}">
      <dsp:nvSpPr>
        <dsp:cNvPr id="0" name=""/>
        <dsp:cNvSpPr/>
      </dsp:nvSpPr>
      <dsp:spPr>
        <a:xfrm>
          <a:off x="2034273" y="51815"/>
          <a:ext cx="2694432" cy="26944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accent1">
                  <a:lumMod val="50000"/>
                </a:schemeClr>
              </a:solidFill>
              <a:latin typeface="Century" pitchFamily="18" charset="0"/>
            </a:rPr>
            <a:t>Order Management</a:t>
          </a:r>
          <a:endParaRPr lang="en-US" sz="2400" kern="1200" dirty="0">
            <a:solidFill>
              <a:schemeClr val="accent1">
                <a:lumMod val="50000"/>
              </a:schemeClr>
            </a:solidFill>
            <a:latin typeface="Century" pitchFamily="18" charset="0"/>
          </a:endParaRPr>
        </a:p>
      </dsp:txBody>
      <dsp:txXfrm>
        <a:off x="2345169" y="414527"/>
        <a:ext cx="2072640" cy="854964"/>
      </dsp:txXfrm>
    </dsp:sp>
    <dsp:sp modelId="{E8742F5C-5A1A-4E71-98B6-F3FC5BD94CD8}">
      <dsp:nvSpPr>
        <dsp:cNvPr id="0" name=""/>
        <dsp:cNvSpPr/>
      </dsp:nvSpPr>
      <dsp:spPr>
        <a:xfrm>
          <a:off x="3106462" y="1195757"/>
          <a:ext cx="2925614" cy="26944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accent1">
                  <a:lumMod val="50000"/>
                </a:schemeClr>
              </a:solidFill>
              <a:latin typeface="Century" pitchFamily="18" charset="0"/>
            </a:rPr>
            <a:t>Import/Export</a:t>
          </a:r>
        </a:p>
      </dsp:txBody>
      <dsp:txXfrm>
        <a:off x="4681793" y="1506653"/>
        <a:ext cx="1125236" cy="2072640"/>
      </dsp:txXfrm>
    </dsp:sp>
    <dsp:sp modelId="{55CD3B21-35EA-4213-A598-823D8F017DA3}">
      <dsp:nvSpPr>
        <dsp:cNvPr id="0" name=""/>
        <dsp:cNvSpPr/>
      </dsp:nvSpPr>
      <dsp:spPr>
        <a:xfrm>
          <a:off x="2034273" y="2435352"/>
          <a:ext cx="2694432" cy="26944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accent1">
                  <a:lumMod val="50000"/>
                </a:schemeClr>
              </a:solidFill>
              <a:latin typeface="Century" pitchFamily="18" charset="0"/>
            </a:rPr>
            <a:t>Payment</a:t>
          </a:r>
        </a:p>
      </dsp:txBody>
      <dsp:txXfrm>
        <a:off x="2345169" y="3912107"/>
        <a:ext cx="2072640" cy="854964"/>
      </dsp:txXfrm>
    </dsp:sp>
    <dsp:sp modelId="{76D1BC21-4B3A-4F61-BDA4-D668E0BADA72}">
      <dsp:nvSpPr>
        <dsp:cNvPr id="0" name=""/>
        <dsp:cNvSpPr/>
      </dsp:nvSpPr>
      <dsp:spPr>
        <a:xfrm>
          <a:off x="762009" y="1143000"/>
          <a:ext cx="2887973" cy="26944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accent1">
                  <a:lumMod val="50000"/>
                </a:schemeClr>
              </a:solidFill>
              <a:latin typeface="Century" pitchFamily="18" charset="0"/>
            </a:rPr>
            <a:t>StoreManagement</a:t>
          </a:r>
          <a:endParaRPr lang="en-US" sz="2400" b="0" kern="1200" dirty="0">
            <a:solidFill>
              <a:schemeClr val="accent1">
                <a:lumMod val="50000"/>
              </a:schemeClr>
            </a:solidFill>
            <a:latin typeface="Century" pitchFamily="18" charset="0"/>
          </a:endParaRPr>
        </a:p>
      </dsp:txBody>
      <dsp:txXfrm>
        <a:off x="984161" y="1453896"/>
        <a:ext cx="1110758" cy="20726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CBBF1C-21E1-4C28-87E7-E3401BB308B4}"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BBF1C-21E1-4C28-87E7-E3401BB308B4}"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BBF1C-21E1-4C28-87E7-E3401BB308B4}"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BBF1C-21E1-4C28-87E7-E3401BB308B4}"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BBF1C-21E1-4C28-87E7-E3401BB308B4}"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CBBF1C-21E1-4C28-87E7-E3401BB308B4}" type="datetimeFigureOut">
              <a:rPr lang="en-US" smtClean="0"/>
              <a:pPr/>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CBBF1C-21E1-4C28-87E7-E3401BB308B4}" type="datetimeFigureOut">
              <a:rPr lang="en-US" smtClean="0"/>
              <a:pPr/>
              <a:t>4/17/2013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CBBF1C-21E1-4C28-87E7-E3401BB308B4}" type="datetimeFigureOut">
              <a:rPr lang="en-US" smtClean="0"/>
              <a:pPr/>
              <a:t>4/17/2013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BBF1C-21E1-4C28-87E7-E3401BB308B4}" type="datetimeFigureOut">
              <a:rPr lang="en-US" smtClean="0"/>
              <a:pPr/>
              <a:t>4/17/2013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BBF1C-21E1-4C28-87E7-E3401BB308B4}" type="datetimeFigureOut">
              <a:rPr lang="en-US" smtClean="0"/>
              <a:pPr/>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BBF1C-21E1-4C28-87E7-E3401BB308B4}" type="datetimeFigureOut">
              <a:rPr lang="en-US" smtClean="0"/>
              <a:pPr/>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7ADE9-7E2C-454D-A87A-04BB1D0920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BBF1C-21E1-4C28-87E7-E3401BB308B4}" type="datetimeFigureOut">
              <a:rPr lang="en-US" smtClean="0"/>
              <a:pPr/>
              <a:t>4/17/2013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7ADE9-7E2C-454D-A87A-04BB1D0920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ilding_under_construction1.jpg"/>
          <p:cNvPicPr>
            <a:picLocks noChangeAspect="1"/>
          </p:cNvPicPr>
          <p:nvPr/>
        </p:nvPicPr>
        <p:blipFill>
          <a:blip r:embed="rId2"/>
          <a:stretch>
            <a:fillRect/>
          </a:stretch>
        </p:blipFill>
        <p:spPr>
          <a:xfrm>
            <a:off x="-8164" y="914400"/>
            <a:ext cx="4476750" cy="5105400"/>
          </a:xfrm>
          <a:prstGeom prst="rect">
            <a:avLst/>
          </a:prstGeom>
        </p:spPr>
      </p:pic>
      <p:sp>
        <p:nvSpPr>
          <p:cNvPr id="2" name="Title 1"/>
          <p:cNvSpPr>
            <a:spLocks noGrp="1"/>
          </p:cNvSpPr>
          <p:nvPr>
            <p:ph type="ctrTitle"/>
          </p:nvPr>
        </p:nvSpPr>
        <p:spPr>
          <a:xfrm>
            <a:off x="3276600" y="0"/>
            <a:ext cx="5867400" cy="3962400"/>
          </a:xfrm>
        </p:spPr>
        <p:txBody>
          <a:bodyPr>
            <a:normAutofit/>
          </a:bodyPr>
          <a:lstStyle/>
          <a:p>
            <a:r>
              <a:rPr lang="en-US" b="1"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Management System for a Construction materials Shop</a:t>
            </a:r>
          </a:p>
        </p:txBody>
      </p:sp>
      <p:graphicFrame>
        <p:nvGraphicFramePr>
          <p:cNvPr id="5" name="Table 4"/>
          <p:cNvGraphicFramePr>
            <a:graphicFrameLocks noGrp="1"/>
          </p:cNvGraphicFramePr>
          <p:nvPr>
            <p:extLst>
              <p:ext uri="{D42A27DB-BD31-4B8C-83A1-F6EECF244321}">
                <p14:modId xmlns:p14="http://schemas.microsoft.com/office/powerpoint/2010/main" val="616743349"/>
              </p:ext>
            </p:extLst>
          </p:nvPr>
        </p:nvGraphicFramePr>
        <p:xfrm>
          <a:off x="3581400" y="4114800"/>
          <a:ext cx="5562600" cy="2225040"/>
        </p:xfrm>
        <a:graphic>
          <a:graphicData uri="http://schemas.openxmlformats.org/drawingml/2006/table">
            <a:tbl>
              <a:tblPr firstRow="1" bandRow="1">
                <a:tableStyleId>{46F890A9-2807-4EBB-B81D-B2AA78EC7F39}</a:tableStyleId>
              </a:tblPr>
              <a:tblGrid>
                <a:gridCol w="1981200"/>
                <a:gridCol w="3581400"/>
              </a:tblGrid>
              <a:tr h="370840">
                <a:tc rowSpan="5">
                  <a:txBody>
                    <a:bodyPr/>
                    <a:lstStyle/>
                    <a:p>
                      <a:r>
                        <a:rPr lang="en-US" dirty="0" smtClean="0"/>
                        <a:t>Group Members</a:t>
                      </a:r>
                      <a:endParaRPr lang="en-US" dirty="0"/>
                    </a:p>
                  </a:txBody>
                  <a:tcPr/>
                </a:tc>
                <a:tc>
                  <a:txBody>
                    <a:bodyPr/>
                    <a:lstStyle/>
                    <a:p>
                      <a:r>
                        <a:rPr lang="en-US" b="0" dirty="0" smtClean="0">
                          <a:solidFill>
                            <a:schemeClr val="tx1"/>
                          </a:solidFill>
                        </a:rPr>
                        <a:t>00695 – </a:t>
                      </a:r>
                      <a:r>
                        <a:rPr lang="en-US" b="0" dirty="0" err="1" smtClean="0">
                          <a:solidFill>
                            <a:schemeClr val="tx1"/>
                          </a:solidFill>
                        </a:rPr>
                        <a:t>Lê</a:t>
                      </a:r>
                      <a:r>
                        <a:rPr lang="en-US" b="0" baseline="0" dirty="0" smtClean="0">
                          <a:solidFill>
                            <a:schemeClr val="tx1"/>
                          </a:solidFill>
                        </a:rPr>
                        <a:t> </a:t>
                      </a:r>
                      <a:r>
                        <a:rPr lang="en-US" b="0" baseline="0" dirty="0" err="1" smtClean="0">
                          <a:solidFill>
                            <a:schemeClr val="tx1"/>
                          </a:solidFill>
                        </a:rPr>
                        <a:t>Hải</a:t>
                      </a:r>
                      <a:r>
                        <a:rPr lang="en-US" b="0" baseline="0" dirty="0" smtClean="0">
                          <a:solidFill>
                            <a:schemeClr val="tx1"/>
                          </a:solidFill>
                        </a:rPr>
                        <a:t> Long</a:t>
                      </a:r>
                      <a:endParaRPr lang="en-US" b="0" dirty="0">
                        <a:solidFill>
                          <a:schemeClr val="tx1"/>
                        </a:solidFill>
                      </a:endParaRPr>
                    </a:p>
                  </a:txBody>
                  <a:tcPr>
                    <a:solidFill>
                      <a:schemeClr val="bg1"/>
                    </a:solidFill>
                  </a:tcPr>
                </a:tc>
              </a:tr>
              <a:tr h="370840">
                <a:tc vMerge="1">
                  <a:txBody>
                    <a:bodyPr/>
                    <a:lstStyle/>
                    <a:p>
                      <a:endParaRPr lang="en-US" dirty="0"/>
                    </a:p>
                  </a:txBody>
                  <a:tcPr/>
                </a:tc>
                <a:tc>
                  <a:txBody>
                    <a:bodyPr/>
                    <a:lstStyle/>
                    <a:p>
                      <a:r>
                        <a:rPr lang="en-US" b="0" dirty="0" smtClean="0"/>
                        <a:t>00732 – </a:t>
                      </a:r>
                      <a:r>
                        <a:rPr lang="en-US" b="0" dirty="0" err="1" smtClean="0"/>
                        <a:t>Hoàng</a:t>
                      </a:r>
                      <a:r>
                        <a:rPr lang="en-US" b="0" baseline="0" dirty="0" smtClean="0"/>
                        <a:t> Minh </a:t>
                      </a:r>
                      <a:r>
                        <a:rPr lang="en-US" b="0" baseline="0" dirty="0" err="1" smtClean="0"/>
                        <a:t>Khải</a:t>
                      </a:r>
                      <a:endParaRPr lang="en-US" b="0" dirty="0"/>
                    </a:p>
                  </a:txBody>
                  <a:tcPr/>
                </a:tc>
              </a:tr>
              <a:tr h="370840">
                <a:tc vMerge="1">
                  <a:txBody>
                    <a:bodyPr/>
                    <a:lstStyle/>
                    <a:p>
                      <a:endParaRPr lang="en-US"/>
                    </a:p>
                  </a:txBody>
                  <a:tcPr/>
                </a:tc>
                <a:tc>
                  <a:txBody>
                    <a:bodyPr/>
                    <a:lstStyle/>
                    <a:p>
                      <a:r>
                        <a:rPr lang="en-US" b="0" dirty="0" smtClean="0"/>
                        <a:t>00680 – </a:t>
                      </a:r>
                      <a:r>
                        <a:rPr lang="en-US" b="0" dirty="0" err="1" smtClean="0"/>
                        <a:t>Lê</a:t>
                      </a:r>
                      <a:r>
                        <a:rPr lang="en-US" b="0" baseline="0" dirty="0" smtClean="0"/>
                        <a:t> </a:t>
                      </a:r>
                      <a:r>
                        <a:rPr lang="en-US" b="0" baseline="0" dirty="0" err="1" smtClean="0"/>
                        <a:t>Bá</a:t>
                      </a:r>
                      <a:r>
                        <a:rPr lang="en-US" b="0" baseline="0" dirty="0" smtClean="0"/>
                        <a:t> Long</a:t>
                      </a:r>
                      <a:endParaRPr lang="en-US" b="0" dirty="0"/>
                    </a:p>
                  </a:txBody>
                  <a:tcPr/>
                </a:tc>
              </a:tr>
              <a:tr h="370840">
                <a:tc vMerge="1">
                  <a:txBody>
                    <a:bodyPr/>
                    <a:lstStyle/>
                    <a:p>
                      <a:endParaRPr lang="en-US" dirty="0"/>
                    </a:p>
                  </a:txBody>
                  <a:tcPr/>
                </a:tc>
                <a:tc>
                  <a:txBody>
                    <a:bodyPr/>
                    <a:lstStyle/>
                    <a:p>
                      <a:r>
                        <a:rPr lang="en-US" b="0" dirty="0" smtClean="0"/>
                        <a:t>00682– </a:t>
                      </a:r>
                      <a:r>
                        <a:rPr lang="en-US" b="0" dirty="0" err="1" smtClean="0"/>
                        <a:t>Vũ</a:t>
                      </a:r>
                      <a:r>
                        <a:rPr lang="en-US" b="0" baseline="0" dirty="0" smtClean="0"/>
                        <a:t> </a:t>
                      </a:r>
                      <a:r>
                        <a:rPr lang="en-US" b="0" baseline="0" dirty="0" err="1" smtClean="0"/>
                        <a:t>Thế</a:t>
                      </a:r>
                      <a:r>
                        <a:rPr lang="en-US" b="0" baseline="0" dirty="0" smtClean="0"/>
                        <a:t> </a:t>
                      </a:r>
                      <a:r>
                        <a:rPr lang="en-US" b="0" baseline="0" dirty="0" err="1" smtClean="0"/>
                        <a:t>Vịnh</a:t>
                      </a:r>
                      <a:endParaRPr lang="en-US" b="0" dirty="0"/>
                    </a:p>
                  </a:txBody>
                  <a:tcPr/>
                </a:tc>
              </a:tr>
              <a:tr h="370840">
                <a:tc vMerge="1">
                  <a:txBody>
                    <a:bodyPr/>
                    <a:lstStyle/>
                    <a:p>
                      <a:endParaRPr lang="en-US" dirty="0"/>
                    </a:p>
                  </a:txBody>
                  <a:tcPr/>
                </a:tc>
                <a:tc>
                  <a:txBody>
                    <a:bodyPr/>
                    <a:lstStyle/>
                    <a:p>
                      <a:r>
                        <a:rPr lang="en-US" b="0" dirty="0" smtClean="0"/>
                        <a:t>00448 – </a:t>
                      </a:r>
                      <a:r>
                        <a:rPr lang="en-US" b="0" dirty="0" err="1" smtClean="0"/>
                        <a:t>Nguyễn</a:t>
                      </a:r>
                      <a:r>
                        <a:rPr lang="en-US" b="0" dirty="0" smtClean="0"/>
                        <a:t> Thanh </a:t>
                      </a:r>
                      <a:r>
                        <a:rPr lang="en-US" b="0" dirty="0" err="1" smtClean="0"/>
                        <a:t>Tùng</a:t>
                      </a:r>
                      <a:endParaRPr lang="en-US" b="0" dirty="0"/>
                    </a:p>
                  </a:txBody>
                  <a:tcPr/>
                </a:tc>
              </a:tr>
              <a:tr h="370840">
                <a:tc>
                  <a:txBody>
                    <a:bodyPr/>
                    <a:lstStyle/>
                    <a:p>
                      <a:r>
                        <a:rPr lang="en-US" b="1" dirty="0" smtClean="0"/>
                        <a:t>Supervisor</a:t>
                      </a:r>
                      <a:endParaRPr lang="en-US" b="1" dirty="0"/>
                    </a:p>
                  </a:txBody>
                  <a:tcPr>
                    <a:solidFill>
                      <a:srgbClr val="00B0F0"/>
                    </a:solidFill>
                  </a:tcPr>
                </a:tc>
                <a:tc>
                  <a:txBody>
                    <a:bodyPr/>
                    <a:lstStyle/>
                    <a:p>
                      <a:r>
                        <a:rPr lang="en-US" b="0" dirty="0" err="1" smtClean="0"/>
                        <a:t>Trần</a:t>
                      </a:r>
                      <a:r>
                        <a:rPr lang="en-US" b="0" baseline="0" dirty="0" smtClean="0"/>
                        <a:t> </a:t>
                      </a:r>
                      <a:r>
                        <a:rPr lang="en-US" b="0" baseline="0" dirty="0" err="1" smtClean="0"/>
                        <a:t>Bình</a:t>
                      </a:r>
                      <a:r>
                        <a:rPr lang="en-US" b="0" baseline="0" dirty="0" smtClean="0"/>
                        <a:t> </a:t>
                      </a:r>
                      <a:r>
                        <a:rPr lang="en-US" b="0" baseline="0" dirty="0" err="1" smtClean="0"/>
                        <a:t>Dương</a:t>
                      </a:r>
                      <a:endParaRPr lang="en-US" b="0" dirty="0"/>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381000" y="304800"/>
            <a:ext cx="10591800" cy="1066800"/>
          </a:xfrm>
        </p:spPr>
        <p:txBody>
          <a:bodyPr>
            <a:normAutofit/>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2.	</a:t>
            </a:r>
            <a:r>
              <a:rPr lang="en-US" sz="4400" b="1"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Tw Cen MT" pitchFamily="34" charset="0"/>
              </a:rPr>
              <a:t> </a:t>
            </a:r>
            <a:r>
              <a:rPr lang="en-US" sz="44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Project Management </a:t>
            </a:r>
            <a:endParaRPr lang="en-US" sz="44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0"/>
            <a:ext cx="6629400" cy="3962400"/>
          </a:xfrm>
          <a:prstGeom prst="rect">
            <a:avLst/>
          </a:prstGeom>
          <a:noFill/>
          <a:ln>
            <a:noFill/>
          </a:ln>
        </p:spPr>
      </p:pic>
      <p:sp>
        <p:nvSpPr>
          <p:cNvPr id="6" name="Content Placeholder 1"/>
          <p:cNvSpPr>
            <a:spLocks noGrp="1"/>
          </p:cNvSpPr>
          <p:nvPr>
            <p:ph sz="quarter" idx="4294967295"/>
          </p:nvPr>
        </p:nvSpPr>
        <p:spPr>
          <a:xfrm>
            <a:off x="2286000" y="1600200"/>
            <a:ext cx="10591800" cy="4724400"/>
          </a:xfrm>
          <a:prstGeom prst="rect">
            <a:avLst/>
          </a:prstGeom>
        </p:spPr>
        <p:txBody>
          <a:bodyPr>
            <a:normAutofit/>
          </a:bodyPr>
          <a:lstStyle/>
          <a:p>
            <a:r>
              <a:rPr lang="en-US" b="1" kern="0" dirty="0">
                <a:solidFill>
                  <a:schemeClr val="accent1">
                    <a:lumMod val="50000"/>
                  </a:schemeClr>
                </a:solidFill>
                <a:latin typeface="Century" pitchFamily="18" charset="0"/>
                <a:cs typeface="Arial" pitchFamily="34" charset="0"/>
              </a:rPr>
              <a:t>Detail Plan – </a:t>
            </a:r>
            <a:r>
              <a:rPr lang="en-US" b="1" dirty="0">
                <a:solidFill>
                  <a:schemeClr val="accent1">
                    <a:lumMod val="50000"/>
                  </a:schemeClr>
                </a:solidFill>
                <a:latin typeface="Century" pitchFamily="18" charset="0"/>
              </a:rPr>
              <a:t>WBS</a:t>
            </a:r>
          </a:p>
          <a:p>
            <a:endParaRPr lang="en-US" dirty="0">
              <a:solidFill>
                <a:schemeClr val="accent1">
                  <a:lumMod val="50000"/>
                </a:schemeClr>
              </a:solidFill>
              <a:latin typeface="Century"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62000" y="0"/>
            <a:ext cx="10591800" cy="1066800"/>
          </a:xfrm>
        </p:spPr>
        <p:txBody>
          <a:bodyPr>
            <a:normAutofit/>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2.	</a:t>
            </a:r>
            <a:r>
              <a:rPr lang="en-US" sz="4400" b="1"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Tw Cen MT" pitchFamily="34" charset="0"/>
              </a:rPr>
              <a:t> </a:t>
            </a:r>
            <a:r>
              <a:rPr lang="en-US" sz="44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Project Management </a:t>
            </a:r>
            <a:endParaRPr lang="en-US" sz="44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6785884"/>
              </p:ext>
            </p:extLst>
          </p:nvPr>
        </p:nvGraphicFramePr>
        <p:xfrm>
          <a:off x="304800" y="1066800"/>
          <a:ext cx="8686799" cy="5614671"/>
        </p:xfrm>
        <a:graphic>
          <a:graphicData uri="http://schemas.openxmlformats.org/drawingml/2006/table">
            <a:tbl>
              <a:tblPr firstRow="1" firstCol="1" bandRow="1">
                <a:tableStyleId>{5C22544A-7EE6-4342-B048-85BDC9FD1C3A}</a:tableStyleId>
              </a:tblPr>
              <a:tblGrid>
                <a:gridCol w="579120"/>
                <a:gridCol w="1737360"/>
                <a:gridCol w="723900"/>
                <a:gridCol w="723900"/>
                <a:gridCol w="883919"/>
                <a:gridCol w="4038600"/>
              </a:tblGrid>
              <a:tr h="309133">
                <a:tc>
                  <a:txBody>
                    <a:bodyPr/>
                    <a:lstStyle/>
                    <a:p>
                      <a:pPr marL="0" marR="0" algn="ctr">
                        <a:lnSpc>
                          <a:spcPct val="115000"/>
                        </a:lnSpc>
                        <a:spcBef>
                          <a:spcPts val="0"/>
                        </a:spcBef>
                        <a:spcAft>
                          <a:spcPts val="0"/>
                        </a:spcAft>
                      </a:pPr>
                      <a:r>
                        <a:rPr lang="en-US" sz="1200" dirty="0">
                          <a:effectLst/>
                        </a:rPr>
                        <a:t>ID</a:t>
                      </a:r>
                      <a:endParaRPr lang="en-US" sz="1200" dirty="0">
                        <a:effectLst/>
                        <a:latin typeface="Calibri"/>
                        <a:ea typeface="Calibri"/>
                        <a:cs typeface="Times New Roman"/>
                      </a:endParaRPr>
                    </a:p>
                  </a:txBody>
                  <a:tcPr marL="19826" marR="19826" marT="0" marB="0"/>
                </a:tc>
                <a:tc>
                  <a:txBody>
                    <a:bodyPr/>
                    <a:lstStyle/>
                    <a:p>
                      <a:pPr marL="0" marR="0" algn="ctr">
                        <a:lnSpc>
                          <a:spcPct val="115000"/>
                        </a:lnSpc>
                        <a:spcBef>
                          <a:spcPts val="0"/>
                        </a:spcBef>
                        <a:spcAft>
                          <a:spcPts val="0"/>
                        </a:spcAft>
                      </a:pPr>
                      <a:r>
                        <a:rPr lang="en-US" sz="1200" dirty="0">
                          <a:effectLst/>
                        </a:rPr>
                        <a:t>Description</a:t>
                      </a:r>
                      <a:endParaRPr lang="en-US" sz="1200" dirty="0">
                        <a:effectLst/>
                        <a:latin typeface="Calibri"/>
                        <a:ea typeface="Calibri"/>
                        <a:cs typeface="Times New Roman"/>
                      </a:endParaRPr>
                    </a:p>
                  </a:txBody>
                  <a:tcPr marL="19826" marR="19826" marT="0" marB="0"/>
                </a:tc>
                <a:tc>
                  <a:txBody>
                    <a:bodyPr/>
                    <a:lstStyle/>
                    <a:p>
                      <a:pPr marL="0" marR="0" algn="ctr">
                        <a:lnSpc>
                          <a:spcPct val="115000"/>
                        </a:lnSpc>
                        <a:spcBef>
                          <a:spcPts val="0"/>
                        </a:spcBef>
                        <a:spcAft>
                          <a:spcPts val="0"/>
                        </a:spcAft>
                      </a:pPr>
                      <a:r>
                        <a:rPr lang="en-US" sz="1200">
                          <a:effectLst/>
                        </a:rPr>
                        <a:t>Possibility</a:t>
                      </a:r>
                      <a:endParaRPr lang="en-US" sz="1200">
                        <a:effectLst/>
                        <a:latin typeface="Calibri"/>
                        <a:ea typeface="Calibri"/>
                        <a:cs typeface="Times New Roman"/>
                      </a:endParaRPr>
                    </a:p>
                  </a:txBody>
                  <a:tcPr marL="19826" marR="19826" marT="0" marB="0"/>
                </a:tc>
                <a:tc>
                  <a:txBody>
                    <a:bodyPr/>
                    <a:lstStyle/>
                    <a:p>
                      <a:pPr marL="0" marR="0" algn="ctr">
                        <a:lnSpc>
                          <a:spcPct val="115000"/>
                        </a:lnSpc>
                        <a:spcBef>
                          <a:spcPts val="0"/>
                        </a:spcBef>
                        <a:spcAft>
                          <a:spcPts val="0"/>
                        </a:spcAft>
                      </a:pPr>
                      <a:r>
                        <a:rPr lang="en-US" sz="1200" dirty="0">
                          <a:effectLst/>
                        </a:rPr>
                        <a:t>Effect</a:t>
                      </a:r>
                      <a:endParaRPr lang="en-US" sz="1200" dirty="0">
                        <a:effectLst/>
                        <a:latin typeface="Calibri"/>
                        <a:ea typeface="Calibri"/>
                        <a:cs typeface="Times New Roman"/>
                      </a:endParaRPr>
                    </a:p>
                  </a:txBody>
                  <a:tcPr marL="19826" marR="19826" marT="0" marB="0"/>
                </a:tc>
                <a:tc>
                  <a:txBody>
                    <a:bodyPr/>
                    <a:lstStyle/>
                    <a:p>
                      <a:pPr marL="0" marR="0" algn="ctr">
                        <a:lnSpc>
                          <a:spcPct val="115000"/>
                        </a:lnSpc>
                        <a:spcBef>
                          <a:spcPts val="0"/>
                        </a:spcBef>
                        <a:spcAft>
                          <a:spcPts val="0"/>
                        </a:spcAft>
                      </a:pPr>
                      <a:r>
                        <a:rPr lang="en-US" sz="1200">
                          <a:effectLst/>
                        </a:rPr>
                        <a:t>Prevent</a:t>
                      </a:r>
                      <a:endParaRPr lang="en-US" sz="1200">
                        <a:effectLst/>
                        <a:latin typeface="Calibri"/>
                        <a:ea typeface="Calibri"/>
                        <a:cs typeface="Times New Roman"/>
                      </a:endParaRPr>
                    </a:p>
                  </a:txBody>
                  <a:tcPr marL="19826" marR="19826" marT="0" marB="0"/>
                </a:tc>
                <a:tc>
                  <a:txBody>
                    <a:bodyPr/>
                    <a:lstStyle/>
                    <a:p>
                      <a:pPr marL="0" marR="0" algn="ctr">
                        <a:lnSpc>
                          <a:spcPct val="115000"/>
                        </a:lnSpc>
                        <a:spcBef>
                          <a:spcPts val="0"/>
                        </a:spcBef>
                        <a:spcAft>
                          <a:spcPts val="0"/>
                        </a:spcAft>
                      </a:pPr>
                      <a:r>
                        <a:rPr lang="en-US" sz="1200">
                          <a:effectLst/>
                        </a:rPr>
                        <a:t>Solution</a:t>
                      </a:r>
                      <a:endParaRPr lang="en-US" sz="1200">
                        <a:effectLst/>
                        <a:latin typeface="Calibri"/>
                        <a:ea typeface="Calibri"/>
                        <a:cs typeface="Times New Roman"/>
                      </a:endParaRPr>
                    </a:p>
                  </a:txBody>
                  <a:tcPr marL="19826" marR="19826" marT="0" marB="0"/>
                </a:tc>
              </a:tr>
              <a:tr h="988553">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Team members are sick, they cannot complete task under deadline </a:t>
                      </a:r>
                      <a:endParaRPr lang="en-US" sz="1200" dirty="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HIGH</a:t>
                      </a:r>
                      <a:endParaRPr lang="en-US" sz="1200" dirty="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SERIOUS</a:t>
                      </a:r>
                      <a:endParaRPr lang="en-US" sz="1200" dirty="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-Increase project team’s working effort in “peace period”.</a:t>
                      </a:r>
                      <a:br>
                        <a:rPr lang="en-US" sz="1200" dirty="0">
                          <a:effectLst/>
                        </a:rPr>
                      </a:br>
                      <a:r>
                        <a:rPr lang="en-US" sz="1200" dirty="0">
                          <a:effectLst/>
                        </a:rPr>
                        <a:t>-Allow all team members clear about what others do, so that they can cover the tasks when necessary</a:t>
                      </a:r>
                    </a:p>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9826" marR="19826" marT="0" marB="0"/>
                </a:tc>
              </a:tr>
              <a:tr h="939912">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Conflictions between team members.</a:t>
                      </a:r>
                      <a:endParaRPr lang="en-US" sz="1200" dirty="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HIGH</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SERIOUS</a:t>
                      </a:r>
                      <a:endParaRPr lang="en-US" sz="1200" dirty="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 Setup an open-talk environment in project team.</a:t>
                      </a:r>
                      <a:br>
                        <a:rPr lang="en-US" sz="1200">
                          <a:effectLst/>
                        </a:rPr>
                      </a:br>
                      <a:r>
                        <a:rPr lang="en-US" sz="1200">
                          <a:effectLst/>
                        </a:rPr>
                        <a:t>- “Do not criticize” is set as a rule.</a:t>
                      </a:r>
                      <a:br>
                        <a:rPr lang="en-US" sz="1200">
                          <a:effectLst/>
                        </a:rPr>
                      </a:br>
                      <a:r>
                        <a:rPr lang="en-US" sz="1200">
                          <a:effectLst/>
                        </a:rPr>
                        <a:t>- Organize team-building more often.</a:t>
                      </a:r>
                    </a:p>
                    <a:p>
                      <a:pPr marL="0" marR="0">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19826" marR="19826" marT="0" marB="0"/>
                </a:tc>
              </a:tr>
              <a:tr h="815071">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Team members are lack of coding skill, technical knowledge and soft skill, so they can have mistake when they develop functions of system.</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HIGH</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SERIOUS</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r>
                      <a:br>
                        <a:rPr lang="en-US" sz="1200" dirty="0">
                          <a:effectLst/>
                        </a:rPr>
                      </a:br>
                      <a:r>
                        <a:rPr lang="en-US" sz="1200" dirty="0">
                          <a:effectLst/>
                        </a:rPr>
                        <a:t>-Provide a short training course before applying new technique.</a:t>
                      </a:r>
                      <a:br>
                        <a:rPr lang="en-US" sz="1200" dirty="0">
                          <a:effectLst/>
                        </a:rPr>
                      </a:br>
                      <a:r>
                        <a:rPr lang="en-US" sz="1200" dirty="0">
                          <a:effectLst/>
                        </a:rPr>
                        <a:t>-Let those members do other non-coding works.</a:t>
                      </a:r>
                    </a:p>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9826" marR="19826" marT="0" marB="0"/>
                </a:tc>
              </a:tr>
              <a:tr h="1318118">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Underestimate project scope, tasks’ difficulty level and risks’ effectiveness.</a:t>
                      </a:r>
                      <a:endParaRPr lang="en-US" sz="1200" dirty="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HIGH</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SERIOUS</a:t>
                      </a:r>
                      <a:endParaRPr lang="en-US" sz="1200" dirty="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Estimate project scope with instructor and experience persons.</a:t>
                      </a:r>
                    </a:p>
                    <a:p>
                      <a:pPr marL="0" marR="0">
                        <a:lnSpc>
                          <a:spcPct val="115000"/>
                        </a:lnSpc>
                        <a:spcBef>
                          <a:spcPts val="0"/>
                        </a:spcBef>
                        <a:spcAft>
                          <a:spcPts val="0"/>
                        </a:spcAft>
                      </a:pPr>
                      <a:r>
                        <a:rPr lang="en-US" sz="1200" dirty="0">
                          <a:effectLst/>
                        </a:rPr>
                        <a:t>-Assign task weight value to make task evaluation easier. Discuss in group about tasks’ difficulty level.</a:t>
                      </a:r>
                    </a:p>
                    <a:p>
                      <a:pPr marL="0" marR="0">
                        <a:lnSpc>
                          <a:spcPct val="115000"/>
                        </a:lnSpc>
                        <a:spcBef>
                          <a:spcPts val="0"/>
                        </a:spcBef>
                        <a:spcAft>
                          <a:spcPts val="0"/>
                        </a:spcAft>
                      </a:pPr>
                      <a:r>
                        <a:rPr lang="en-US" sz="1200" dirty="0">
                          <a:effectLst/>
                        </a:rPr>
                        <a:t>-Involve all team members in risk management process and reference to instructor’s opinions.</a:t>
                      </a:r>
                      <a:br>
                        <a:rPr lang="en-US" sz="1200" dirty="0">
                          <a:effectLst/>
                        </a:rPr>
                      </a:br>
                      <a:endParaRPr lang="en-US" sz="1200" dirty="0">
                        <a:effectLst/>
                        <a:latin typeface="Calibri"/>
                        <a:ea typeface="Calibri"/>
                        <a:cs typeface="Times New Roman"/>
                      </a:endParaRPr>
                    </a:p>
                  </a:txBody>
                  <a:tcPr marL="19826" marR="19826" marT="0" marB="0"/>
                </a:tc>
              </a:tr>
              <a:tr h="468362">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Lost data of project</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HIGH</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SERIOUS</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19826" marR="19826"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data stored on the computer of the members</a:t>
                      </a:r>
                      <a:endParaRPr lang="en-US" sz="1200" dirty="0">
                        <a:effectLst/>
                        <a:latin typeface="Calibri"/>
                        <a:ea typeface="Calibri"/>
                        <a:cs typeface="Times New Roman"/>
                      </a:endParaRPr>
                    </a:p>
                  </a:txBody>
                  <a:tcPr marL="19826" marR="19826"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381000" y="381000"/>
            <a:ext cx="10591800" cy="1066800"/>
          </a:xfrm>
        </p:spPr>
        <p:txBody>
          <a:bodyPr>
            <a:normAutofit/>
          </a:bodyPr>
          <a:lstStyle/>
          <a:p>
            <a:r>
              <a:rPr lang="en-US" sz="3000"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3.Software </a:t>
            </a:r>
            <a:r>
              <a:rPr lang="en-US" sz="30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requirement specification</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157475501"/>
              </p:ext>
            </p:extLst>
          </p:nvPr>
        </p:nvGraphicFramePr>
        <p:xfrm>
          <a:off x="2133600" y="1371600"/>
          <a:ext cx="6858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3777"/>
            <a:ext cx="5590903" cy="6674485"/>
          </a:xfrm>
          <a:prstGeom prst="rect">
            <a:avLst/>
          </a:prstGeom>
          <a:noFill/>
          <a:ln>
            <a:noFill/>
          </a:ln>
        </p:spPr>
      </p:pic>
    </p:spTree>
    <p:extLst>
      <p:ext uri="{BB962C8B-B14F-4D97-AF65-F5344CB8AC3E}">
        <p14:creationId xmlns:p14="http://schemas.microsoft.com/office/powerpoint/2010/main" val="251468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381000" y="381000"/>
            <a:ext cx="10591800" cy="1066800"/>
          </a:xfrm>
        </p:spPr>
        <p:txBody>
          <a:bodyPr>
            <a:normAutofit/>
          </a:bodyPr>
          <a:lstStyle/>
          <a:p>
            <a:r>
              <a:rPr lang="en-US" sz="3000"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3.Software </a:t>
            </a:r>
            <a:r>
              <a:rPr lang="en-US" sz="30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requirement specification</a:t>
            </a:r>
          </a:p>
        </p:txBody>
      </p:sp>
      <p:sp>
        <p:nvSpPr>
          <p:cNvPr id="5" name="Content Placeholder 11"/>
          <p:cNvSpPr>
            <a:spLocks noGrp="1"/>
          </p:cNvSpPr>
          <p:nvPr>
            <p:ph sz="quarter" idx="4294967295"/>
          </p:nvPr>
        </p:nvSpPr>
        <p:spPr>
          <a:xfrm>
            <a:off x="2286000" y="1524000"/>
            <a:ext cx="3352800" cy="4343400"/>
          </a:xfrm>
          <a:prstGeom prst="rect">
            <a:avLst/>
          </a:prstGeom>
        </p:spPr>
        <p:txBody>
          <a:bodyPr>
            <a:normAutofit/>
          </a:bodyPr>
          <a:lstStyle/>
          <a:p>
            <a:pPr lvl="0"/>
            <a:r>
              <a:rPr lang="en-US" sz="2000" dirty="0">
                <a:solidFill>
                  <a:schemeClr val="accent1">
                    <a:lumMod val="50000"/>
                  </a:schemeClr>
                </a:solidFill>
                <a:latin typeface="Century" pitchFamily="18" charset="0"/>
              </a:rPr>
              <a:t>Employee management </a:t>
            </a:r>
            <a:r>
              <a:rPr lang="en-US" sz="2000" dirty="0" smtClean="0">
                <a:solidFill>
                  <a:schemeClr val="accent1">
                    <a:lumMod val="50000"/>
                  </a:schemeClr>
                </a:solidFill>
                <a:latin typeface="Century" pitchFamily="18" charset="0"/>
              </a:rPr>
              <a:t>.</a:t>
            </a:r>
          </a:p>
          <a:p>
            <a:pPr lvl="1"/>
            <a:r>
              <a:rPr lang="en-US" sz="2000" dirty="0">
                <a:solidFill>
                  <a:schemeClr val="accent1">
                    <a:lumMod val="50000"/>
                  </a:schemeClr>
                </a:solidFill>
                <a:latin typeface="Century" pitchFamily="18" charset="0"/>
              </a:rPr>
              <a:t>Admin can insert, edit, delete and set rank of employee, set the task for employee by day, month, and year … Change location work of employee to another shop in system.</a:t>
            </a:r>
          </a:p>
          <a:p>
            <a:pPr lvl="1"/>
            <a:endParaRPr lang="en-US" sz="2000" dirty="0">
              <a:solidFill>
                <a:schemeClr val="accent1">
                  <a:lumMod val="50000"/>
                </a:schemeClr>
              </a:solidFill>
              <a:latin typeface="Century" pitchFamily="18" charset="0"/>
            </a:endParaRPr>
          </a:p>
          <a:p>
            <a:endParaRPr lang="en-US" sz="2000" dirty="0" smtClean="0">
              <a:solidFill>
                <a:schemeClr val="accent1">
                  <a:lumMod val="50000"/>
                </a:schemeClr>
              </a:solidFill>
            </a:endParaRPr>
          </a:p>
          <a:p>
            <a:endParaRPr lang="en-US" sz="2000" dirty="0">
              <a:solidFill>
                <a:schemeClr val="accent1">
                  <a:lumMod val="50000"/>
                </a:schemeClr>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81200"/>
            <a:ext cx="2971800" cy="3316333"/>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381000" y="381000"/>
            <a:ext cx="10591800" cy="1066800"/>
          </a:xfrm>
        </p:spPr>
        <p:txBody>
          <a:bodyPr>
            <a:normAutofit/>
          </a:bodyPr>
          <a:lstStyle/>
          <a:p>
            <a:r>
              <a:rPr lang="en-US" sz="3000"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3.Software </a:t>
            </a:r>
            <a:r>
              <a:rPr lang="en-US" sz="30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requirement specification</a:t>
            </a:r>
          </a:p>
        </p:txBody>
      </p:sp>
      <p:sp>
        <p:nvSpPr>
          <p:cNvPr id="5" name="Content Placeholder 11"/>
          <p:cNvSpPr>
            <a:spLocks noGrp="1"/>
          </p:cNvSpPr>
          <p:nvPr>
            <p:ph sz="quarter" idx="4294967295"/>
          </p:nvPr>
        </p:nvSpPr>
        <p:spPr>
          <a:xfrm>
            <a:off x="2209800" y="1524000"/>
            <a:ext cx="3733800" cy="4343400"/>
          </a:xfrm>
          <a:prstGeom prst="rect">
            <a:avLst/>
          </a:prstGeom>
        </p:spPr>
        <p:txBody>
          <a:bodyPr/>
          <a:lstStyle/>
          <a:p>
            <a:pPr lvl="0"/>
            <a:r>
              <a:rPr lang="en-US" sz="2000" dirty="0">
                <a:solidFill>
                  <a:schemeClr val="accent1">
                    <a:lumMod val="50000"/>
                  </a:schemeClr>
                </a:solidFill>
                <a:latin typeface="Century" pitchFamily="18" charset="0"/>
              </a:rPr>
              <a:t>Customer management </a:t>
            </a:r>
          </a:p>
          <a:p>
            <a:pPr lvl="1"/>
            <a:r>
              <a:rPr lang="en-US" sz="2000" dirty="0">
                <a:solidFill>
                  <a:schemeClr val="accent1">
                    <a:lumMod val="50000"/>
                  </a:schemeClr>
                </a:solidFill>
                <a:latin typeface="Century" pitchFamily="18" charset="0"/>
              </a:rPr>
              <a:t>Manage customer is function about customer, show all relationship, description, history … of customer. This function can mark and auto remind customer if they have debt.</a:t>
            </a:r>
          </a:p>
          <a:p>
            <a:pPr lvl="1"/>
            <a:endParaRPr lang="en-US" sz="2000" dirty="0">
              <a:solidFill>
                <a:schemeClr val="accent1">
                  <a:lumMod val="50000"/>
                </a:schemeClr>
              </a:solidFill>
              <a:latin typeface="Century" pitchFamily="18" charset="0"/>
            </a:endParaRPr>
          </a:p>
          <a:p>
            <a:endParaRPr lang="en-US" sz="2000" dirty="0" smtClean="0">
              <a:solidFill>
                <a:schemeClr val="accent1">
                  <a:lumMod val="50000"/>
                </a:schemeClr>
              </a:solidFill>
            </a:endParaRPr>
          </a:p>
          <a:p>
            <a:endParaRPr lang="en-US" sz="2000" dirty="0">
              <a:solidFill>
                <a:schemeClr val="accent1">
                  <a:lumMod val="50000"/>
                </a:schemeClr>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934891" y="1671637"/>
            <a:ext cx="2914650" cy="351472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381000" y="381000"/>
            <a:ext cx="10591800" cy="1066800"/>
          </a:xfrm>
        </p:spPr>
        <p:txBody>
          <a:bodyPr>
            <a:normAutofit/>
          </a:bodyPr>
          <a:lstStyle/>
          <a:p>
            <a:r>
              <a:rPr lang="en-US" sz="3000"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3.Software </a:t>
            </a:r>
            <a:r>
              <a:rPr lang="en-US" sz="30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requirement specification</a:t>
            </a:r>
          </a:p>
        </p:txBody>
      </p:sp>
      <p:sp>
        <p:nvSpPr>
          <p:cNvPr id="5" name="Content Placeholder 11"/>
          <p:cNvSpPr>
            <a:spLocks noGrp="1"/>
          </p:cNvSpPr>
          <p:nvPr>
            <p:ph sz="quarter" idx="4294967295"/>
          </p:nvPr>
        </p:nvSpPr>
        <p:spPr>
          <a:xfrm>
            <a:off x="2133600" y="1447800"/>
            <a:ext cx="3276600" cy="3733800"/>
          </a:xfrm>
          <a:prstGeom prst="rect">
            <a:avLst/>
          </a:prstGeom>
        </p:spPr>
        <p:txBody>
          <a:bodyPr/>
          <a:lstStyle/>
          <a:p>
            <a:pPr lvl="0"/>
            <a:r>
              <a:rPr lang="en-US" sz="2000" dirty="0">
                <a:solidFill>
                  <a:schemeClr val="accent1">
                    <a:lumMod val="50000"/>
                  </a:schemeClr>
                </a:solidFill>
                <a:latin typeface="Century" pitchFamily="18" charset="0"/>
              </a:rPr>
              <a:t>Supplier management</a:t>
            </a:r>
          </a:p>
          <a:p>
            <a:pPr lvl="1"/>
            <a:r>
              <a:rPr lang="en-US" sz="2000" dirty="0">
                <a:solidFill>
                  <a:schemeClr val="accent1">
                    <a:lumMod val="50000"/>
                  </a:schemeClr>
                </a:solidFill>
                <a:latin typeface="Century" pitchFamily="18" charset="0"/>
              </a:rPr>
              <a:t>Manage Supplier is function about Supplier, show all relationship, description, history … of Supplier.</a:t>
            </a:r>
          </a:p>
          <a:p>
            <a:pPr lvl="1"/>
            <a:endParaRPr lang="en-US" sz="2000" dirty="0">
              <a:solidFill>
                <a:schemeClr val="accent1">
                  <a:lumMod val="50000"/>
                </a:schemeClr>
              </a:solidFill>
              <a:latin typeface="Century" pitchFamily="18" charset="0"/>
            </a:endParaRPr>
          </a:p>
          <a:p>
            <a:endParaRPr lang="en-US" sz="2000" dirty="0" smtClean="0">
              <a:solidFill>
                <a:schemeClr val="accent1">
                  <a:lumMod val="50000"/>
                </a:schemeClr>
              </a:solidFill>
            </a:endParaRPr>
          </a:p>
          <a:p>
            <a:endParaRPr lang="en-US" sz="2000" dirty="0">
              <a:solidFill>
                <a:schemeClr val="accent1">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1638"/>
            <a:ext cx="291465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381000" y="381000"/>
            <a:ext cx="10591800" cy="1066800"/>
          </a:xfrm>
        </p:spPr>
        <p:txBody>
          <a:bodyPr>
            <a:normAutofit/>
          </a:bodyPr>
          <a:lstStyle/>
          <a:p>
            <a:r>
              <a:rPr lang="en-US" sz="3000"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3.Software </a:t>
            </a:r>
            <a:r>
              <a:rPr lang="en-US" sz="30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requirement specification</a:t>
            </a:r>
          </a:p>
        </p:txBody>
      </p:sp>
      <p:sp>
        <p:nvSpPr>
          <p:cNvPr id="5" name="Content Placeholder 11"/>
          <p:cNvSpPr>
            <a:spLocks noGrp="1"/>
          </p:cNvSpPr>
          <p:nvPr>
            <p:ph sz="quarter" idx="4294967295"/>
          </p:nvPr>
        </p:nvSpPr>
        <p:spPr>
          <a:xfrm>
            <a:off x="2133600" y="1752600"/>
            <a:ext cx="3352800" cy="3048000"/>
          </a:xfrm>
          <a:prstGeom prst="rect">
            <a:avLst/>
          </a:prstGeom>
        </p:spPr>
        <p:txBody>
          <a:bodyPr>
            <a:normAutofit/>
          </a:bodyPr>
          <a:lstStyle/>
          <a:p>
            <a:pPr lvl="0"/>
            <a:r>
              <a:rPr lang="en-US" sz="2000" dirty="0">
                <a:solidFill>
                  <a:schemeClr val="accent1">
                    <a:lumMod val="50000"/>
                  </a:schemeClr>
                </a:solidFill>
                <a:latin typeface="Century" pitchFamily="18" charset="0"/>
              </a:rPr>
              <a:t>Account management</a:t>
            </a:r>
          </a:p>
          <a:p>
            <a:pPr lvl="1"/>
            <a:r>
              <a:rPr lang="en-US" sz="2000" dirty="0">
                <a:solidFill>
                  <a:schemeClr val="accent1">
                    <a:lumMod val="50000"/>
                  </a:schemeClr>
                </a:solidFill>
                <a:latin typeface="Century" pitchFamily="18" charset="0"/>
              </a:rPr>
              <a:t>This function provide for admin manage account, insert, edit, delete, change permission account.</a:t>
            </a:r>
          </a:p>
          <a:p>
            <a:pPr lvl="1"/>
            <a:endParaRPr lang="en-US" sz="2000" dirty="0">
              <a:solidFill>
                <a:schemeClr val="accent1">
                  <a:lumMod val="50000"/>
                </a:schemeClr>
              </a:solidFill>
              <a:latin typeface="Century" pitchFamily="18" charset="0"/>
            </a:endParaRPr>
          </a:p>
          <a:p>
            <a:endParaRPr lang="en-US" sz="2000" dirty="0" smtClean="0">
              <a:solidFill>
                <a:schemeClr val="accent1">
                  <a:lumMod val="50000"/>
                </a:schemeClr>
              </a:solidFill>
            </a:endParaRPr>
          </a:p>
          <a:p>
            <a:endParaRPr lang="en-US" sz="2000" dirty="0">
              <a:solidFill>
                <a:schemeClr val="accent1">
                  <a:lumMod val="50000"/>
                </a:schemeClr>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3038475" cy="343852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381000" y="381000"/>
            <a:ext cx="10591800" cy="1066800"/>
          </a:xfrm>
        </p:spPr>
        <p:txBody>
          <a:bodyPr>
            <a:normAutofit/>
          </a:bodyPr>
          <a:lstStyle/>
          <a:p>
            <a:r>
              <a:rPr lang="en-US" sz="3000"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3.Software </a:t>
            </a:r>
            <a:r>
              <a:rPr lang="en-US" sz="30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requirement specification</a:t>
            </a:r>
          </a:p>
        </p:txBody>
      </p:sp>
      <p:graphicFrame>
        <p:nvGraphicFramePr>
          <p:cNvPr id="5" name="Content Placeholder 1"/>
          <p:cNvGraphicFramePr>
            <a:graphicFrameLocks noGrp="1"/>
          </p:cNvGraphicFramePr>
          <p:nvPr>
            <p:ph sz="quarter" idx="4294967295"/>
            <p:extLst>
              <p:ext uri="{D42A27DB-BD31-4B8C-83A1-F6EECF244321}">
                <p14:modId xmlns:p14="http://schemas.microsoft.com/office/powerpoint/2010/main" val="2312942499"/>
              </p:ext>
            </p:extLst>
          </p:nvPr>
        </p:nvGraphicFramePr>
        <p:xfrm>
          <a:off x="2209800" y="1447800"/>
          <a:ext cx="6781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457200" y="381000"/>
            <a:ext cx="10591800" cy="1066800"/>
          </a:xfrm>
        </p:spPr>
        <p:txBody>
          <a:bodyPr>
            <a:normAutofit/>
          </a:bodyPr>
          <a:lstStyle/>
          <a:p>
            <a:r>
              <a:rPr lang="en-US" sz="36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4.</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Software Design Description</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5" name="Content Placeholder 1"/>
          <p:cNvSpPr>
            <a:spLocks noGrp="1"/>
          </p:cNvSpPr>
          <p:nvPr>
            <p:ph sz="quarter" idx="4294967295"/>
          </p:nvPr>
        </p:nvSpPr>
        <p:spPr>
          <a:xfrm>
            <a:off x="2209800" y="1524000"/>
            <a:ext cx="7696200" cy="4724400"/>
          </a:xfrm>
          <a:prstGeom prst="rect">
            <a:avLst/>
          </a:prstGeom>
        </p:spPr>
        <p:txBody>
          <a:bodyPr>
            <a:normAutofit/>
          </a:bodyPr>
          <a:lstStyle/>
          <a:p>
            <a:r>
              <a:rPr lang="en-US" b="1" kern="0" dirty="0">
                <a:solidFill>
                  <a:schemeClr val="accent1">
                    <a:lumMod val="50000"/>
                  </a:schemeClr>
                </a:solidFill>
                <a:latin typeface="Century" pitchFamily="18" charset="0"/>
                <a:cs typeface="Arial" pitchFamily="34" charset="0"/>
              </a:rPr>
              <a:t>Architectural Diagram</a:t>
            </a:r>
            <a:endParaRPr lang="en-US" b="1" dirty="0">
              <a:solidFill>
                <a:schemeClr val="accent1">
                  <a:lumMod val="50000"/>
                </a:schemeClr>
              </a:solidFill>
              <a:latin typeface="Century" pitchFamily="18" charset="0"/>
            </a:endParaRPr>
          </a:p>
          <a:p>
            <a:endParaRPr lang="en-US" dirty="0">
              <a:solidFill>
                <a:schemeClr val="accent1">
                  <a:lumMod val="50000"/>
                </a:schemeClr>
              </a:solidFill>
              <a:latin typeface="Century"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667000" y="2286000"/>
            <a:ext cx="6172200" cy="3886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d-building-construction-image_1600x1200_78599.jpg"/>
          <p:cNvPicPr>
            <a:picLocks noChangeAspect="1"/>
          </p:cNvPicPr>
          <p:nvPr/>
        </p:nvPicPr>
        <p:blipFill>
          <a:blip r:embed="rId2"/>
          <a:stretch>
            <a:fillRect/>
          </a:stretch>
        </p:blipFill>
        <p:spPr>
          <a:xfrm>
            <a:off x="-228600" y="0"/>
            <a:ext cx="9144000" cy="6858000"/>
          </a:xfrm>
          <a:prstGeom prst="rect">
            <a:avLst/>
          </a:prstGeom>
        </p:spPr>
      </p:pic>
      <p:graphicFrame>
        <p:nvGraphicFramePr>
          <p:cNvPr id="4" name="Content Placeholder 3"/>
          <p:cNvGraphicFramePr>
            <a:graphicFrameLocks noGrp="1"/>
          </p:cNvGraphicFramePr>
          <p:nvPr>
            <p:ph idx="1"/>
          </p:nvPr>
        </p:nvGraphicFramePr>
        <p:xfrm>
          <a:off x="914400" y="1447800"/>
          <a:ext cx="7467600" cy="1870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nvGraphicFramePr>
        <p:xfrm>
          <a:off x="914400" y="3352800"/>
          <a:ext cx="7467600" cy="18700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914400" y="5486400"/>
            <a:ext cx="7467600" cy="352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1295400" y="5257800"/>
            <a:ext cx="5227320" cy="413280"/>
            <a:chOff x="373380" y="20277"/>
            <a:chExt cx="5227320" cy="413280"/>
          </a:xfrm>
        </p:grpSpPr>
        <p:sp>
          <p:nvSpPr>
            <p:cNvPr id="8" name="Rounded Rectangle 7"/>
            <p:cNvSpPr/>
            <p:nvPr/>
          </p:nvSpPr>
          <p:spPr>
            <a:xfrm>
              <a:off x="373380" y="20277"/>
              <a:ext cx="5227320" cy="413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93555" y="40452"/>
              <a:ext cx="5186970"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7580" tIns="0" rIns="197580" bIns="0" numCol="1" spcCol="1270" anchor="ctr" anchorCtr="0">
              <a:noAutofit/>
            </a:bodyPr>
            <a:lstStyle/>
            <a:p>
              <a:pPr lvl="0" algn="l" defTabSz="889000">
                <a:lnSpc>
                  <a:spcPct val="90000"/>
                </a:lnSpc>
                <a:spcBef>
                  <a:spcPct val="0"/>
                </a:spcBef>
                <a:spcAft>
                  <a:spcPct val="35000"/>
                </a:spcAft>
              </a:pPr>
              <a:r>
                <a:rPr lang="en-US" sz="2000" b="1" dirty="0">
                  <a:solidFill>
                    <a:schemeClr val="tx1"/>
                  </a:solidFill>
                </a:rPr>
                <a:t>VII- Demo</a:t>
              </a:r>
            </a:p>
          </p:txBody>
        </p:sp>
      </p:grpSp>
      <p:sp>
        <p:nvSpPr>
          <p:cNvPr id="11" name="Rectangle 10"/>
          <p:cNvSpPr/>
          <p:nvPr/>
        </p:nvSpPr>
        <p:spPr>
          <a:xfrm>
            <a:off x="914400" y="6096000"/>
            <a:ext cx="7467600" cy="352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1295400" y="5943600"/>
            <a:ext cx="5227320" cy="413280"/>
            <a:chOff x="373380" y="20277"/>
            <a:chExt cx="5227320" cy="413280"/>
          </a:xfrm>
        </p:grpSpPr>
        <p:sp>
          <p:nvSpPr>
            <p:cNvPr id="13" name="Rounded Rectangle 12"/>
            <p:cNvSpPr/>
            <p:nvPr/>
          </p:nvSpPr>
          <p:spPr>
            <a:xfrm>
              <a:off x="373380" y="20277"/>
              <a:ext cx="5227320" cy="413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393555" y="40452"/>
              <a:ext cx="5186970"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7580" tIns="0" rIns="197580" bIns="0" numCol="1" spcCol="1270" anchor="ctr" anchorCtr="0">
              <a:noAutofit/>
            </a:bodyPr>
            <a:lstStyle/>
            <a:p>
              <a:pPr defTabSz="889000">
                <a:lnSpc>
                  <a:spcPct val="90000"/>
                </a:lnSpc>
                <a:spcBef>
                  <a:spcPct val="0"/>
                </a:spcBef>
                <a:spcAft>
                  <a:spcPct val="35000"/>
                </a:spcAft>
              </a:pPr>
              <a:r>
                <a:rPr lang="en-US" sz="2000" b="1" dirty="0">
                  <a:solidFill>
                    <a:schemeClr val="tx1"/>
                  </a:solidFill>
                </a:rPr>
                <a:t>VIII- Q&amp;A</a:t>
              </a:r>
            </a:p>
          </p:txBody>
        </p:sp>
      </p:grpSp>
      <p:sp>
        <p:nvSpPr>
          <p:cNvPr id="15" name="Title 2"/>
          <p:cNvSpPr>
            <a:spLocks noGrp="1"/>
          </p:cNvSpPr>
          <p:nvPr>
            <p:ph type="title"/>
          </p:nvPr>
        </p:nvSpPr>
        <p:spPr>
          <a:xfrm>
            <a:off x="-990600" y="0"/>
            <a:ext cx="10744200" cy="1143000"/>
          </a:xfrm>
        </p:spPr>
        <p:style>
          <a:lnRef idx="2">
            <a:schemeClr val="dk1"/>
          </a:lnRef>
          <a:fillRef idx="1">
            <a:schemeClr val="lt1"/>
          </a:fillRef>
          <a:effectRef idx="0">
            <a:schemeClr val="dk1"/>
          </a:effectRef>
          <a:fontRef idx="minor">
            <a:schemeClr val="dk1"/>
          </a:fontRef>
        </p:style>
        <p:txBody>
          <a:bodyPr>
            <a:normAutofit/>
          </a:bodyPr>
          <a:lstStyle/>
          <a:p>
            <a:r>
              <a:rPr lang="en-US" sz="4000" b="1"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ea typeface="+mj-ea"/>
                <a:cs typeface="+mj-cs"/>
              </a:rPr>
              <a:t>Outline of content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457200" y="381000"/>
            <a:ext cx="10591800" cy="1066800"/>
          </a:xfrm>
        </p:spPr>
        <p:txBody>
          <a:bodyPr>
            <a:normAutofit/>
          </a:bodyPr>
          <a:lstStyle/>
          <a:p>
            <a:r>
              <a:rPr lang="en-US" sz="36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4.</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Software Design Description</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5" name="Content Placeholder 1"/>
          <p:cNvSpPr>
            <a:spLocks noGrp="1"/>
          </p:cNvSpPr>
          <p:nvPr>
            <p:ph sz="quarter" idx="4294967295"/>
          </p:nvPr>
        </p:nvSpPr>
        <p:spPr>
          <a:xfrm>
            <a:off x="2133600" y="1219200"/>
            <a:ext cx="7010400" cy="4724400"/>
          </a:xfrm>
          <a:prstGeom prst="rect">
            <a:avLst/>
          </a:prstGeom>
        </p:spPr>
        <p:txBody>
          <a:bodyPr>
            <a:normAutofit/>
          </a:bodyPr>
          <a:lstStyle/>
          <a:p>
            <a:r>
              <a:rPr lang="en-US" sz="2000" b="1" kern="0" dirty="0" smtClean="0">
                <a:solidFill>
                  <a:schemeClr val="accent1">
                    <a:lumMod val="50000"/>
                  </a:schemeClr>
                </a:solidFill>
                <a:latin typeface="Century" pitchFamily="18" charset="0"/>
                <a:cs typeface="Arial" pitchFamily="34" charset="0"/>
              </a:rPr>
              <a:t>Component Diagram</a:t>
            </a:r>
            <a:endParaRPr lang="en-US" sz="2000" b="1" dirty="0" smtClean="0">
              <a:solidFill>
                <a:schemeClr val="accent1">
                  <a:lumMod val="50000"/>
                </a:schemeClr>
              </a:solidFill>
              <a:latin typeface="Century" pitchFamily="18" charset="0"/>
            </a:endParaRPr>
          </a:p>
          <a:p>
            <a:pPr lvl="1"/>
            <a:r>
              <a:rPr lang="en-US" sz="2000" dirty="0">
                <a:solidFill>
                  <a:schemeClr val="accent1">
                    <a:lumMod val="50000"/>
                  </a:schemeClr>
                </a:solidFill>
                <a:latin typeface="Century" pitchFamily="18" charset="0"/>
              </a:rPr>
              <a:t>The overall architecture of </a:t>
            </a:r>
            <a:r>
              <a:rPr lang="en-US" sz="2000" dirty="0" err="1">
                <a:solidFill>
                  <a:schemeClr val="accent1">
                    <a:lumMod val="50000"/>
                  </a:schemeClr>
                </a:solidFill>
                <a:latin typeface="Century" pitchFamily="18" charset="0"/>
              </a:rPr>
              <a:t>ACO.Web</a:t>
            </a:r>
            <a:r>
              <a:rPr lang="en-US" sz="2000" dirty="0">
                <a:solidFill>
                  <a:schemeClr val="accent1">
                    <a:lumMod val="50000"/>
                  </a:schemeClr>
                </a:solidFill>
                <a:latin typeface="Century" pitchFamily="18" charset="0"/>
              </a:rPr>
              <a:t> component will be depicted as the following </a:t>
            </a:r>
            <a:r>
              <a:rPr lang="en-US" sz="2000" dirty="0" smtClean="0">
                <a:solidFill>
                  <a:schemeClr val="accent1">
                    <a:lumMod val="50000"/>
                  </a:schemeClr>
                </a:solidFill>
                <a:latin typeface="Century" pitchFamily="18" charset="0"/>
              </a:rPr>
              <a:t>diagram:</a:t>
            </a:r>
          </a:p>
          <a:p>
            <a:pPr marL="457200" lvl="1" indent="0">
              <a:buNone/>
            </a:pPr>
            <a:endParaRPr lang="en-US" sz="2000" dirty="0">
              <a:solidFill>
                <a:schemeClr val="accent1">
                  <a:lumMod val="50000"/>
                </a:schemeClr>
              </a:solidFill>
              <a:latin typeface="Century"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95600"/>
            <a:ext cx="44481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457200" y="381000"/>
            <a:ext cx="10591800" cy="1066800"/>
          </a:xfrm>
        </p:spPr>
        <p:txBody>
          <a:bodyPr>
            <a:normAutofit/>
          </a:bodyPr>
          <a:lstStyle/>
          <a:p>
            <a:r>
              <a:rPr lang="en-US" sz="36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4.</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Software Design Description</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5" name="Content Placeholder 1"/>
          <p:cNvSpPr>
            <a:spLocks noGrp="1"/>
          </p:cNvSpPr>
          <p:nvPr>
            <p:ph sz="quarter" idx="4294967295"/>
          </p:nvPr>
        </p:nvSpPr>
        <p:spPr>
          <a:xfrm>
            <a:off x="2133600" y="1447800"/>
            <a:ext cx="7010400" cy="4724400"/>
          </a:xfrm>
          <a:prstGeom prst="rect">
            <a:avLst/>
          </a:prstGeom>
        </p:spPr>
        <p:txBody>
          <a:bodyPr>
            <a:normAutofit/>
          </a:bodyPr>
          <a:lstStyle/>
          <a:p>
            <a:r>
              <a:rPr lang="en-US" sz="3600" b="1" kern="0" dirty="0">
                <a:solidFill>
                  <a:schemeClr val="accent1">
                    <a:lumMod val="50000"/>
                  </a:schemeClr>
                </a:solidFill>
                <a:latin typeface="Century" pitchFamily="18" charset="0"/>
                <a:cs typeface="Arial" pitchFamily="34" charset="0"/>
              </a:rPr>
              <a:t>Class diagram </a:t>
            </a:r>
            <a:r>
              <a:rPr lang="en-US" sz="3600" b="1" kern="0" dirty="0" smtClean="0">
                <a:solidFill>
                  <a:schemeClr val="accent1">
                    <a:lumMod val="50000"/>
                  </a:schemeClr>
                </a:solidFill>
                <a:latin typeface="Century" pitchFamily="18" charset="0"/>
                <a:cs typeface="Arial" pitchFamily="34" charset="0"/>
              </a:rPr>
              <a:t>example</a:t>
            </a:r>
            <a:endParaRPr lang="en-US" sz="3600" b="1" dirty="0">
              <a:solidFill>
                <a:schemeClr val="accent1">
                  <a:lumMod val="50000"/>
                </a:schemeClr>
              </a:solidFill>
              <a:latin typeface="Century"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57730"/>
            <a:ext cx="5943600" cy="409067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457200" y="381000"/>
            <a:ext cx="10591800" cy="1066800"/>
          </a:xfrm>
        </p:spPr>
        <p:txBody>
          <a:bodyPr>
            <a:normAutofit/>
          </a:bodyPr>
          <a:lstStyle/>
          <a:p>
            <a:r>
              <a:rPr lang="en-US" sz="36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4.</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Software Design Description</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5" name="Content Placeholder 1"/>
          <p:cNvSpPr>
            <a:spLocks noGrp="1"/>
          </p:cNvSpPr>
          <p:nvPr>
            <p:ph sz="quarter" idx="4294967295"/>
          </p:nvPr>
        </p:nvSpPr>
        <p:spPr>
          <a:xfrm>
            <a:off x="2286000" y="1447800"/>
            <a:ext cx="7620000" cy="4724400"/>
          </a:xfrm>
          <a:prstGeom prst="rect">
            <a:avLst/>
          </a:prstGeom>
        </p:spPr>
        <p:txBody>
          <a:bodyPr>
            <a:normAutofit/>
          </a:bodyPr>
          <a:lstStyle/>
          <a:p>
            <a:r>
              <a:rPr lang="en-US" sz="2800" b="1" kern="0" dirty="0">
                <a:solidFill>
                  <a:schemeClr val="accent1">
                    <a:lumMod val="50000"/>
                  </a:schemeClr>
                </a:solidFill>
                <a:latin typeface="Century" pitchFamily="18" charset="0"/>
                <a:cs typeface="Arial" pitchFamily="34" charset="0"/>
              </a:rPr>
              <a:t>Sequence diagram example</a:t>
            </a:r>
            <a:endParaRPr lang="en-US" sz="2800" b="1" dirty="0">
              <a:solidFill>
                <a:schemeClr val="accent1">
                  <a:lumMod val="50000"/>
                </a:schemeClr>
              </a:solidFill>
              <a:latin typeface="Century" pitchFamily="18" charset="0"/>
            </a:endParaRPr>
          </a:p>
          <a:p>
            <a:pPr marL="457200" lvl="1" indent="0">
              <a:buNone/>
            </a:pPr>
            <a:endParaRPr lang="en-US" dirty="0">
              <a:solidFill>
                <a:schemeClr val="accent1">
                  <a:lumMod val="50000"/>
                </a:schemeClr>
              </a:solidFill>
              <a:latin typeface="Century"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6781800" cy="44196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457200" y="381000"/>
            <a:ext cx="10591800" cy="1066800"/>
          </a:xfrm>
        </p:spPr>
        <p:txBody>
          <a:bodyPr>
            <a:normAutofit/>
          </a:bodyPr>
          <a:lstStyle/>
          <a:p>
            <a:r>
              <a:rPr lang="en-US" sz="36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4.</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Software Design Description</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5" name="Content Placeholder 1"/>
          <p:cNvSpPr>
            <a:spLocks noGrp="1"/>
          </p:cNvSpPr>
          <p:nvPr>
            <p:ph sz="quarter" idx="4294967295"/>
          </p:nvPr>
        </p:nvSpPr>
        <p:spPr>
          <a:xfrm>
            <a:off x="2133600" y="1295400"/>
            <a:ext cx="8305800" cy="4724400"/>
          </a:xfrm>
          <a:prstGeom prst="rect">
            <a:avLst/>
          </a:prstGeom>
        </p:spPr>
        <p:txBody>
          <a:bodyPr>
            <a:normAutofit/>
          </a:bodyPr>
          <a:lstStyle/>
          <a:p>
            <a:r>
              <a:rPr lang="en-US" sz="2800" b="1" kern="0" dirty="0" smtClean="0">
                <a:solidFill>
                  <a:schemeClr val="accent1">
                    <a:lumMod val="50000"/>
                  </a:schemeClr>
                </a:solidFill>
                <a:latin typeface="Century" pitchFamily="18" charset="0"/>
                <a:cs typeface="Arial" pitchFamily="34" charset="0"/>
              </a:rPr>
              <a:t>Database design</a:t>
            </a:r>
            <a:endParaRPr lang="en-US" sz="2800" dirty="0">
              <a:solidFill>
                <a:schemeClr val="accent1">
                  <a:lumMod val="50000"/>
                </a:schemeClr>
              </a:solidFill>
              <a:latin typeface="Century" pitchFamily="18" charset="0"/>
            </a:endParaRPr>
          </a:p>
        </p:txBody>
      </p:sp>
      <p:pic>
        <p:nvPicPr>
          <p:cNvPr id="6" name="Picture 5"/>
          <p:cNvPicPr/>
          <p:nvPr/>
        </p:nvPicPr>
        <p:blipFill>
          <a:blip r:embed="rId3"/>
          <a:stretch>
            <a:fillRect/>
          </a:stretch>
        </p:blipFill>
        <p:spPr>
          <a:xfrm>
            <a:off x="2286000" y="1981200"/>
            <a:ext cx="6858000" cy="4876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0" y="152400"/>
            <a:ext cx="10591800" cy="1066800"/>
          </a:xfrm>
        </p:spPr>
        <p:txBody>
          <a:bodyPr>
            <a:normAutofit/>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5.</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Test</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5" name="Rectangle 4"/>
          <p:cNvSpPr/>
          <p:nvPr/>
        </p:nvSpPr>
        <p:spPr>
          <a:xfrm>
            <a:off x="2286000" y="1447800"/>
            <a:ext cx="2675732" cy="523220"/>
          </a:xfrm>
          <a:prstGeom prst="rect">
            <a:avLst/>
          </a:prstGeom>
        </p:spPr>
        <p:txBody>
          <a:bodyPr wrap="none">
            <a:spAutoFit/>
          </a:bodyPr>
          <a:lstStyle/>
          <a:p>
            <a:r>
              <a:rPr lang="en-US" sz="2800" b="1" kern="0" dirty="0" smtClean="0">
                <a:solidFill>
                  <a:schemeClr val="accent1">
                    <a:lumMod val="50000"/>
                  </a:schemeClr>
                </a:solidFill>
                <a:latin typeface="Century" pitchFamily="18" charset="0"/>
                <a:cs typeface="Arial" pitchFamily="34" charset="0"/>
              </a:rPr>
              <a:t>Testing phases</a:t>
            </a:r>
            <a:endParaRPr lang="en-US" sz="2800" dirty="0">
              <a:solidFill>
                <a:schemeClr val="accent1">
                  <a:lumMod val="50000"/>
                </a:schemeClr>
              </a:solidFill>
              <a:latin typeface="Century" pitchFamily="18" charset="0"/>
            </a:endParaRPr>
          </a:p>
        </p:txBody>
      </p:sp>
      <p:pic>
        <p:nvPicPr>
          <p:cNvPr id="8" name="Picture 7" descr="Untitl2ed.jpg"/>
          <p:cNvPicPr>
            <a:picLocks noChangeAspect="1"/>
          </p:cNvPicPr>
          <p:nvPr/>
        </p:nvPicPr>
        <p:blipFill>
          <a:blip r:embed="rId3"/>
          <a:stretch>
            <a:fillRect/>
          </a:stretch>
        </p:blipFill>
        <p:spPr>
          <a:xfrm>
            <a:off x="2667000" y="2133600"/>
            <a:ext cx="5791200" cy="4267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28" y="274638"/>
            <a:ext cx="6270171" cy="1143000"/>
          </a:xfrm>
        </p:spPr>
        <p:txBody>
          <a:bodyPr/>
          <a:lstStyle/>
          <a:p>
            <a:r>
              <a:rPr lang="fr-CA" b="1" dirty="0" err="1">
                <a:solidFill>
                  <a:schemeClr val="tx1">
                    <a:lumMod val="75000"/>
                    <a:lumOff val="25000"/>
                  </a:schemeClr>
                </a:solidFill>
              </a:rPr>
              <a:t>Testing</a:t>
            </a:r>
            <a:r>
              <a:rPr lang="fr-CA" b="1" dirty="0">
                <a:solidFill>
                  <a:schemeClr val="tx1">
                    <a:lumMod val="75000"/>
                    <a:lumOff val="25000"/>
                  </a:schemeClr>
                </a:solidFill>
              </a:rPr>
              <a:t> </a:t>
            </a:r>
            <a:r>
              <a:rPr lang="fr-CA" b="1" dirty="0" err="1">
                <a:solidFill>
                  <a:schemeClr val="tx1">
                    <a:lumMod val="75000"/>
                    <a:lumOff val="25000"/>
                  </a:schemeClr>
                </a:solidFill>
              </a:rPr>
              <a:t>Process</a:t>
            </a:r>
            <a:endParaRPr lang="vi-VN" dirty="0"/>
          </a:p>
        </p:txBody>
      </p:sp>
      <p:pic>
        <p:nvPicPr>
          <p:cNvPr id="5" name="Content Placeholder 3" descr="2.png"/>
          <p:cNvPicPr>
            <a:picLocks noChangeAspect="1"/>
          </p:cNvPicPr>
          <p:nvPr/>
        </p:nvPicPr>
        <p:blipFill>
          <a:blip r:embed="rId2" cstate="print"/>
          <a:stretch>
            <a:fillRect/>
          </a:stretch>
        </p:blipFill>
        <p:spPr bwMode="auto">
          <a:xfrm>
            <a:off x="2416628" y="2133600"/>
            <a:ext cx="6348411" cy="3276599"/>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vi-VN"/>
          </a:p>
        </p:txBody>
      </p:sp>
      <p:pic>
        <p:nvPicPr>
          <p:cNvPr id="6" name="Picture 5" descr="dubai-construction-architecture-real-estate.jpg"/>
          <p:cNvPicPr>
            <a:picLocks noChangeAspect="1"/>
          </p:cNvPicPr>
          <p:nvPr/>
        </p:nvPicPr>
        <p:blipFill>
          <a:blip r:embed="rId3"/>
          <a:stretch>
            <a:fillRect/>
          </a:stretch>
        </p:blipFill>
        <p:spPr>
          <a:xfrm>
            <a:off x="304800" y="609600"/>
            <a:ext cx="1828800" cy="5638800"/>
          </a:xfrm>
          <a:prstGeom prst="rect">
            <a:avLst/>
          </a:prstGeom>
          <a:ln>
            <a:solidFill>
              <a:srgbClr val="00B0F0"/>
            </a:solidFill>
          </a:ln>
        </p:spPr>
      </p:pic>
    </p:spTree>
    <p:extLst>
      <p:ext uri="{BB962C8B-B14F-4D97-AF65-F5344CB8AC3E}">
        <p14:creationId xmlns:p14="http://schemas.microsoft.com/office/powerpoint/2010/main" val="217514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10591800" cy="1066800"/>
          </a:xfrm>
        </p:spPr>
        <p:txBody>
          <a:bodyPr>
            <a:normAutofit/>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5.</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Test</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40622730"/>
              </p:ext>
            </p:extLst>
          </p:nvPr>
        </p:nvGraphicFramePr>
        <p:xfrm>
          <a:off x="152400" y="1537362"/>
          <a:ext cx="8915400" cy="5335878"/>
        </p:xfrm>
        <a:graphic>
          <a:graphicData uri="http://schemas.openxmlformats.org/drawingml/2006/table">
            <a:tbl>
              <a:tblPr>
                <a:tableStyleId>{5C22544A-7EE6-4342-B048-85BDC9FD1C3A}</a:tableStyleId>
              </a:tblPr>
              <a:tblGrid>
                <a:gridCol w="955572"/>
                <a:gridCol w="1286345"/>
                <a:gridCol w="1810070"/>
                <a:gridCol w="1786417"/>
                <a:gridCol w="473384"/>
                <a:gridCol w="473384"/>
                <a:gridCol w="526204"/>
                <a:gridCol w="412319"/>
                <a:gridCol w="410711"/>
                <a:gridCol w="780994"/>
              </a:tblGrid>
              <a:tr h="320720">
                <a:tc>
                  <a:txBody>
                    <a:bodyPr/>
                    <a:lstStyle/>
                    <a:p>
                      <a:pPr algn="l" fontAlgn="t"/>
                      <a:r>
                        <a:rPr lang="en-US" sz="1100" u="none" strike="noStrike" dirty="0" err="1">
                          <a:effectLst/>
                        </a:rPr>
                        <a:t>Testcase</a:t>
                      </a:r>
                      <a:r>
                        <a:rPr lang="en-US" sz="1100" u="none" strike="noStrike" dirty="0">
                          <a:effectLst/>
                        </a:rPr>
                        <a:t> ID</a:t>
                      </a:r>
                      <a:endParaRPr lang="en-US" sz="1100" b="1" i="0" u="none" strike="noStrike" dirty="0">
                        <a:solidFill>
                          <a:srgbClr val="000000"/>
                        </a:solidFill>
                        <a:effectLst/>
                        <a:latin typeface="Calibri"/>
                      </a:endParaRPr>
                    </a:p>
                  </a:txBody>
                  <a:tcPr marL="0" marR="0" marT="0" marB="0"/>
                </a:tc>
                <a:tc>
                  <a:txBody>
                    <a:bodyPr/>
                    <a:lstStyle/>
                    <a:p>
                      <a:pPr algn="l" fontAlgn="t"/>
                      <a:r>
                        <a:rPr lang="en-US" sz="1100" u="none" strike="noStrike" dirty="0">
                          <a:effectLst/>
                        </a:rPr>
                        <a:t>Description</a:t>
                      </a:r>
                      <a:endParaRPr lang="en-US" sz="1100" b="1" i="0" u="none" strike="noStrike" dirty="0">
                        <a:solidFill>
                          <a:srgbClr val="000000"/>
                        </a:solidFill>
                        <a:effectLst/>
                        <a:latin typeface="Calibri"/>
                      </a:endParaRPr>
                    </a:p>
                  </a:txBody>
                  <a:tcPr marL="0" marR="0" marT="0" marB="0"/>
                </a:tc>
                <a:tc>
                  <a:txBody>
                    <a:bodyPr/>
                    <a:lstStyle/>
                    <a:p>
                      <a:pPr algn="l" fontAlgn="t"/>
                      <a:r>
                        <a:rPr lang="en-US" sz="1100" u="none" strike="noStrike">
                          <a:effectLst/>
                        </a:rPr>
                        <a:t>Procedure</a:t>
                      </a:r>
                      <a:endParaRPr lang="en-US" sz="1100" b="1" i="0" u="none" strike="noStrike">
                        <a:solidFill>
                          <a:srgbClr val="000000"/>
                        </a:solidFill>
                        <a:effectLst/>
                        <a:latin typeface="Calibri"/>
                      </a:endParaRPr>
                    </a:p>
                  </a:txBody>
                  <a:tcPr marL="0" marR="0" marT="0" marB="0"/>
                </a:tc>
                <a:tc>
                  <a:txBody>
                    <a:bodyPr/>
                    <a:lstStyle/>
                    <a:p>
                      <a:pPr algn="l" fontAlgn="t"/>
                      <a:r>
                        <a:rPr lang="en-US" sz="1100" u="none" strike="noStrike">
                          <a:effectLst/>
                        </a:rPr>
                        <a:t>Expected Result</a:t>
                      </a:r>
                      <a:endParaRPr lang="en-US" sz="1100" b="1" i="0" u="none" strike="noStrike">
                        <a:solidFill>
                          <a:srgbClr val="000000"/>
                        </a:solidFill>
                        <a:effectLst/>
                        <a:latin typeface="Calibri"/>
                      </a:endParaRPr>
                    </a:p>
                  </a:txBody>
                  <a:tcPr marL="0" marR="0" marT="0" marB="0"/>
                </a:tc>
                <a:tc>
                  <a:txBody>
                    <a:bodyPr/>
                    <a:lstStyle/>
                    <a:p>
                      <a:pPr algn="l" fontAlgn="t"/>
                      <a:r>
                        <a:rPr lang="en-US" sz="1100" u="none" strike="noStrike" dirty="0">
                          <a:effectLst/>
                        </a:rPr>
                        <a:t>Priority</a:t>
                      </a:r>
                      <a:endParaRPr lang="en-US" sz="1100" b="1" i="0" u="none" strike="noStrike" dirty="0">
                        <a:solidFill>
                          <a:srgbClr val="000000"/>
                        </a:solidFill>
                        <a:effectLst/>
                        <a:latin typeface="Calibri"/>
                      </a:endParaRPr>
                    </a:p>
                  </a:txBody>
                  <a:tcPr marL="0" marR="0" marT="0" marB="0"/>
                </a:tc>
                <a:tc>
                  <a:txBody>
                    <a:bodyPr/>
                    <a:lstStyle/>
                    <a:p>
                      <a:pPr algn="l" fontAlgn="t"/>
                      <a:r>
                        <a:rPr lang="en-US" sz="1100" u="none" strike="noStrike" dirty="0">
                          <a:effectLst/>
                        </a:rPr>
                        <a:t>Tester</a:t>
                      </a:r>
                      <a:endParaRPr lang="en-US" sz="1100" b="1" i="0" u="none" strike="noStrike" dirty="0">
                        <a:solidFill>
                          <a:srgbClr val="000000"/>
                        </a:solidFill>
                        <a:effectLst/>
                        <a:latin typeface="Calibri"/>
                      </a:endParaRPr>
                    </a:p>
                  </a:txBody>
                  <a:tcPr marL="0" marR="0" marT="0" marB="0"/>
                </a:tc>
                <a:tc>
                  <a:txBody>
                    <a:bodyPr/>
                    <a:lstStyle/>
                    <a:p>
                      <a:pPr algn="l" fontAlgn="t"/>
                      <a:r>
                        <a:rPr lang="en-US" sz="1100" u="none" strike="noStrike" dirty="0">
                          <a:effectLst/>
                        </a:rPr>
                        <a:t>Tested Date</a:t>
                      </a:r>
                      <a:endParaRPr lang="en-US" sz="1100" b="1" i="0" u="none" strike="noStrike" dirty="0">
                        <a:solidFill>
                          <a:srgbClr val="000000"/>
                        </a:solidFill>
                        <a:effectLst/>
                        <a:latin typeface="Calibri"/>
                      </a:endParaRPr>
                    </a:p>
                  </a:txBody>
                  <a:tcPr marL="0" marR="0" marT="0" marB="0"/>
                </a:tc>
                <a:tc>
                  <a:txBody>
                    <a:bodyPr/>
                    <a:lstStyle/>
                    <a:p>
                      <a:pPr algn="l" fontAlgn="b"/>
                      <a:r>
                        <a:rPr lang="en-US" sz="1100" u="none" strike="noStrike">
                          <a:effectLst/>
                        </a:rPr>
                        <a:t>Status</a:t>
                      </a:r>
                      <a:endParaRPr lang="en-US" sz="1100" b="1" i="0" u="none" strike="noStrike">
                        <a:solidFill>
                          <a:srgbClr val="000000"/>
                        </a:solidFill>
                        <a:effectLst/>
                        <a:latin typeface="Calibri"/>
                      </a:endParaRPr>
                    </a:p>
                  </a:txBody>
                  <a:tcPr marL="0" marR="0" marT="0" marB="0" anchor="b"/>
                </a:tc>
                <a:tc>
                  <a:txBody>
                    <a:bodyPr/>
                    <a:lstStyle/>
                    <a:p>
                      <a:pPr algn="l" fontAlgn="b"/>
                      <a:r>
                        <a:rPr lang="en-US" sz="1100" u="none" strike="noStrike">
                          <a:effectLst/>
                        </a:rPr>
                        <a:t>Tester</a:t>
                      </a:r>
                      <a:endParaRPr lang="en-US" sz="1100" b="1" i="0" u="none" strike="noStrike">
                        <a:solidFill>
                          <a:srgbClr val="000000"/>
                        </a:solidFill>
                        <a:effectLst/>
                        <a:latin typeface="Calibri"/>
                      </a:endParaRPr>
                    </a:p>
                  </a:txBody>
                  <a:tcPr marL="0" marR="0" marT="0" marB="0" anchor="b"/>
                </a:tc>
                <a:tc>
                  <a:txBody>
                    <a:bodyPr/>
                    <a:lstStyle/>
                    <a:p>
                      <a:pPr algn="l" fontAlgn="b"/>
                      <a:r>
                        <a:rPr lang="en-US" sz="1100" u="none" strike="noStrike">
                          <a:effectLst/>
                        </a:rPr>
                        <a:t>Tested Date</a:t>
                      </a:r>
                      <a:endParaRPr lang="en-US" sz="1100" b="1" i="0" u="none" strike="noStrike">
                        <a:solidFill>
                          <a:srgbClr val="000000"/>
                        </a:solidFill>
                        <a:effectLst/>
                        <a:latin typeface="Calibri"/>
                      </a:endParaRPr>
                    </a:p>
                  </a:txBody>
                  <a:tcPr marL="0" marR="0" marT="0" marB="0" anchor="b"/>
                </a:tc>
              </a:tr>
              <a:tr h="160360">
                <a:tc gridSpan="10">
                  <a:txBody>
                    <a:bodyPr/>
                    <a:lstStyle/>
                    <a:p>
                      <a:pPr algn="ctr" fontAlgn="t"/>
                      <a:r>
                        <a:rPr lang="en-US" sz="1100" u="none" strike="noStrike">
                          <a:effectLst/>
                        </a:rPr>
                        <a:t>List Suppliers</a:t>
                      </a:r>
                      <a:endParaRPr lang="en-US" sz="1100" b="1" i="0" u="none" strike="noStrike">
                        <a:solidFill>
                          <a:srgbClr val="006100"/>
                        </a:solidFill>
                        <a:effectLst/>
                        <a:latin typeface="Calibri"/>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43937">
                <a:tc>
                  <a:txBody>
                    <a:bodyPr/>
                    <a:lstStyle/>
                    <a:p>
                      <a:pPr algn="l" fontAlgn="t"/>
                      <a:r>
                        <a:rPr lang="en-US" sz="1100" u="none" strike="noStrike">
                          <a:effectLst/>
                        </a:rPr>
                        <a:t>001-001</a:t>
                      </a:r>
                      <a:endParaRPr lang="en-US" sz="1100" b="0" i="0" u="none" strike="noStrike">
                        <a:solidFill>
                          <a:srgbClr val="000000"/>
                        </a:solidFill>
                        <a:effectLst/>
                        <a:latin typeface="Calibri"/>
                      </a:endParaRPr>
                    </a:p>
                  </a:txBody>
                  <a:tcPr marL="0" marR="0" marT="0" marB="0"/>
                </a:tc>
                <a:tc rowSpan="5">
                  <a:txBody>
                    <a:bodyPr/>
                    <a:lstStyle/>
                    <a:p>
                      <a:pPr algn="l" fontAlgn="t"/>
                      <a:r>
                        <a:rPr lang="en-US" sz="1100" u="none" strike="noStrike" dirty="0">
                          <a:effectLst/>
                        </a:rPr>
                        <a:t>Test "Suppliers Management" page</a:t>
                      </a:r>
                      <a:endParaRPr lang="en-US" sz="1100" b="0" i="0" u="none" strike="noStrike" dirty="0">
                        <a:solidFill>
                          <a:srgbClr val="000000"/>
                        </a:solidFill>
                        <a:effectLst/>
                        <a:latin typeface="Calibri"/>
                      </a:endParaRPr>
                    </a:p>
                  </a:txBody>
                  <a:tcPr marL="0" marR="0" marT="0" marB="0"/>
                </a:tc>
                <a:tc>
                  <a:txBody>
                    <a:bodyPr/>
                    <a:lstStyle/>
                    <a:p>
                      <a:pPr algn="l" fontAlgn="t"/>
                      <a:r>
                        <a:rPr lang="en-US" sz="1100" u="none" strike="noStrike" dirty="0">
                          <a:effectLst/>
                        </a:rPr>
                        <a:t>1.Look at information of fields</a:t>
                      </a:r>
                      <a:endParaRPr lang="en-US" sz="1100" b="0" i="0" u="none" strike="noStrike" dirty="0">
                        <a:solidFill>
                          <a:srgbClr val="000000"/>
                        </a:solidFill>
                        <a:effectLst/>
                        <a:latin typeface="Calibri"/>
                      </a:endParaRPr>
                    </a:p>
                  </a:txBody>
                  <a:tcPr marL="0" marR="0" marT="0" marB="0"/>
                </a:tc>
                <a:tc>
                  <a:txBody>
                    <a:bodyPr/>
                    <a:lstStyle/>
                    <a:p>
                      <a:pPr algn="l" fontAlgn="t"/>
                      <a:r>
                        <a:rPr lang="en-US" sz="1100" u="none" strike="noStrike">
                          <a:effectLst/>
                        </a:rPr>
                        <a:t> "Supplier Management" page is displayed with the following informations:</a:t>
                      </a:r>
                      <a:br>
                        <a:rPr lang="en-US" sz="1100" u="none" strike="noStrike">
                          <a:effectLst/>
                        </a:rPr>
                      </a:br>
                      <a:r>
                        <a:rPr lang="en-US" sz="1100" u="none" strike="noStrike">
                          <a:effectLst/>
                        </a:rPr>
                        <a:t>- Title: Suppliers Management</a:t>
                      </a:r>
                      <a:br>
                        <a:rPr lang="en-US" sz="1100" u="none" strike="noStrike">
                          <a:effectLst/>
                        </a:rPr>
                      </a:br>
                      <a:r>
                        <a:rPr lang="en-US" sz="1100" u="none" strike="noStrike">
                          <a:effectLst/>
                        </a:rPr>
                        <a:t>- A Table with columns:</a:t>
                      </a:r>
                      <a:br>
                        <a:rPr lang="en-US" sz="1100" u="none" strike="noStrike">
                          <a:effectLst/>
                        </a:rPr>
                      </a:br>
                      <a:r>
                        <a:rPr lang="en-US" sz="1100" u="none" strike="noStrike">
                          <a:effectLst/>
                        </a:rPr>
                        <a:t>+ ID </a:t>
                      </a:r>
                      <a:br>
                        <a:rPr lang="en-US" sz="1100" u="none" strike="noStrike">
                          <a:effectLst/>
                        </a:rPr>
                      </a:br>
                      <a:r>
                        <a:rPr lang="en-US" sz="1100" u="none" strike="noStrike">
                          <a:effectLst/>
                        </a:rPr>
                        <a:t>+ Company Name.</a:t>
                      </a:r>
                      <a:br>
                        <a:rPr lang="en-US" sz="1100" u="none" strike="noStrike">
                          <a:effectLst/>
                        </a:rPr>
                      </a:br>
                      <a:r>
                        <a:rPr lang="en-US" sz="1100" u="none" strike="noStrike">
                          <a:effectLst/>
                        </a:rPr>
                        <a:t>+ Contact Name.</a:t>
                      </a:r>
                      <a:br>
                        <a:rPr lang="en-US" sz="1100" u="none" strike="noStrike">
                          <a:effectLst/>
                        </a:rPr>
                      </a:br>
                      <a:r>
                        <a:rPr lang="en-US" sz="1100" u="none" strike="noStrike">
                          <a:effectLst/>
                        </a:rPr>
                        <a:t>+ Contact Title.</a:t>
                      </a:r>
                      <a:br>
                        <a:rPr lang="en-US" sz="1100" u="none" strike="noStrike">
                          <a:effectLst/>
                        </a:rPr>
                      </a:br>
                      <a:r>
                        <a:rPr lang="en-US" sz="1100" u="none" strike="noStrike">
                          <a:effectLst/>
                        </a:rPr>
                        <a:t>+ Address.</a:t>
                      </a:r>
                      <a:br>
                        <a:rPr lang="en-US" sz="1100" u="none" strike="noStrike">
                          <a:effectLst/>
                        </a:rPr>
                      </a:br>
                      <a:r>
                        <a:rPr lang="en-US" sz="1100" u="none" strike="noStrike">
                          <a:effectLst/>
                        </a:rPr>
                        <a:t>+ Phone Number.</a:t>
                      </a:r>
                      <a:br>
                        <a:rPr lang="en-US" sz="1100" u="none" strike="noStrike">
                          <a:effectLst/>
                        </a:rPr>
                      </a:br>
                      <a:r>
                        <a:rPr lang="en-US" sz="1100" u="none" strike="noStrike">
                          <a:effectLst/>
                        </a:rPr>
                        <a:t>+ Note</a:t>
                      </a:r>
                      <a:br>
                        <a:rPr lang="en-US" sz="1100" u="none" strike="noStrike">
                          <a:effectLst/>
                        </a:rPr>
                      </a:br>
                      <a:r>
                        <a:rPr lang="en-US" sz="1100" u="none" strike="noStrike">
                          <a:effectLst/>
                        </a:rPr>
                        <a:t>+ HomePage</a:t>
                      </a:r>
                      <a:br>
                        <a:rPr lang="en-US" sz="1100" u="none" strike="noStrike">
                          <a:effectLst/>
                        </a:rPr>
                      </a:br>
                      <a:r>
                        <a:rPr lang="en-US" sz="1100" u="none" strike="noStrike">
                          <a:effectLst/>
                        </a:rPr>
                        <a:t>-  Button: View, Edit, Delete, Add new Suppliers, Cancel</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dirty="0">
                          <a:effectLst/>
                        </a:rPr>
                        <a:t>High</a:t>
                      </a:r>
                      <a:endParaRPr lang="en-US" sz="1100" b="0" i="0" u="none" strike="noStrike" dirty="0">
                        <a:solidFill>
                          <a:srgbClr val="000000"/>
                        </a:solidFill>
                        <a:effectLst/>
                        <a:latin typeface="Calibri"/>
                      </a:endParaRPr>
                    </a:p>
                  </a:txBody>
                  <a:tcPr marL="0" marR="0" marT="0" marB="0"/>
                </a:tc>
                <a:tc>
                  <a:txBody>
                    <a:bodyPr/>
                    <a:lstStyle/>
                    <a:p>
                      <a:pPr algn="l" fontAlgn="t"/>
                      <a:r>
                        <a:rPr lang="en-US" sz="1100" u="none" strike="noStrike" dirty="0">
                          <a:effectLst/>
                        </a:rPr>
                        <a:t> </a:t>
                      </a:r>
                      <a:endParaRPr lang="en-US" sz="1100" b="0" i="0" u="none" strike="noStrike" dirty="0">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r>
              <a:tr h="320720">
                <a:tc>
                  <a:txBody>
                    <a:bodyPr/>
                    <a:lstStyle/>
                    <a:p>
                      <a:pPr algn="l" fontAlgn="t"/>
                      <a:r>
                        <a:rPr lang="en-US" sz="1100" u="none" strike="noStrike">
                          <a:effectLst/>
                        </a:rPr>
                        <a:t>001-002</a:t>
                      </a:r>
                      <a:endParaRPr lang="en-US" sz="1100" b="0" i="0" u="none" strike="noStrike">
                        <a:solidFill>
                          <a:srgbClr val="000000"/>
                        </a:solidFill>
                        <a:effectLst/>
                        <a:latin typeface="Calibri"/>
                      </a:endParaRPr>
                    </a:p>
                  </a:txBody>
                  <a:tcPr marL="0" marR="0" marT="0" marB="0"/>
                </a:tc>
                <a:tc vMerge="1">
                  <a:txBody>
                    <a:bodyPr/>
                    <a:lstStyle/>
                    <a:p>
                      <a:endParaRPr lang="en-US"/>
                    </a:p>
                  </a:txBody>
                  <a:tcPr/>
                </a:tc>
                <a:tc>
                  <a:txBody>
                    <a:bodyPr/>
                    <a:lstStyle/>
                    <a:p>
                      <a:pPr algn="l" fontAlgn="t"/>
                      <a:r>
                        <a:rPr lang="en-US" sz="1100" u="none" strike="noStrike">
                          <a:effectLst/>
                        </a:rPr>
                        <a:t>1. Click "Edit" button.</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Redirect to "edit Suppliers" form</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High</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dirty="0">
                          <a:effectLst/>
                        </a:rPr>
                        <a:t> </a:t>
                      </a:r>
                      <a:endParaRPr lang="en-US" sz="1100" b="0" i="0" u="none" strike="noStrike" dirty="0">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r>
              <a:tr h="320720">
                <a:tc>
                  <a:txBody>
                    <a:bodyPr/>
                    <a:lstStyle/>
                    <a:p>
                      <a:pPr algn="l" fontAlgn="t"/>
                      <a:r>
                        <a:rPr lang="en-US" sz="1100" u="none" strike="noStrike">
                          <a:effectLst/>
                        </a:rPr>
                        <a:t>001-003</a:t>
                      </a:r>
                      <a:endParaRPr lang="en-US" sz="1100" b="0" i="0" u="none" strike="noStrike">
                        <a:solidFill>
                          <a:srgbClr val="000000"/>
                        </a:solidFill>
                        <a:effectLst/>
                        <a:latin typeface="Calibri"/>
                      </a:endParaRPr>
                    </a:p>
                  </a:txBody>
                  <a:tcPr marL="0" marR="0" marT="0" marB="0"/>
                </a:tc>
                <a:tc vMerge="1">
                  <a:txBody>
                    <a:bodyPr/>
                    <a:lstStyle/>
                    <a:p>
                      <a:endParaRPr lang="en-US"/>
                    </a:p>
                  </a:txBody>
                  <a:tcPr/>
                </a:tc>
                <a:tc>
                  <a:txBody>
                    <a:bodyPr/>
                    <a:lstStyle/>
                    <a:p>
                      <a:pPr algn="l" fontAlgn="t"/>
                      <a:r>
                        <a:rPr lang="en-US" sz="1100" u="none" strike="noStrike">
                          <a:effectLst/>
                        </a:rPr>
                        <a:t>1. Click "Add new suppliers" Button</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Redirect to "add new Suppliers" form</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High</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r>
              <a:tr h="320720">
                <a:tc>
                  <a:txBody>
                    <a:bodyPr/>
                    <a:lstStyle/>
                    <a:p>
                      <a:pPr algn="l" fontAlgn="t"/>
                      <a:r>
                        <a:rPr lang="en-US" sz="1100" u="none" strike="noStrike">
                          <a:effectLst/>
                        </a:rPr>
                        <a:t>001-004</a:t>
                      </a:r>
                      <a:endParaRPr lang="en-US" sz="1100" b="0" i="0" u="none" strike="noStrike">
                        <a:solidFill>
                          <a:srgbClr val="000000"/>
                        </a:solidFill>
                        <a:effectLst/>
                        <a:latin typeface="Calibri"/>
                      </a:endParaRPr>
                    </a:p>
                  </a:txBody>
                  <a:tcPr marL="0" marR="0" marT="0" marB="0"/>
                </a:tc>
                <a:tc vMerge="1">
                  <a:txBody>
                    <a:bodyPr/>
                    <a:lstStyle/>
                    <a:p>
                      <a:endParaRPr lang="en-US"/>
                    </a:p>
                  </a:txBody>
                  <a:tcPr/>
                </a:tc>
                <a:tc>
                  <a:txBody>
                    <a:bodyPr/>
                    <a:lstStyle/>
                    <a:p>
                      <a:pPr algn="l" fontAlgn="t"/>
                      <a:r>
                        <a:rPr lang="en-US" sz="1100" u="none" strike="noStrike">
                          <a:effectLst/>
                        </a:rPr>
                        <a:t>1. Click "View" button</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Redirect to "View Suppliers" form.</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High</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r>
              <a:tr h="883181">
                <a:tc>
                  <a:txBody>
                    <a:bodyPr/>
                    <a:lstStyle/>
                    <a:p>
                      <a:pPr algn="l" fontAlgn="t"/>
                      <a:r>
                        <a:rPr lang="en-US" sz="1100" u="none" strike="noStrike">
                          <a:effectLst/>
                        </a:rPr>
                        <a:t>001-005</a:t>
                      </a:r>
                      <a:endParaRPr lang="en-US" sz="1100" b="0" i="0" u="none" strike="noStrike">
                        <a:solidFill>
                          <a:srgbClr val="000000"/>
                        </a:solidFill>
                        <a:effectLst/>
                        <a:latin typeface="Calibri"/>
                      </a:endParaRPr>
                    </a:p>
                  </a:txBody>
                  <a:tcPr marL="0" marR="0" marT="0" marB="0"/>
                </a:tc>
                <a:tc vMerge="1">
                  <a:txBody>
                    <a:bodyPr/>
                    <a:lstStyle/>
                    <a:p>
                      <a:endParaRPr lang="en-US"/>
                    </a:p>
                  </a:txBody>
                  <a:tcPr/>
                </a:tc>
                <a:tc>
                  <a:txBody>
                    <a:bodyPr/>
                    <a:lstStyle/>
                    <a:p>
                      <a:pPr algn="l" fontAlgn="t"/>
                      <a:r>
                        <a:rPr lang="en-US" sz="1100" u="none" strike="noStrike">
                          <a:effectLst/>
                        </a:rPr>
                        <a:t>1. Click "Delete" button</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Show messagebox confirm:</a:t>
                      </a:r>
                      <a:br>
                        <a:rPr lang="en-US" sz="1100" u="none" strike="noStrike">
                          <a:effectLst/>
                        </a:rPr>
                      </a:br>
                      <a:r>
                        <a:rPr lang="en-US" sz="1100" u="none" strike="noStrike">
                          <a:effectLst/>
                        </a:rPr>
                        <a:t> - OK: Delete Suppliers.</a:t>
                      </a:r>
                      <a:br>
                        <a:rPr lang="en-US" sz="1100" u="none" strike="noStrike">
                          <a:effectLst/>
                        </a:rPr>
                      </a:br>
                      <a:r>
                        <a:rPr lang="en-US" sz="1100" u="none" strike="noStrike">
                          <a:effectLst/>
                        </a:rPr>
                        <a:t> - Cancel: Don’t delete Suppliers.</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dirty="0">
                          <a:effectLst/>
                        </a:rPr>
                        <a:t>High</a:t>
                      </a:r>
                      <a:endParaRPr lang="en-US" sz="1100" b="0" i="0" u="none" strike="noStrike" dirty="0">
                        <a:solidFill>
                          <a:srgbClr val="000000"/>
                        </a:solidFill>
                        <a:effectLst/>
                        <a:latin typeface="Calibri"/>
                      </a:endParaRPr>
                    </a:p>
                  </a:txBody>
                  <a:tcPr marL="0" marR="0" marT="0" marB="0"/>
                </a:tc>
                <a:tc>
                  <a:txBody>
                    <a:bodyPr/>
                    <a:lstStyle/>
                    <a:p>
                      <a:pPr algn="l" fontAlgn="t"/>
                      <a:r>
                        <a:rPr lang="en-US" sz="1100" u="none" strike="noStrike" dirty="0">
                          <a:effectLst/>
                        </a:rPr>
                        <a:t> </a:t>
                      </a:r>
                      <a:endParaRPr lang="en-US" sz="1100" b="0" i="0" u="none" strike="noStrike" dirty="0">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a:effectLst/>
                        </a:rPr>
                        <a:t> </a:t>
                      </a:r>
                      <a:endParaRPr lang="en-US" sz="1100" b="0" i="0" u="none" strike="noStrike">
                        <a:solidFill>
                          <a:srgbClr val="000000"/>
                        </a:solidFill>
                        <a:effectLst/>
                        <a:latin typeface="Calibri"/>
                      </a:endParaRPr>
                    </a:p>
                  </a:txBody>
                  <a:tcPr marL="0" marR="0" marT="0" marB="0"/>
                </a:tc>
                <a:tc>
                  <a:txBody>
                    <a:bodyPr/>
                    <a:lstStyle/>
                    <a:p>
                      <a:pPr algn="l" fontAlgn="t"/>
                      <a:r>
                        <a:rPr lang="en-US" sz="1100" u="none" strike="noStrike" dirty="0">
                          <a:effectLst/>
                        </a:rPr>
                        <a:t> </a:t>
                      </a:r>
                      <a:endParaRPr lang="en-US" sz="1100" b="0" i="0" u="none" strike="noStrike" dirty="0">
                        <a:solidFill>
                          <a:srgbClr val="000000"/>
                        </a:solidFill>
                        <a:effectLst/>
                        <a:latin typeface="Calibri"/>
                      </a:endParaRPr>
                    </a:p>
                  </a:txBody>
                  <a:tcPr marL="0" marR="0" marT="0" marB="0"/>
                </a:tc>
              </a:tr>
            </a:tbl>
          </a:graphicData>
        </a:graphic>
      </p:graphicFrame>
      <p:sp>
        <p:nvSpPr>
          <p:cNvPr id="7" name="Rectangle 6"/>
          <p:cNvSpPr/>
          <p:nvPr/>
        </p:nvSpPr>
        <p:spPr>
          <a:xfrm>
            <a:off x="685800" y="990600"/>
            <a:ext cx="2819400" cy="461665"/>
          </a:xfrm>
          <a:prstGeom prst="rect">
            <a:avLst/>
          </a:prstGeom>
        </p:spPr>
        <p:txBody>
          <a:bodyPr wrap="square">
            <a:spAutoFit/>
          </a:bodyPr>
          <a:lstStyle/>
          <a:p>
            <a:r>
              <a:rPr lang="en-US" sz="2400" b="1" kern="0" dirty="0" smtClean="0">
                <a:solidFill>
                  <a:schemeClr val="accent1">
                    <a:lumMod val="50000"/>
                  </a:schemeClr>
                </a:solidFill>
                <a:latin typeface="Century" pitchFamily="18" charset="0"/>
                <a:cs typeface="Arial" pitchFamily="34" charset="0"/>
              </a:rPr>
              <a:t>Test </a:t>
            </a:r>
            <a:r>
              <a:rPr lang="en-US" sz="2400" b="1" kern="0" dirty="0">
                <a:solidFill>
                  <a:schemeClr val="accent1">
                    <a:lumMod val="50000"/>
                  </a:schemeClr>
                </a:solidFill>
                <a:latin typeface="Century" pitchFamily="18" charset="0"/>
                <a:cs typeface="Arial" pitchFamily="34" charset="0"/>
              </a:rPr>
              <a:t>case example</a:t>
            </a:r>
            <a:endParaRPr lang="en-US" sz="2400" dirty="0">
              <a:solidFill>
                <a:schemeClr val="accent1">
                  <a:lumMod val="50000"/>
                </a:schemeClr>
              </a:solidFill>
              <a:latin typeface="Century"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10591800" cy="1066800"/>
          </a:xfrm>
        </p:spPr>
        <p:txBody>
          <a:bodyPr>
            <a:normAutofit/>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5.</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Test</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pic>
        <p:nvPicPr>
          <p:cNvPr id="7" name="Picture 6"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8" name="Rectangle 7"/>
          <p:cNvSpPr/>
          <p:nvPr/>
        </p:nvSpPr>
        <p:spPr>
          <a:xfrm>
            <a:off x="2514600" y="1219200"/>
            <a:ext cx="1814920" cy="461665"/>
          </a:xfrm>
          <a:prstGeom prst="rect">
            <a:avLst/>
          </a:prstGeom>
        </p:spPr>
        <p:txBody>
          <a:bodyPr wrap="none">
            <a:spAutoFit/>
          </a:bodyPr>
          <a:lstStyle/>
          <a:p>
            <a:r>
              <a:rPr lang="en-US" sz="2400" b="1" kern="0" dirty="0" smtClean="0">
                <a:solidFill>
                  <a:schemeClr val="accent1">
                    <a:lumMod val="50000"/>
                  </a:schemeClr>
                </a:solidFill>
                <a:latin typeface="Century" pitchFamily="18" charset="0"/>
                <a:cs typeface="Arial" pitchFamily="34" charset="0"/>
              </a:rPr>
              <a:t> Test result</a:t>
            </a:r>
            <a:endParaRPr lang="en-US" sz="2400" b="1" kern="0" dirty="0">
              <a:solidFill>
                <a:schemeClr val="accent1">
                  <a:lumMod val="50000"/>
                </a:schemeClr>
              </a:solidFill>
              <a:latin typeface="Century" pitchFamily="18" charset="0"/>
              <a:cs typeface="Arial" pitchFamily="34" charset="0"/>
            </a:endParaRPr>
          </a:p>
        </p:txBody>
      </p:sp>
      <p:sp>
        <p:nvSpPr>
          <p:cNvPr id="9" name="TextBox 8"/>
          <p:cNvSpPr txBox="1"/>
          <p:nvPr/>
        </p:nvSpPr>
        <p:spPr>
          <a:xfrm>
            <a:off x="2898764" y="5105400"/>
            <a:ext cx="6245236" cy="830997"/>
          </a:xfrm>
          <a:prstGeom prst="rect">
            <a:avLst/>
          </a:prstGeom>
          <a:noFill/>
        </p:spPr>
        <p:txBody>
          <a:bodyPr wrap="none" rtlCol="0">
            <a:spAutoFit/>
          </a:bodyPr>
          <a:lstStyle/>
          <a:p>
            <a:r>
              <a:rPr lang="en-US" sz="2400" b="1" dirty="0" smtClean="0">
                <a:solidFill>
                  <a:schemeClr val="accent1">
                    <a:lumMod val="50000"/>
                  </a:schemeClr>
                </a:solidFill>
                <a:latin typeface="Arial" pitchFamily="34" charset="0"/>
                <a:cs typeface="Arial" pitchFamily="34" charset="0"/>
              </a:rPr>
              <a:t>Test coverage:                                 100%</a:t>
            </a:r>
          </a:p>
          <a:p>
            <a:r>
              <a:rPr lang="en-US" sz="2400" b="1" dirty="0" smtClean="0">
                <a:solidFill>
                  <a:schemeClr val="accent1">
                    <a:lumMod val="50000"/>
                  </a:schemeClr>
                </a:solidFill>
                <a:latin typeface="Arial" pitchFamily="34" charset="0"/>
                <a:cs typeface="Arial" pitchFamily="34" charset="0"/>
              </a:rPr>
              <a:t>Test successful coverage:             100%    </a:t>
            </a:r>
            <a:endParaRPr lang="en-US" sz="2400" b="1" dirty="0">
              <a:solidFill>
                <a:schemeClr val="accent1">
                  <a:lumMod val="50000"/>
                </a:schemeClr>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60086547"/>
              </p:ext>
            </p:extLst>
          </p:nvPr>
        </p:nvGraphicFramePr>
        <p:xfrm>
          <a:off x="2494189" y="1943099"/>
          <a:ext cx="6400800" cy="2971801"/>
        </p:xfrm>
        <a:graphic>
          <a:graphicData uri="http://schemas.openxmlformats.org/drawingml/2006/table">
            <a:tbl>
              <a:tblPr>
                <a:tableStyleId>{5C22544A-7EE6-4342-B048-85BDC9FD1C3A}</a:tableStyleId>
              </a:tblPr>
              <a:tblGrid>
                <a:gridCol w="533400"/>
                <a:gridCol w="2057400"/>
                <a:gridCol w="1905000"/>
                <a:gridCol w="1905000"/>
              </a:tblGrid>
              <a:tr h="768571">
                <a:tc>
                  <a:txBody>
                    <a:bodyPr/>
                    <a:lstStyle/>
                    <a:p>
                      <a:pPr algn="ctr" fontAlgn="b"/>
                      <a:r>
                        <a:rPr lang="vi-VN" sz="1000" u="none" strike="noStrike">
                          <a:effectLst/>
                        </a:rPr>
                        <a:t>No</a:t>
                      </a:r>
                      <a:endParaRPr lang="vi-VN" sz="1000" b="1" i="0" u="none" strike="noStrike">
                        <a:solidFill>
                          <a:srgbClr val="FFFFFF"/>
                        </a:solidFill>
                        <a:effectLst/>
                        <a:latin typeface="Arial"/>
                      </a:endParaRPr>
                    </a:p>
                  </a:txBody>
                  <a:tcPr marL="0" marR="0" marT="0" marB="0" anchor="b"/>
                </a:tc>
                <a:tc>
                  <a:txBody>
                    <a:bodyPr/>
                    <a:lstStyle/>
                    <a:p>
                      <a:pPr algn="ctr" fontAlgn="b"/>
                      <a:r>
                        <a:rPr lang="vi-VN" sz="1000" u="none" strike="noStrike">
                          <a:effectLst/>
                        </a:rPr>
                        <a:t>Module code</a:t>
                      </a:r>
                      <a:endParaRPr lang="vi-VN" sz="1000" b="1" i="0" u="none" strike="noStrike">
                        <a:solidFill>
                          <a:srgbClr val="FFFFFF"/>
                        </a:solidFill>
                        <a:effectLst/>
                        <a:latin typeface="Arial"/>
                      </a:endParaRPr>
                    </a:p>
                  </a:txBody>
                  <a:tcPr marL="0" marR="0" marT="0" marB="0" anchor="b"/>
                </a:tc>
                <a:tc>
                  <a:txBody>
                    <a:bodyPr/>
                    <a:lstStyle/>
                    <a:p>
                      <a:pPr algn="ctr" fontAlgn="b"/>
                      <a:r>
                        <a:rPr lang="vi-VN" sz="1000" u="none" strike="noStrike">
                          <a:effectLst/>
                        </a:rPr>
                        <a:t>Pass</a:t>
                      </a:r>
                      <a:endParaRPr lang="vi-VN" sz="1000" b="1" i="0" u="none" strike="noStrike">
                        <a:solidFill>
                          <a:srgbClr val="FFFFFF"/>
                        </a:solidFill>
                        <a:effectLst/>
                        <a:latin typeface="Arial"/>
                      </a:endParaRPr>
                    </a:p>
                  </a:txBody>
                  <a:tcPr marL="0" marR="0" marT="0" marB="0" anchor="b"/>
                </a:tc>
                <a:tc>
                  <a:txBody>
                    <a:bodyPr/>
                    <a:lstStyle/>
                    <a:p>
                      <a:pPr algn="ctr" fontAlgn="b"/>
                      <a:r>
                        <a:rPr lang="vi-VN" sz="1000" u="none" strike="noStrike" dirty="0">
                          <a:effectLst/>
                        </a:rPr>
                        <a:t>Number of  test cases</a:t>
                      </a:r>
                      <a:endParaRPr lang="vi-VN" sz="1000" b="1" i="0" u="none" strike="noStrike" dirty="0">
                        <a:solidFill>
                          <a:srgbClr val="FFFFFF"/>
                        </a:solidFill>
                        <a:effectLst/>
                        <a:latin typeface="Arial"/>
                      </a:endParaRPr>
                    </a:p>
                  </a:txBody>
                  <a:tcPr marL="0" marR="0" marT="0" marB="0" anchor="b"/>
                </a:tc>
              </a:tr>
              <a:tr h="243380">
                <a:tc>
                  <a:txBody>
                    <a:bodyPr/>
                    <a:lstStyle/>
                    <a:p>
                      <a:pPr algn="ctr" fontAlgn="b"/>
                      <a:r>
                        <a:rPr lang="vi-VN" sz="1000" u="none" strike="noStrike">
                          <a:effectLst/>
                        </a:rPr>
                        <a:t>1</a:t>
                      </a:r>
                      <a:endParaRPr lang="vi-VN" sz="1000" b="0" i="0" u="none" strike="noStrike">
                        <a:solidFill>
                          <a:srgbClr val="000000"/>
                        </a:solidFill>
                        <a:effectLst/>
                        <a:latin typeface="Arial"/>
                      </a:endParaRPr>
                    </a:p>
                  </a:txBody>
                  <a:tcPr marL="0" marR="0" marT="0" marB="0" anchor="b"/>
                </a:tc>
                <a:tc>
                  <a:txBody>
                    <a:bodyPr/>
                    <a:lstStyle/>
                    <a:p>
                      <a:pPr algn="l" fontAlgn="b"/>
                      <a:r>
                        <a:rPr lang="vi-VN" sz="1000" u="none" strike="noStrike">
                          <a:effectLst/>
                        </a:rPr>
                        <a:t>Employee Management</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16</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16</a:t>
                      </a:r>
                      <a:endParaRPr lang="vi-VN" sz="1000" b="0" i="0" u="none" strike="noStrike">
                        <a:solidFill>
                          <a:srgbClr val="000000"/>
                        </a:solidFill>
                        <a:effectLst/>
                        <a:latin typeface="Arial"/>
                      </a:endParaRPr>
                    </a:p>
                  </a:txBody>
                  <a:tcPr marL="0" marR="0" marT="0" marB="0" anchor="b"/>
                </a:tc>
              </a:tr>
              <a:tr h="243380">
                <a:tc>
                  <a:txBody>
                    <a:bodyPr/>
                    <a:lstStyle/>
                    <a:p>
                      <a:pPr algn="ctr" fontAlgn="b"/>
                      <a:r>
                        <a:rPr lang="vi-VN" sz="1000" u="none" strike="noStrike">
                          <a:effectLst/>
                        </a:rPr>
                        <a:t>2</a:t>
                      </a:r>
                      <a:endParaRPr lang="vi-VN" sz="1000" b="0" i="0" u="none" strike="noStrike">
                        <a:solidFill>
                          <a:srgbClr val="000000"/>
                        </a:solidFill>
                        <a:effectLst/>
                        <a:latin typeface="Arial"/>
                      </a:endParaRPr>
                    </a:p>
                  </a:txBody>
                  <a:tcPr marL="0" marR="0" marT="0" marB="0" anchor="b"/>
                </a:tc>
                <a:tc>
                  <a:txBody>
                    <a:bodyPr/>
                    <a:lstStyle/>
                    <a:p>
                      <a:pPr algn="l" fontAlgn="b"/>
                      <a:r>
                        <a:rPr lang="vi-VN" sz="1000" u="none" strike="noStrike">
                          <a:effectLst/>
                        </a:rPr>
                        <a:t>Store Management</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16</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16</a:t>
                      </a:r>
                      <a:endParaRPr lang="vi-VN" sz="1000" b="0" i="0" u="none" strike="noStrike">
                        <a:solidFill>
                          <a:srgbClr val="000000"/>
                        </a:solidFill>
                        <a:effectLst/>
                        <a:latin typeface="Arial"/>
                      </a:endParaRPr>
                    </a:p>
                  </a:txBody>
                  <a:tcPr marL="0" marR="0" marT="0" marB="0" anchor="b"/>
                </a:tc>
              </a:tr>
              <a:tr h="243380">
                <a:tc>
                  <a:txBody>
                    <a:bodyPr/>
                    <a:lstStyle/>
                    <a:p>
                      <a:pPr algn="ctr" fontAlgn="b"/>
                      <a:r>
                        <a:rPr lang="vi-VN" sz="1000" u="none" strike="noStrike">
                          <a:effectLst/>
                        </a:rPr>
                        <a:t>3</a:t>
                      </a:r>
                      <a:endParaRPr lang="vi-VN" sz="1000" b="0" i="0" u="none" strike="noStrike">
                        <a:solidFill>
                          <a:srgbClr val="000000"/>
                        </a:solidFill>
                        <a:effectLst/>
                        <a:latin typeface="Arial"/>
                      </a:endParaRPr>
                    </a:p>
                  </a:txBody>
                  <a:tcPr marL="0" marR="0" marT="0" marB="0" anchor="b"/>
                </a:tc>
                <a:tc>
                  <a:txBody>
                    <a:bodyPr/>
                    <a:lstStyle/>
                    <a:p>
                      <a:pPr algn="l" fontAlgn="b"/>
                      <a:r>
                        <a:rPr lang="vi-VN" sz="1000" u="none" strike="noStrike">
                          <a:effectLst/>
                        </a:rPr>
                        <a:t>Customer Management</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18</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18</a:t>
                      </a:r>
                      <a:endParaRPr lang="vi-VN" sz="1000" b="0" i="0" u="none" strike="noStrike">
                        <a:solidFill>
                          <a:srgbClr val="000000"/>
                        </a:solidFill>
                        <a:effectLst/>
                        <a:latin typeface="Arial"/>
                      </a:endParaRPr>
                    </a:p>
                  </a:txBody>
                  <a:tcPr marL="0" marR="0" marT="0" marB="0" anchor="b"/>
                </a:tc>
              </a:tr>
              <a:tr h="243380">
                <a:tc>
                  <a:txBody>
                    <a:bodyPr/>
                    <a:lstStyle/>
                    <a:p>
                      <a:pPr algn="ctr" fontAlgn="b"/>
                      <a:r>
                        <a:rPr lang="vi-VN" sz="1000" u="none" strike="noStrike">
                          <a:effectLst/>
                        </a:rPr>
                        <a:t>4</a:t>
                      </a:r>
                      <a:endParaRPr lang="vi-VN" sz="1000" b="0" i="0" u="none" strike="noStrike">
                        <a:solidFill>
                          <a:srgbClr val="000000"/>
                        </a:solidFill>
                        <a:effectLst/>
                        <a:latin typeface="Arial"/>
                      </a:endParaRPr>
                    </a:p>
                  </a:txBody>
                  <a:tcPr marL="0" marR="0" marT="0" marB="0" anchor="b"/>
                </a:tc>
                <a:tc>
                  <a:txBody>
                    <a:bodyPr/>
                    <a:lstStyle/>
                    <a:p>
                      <a:pPr algn="l" fontAlgn="b"/>
                      <a:r>
                        <a:rPr lang="vi-VN" sz="1000" u="none" strike="noStrike">
                          <a:effectLst/>
                        </a:rPr>
                        <a:t>Order Management</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17</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17</a:t>
                      </a:r>
                      <a:endParaRPr lang="vi-VN" sz="1000" b="0" i="0" u="none" strike="noStrike">
                        <a:solidFill>
                          <a:srgbClr val="000000"/>
                        </a:solidFill>
                        <a:effectLst/>
                        <a:latin typeface="Arial"/>
                      </a:endParaRPr>
                    </a:p>
                  </a:txBody>
                  <a:tcPr marL="0" marR="0" marT="0" marB="0" anchor="b"/>
                </a:tc>
              </a:tr>
              <a:tr h="243380">
                <a:tc>
                  <a:txBody>
                    <a:bodyPr/>
                    <a:lstStyle/>
                    <a:p>
                      <a:pPr algn="ctr" fontAlgn="b"/>
                      <a:r>
                        <a:rPr lang="vi-VN" sz="1000" u="none" strike="noStrike">
                          <a:effectLst/>
                        </a:rPr>
                        <a:t>5</a:t>
                      </a:r>
                      <a:endParaRPr lang="vi-VN" sz="1000" b="0" i="0" u="none" strike="noStrike">
                        <a:solidFill>
                          <a:srgbClr val="000000"/>
                        </a:solidFill>
                        <a:effectLst/>
                        <a:latin typeface="Arial"/>
                      </a:endParaRPr>
                    </a:p>
                  </a:txBody>
                  <a:tcPr marL="0" marR="0" marT="0" marB="0" anchor="b"/>
                </a:tc>
                <a:tc>
                  <a:txBody>
                    <a:bodyPr/>
                    <a:lstStyle/>
                    <a:p>
                      <a:pPr algn="l" fontAlgn="b"/>
                      <a:r>
                        <a:rPr lang="vi-VN" sz="1000" u="none" strike="noStrike">
                          <a:effectLst/>
                        </a:rPr>
                        <a:t>Suppliers Management</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18</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18</a:t>
                      </a:r>
                      <a:endParaRPr lang="vi-VN" sz="1000" b="0" i="0" u="none" strike="noStrike">
                        <a:solidFill>
                          <a:srgbClr val="000000"/>
                        </a:solidFill>
                        <a:effectLst/>
                        <a:latin typeface="Arial"/>
                      </a:endParaRPr>
                    </a:p>
                  </a:txBody>
                  <a:tcPr marL="0" marR="0" marT="0" marB="0" anchor="b"/>
                </a:tc>
              </a:tr>
              <a:tr h="243380">
                <a:tc>
                  <a:txBody>
                    <a:bodyPr/>
                    <a:lstStyle/>
                    <a:p>
                      <a:pPr algn="ctr" fontAlgn="b"/>
                      <a:r>
                        <a:rPr lang="vi-VN" sz="1000" u="none" strike="noStrike">
                          <a:effectLst/>
                        </a:rPr>
                        <a:t>6</a:t>
                      </a:r>
                      <a:endParaRPr lang="vi-VN" sz="1000" b="0" i="0" u="none" strike="noStrike">
                        <a:solidFill>
                          <a:srgbClr val="000000"/>
                        </a:solidFill>
                        <a:effectLst/>
                        <a:latin typeface="Arial"/>
                      </a:endParaRPr>
                    </a:p>
                  </a:txBody>
                  <a:tcPr marL="0" marR="0" marT="0" marB="0" anchor="b"/>
                </a:tc>
                <a:tc>
                  <a:txBody>
                    <a:bodyPr/>
                    <a:lstStyle/>
                    <a:p>
                      <a:pPr algn="l" fontAlgn="b"/>
                      <a:r>
                        <a:rPr lang="vi-VN" sz="1000" u="none" strike="noStrike">
                          <a:effectLst/>
                        </a:rPr>
                        <a:t>Import, Export Management</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9</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9</a:t>
                      </a:r>
                      <a:endParaRPr lang="vi-VN" sz="1000" b="0" i="0" u="none" strike="noStrike">
                        <a:solidFill>
                          <a:srgbClr val="000000"/>
                        </a:solidFill>
                        <a:effectLst/>
                        <a:latin typeface="Arial"/>
                      </a:endParaRPr>
                    </a:p>
                  </a:txBody>
                  <a:tcPr marL="0" marR="0" marT="0" marB="0" anchor="b"/>
                </a:tc>
              </a:tr>
              <a:tr h="243380">
                <a:tc>
                  <a:txBody>
                    <a:bodyPr/>
                    <a:lstStyle/>
                    <a:p>
                      <a:pPr algn="ctr" fontAlgn="b"/>
                      <a:r>
                        <a:rPr lang="vi-VN" sz="1000" u="none" strike="noStrike">
                          <a:effectLst/>
                        </a:rPr>
                        <a:t>7</a:t>
                      </a:r>
                      <a:endParaRPr lang="vi-VN" sz="1000" b="0" i="0" u="none" strike="noStrike">
                        <a:solidFill>
                          <a:srgbClr val="000000"/>
                        </a:solidFill>
                        <a:effectLst/>
                        <a:latin typeface="Arial"/>
                      </a:endParaRPr>
                    </a:p>
                  </a:txBody>
                  <a:tcPr marL="0" marR="0" marT="0" marB="0" anchor="b"/>
                </a:tc>
                <a:tc>
                  <a:txBody>
                    <a:bodyPr/>
                    <a:lstStyle/>
                    <a:p>
                      <a:pPr algn="l" fontAlgn="b"/>
                      <a:r>
                        <a:rPr lang="vi-VN" sz="1000" u="none" strike="noStrike">
                          <a:effectLst/>
                        </a:rPr>
                        <a:t>Payment Management</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4</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4</a:t>
                      </a:r>
                      <a:endParaRPr lang="vi-VN" sz="1000" b="0" i="0" u="none" strike="noStrike">
                        <a:solidFill>
                          <a:srgbClr val="000000"/>
                        </a:solidFill>
                        <a:effectLst/>
                        <a:latin typeface="Arial"/>
                      </a:endParaRPr>
                    </a:p>
                  </a:txBody>
                  <a:tcPr marL="0" marR="0" marT="0" marB="0" anchor="b"/>
                </a:tc>
              </a:tr>
              <a:tr h="243380">
                <a:tc>
                  <a:txBody>
                    <a:bodyPr/>
                    <a:lstStyle/>
                    <a:p>
                      <a:pPr algn="ctr" fontAlgn="b"/>
                      <a:r>
                        <a:rPr lang="vi-VN" sz="1000" u="none" strike="noStrike">
                          <a:effectLst/>
                        </a:rPr>
                        <a:t>8</a:t>
                      </a:r>
                      <a:endParaRPr lang="vi-VN" sz="1000" b="0" i="0" u="none" strike="noStrike">
                        <a:solidFill>
                          <a:srgbClr val="000000"/>
                        </a:solidFill>
                        <a:effectLst/>
                        <a:latin typeface="Arial"/>
                      </a:endParaRPr>
                    </a:p>
                  </a:txBody>
                  <a:tcPr marL="0" marR="0" marT="0" marB="0" anchor="b"/>
                </a:tc>
                <a:tc>
                  <a:txBody>
                    <a:bodyPr/>
                    <a:lstStyle/>
                    <a:p>
                      <a:pPr algn="l" fontAlgn="b"/>
                      <a:r>
                        <a:rPr lang="vi-VN" sz="1000" u="none" strike="noStrike">
                          <a:effectLst/>
                        </a:rPr>
                        <a:t>Account Management</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22</a:t>
                      </a:r>
                      <a:endParaRPr lang="vi-VN" sz="1000" b="0" i="0" u="none" strike="noStrike">
                        <a:solidFill>
                          <a:srgbClr val="000000"/>
                        </a:solidFill>
                        <a:effectLst/>
                        <a:latin typeface="Arial"/>
                      </a:endParaRPr>
                    </a:p>
                  </a:txBody>
                  <a:tcPr marL="0" marR="0" marT="0" marB="0" anchor="b"/>
                </a:tc>
                <a:tc>
                  <a:txBody>
                    <a:bodyPr/>
                    <a:lstStyle/>
                    <a:p>
                      <a:pPr algn="ctr" fontAlgn="b"/>
                      <a:r>
                        <a:rPr lang="vi-VN" sz="1000" u="none" strike="noStrike">
                          <a:effectLst/>
                        </a:rPr>
                        <a:t>22</a:t>
                      </a:r>
                      <a:endParaRPr lang="vi-VN" sz="1000" b="0" i="0" u="none" strike="noStrike">
                        <a:solidFill>
                          <a:srgbClr val="000000"/>
                        </a:solidFill>
                        <a:effectLst/>
                        <a:latin typeface="Arial"/>
                      </a:endParaRPr>
                    </a:p>
                  </a:txBody>
                  <a:tcPr marL="0" marR="0" marT="0" marB="0" anchor="b"/>
                </a:tc>
              </a:tr>
              <a:tr h="256190">
                <a:tc>
                  <a:txBody>
                    <a:bodyPr/>
                    <a:lstStyle/>
                    <a:p>
                      <a:pPr algn="ctr" fontAlgn="b"/>
                      <a:r>
                        <a:rPr lang="vi-VN" sz="1000" u="none" strike="noStrike">
                          <a:effectLst/>
                        </a:rPr>
                        <a:t> </a:t>
                      </a:r>
                      <a:endParaRPr lang="vi-VN" sz="1000" b="0" i="0" u="none" strike="noStrike">
                        <a:solidFill>
                          <a:srgbClr val="FFFFFF"/>
                        </a:solidFill>
                        <a:effectLst/>
                        <a:latin typeface="Arial"/>
                      </a:endParaRPr>
                    </a:p>
                  </a:txBody>
                  <a:tcPr marL="0" marR="0" marT="0" marB="0" anchor="b"/>
                </a:tc>
                <a:tc>
                  <a:txBody>
                    <a:bodyPr/>
                    <a:lstStyle/>
                    <a:p>
                      <a:pPr algn="l" fontAlgn="b"/>
                      <a:r>
                        <a:rPr lang="vi-VN" sz="1000" u="none" strike="noStrike">
                          <a:effectLst/>
                        </a:rPr>
                        <a:t>Sub total</a:t>
                      </a:r>
                      <a:endParaRPr lang="vi-VN" sz="1000" b="1" i="0" u="none" strike="noStrike">
                        <a:solidFill>
                          <a:srgbClr val="FFFFFF"/>
                        </a:solidFill>
                        <a:effectLst/>
                        <a:latin typeface="Arial"/>
                      </a:endParaRPr>
                    </a:p>
                  </a:txBody>
                  <a:tcPr marL="0" marR="0" marT="0" marB="0" anchor="b"/>
                </a:tc>
                <a:tc>
                  <a:txBody>
                    <a:bodyPr/>
                    <a:lstStyle/>
                    <a:p>
                      <a:pPr algn="ctr" fontAlgn="b"/>
                      <a:r>
                        <a:rPr lang="vi-VN" sz="1000" u="none" strike="noStrike">
                          <a:effectLst/>
                        </a:rPr>
                        <a:t>120</a:t>
                      </a:r>
                      <a:endParaRPr lang="vi-VN" sz="1000" b="0" i="0" u="none" strike="noStrike">
                        <a:solidFill>
                          <a:srgbClr val="FFFFFF"/>
                        </a:solidFill>
                        <a:effectLst/>
                        <a:latin typeface="Arial"/>
                      </a:endParaRPr>
                    </a:p>
                  </a:txBody>
                  <a:tcPr marL="0" marR="0" marT="0" marB="0" anchor="b"/>
                </a:tc>
                <a:tc>
                  <a:txBody>
                    <a:bodyPr/>
                    <a:lstStyle/>
                    <a:p>
                      <a:pPr algn="ctr" fontAlgn="b"/>
                      <a:r>
                        <a:rPr lang="vi-VN" sz="1000" u="none" strike="noStrike" dirty="0">
                          <a:effectLst/>
                        </a:rPr>
                        <a:t>120</a:t>
                      </a:r>
                      <a:endParaRPr lang="vi-VN" sz="1000" b="0" i="0" u="none" strike="noStrike" dirty="0">
                        <a:solidFill>
                          <a:srgbClr val="FFFFFF"/>
                        </a:solidFill>
                        <a:effectLst/>
                        <a:latin typeface="Arial"/>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0" y="152400"/>
            <a:ext cx="8757336" cy="1066800"/>
          </a:xfrm>
        </p:spPr>
        <p:txBody>
          <a:bodyPr>
            <a:normAutofit/>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5.</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Test</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grpSp>
        <p:nvGrpSpPr>
          <p:cNvPr id="5" name="グループ化 24"/>
          <p:cNvGrpSpPr/>
          <p:nvPr/>
        </p:nvGrpSpPr>
        <p:grpSpPr>
          <a:xfrm>
            <a:off x="2362200" y="1752600"/>
            <a:ext cx="6395136" cy="4495800"/>
            <a:chOff x="967208" y="1357521"/>
            <a:chExt cx="7385736" cy="4357238"/>
          </a:xfrm>
        </p:grpSpPr>
        <p:sp>
          <p:nvSpPr>
            <p:cNvPr id="6" name="フリーフォーム 2"/>
            <p:cNvSpPr/>
            <p:nvPr/>
          </p:nvSpPr>
          <p:spPr>
            <a:xfrm>
              <a:off x="967208" y="1357521"/>
              <a:ext cx="3451278" cy="862819"/>
            </a:xfrm>
            <a:custGeom>
              <a:avLst/>
              <a:gdLst>
                <a:gd name="connsiteX0" fmla="*/ 0 w 3451278"/>
                <a:gd name="connsiteY0" fmla="*/ 86282 h 862819"/>
                <a:gd name="connsiteX1" fmla="*/ 86282 w 3451278"/>
                <a:gd name="connsiteY1" fmla="*/ 0 h 862819"/>
                <a:gd name="connsiteX2" fmla="*/ 3364996 w 3451278"/>
                <a:gd name="connsiteY2" fmla="*/ 0 h 862819"/>
                <a:gd name="connsiteX3" fmla="*/ 3451278 w 3451278"/>
                <a:gd name="connsiteY3" fmla="*/ 86282 h 862819"/>
                <a:gd name="connsiteX4" fmla="*/ 3451278 w 3451278"/>
                <a:gd name="connsiteY4" fmla="*/ 776537 h 862819"/>
                <a:gd name="connsiteX5" fmla="*/ 3364996 w 3451278"/>
                <a:gd name="connsiteY5" fmla="*/ 862819 h 862819"/>
                <a:gd name="connsiteX6" fmla="*/ 86282 w 3451278"/>
                <a:gd name="connsiteY6" fmla="*/ 862819 h 862819"/>
                <a:gd name="connsiteX7" fmla="*/ 0 w 3451278"/>
                <a:gd name="connsiteY7" fmla="*/ 776537 h 862819"/>
                <a:gd name="connsiteX8" fmla="*/ 0 w 3451278"/>
                <a:gd name="connsiteY8" fmla="*/ 86282 h 8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78" h="862819">
                  <a:moveTo>
                    <a:pt x="0" y="86282"/>
                  </a:moveTo>
                  <a:cubicBezTo>
                    <a:pt x="0" y="38630"/>
                    <a:pt x="38630" y="0"/>
                    <a:pt x="86282" y="0"/>
                  </a:cubicBezTo>
                  <a:lnTo>
                    <a:pt x="3364996" y="0"/>
                  </a:lnTo>
                  <a:cubicBezTo>
                    <a:pt x="3412648" y="0"/>
                    <a:pt x="3451278" y="38630"/>
                    <a:pt x="3451278" y="86282"/>
                  </a:cubicBezTo>
                  <a:lnTo>
                    <a:pt x="3451278" y="776537"/>
                  </a:lnTo>
                  <a:cubicBezTo>
                    <a:pt x="3451278" y="824189"/>
                    <a:pt x="3412648" y="862819"/>
                    <a:pt x="3364996" y="862819"/>
                  </a:cubicBezTo>
                  <a:lnTo>
                    <a:pt x="86282" y="862819"/>
                  </a:lnTo>
                  <a:cubicBezTo>
                    <a:pt x="38630" y="862819"/>
                    <a:pt x="0" y="824189"/>
                    <a:pt x="0" y="776537"/>
                  </a:cubicBezTo>
                  <a:lnTo>
                    <a:pt x="0" y="86282"/>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041" tIns="90041" rIns="90041" bIns="90041" numCol="1" spcCol="1270" anchor="ctr" anchorCtr="0">
              <a:noAutofit/>
            </a:bodyPr>
            <a:lstStyle/>
            <a:p>
              <a:pPr lvl="0" algn="ctr" defTabSz="2266950">
                <a:lnSpc>
                  <a:spcPct val="90000"/>
                </a:lnSpc>
                <a:spcBef>
                  <a:spcPct val="0"/>
                </a:spcBef>
                <a:spcAft>
                  <a:spcPct val="35000"/>
                </a:spcAft>
              </a:pPr>
              <a:r>
                <a:rPr lang="en-US" sz="5100" dirty="0" smtClean="0">
                  <a:solidFill>
                    <a:schemeClr val="bg1"/>
                  </a:solidFill>
                </a:rPr>
                <a:t>CMS</a:t>
              </a:r>
              <a:endParaRPr lang="vi-VN" sz="5100" kern="1200" dirty="0">
                <a:solidFill>
                  <a:schemeClr val="bg1"/>
                </a:solidFill>
              </a:endParaRPr>
            </a:p>
          </p:txBody>
        </p:sp>
        <p:sp>
          <p:nvSpPr>
            <p:cNvPr id="7" name="右矢印 4"/>
            <p:cNvSpPr/>
            <p:nvPr/>
          </p:nvSpPr>
          <p:spPr>
            <a:xfrm rot="5400000">
              <a:off x="2560132" y="2200708"/>
              <a:ext cx="265431" cy="341252"/>
            </a:xfrm>
            <a:prstGeom prst="rightArrow">
              <a:avLst>
                <a:gd name="adj1" fmla="val 66700"/>
                <a:gd name="adj2" fmla="val 50000"/>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フリーフォーム 12"/>
            <p:cNvSpPr/>
            <p:nvPr/>
          </p:nvSpPr>
          <p:spPr>
            <a:xfrm>
              <a:off x="967208" y="2522327"/>
              <a:ext cx="3451278" cy="862819"/>
            </a:xfrm>
            <a:custGeom>
              <a:avLst/>
              <a:gdLst>
                <a:gd name="connsiteX0" fmla="*/ 0 w 3451278"/>
                <a:gd name="connsiteY0" fmla="*/ 86282 h 862819"/>
                <a:gd name="connsiteX1" fmla="*/ 86282 w 3451278"/>
                <a:gd name="connsiteY1" fmla="*/ 0 h 862819"/>
                <a:gd name="connsiteX2" fmla="*/ 3364996 w 3451278"/>
                <a:gd name="connsiteY2" fmla="*/ 0 h 862819"/>
                <a:gd name="connsiteX3" fmla="*/ 3451278 w 3451278"/>
                <a:gd name="connsiteY3" fmla="*/ 86282 h 862819"/>
                <a:gd name="connsiteX4" fmla="*/ 3451278 w 3451278"/>
                <a:gd name="connsiteY4" fmla="*/ 776537 h 862819"/>
                <a:gd name="connsiteX5" fmla="*/ 3364996 w 3451278"/>
                <a:gd name="connsiteY5" fmla="*/ 862819 h 862819"/>
                <a:gd name="connsiteX6" fmla="*/ 86282 w 3451278"/>
                <a:gd name="connsiteY6" fmla="*/ 862819 h 862819"/>
                <a:gd name="connsiteX7" fmla="*/ 0 w 3451278"/>
                <a:gd name="connsiteY7" fmla="*/ 776537 h 862819"/>
                <a:gd name="connsiteX8" fmla="*/ 0 w 3451278"/>
                <a:gd name="connsiteY8" fmla="*/ 86282 h 8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78" h="862819">
                  <a:moveTo>
                    <a:pt x="0" y="86282"/>
                  </a:moveTo>
                  <a:cubicBezTo>
                    <a:pt x="0" y="38630"/>
                    <a:pt x="38630" y="0"/>
                    <a:pt x="86282" y="0"/>
                  </a:cubicBezTo>
                  <a:lnTo>
                    <a:pt x="3364996" y="0"/>
                  </a:lnTo>
                  <a:cubicBezTo>
                    <a:pt x="3412648" y="0"/>
                    <a:pt x="3451278" y="38630"/>
                    <a:pt x="3451278" y="86282"/>
                  </a:cubicBezTo>
                  <a:lnTo>
                    <a:pt x="3451278" y="776537"/>
                  </a:lnTo>
                  <a:cubicBezTo>
                    <a:pt x="3451278" y="824189"/>
                    <a:pt x="3412648" y="862819"/>
                    <a:pt x="3364996" y="862819"/>
                  </a:cubicBezTo>
                  <a:lnTo>
                    <a:pt x="86282" y="862819"/>
                  </a:lnTo>
                  <a:cubicBezTo>
                    <a:pt x="38630" y="862819"/>
                    <a:pt x="0" y="824189"/>
                    <a:pt x="0" y="776537"/>
                  </a:cubicBezTo>
                  <a:lnTo>
                    <a:pt x="0" y="86282"/>
                  </a:lnTo>
                  <a:close/>
                </a:path>
              </a:pathLst>
            </a:custGeom>
            <a:solidFill>
              <a:srgbClr val="6699FF">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481" tIns="54481" rIns="54481" bIns="54481"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Release </a:t>
              </a:r>
            </a:p>
          </p:txBody>
        </p:sp>
        <p:sp>
          <p:nvSpPr>
            <p:cNvPr id="9" name="右矢印 13"/>
            <p:cNvSpPr/>
            <p:nvPr/>
          </p:nvSpPr>
          <p:spPr>
            <a:xfrm rot="10800000" flipH="1">
              <a:off x="4462463" y="2819397"/>
              <a:ext cx="411956" cy="294347"/>
            </a:xfrm>
            <a:prstGeom prst="rightArrow">
              <a:avLst>
                <a:gd name="adj1" fmla="val 66700"/>
                <a:gd name="adj2" fmla="val 50000"/>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フリーフォーム 14"/>
            <p:cNvSpPr/>
            <p:nvPr/>
          </p:nvSpPr>
          <p:spPr>
            <a:xfrm>
              <a:off x="967208" y="3687134"/>
              <a:ext cx="3451278" cy="862819"/>
            </a:xfrm>
            <a:custGeom>
              <a:avLst/>
              <a:gdLst>
                <a:gd name="connsiteX0" fmla="*/ 0 w 3451278"/>
                <a:gd name="connsiteY0" fmla="*/ 86282 h 862819"/>
                <a:gd name="connsiteX1" fmla="*/ 86282 w 3451278"/>
                <a:gd name="connsiteY1" fmla="*/ 0 h 862819"/>
                <a:gd name="connsiteX2" fmla="*/ 3364996 w 3451278"/>
                <a:gd name="connsiteY2" fmla="*/ 0 h 862819"/>
                <a:gd name="connsiteX3" fmla="*/ 3451278 w 3451278"/>
                <a:gd name="connsiteY3" fmla="*/ 86282 h 862819"/>
                <a:gd name="connsiteX4" fmla="*/ 3451278 w 3451278"/>
                <a:gd name="connsiteY4" fmla="*/ 776537 h 862819"/>
                <a:gd name="connsiteX5" fmla="*/ 3364996 w 3451278"/>
                <a:gd name="connsiteY5" fmla="*/ 862819 h 862819"/>
                <a:gd name="connsiteX6" fmla="*/ 86282 w 3451278"/>
                <a:gd name="connsiteY6" fmla="*/ 862819 h 862819"/>
                <a:gd name="connsiteX7" fmla="*/ 0 w 3451278"/>
                <a:gd name="connsiteY7" fmla="*/ 776537 h 862819"/>
                <a:gd name="connsiteX8" fmla="*/ 0 w 3451278"/>
                <a:gd name="connsiteY8" fmla="*/ 86282 h 8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78" h="862819">
                  <a:moveTo>
                    <a:pt x="0" y="86282"/>
                  </a:moveTo>
                  <a:cubicBezTo>
                    <a:pt x="0" y="38630"/>
                    <a:pt x="38630" y="0"/>
                    <a:pt x="86282" y="0"/>
                  </a:cubicBezTo>
                  <a:lnTo>
                    <a:pt x="3364996" y="0"/>
                  </a:lnTo>
                  <a:cubicBezTo>
                    <a:pt x="3412648" y="0"/>
                    <a:pt x="3451278" y="38630"/>
                    <a:pt x="3451278" y="86282"/>
                  </a:cubicBezTo>
                  <a:lnTo>
                    <a:pt x="3451278" y="776537"/>
                  </a:lnTo>
                  <a:cubicBezTo>
                    <a:pt x="3451278" y="824189"/>
                    <a:pt x="3412648" y="862819"/>
                    <a:pt x="3364996" y="862819"/>
                  </a:cubicBezTo>
                  <a:lnTo>
                    <a:pt x="86282" y="862819"/>
                  </a:lnTo>
                  <a:cubicBezTo>
                    <a:pt x="38630" y="862819"/>
                    <a:pt x="0" y="824189"/>
                    <a:pt x="0" y="776537"/>
                  </a:cubicBezTo>
                  <a:lnTo>
                    <a:pt x="0" y="86282"/>
                  </a:lnTo>
                  <a:close/>
                </a:path>
              </a:pathLst>
            </a:custGeom>
            <a:solidFill>
              <a:srgbClr val="6699FF">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481" tIns="54481" rIns="54481" bIns="54481"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Fix bugs on time</a:t>
              </a:r>
              <a:endParaRPr lang="vi-VN" sz="2300" kern="1200" dirty="0">
                <a:solidFill>
                  <a:schemeClr val="tx1"/>
                </a:solidFill>
              </a:endParaRPr>
            </a:p>
          </p:txBody>
        </p:sp>
        <p:sp>
          <p:nvSpPr>
            <p:cNvPr id="11" name="右矢印 15"/>
            <p:cNvSpPr/>
            <p:nvPr/>
          </p:nvSpPr>
          <p:spPr>
            <a:xfrm rot="16200000" flipH="1">
              <a:off x="2544844" y="4530321"/>
              <a:ext cx="296007" cy="341252"/>
            </a:xfrm>
            <a:prstGeom prst="rightArrow">
              <a:avLst>
                <a:gd name="adj1" fmla="val 66700"/>
                <a:gd name="adj2" fmla="val 50000"/>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フリーフォーム 16"/>
            <p:cNvSpPr/>
            <p:nvPr/>
          </p:nvSpPr>
          <p:spPr>
            <a:xfrm>
              <a:off x="967208" y="4851940"/>
              <a:ext cx="3451278" cy="862819"/>
            </a:xfrm>
            <a:custGeom>
              <a:avLst/>
              <a:gdLst>
                <a:gd name="connsiteX0" fmla="*/ 0 w 3451278"/>
                <a:gd name="connsiteY0" fmla="*/ 86282 h 862819"/>
                <a:gd name="connsiteX1" fmla="*/ 86282 w 3451278"/>
                <a:gd name="connsiteY1" fmla="*/ 0 h 862819"/>
                <a:gd name="connsiteX2" fmla="*/ 3364996 w 3451278"/>
                <a:gd name="connsiteY2" fmla="*/ 0 h 862819"/>
                <a:gd name="connsiteX3" fmla="*/ 3451278 w 3451278"/>
                <a:gd name="connsiteY3" fmla="*/ 86282 h 862819"/>
                <a:gd name="connsiteX4" fmla="*/ 3451278 w 3451278"/>
                <a:gd name="connsiteY4" fmla="*/ 776537 h 862819"/>
                <a:gd name="connsiteX5" fmla="*/ 3364996 w 3451278"/>
                <a:gd name="connsiteY5" fmla="*/ 862819 h 862819"/>
                <a:gd name="connsiteX6" fmla="*/ 86282 w 3451278"/>
                <a:gd name="connsiteY6" fmla="*/ 862819 h 862819"/>
                <a:gd name="connsiteX7" fmla="*/ 0 w 3451278"/>
                <a:gd name="connsiteY7" fmla="*/ 776537 h 862819"/>
                <a:gd name="connsiteX8" fmla="*/ 0 w 3451278"/>
                <a:gd name="connsiteY8" fmla="*/ 86282 h 8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78" h="862819">
                  <a:moveTo>
                    <a:pt x="0" y="86282"/>
                  </a:moveTo>
                  <a:cubicBezTo>
                    <a:pt x="0" y="38630"/>
                    <a:pt x="38630" y="0"/>
                    <a:pt x="86282" y="0"/>
                  </a:cubicBezTo>
                  <a:lnTo>
                    <a:pt x="3364996" y="0"/>
                  </a:lnTo>
                  <a:cubicBezTo>
                    <a:pt x="3412648" y="0"/>
                    <a:pt x="3451278" y="38630"/>
                    <a:pt x="3451278" y="86282"/>
                  </a:cubicBezTo>
                  <a:lnTo>
                    <a:pt x="3451278" y="776537"/>
                  </a:lnTo>
                  <a:cubicBezTo>
                    <a:pt x="3451278" y="824189"/>
                    <a:pt x="3412648" y="862819"/>
                    <a:pt x="3364996" y="862819"/>
                  </a:cubicBezTo>
                  <a:lnTo>
                    <a:pt x="86282" y="862819"/>
                  </a:lnTo>
                  <a:cubicBezTo>
                    <a:pt x="38630" y="862819"/>
                    <a:pt x="0" y="824189"/>
                    <a:pt x="0" y="776537"/>
                  </a:cubicBezTo>
                  <a:lnTo>
                    <a:pt x="0" y="86282"/>
                  </a:lnTo>
                  <a:close/>
                </a:path>
              </a:pathLst>
            </a:custGeom>
            <a:solidFill>
              <a:srgbClr val="6699FF">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481" tIns="54481" rIns="54481" bIns="54481"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Release  (2</a:t>
              </a:r>
              <a:r>
                <a:rPr lang="en-US" sz="2300" kern="1200" baseline="30000" dirty="0" smtClean="0">
                  <a:solidFill>
                    <a:schemeClr val="tx1"/>
                  </a:solidFill>
                </a:rPr>
                <a:t>nd</a:t>
              </a:r>
              <a:r>
                <a:rPr lang="en-US" sz="2300" kern="1200" dirty="0" smtClean="0">
                  <a:solidFill>
                    <a:schemeClr val="tx1"/>
                  </a:solidFill>
                </a:rPr>
                <a:t>)</a:t>
              </a:r>
              <a:br>
                <a:rPr lang="en-US" sz="2300" kern="1200" dirty="0" smtClean="0">
                  <a:solidFill>
                    <a:schemeClr val="tx1"/>
                  </a:solidFill>
                </a:rPr>
              </a:br>
              <a:endParaRPr lang="en-US" sz="2300" kern="1200" dirty="0" smtClean="0">
                <a:solidFill>
                  <a:schemeClr val="tx1"/>
                </a:solidFill>
              </a:endParaRPr>
            </a:p>
          </p:txBody>
        </p:sp>
        <p:sp>
          <p:nvSpPr>
            <p:cNvPr id="13" name="フリーフォーム 17"/>
            <p:cNvSpPr/>
            <p:nvPr/>
          </p:nvSpPr>
          <p:spPr>
            <a:xfrm>
              <a:off x="4901666" y="1357521"/>
              <a:ext cx="3451278" cy="862819"/>
            </a:xfrm>
            <a:custGeom>
              <a:avLst/>
              <a:gdLst>
                <a:gd name="connsiteX0" fmla="*/ 0 w 3451278"/>
                <a:gd name="connsiteY0" fmla="*/ 86282 h 862819"/>
                <a:gd name="connsiteX1" fmla="*/ 86282 w 3451278"/>
                <a:gd name="connsiteY1" fmla="*/ 0 h 862819"/>
                <a:gd name="connsiteX2" fmla="*/ 3364996 w 3451278"/>
                <a:gd name="connsiteY2" fmla="*/ 0 h 862819"/>
                <a:gd name="connsiteX3" fmla="*/ 3451278 w 3451278"/>
                <a:gd name="connsiteY3" fmla="*/ 86282 h 862819"/>
                <a:gd name="connsiteX4" fmla="*/ 3451278 w 3451278"/>
                <a:gd name="connsiteY4" fmla="*/ 776537 h 862819"/>
                <a:gd name="connsiteX5" fmla="*/ 3364996 w 3451278"/>
                <a:gd name="connsiteY5" fmla="*/ 862819 h 862819"/>
                <a:gd name="connsiteX6" fmla="*/ 86282 w 3451278"/>
                <a:gd name="connsiteY6" fmla="*/ 862819 h 862819"/>
                <a:gd name="connsiteX7" fmla="*/ 0 w 3451278"/>
                <a:gd name="connsiteY7" fmla="*/ 776537 h 862819"/>
                <a:gd name="connsiteX8" fmla="*/ 0 w 3451278"/>
                <a:gd name="connsiteY8" fmla="*/ 86282 h 8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78" h="862819">
                  <a:moveTo>
                    <a:pt x="0" y="86282"/>
                  </a:moveTo>
                  <a:cubicBezTo>
                    <a:pt x="0" y="38630"/>
                    <a:pt x="38630" y="0"/>
                    <a:pt x="86282" y="0"/>
                  </a:cubicBezTo>
                  <a:lnTo>
                    <a:pt x="3364996" y="0"/>
                  </a:lnTo>
                  <a:cubicBezTo>
                    <a:pt x="3412648" y="0"/>
                    <a:pt x="3451278" y="38630"/>
                    <a:pt x="3451278" y="86282"/>
                  </a:cubicBezTo>
                  <a:lnTo>
                    <a:pt x="3451278" y="776537"/>
                  </a:lnTo>
                  <a:cubicBezTo>
                    <a:pt x="3451278" y="824189"/>
                    <a:pt x="3412648" y="862819"/>
                    <a:pt x="3364996" y="862819"/>
                  </a:cubicBezTo>
                  <a:lnTo>
                    <a:pt x="86282" y="862819"/>
                  </a:lnTo>
                  <a:cubicBezTo>
                    <a:pt x="38630" y="862819"/>
                    <a:pt x="0" y="824189"/>
                    <a:pt x="0" y="776537"/>
                  </a:cubicBezTo>
                  <a:lnTo>
                    <a:pt x="0" y="86282"/>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041" tIns="90041" rIns="90041" bIns="90041" numCol="1" spcCol="1270" anchor="ctr" anchorCtr="0">
              <a:noAutofit/>
            </a:bodyPr>
            <a:lstStyle/>
            <a:p>
              <a:pPr lvl="0" algn="ctr" defTabSz="2266950">
                <a:lnSpc>
                  <a:spcPct val="90000"/>
                </a:lnSpc>
                <a:spcBef>
                  <a:spcPct val="0"/>
                </a:spcBef>
                <a:spcAft>
                  <a:spcPct val="35000"/>
                </a:spcAft>
              </a:pPr>
              <a:r>
                <a:rPr lang="en-US" sz="5100" kern="1200" dirty="0" smtClean="0">
                  <a:solidFill>
                    <a:schemeClr val="bg1"/>
                  </a:solidFill>
                </a:rPr>
                <a:t>User</a:t>
              </a:r>
            </a:p>
          </p:txBody>
        </p:sp>
        <p:sp>
          <p:nvSpPr>
            <p:cNvPr id="14" name="右矢印 18"/>
            <p:cNvSpPr/>
            <p:nvPr/>
          </p:nvSpPr>
          <p:spPr>
            <a:xfrm rot="5400000">
              <a:off x="6484799" y="2196018"/>
              <a:ext cx="285012" cy="350632"/>
            </a:xfrm>
            <a:prstGeom prst="rightArrow">
              <a:avLst>
                <a:gd name="adj1" fmla="val 66700"/>
                <a:gd name="adj2" fmla="val 50000"/>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フリーフォーム 19"/>
            <p:cNvSpPr/>
            <p:nvPr/>
          </p:nvSpPr>
          <p:spPr>
            <a:xfrm>
              <a:off x="4901666" y="2522327"/>
              <a:ext cx="3451278" cy="862819"/>
            </a:xfrm>
            <a:custGeom>
              <a:avLst/>
              <a:gdLst>
                <a:gd name="connsiteX0" fmla="*/ 0 w 3451278"/>
                <a:gd name="connsiteY0" fmla="*/ 86282 h 862819"/>
                <a:gd name="connsiteX1" fmla="*/ 86282 w 3451278"/>
                <a:gd name="connsiteY1" fmla="*/ 0 h 862819"/>
                <a:gd name="connsiteX2" fmla="*/ 3364996 w 3451278"/>
                <a:gd name="connsiteY2" fmla="*/ 0 h 862819"/>
                <a:gd name="connsiteX3" fmla="*/ 3451278 w 3451278"/>
                <a:gd name="connsiteY3" fmla="*/ 86282 h 862819"/>
                <a:gd name="connsiteX4" fmla="*/ 3451278 w 3451278"/>
                <a:gd name="connsiteY4" fmla="*/ 776537 h 862819"/>
                <a:gd name="connsiteX5" fmla="*/ 3364996 w 3451278"/>
                <a:gd name="connsiteY5" fmla="*/ 862819 h 862819"/>
                <a:gd name="connsiteX6" fmla="*/ 86282 w 3451278"/>
                <a:gd name="connsiteY6" fmla="*/ 862819 h 862819"/>
                <a:gd name="connsiteX7" fmla="*/ 0 w 3451278"/>
                <a:gd name="connsiteY7" fmla="*/ 776537 h 862819"/>
                <a:gd name="connsiteX8" fmla="*/ 0 w 3451278"/>
                <a:gd name="connsiteY8" fmla="*/ 86282 h 8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78" h="862819">
                  <a:moveTo>
                    <a:pt x="0" y="86282"/>
                  </a:moveTo>
                  <a:cubicBezTo>
                    <a:pt x="0" y="38630"/>
                    <a:pt x="38630" y="0"/>
                    <a:pt x="86282" y="0"/>
                  </a:cubicBezTo>
                  <a:lnTo>
                    <a:pt x="3364996" y="0"/>
                  </a:lnTo>
                  <a:cubicBezTo>
                    <a:pt x="3412648" y="0"/>
                    <a:pt x="3451278" y="38630"/>
                    <a:pt x="3451278" y="86282"/>
                  </a:cubicBezTo>
                  <a:lnTo>
                    <a:pt x="3451278" y="776537"/>
                  </a:lnTo>
                  <a:cubicBezTo>
                    <a:pt x="3451278" y="824189"/>
                    <a:pt x="3412648" y="862819"/>
                    <a:pt x="3364996" y="862819"/>
                  </a:cubicBezTo>
                  <a:lnTo>
                    <a:pt x="86282" y="862819"/>
                  </a:lnTo>
                  <a:cubicBezTo>
                    <a:pt x="38630" y="862819"/>
                    <a:pt x="0" y="824189"/>
                    <a:pt x="0" y="776537"/>
                  </a:cubicBezTo>
                  <a:lnTo>
                    <a:pt x="0" y="86282"/>
                  </a:lnTo>
                  <a:close/>
                </a:path>
              </a:pathLst>
            </a:custGeom>
            <a:solidFill>
              <a:srgbClr val="6699FF">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481" tIns="54481" rIns="54481" bIns="54481"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Acceptance Test </a:t>
              </a:r>
            </a:p>
          </p:txBody>
        </p:sp>
        <p:sp>
          <p:nvSpPr>
            <p:cNvPr id="16" name="右矢印 20"/>
            <p:cNvSpPr/>
            <p:nvPr/>
          </p:nvSpPr>
          <p:spPr>
            <a:xfrm rot="5400000">
              <a:off x="6482047" y="3360824"/>
              <a:ext cx="290515" cy="350632"/>
            </a:xfrm>
            <a:prstGeom prst="rightArrow">
              <a:avLst>
                <a:gd name="adj1" fmla="val 66700"/>
                <a:gd name="adj2" fmla="val 50000"/>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フリーフォーム 21"/>
            <p:cNvSpPr/>
            <p:nvPr/>
          </p:nvSpPr>
          <p:spPr>
            <a:xfrm>
              <a:off x="4901666" y="3687134"/>
              <a:ext cx="3451278" cy="862819"/>
            </a:xfrm>
            <a:custGeom>
              <a:avLst/>
              <a:gdLst>
                <a:gd name="connsiteX0" fmla="*/ 0 w 3451278"/>
                <a:gd name="connsiteY0" fmla="*/ 86282 h 862819"/>
                <a:gd name="connsiteX1" fmla="*/ 86282 w 3451278"/>
                <a:gd name="connsiteY1" fmla="*/ 0 h 862819"/>
                <a:gd name="connsiteX2" fmla="*/ 3364996 w 3451278"/>
                <a:gd name="connsiteY2" fmla="*/ 0 h 862819"/>
                <a:gd name="connsiteX3" fmla="*/ 3451278 w 3451278"/>
                <a:gd name="connsiteY3" fmla="*/ 86282 h 862819"/>
                <a:gd name="connsiteX4" fmla="*/ 3451278 w 3451278"/>
                <a:gd name="connsiteY4" fmla="*/ 776537 h 862819"/>
                <a:gd name="connsiteX5" fmla="*/ 3364996 w 3451278"/>
                <a:gd name="connsiteY5" fmla="*/ 862819 h 862819"/>
                <a:gd name="connsiteX6" fmla="*/ 86282 w 3451278"/>
                <a:gd name="connsiteY6" fmla="*/ 862819 h 862819"/>
                <a:gd name="connsiteX7" fmla="*/ 0 w 3451278"/>
                <a:gd name="connsiteY7" fmla="*/ 776537 h 862819"/>
                <a:gd name="connsiteX8" fmla="*/ 0 w 3451278"/>
                <a:gd name="connsiteY8" fmla="*/ 86282 h 8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78" h="862819">
                  <a:moveTo>
                    <a:pt x="0" y="86282"/>
                  </a:moveTo>
                  <a:cubicBezTo>
                    <a:pt x="0" y="38630"/>
                    <a:pt x="38630" y="0"/>
                    <a:pt x="86282" y="0"/>
                  </a:cubicBezTo>
                  <a:lnTo>
                    <a:pt x="3364996" y="0"/>
                  </a:lnTo>
                  <a:cubicBezTo>
                    <a:pt x="3412648" y="0"/>
                    <a:pt x="3451278" y="38630"/>
                    <a:pt x="3451278" y="86282"/>
                  </a:cubicBezTo>
                  <a:lnTo>
                    <a:pt x="3451278" y="776537"/>
                  </a:lnTo>
                  <a:cubicBezTo>
                    <a:pt x="3451278" y="824189"/>
                    <a:pt x="3412648" y="862819"/>
                    <a:pt x="3364996" y="862819"/>
                  </a:cubicBezTo>
                  <a:lnTo>
                    <a:pt x="86282" y="862819"/>
                  </a:lnTo>
                  <a:cubicBezTo>
                    <a:pt x="38630" y="862819"/>
                    <a:pt x="0" y="824189"/>
                    <a:pt x="0" y="776537"/>
                  </a:cubicBezTo>
                  <a:lnTo>
                    <a:pt x="0" y="86282"/>
                  </a:lnTo>
                  <a:close/>
                </a:path>
              </a:pathLst>
            </a:custGeom>
            <a:solidFill>
              <a:srgbClr val="6699FF">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481" tIns="54481" rIns="54481" bIns="54481" numCol="1" spcCol="1270" anchor="ctr" anchorCtr="0">
              <a:noAutofit/>
            </a:bodyPr>
            <a:lstStyle/>
            <a:p>
              <a:pPr lvl="0" algn="ctr" defTabSz="1022350">
                <a:lnSpc>
                  <a:spcPct val="90000"/>
                </a:lnSpc>
                <a:spcBef>
                  <a:spcPct val="0"/>
                </a:spcBef>
                <a:spcAft>
                  <a:spcPct val="35000"/>
                </a:spcAft>
              </a:pPr>
              <a:r>
                <a:rPr lang="en-US" sz="2300" baseline="0" dirty="0" smtClean="0">
                  <a:solidFill>
                    <a:schemeClr val="tx1"/>
                  </a:solidFill>
                </a:rPr>
                <a:t>Inform</a:t>
              </a:r>
              <a:r>
                <a:rPr lang="en-US" sz="2300" dirty="0" smtClean="0">
                  <a:solidFill>
                    <a:schemeClr val="tx1"/>
                  </a:solidFill>
                </a:rPr>
                <a:t> bug</a:t>
              </a:r>
              <a:endParaRPr lang="en-US" sz="2300" kern="1200" baseline="0" dirty="0" smtClean="0">
                <a:solidFill>
                  <a:schemeClr val="tx1"/>
                </a:solidFill>
              </a:endParaRPr>
            </a:p>
            <a:p>
              <a:pPr lvl="0" algn="ctr" defTabSz="1022350">
                <a:lnSpc>
                  <a:spcPct val="90000"/>
                </a:lnSpc>
                <a:spcBef>
                  <a:spcPct val="0"/>
                </a:spcBef>
                <a:spcAft>
                  <a:spcPct val="35000"/>
                </a:spcAft>
              </a:pPr>
              <a:r>
                <a:rPr lang="en-US" sz="2300" kern="1200" baseline="0" dirty="0" smtClean="0">
                  <a:solidFill>
                    <a:schemeClr val="tx1"/>
                  </a:solidFill>
                </a:rPr>
                <a:t>(Total : 2 bugs)</a:t>
              </a:r>
            </a:p>
          </p:txBody>
        </p:sp>
        <p:sp>
          <p:nvSpPr>
            <p:cNvPr id="18" name="右矢印 22"/>
            <p:cNvSpPr/>
            <p:nvPr/>
          </p:nvSpPr>
          <p:spPr>
            <a:xfrm flipV="1">
              <a:off x="4448175" y="5181597"/>
              <a:ext cx="428625" cy="304047"/>
            </a:xfrm>
            <a:prstGeom prst="rightArrow">
              <a:avLst>
                <a:gd name="adj1" fmla="val 66700"/>
                <a:gd name="adj2" fmla="val 50000"/>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フリーフォーム 23"/>
            <p:cNvSpPr/>
            <p:nvPr/>
          </p:nvSpPr>
          <p:spPr>
            <a:xfrm>
              <a:off x="4901666" y="4851940"/>
              <a:ext cx="3451278" cy="862819"/>
            </a:xfrm>
            <a:custGeom>
              <a:avLst/>
              <a:gdLst>
                <a:gd name="connsiteX0" fmla="*/ 0 w 3451278"/>
                <a:gd name="connsiteY0" fmla="*/ 86282 h 862819"/>
                <a:gd name="connsiteX1" fmla="*/ 86282 w 3451278"/>
                <a:gd name="connsiteY1" fmla="*/ 0 h 862819"/>
                <a:gd name="connsiteX2" fmla="*/ 3364996 w 3451278"/>
                <a:gd name="connsiteY2" fmla="*/ 0 h 862819"/>
                <a:gd name="connsiteX3" fmla="*/ 3451278 w 3451278"/>
                <a:gd name="connsiteY3" fmla="*/ 86282 h 862819"/>
                <a:gd name="connsiteX4" fmla="*/ 3451278 w 3451278"/>
                <a:gd name="connsiteY4" fmla="*/ 776537 h 862819"/>
                <a:gd name="connsiteX5" fmla="*/ 3364996 w 3451278"/>
                <a:gd name="connsiteY5" fmla="*/ 862819 h 862819"/>
                <a:gd name="connsiteX6" fmla="*/ 86282 w 3451278"/>
                <a:gd name="connsiteY6" fmla="*/ 862819 h 862819"/>
                <a:gd name="connsiteX7" fmla="*/ 0 w 3451278"/>
                <a:gd name="connsiteY7" fmla="*/ 776537 h 862819"/>
                <a:gd name="connsiteX8" fmla="*/ 0 w 3451278"/>
                <a:gd name="connsiteY8" fmla="*/ 86282 h 8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78" h="862819">
                  <a:moveTo>
                    <a:pt x="0" y="86282"/>
                  </a:moveTo>
                  <a:cubicBezTo>
                    <a:pt x="0" y="38630"/>
                    <a:pt x="38630" y="0"/>
                    <a:pt x="86282" y="0"/>
                  </a:cubicBezTo>
                  <a:lnTo>
                    <a:pt x="3364996" y="0"/>
                  </a:lnTo>
                  <a:cubicBezTo>
                    <a:pt x="3412648" y="0"/>
                    <a:pt x="3451278" y="38630"/>
                    <a:pt x="3451278" y="86282"/>
                  </a:cubicBezTo>
                  <a:lnTo>
                    <a:pt x="3451278" y="776537"/>
                  </a:lnTo>
                  <a:cubicBezTo>
                    <a:pt x="3451278" y="824189"/>
                    <a:pt x="3412648" y="862819"/>
                    <a:pt x="3364996" y="862819"/>
                  </a:cubicBezTo>
                  <a:lnTo>
                    <a:pt x="86282" y="862819"/>
                  </a:lnTo>
                  <a:cubicBezTo>
                    <a:pt x="38630" y="862819"/>
                    <a:pt x="0" y="824189"/>
                    <a:pt x="0" y="776537"/>
                  </a:cubicBezTo>
                  <a:lnTo>
                    <a:pt x="0" y="86282"/>
                  </a:lnTo>
                  <a:close/>
                </a:path>
              </a:pathLst>
            </a:custGeom>
            <a:solidFill>
              <a:srgbClr val="6699FF">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481" tIns="54481" rIns="54481" bIns="54481"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Acceptance Test (2</a:t>
              </a:r>
              <a:r>
                <a:rPr lang="en-US" sz="2300" kern="1200" baseline="30000" dirty="0" smtClean="0">
                  <a:solidFill>
                    <a:schemeClr val="tx1"/>
                  </a:solidFill>
                </a:rPr>
                <a:t>nd</a:t>
              </a:r>
              <a:r>
                <a:rPr lang="en-US" sz="2300" kern="1200" dirty="0" smtClean="0">
                  <a:solidFill>
                    <a:schemeClr val="tx1"/>
                  </a:solidFill>
                </a:rPr>
                <a:t>)</a:t>
              </a:r>
            </a:p>
          </p:txBody>
        </p:sp>
        <p:sp>
          <p:nvSpPr>
            <p:cNvPr id="20" name="Right Arrow 19"/>
            <p:cNvSpPr/>
            <p:nvPr/>
          </p:nvSpPr>
          <p:spPr>
            <a:xfrm flipH="1">
              <a:off x="4445793" y="3912961"/>
              <a:ext cx="426245" cy="354239"/>
            </a:xfrm>
            <a:prstGeom prst="rightArrow">
              <a:avLst>
                <a:gd name="adj1" fmla="val 66700"/>
                <a:gd name="adj2" fmla="val 50000"/>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21" name="Content Placeholder 1"/>
          <p:cNvSpPr>
            <a:spLocks noGrp="1"/>
          </p:cNvSpPr>
          <p:nvPr>
            <p:ph sz="quarter" idx="4294967295"/>
          </p:nvPr>
        </p:nvSpPr>
        <p:spPr>
          <a:xfrm>
            <a:off x="2133600" y="1066800"/>
            <a:ext cx="4572000" cy="457200"/>
          </a:xfrm>
          <a:prstGeom prst="rect">
            <a:avLst/>
          </a:prstGeom>
        </p:spPr>
        <p:txBody>
          <a:bodyPr>
            <a:normAutofit fontScale="92500" lnSpcReduction="10000"/>
          </a:bodyPr>
          <a:lstStyle/>
          <a:p>
            <a:r>
              <a:rPr lang="en-US" sz="2800" b="1" kern="0" dirty="0">
                <a:solidFill>
                  <a:schemeClr val="accent1">
                    <a:lumMod val="50000"/>
                  </a:schemeClr>
                </a:solidFill>
                <a:latin typeface="Century" pitchFamily="18" charset="0"/>
                <a:cs typeface="Arial" pitchFamily="34" charset="0"/>
              </a:rPr>
              <a:t> </a:t>
            </a:r>
            <a:r>
              <a:rPr lang="en-US" sz="2800" b="1" kern="0" dirty="0">
                <a:solidFill>
                  <a:schemeClr val="accent1">
                    <a:lumMod val="50000"/>
                  </a:schemeClr>
                </a:solidFill>
                <a:latin typeface="Arial" pitchFamily="34" charset="0"/>
                <a:cs typeface="Arial" pitchFamily="34" charset="0"/>
              </a:rPr>
              <a:t> </a:t>
            </a:r>
            <a:r>
              <a:rPr lang="en-US" sz="2800" b="1" kern="0" dirty="0">
                <a:solidFill>
                  <a:schemeClr val="accent1">
                    <a:lumMod val="50000"/>
                  </a:schemeClr>
                </a:solidFill>
                <a:latin typeface="Century" pitchFamily="18" charset="0"/>
                <a:cs typeface="Arial" pitchFamily="34" charset="0"/>
              </a:rPr>
              <a:t>Acceptance test </a:t>
            </a:r>
            <a:r>
              <a:rPr lang="en-US" sz="2800" b="1" kern="0" dirty="0" smtClean="0">
                <a:solidFill>
                  <a:schemeClr val="accent1">
                    <a:lumMod val="50000"/>
                  </a:schemeClr>
                </a:solidFill>
                <a:latin typeface="Century" pitchFamily="18" charset="0"/>
                <a:cs typeface="Arial" pitchFamily="34" charset="0"/>
              </a:rPr>
              <a:t>result</a:t>
            </a:r>
            <a:endParaRPr lang="en-US" sz="2800" b="1" kern="0" dirty="0">
              <a:solidFill>
                <a:schemeClr val="accent1">
                  <a:lumMod val="50000"/>
                </a:schemeClr>
              </a:solidFill>
              <a:latin typeface="Century" pitchFamily="18" charset="0"/>
              <a:cs typeface="Arial" pitchFamily="34" charset="0"/>
            </a:endParaRPr>
          </a:p>
          <a:p>
            <a:endParaRPr lang="en-US" sz="2800" b="1" kern="0" dirty="0">
              <a:solidFill>
                <a:schemeClr val="accent1">
                  <a:lumMod val="50000"/>
                </a:schemeClr>
              </a:solidFill>
              <a:latin typeface="Century" pitchFamily="18"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7" name="Title 2"/>
          <p:cNvSpPr>
            <a:spLocks noGrp="1"/>
          </p:cNvSpPr>
          <p:nvPr>
            <p:ph type="title"/>
          </p:nvPr>
        </p:nvSpPr>
        <p:spPr>
          <a:xfrm>
            <a:off x="304800" y="228600"/>
            <a:ext cx="10591800" cy="1066800"/>
          </a:xfrm>
        </p:spPr>
        <p:txBody>
          <a:bodyPr>
            <a:normAutofit/>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6.</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Lesson </a:t>
            </a:r>
            <a:r>
              <a:rPr lang="en-US" sz="3600" b="1"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Learned</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graphicFrame>
        <p:nvGraphicFramePr>
          <p:cNvPr id="9" name="Table 8"/>
          <p:cNvGraphicFramePr>
            <a:graphicFrameLocks noGrp="1"/>
          </p:cNvGraphicFramePr>
          <p:nvPr/>
        </p:nvGraphicFramePr>
        <p:xfrm>
          <a:off x="2286000" y="2057400"/>
          <a:ext cx="6629400" cy="4114800"/>
        </p:xfrm>
        <a:graphic>
          <a:graphicData uri="http://schemas.openxmlformats.org/drawingml/2006/table">
            <a:tbl>
              <a:tblPr>
                <a:tableStyleId>{69CF1AB2-1976-4502-BF36-3FF5EA218861}</a:tableStyleId>
              </a:tblPr>
              <a:tblGrid>
                <a:gridCol w="1632428"/>
                <a:gridCol w="4996972"/>
              </a:tblGrid>
              <a:tr h="549487">
                <a:tc>
                  <a:txBody>
                    <a:bodyPr/>
                    <a:lstStyle/>
                    <a:p>
                      <a:pPr marL="0" marR="0" algn="ctr">
                        <a:lnSpc>
                          <a:spcPct val="115000"/>
                        </a:lnSpc>
                        <a:spcBef>
                          <a:spcPts val="0"/>
                        </a:spcBef>
                        <a:spcAft>
                          <a:spcPts val="0"/>
                        </a:spcAft>
                      </a:pPr>
                      <a:r>
                        <a:rPr lang="en-US" sz="2400" b="1" dirty="0">
                          <a:solidFill>
                            <a:schemeClr val="bg1"/>
                          </a:solidFill>
                        </a:rPr>
                        <a:t>Item</a:t>
                      </a:r>
                      <a:endParaRPr lang="en-US" sz="2400" b="1" dirty="0">
                        <a:solidFill>
                          <a:schemeClr val="bg1"/>
                        </a:solidFill>
                        <a:latin typeface="Times New Roman"/>
                        <a:ea typeface="Times New Roman"/>
                        <a:cs typeface="Times New Roman"/>
                      </a:endParaRPr>
                    </a:p>
                  </a:txBody>
                  <a:tcPr marL="77499" marR="77499" marT="0" marB="0">
                    <a:solidFill>
                      <a:srgbClr val="002060"/>
                    </a:solidFill>
                  </a:tcPr>
                </a:tc>
                <a:tc>
                  <a:txBody>
                    <a:bodyPr/>
                    <a:lstStyle/>
                    <a:p>
                      <a:pPr marL="0" marR="0" algn="ctr">
                        <a:lnSpc>
                          <a:spcPct val="115000"/>
                        </a:lnSpc>
                        <a:spcBef>
                          <a:spcPts val="0"/>
                        </a:spcBef>
                        <a:spcAft>
                          <a:spcPts val="0"/>
                        </a:spcAft>
                      </a:pPr>
                      <a:r>
                        <a:rPr lang="en-US" sz="2400" b="1" dirty="0">
                          <a:solidFill>
                            <a:schemeClr val="bg1"/>
                          </a:solidFill>
                        </a:rPr>
                        <a:t>Success criteria</a:t>
                      </a:r>
                      <a:endParaRPr lang="en-US" sz="2400" b="1" dirty="0">
                        <a:solidFill>
                          <a:schemeClr val="bg1"/>
                        </a:solidFill>
                        <a:latin typeface="Times New Roman"/>
                        <a:ea typeface="Times New Roman"/>
                        <a:cs typeface="Times New Roman"/>
                      </a:endParaRPr>
                    </a:p>
                  </a:txBody>
                  <a:tcPr marL="77499" marR="77499" marT="0" marB="0">
                    <a:solidFill>
                      <a:srgbClr val="002060"/>
                    </a:solidFill>
                  </a:tcPr>
                </a:tc>
              </a:tr>
              <a:tr h="1201455">
                <a:tc>
                  <a:txBody>
                    <a:bodyPr/>
                    <a:lstStyle/>
                    <a:p>
                      <a:pPr marL="0" marR="0">
                        <a:lnSpc>
                          <a:spcPct val="115000"/>
                        </a:lnSpc>
                        <a:spcBef>
                          <a:spcPts val="0"/>
                        </a:spcBef>
                        <a:spcAft>
                          <a:spcPts val="0"/>
                        </a:spcAft>
                      </a:pPr>
                      <a:r>
                        <a:rPr lang="en-US" sz="2400" dirty="0" smtClean="0">
                          <a:latin typeface="Times New Roman"/>
                          <a:ea typeface="Times New Roman"/>
                          <a:cs typeface="Times New Roman"/>
                        </a:rPr>
                        <a:t>Working in group</a:t>
                      </a:r>
                      <a:endParaRPr lang="en-US" sz="2400" dirty="0">
                        <a:latin typeface="Times New Roman"/>
                        <a:ea typeface="Times New Roman"/>
                        <a:cs typeface="Times New Roman"/>
                      </a:endParaRPr>
                    </a:p>
                  </a:txBody>
                  <a:tcPr marL="77499" marR="77499" marT="0" marB="0"/>
                </a:tc>
                <a:tc>
                  <a:txBody>
                    <a:bodyPr/>
                    <a:lstStyle/>
                    <a:p>
                      <a:pPr marL="342900" marR="0" lvl="0" indent="-342900">
                        <a:lnSpc>
                          <a:spcPct val="115000"/>
                        </a:lnSpc>
                        <a:spcBef>
                          <a:spcPts val="500"/>
                        </a:spcBef>
                        <a:spcAft>
                          <a:spcPts val="0"/>
                        </a:spcAft>
                        <a:buFont typeface="Symbol"/>
                        <a:buChar char=""/>
                      </a:pPr>
                      <a:r>
                        <a:rPr lang="vi-VN" sz="2400" dirty="0" smtClean="0"/>
                        <a:t>Resolve conflicts</a:t>
                      </a:r>
                    </a:p>
                    <a:p>
                      <a:pPr marL="342900" marR="0" lvl="0" indent="-342900">
                        <a:lnSpc>
                          <a:spcPct val="115000"/>
                        </a:lnSpc>
                        <a:spcBef>
                          <a:spcPts val="500"/>
                        </a:spcBef>
                        <a:spcAft>
                          <a:spcPts val="0"/>
                        </a:spcAft>
                        <a:buFont typeface="Symbol"/>
                        <a:buChar char=""/>
                      </a:pPr>
                      <a:r>
                        <a:rPr lang="vi-VN" sz="2400" dirty="0" smtClean="0"/>
                        <a:t>Communication</a:t>
                      </a:r>
                      <a:endParaRPr lang="en-US" sz="2400" dirty="0">
                        <a:latin typeface="Calibri"/>
                        <a:ea typeface="Times New Roman"/>
                        <a:cs typeface="Times New Roman"/>
                      </a:endParaRPr>
                    </a:p>
                  </a:txBody>
                  <a:tcPr marL="77499" marR="77499" marT="0" marB="0"/>
                </a:tc>
              </a:tr>
              <a:tr h="2363858">
                <a:tc>
                  <a:txBody>
                    <a:bodyPr/>
                    <a:lstStyle/>
                    <a:p>
                      <a:pPr marL="0" marR="0">
                        <a:lnSpc>
                          <a:spcPct val="115000"/>
                        </a:lnSpc>
                        <a:spcBef>
                          <a:spcPts val="0"/>
                        </a:spcBef>
                        <a:spcAft>
                          <a:spcPts val="0"/>
                        </a:spcAft>
                      </a:pPr>
                      <a:r>
                        <a:rPr lang="en-US" sz="2400" dirty="0" smtClean="0"/>
                        <a:t>Management skills:</a:t>
                      </a:r>
                      <a:endParaRPr lang="en-US" sz="2400" dirty="0">
                        <a:latin typeface="Times New Roman"/>
                        <a:ea typeface="Times New Roman"/>
                        <a:cs typeface="Times New Roman"/>
                      </a:endParaRPr>
                    </a:p>
                  </a:txBody>
                  <a:tcPr marL="77499" marR="77499" marT="0" marB="0"/>
                </a:tc>
                <a:tc>
                  <a:txBody>
                    <a:bodyPr/>
                    <a:lstStyle/>
                    <a:p>
                      <a:pPr marL="342900" marR="0" lvl="0" indent="-342900">
                        <a:lnSpc>
                          <a:spcPct val="115000"/>
                        </a:lnSpc>
                        <a:spcBef>
                          <a:spcPts val="500"/>
                        </a:spcBef>
                        <a:spcAft>
                          <a:spcPts val="0"/>
                        </a:spcAft>
                        <a:buFont typeface="Symbol"/>
                        <a:buChar char=""/>
                      </a:pPr>
                      <a:r>
                        <a:rPr lang="en-US" sz="2400" dirty="0" smtClean="0"/>
                        <a:t>Organize</a:t>
                      </a:r>
                    </a:p>
                    <a:p>
                      <a:pPr marL="342900" marR="0" lvl="0" indent="-342900">
                        <a:lnSpc>
                          <a:spcPct val="115000"/>
                        </a:lnSpc>
                        <a:spcBef>
                          <a:spcPts val="500"/>
                        </a:spcBef>
                        <a:spcAft>
                          <a:spcPts val="0"/>
                        </a:spcAft>
                        <a:buFont typeface="Symbol"/>
                        <a:buChar char=""/>
                      </a:pPr>
                      <a:r>
                        <a:rPr lang="en-US" sz="2400" dirty="0" smtClean="0"/>
                        <a:t>Negotiate</a:t>
                      </a:r>
                    </a:p>
                    <a:p>
                      <a:pPr marL="342900" marR="0" lvl="0" indent="-342900">
                        <a:lnSpc>
                          <a:spcPct val="115000"/>
                        </a:lnSpc>
                        <a:spcBef>
                          <a:spcPts val="500"/>
                        </a:spcBef>
                        <a:spcAft>
                          <a:spcPts val="0"/>
                        </a:spcAft>
                        <a:buFont typeface="Symbol"/>
                        <a:buChar char=""/>
                      </a:pPr>
                      <a:r>
                        <a:rPr lang="en-US" sz="2400" dirty="0" smtClean="0"/>
                        <a:t>Make plan apply </a:t>
                      </a:r>
                      <a:r>
                        <a:rPr lang="en-US" sz="2400" dirty="0"/>
                        <a:t>working-in-group knowledge into the project. </a:t>
                      </a:r>
                      <a:endParaRPr lang="en-US" sz="2400" dirty="0">
                        <a:latin typeface="Calibri"/>
                        <a:ea typeface="Times New Roman"/>
                        <a:cs typeface="Times New Roman"/>
                      </a:endParaRPr>
                    </a:p>
                  </a:txBody>
                  <a:tcPr marL="77499" marR="77499"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5" name="Title 2"/>
          <p:cNvSpPr>
            <a:spLocks noGrp="1"/>
          </p:cNvSpPr>
          <p:nvPr>
            <p:ph type="title"/>
          </p:nvPr>
        </p:nvSpPr>
        <p:spPr/>
        <p:txBody>
          <a:bodyPr>
            <a:normAutofit fontScale="90000"/>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1.	Introduction</a:t>
            </a:r>
            <a:b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br>
            <a:endParaRPr lang="en-US" sz="4400" b="1"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6" name="TextBox 5"/>
          <p:cNvSpPr txBox="1"/>
          <p:nvPr/>
        </p:nvSpPr>
        <p:spPr>
          <a:xfrm>
            <a:off x="2362200" y="1219200"/>
            <a:ext cx="6553200" cy="1477328"/>
          </a:xfrm>
          <a:prstGeom prst="rect">
            <a:avLst/>
          </a:prstGeom>
          <a:noFill/>
        </p:spPr>
        <p:txBody>
          <a:bodyPr wrap="square" rtlCol="0">
            <a:spAutoFit/>
          </a:bodyPr>
          <a:lstStyle/>
          <a:p>
            <a:r>
              <a:rPr lang="en-US" sz="2400" dirty="0" smtClean="0">
                <a:solidFill>
                  <a:schemeClr val="accent1">
                    <a:lumMod val="50000"/>
                  </a:schemeClr>
                </a:solidFill>
              </a:rPr>
              <a:t>Nowadays, cities are expanding very fast. Besides, there is very big importance of construction industry.</a:t>
            </a:r>
          </a:p>
          <a:p>
            <a:endParaRPr lang="en-US" dirty="0">
              <a:solidFill>
                <a:schemeClr val="accent1">
                  <a:lumMod val="50000"/>
                </a:schemeClr>
              </a:solidFill>
            </a:endParaRPr>
          </a:p>
        </p:txBody>
      </p:sp>
      <p:pic>
        <p:nvPicPr>
          <p:cNvPr id="8" name="Picture 7" descr="A1%20600-203[2].gif"/>
          <p:cNvPicPr>
            <a:picLocks noChangeAspect="1"/>
          </p:cNvPicPr>
          <p:nvPr/>
        </p:nvPicPr>
        <p:blipFill>
          <a:blip r:embed="rId3"/>
          <a:stretch>
            <a:fillRect/>
          </a:stretch>
        </p:blipFill>
        <p:spPr>
          <a:xfrm>
            <a:off x="2286000" y="2590800"/>
            <a:ext cx="6705600" cy="37754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pic>
        <p:nvPicPr>
          <p:cNvPr id="3" name="Picture 2" descr="C:\Users\Administrator\Desktop\seo-faq.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2200" y="1295400"/>
            <a:ext cx="6049792" cy="4202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itle 2"/>
          <p:cNvSpPr>
            <a:spLocks noGrp="1"/>
          </p:cNvSpPr>
          <p:nvPr>
            <p:ph type="title"/>
          </p:nvPr>
        </p:nvSpPr>
        <p:spPr>
          <a:xfrm>
            <a:off x="228600" y="152400"/>
            <a:ext cx="10591800" cy="1066800"/>
          </a:xfrm>
        </p:spPr>
        <p:txBody>
          <a:bodyPr>
            <a:normAutofit/>
          </a:bodyPr>
          <a:lstStyle/>
          <a:p>
            <a:r>
              <a:rPr lang="en-US" b="1"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7</a:t>
            </a:r>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a:t>
            </a:r>
            <a:r>
              <a:rPr lang="en-US" sz="40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Q&amp;A</a:t>
            </a:r>
            <a:endParaRPr lang="en-US" sz="40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228600" y="152400"/>
            <a:ext cx="10591800" cy="1066800"/>
          </a:xfrm>
        </p:spPr>
        <p:txBody>
          <a:bodyPr>
            <a:normAutofit/>
          </a:bodyPr>
          <a:lstStyle/>
          <a:p>
            <a:r>
              <a:rPr lang="en-US" b="1"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8</a:t>
            </a:r>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a:t>
            </a:r>
            <a:r>
              <a:rPr lang="en-US" sz="3600" b="1"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Demo</a:t>
            </a:r>
            <a:endParaRPr lang="en-US" sz="36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pic>
        <p:nvPicPr>
          <p:cNvPr id="5" name="Picture 4" descr="free-pph-demo.jpg"/>
          <p:cNvPicPr>
            <a:picLocks noChangeAspect="1"/>
          </p:cNvPicPr>
          <p:nvPr/>
        </p:nvPicPr>
        <p:blipFill>
          <a:blip r:embed="rId3" cstate="print"/>
          <a:stretch>
            <a:fillRect/>
          </a:stretch>
        </p:blipFill>
        <p:spPr>
          <a:xfrm>
            <a:off x="2514600" y="1371600"/>
            <a:ext cx="6324600" cy="456070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pic>
        <p:nvPicPr>
          <p:cNvPr id="3" name="Content Placeholder 2" descr="C:\Users\Trung\Desktop\thanks4listening.jpg"/>
          <p:cNvPicPr>
            <a:picLocks noGrp="1" noChangeAspect="1" noChangeArrowheads="1"/>
          </p:cNvPicPr>
          <p:nvPr>
            <p:ph idx="1"/>
          </p:nvPr>
        </p:nvPicPr>
        <p:blipFill>
          <a:blip r:embed="rId3" cstate="print"/>
          <a:srcRect/>
          <a:stretch>
            <a:fillRect/>
          </a:stretch>
        </p:blipFill>
        <p:spPr bwMode="auto">
          <a:xfrm>
            <a:off x="2971800" y="1524000"/>
            <a:ext cx="5032947" cy="44386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457200" y="274638"/>
            <a:ext cx="8229600" cy="1143000"/>
          </a:xfrm>
        </p:spPr>
        <p:txBody>
          <a:bodyPr>
            <a:normAutofit fontScale="90000"/>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1.	Introduction</a:t>
            </a:r>
            <a:b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br>
            <a:endParaRPr lang="en-US" sz="4400" b="1"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5" name="TextBox 4"/>
          <p:cNvSpPr txBox="1"/>
          <p:nvPr/>
        </p:nvSpPr>
        <p:spPr>
          <a:xfrm>
            <a:off x="2362200" y="1219200"/>
            <a:ext cx="6553200" cy="1754326"/>
          </a:xfrm>
          <a:prstGeom prst="rect">
            <a:avLst/>
          </a:prstGeom>
          <a:noFill/>
        </p:spPr>
        <p:txBody>
          <a:bodyPr wrap="square" rtlCol="0">
            <a:spAutoFit/>
          </a:bodyPr>
          <a:lstStyle/>
          <a:p>
            <a:r>
              <a:rPr lang="en-US" dirty="0" smtClean="0">
                <a:solidFill>
                  <a:schemeClr val="accent1">
                    <a:lumMod val="50000"/>
                  </a:schemeClr>
                </a:solidFill>
              </a:rPr>
              <a:t>In this situation, small and medium commercial models of construction materials are appearing more and more. However, management of these commercial models has many limits, they cannot control completely and closely sales, deliveries, storing. With many complicate processes, diversion of material categories, handwork management has a lot of problems.</a:t>
            </a:r>
            <a:endParaRPr lang="en-US" dirty="0">
              <a:solidFill>
                <a:schemeClr val="accent1">
                  <a:lumMod val="50000"/>
                </a:schemeClr>
              </a:solidFill>
            </a:endParaRPr>
          </a:p>
        </p:txBody>
      </p:sp>
      <p:pic>
        <p:nvPicPr>
          <p:cNvPr id="7" name="Picture 6" descr="construction equipments.jpg"/>
          <p:cNvPicPr>
            <a:picLocks noChangeAspect="1"/>
          </p:cNvPicPr>
          <p:nvPr/>
        </p:nvPicPr>
        <p:blipFill>
          <a:blip r:embed="rId3"/>
          <a:stretch>
            <a:fillRect/>
          </a:stretch>
        </p:blipFill>
        <p:spPr>
          <a:xfrm>
            <a:off x="2362200" y="2971800"/>
            <a:ext cx="6572250" cy="3429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457200" y="274638"/>
            <a:ext cx="8229600" cy="1143000"/>
          </a:xfrm>
        </p:spPr>
        <p:txBody>
          <a:bodyPr>
            <a:normAutofit fontScale="90000"/>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1.	Introduction</a:t>
            </a:r>
            <a:b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br>
            <a:endParaRPr lang="en-US" sz="4400" b="1"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5" name="Content Placeholder 4"/>
          <p:cNvSpPr>
            <a:spLocks noGrp="1"/>
          </p:cNvSpPr>
          <p:nvPr>
            <p:ph sz="quarter" idx="4294967295"/>
          </p:nvPr>
        </p:nvSpPr>
        <p:spPr>
          <a:xfrm>
            <a:off x="2286000" y="1066800"/>
            <a:ext cx="5410200" cy="2438400"/>
          </a:xfrm>
          <a:prstGeom prst="rect">
            <a:avLst/>
          </a:prstGeom>
        </p:spPr>
        <p:txBody>
          <a:bodyPr/>
          <a:lstStyle/>
          <a:p>
            <a:r>
              <a:rPr lang="en-US" sz="1600" dirty="0">
                <a:solidFill>
                  <a:schemeClr val="accent1">
                    <a:lumMod val="50000"/>
                  </a:schemeClr>
                </a:solidFill>
              </a:rPr>
              <a:t>Web base construction material </a:t>
            </a:r>
            <a:r>
              <a:rPr lang="en-US" sz="1600" dirty="0" smtClean="0">
                <a:solidFill>
                  <a:schemeClr val="accent1">
                    <a:lumMod val="50000"/>
                  </a:schemeClr>
                </a:solidFill>
              </a:rPr>
              <a:t>management:</a:t>
            </a:r>
          </a:p>
          <a:p>
            <a:pPr lvl="1"/>
            <a:r>
              <a:rPr lang="en-US" sz="1600" dirty="0">
                <a:solidFill>
                  <a:schemeClr val="accent1">
                    <a:lumMod val="50000"/>
                  </a:schemeClr>
                </a:solidFill>
              </a:rPr>
              <a:t>Because users need only web browser and internet connectivity so they can work anytime and anywhere. </a:t>
            </a:r>
          </a:p>
          <a:p>
            <a:pPr lvl="1"/>
            <a:r>
              <a:rPr lang="en-US" sz="1600" dirty="0">
                <a:solidFill>
                  <a:schemeClr val="accent1">
                    <a:lumMod val="50000"/>
                  </a:schemeClr>
                </a:solidFill>
              </a:rPr>
              <a:t>The data is updated quickly, exactly. </a:t>
            </a:r>
          </a:p>
          <a:p>
            <a:pPr lvl="1"/>
            <a:r>
              <a:rPr lang="en-US" sz="1600" dirty="0">
                <a:solidFill>
                  <a:schemeClr val="accent1">
                    <a:lumMod val="50000"/>
                  </a:schemeClr>
                </a:solidFill>
              </a:rPr>
              <a:t>The deployment is easy, simple </a:t>
            </a:r>
          </a:p>
          <a:p>
            <a:pPr lvl="1"/>
            <a:r>
              <a:rPr lang="en-US" sz="1600" dirty="0">
                <a:solidFill>
                  <a:schemeClr val="accent1">
                    <a:lumMod val="50000"/>
                  </a:schemeClr>
                </a:solidFill>
              </a:rPr>
              <a:t>Collaboration effectively, users easy to share data and share works to each other’s</a:t>
            </a:r>
          </a:p>
          <a:p>
            <a:endParaRPr lang="en-US" sz="1600" dirty="0">
              <a:solidFill>
                <a:schemeClr val="accent1">
                  <a:lumMod val="50000"/>
                </a:schemeClr>
              </a:solidFill>
            </a:endParaRPr>
          </a:p>
          <a:p>
            <a:endParaRPr lang="en-US" sz="1600" dirty="0">
              <a:solidFill>
                <a:schemeClr val="accent1">
                  <a:lumMod val="50000"/>
                </a:schemeClr>
              </a:solidFill>
            </a:endParaRPr>
          </a:p>
        </p:txBody>
      </p:sp>
      <p:pic>
        <p:nvPicPr>
          <p:cNvPr id="6" name="Picture 5" descr="hope-construction-website"/>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00400"/>
            <a:ext cx="4724400" cy="33528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24743"/>
            <a:ext cx="7010400" cy="3505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a:spLocks noGrp="1"/>
          </p:cNvSpPr>
          <p:nvPr>
            <p:ph type="title"/>
          </p:nvPr>
        </p:nvSpPr>
        <p:spPr>
          <a:xfrm>
            <a:off x="457200" y="274638"/>
            <a:ext cx="8229600" cy="1143000"/>
          </a:xfrm>
        </p:spPr>
        <p:txBody>
          <a:bodyPr>
            <a:normAutofit fontScale="90000"/>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1.	Introduction</a:t>
            </a:r>
            <a:b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br>
            <a:endParaRPr lang="en-US" sz="4400" b="1"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6" name="TextBox 5"/>
          <p:cNvSpPr txBox="1"/>
          <p:nvPr/>
        </p:nvSpPr>
        <p:spPr>
          <a:xfrm>
            <a:off x="3048000" y="1219200"/>
            <a:ext cx="2895600" cy="646331"/>
          </a:xfrm>
          <a:prstGeom prst="rect">
            <a:avLst/>
          </a:prstGeom>
          <a:noFill/>
        </p:spPr>
        <p:txBody>
          <a:bodyPr wrap="square" rtlCol="0">
            <a:spAutoFit/>
          </a:bodyPr>
          <a:lstStyle/>
          <a:p>
            <a:r>
              <a:rPr lang="en-US" sz="3600" dirty="0" smtClean="0">
                <a:solidFill>
                  <a:schemeClr val="accent1">
                    <a:lumMod val="50000"/>
                  </a:schemeClr>
                </a:solidFill>
              </a:rPr>
              <a:t>Our Product:</a:t>
            </a:r>
            <a:endParaRPr lang="en-US" sz="3600" dirty="0">
              <a:solidFill>
                <a:schemeClr val="accent1">
                  <a:lumMod val="50000"/>
                </a:schemeClr>
              </a:solidFill>
            </a:endParaRPr>
          </a:p>
        </p:txBody>
      </p:sp>
      <p:sp>
        <p:nvSpPr>
          <p:cNvPr id="7" name="TextBox 6"/>
          <p:cNvSpPr txBox="1"/>
          <p:nvPr/>
        </p:nvSpPr>
        <p:spPr>
          <a:xfrm>
            <a:off x="4953000" y="5562600"/>
            <a:ext cx="1981200" cy="523220"/>
          </a:xfrm>
          <a:prstGeom prst="rect">
            <a:avLst/>
          </a:prstGeom>
          <a:noFill/>
        </p:spPr>
        <p:txBody>
          <a:bodyPr wrap="square" rtlCol="0">
            <a:spAutoFit/>
          </a:bodyPr>
          <a:lstStyle/>
          <a:p>
            <a:r>
              <a:rPr lang="en-US" sz="2800" dirty="0" smtClean="0">
                <a:solidFill>
                  <a:schemeClr val="accent1">
                    <a:lumMod val="50000"/>
                  </a:schemeClr>
                </a:solidFill>
              </a:rPr>
              <a:t>Website</a:t>
            </a: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381000" y="304800"/>
            <a:ext cx="10591800" cy="1066800"/>
          </a:xfrm>
        </p:spPr>
        <p:txBody>
          <a:bodyPr>
            <a:normAutofit/>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2.	</a:t>
            </a:r>
            <a:r>
              <a:rPr lang="en-US" sz="4400" b="1"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Tw Cen MT" pitchFamily="34" charset="0"/>
              </a:rPr>
              <a:t> </a:t>
            </a:r>
            <a:r>
              <a:rPr lang="en-US" sz="44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Project Management </a:t>
            </a:r>
            <a:endParaRPr lang="en-US" sz="44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8" name="Title 1"/>
          <p:cNvSpPr txBox="1">
            <a:spLocks/>
          </p:cNvSpPr>
          <p:nvPr/>
        </p:nvSpPr>
        <p:spPr>
          <a:xfrm>
            <a:off x="2340987" y="1657350"/>
            <a:ext cx="6275387" cy="1009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CA" smtClean="0">
                <a:solidFill>
                  <a:schemeClr val="tx1">
                    <a:lumMod val="75000"/>
                    <a:lumOff val="25000"/>
                  </a:schemeClr>
                </a:solidFill>
              </a:rPr>
              <a:t>Process Model</a:t>
            </a:r>
            <a:endParaRPr lang="fr-CA" dirty="0" smtClean="0">
              <a:solidFill>
                <a:schemeClr val="tx1">
                  <a:lumMod val="75000"/>
                  <a:lumOff val="25000"/>
                </a:schemeClr>
              </a:solidFill>
            </a:endParaRPr>
          </a:p>
        </p:txBody>
      </p:sp>
      <p:pic>
        <p:nvPicPr>
          <p:cNvPr id="9" name="Picture 2" descr="C:\Users\Trung\Desktop\Untitled.png"/>
          <p:cNvPicPr>
            <a:picLocks noGrp="1" noChangeAspect="1" noChangeArrowheads="1"/>
          </p:cNvPicPr>
          <p:nvPr>
            <p:ph idx="1"/>
          </p:nvPr>
        </p:nvPicPr>
        <p:blipFill>
          <a:blip r:embed="rId3" cstate="print"/>
          <a:srcRect/>
          <a:stretch>
            <a:fillRect/>
          </a:stretch>
        </p:blipFill>
        <p:spPr bwMode="auto">
          <a:xfrm>
            <a:off x="2291774" y="2438400"/>
            <a:ext cx="4495800" cy="3006068"/>
          </a:xfrm>
          <a:prstGeom prst="rect">
            <a:avLst/>
          </a:prstGeom>
          <a:noFill/>
        </p:spPr>
      </p:pic>
      <p:sp>
        <p:nvSpPr>
          <p:cNvPr id="10" name="Rectangle 9"/>
          <p:cNvSpPr/>
          <p:nvPr/>
        </p:nvSpPr>
        <p:spPr>
          <a:xfrm>
            <a:off x="2672774" y="5638800"/>
            <a:ext cx="3663375" cy="369332"/>
          </a:xfrm>
          <a:prstGeom prst="rect">
            <a:avLst/>
          </a:prstGeom>
        </p:spPr>
        <p:txBody>
          <a:bodyPr wrap="none">
            <a:spAutoFit/>
          </a:bodyPr>
          <a:lstStyle/>
          <a:p>
            <a:r>
              <a:rPr lang="en-US" b="1" dirty="0"/>
              <a:t>The Iterative and Incremental model</a:t>
            </a:r>
            <a:endParaRPr lang="en-US" dirty="0"/>
          </a:p>
        </p:txBody>
      </p:sp>
      <p:sp>
        <p:nvSpPr>
          <p:cNvPr id="11" name="Rectangle 10"/>
          <p:cNvSpPr/>
          <p:nvPr/>
        </p:nvSpPr>
        <p:spPr>
          <a:xfrm>
            <a:off x="6635174" y="3962400"/>
            <a:ext cx="2438400" cy="1384995"/>
          </a:xfrm>
          <a:prstGeom prst="rect">
            <a:avLst/>
          </a:prstGeom>
        </p:spPr>
        <p:txBody>
          <a:bodyPr wrap="square">
            <a:spAutoFit/>
          </a:bodyPr>
          <a:lstStyle/>
          <a:p>
            <a:pPr>
              <a:buFont typeface="Wingdings" pitchFamily="2" charset="2"/>
              <a:buChar char="Ø"/>
            </a:pPr>
            <a:r>
              <a:rPr lang="en-US" sz="1400" dirty="0" smtClean="0"/>
              <a:t> We’ll always have a running </a:t>
            </a:r>
          </a:p>
          <a:p>
            <a:r>
              <a:rPr lang="en-US" sz="1400" dirty="0" smtClean="0"/>
              <a:t>version of the program.</a:t>
            </a:r>
          </a:p>
          <a:p>
            <a:endParaRPr lang="en-US" sz="1400" dirty="0" smtClean="0"/>
          </a:p>
          <a:p>
            <a:pPr>
              <a:buFont typeface="Wingdings" pitchFamily="2" charset="2"/>
              <a:buChar char="Ø"/>
            </a:pPr>
            <a:r>
              <a:rPr lang="en-US" sz="1400" dirty="0" smtClean="0"/>
              <a:t> Suitable for new developer.</a:t>
            </a:r>
          </a:p>
          <a:p>
            <a:endParaRPr lang="en-US" sz="1400" dirty="0" smtClean="0"/>
          </a:p>
          <a:p>
            <a:pPr>
              <a:buFont typeface="Wingdings" pitchFamily="2" charset="2"/>
              <a:buChar char="Ø"/>
            </a:pPr>
            <a:r>
              <a:rPr lang="en-US" sz="1400" dirty="0" smtClean="0"/>
              <a:t> Meet the changing.</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bai-construction-architecture-real-estate.jpg"/>
          <p:cNvPicPr>
            <a:picLocks noChangeAspect="1"/>
          </p:cNvPicPr>
          <p:nvPr/>
        </p:nvPicPr>
        <p:blipFill>
          <a:blip r:embed="rId2"/>
          <a:stretch>
            <a:fillRect/>
          </a:stretch>
        </p:blipFill>
        <p:spPr>
          <a:xfrm>
            <a:off x="304800" y="609600"/>
            <a:ext cx="1828800" cy="5638800"/>
          </a:xfrm>
          <a:prstGeom prst="rect">
            <a:avLst/>
          </a:prstGeom>
          <a:ln>
            <a:solidFill>
              <a:srgbClr val="00B0F0"/>
            </a:solidFill>
          </a:ln>
        </p:spPr>
      </p:pic>
      <p:sp>
        <p:nvSpPr>
          <p:cNvPr id="3" name="Title 2"/>
          <p:cNvSpPr>
            <a:spLocks noGrp="1"/>
          </p:cNvSpPr>
          <p:nvPr>
            <p:ph type="title"/>
          </p:nvPr>
        </p:nvSpPr>
        <p:spPr>
          <a:xfrm>
            <a:off x="381000" y="304800"/>
            <a:ext cx="10591800" cy="1066800"/>
          </a:xfrm>
        </p:spPr>
        <p:txBody>
          <a:bodyPr>
            <a:normAutofit/>
          </a:bodyPr>
          <a:lstStyle/>
          <a:p>
            <a:r>
              <a:rPr lang="en-US" sz="4400" b="1" cap="none"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2.	</a:t>
            </a:r>
            <a:r>
              <a:rPr lang="en-US" sz="4400" b="1"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Tw Cen MT" pitchFamily="34" charset="0"/>
              </a:rPr>
              <a:t> </a:t>
            </a:r>
            <a:r>
              <a:rPr lang="en-US" sz="44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Century" pitchFamily="18" charset="0"/>
              </a:rPr>
              <a:t>Project Management </a:t>
            </a:r>
            <a:endParaRPr lang="en-US" sz="4400" dirty="0">
              <a:solidFill>
                <a:schemeClr val="accent1">
                  <a:lumMod val="50000"/>
                </a:schemeClr>
              </a:solidFill>
              <a:effectLst>
                <a:outerShdw blurRad="38100" dist="38100" dir="2700000" algn="tl">
                  <a:srgbClr val="000000">
                    <a:alpha val="43137"/>
                  </a:srgbClr>
                </a:outerShdw>
              </a:effectLst>
              <a:latin typeface="Century" pitchFamily="18" charset="0"/>
            </a:endParaRPr>
          </a:p>
        </p:txBody>
      </p:sp>
      <p:sp>
        <p:nvSpPr>
          <p:cNvPr id="5" name="Content Placeholder 1"/>
          <p:cNvSpPr>
            <a:spLocks noGrp="1"/>
          </p:cNvSpPr>
          <p:nvPr>
            <p:ph sz="quarter" idx="4294967295"/>
          </p:nvPr>
        </p:nvSpPr>
        <p:spPr>
          <a:xfrm>
            <a:off x="2133600" y="1447800"/>
            <a:ext cx="6781800" cy="4876800"/>
          </a:xfrm>
          <a:prstGeom prst="rect">
            <a:avLst/>
          </a:prstGeom>
        </p:spPr>
        <p:txBody>
          <a:bodyPr>
            <a:normAutofit/>
          </a:bodyPr>
          <a:lstStyle/>
          <a:p>
            <a:r>
              <a:rPr lang="en-US" sz="2000" b="1" kern="0" dirty="0">
                <a:solidFill>
                  <a:schemeClr val="accent1">
                    <a:lumMod val="50000"/>
                  </a:schemeClr>
                </a:solidFill>
                <a:cs typeface="Arial" pitchFamily="34" charset="0"/>
              </a:rPr>
              <a:t>Team Work</a:t>
            </a:r>
          </a:p>
          <a:p>
            <a:pPr lvl="1"/>
            <a:r>
              <a:rPr lang="en-US" sz="2000" dirty="0">
                <a:solidFill>
                  <a:schemeClr val="accent1">
                    <a:lumMod val="50000"/>
                  </a:schemeClr>
                </a:solidFill>
                <a:latin typeface="Arial" pitchFamily="34" charset="0"/>
                <a:cs typeface="Arial" pitchFamily="34" charset="0"/>
              </a:rPr>
              <a:t>Time: 6 days/week , 2 days buffer</a:t>
            </a:r>
          </a:p>
          <a:p>
            <a:pPr lvl="1"/>
            <a:r>
              <a:rPr lang="en-US" sz="2000" dirty="0">
                <a:solidFill>
                  <a:schemeClr val="accent1">
                    <a:lumMod val="50000"/>
                  </a:schemeClr>
                </a:solidFill>
                <a:latin typeface="Arial" pitchFamily="34" charset="0"/>
                <a:cs typeface="Arial" pitchFamily="34" charset="0"/>
              </a:rPr>
              <a:t>Location: school, home </a:t>
            </a:r>
            <a:endParaRPr lang="en-US" sz="2000" dirty="0" smtClean="0">
              <a:solidFill>
                <a:schemeClr val="accent1">
                  <a:lumMod val="50000"/>
                </a:schemeClr>
              </a:solidFill>
              <a:latin typeface="Arial" pitchFamily="34" charset="0"/>
              <a:cs typeface="Arial" pitchFamily="34" charset="0"/>
            </a:endParaRPr>
          </a:p>
          <a:p>
            <a:pPr lvl="1">
              <a:buNone/>
            </a:pPr>
            <a:endParaRPr lang="en-US" sz="2000" dirty="0" smtClean="0">
              <a:solidFill>
                <a:schemeClr val="accent1">
                  <a:lumMod val="50000"/>
                </a:schemeClr>
              </a:solidFill>
              <a:latin typeface="Arial" pitchFamily="34" charset="0"/>
              <a:cs typeface="Arial" pitchFamily="34" charset="0"/>
            </a:endParaRPr>
          </a:p>
          <a:p>
            <a:pPr marL="457200" lvl="1" indent="0">
              <a:buNone/>
            </a:pPr>
            <a:endParaRPr lang="en-US" sz="2000" dirty="0" smtClean="0">
              <a:solidFill>
                <a:schemeClr val="accent1">
                  <a:lumMod val="50000"/>
                </a:schemeClr>
              </a:solidFill>
              <a:latin typeface="Arial" pitchFamily="34" charset="0"/>
              <a:cs typeface="Arial" pitchFamily="34" charset="0"/>
            </a:endParaRPr>
          </a:p>
          <a:p>
            <a:pPr lvl="1"/>
            <a:r>
              <a:rPr lang="en-US" sz="2000" dirty="0" smtClean="0">
                <a:solidFill>
                  <a:schemeClr val="accent1">
                    <a:lumMod val="50000"/>
                  </a:schemeClr>
                </a:solidFill>
                <a:latin typeface="Arial" pitchFamily="34" charset="0"/>
                <a:cs typeface="Arial" pitchFamily="34" charset="0"/>
              </a:rPr>
              <a:t>Communication</a:t>
            </a:r>
          </a:p>
          <a:p>
            <a:pPr lvl="1"/>
            <a:endParaRPr lang="en-US" sz="2000" dirty="0">
              <a:solidFill>
                <a:schemeClr val="accent1">
                  <a:lumMod val="50000"/>
                </a:schemeClr>
              </a:solidFill>
              <a:latin typeface="Arial" pitchFamily="34" charset="0"/>
              <a:cs typeface="Arial" pitchFamily="34" charset="0"/>
            </a:endParaRPr>
          </a:p>
          <a:p>
            <a:pPr lvl="1">
              <a:buNone/>
            </a:pPr>
            <a:endParaRPr lang="en-US" sz="2000" dirty="0" smtClean="0">
              <a:solidFill>
                <a:schemeClr val="accent1">
                  <a:lumMod val="50000"/>
                </a:schemeClr>
              </a:solidFill>
              <a:latin typeface="Arial" pitchFamily="34" charset="0"/>
              <a:cs typeface="Arial" pitchFamily="34" charset="0"/>
            </a:endParaRPr>
          </a:p>
          <a:p>
            <a:pPr lvl="1"/>
            <a:r>
              <a:rPr lang="en-US" sz="2000" dirty="0">
                <a:solidFill>
                  <a:schemeClr val="accent1">
                    <a:lumMod val="50000"/>
                  </a:schemeClr>
                </a:solidFill>
                <a:latin typeface="Arial" pitchFamily="34" charset="0"/>
                <a:cs typeface="Arial" pitchFamily="34" charset="0"/>
              </a:rPr>
              <a:t>Meeting minutes</a:t>
            </a:r>
          </a:p>
          <a:p>
            <a:endParaRPr lang="en-US" sz="2000" dirty="0">
              <a:solidFill>
                <a:schemeClr val="accent1">
                  <a:lumMod val="50000"/>
                </a:schemeClr>
              </a:solidFill>
              <a:latin typeface="Century" pitchFamily="18" charset="0"/>
            </a:endParaRPr>
          </a:p>
        </p:txBody>
      </p:sp>
      <p:pic>
        <p:nvPicPr>
          <p:cNvPr id="6" name="Picture 5" descr="http://www.dreamstime.com/symbol-people-social-media-network-ring-group-talk-thumb13649103.jpg"/>
          <p:cNvPicPr>
            <a:picLocks noChangeAspect="1" noChangeArrowheads="1"/>
          </p:cNvPicPr>
          <p:nvPr/>
        </p:nvPicPr>
        <p:blipFill>
          <a:blip r:embed="rId3" cstate="print"/>
          <a:srcRect/>
          <a:stretch>
            <a:fillRect/>
          </a:stretch>
        </p:blipFill>
        <p:spPr bwMode="auto">
          <a:xfrm>
            <a:off x="7315200" y="2743200"/>
            <a:ext cx="1238250" cy="1238250"/>
          </a:xfrm>
          <a:prstGeom prst="rect">
            <a:avLst/>
          </a:prstGeom>
          <a:noFill/>
        </p:spPr>
      </p:pic>
      <p:pic>
        <p:nvPicPr>
          <p:cNvPr id="7" name="Picture 4" descr="http://scm-l3.technorati.com/11/02/27/27973/GMail-Logo.png"/>
          <p:cNvPicPr>
            <a:picLocks noChangeAspect="1" noChangeArrowheads="1"/>
          </p:cNvPicPr>
          <p:nvPr/>
        </p:nvPicPr>
        <p:blipFill>
          <a:blip r:embed="rId4" cstate="print"/>
          <a:srcRect/>
          <a:stretch>
            <a:fillRect/>
          </a:stretch>
        </p:blipFill>
        <p:spPr bwMode="auto">
          <a:xfrm>
            <a:off x="6096000" y="2819400"/>
            <a:ext cx="1066799" cy="1066800"/>
          </a:xfrm>
          <a:prstGeom prst="rect">
            <a:avLst/>
          </a:prstGeom>
          <a:noFill/>
        </p:spPr>
      </p:pic>
      <p:pic>
        <p:nvPicPr>
          <p:cNvPr id="8" name="Picture 2" descr="http://tuvanhotro.ctu.edu.vn/userfiles/image/skype-logo-white-200x200%20(1).jpg"/>
          <p:cNvPicPr>
            <a:picLocks noChangeAspect="1" noChangeArrowheads="1"/>
          </p:cNvPicPr>
          <p:nvPr/>
        </p:nvPicPr>
        <p:blipFill>
          <a:blip r:embed="rId5" cstate="print"/>
          <a:srcRect/>
          <a:stretch>
            <a:fillRect/>
          </a:stretch>
        </p:blipFill>
        <p:spPr bwMode="auto">
          <a:xfrm>
            <a:off x="4876800" y="2971800"/>
            <a:ext cx="990600" cy="990600"/>
          </a:xfrm>
          <a:prstGeom prst="rect">
            <a:avLst/>
          </a:prstGeom>
          <a:noFill/>
        </p:spPr>
      </p:pic>
      <p:pic>
        <p:nvPicPr>
          <p:cNvPr id="9" name="Picture 2" descr="http://www.associatedegreeonline.com/wp-content/uploads/2011/11/2137737248_e9f3e429d1.jpg"/>
          <p:cNvPicPr>
            <a:picLocks noChangeAspect="1" noChangeArrowheads="1"/>
          </p:cNvPicPr>
          <p:nvPr/>
        </p:nvPicPr>
        <p:blipFill>
          <a:blip r:embed="rId6" cstate="print"/>
          <a:srcRect/>
          <a:stretch>
            <a:fillRect/>
          </a:stretch>
        </p:blipFill>
        <p:spPr bwMode="auto">
          <a:xfrm>
            <a:off x="5257800" y="4267200"/>
            <a:ext cx="1924050" cy="19240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715962"/>
          </a:xfrm>
        </p:spPr>
        <p:txBody>
          <a:bodyPr>
            <a:normAutofit fontScale="90000"/>
          </a:bodyPr>
          <a:lstStyle/>
          <a:p>
            <a:r>
              <a:rPr lang="fr-CA" dirty="0">
                <a:solidFill>
                  <a:schemeClr val="tx1">
                    <a:lumMod val="75000"/>
                    <a:lumOff val="25000"/>
                  </a:schemeClr>
                </a:solidFill>
              </a:rPr>
              <a:t>Organisation</a:t>
            </a:r>
            <a:endParaRPr lang="vi-V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0"/>
            <a:ext cx="647065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dubai-construction-architecture-real-estate.jpg"/>
          <p:cNvPicPr>
            <a:picLocks noChangeAspect="1"/>
          </p:cNvPicPr>
          <p:nvPr/>
        </p:nvPicPr>
        <p:blipFill>
          <a:blip r:embed="rId3"/>
          <a:stretch>
            <a:fillRect/>
          </a:stretch>
        </p:blipFill>
        <p:spPr>
          <a:xfrm>
            <a:off x="304800" y="609600"/>
            <a:ext cx="1828800" cy="5638800"/>
          </a:xfrm>
          <a:prstGeom prst="rect">
            <a:avLst/>
          </a:prstGeom>
          <a:ln>
            <a:solidFill>
              <a:srgbClr val="00B0F0"/>
            </a:solidFill>
          </a:ln>
        </p:spPr>
      </p:pic>
    </p:spTree>
    <p:extLst>
      <p:ext uri="{BB962C8B-B14F-4D97-AF65-F5344CB8AC3E}">
        <p14:creationId xmlns:p14="http://schemas.microsoft.com/office/powerpoint/2010/main" val="180921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747</Words>
  <Application>Microsoft Office PowerPoint</Application>
  <PresentationFormat>On-screen Show (4:3)</PresentationFormat>
  <Paragraphs>286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Management System for a Construction materials Shop</vt:lpstr>
      <vt:lpstr>Outline of content</vt:lpstr>
      <vt:lpstr>1. Introduction </vt:lpstr>
      <vt:lpstr>1. Introduction </vt:lpstr>
      <vt:lpstr>1. Introduction </vt:lpstr>
      <vt:lpstr>1. Introduction </vt:lpstr>
      <vt:lpstr>2.  Project Management </vt:lpstr>
      <vt:lpstr>2.  Project Management </vt:lpstr>
      <vt:lpstr>Organisation</vt:lpstr>
      <vt:lpstr>2.  Project Management </vt:lpstr>
      <vt:lpstr>2.  Project Management </vt:lpstr>
      <vt:lpstr>3.Software requirement specification</vt:lpstr>
      <vt:lpstr>PowerPoint Presentation</vt:lpstr>
      <vt:lpstr>3.Software requirement specification</vt:lpstr>
      <vt:lpstr>3.Software requirement specification</vt:lpstr>
      <vt:lpstr>3.Software requirement specification</vt:lpstr>
      <vt:lpstr>3.Software requirement specification</vt:lpstr>
      <vt:lpstr>3.Software requirement specification</vt:lpstr>
      <vt:lpstr>4.Software Design Description</vt:lpstr>
      <vt:lpstr>4.Software Design Description</vt:lpstr>
      <vt:lpstr>4.Software Design Description</vt:lpstr>
      <vt:lpstr>4.Software Design Description</vt:lpstr>
      <vt:lpstr>4.Software Design Description</vt:lpstr>
      <vt:lpstr>5.Test</vt:lpstr>
      <vt:lpstr>Testing Process</vt:lpstr>
      <vt:lpstr>5.Test</vt:lpstr>
      <vt:lpstr>5.Test</vt:lpstr>
      <vt:lpstr>5.Test</vt:lpstr>
      <vt:lpstr>6.Lesson Learned</vt:lpstr>
      <vt:lpstr>7.Q&amp;A</vt:lpstr>
      <vt:lpstr>8.Demo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System for a Construction materials Shop</dc:title>
  <dc:creator>Khai</dc:creator>
  <cp:lastModifiedBy>LNG</cp:lastModifiedBy>
  <cp:revision>23</cp:revision>
  <dcterms:created xsi:type="dcterms:W3CDTF">2013-04-14T15:50:23Z</dcterms:created>
  <dcterms:modified xsi:type="dcterms:W3CDTF">2013-04-16T23:15:26Z</dcterms:modified>
</cp:coreProperties>
</file>