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64" r:id="rId2"/>
    <p:sldMasterId id="2147483776" r:id="rId3"/>
  </p:sldMasterIdLst>
  <p:notesMasterIdLst>
    <p:notesMasterId r:id="rId32"/>
  </p:notesMasterIdLst>
  <p:handoutMasterIdLst>
    <p:handoutMasterId r:id="rId33"/>
  </p:handoutMasterIdLst>
  <p:sldIdLst>
    <p:sldId id="264" r:id="rId4"/>
    <p:sldId id="276" r:id="rId5"/>
    <p:sldId id="281" r:id="rId6"/>
    <p:sldId id="268" r:id="rId7"/>
    <p:sldId id="414" r:id="rId8"/>
    <p:sldId id="415" r:id="rId9"/>
    <p:sldId id="416" r:id="rId10"/>
    <p:sldId id="417" r:id="rId11"/>
    <p:sldId id="330" r:id="rId12"/>
    <p:sldId id="331" r:id="rId13"/>
    <p:sldId id="332" r:id="rId14"/>
    <p:sldId id="333" r:id="rId15"/>
    <p:sldId id="418" r:id="rId16"/>
    <p:sldId id="419" r:id="rId17"/>
    <p:sldId id="334" r:id="rId18"/>
    <p:sldId id="412" r:id="rId19"/>
    <p:sldId id="401" r:id="rId20"/>
    <p:sldId id="345" r:id="rId21"/>
    <p:sldId id="346" r:id="rId22"/>
    <p:sldId id="420" r:id="rId23"/>
    <p:sldId id="422" r:id="rId24"/>
    <p:sldId id="421" r:id="rId25"/>
    <p:sldId id="353" r:id="rId26"/>
    <p:sldId id="354" r:id="rId27"/>
    <p:sldId id="365" r:id="rId28"/>
    <p:sldId id="423" r:id="rId29"/>
    <p:sldId id="369" r:id="rId30"/>
    <p:sldId id="274" r:id="rId3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82975" autoAdjust="0"/>
  </p:normalViewPr>
  <p:slideViewPr>
    <p:cSldViewPr showGuides="1">
      <p:cViewPr>
        <p:scale>
          <a:sx n="66" d="100"/>
          <a:sy n="66" d="100"/>
        </p:scale>
        <p:origin x="-870" y="3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image" Target="../media/image14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eg"/><Relationship Id="rId2" Type="http://schemas.openxmlformats.org/officeDocument/2006/relationships/image" Target="../media/image201.jpeg"/><Relationship Id="rId1" Type="http://schemas.openxmlformats.org/officeDocument/2006/relationships/image" Target="../media/image1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FED2F-D44E-4C76-B921-F6360E5BB7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433980-64E5-49C2-8B9F-41CA10B0C25E}" type="pres">
      <dgm:prSet presAssocID="{745FED2F-D44E-4C76-B921-F6360E5BB7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2F08B37-ACF6-4F97-A8EA-FB577BC06A64}" type="presOf" srcId="{745FED2F-D44E-4C76-B921-F6360E5BB730}" destId="{0B433980-64E5-49C2-8B9F-41CA10B0C25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FED2F-D44E-4C76-B921-F6360E5BB7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433980-64E5-49C2-8B9F-41CA10B0C25E}" type="pres">
      <dgm:prSet presAssocID="{745FED2F-D44E-4C76-B921-F6360E5BB7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1CBED4E-5EB3-4A98-A423-A55E1D7317CF}" type="presOf" srcId="{745FED2F-D44E-4C76-B921-F6360E5BB730}" destId="{0B433980-64E5-49C2-8B9F-41CA10B0C25E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20E64-3497-4CE1-BFB7-6687AF16B390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465C5BC4-DF3E-44C2-BB46-91A8F39C35B3}">
      <dgm:prSet phldrT="[Text]"/>
      <dgm:spPr/>
      <dgm:t>
        <a:bodyPr/>
        <a:lstStyle/>
        <a:p>
          <a:r>
            <a:rPr lang="en-US" smtClean="0"/>
            <a:t>4 Gb of RAM</a:t>
          </a:r>
        </a:p>
        <a:p>
          <a:r>
            <a:rPr lang="en-US" smtClean="0"/>
            <a:t>100Gb of hard disk</a:t>
          </a:r>
        </a:p>
        <a:p>
          <a:r>
            <a:rPr lang="en-US" smtClean="0"/>
            <a:t>Core 2 Duo 2.0 Ghz</a:t>
          </a:r>
          <a:endParaRPr lang="en-US" dirty="0"/>
        </a:p>
      </dgm:t>
    </dgm:pt>
    <dgm:pt modelId="{5E107E12-8130-4927-A13A-1AC28669DA1D}" type="parTrans" cxnId="{A8BCE534-7AA8-4017-B318-F93920C4243A}">
      <dgm:prSet/>
      <dgm:spPr/>
      <dgm:t>
        <a:bodyPr/>
        <a:lstStyle/>
        <a:p>
          <a:endParaRPr lang="en-US"/>
        </a:p>
      </dgm:t>
    </dgm:pt>
    <dgm:pt modelId="{8929C0D1-F675-416C-AE2A-D957ADD0B461}" type="sibTrans" cxnId="{A8BCE534-7AA8-4017-B318-F93920C4243A}">
      <dgm:prSet/>
      <dgm:spPr/>
      <dgm:t>
        <a:bodyPr/>
        <a:lstStyle/>
        <a:p>
          <a:endParaRPr lang="en-US"/>
        </a:p>
      </dgm:t>
    </dgm:pt>
    <dgm:pt modelId="{5E6DBDF3-CF44-4D4C-8C17-56CCCD7D8A5A}">
      <dgm:prSet phldrT="[Text]"/>
      <dgm:spPr/>
      <dgm:t>
        <a:bodyPr/>
        <a:lstStyle/>
        <a:p>
          <a:r>
            <a:rPr lang="en-US" dirty="0" err="1" smtClean="0"/>
            <a:t>iPhone</a:t>
          </a:r>
          <a:r>
            <a:rPr lang="en-US" dirty="0" smtClean="0"/>
            <a:t> 3/3GS/4/4S</a:t>
          </a:r>
          <a:endParaRPr lang="en-US" dirty="0"/>
        </a:p>
      </dgm:t>
    </dgm:pt>
    <dgm:pt modelId="{ABD5B77D-CADF-4B52-B8BF-E2F2E5501784}" type="parTrans" cxnId="{1B14ABD8-3921-4F44-A403-703DF39123F0}">
      <dgm:prSet/>
      <dgm:spPr/>
      <dgm:t>
        <a:bodyPr/>
        <a:lstStyle/>
        <a:p>
          <a:endParaRPr lang="en-US"/>
        </a:p>
      </dgm:t>
    </dgm:pt>
    <dgm:pt modelId="{F67FE038-11E5-4577-8903-20A167549D09}" type="sibTrans" cxnId="{1B14ABD8-3921-4F44-A403-703DF39123F0}">
      <dgm:prSet/>
      <dgm:spPr/>
      <dgm:t>
        <a:bodyPr/>
        <a:lstStyle/>
        <a:p>
          <a:endParaRPr lang="en-US"/>
        </a:p>
      </dgm:t>
    </dgm:pt>
    <dgm:pt modelId="{CF9E8A20-BFEB-44B8-BA17-CBAAFA1C654B}">
      <dgm:prSet phldrT="[Text]"/>
      <dgm:spPr/>
      <dgm:t>
        <a:bodyPr/>
        <a:lstStyle/>
        <a:p>
          <a:r>
            <a:rPr lang="en-US" dirty="0" smtClean="0"/>
            <a:t>3 </a:t>
          </a:r>
          <a:r>
            <a:rPr lang="en-US" dirty="0" err="1" smtClean="0"/>
            <a:t>Gb</a:t>
          </a:r>
          <a:r>
            <a:rPr lang="en-US" dirty="0" smtClean="0"/>
            <a:t> of RAM</a:t>
          </a:r>
        </a:p>
        <a:p>
          <a:r>
            <a:rPr lang="en-US" dirty="0" smtClean="0"/>
            <a:t>100Gb of hard disk</a:t>
          </a:r>
        </a:p>
        <a:p>
          <a:r>
            <a:rPr lang="en-US" dirty="0" smtClean="0"/>
            <a:t>Core 2 Duo 2.0 </a:t>
          </a:r>
          <a:r>
            <a:rPr lang="en-US" dirty="0" err="1" smtClean="0"/>
            <a:t>Ghz</a:t>
          </a:r>
          <a:endParaRPr lang="en-US" dirty="0"/>
        </a:p>
      </dgm:t>
    </dgm:pt>
    <dgm:pt modelId="{51E76FFA-066F-4F1D-B3F9-53027ABB50DD}" type="sibTrans" cxnId="{E97C346B-4A7C-452A-A777-9FB69AA4D607}">
      <dgm:prSet/>
      <dgm:spPr/>
      <dgm:t>
        <a:bodyPr/>
        <a:lstStyle/>
        <a:p>
          <a:endParaRPr lang="en-US"/>
        </a:p>
      </dgm:t>
    </dgm:pt>
    <dgm:pt modelId="{BA2DD770-99B1-4B1F-BF0E-7A2D2D132D22}" type="parTrans" cxnId="{E97C346B-4A7C-452A-A777-9FB69AA4D607}">
      <dgm:prSet/>
      <dgm:spPr/>
      <dgm:t>
        <a:bodyPr/>
        <a:lstStyle/>
        <a:p>
          <a:endParaRPr lang="en-US"/>
        </a:p>
      </dgm:t>
    </dgm:pt>
    <dgm:pt modelId="{27CCF47D-CAA3-473C-9692-E2C759988667}" type="pres">
      <dgm:prSet presAssocID="{92920E64-3497-4CE1-BFB7-6687AF16B390}" presName="linearFlow" presStyleCnt="0">
        <dgm:presLayoutVars>
          <dgm:dir/>
          <dgm:resizeHandles val="exact"/>
        </dgm:presLayoutVars>
      </dgm:prSet>
      <dgm:spPr/>
    </dgm:pt>
    <dgm:pt modelId="{C8F18646-B9B9-456E-AF77-B7CE21FB173A}" type="pres">
      <dgm:prSet presAssocID="{CF9E8A20-BFEB-44B8-BA17-CBAAFA1C654B}" presName="composite" presStyleCnt="0"/>
      <dgm:spPr/>
    </dgm:pt>
    <dgm:pt modelId="{A2DDABE2-8EE2-4386-8D8F-85285A219386}" type="pres">
      <dgm:prSet presAssocID="{CF9E8A20-BFEB-44B8-BA17-CBAAFA1C654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16EC7A-F4CE-4D3F-AB79-AA820B337246}" type="pres">
      <dgm:prSet presAssocID="{CF9E8A20-BFEB-44B8-BA17-CBAAFA1C654B}" presName="txShp" presStyleLbl="node1" presStyleIdx="0" presStyleCnt="3" custLinFactNeighborX="131" custLinFactNeighborY="9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5FA75-1DFA-447C-9E0E-EC87CE7612AF}" type="pres">
      <dgm:prSet presAssocID="{51E76FFA-066F-4F1D-B3F9-53027ABB50DD}" presName="spacing" presStyleCnt="0"/>
      <dgm:spPr/>
    </dgm:pt>
    <dgm:pt modelId="{F751B82F-75E1-42B6-A070-E14392E9F42C}" type="pres">
      <dgm:prSet presAssocID="{465C5BC4-DF3E-44C2-BB46-91A8F39C35B3}" presName="composite" presStyleCnt="0"/>
      <dgm:spPr/>
    </dgm:pt>
    <dgm:pt modelId="{63C6841B-2D88-41A5-9359-8F00E6375680}" type="pres">
      <dgm:prSet presAssocID="{465C5BC4-DF3E-44C2-BB46-91A8F39C35B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0FC9FE-20C6-4179-BD72-FE172F64FEBE}" type="pres">
      <dgm:prSet presAssocID="{465C5BC4-DF3E-44C2-BB46-91A8F39C35B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33301-DB39-4C03-9897-65A7F4241481}" type="pres">
      <dgm:prSet presAssocID="{8929C0D1-F675-416C-AE2A-D957ADD0B461}" presName="spacing" presStyleCnt="0"/>
      <dgm:spPr/>
    </dgm:pt>
    <dgm:pt modelId="{DCB2470F-E64E-4E41-A377-711010DA62E6}" type="pres">
      <dgm:prSet presAssocID="{5E6DBDF3-CF44-4D4C-8C17-56CCCD7D8A5A}" presName="composite" presStyleCnt="0"/>
      <dgm:spPr/>
    </dgm:pt>
    <dgm:pt modelId="{8137EF3D-10F2-499E-AB58-F9A4FA01D8A3}" type="pres">
      <dgm:prSet presAssocID="{5E6DBDF3-CF44-4D4C-8C17-56CCCD7D8A5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40C3F2C-D035-4D36-B41B-364B278EFC4A}" type="pres">
      <dgm:prSet presAssocID="{5E6DBDF3-CF44-4D4C-8C17-56CCCD7D8A5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9A0C5F-6AF9-46FC-AA67-D8D6007ECEEE}" type="presOf" srcId="{5E6DBDF3-CF44-4D4C-8C17-56CCCD7D8A5A}" destId="{040C3F2C-D035-4D36-B41B-364B278EFC4A}" srcOrd="0" destOrd="0" presId="urn:microsoft.com/office/officeart/2005/8/layout/vList3#1"/>
    <dgm:cxn modelId="{1B14ABD8-3921-4F44-A403-703DF39123F0}" srcId="{92920E64-3497-4CE1-BFB7-6687AF16B390}" destId="{5E6DBDF3-CF44-4D4C-8C17-56CCCD7D8A5A}" srcOrd="2" destOrd="0" parTransId="{ABD5B77D-CADF-4B52-B8BF-E2F2E5501784}" sibTransId="{F67FE038-11E5-4577-8903-20A167549D09}"/>
    <dgm:cxn modelId="{08827ABE-E8BE-426F-8FE9-2792C9714BEF}" type="presOf" srcId="{92920E64-3497-4CE1-BFB7-6687AF16B390}" destId="{27CCF47D-CAA3-473C-9692-E2C759988667}" srcOrd="0" destOrd="0" presId="urn:microsoft.com/office/officeart/2005/8/layout/vList3#1"/>
    <dgm:cxn modelId="{41A7854F-0236-4556-B8E1-DA2E9DBEDFC9}" type="presOf" srcId="{CF9E8A20-BFEB-44B8-BA17-CBAAFA1C654B}" destId="{F716EC7A-F4CE-4D3F-AB79-AA820B337246}" srcOrd="0" destOrd="0" presId="urn:microsoft.com/office/officeart/2005/8/layout/vList3#1"/>
    <dgm:cxn modelId="{E97C346B-4A7C-452A-A777-9FB69AA4D607}" srcId="{92920E64-3497-4CE1-BFB7-6687AF16B390}" destId="{CF9E8A20-BFEB-44B8-BA17-CBAAFA1C654B}" srcOrd="0" destOrd="0" parTransId="{BA2DD770-99B1-4B1F-BF0E-7A2D2D132D22}" sibTransId="{51E76FFA-066F-4F1D-B3F9-53027ABB50DD}"/>
    <dgm:cxn modelId="{7CBA36F1-0EB4-4F20-8E95-AB12711F7D0A}" type="presOf" srcId="{465C5BC4-DF3E-44C2-BB46-91A8F39C35B3}" destId="{500FC9FE-20C6-4179-BD72-FE172F64FEBE}" srcOrd="0" destOrd="0" presId="urn:microsoft.com/office/officeart/2005/8/layout/vList3#1"/>
    <dgm:cxn modelId="{A8BCE534-7AA8-4017-B318-F93920C4243A}" srcId="{92920E64-3497-4CE1-BFB7-6687AF16B390}" destId="{465C5BC4-DF3E-44C2-BB46-91A8F39C35B3}" srcOrd="1" destOrd="0" parTransId="{5E107E12-8130-4927-A13A-1AC28669DA1D}" sibTransId="{8929C0D1-F675-416C-AE2A-D957ADD0B461}"/>
    <dgm:cxn modelId="{96BC7385-5597-4327-B19F-CCE089D45017}" type="presParOf" srcId="{27CCF47D-CAA3-473C-9692-E2C759988667}" destId="{C8F18646-B9B9-456E-AF77-B7CE21FB173A}" srcOrd="0" destOrd="0" presId="urn:microsoft.com/office/officeart/2005/8/layout/vList3#1"/>
    <dgm:cxn modelId="{36A73189-62AF-429A-86FD-B5C07A0B5628}" type="presParOf" srcId="{C8F18646-B9B9-456E-AF77-B7CE21FB173A}" destId="{A2DDABE2-8EE2-4386-8D8F-85285A219386}" srcOrd="0" destOrd="0" presId="urn:microsoft.com/office/officeart/2005/8/layout/vList3#1"/>
    <dgm:cxn modelId="{02A9BF91-1D49-4775-B217-D4076FAEFACC}" type="presParOf" srcId="{C8F18646-B9B9-456E-AF77-B7CE21FB173A}" destId="{F716EC7A-F4CE-4D3F-AB79-AA820B337246}" srcOrd="1" destOrd="0" presId="urn:microsoft.com/office/officeart/2005/8/layout/vList3#1"/>
    <dgm:cxn modelId="{5887D8E2-66D8-4086-9D5C-317D79C9A9CE}" type="presParOf" srcId="{27CCF47D-CAA3-473C-9692-E2C759988667}" destId="{FC05FA75-1DFA-447C-9E0E-EC87CE7612AF}" srcOrd="1" destOrd="0" presId="urn:microsoft.com/office/officeart/2005/8/layout/vList3#1"/>
    <dgm:cxn modelId="{EE3EA836-265D-4480-AA7F-510BC923221A}" type="presParOf" srcId="{27CCF47D-CAA3-473C-9692-E2C759988667}" destId="{F751B82F-75E1-42B6-A070-E14392E9F42C}" srcOrd="2" destOrd="0" presId="urn:microsoft.com/office/officeart/2005/8/layout/vList3#1"/>
    <dgm:cxn modelId="{04F896A4-9F52-4FCB-B5CE-A3B25A017232}" type="presParOf" srcId="{F751B82F-75E1-42B6-A070-E14392E9F42C}" destId="{63C6841B-2D88-41A5-9359-8F00E6375680}" srcOrd="0" destOrd="0" presId="urn:microsoft.com/office/officeart/2005/8/layout/vList3#1"/>
    <dgm:cxn modelId="{8A62BBAC-20AB-47C0-A124-AF73AB89E000}" type="presParOf" srcId="{F751B82F-75E1-42B6-A070-E14392E9F42C}" destId="{500FC9FE-20C6-4179-BD72-FE172F64FEBE}" srcOrd="1" destOrd="0" presId="urn:microsoft.com/office/officeart/2005/8/layout/vList3#1"/>
    <dgm:cxn modelId="{9C0E01D7-508A-4701-A2A4-43D041187F70}" type="presParOf" srcId="{27CCF47D-CAA3-473C-9692-E2C759988667}" destId="{B7533301-DB39-4C03-9897-65A7F4241481}" srcOrd="3" destOrd="0" presId="urn:microsoft.com/office/officeart/2005/8/layout/vList3#1"/>
    <dgm:cxn modelId="{1EA7C6CB-CBDB-4C3E-B012-9C14D8D3E6DA}" type="presParOf" srcId="{27CCF47D-CAA3-473C-9692-E2C759988667}" destId="{DCB2470F-E64E-4E41-A377-711010DA62E6}" srcOrd="4" destOrd="0" presId="urn:microsoft.com/office/officeart/2005/8/layout/vList3#1"/>
    <dgm:cxn modelId="{28027396-169B-4191-B559-B56B97D656E4}" type="presParOf" srcId="{DCB2470F-E64E-4E41-A377-711010DA62E6}" destId="{8137EF3D-10F2-499E-AB58-F9A4FA01D8A3}" srcOrd="0" destOrd="0" presId="urn:microsoft.com/office/officeart/2005/8/layout/vList3#1"/>
    <dgm:cxn modelId="{279742F7-C2E0-4663-BC16-0FE5EACC9512}" type="presParOf" srcId="{DCB2470F-E64E-4E41-A377-711010DA62E6}" destId="{040C3F2C-D035-4D36-B41B-364B278EFC4A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2B8BA-B0E4-49D0-BD02-A8B4DAA17957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E4E7F746-5422-4E47-A620-9CAE97EA64FB}">
      <dgm:prSet phldrT="[Text]"/>
      <dgm:spPr/>
      <dgm:t>
        <a:bodyPr/>
        <a:lstStyle/>
        <a:p>
          <a:r>
            <a:rPr lang="en-US" dirty="0" smtClean="0"/>
            <a:t>Unit test</a:t>
          </a:r>
          <a:endParaRPr lang="en-US" dirty="0"/>
        </a:p>
      </dgm:t>
    </dgm:pt>
    <dgm:pt modelId="{6CDB2AD5-236B-4C6D-9BAE-37343327F7D3}" type="parTrans" cxnId="{806580B2-661A-443D-BED3-B855A51F1F7A}">
      <dgm:prSet/>
      <dgm:spPr/>
      <dgm:t>
        <a:bodyPr/>
        <a:lstStyle/>
        <a:p>
          <a:endParaRPr lang="en-US"/>
        </a:p>
      </dgm:t>
    </dgm:pt>
    <dgm:pt modelId="{313D858D-AB91-4737-8465-47C511A4DBF5}" type="sibTrans" cxnId="{806580B2-661A-443D-BED3-B855A51F1F7A}">
      <dgm:prSet/>
      <dgm:spPr/>
      <dgm:t>
        <a:bodyPr/>
        <a:lstStyle/>
        <a:p>
          <a:endParaRPr lang="en-US"/>
        </a:p>
      </dgm:t>
    </dgm:pt>
    <dgm:pt modelId="{39F14B3F-76D4-44A0-98E5-3F3A4B372CD9}">
      <dgm:prSet phldrT="[Text]"/>
      <dgm:spPr/>
      <dgm:t>
        <a:bodyPr/>
        <a:lstStyle/>
        <a:p>
          <a:r>
            <a:rPr lang="en-US" dirty="0" smtClean="0"/>
            <a:t>System test</a:t>
          </a:r>
          <a:endParaRPr lang="en-US" dirty="0"/>
        </a:p>
      </dgm:t>
    </dgm:pt>
    <dgm:pt modelId="{18565D4C-422D-401D-9CB5-C1AD915BD41B}" type="parTrans" cxnId="{1352279C-6A8D-40E6-8523-1D0876E8396B}">
      <dgm:prSet/>
      <dgm:spPr/>
      <dgm:t>
        <a:bodyPr/>
        <a:lstStyle/>
        <a:p>
          <a:endParaRPr lang="en-US"/>
        </a:p>
      </dgm:t>
    </dgm:pt>
    <dgm:pt modelId="{B28D760D-8698-45D8-A58C-A45A765B8233}" type="sibTrans" cxnId="{1352279C-6A8D-40E6-8523-1D0876E8396B}">
      <dgm:prSet/>
      <dgm:spPr/>
      <dgm:t>
        <a:bodyPr/>
        <a:lstStyle/>
        <a:p>
          <a:endParaRPr lang="en-US"/>
        </a:p>
      </dgm:t>
    </dgm:pt>
    <dgm:pt modelId="{5F6006D8-1930-4CD9-A67E-AE956437478E}" type="pres">
      <dgm:prSet presAssocID="{F552B8BA-B0E4-49D0-BD02-A8B4DAA17957}" presName="compositeShape" presStyleCnt="0">
        <dgm:presLayoutVars>
          <dgm:dir/>
          <dgm:resizeHandles/>
        </dgm:presLayoutVars>
      </dgm:prSet>
      <dgm:spPr/>
    </dgm:pt>
    <dgm:pt modelId="{4C3ED86C-BF87-42D9-ADE1-552BBDEE599A}" type="pres">
      <dgm:prSet presAssocID="{F552B8BA-B0E4-49D0-BD02-A8B4DAA17957}" presName="pyramid" presStyleLbl="node1" presStyleIdx="0" presStyleCnt="1" custLinFactNeighborX="-621" custLinFactNeighborY="130"/>
      <dgm:spPr/>
    </dgm:pt>
    <dgm:pt modelId="{E5DF9ACA-E71D-4B6E-9B57-2F1966FCAECD}" type="pres">
      <dgm:prSet presAssocID="{F552B8BA-B0E4-49D0-BD02-A8B4DAA17957}" presName="theList" presStyleCnt="0"/>
      <dgm:spPr/>
    </dgm:pt>
    <dgm:pt modelId="{CC46D64F-F9B7-4509-846E-21C3D50F0B6E}" type="pres">
      <dgm:prSet presAssocID="{E4E7F746-5422-4E47-A620-9CAE97EA64FB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F58BD-28EE-4049-A8AA-5E0C5DCCE535}" type="pres">
      <dgm:prSet presAssocID="{E4E7F746-5422-4E47-A620-9CAE97EA64FB}" presName="aSpace" presStyleCnt="0"/>
      <dgm:spPr/>
    </dgm:pt>
    <dgm:pt modelId="{C3E44540-64F3-43AD-A24F-DD8195A671D7}" type="pres">
      <dgm:prSet presAssocID="{39F14B3F-76D4-44A0-98E5-3F3A4B372CD9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9E6E8-20E8-4027-8E84-3F480AAEC77D}" type="pres">
      <dgm:prSet presAssocID="{39F14B3F-76D4-44A0-98E5-3F3A4B372CD9}" presName="aSpace" presStyleCnt="0"/>
      <dgm:spPr/>
    </dgm:pt>
  </dgm:ptLst>
  <dgm:cxnLst>
    <dgm:cxn modelId="{806580B2-661A-443D-BED3-B855A51F1F7A}" srcId="{F552B8BA-B0E4-49D0-BD02-A8B4DAA17957}" destId="{E4E7F746-5422-4E47-A620-9CAE97EA64FB}" srcOrd="0" destOrd="0" parTransId="{6CDB2AD5-236B-4C6D-9BAE-37343327F7D3}" sibTransId="{313D858D-AB91-4737-8465-47C511A4DBF5}"/>
    <dgm:cxn modelId="{1352279C-6A8D-40E6-8523-1D0876E8396B}" srcId="{F552B8BA-B0E4-49D0-BD02-A8B4DAA17957}" destId="{39F14B3F-76D4-44A0-98E5-3F3A4B372CD9}" srcOrd="1" destOrd="0" parTransId="{18565D4C-422D-401D-9CB5-C1AD915BD41B}" sibTransId="{B28D760D-8698-45D8-A58C-A45A765B8233}"/>
    <dgm:cxn modelId="{5A462118-E6C3-4416-8BD0-C5E6E79C4CFC}" type="presOf" srcId="{E4E7F746-5422-4E47-A620-9CAE97EA64FB}" destId="{CC46D64F-F9B7-4509-846E-21C3D50F0B6E}" srcOrd="0" destOrd="0" presId="urn:microsoft.com/office/officeart/2005/8/layout/pyramid2"/>
    <dgm:cxn modelId="{F5ABDB69-3CC8-4F39-AD84-81F0F8C888A0}" type="presOf" srcId="{39F14B3F-76D4-44A0-98E5-3F3A4B372CD9}" destId="{C3E44540-64F3-43AD-A24F-DD8195A671D7}" srcOrd="0" destOrd="0" presId="urn:microsoft.com/office/officeart/2005/8/layout/pyramid2"/>
    <dgm:cxn modelId="{AD82F768-BE50-4BD5-9D6F-A668D751B027}" type="presOf" srcId="{F552B8BA-B0E4-49D0-BD02-A8B4DAA17957}" destId="{5F6006D8-1930-4CD9-A67E-AE956437478E}" srcOrd="0" destOrd="0" presId="urn:microsoft.com/office/officeart/2005/8/layout/pyramid2"/>
    <dgm:cxn modelId="{26FABDD2-7193-4032-898D-1D8253A16084}" type="presParOf" srcId="{5F6006D8-1930-4CD9-A67E-AE956437478E}" destId="{4C3ED86C-BF87-42D9-ADE1-552BBDEE599A}" srcOrd="0" destOrd="0" presId="urn:microsoft.com/office/officeart/2005/8/layout/pyramid2"/>
    <dgm:cxn modelId="{25D87751-931D-452B-A9E3-B0395FEFD318}" type="presParOf" srcId="{5F6006D8-1930-4CD9-A67E-AE956437478E}" destId="{E5DF9ACA-E71D-4B6E-9B57-2F1966FCAECD}" srcOrd="1" destOrd="0" presId="urn:microsoft.com/office/officeart/2005/8/layout/pyramid2"/>
    <dgm:cxn modelId="{5DDDE362-6D57-4457-939B-09DB5210E36E}" type="presParOf" srcId="{E5DF9ACA-E71D-4B6E-9B57-2F1966FCAECD}" destId="{CC46D64F-F9B7-4509-846E-21C3D50F0B6E}" srcOrd="0" destOrd="0" presId="urn:microsoft.com/office/officeart/2005/8/layout/pyramid2"/>
    <dgm:cxn modelId="{8BAB45CB-CC83-4D88-BB5B-C8FF80D19F5E}" type="presParOf" srcId="{E5DF9ACA-E71D-4B6E-9B57-2F1966FCAECD}" destId="{149F58BD-28EE-4049-A8AA-5E0C5DCCE535}" srcOrd="1" destOrd="0" presId="urn:microsoft.com/office/officeart/2005/8/layout/pyramid2"/>
    <dgm:cxn modelId="{641296A3-736D-4F80-A9E6-D1303ED71DFE}" type="presParOf" srcId="{E5DF9ACA-E71D-4B6E-9B57-2F1966FCAECD}" destId="{C3E44540-64F3-43AD-A24F-DD8195A671D7}" srcOrd="2" destOrd="0" presId="urn:microsoft.com/office/officeart/2005/8/layout/pyramid2"/>
    <dgm:cxn modelId="{B0DE6D08-387D-4B78-A3AF-CBB8A35C171B}" type="presParOf" srcId="{E5DF9ACA-E71D-4B6E-9B57-2F1966FCAECD}" destId="{2BC9E6E8-20E8-4027-8E84-3F480AAEC77D}" srcOrd="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F0DF4-F951-44E8-BB0A-95839A06C8DC}">
      <dsp:nvSpPr>
        <dsp:cNvPr id="0" name=""/>
        <dsp:cNvSpPr/>
      </dsp:nvSpPr>
      <dsp:spPr>
        <a:xfrm>
          <a:off x="421347" y="0"/>
          <a:ext cx="4403011" cy="35814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0FD46-5AC9-475B-A75B-C1FEC662726D}">
      <dsp:nvSpPr>
        <dsp:cNvPr id="0" name=""/>
        <dsp:cNvSpPr/>
      </dsp:nvSpPr>
      <dsp:spPr>
        <a:xfrm>
          <a:off x="5564" y="1074420"/>
          <a:ext cx="1667316" cy="1432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Travelling abroad </a:t>
          </a:r>
          <a:endParaRPr lang="en-US" sz="2100" kern="1200" dirty="0"/>
        </a:p>
      </dsp:txBody>
      <dsp:txXfrm>
        <a:off x="75496" y="1144352"/>
        <a:ext cx="1527452" cy="1292696"/>
      </dsp:txXfrm>
    </dsp:sp>
    <dsp:sp modelId="{E87FEA08-6670-470E-BDD2-33EC5DD43F14}">
      <dsp:nvSpPr>
        <dsp:cNvPr id="0" name=""/>
        <dsp:cNvSpPr/>
      </dsp:nvSpPr>
      <dsp:spPr>
        <a:xfrm>
          <a:off x="1756348" y="1074420"/>
          <a:ext cx="1667316" cy="1432560"/>
        </a:xfrm>
        <a:prstGeom prst="roundRect">
          <a:avLst/>
        </a:prstGeom>
        <a:solidFill>
          <a:schemeClr val="accent4">
            <a:hueOff val="3742490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Approaching foreign cultures</a:t>
          </a:r>
          <a:endParaRPr lang="en-US" sz="2100" kern="1200" dirty="0"/>
        </a:p>
      </dsp:txBody>
      <dsp:txXfrm>
        <a:off x="1826280" y="1144352"/>
        <a:ext cx="1527452" cy="1292696"/>
      </dsp:txXfrm>
    </dsp:sp>
    <dsp:sp modelId="{E795E70F-8CE0-4C42-A4D1-FE1CA7AB814A}">
      <dsp:nvSpPr>
        <dsp:cNvPr id="0" name=""/>
        <dsp:cNvSpPr/>
      </dsp:nvSpPr>
      <dsp:spPr>
        <a:xfrm>
          <a:off x="3507131" y="1074420"/>
          <a:ext cx="1667316" cy="1432560"/>
        </a:xfrm>
        <a:prstGeom prst="roundRect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Reading foreign books</a:t>
          </a:r>
          <a:endParaRPr lang="en-US" sz="2100" kern="1200" dirty="0"/>
        </a:p>
      </dsp:txBody>
      <dsp:txXfrm>
        <a:off x="3577063" y="1144352"/>
        <a:ext cx="1527452" cy="12926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ED86C-BF87-42D9-ADE1-552BBDEE599A}">
      <dsp:nvSpPr>
        <dsp:cNvPr id="0" name=""/>
        <dsp:cNvSpPr/>
      </dsp:nvSpPr>
      <dsp:spPr>
        <a:xfrm>
          <a:off x="1132761" y="0"/>
          <a:ext cx="4648200" cy="46482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6D64F-F9B7-4509-846E-21C3D50F0B6E}">
      <dsp:nvSpPr>
        <dsp:cNvPr id="0" name=""/>
        <dsp:cNvSpPr/>
      </dsp:nvSpPr>
      <dsp:spPr>
        <a:xfrm>
          <a:off x="3485726" y="467316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Unit test</a:t>
          </a:r>
          <a:endParaRPr lang="en-US" sz="3300" kern="1200" dirty="0"/>
        </a:p>
      </dsp:txBody>
      <dsp:txXfrm>
        <a:off x="3539439" y="521029"/>
        <a:ext cx="2913904" cy="992890"/>
      </dsp:txXfrm>
    </dsp:sp>
    <dsp:sp modelId="{C3E44540-64F3-43AD-A24F-DD8195A671D7}">
      <dsp:nvSpPr>
        <dsp:cNvPr id="0" name=""/>
        <dsp:cNvSpPr/>
      </dsp:nvSpPr>
      <dsp:spPr>
        <a:xfrm>
          <a:off x="3485726" y="1705172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System test</a:t>
          </a:r>
          <a:endParaRPr lang="en-US" sz="3300" kern="1200" dirty="0"/>
        </a:p>
      </dsp:txBody>
      <dsp:txXfrm>
        <a:off x="3539439" y="1758885"/>
        <a:ext cx="2913904" cy="992890"/>
      </dsp:txXfrm>
    </dsp:sp>
    <dsp:sp modelId="{C63D2EC1-B172-4C09-8AAF-E0A415047136}">
      <dsp:nvSpPr>
        <dsp:cNvPr id="0" name=""/>
        <dsp:cNvSpPr/>
      </dsp:nvSpPr>
      <dsp:spPr>
        <a:xfrm>
          <a:off x="3485726" y="2943027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Acceptance test</a:t>
          </a:r>
          <a:endParaRPr lang="en-US" sz="3300" kern="1200" dirty="0"/>
        </a:p>
      </dsp:txBody>
      <dsp:txXfrm>
        <a:off x="3539439" y="2996740"/>
        <a:ext cx="2913904" cy="992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B65EE-84FA-46E8-9126-80B32A75B89F}">
      <dsp:nvSpPr>
        <dsp:cNvPr id="0" name=""/>
        <dsp:cNvSpPr/>
      </dsp:nvSpPr>
      <dsp:spPr>
        <a:xfrm>
          <a:off x="0" y="419089"/>
          <a:ext cx="5180012" cy="2585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Differ in language</a:t>
          </a:r>
          <a:endParaRPr lang="en-US" sz="6500" kern="1200" dirty="0"/>
        </a:p>
      </dsp:txBody>
      <dsp:txXfrm>
        <a:off x="126223" y="545312"/>
        <a:ext cx="4927566" cy="2333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EC7A-F4CE-4D3F-AB79-AA820B337246}">
      <dsp:nvSpPr>
        <dsp:cNvPr id="0" name=""/>
        <dsp:cNvSpPr/>
      </dsp:nvSpPr>
      <dsp:spPr>
        <a:xfrm rot="10800000">
          <a:off x="1496411" y="105915"/>
          <a:ext cx="4864608" cy="105897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7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 </a:t>
          </a:r>
          <a:r>
            <a:rPr lang="en-US" sz="1700" kern="1200" dirty="0" err="1" smtClean="0"/>
            <a:t>Gb</a:t>
          </a:r>
          <a:r>
            <a:rPr lang="en-US" sz="1700" kern="1200" dirty="0" smtClean="0"/>
            <a:t> of RAM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100Gb of hard disk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Core 2 Duo 2.0 </a:t>
          </a:r>
          <a:r>
            <a:rPr lang="en-US" sz="1700" kern="1200" dirty="0" err="1" smtClean="0"/>
            <a:t>Ghz</a:t>
          </a:r>
          <a:endParaRPr lang="en-US" sz="1700" kern="1200" dirty="0"/>
        </a:p>
      </dsp:txBody>
      <dsp:txXfrm rot="10800000">
        <a:off x="1761154" y="105915"/>
        <a:ext cx="4599865" cy="1058971"/>
      </dsp:txXfrm>
    </dsp:sp>
    <dsp:sp modelId="{A2DDABE2-8EE2-4386-8D8F-85285A219386}">
      <dsp:nvSpPr>
        <dsp:cNvPr id="0" name=""/>
        <dsp:cNvSpPr/>
      </dsp:nvSpPr>
      <dsp:spPr>
        <a:xfrm>
          <a:off x="960553" y="431"/>
          <a:ext cx="1058971" cy="10589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FC9FE-20C6-4179-BD72-FE172F64FEBE}">
      <dsp:nvSpPr>
        <dsp:cNvPr id="0" name=""/>
        <dsp:cNvSpPr/>
      </dsp:nvSpPr>
      <dsp:spPr>
        <a:xfrm rot="10800000">
          <a:off x="1490038" y="1375514"/>
          <a:ext cx="4864608" cy="1058971"/>
        </a:xfrm>
        <a:prstGeom prst="homePlate">
          <a:avLst/>
        </a:prstGeom>
        <a:solidFill>
          <a:schemeClr val="accent4">
            <a:hueOff val="3742490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7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4 Gb of RAM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100Gb of hard disk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Core 2 Duo 2.0 Ghz</a:t>
          </a:r>
          <a:endParaRPr lang="en-US" sz="1700" kern="1200" dirty="0"/>
        </a:p>
      </dsp:txBody>
      <dsp:txXfrm rot="10800000">
        <a:off x="1754781" y="1375514"/>
        <a:ext cx="4599865" cy="1058971"/>
      </dsp:txXfrm>
    </dsp:sp>
    <dsp:sp modelId="{63C6841B-2D88-41A5-9359-8F00E6375680}">
      <dsp:nvSpPr>
        <dsp:cNvPr id="0" name=""/>
        <dsp:cNvSpPr/>
      </dsp:nvSpPr>
      <dsp:spPr>
        <a:xfrm>
          <a:off x="960553" y="1375514"/>
          <a:ext cx="1058971" cy="10589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C3F2C-D035-4D36-B41B-364B278EFC4A}">
      <dsp:nvSpPr>
        <dsp:cNvPr id="0" name=""/>
        <dsp:cNvSpPr/>
      </dsp:nvSpPr>
      <dsp:spPr>
        <a:xfrm rot="10800000">
          <a:off x="1490038" y="2750596"/>
          <a:ext cx="4864608" cy="1058971"/>
        </a:xfrm>
        <a:prstGeom prst="homePlate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7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iPhone</a:t>
          </a:r>
          <a:r>
            <a:rPr lang="en-US" sz="1700" kern="1200" dirty="0" smtClean="0"/>
            <a:t> 3/3GS/4/4S</a:t>
          </a:r>
          <a:endParaRPr lang="en-US" sz="1700" kern="1200" dirty="0"/>
        </a:p>
      </dsp:txBody>
      <dsp:txXfrm rot="10800000">
        <a:off x="1754781" y="2750596"/>
        <a:ext cx="4599865" cy="1058971"/>
      </dsp:txXfrm>
    </dsp:sp>
    <dsp:sp modelId="{8137EF3D-10F2-499E-AB58-F9A4FA01D8A3}">
      <dsp:nvSpPr>
        <dsp:cNvPr id="0" name=""/>
        <dsp:cNvSpPr/>
      </dsp:nvSpPr>
      <dsp:spPr>
        <a:xfrm>
          <a:off x="960553" y="2750596"/>
          <a:ext cx="1058971" cy="10589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148EC-4F49-434C-96A4-16AE67D60FCD}">
      <dsp:nvSpPr>
        <dsp:cNvPr id="0" name=""/>
        <dsp:cNvSpPr/>
      </dsp:nvSpPr>
      <dsp:spPr>
        <a:xfrm>
          <a:off x="5127637" y="1176219"/>
          <a:ext cx="2765305" cy="80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19"/>
              </a:lnTo>
              <a:lnTo>
                <a:pt x="2765305" y="665519"/>
              </a:lnTo>
              <a:lnTo>
                <a:pt x="2765305" y="80110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C348B-36C7-426D-9B8E-0E466285578E}">
      <dsp:nvSpPr>
        <dsp:cNvPr id="0" name=""/>
        <dsp:cNvSpPr/>
      </dsp:nvSpPr>
      <dsp:spPr>
        <a:xfrm>
          <a:off x="5750762" y="2906679"/>
          <a:ext cx="350389" cy="61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453"/>
              </a:lnTo>
              <a:lnTo>
                <a:pt x="350389" y="479453"/>
              </a:lnTo>
              <a:lnTo>
                <a:pt x="350389" y="61503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CAE44-3394-48B6-ACE7-30CE3BD3A28D}">
      <dsp:nvSpPr>
        <dsp:cNvPr id="0" name=""/>
        <dsp:cNvSpPr/>
      </dsp:nvSpPr>
      <dsp:spPr>
        <a:xfrm>
          <a:off x="5127637" y="1176219"/>
          <a:ext cx="623125" cy="80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19"/>
              </a:lnTo>
              <a:lnTo>
                <a:pt x="623125" y="665519"/>
              </a:lnTo>
              <a:lnTo>
                <a:pt x="623125" y="80110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D9408-1DF0-4F23-90C4-941558CFF796}">
      <dsp:nvSpPr>
        <dsp:cNvPr id="0" name=""/>
        <dsp:cNvSpPr/>
      </dsp:nvSpPr>
      <dsp:spPr>
        <a:xfrm>
          <a:off x="1913927" y="2906679"/>
          <a:ext cx="2018246" cy="61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453"/>
              </a:lnTo>
              <a:lnTo>
                <a:pt x="2018246" y="479453"/>
              </a:lnTo>
              <a:lnTo>
                <a:pt x="2018246" y="61503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5A256-201E-429A-8BBD-F08C638C6CA8}">
      <dsp:nvSpPr>
        <dsp:cNvPr id="0" name=""/>
        <dsp:cNvSpPr/>
      </dsp:nvSpPr>
      <dsp:spPr>
        <a:xfrm>
          <a:off x="1913927" y="2906679"/>
          <a:ext cx="315879" cy="61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453"/>
              </a:lnTo>
              <a:lnTo>
                <a:pt x="315879" y="479453"/>
              </a:lnTo>
              <a:lnTo>
                <a:pt x="315879" y="61503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9912B-FE62-4218-B14B-DBF9AF4F6CB8}">
      <dsp:nvSpPr>
        <dsp:cNvPr id="0" name=""/>
        <dsp:cNvSpPr/>
      </dsp:nvSpPr>
      <dsp:spPr>
        <a:xfrm>
          <a:off x="569160" y="2906679"/>
          <a:ext cx="1344767" cy="615035"/>
        </a:xfrm>
        <a:custGeom>
          <a:avLst/>
          <a:gdLst/>
          <a:ahLst/>
          <a:cxnLst/>
          <a:rect l="0" t="0" r="0" b="0"/>
          <a:pathLst>
            <a:path>
              <a:moveTo>
                <a:pt x="1344767" y="0"/>
              </a:moveTo>
              <a:lnTo>
                <a:pt x="1344767" y="479453"/>
              </a:lnTo>
              <a:lnTo>
                <a:pt x="0" y="479453"/>
              </a:lnTo>
              <a:lnTo>
                <a:pt x="0" y="61503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D7440-55FD-4D18-9249-7DC286DA3E31}">
      <dsp:nvSpPr>
        <dsp:cNvPr id="0" name=""/>
        <dsp:cNvSpPr/>
      </dsp:nvSpPr>
      <dsp:spPr>
        <a:xfrm>
          <a:off x="1913927" y="1176219"/>
          <a:ext cx="3213710" cy="801102"/>
        </a:xfrm>
        <a:custGeom>
          <a:avLst/>
          <a:gdLst/>
          <a:ahLst/>
          <a:cxnLst/>
          <a:rect l="0" t="0" r="0" b="0"/>
          <a:pathLst>
            <a:path>
              <a:moveTo>
                <a:pt x="3213710" y="0"/>
              </a:moveTo>
              <a:lnTo>
                <a:pt x="3213710" y="665519"/>
              </a:lnTo>
              <a:lnTo>
                <a:pt x="0" y="665519"/>
              </a:lnTo>
              <a:lnTo>
                <a:pt x="0" y="80110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3B4F2-5C6E-4942-80BC-1E1E013A4B31}">
      <dsp:nvSpPr>
        <dsp:cNvPr id="0" name=""/>
        <dsp:cNvSpPr/>
      </dsp:nvSpPr>
      <dsp:spPr>
        <a:xfrm>
          <a:off x="4395859" y="246861"/>
          <a:ext cx="1463555" cy="9293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512D1-BB12-4432-ADEA-C5E4326C2DA3}">
      <dsp:nvSpPr>
        <dsp:cNvPr id="0" name=""/>
        <dsp:cNvSpPr/>
      </dsp:nvSpPr>
      <dsp:spPr>
        <a:xfrm>
          <a:off x="4558477" y="401347"/>
          <a:ext cx="1463555" cy="92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Doan Van Cao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PM</a:t>
          </a:r>
          <a:endParaRPr lang="en-US" sz="1600" kern="1200" dirty="0"/>
        </a:p>
      </dsp:txBody>
      <dsp:txXfrm>
        <a:off x="4585697" y="428567"/>
        <a:ext cx="1409115" cy="874917"/>
      </dsp:txXfrm>
    </dsp:sp>
    <dsp:sp modelId="{3B5B32A9-C774-4529-A0DB-82F42AEE8172}">
      <dsp:nvSpPr>
        <dsp:cNvPr id="0" name=""/>
        <dsp:cNvSpPr/>
      </dsp:nvSpPr>
      <dsp:spPr>
        <a:xfrm>
          <a:off x="1182149" y="1977321"/>
          <a:ext cx="1463555" cy="929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990C1-6044-47BF-92EB-6DE38D9A399E}">
      <dsp:nvSpPr>
        <dsp:cNvPr id="0" name=""/>
        <dsp:cNvSpPr/>
      </dsp:nvSpPr>
      <dsp:spPr>
        <a:xfrm>
          <a:off x="1344767" y="2131807"/>
          <a:ext cx="1463555" cy="92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Vu </a:t>
          </a:r>
          <a:r>
            <a:rPr lang="en-US" sz="1600" kern="1200" dirty="0" err="1" smtClean="0"/>
            <a:t>Thanh</a:t>
          </a:r>
          <a:r>
            <a:rPr lang="en-US" sz="1600" kern="1200" dirty="0" smtClean="0"/>
            <a:t> Tung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Technical Leader</a:t>
          </a:r>
          <a:endParaRPr lang="en-US" sz="1600" kern="1200" dirty="0"/>
        </a:p>
      </dsp:txBody>
      <dsp:txXfrm>
        <a:off x="1371987" y="2159027"/>
        <a:ext cx="1409115" cy="874917"/>
      </dsp:txXfrm>
    </dsp:sp>
    <dsp:sp modelId="{B40270E1-2E16-482D-B75E-33E446A11348}">
      <dsp:nvSpPr>
        <dsp:cNvPr id="0" name=""/>
        <dsp:cNvSpPr/>
      </dsp:nvSpPr>
      <dsp:spPr>
        <a:xfrm>
          <a:off x="-162617" y="3521714"/>
          <a:ext cx="1463555" cy="929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3DB8D-8C68-493F-B500-A576ECC012FA}">
      <dsp:nvSpPr>
        <dsp:cNvPr id="0" name=""/>
        <dsp:cNvSpPr/>
      </dsp:nvSpPr>
      <dsp:spPr>
        <a:xfrm>
          <a:off x="0" y="3676201"/>
          <a:ext cx="1463555" cy="92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Doan Van Cao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</a:t>
          </a:r>
          <a:endParaRPr lang="en-US" sz="1600" kern="1200" dirty="0"/>
        </a:p>
      </dsp:txBody>
      <dsp:txXfrm>
        <a:off x="27220" y="3703421"/>
        <a:ext cx="1409115" cy="874917"/>
      </dsp:txXfrm>
    </dsp:sp>
    <dsp:sp modelId="{5E15C99A-4290-4530-955D-309B1E27B993}">
      <dsp:nvSpPr>
        <dsp:cNvPr id="0" name=""/>
        <dsp:cNvSpPr/>
      </dsp:nvSpPr>
      <dsp:spPr>
        <a:xfrm>
          <a:off x="1498029" y="3521714"/>
          <a:ext cx="1463555" cy="929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5FA80-37B5-434F-8799-27475E4A2DEB}">
      <dsp:nvSpPr>
        <dsp:cNvPr id="0" name=""/>
        <dsp:cNvSpPr/>
      </dsp:nvSpPr>
      <dsp:spPr>
        <a:xfrm>
          <a:off x="1660646" y="3676201"/>
          <a:ext cx="1463555" cy="92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Duong Tuan </a:t>
          </a:r>
          <a:r>
            <a:rPr lang="en-US" sz="1600" kern="1200" dirty="0" err="1" smtClean="0"/>
            <a:t>Dat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Dev, CM</a:t>
          </a:r>
          <a:endParaRPr lang="en-US" sz="1600" kern="1200" dirty="0"/>
        </a:p>
      </dsp:txBody>
      <dsp:txXfrm>
        <a:off x="1687866" y="3703421"/>
        <a:ext cx="1409115" cy="874917"/>
      </dsp:txXfrm>
    </dsp:sp>
    <dsp:sp modelId="{39AD6384-898D-4FDF-A34C-48DF7CC85A1D}">
      <dsp:nvSpPr>
        <dsp:cNvPr id="0" name=""/>
        <dsp:cNvSpPr/>
      </dsp:nvSpPr>
      <dsp:spPr>
        <a:xfrm>
          <a:off x="3200396" y="3521714"/>
          <a:ext cx="1463555" cy="929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15CC3-7C38-4562-8179-81F1F97EB788}">
      <dsp:nvSpPr>
        <dsp:cNvPr id="0" name=""/>
        <dsp:cNvSpPr/>
      </dsp:nvSpPr>
      <dsp:spPr>
        <a:xfrm>
          <a:off x="3363013" y="3676201"/>
          <a:ext cx="1463555" cy="92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 Van Nam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</a:t>
          </a:r>
          <a:endParaRPr lang="en-US" sz="1600" kern="1200" dirty="0"/>
        </a:p>
      </dsp:txBody>
      <dsp:txXfrm>
        <a:off x="3390233" y="3703421"/>
        <a:ext cx="1409115" cy="874917"/>
      </dsp:txXfrm>
    </dsp:sp>
    <dsp:sp modelId="{9BAEB6DB-0500-4A3C-BA34-F93E6EF64E00}">
      <dsp:nvSpPr>
        <dsp:cNvPr id="0" name=""/>
        <dsp:cNvSpPr/>
      </dsp:nvSpPr>
      <dsp:spPr>
        <a:xfrm>
          <a:off x="5018984" y="1977321"/>
          <a:ext cx="1463555" cy="929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8DC16-1BF3-4C71-8B44-061717F7C74B}">
      <dsp:nvSpPr>
        <dsp:cNvPr id="0" name=""/>
        <dsp:cNvSpPr/>
      </dsp:nvSpPr>
      <dsp:spPr>
        <a:xfrm>
          <a:off x="5181602" y="2131807"/>
          <a:ext cx="1463555" cy="92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 Van Nam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Leader</a:t>
          </a:r>
          <a:endParaRPr lang="en-US" sz="1600" kern="1200" dirty="0"/>
        </a:p>
      </dsp:txBody>
      <dsp:txXfrm>
        <a:off x="5208822" y="2159027"/>
        <a:ext cx="1409115" cy="874917"/>
      </dsp:txXfrm>
    </dsp:sp>
    <dsp:sp modelId="{EE7771EB-BFE0-49FA-9A60-4050EDF8C0D2}">
      <dsp:nvSpPr>
        <dsp:cNvPr id="0" name=""/>
        <dsp:cNvSpPr/>
      </dsp:nvSpPr>
      <dsp:spPr>
        <a:xfrm>
          <a:off x="5369374" y="3521714"/>
          <a:ext cx="1463555" cy="929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7F901-6328-406B-8F76-6439A9EDF0EC}">
      <dsp:nvSpPr>
        <dsp:cNvPr id="0" name=""/>
        <dsp:cNvSpPr/>
      </dsp:nvSpPr>
      <dsp:spPr>
        <a:xfrm>
          <a:off x="5531992" y="3676201"/>
          <a:ext cx="1463555" cy="92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Vuong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Thi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Thuy</a:t>
          </a:r>
          <a:r>
            <a:rPr lang="en-US" sz="1600" kern="1200" dirty="0" smtClean="0"/>
            <a:t> Hong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Tester</a:t>
          </a:r>
          <a:endParaRPr lang="en-US" sz="1600" kern="1200" dirty="0"/>
        </a:p>
      </dsp:txBody>
      <dsp:txXfrm>
        <a:off x="5559212" y="3703421"/>
        <a:ext cx="1409115" cy="874917"/>
      </dsp:txXfrm>
    </dsp:sp>
    <dsp:sp modelId="{59BF42CF-A054-4174-B15A-B04ABD681607}">
      <dsp:nvSpPr>
        <dsp:cNvPr id="0" name=""/>
        <dsp:cNvSpPr/>
      </dsp:nvSpPr>
      <dsp:spPr>
        <a:xfrm>
          <a:off x="7161165" y="1977321"/>
          <a:ext cx="1463555" cy="929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E3CD3-7125-4480-BD2F-99344A9038E5}">
      <dsp:nvSpPr>
        <dsp:cNvPr id="0" name=""/>
        <dsp:cNvSpPr/>
      </dsp:nvSpPr>
      <dsp:spPr>
        <a:xfrm>
          <a:off x="7323782" y="2131807"/>
          <a:ext cx="1463555" cy="92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Vuong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Thi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Thuy</a:t>
          </a:r>
          <a:r>
            <a:rPr lang="en-US" sz="1600" kern="1200" dirty="0" smtClean="0"/>
            <a:t> Hong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QA</a:t>
          </a:r>
          <a:endParaRPr lang="en-US" sz="1600" kern="1200" dirty="0"/>
        </a:p>
      </dsp:txBody>
      <dsp:txXfrm>
        <a:off x="7351002" y="2159027"/>
        <a:ext cx="1409115" cy="8749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83B9D-7BB0-448A-92FF-90B6EBE31EFD}">
      <dsp:nvSpPr>
        <dsp:cNvPr id="0" name=""/>
        <dsp:cNvSpPr/>
      </dsp:nvSpPr>
      <dsp:spPr>
        <a:xfrm>
          <a:off x="0" y="0"/>
          <a:ext cx="4635245" cy="6995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Requirement</a:t>
          </a:r>
          <a:endParaRPr lang="en-US" sz="3000" kern="1200" dirty="0"/>
        </a:p>
      </dsp:txBody>
      <dsp:txXfrm>
        <a:off x="20488" y="20488"/>
        <a:ext cx="3798569" cy="658540"/>
      </dsp:txXfrm>
    </dsp:sp>
    <dsp:sp modelId="{63E47F39-1806-448F-BE3B-5967B2FA3B98}">
      <dsp:nvSpPr>
        <dsp:cNvPr id="0" name=""/>
        <dsp:cNvSpPr/>
      </dsp:nvSpPr>
      <dsp:spPr>
        <a:xfrm>
          <a:off x="352766" y="824714"/>
          <a:ext cx="4635245" cy="699516"/>
        </a:xfrm>
        <a:prstGeom prst="roundRect">
          <a:avLst>
            <a:gd name="adj" fmla="val 10000"/>
          </a:avLst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Design</a:t>
          </a:r>
          <a:endParaRPr lang="en-US" sz="3000" kern="1200" dirty="0"/>
        </a:p>
      </dsp:txBody>
      <dsp:txXfrm>
        <a:off x="373254" y="845202"/>
        <a:ext cx="3793445" cy="658540"/>
      </dsp:txXfrm>
    </dsp:sp>
    <dsp:sp modelId="{0DC9A75F-E5F1-4579-A740-BCF7F487FF77}">
      <dsp:nvSpPr>
        <dsp:cNvPr id="0" name=""/>
        <dsp:cNvSpPr/>
      </dsp:nvSpPr>
      <dsp:spPr>
        <a:xfrm>
          <a:off x="708222" y="1593342"/>
          <a:ext cx="4635245" cy="699516"/>
        </a:xfrm>
        <a:prstGeom prst="roundRect">
          <a:avLst>
            <a:gd name="adj" fmla="val 10000"/>
          </a:avLst>
        </a:prstGeom>
        <a:solidFill>
          <a:schemeClr val="accent4">
            <a:hueOff val="3742490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Implementation</a:t>
          </a:r>
          <a:endParaRPr lang="en-US" sz="3000" kern="1200" dirty="0"/>
        </a:p>
      </dsp:txBody>
      <dsp:txXfrm>
        <a:off x="728710" y="1613830"/>
        <a:ext cx="3793445" cy="658539"/>
      </dsp:txXfrm>
    </dsp:sp>
    <dsp:sp modelId="{EC2E24D4-4DDA-404C-86BE-8166EAD3DB63}">
      <dsp:nvSpPr>
        <dsp:cNvPr id="0" name=""/>
        <dsp:cNvSpPr/>
      </dsp:nvSpPr>
      <dsp:spPr>
        <a:xfrm>
          <a:off x="1062333" y="2390013"/>
          <a:ext cx="4635245" cy="699516"/>
        </a:xfrm>
        <a:prstGeom prst="roundRect">
          <a:avLst>
            <a:gd name="adj" fmla="val 10000"/>
          </a:avLst>
        </a:prstGeom>
        <a:solidFill>
          <a:schemeClr val="accent4">
            <a:hueOff val="5613735"/>
            <a:satOff val="-31040"/>
            <a:lumOff val="-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Verification</a:t>
          </a:r>
          <a:endParaRPr lang="en-US" sz="3000" kern="1200" dirty="0"/>
        </a:p>
      </dsp:txBody>
      <dsp:txXfrm>
        <a:off x="1082821" y="2410501"/>
        <a:ext cx="3793445" cy="658540"/>
      </dsp:txXfrm>
    </dsp:sp>
    <dsp:sp modelId="{9DAE33C9-3278-45B6-85AD-A4BF1C7389D0}">
      <dsp:nvSpPr>
        <dsp:cNvPr id="0" name=""/>
        <dsp:cNvSpPr/>
      </dsp:nvSpPr>
      <dsp:spPr>
        <a:xfrm>
          <a:off x="1384553" y="3186684"/>
          <a:ext cx="4635245" cy="699516"/>
        </a:xfrm>
        <a:prstGeom prst="roundRect">
          <a:avLst>
            <a:gd name="adj" fmla="val 10000"/>
          </a:avLst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Maintenance</a:t>
          </a:r>
          <a:endParaRPr lang="en-US" sz="3000" kern="1200" dirty="0"/>
        </a:p>
      </dsp:txBody>
      <dsp:txXfrm>
        <a:off x="1405041" y="3207172"/>
        <a:ext cx="3793445" cy="658539"/>
      </dsp:txXfrm>
    </dsp:sp>
    <dsp:sp modelId="{CFDBA6C7-40D6-4D30-91C1-6514D8002DC4}">
      <dsp:nvSpPr>
        <dsp:cNvPr id="0" name=""/>
        <dsp:cNvSpPr/>
      </dsp:nvSpPr>
      <dsp:spPr>
        <a:xfrm>
          <a:off x="4180559" y="511035"/>
          <a:ext cx="454685" cy="454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82863" y="511035"/>
        <a:ext cx="250077" cy="342150"/>
      </dsp:txXfrm>
    </dsp:sp>
    <dsp:sp modelId="{11CFD686-17F0-4EE2-95E8-72C861EA0EE4}">
      <dsp:nvSpPr>
        <dsp:cNvPr id="0" name=""/>
        <dsp:cNvSpPr/>
      </dsp:nvSpPr>
      <dsp:spPr>
        <a:xfrm>
          <a:off x="4526698" y="1307706"/>
          <a:ext cx="454685" cy="454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2567252"/>
            <a:satOff val="-12173"/>
            <a:lumOff val="-65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567252"/>
              <a:satOff val="-12173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29002" y="1307706"/>
        <a:ext cx="250077" cy="342150"/>
      </dsp:txXfrm>
    </dsp:sp>
    <dsp:sp modelId="{B34A4B7D-22E4-4B84-A0CF-327F6B267FC2}">
      <dsp:nvSpPr>
        <dsp:cNvPr id="0" name=""/>
        <dsp:cNvSpPr/>
      </dsp:nvSpPr>
      <dsp:spPr>
        <a:xfrm>
          <a:off x="4872836" y="2092718"/>
          <a:ext cx="454685" cy="454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5134503"/>
            <a:satOff val="-24345"/>
            <a:lumOff val="-1306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5134503"/>
              <a:satOff val="-24345"/>
              <a:lumOff val="-1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75140" y="2092718"/>
        <a:ext cx="250077" cy="342150"/>
      </dsp:txXfrm>
    </dsp:sp>
    <dsp:sp modelId="{A7092F54-906A-4029-9CEB-4708D4A5B03E}">
      <dsp:nvSpPr>
        <dsp:cNvPr id="0" name=""/>
        <dsp:cNvSpPr/>
      </dsp:nvSpPr>
      <dsp:spPr>
        <a:xfrm>
          <a:off x="5218975" y="2897162"/>
          <a:ext cx="454685" cy="454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701755"/>
            <a:satOff val="-36518"/>
            <a:lumOff val="-195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7701755"/>
              <a:satOff val="-36518"/>
              <a:lumOff val="-1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321279" y="2897162"/>
        <a:ext cx="250077" cy="3421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4612C-A23E-4F09-84CF-82E086786BAC}">
      <dsp:nvSpPr>
        <dsp:cNvPr id="0" name=""/>
        <dsp:cNvSpPr/>
      </dsp:nvSpPr>
      <dsp:spPr>
        <a:xfrm>
          <a:off x="0" y="0"/>
          <a:ext cx="6882342" cy="1322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Character recognition</a:t>
          </a:r>
          <a:endParaRPr lang="en-US" sz="4600" kern="1200" dirty="0"/>
        </a:p>
      </dsp:txBody>
      <dsp:txXfrm>
        <a:off x="1508738" y="0"/>
        <a:ext cx="5373603" cy="1322696"/>
      </dsp:txXfrm>
    </dsp:sp>
    <dsp:sp modelId="{0A76322B-2315-4961-A19A-F10EF02E6CB9}">
      <dsp:nvSpPr>
        <dsp:cNvPr id="0" name=""/>
        <dsp:cNvSpPr/>
      </dsp:nvSpPr>
      <dsp:spPr>
        <a:xfrm>
          <a:off x="132269" y="132269"/>
          <a:ext cx="1376468" cy="1058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EE769-7BC1-4580-800F-740760153DC8}">
      <dsp:nvSpPr>
        <dsp:cNvPr id="0" name=""/>
        <dsp:cNvSpPr/>
      </dsp:nvSpPr>
      <dsp:spPr>
        <a:xfrm>
          <a:off x="0" y="1454965"/>
          <a:ext cx="6882342" cy="1322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Translation</a:t>
          </a:r>
          <a:endParaRPr lang="en-US" sz="4600" kern="1200" dirty="0"/>
        </a:p>
      </dsp:txBody>
      <dsp:txXfrm>
        <a:off x="1508738" y="1454965"/>
        <a:ext cx="5373603" cy="1322696"/>
      </dsp:txXfrm>
    </dsp:sp>
    <dsp:sp modelId="{E13A512F-3A59-4328-8C4D-1E156E5B29A1}">
      <dsp:nvSpPr>
        <dsp:cNvPr id="0" name=""/>
        <dsp:cNvSpPr/>
      </dsp:nvSpPr>
      <dsp:spPr>
        <a:xfrm>
          <a:off x="152393" y="1600197"/>
          <a:ext cx="1376468" cy="1058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8AB95-951C-452C-8B0B-FA79E5CEB066}">
      <dsp:nvSpPr>
        <dsp:cNvPr id="0" name=""/>
        <dsp:cNvSpPr/>
      </dsp:nvSpPr>
      <dsp:spPr>
        <a:xfrm>
          <a:off x="0" y="2909931"/>
          <a:ext cx="6882342" cy="1322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Image pre-processing</a:t>
          </a:r>
          <a:endParaRPr lang="en-US" sz="4600" kern="1200" dirty="0"/>
        </a:p>
      </dsp:txBody>
      <dsp:txXfrm>
        <a:off x="1508738" y="2909931"/>
        <a:ext cx="5373603" cy="1322696"/>
      </dsp:txXfrm>
    </dsp:sp>
    <dsp:sp modelId="{F6FE6C45-33CA-4FC6-9BCC-631EE6C3B981}">
      <dsp:nvSpPr>
        <dsp:cNvPr id="0" name=""/>
        <dsp:cNvSpPr/>
      </dsp:nvSpPr>
      <dsp:spPr>
        <a:xfrm>
          <a:off x="132269" y="3042201"/>
          <a:ext cx="1376468" cy="1058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4/17/2013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4/17/2013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tc.vn/1-277766/kinh-te/ntd-viet-dan-dau-chau-a-ve-chi-tieu-an-uong-giai-tri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tc.vn/1-277766/kinh-te/ntd-viet-dan-dau-chau-a-ve-chi-tieu-an-uong-giai-tri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Link: </a:t>
            </a:r>
            <a:r>
              <a:rPr lang="en-US" dirty="0" smtClean="0">
                <a:hlinkClick r:id="rId3"/>
              </a:rPr>
              <a:t>http://vtc.vn/1-277766/kinh-te/ntd-viet-dan-dau-chau-a-ve-chi-tieu-an-uong-giai-tri.htm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Link: </a:t>
            </a:r>
            <a:r>
              <a:rPr lang="en-US" dirty="0" smtClean="0">
                <a:hlinkClick r:id="rId3"/>
              </a:rPr>
              <a:t>http://vtc.vn/1-277766/kinh-te/ntd-viet-dan-dau-chau-a-ve-chi-tieu-an-uong-giai-tri.htm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Cần</a:t>
            </a:r>
            <a:r>
              <a:rPr lang="en-US" baseline="0" dirty="0" smtClean="0"/>
              <a:t> update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</a:t>
            </a:r>
            <a:r>
              <a:rPr lang="en-US" dirty="0" err="1" smtClean="0"/>
              <a:t>lại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</a:t>
            </a:r>
            <a:r>
              <a:rPr lang="en-US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89" y="6053328"/>
            <a:ext cx="2998451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4717" y="6044184"/>
            <a:ext cx="90441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1" y="4038600"/>
            <a:ext cx="8633751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573" y="6068699"/>
            <a:ext cx="2742486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9801" y="236541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5222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3A6A5D-0E76-4452-8F93-59FAEEB7A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2"/>
            <a:ext cx="2742486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7414869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324" y="6248405"/>
            <a:ext cx="29456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5" y="6248210"/>
            <a:ext cx="7429375" cy="365125"/>
          </a:xfrm>
        </p:spPr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6307" y="0"/>
            <a:ext cx="426609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60"/>
            <a:ext cx="533400" cy="325883"/>
          </a:xfrm>
        </p:spPr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6A5D-0E76-4452-8F93-59FAEEB7A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6A5D-0E76-4452-8F93-59FAEEB7A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4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4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51" y="228600"/>
            <a:ext cx="10868369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6" y="2743200"/>
            <a:ext cx="9495011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67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F3A6A5D-0E76-4452-8F93-59FAEEB7A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7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The Smart Companion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6" y="273050"/>
            <a:ext cx="10868369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8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3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8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3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90" y="273050"/>
            <a:ext cx="10766795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89" y="4572000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89" y="4663440"/>
            <a:ext cx="195021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59911" y="4654296"/>
            <a:ext cx="1012891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29897" y="0"/>
            <a:ext cx="134077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29030" y="6248403"/>
            <a:ext cx="3555074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29897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044" y="6248209"/>
            <a:ext cx="6094413" cy="365125"/>
          </a:xfrm>
        </p:spPr>
        <p:txBody>
          <a:bodyPr rtlCol="0"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588" y="228600"/>
            <a:ext cx="10868369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651" y="1600200"/>
            <a:ext cx="10868369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5883" y="6248403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589" y="6248209"/>
            <a:ext cx="722622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88825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01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195" y="1280160"/>
            <a:ext cx="1140163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9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1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6867" y="457200"/>
            <a:ext cx="7948745" cy="1015999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Hanoi gourmet restaurants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412" y="2438400"/>
            <a:ext cx="7008574" cy="53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Supervisor: </a:t>
            </a:r>
            <a:r>
              <a:rPr lang="en-US" b="1" dirty="0" smtClean="0">
                <a:solidFill>
                  <a:schemeClr val="tx1"/>
                </a:solidFill>
              </a:rPr>
              <a:t>La Ngoc </a:t>
            </a:r>
            <a:r>
              <a:rPr lang="en-US" b="1" dirty="0" err="1" smtClean="0">
                <a:solidFill>
                  <a:schemeClr val="tx1"/>
                </a:solidFill>
              </a:rPr>
              <a:t>Quang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18413" y="3200400"/>
            <a:ext cx="4343399" cy="1600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 lvl="0">
              <a:lnSpc>
                <a:spcPct val="95000"/>
              </a:lnSpc>
              <a:buSzPct val="100000"/>
              <a:defRPr/>
            </a:pPr>
            <a:r>
              <a:rPr lang="en-US" b="1" dirty="0" smtClean="0"/>
              <a:t>Team members: </a:t>
            </a:r>
          </a:p>
          <a:p>
            <a:pPr lvl="0">
              <a:lnSpc>
                <a:spcPct val="95000"/>
              </a:lnSpc>
              <a:buSzPct val="100000"/>
              <a:defRPr/>
            </a:pPr>
            <a:r>
              <a:rPr lang="en-US" dirty="0" smtClean="0"/>
              <a:t>	Dao </a:t>
            </a:r>
            <a:r>
              <a:rPr lang="en-US" dirty="0" err="1" smtClean="0"/>
              <a:t>Manh</a:t>
            </a:r>
            <a:r>
              <a:rPr lang="en-US" dirty="0" smtClean="0"/>
              <a:t> Tuan</a:t>
            </a:r>
          </a:p>
          <a:p>
            <a:pPr lvl="0">
              <a:lnSpc>
                <a:spcPct val="95000"/>
              </a:lnSpc>
              <a:buSzPct val="100000"/>
              <a:defRPr/>
            </a:pPr>
            <a:r>
              <a:rPr lang="en-US" dirty="0" smtClean="0"/>
              <a:t>	Truong </a:t>
            </a:r>
            <a:r>
              <a:rPr lang="en-US" dirty="0" err="1" smtClean="0"/>
              <a:t>Duc</a:t>
            </a:r>
            <a:r>
              <a:rPr lang="en-US" dirty="0" smtClean="0"/>
              <a:t> Ngoc</a:t>
            </a:r>
          </a:p>
          <a:p>
            <a:pPr lvl="0">
              <a:lnSpc>
                <a:spcPct val="95000"/>
              </a:lnSpc>
              <a:buSzPct val="100000"/>
              <a:defRPr/>
            </a:pPr>
            <a:r>
              <a:rPr lang="en-US" dirty="0" smtClean="0"/>
              <a:t>	Tran </a:t>
            </a:r>
            <a:r>
              <a:rPr lang="en-US" dirty="0" err="1" smtClean="0"/>
              <a:t>Duc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endParaRPr lang="en-US" dirty="0" smtClean="0"/>
          </a:p>
          <a:p>
            <a:pPr lvl="0">
              <a:lnSpc>
                <a:spcPct val="95000"/>
              </a:lnSpc>
              <a:buSzPct val="100000"/>
              <a:defRPr/>
            </a:pPr>
            <a:r>
              <a:rPr lang="en-US" dirty="0" smtClean="0"/>
              <a:t>	Nguyen </a:t>
            </a:r>
            <a:r>
              <a:rPr lang="en-US" dirty="0" err="1" smtClean="0"/>
              <a:t>Duy</a:t>
            </a:r>
            <a:r>
              <a:rPr lang="en-US" dirty="0" smtClean="0"/>
              <a:t> Phuong</a:t>
            </a:r>
          </a:p>
          <a:p>
            <a:pPr lvl="0">
              <a:lnSpc>
                <a:spcPct val="95000"/>
              </a:lnSpc>
              <a:buSzPct val="100000"/>
              <a:defRPr/>
            </a:pPr>
            <a:r>
              <a:rPr lang="en-US" dirty="0" smtClean="0"/>
              <a:t>	Dao </a:t>
            </a:r>
            <a:r>
              <a:rPr lang="en-US" dirty="0" err="1" smtClean="0"/>
              <a:t>Trung</a:t>
            </a:r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3200400" y="6172200"/>
            <a:ext cx="2894011" cy="473076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FF"/>
                </a:solidFill>
              </a:rPr>
              <a:t>Capstone Project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1144\Dropbox\Do an\Slide\logoDHF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589212" cy="1232957"/>
          </a:xfrm>
          <a:prstGeom prst="rect">
            <a:avLst/>
          </a:prstGeom>
          <a:noFill/>
        </p:spPr>
      </p:pic>
      <p:pic>
        <p:nvPicPr>
          <p:cNvPr id="1027" name="Picture 3" descr="C:\Users\1144\Dropbox\Do an\Slide\Restaurant_Comic_Concept_Art_1_by_bassclef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815" y="3581400"/>
            <a:ext cx="1124997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- Project management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Project organization</a:t>
            </a:r>
            <a:endParaRPr lang="en-US" dirty="0"/>
          </a:p>
        </p:txBody>
      </p:sp>
      <p:pic>
        <p:nvPicPr>
          <p:cNvPr id="7" name="Picture 6" descr="Eye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2" y="2438400"/>
            <a:ext cx="5638800" cy="388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1" name="Picture 1" descr="C:\Users\1144\Dropbox\Do an\Slide\teamwo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30394"/>
            <a:ext cx="2894012" cy="27276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- Project management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Process</a:t>
            </a:r>
          </a:p>
          <a:p>
            <a:pPr lvl="1"/>
            <a:r>
              <a:rPr lang="en-US" dirty="0" smtClean="0"/>
              <a:t>Follow Water fall process model</a:t>
            </a:r>
            <a:endParaRPr lang="en-US" dirty="0"/>
          </a:p>
        </p:txBody>
      </p:sp>
      <p:pic>
        <p:nvPicPr>
          <p:cNvPr id="7" name="Picture 6" descr="Eye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Waterfall_mode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212" y="2819400"/>
            <a:ext cx="4901565" cy="37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- Project management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Project Planning</a:t>
            </a:r>
            <a:endParaRPr lang="en-US" dirty="0"/>
          </a:p>
        </p:txBody>
      </p:sp>
      <p:pic>
        <p:nvPicPr>
          <p:cNvPr id="8" name="Picture 7" descr="Eye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HGR-Plan -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" y="2209800"/>
            <a:ext cx="533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GR-Plan -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7812" y="22098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- Project management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Configuration Management Plan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CI </a:t>
            </a:r>
            <a:r>
              <a:rPr lang="en-US" b="1" dirty="0" smtClean="0"/>
              <a:t>Identification &amp;Naming </a:t>
            </a:r>
            <a:r>
              <a:rPr lang="en-US" b="1" dirty="0" smtClean="0"/>
              <a:t>convention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Version numbering</a:t>
            </a:r>
          </a:p>
          <a:p>
            <a:pPr marL="514350" indent="-514350">
              <a:buFont typeface="Wingdings"/>
              <a:buAutoNum type="arabicPeriod"/>
            </a:pPr>
            <a:r>
              <a:rPr lang="en-US" b="1" dirty="0" smtClean="0"/>
              <a:t>Directory structure &amp; Access right</a:t>
            </a:r>
          </a:p>
          <a:p>
            <a:pPr marL="514350" indent="-514350">
              <a:buFont typeface="Wingdings"/>
              <a:buAutoNum type="arabicPeriod"/>
            </a:pPr>
            <a:r>
              <a:rPr lang="en-US" b="1" dirty="0" smtClean="0"/>
              <a:t>Other rules</a:t>
            </a:r>
          </a:p>
          <a:p>
            <a:pPr lvl="0"/>
            <a:r>
              <a:rPr lang="en-US" dirty="0" smtClean="0"/>
              <a:t>Title : [HGR] Title mail</a:t>
            </a:r>
          </a:p>
          <a:p>
            <a:pPr lvl="0"/>
            <a:r>
              <a:rPr lang="en-US" dirty="0" smtClean="0"/>
              <a:t>Meeting minutes : [HGR] Meeting minutes xx/xx/20xx</a:t>
            </a:r>
          </a:p>
          <a:p>
            <a:pPr lvl="0"/>
            <a:r>
              <a:rPr lang="en-US" dirty="0" smtClean="0"/>
              <a:t>Daily report : [HGR] </a:t>
            </a:r>
            <a:r>
              <a:rPr lang="en-US" dirty="0" err="1" smtClean="0"/>
              <a:t>Dailyreport</a:t>
            </a:r>
            <a:r>
              <a:rPr lang="en-US" dirty="0" smtClean="0"/>
              <a:t> Name of member xx/xx/20xx</a:t>
            </a:r>
          </a:p>
          <a:p>
            <a:pPr marL="514350" indent="-514350">
              <a:buAutoNum type="arabicPeriod"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8" name="Picture 7" descr="Eye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- Project management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Risks</a:t>
            </a:r>
            <a:endParaRPr lang="en-US" dirty="0"/>
          </a:p>
        </p:txBody>
      </p:sp>
      <p:pic>
        <p:nvPicPr>
          <p:cNvPr id="8" name="Picture 7" descr="Eye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2812" y="2514600"/>
          <a:ext cx="10439400" cy="3771011"/>
        </p:xfrm>
        <a:graphic>
          <a:graphicData uri="http://schemas.openxmlformats.org/drawingml/2006/table">
            <a:tbl>
              <a:tblPr/>
              <a:tblGrid>
                <a:gridCol w="561640"/>
                <a:gridCol w="4954538"/>
                <a:gridCol w="1593053"/>
                <a:gridCol w="1691183"/>
                <a:gridCol w="1638986"/>
              </a:tblGrid>
              <a:tr h="247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ID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Risk Description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Probability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Effect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Group has no hard developer. Team development with little experience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Tolerable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Responded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People do not have experience working on two new technologies: Google map API and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OpenID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Serious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Occurred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Application may be more complex than estimated.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Tolerable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Potential 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Project duration is too short so it is difficult to complete all projects’ tasks on time.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Moderate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Serious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Potential 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Project Manager lacks of project management skill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Moderate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Serious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Potential 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Team member lack of software development experience 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Moderate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Insignificant 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Not relevant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System is not tested in large data environment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Moderate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Insignificant </a:t>
                      </a:r>
                      <a:endParaRPr lang="en-US" sz="11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Not relevant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- Software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/>
              <a:t>User requirement</a:t>
            </a:r>
            <a:endParaRPr lang="en-US" sz="3200" b="1" dirty="0" smtClean="0"/>
          </a:p>
          <a:p>
            <a:pPr marL="834390" lvl="1" indent="-514350">
              <a:buAutoNum type="arabicPeriod"/>
            </a:pPr>
            <a:r>
              <a:rPr lang="en-US" b="1" dirty="0" smtClean="0"/>
              <a:t>Search restaurants</a:t>
            </a:r>
          </a:p>
          <a:p>
            <a:pPr marL="834390" lvl="1" indent="-514350">
              <a:buAutoNum type="arabicPeriod"/>
            </a:pPr>
            <a:r>
              <a:rPr lang="en-US" b="1" dirty="0" smtClean="0"/>
              <a:t>Manage restaurants</a:t>
            </a:r>
          </a:p>
          <a:p>
            <a:pPr marL="834390" lvl="1" indent="-514350">
              <a:buAutoNum type="arabicPeriod"/>
            </a:pPr>
            <a:r>
              <a:rPr lang="en-US" b="1" dirty="0" smtClean="0"/>
              <a:t>Manage dishes</a:t>
            </a:r>
          </a:p>
          <a:p>
            <a:pPr marL="834390" lvl="1" indent="-514350">
              <a:buAutoNum type="arabicPeriod"/>
            </a:pPr>
            <a:r>
              <a:rPr lang="en-US" b="1" dirty="0" smtClean="0"/>
              <a:t>Manage comments</a:t>
            </a:r>
          </a:p>
          <a:p>
            <a:pPr marL="834390" lvl="1" indent="-514350">
              <a:buAutoNum type="arabicPeriod"/>
            </a:pPr>
            <a:r>
              <a:rPr lang="en-US" b="1" dirty="0" smtClean="0"/>
              <a:t>Rating</a:t>
            </a:r>
          </a:p>
          <a:p>
            <a:pPr marL="834390" lvl="1" indent="-514350">
              <a:buAutoNum type="arabicPeriod"/>
            </a:pPr>
            <a:r>
              <a:rPr lang="en-US" b="1" dirty="0" smtClean="0"/>
              <a:t>Manage users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- Software requirements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Environment</a:t>
            </a:r>
            <a:r>
              <a:rPr lang="en-US" sz="3200" b="1" dirty="0" smtClean="0"/>
              <a:t> </a:t>
            </a:r>
            <a:r>
              <a:rPr lang="en-US" sz="3200" b="1" dirty="0" smtClean="0"/>
              <a:t>requirements</a:t>
            </a:r>
          </a:p>
          <a:p>
            <a:pPr lvl="1"/>
            <a:r>
              <a:rPr lang="en-US" sz="2500" dirty="0" err="1" smtClean="0"/>
              <a:t>WebService</a:t>
            </a:r>
            <a:r>
              <a:rPr lang="en-US" sz="2500" dirty="0" smtClean="0"/>
              <a:t> requirement</a:t>
            </a:r>
          </a:p>
          <a:p>
            <a:pPr lvl="2"/>
            <a:r>
              <a:rPr lang="en-US" dirty="0" smtClean="0"/>
              <a:t>Receive request from client</a:t>
            </a:r>
          </a:p>
          <a:p>
            <a:pPr lvl="2"/>
            <a:r>
              <a:rPr lang="en-US" dirty="0" smtClean="0"/>
              <a:t>Process request</a:t>
            </a:r>
          </a:p>
          <a:p>
            <a:pPr lvl="2"/>
            <a:r>
              <a:rPr lang="en-US" dirty="0" smtClean="0"/>
              <a:t>Return result to client</a:t>
            </a:r>
          </a:p>
          <a:p>
            <a:pPr lvl="2"/>
            <a:r>
              <a:rPr lang="en-US" dirty="0" smtClean="0"/>
              <a:t>Save information of requests to database</a:t>
            </a:r>
            <a:endParaRPr lang="en-US" dirty="0"/>
          </a:p>
          <a:p>
            <a:pPr lvl="1"/>
            <a:r>
              <a:rPr lang="en-US" sz="2500" dirty="0" smtClean="0"/>
              <a:t>Administration Website requirement</a:t>
            </a:r>
          </a:p>
          <a:p>
            <a:pPr lvl="2"/>
            <a:r>
              <a:rPr lang="en-US" dirty="0" smtClean="0"/>
              <a:t>View information of requests (translation requests)</a:t>
            </a:r>
          </a:p>
          <a:p>
            <a:pPr lvl="2"/>
            <a:r>
              <a:rPr lang="en-US" dirty="0" smtClean="0"/>
              <a:t>Filter by time, device or languages</a:t>
            </a:r>
          </a:p>
          <a:p>
            <a:pPr lvl="2"/>
            <a:r>
              <a:rPr lang="en-US" dirty="0" smtClean="0"/>
              <a:t>Graphs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IV - Software Design Description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Architecture overview</a:t>
            </a:r>
            <a:endParaRPr lang="en-US" sz="3200" b="1" dirty="0" smtClean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2590800"/>
            <a:ext cx="647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1144\Dropbox\Do an\Report\Report4 Meterial\Mo hinh 3 lop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2" y="2590800"/>
            <a:ext cx="3657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7085012" y="3962400"/>
            <a:ext cx="990600" cy="838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IV - Software Design Description (cont.)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Technology: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Tool:</a:t>
            </a:r>
          </a:p>
          <a:p>
            <a:endParaRPr lang="en-US" sz="3200" b="1" dirty="0" smtClean="0"/>
          </a:p>
          <a:p>
            <a:endParaRPr lang="en-US" dirty="0"/>
          </a:p>
        </p:txBody>
      </p:sp>
      <p:pic>
        <p:nvPicPr>
          <p:cNvPr id="53252" name="Picture 4" descr="C:\Users\1144\Dropbox\Do an\Slide\open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812" y="2286000"/>
            <a:ext cx="3352799" cy="1119230"/>
          </a:xfrm>
          <a:prstGeom prst="rect">
            <a:avLst/>
          </a:prstGeom>
          <a:noFill/>
        </p:spPr>
      </p:pic>
      <p:pic>
        <p:nvPicPr>
          <p:cNvPr id="53253" name="Picture 5" descr="C:\Users\1144\Dropbox\Do an\Slide\google_maps_logo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012" y="2057400"/>
            <a:ext cx="2362200" cy="1298041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27412" y="4267200"/>
          <a:ext cx="5627370" cy="1893072"/>
        </p:xfrm>
        <a:graphic>
          <a:graphicData uri="http://schemas.openxmlformats.org/drawingml/2006/table">
            <a:tbl>
              <a:tblPr/>
              <a:tblGrid>
                <a:gridCol w="2813685"/>
                <a:gridCol w="2813685"/>
              </a:tblGrid>
              <a:tr h="557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Tools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Verion</a:t>
                      </a:r>
                      <a:endParaRPr lang="en-US" sz="1100" b="1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5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MS SQL Server 2008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R2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Windows XP/2K3/Vista/7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Palatino Linotype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Palatino Linotype"/>
                          <a:ea typeface="Times New Roman"/>
                          <a:cs typeface="Times New Roman"/>
                        </a:rPr>
                        <a:t>Visual</a:t>
                      </a:r>
                      <a:r>
                        <a:rPr lang="en-US" sz="1100" baseline="0" dirty="0" smtClean="0">
                          <a:latin typeface="Palatino Linotype"/>
                          <a:ea typeface="Times New Roman"/>
                          <a:cs typeface="Times New Roman"/>
                        </a:rPr>
                        <a:t> Studio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Palatino Linotype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1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- Software Design Description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Component diagram</a:t>
            </a:r>
            <a:endParaRPr lang="en-US" dirty="0"/>
          </a:p>
        </p:txBody>
      </p:sp>
      <p:pic>
        <p:nvPicPr>
          <p:cNvPr id="7" name="Picture 6" descr="Eye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C:\Users\1144\Dropbox\Do an\Report\Report4 Meterial\Component Diagr\Componen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8812" y="21336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3" y="7620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 smtClean="0"/>
              <a:t>Outline of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" y="653733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1880658" y="1701800"/>
            <a:ext cx="10157354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Project management </a:t>
            </a:r>
          </a:p>
          <a:p>
            <a:r>
              <a:rPr lang="en-US" dirty="0" smtClean="0"/>
              <a:t>Requirement specifications</a:t>
            </a:r>
          </a:p>
          <a:p>
            <a:r>
              <a:rPr lang="en-US" dirty="0" smtClean="0"/>
              <a:t>Design description</a:t>
            </a:r>
          </a:p>
          <a:p>
            <a:r>
              <a:rPr lang="en-US" dirty="0" smtClean="0"/>
              <a:t>Test</a:t>
            </a:r>
            <a:endParaRPr lang="en-US" dirty="0" smtClean="0"/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6801" name="Picture 1" descr="C:\Users\1144\Dropbox\Do an\Slide\AddDi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0192" y="152400"/>
            <a:ext cx="6187820" cy="93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- Software Design Description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Class diagram</a:t>
            </a:r>
            <a:endParaRPr lang="en-US" dirty="0"/>
          </a:p>
        </p:txBody>
      </p:sp>
      <p:pic>
        <p:nvPicPr>
          <p:cNvPr id="9" name="Picture 8" descr="C:\Users\1144\Dropbox\Do an\Report\Report4 Meterial\Class Diagr Demo\Sear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26670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1144\Dropbox\Do an\Report\Report4 Meterial\Class Diagr Demo\Restaurant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6012" y="22098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1144\Dropbox\Do an\Report\Report4 Meterial\Class Diagr Demo\Dishe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4212" y="22098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0012" y="579120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Search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1412" y="6172200"/>
            <a:ext cx="209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Manage restaurants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66212" y="6172200"/>
            <a:ext cx="164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Manage dishes</a:t>
            </a:r>
            <a:endParaRPr lang="en-US" sz="1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- Software Design Description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Class diagram (cont.)</a:t>
            </a:r>
            <a:endParaRPr lang="en-US" dirty="0"/>
          </a:p>
        </p:txBody>
      </p:sp>
      <p:pic>
        <p:nvPicPr>
          <p:cNvPr id="12" name="Picture 11" descr="C:\Users\1144\Dropbox\Do an\Report\Report4 Meterial\Class Diagr Demo\Comment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812" y="2514600"/>
            <a:ext cx="3505200" cy="352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1144\Dropbox\Do an\Report\Report4 Meterial\Class Diagr Demo\Rati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412" y="2286000"/>
            <a:ext cx="2094865" cy="38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1144\Dropbox\Do an\Report\Report4 Meterial\Class Diagr Demo\User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5212" y="2438400"/>
            <a:ext cx="2094865" cy="35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36812" y="6096000"/>
            <a:ext cx="200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Manage comments</a:t>
            </a:r>
            <a:endParaRPr 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66212" y="6019800"/>
            <a:ext cx="145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Manage User</a:t>
            </a:r>
            <a:endParaRPr 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23012" y="6096000"/>
            <a:ext cx="80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Rating</a:t>
            </a:r>
            <a:endParaRPr lang="en-US" sz="1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- Software Design Description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DB Design</a:t>
            </a:r>
            <a:endParaRPr lang="en-US" dirty="0"/>
          </a:p>
        </p:txBody>
      </p:sp>
      <p:pic>
        <p:nvPicPr>
          <p:cNvPr id="7" name="Picture 6" descr="Eye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C:\Users\1144\Dropbox\Do an\Report\Report4 Meterial\HGRDiagram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6612" y="1524000"/>
            <a:ext cx="5732145" cy="510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- Test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Consists of </a:t>
            </a:r>
            <a:r>
              <a:rPr lang="en-US" sz="3200" b="1" dirty="0" smtClean="0"/>
              <a:t>2 </a:t>
            </a:r>
            <a:r>
              <a:rPr lang="en-US" sz="3200" b="1" dirty="0" smtClean="0"/>
              <a:t>test levels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Unit test: validate input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System test:</a:t>
            </a:r>
          </a:p>
          <a:p>
            <a:pPr marL="834390" lvl="1" indent="-514350">
              <a:buFont typeface="Wingdings" pitchFamily="2" charset="2"/>
              <a:buChar char="Ø"/>
            </a:pPr>
            <a:r>
              <a:rPr lang="en-US" b="1" dirty="0" smtClean="0"/>
              <a:t>GUI</a:t>
            </a:r>
          </a:p>
          <a:p>
            <a:pPr marL="834390" lvl="1" indent="-514350">
              <a:buFont typeface="Wingdings" pitchFamily="2" charset="2"/>
              <a:buChar char="Ø"/>
            </a:pPr>
            <a:r>
              <a:rPr lang="en-US" b="1" dirty="0" smtClean="0"/>
              <a:t>Function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6413" y="1981200"/>
          <a:ext cx="766868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Eye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– Test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4363361" cy="838200"/>
          </a:xfrm>
        </p:spPr>
        <p:txBody>
          <a:bodyPr/>
          <a:lstStyle/>
          <a:p>
            <a:r>
              <a:rPr lang="en-US" sz="3200" b="1" dirty="0" smtClean="0"/>
              <a:t>Features to be tested</a:t>
            </a:r>
          </a:p>
          <a:p>
            <a:endParaRPr lang="en-US" dirty="0"/>
          </a:p>
        </p:txBody>
      </p:sp>
      <p:pic>
        <p:nvPicPr>
          <p:cNvPr id="6" name="Picture 5" descr="Eye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36612" y="2209800"/>
            <a:ext cx="4363361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restaurants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Normal search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Advanced search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4212" y="2286000"/>
            <a:ext cx="4419600" cy="22860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</a:t>
            </a:r>
            <a:r>
              <a:rPr kumimoji="0" lang="en-US" sz="4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restaurants</a:t>
            </a:r>
          </a:p>
          <a:p>
            <a:pPr lvl="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 restaurant</a:t>
            </a:r>
          </a:p>
          <a:p>
            <a:pPr lvl="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Edit restaurant‘s information</a:t>
            </a:r>
          </a:p>
          <a:p>
            <a:pPr lvl="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View basic information of restaurant</a:t>
            </a:r>
          </a:p>
          <a:p>
            <a:pPr lvl="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View detail information of restaurant </a:t>
            </a:r>
          </a:p>
          <a:p>
            <a:pPr lvl="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Delete restaurant</a:t>
            </a:r>
          </a:p>
          <a:p>
            <a:pPr lvl="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Compare restaurants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418012" y="4876800"/>
            <a:ext cx="4363361" cy="167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dishes</a:t>
            </a:r>
          </a:p>
          <a:p>
            <a:pPr lvl="0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Add dish</a:t>
            </a:r>
          </a:p>
          <a:p>
            <a:pPr lvl="0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Edit dish‘s information</a:t>
            </a:r>
          </a:p>
          <a:p>
            <a:pPr lvl="0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Delete dish</a:t>
            </a:r>
          </a:p>
          <a:p>
            <a:pPr lvl="0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View dish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912813" y="4876800"/>
            <a:ext cx="3276599" cy="1905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comments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Send comment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Reply comment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Delete comment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Send suggestion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Send violence report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836612" y="3352800"/>
            <a:ext cx="3429000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Rating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Like a Restaurant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Like a Dish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Rate for a restaurant</a:t>
            </a:r>
          </a:p>
          <a:p>
            <a:pPr lvl="0"/>
            <a:endParaRPr lang="en-US" sz="28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8990012" y="2209800"/>
            <a:ext cx="4648200" cy="419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Log in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Log out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Assign sponsor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Cancel sponsor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Block user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Unblock user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View users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View sponsors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View blacklist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View restaurants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View dishes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– Test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Functional requirements</a:t>
            </a:r>
          </a:p>
          <a:p>
            <a:pPr lvl="1"/>
            <a:r>
              <a:rPr lang="en-US" b="1" dirty="0" smtClean="0"/>
              <a:t>Results</a:t>
            </a:r>
          </a:p>
          <a:p>
            <a:endParaRPr lang="en-US" dirty="0"/>
          </a:p>
        </p:txBody>
      </p:sp>
      <p:pic>
        <p:nvPicPr>
          <p:cNvPr id="8" name="Picture 7" descr="Eye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37212" y="2002536"/>
          <a:ext cx="6153149" cy="2036064"/>
        </p:xfrm>
        <a:graphic>
          <a:graphicData uri="http://schemas.openxmlformats.org/drawingml/2006/table">
            <a:tbl>
              <a:tblPr/>
              <a:tblGrid>
                <a:gridCol w="1795027"/>
                <a:gridCol w="679141"/>
                <a:gridCol w="478582"/>
                <a:gridCol w="762000"/>
                <a:gridCol w="840588"/>
                <a:gridCol w="598103"/>
                <a:gridCol w="999708"/>
              </a:tblGrid>
              <a:tr h="23812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Test Execution Summary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6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Pass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Fail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Untested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Accepted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N/A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Number of Test cases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GUI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Validate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64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Function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151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321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Test coverage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Test coverage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100%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Test successful coverage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53%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37212" y="4448175"/>
          <a:ext cx="6172200" cy="2028825"/>
        </p:xfrm>
        <a:graphic>
          <a:graphicData uri="http://schemas.openxmlformats.org/drawingml/2006/table">
            <a:tbl>
              <a:tblPr/>
              <a:tblGrid>
                <a:gridCol w="1800585"/>
                <a:gridCol w="714015"/>
                <a:gridCol w="457200"/>
                <a:gridCol w="762000"/>
                <a:gridCol w="835642"/>
                <a:gridCol w="599955"/>
                <a:gridCol w="1002803"/>
              </a:tblGrid>
              <a:tr h="23812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Test Execution Summary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6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Pass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Fail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Untested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Accepted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N/A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Number of Test cases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GUI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Validate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63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64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Function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202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301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321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Test coverage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Test coverage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100%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Test successful coverage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94%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7412" y="2971800"/>
            <a:ext cx="9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Round 1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14072" y="5269468"/>
            <a:ext cx="9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Round 2</a:t>
            </a:r>
            <a:endParaRPr lang="en-US" sz="1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– Test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Functional </a:t>
            </a:r>
            <a:r>
              <a:rPr lang="en-US" sz="3200" b="1" dirty="0" smtClean="0"/>
              <a:t>requirements (cont.)</a:t>
            </a:r>
            <a:endParaRPr lang="en-US" sz="3200" b="1" dirty="0" smtClean="0"/>
          </a:p>
          <a:p>
            <a:pPr lvl="1"/>
            <a:r>
              <a:rPr lang="en-US" b="1" dirty="0" smtClean="0"/>
              <a:t>Results</a:t>
            </a:r>
          </a:p>
          <a:p>
            <a:endParaRPr lang="en-US" dirty="0"/>
          </a:p>
        </p:txBody>
      </p:sp>
      <p:pic>
        <p:nvPicPr>
          <p:cNvPr id="8" name="Picture 7" descr="Eye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6412" y="2895600"/>
          <a:ext cx="7467600" cy="2514597"/>
        </p:xfrm>
        <a:graphic>
          <a:graphicData uri="http://schemas.openxmlformats.org/drawingml/2006/table">
            <a:tbl>
              <a:tblPr/>
              <a:tblGrid>
                <a:gridCol w="2178486"/>
                <a:gridCol w="682341"/>
                <a:gridCol w="449983"/>
                <a:gridCol w="1083585"/>
                <a:gridCol w="1134066"/>
                <a:gridCol w="725871"/>
                <a:gridCol w="1213268"/>
              </a:tblGrid>
              <a:tr h="29514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Test Execution Summary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6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Pass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Fail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Untested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Accepted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N/A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Number of Test cases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GUI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Validate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64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64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Function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321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321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Test coverage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Test coverage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100%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Test successful coverage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10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100%</a:t>
                      </a:r>
                      <a:endParaRPr lang="en-US" sz="1100" dirty="0">
                        <a:latin typeface="Arial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38272" y="5802868"/>
            <a:ext cx="9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Round 3</a:t>
            </a:r>
            <a:endParaRPr lang="en-US" sz="1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– Demo and Q&amp;A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6537331"/>
            <a:ext cx="1107518" cy="320675"/>
          </a:xfrm>
        </p:spPr>
        <p:txBody>
          <a:bodyPr>
            <a:normAutofit/>
          </a:bodyPr>
          <a:lstStyle/>
          <a:p>
            <a:fld id="{2DFBB78A-01B4-41F2-96B0-677A4A28283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289" name="Picture 1" descr="C:\Users\1144\Dropbox\Do an\Slide\than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9" y="1491363"/>
            <a:ext cx="8532813" cy="3766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- Introduction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2" y="653733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Team members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4212" y="4953000"/>
            <a:ext cx="17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Dao </a:t>
            </a:r>
            <a:r>
              <a:rPr lang="en-US" sz="1800" b="1" dirty="0" err="1" smtClean="0"/>
              <a:t>Manh</a:t>
            </a:r>
            <a:r>
              <a:rPr lang="en-US" sz="1800" b="1" dirty="0" smtClean="0"/>
              <a:t> Tuan</a:t>
            </a:r>
            <a:endParaRPr 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6412" y="4953000"/>
            <a:ext cx="182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Truong </a:t>
            </a:r>
            <a:r>
              <a:rPr lang="en-US" sz="1800" b="1" dirty="0" err="1" smtClean="0"/>
              <a:t>Duc</a:t>
            </a:r>
            <a:r>
              <a:rPr lang="en-US" sz="1800" b="1" dirty="0" smtClean="0"/>
              <a:t> Ngoc</a:t>
            </a:r>
            <a:endParaRPr 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84812" y="4953000"/>
            <a:ext cx="149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Tran </a:t>
            </a:r>
            <a:r>
              <a:rPr lang="en-US" sz="1800" b="1" dirty="0" err="1" smtClean="0"/>
              <a:t>Duc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Anh</a:t>
            </a:r>
            <a:endParaRPr lang="en-US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18412" y="4953000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Nguyen </a:t>
            </a:r>
            <a:r>
              <a:rPr lang="en-US" sz="1800" b="1" dirty="0" err="1" smtClean="0"/>
              <a:t>Duy</a:t>
            </a:r>
            <a:r>
              <a:rPr lang="en-US" sz="1800" b="1" dirty="0" smtClean="0"/>
              <a:t> Phuong</a:t>
            </a:r>
            <a:endParaRPr lang="en-US" sz="1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752012" y="4953000"/>
            <a:ext cx="117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Dao </a:t>
            </a:r>
            <a:r>
              <a:rPr lang="en-US" sz="1800" b="1" dirty="0" err="1" smtClean="0"/>
              <a:t>T</a:t>
            </a:r>
            <a:r>
              <a:rPr lang="en-US" sz="1800" b="1" dirty="0" err="1" smtClean="0"/>
              <a:t>rung</a:t>
            </a:r>
            <a:endParaRPr lang="en-US" sz="1800" b="1" dirty="0"/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" descr="C:\Users\1144\Dropbox\Do an\Slide\AddDi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0192" y="152400"/>
            <a:ext cx="6187820" cy="93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 smtClean="0"/>
              <a:t>I - Introduction (cont.)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6399214" y="2667000"/>
          <a:ext cx="518001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2" y="6537331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Content Placeholder 13"/>
          <p:cNvSpPr txBox="1">
            <a:spLocks/>
          </p:cNvSpPr>
          <p:nvPr/>
        </p:nvSpPr>
        <p:spPr>
          <a:xfrm>
            <a:off x="816651" y="1600200"/>
            <a:ext cx="10868369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Background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Vietnam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topped the Asia-Pacific region on the proportion of people preferred to spend money on eating and entertainment (89%).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group sees the potential blueprint for the restaurant service industry in Vietnam and made ​​a preliminary survey of the search habits of young restaurant in Hanoi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" descr="C:\Users\1144\Dropbox\Do an\Slide\AddDis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0192" y="152400"/>
            <a:ext cx="6187820" cy="93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 smtClean="0"/>
              <a:t>I - Introduction (cont.)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2" y="6537331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ontent Placeholder 13"/>
          <p:cNvSpPr txBox="1">
            <a:spLocks/>
          </p:cNvSpPr>
          <p:nvPr/>
        </p:nvSpPr>
        <p:spPr>
          <a:xfrm>
            <a:off x="816651" y="1600200"/>
            <a:ext cx="11372174" cy="5257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 you often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go eat in a restaurant or bar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snacks? </a:t>
            </a: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77% choose “Sometime”</a:t>
            </a: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know the restaurants from ?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 choose internet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88% choose “friends”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Did you search restaurants before a meal with your friends? </a:t>
            </a: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56% for ”sometimes”, 19% for “frequently” and 8% for “never”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looking / listening information about restaurants / snack, what information that you are interested in?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58.33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 for “price”, 47.22% for “location(near/far)”, 38.89% for “main food”, 25% for “discount” and 61.11% for “feedback from friends”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there is a free application that provides information about restaurants, food in Hanoi, will you use when deciding what to eat?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91.67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 for “yes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" descr="C:\Users\1144\Dropbox\Do an\Slide\AddDi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0192" y="152400"/>
            <a:ext cx="6187820" cy="93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 smtClean="0"/>
              <a:t>I - Introduction (cont.)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6399214" y="2667000"/>
          <a:ext cx="518001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2" y="6537331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ontent Placeholder 13"/>
          <p:cNvSpPr txBox="1">
            <a:spLocks/>
          </p:cNvSpPr>
          <p:nvPr/>
        </p:nvSpPr>
        <p:spPr>
          <a:xfrm>
            <a:off x="816651" y="1600200"/>
            <a:ext cx="10868369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b="1" dirty="0" smtClean="0"/>
              <a:t>The same searching restaurants system </a:t>
            </a:r>
            <a:endParaRPr lang="en-US" sz="3200" b="1" dirty="0" smtClean="0"/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3200" b="1" dirty="0" smtClean="0"/>
              <a:t>Torontorestaurants.com</a:t>
            </a: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3200" b="1" dirty="0" smtClean="0"/>
              <a:t>Foody.vn 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Eye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 smtClean="0"/>
              <a:t>I - Introduction (cont.)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2" y="6537331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Content Placeholder 13"/>
          <p:cNvSpPr txBox="1">
            <a:spLocks/>
          </p:cNvSpPr>
          <p:nvPr/>
        </p:nvSpPr>
        <p:spPr>
          <a:xfrm>
            <a:off x="816651" y="1600200"/>
            <a:ext cx="10868369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200" b="1" dirty="0" smtClean="0"/>
              <a:t>1. Torontorestaurants.com</a:t>
            </a: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All the restaurants in the system are added by the </a:t>
            </a:r>
            <a:r>
              <a:rPr lang="en-US" sz="3200" dirty="0" smtClean="0"/>
              <a:t>administrator</a:t>
            </a: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Comment function  must be consented to post by </a:t>
            </a:r>
            <a:r>
              <a:rPr lang="en-US" sz="3200" dirty="0" smtClean="0"/>
              <a:t>admin</a:t>
            </a: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Lack functional restaurant reviews by users</a:t>
            </a:r>
            <a:endParaRPr lang="en-US" sz="3200" dirty="0" smtClean="0"/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3200" dirty="0" smtClean="0"/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200" b="1" dirty="0" smtClean="0"/>
              <a:t>2. </a:t>
            </a:r>
            <a:r>
              <a:rPr lang="en-US" sz="3200" b="1" dirty="0" smtClean="0"/>
              <a:t>Foody.vn</a:t>
            </a:r>
            <a:endParaRPr lang="en-US" sz="3200" b="1" dirty="0" smtClean="0"/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Foody.vn store restaurants information in many cities</a:t>
            </a:r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endParaRPr lang="en-US" sz="3200" b="1" dirty="0" smtClean="0"/>
          </a:p>
          <a:p>
            <a:pPr marL="514350" indent="-51435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3200" b="1" dirty="0" smtClean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Eye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1144\Dropbox\Do an\Slide\toron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412" y="1600200"/>
            <a:ext cx="2819400" cy="636167"/>
          </a:xfrm>
          <a:prstGeom prst="rect">
            <a:avLst/>
          </a:prstGeom>
          <a:noFill/>
        </p:spPr>
      </p:pic>
      <p:pic>
        <p:nvPicPr>
          <p:cNvPr id="14" name="Picture 2" descr="C:\Users\1144\Dropbox\Do an\Slide\icon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6012" y="4648200"/>
            <a:ext cx="1600200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 smtClean="0"/>
              <a:t>I - Introduction (cont.)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2" y="6537331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Eye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1144\Dropbox\Do an\Slide\id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" y="1905000"/>
            <a:ext cx="3276600" cy="3967257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94212" y="1828800"/>
          <a:ext cx="7086600" cy="4312920"/>
        </p:xfrm>
        <a:graphic>
          <a:graphicData uri="http://schemas.openxmlformats.org/drawingml/2006/table">
            <a:tbl>
              <a:tblPr/>
              <a:tblGrid>
                <a:gridCol w="965284"/>
                <a:gridCol w="6121316"/>
              </a:tblGrid>
              <a:tr h="392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endParaRPr lang="en-US" sz="20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Learn from experience</a:t>
                      </a:r>
                      <a:endParaRPr lang="en-US" sz="20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1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User has the right to add a restaurant. The problem of wrong data the user will be informed to the admin to resolve. Similar to the "Report violation" in the site</a:t>
                      </a:r>
                      <a:endParaRPr lang="en-US" sz="20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User should be allow to sent comments timely</a:t>
                      </a:r>
                      <a:endParaRPr lang="en-US" sz="20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System should have evaluate function to evaluate the quality of restaurant</a:t>
                      </a:r>
                      <a:endParaRPr lang="en-US" sz="20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Users can post comments  timely and name or alias of user who post comments must be display</a:t>
                      </a:r>
                      <a:endParaRPr lang="en-US" sz="200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system should only focus on a local, namely Hanoi</a:t>
                      </a:r>
                      <a:endParaRPr lang="en-US" sz="20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II - Project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5277761" cy="4495800"/>
          </a:xfrm>
        </p:spPr>
        <p:txBody>
          <a:bodyPr/>
          <a:lstStyle/>
          <a:p>
            <a:r>
              <a:rPr lang="en-US" sz="3200" b="1" dirty="0" smtClean="0"/>
              <a:t>Development Environment</a:t>
            </a:r>
          </a:p>
          <a:p>
            <a:pPr lvl="1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79252" y="1600200"/>
            <a:ext cx="5277761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Soft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-687387" y="27432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18212" y="2667002"/>
          <a:ext cx="5867400" cy="413890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19718"/>
                <a:gridCol w="2716011"/>
                <a:gridCol w="1131671"/>
              </a:tblGrid>
              <a:tr h="353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/>
                        <a:t>Category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/>
                        <a:t>Software name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/>
                        <a:t>Version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40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Operating System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Mac OS X  Lion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10.7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Windows Server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2008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/>
                        <a:t>iOS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5.0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Web Server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IIS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Framework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.NET Framework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4.0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ASP .NET Web Services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2.0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Cocoa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2011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UIKit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2011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IDE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Visual Studio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2010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Xcode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4.0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Source Control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Tortoise SVN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/>
                        <a:t>1.7.6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UML Tool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Enterprise Architect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/>
                        <a:t>7.5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pic>
        <p:nvPicPr>
          <p:cNvPr id="10" name="Picture 9" descr="Eye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47413" y="152400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1213</Words>
  <Application>Microsoft Macintosh PowerPoint</Application>
  <PresentationFormat>Custom</PresentationFormat>
  <Paragraphs>497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Median</vt:lpstr>
      <vt:lpstr>Office Theme</vt:lpstr>
      <vt:lpstr>Hanoi gourmet restaurants</vt:lpstr>
      <vt:lpstr>Outline of content</vt:lpstr>
      <vt:lpstr>I - Introduction</vt:lpstr>
      <vt:lpstr>I - Introduction (cont.)</vt:lpstr>
      <vt:lpstr>I - Introduction (cont.)</vt:lpstr>
      <vt:lpstr>I - Introduction (cont.)</vt:lpstr>
      <vt:lpstr>I - Introduction (cont.)</vt:lpstr>
      <vt:lpstr>I - Introduction (cont.)</vt:lpstr>
      <vt:lpstr>II - Project management</vt:lpstr>
      <vt:lpstr>II - Project management (cont.)</vt:lpstr>
      <vt:lpstr>II - Project management (cont.)</vt:lpstr>
      <vt:lpstr>II - Project management (cont.)</vt:lpstr>
      <vt:lpstr>II - Project management (cont.)</vt:lpstr>
      <vt:lpstr>II - Project management (cont.)</vt:lpstr>
      <vt:lpstr>III - Software requirements</vt:lpstr>
      <vt:lpstr>III - Software requirements (cont.)</vt:lpstr>
      <vt:lpstr> IV - Software Design Description </vt:lpstr>
      <vt:lpstr> IV - Software Design Description (cont.) </vt:lpstr>
      <vt:lpstr>IV - Software Design Description (cont.)</vt:lpstr>
      <vt:lpstr>IV - Software Design Description (cont.)</vt:lpstr>
      <vt:lpstr>IV - Software Design Description (cont.)</vt:lpstr>
      <vt:lpstr>IV - Software Design Description (cont.)</vt:lpstr>
      <vt:lpstr>VI - Test</vt:lpstr>
      <vt:lpstr>VI – Test (cont.)</vt:lpstr>
      <vt:lpstr>VI – Test (cont.)</vt:lpstr>
      <vt:lpstr>VI – Test (cont.)</vt:lpstr>
      <vt:lpstr>VII – Demo and Q&amp;A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2012-08-18T01:23:48Z</dcterms:created>
  <dcterms:modified xsi:type="dcterms:W3CDTF">2013-04-16T20:33:37Z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