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9"/>
  </p:notesMasterIdLst>
  <p:handoutMasterIdLst>
    <p:handoutMasterId r:id="rId70"/>
  </p:handoutMasterIdLst>
  <p:sldIdLst>
    <p:sldId id="256" r:id="rId2"/>
    <p:sldId id="275" r:id="rId3"/>
    <p:sldId id="351" r:id="rId4"/>
    <p:sldId id="295" r:id="rId5"/>
    <p:sldId id="357" r:id="rId6"/>
    <p:sldId id="258" r:id="rId7"/>
    <p:sldId id="273" r:id="rId8"/>
    <p:sldId id="260" r:id="rId9"/>
    <p:sldId id="264" r:id="rId10"/>
    <p:sldId id="262" r:id="rId11"/>
    <p:sldId id="303" r:id="rId12"/>
    <p:sldId id="276" r:id="rId13"/>
    <p:sldId id="298" r:id="rId14"/>
    <p:sldId id="296" r:id="rId15"/>
    <p:sldId id="359" r:id="rId16"/>
    <p:sldId id="277" r:id="rId17"/>
    <p:sldId id="304" r:id="rId18"/>
    <p:sldId id="281" r:id="rId19"/>
    <p:sldId id="282" r:id="rId20"/>
    <p:sldId id="305" r:id="rId21"/>
    <p:sldId id="390" r:id="rId22"/>
    <p:sldId id="391" r:id="rId23"/>
    <p:sldId id="416" r:id="rId24"/>
    <p:sldId id="283" r:id="rId25"/>
    <p:sldId id="317" r:id="rId26"/>
    <p:sldId id="308" r:id="rId27"/>
    <p:sldId id="310" r:id="rId28"/>
    <p:sldId id="311" r:id="rId29"/>
    <p:sldId id="312" r:id="rId30"/>
    <p:sldId id="362" r:id="rId31"/>
    <p:sldId id="388" r:id="rId32"/>
    <p:sldId id="395" r:id="rId33"/>
    <p:sldId id="396" r:id="rId34"/>
    <p:sldId id="414" r:id="rId35"/>
    <p:sldId id="415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394" r:id="rId52"/>
    <p:sldId id="364" r:id="rId53"/>
    <p:sldId id="365" r:id="rId54"/>
    <p:sldId id="366" r:id="rId55"/>
    <p:sldId id="367" r:id="rId56"/>
    <p:sldId id="368" r:id="rId57"/>
    <p:sldId id="392" r:id="rId58"/>
    <p:sldId id="369" r:id="rId59"/>
    <p:sldId id="370" r:id="rId60"/>
    <p:sldId id="371" r:id="rId61"/>
    <p:sldId id="372" r:id="rId62"/>
    <p:sldId id="373" r:id="rId63"/>
    <p:sldId id="307" r:id="rId64"/>
    <p:sldId id="288" r:id="rId65"/>
    <p:sldId id="289" r:id="rId66"/>
    <p:sldId id="290" r:id="rId67"/>
    <p:sldId id="271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47" autoAdjust="0"/>
    <p:restoredTop sz="86380" autoAdjust="0"/>
  </p:normalViewPr>
  <p:slideViewPr>
    <p:cSldViewPr>
      <p:cViewPr>
        <p:scale>
          <a:sx n="66" d="100"/>
          <a:sy n="66" d="100"/>
        </p:scale>
        <p:origin x="-123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61CCE-C27C-4BEE-B54D-E80A67994B8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9AA89-3E18-4227-855A-7D1345A21B5D}">
      <dgm:prSet phldrT="[Text]"/>
      <dgm:spPr/>
      <dgm:t>
        <a:bodyPr/>
        <a:lstStyle/>
        <a:p>
          <a:r>
            <a:rPr lang="en-US"/>
            <a:t>Dr. HungPD (Instructor)</a:t>
          </a:r>
        </a:p>
      </dgm:t>
    </dgm:pt>
    <dgm:pt modelId="{950CA6D8-B891-45DC-AA42-E8A013FD7550}" type="parTrans" cxnId="{E5C99E16-F63F-41F5-BCFC-0D83DE0BC432}">
      <dgm:prSet/>
      <dgm:spPr/>
      <dgm:t>
        <a:bodyPr/>
        <a:lstStyle/>
        <a:p>
          <a:endParaRPr lang="en-US"/>
        </a:p>
      </dgm:t>
    </dgm:pt>
    <dgm:pt modelId="{C53F9EC5-D7C9-406A-8411-D2CE1A141139}" type="sibTrans" cxnId="{E5C99E16-F63F-41F5-BCFC-0D83DE0BC432}">
      <dgm:prSet/>
      <dgm:spPr/>
      <dgm:t>
        <a:bodyPr/>
        <a:lstStyle/>
        <a:p>
          <a:endParaRPr lang="en-US"/>
        </a:p>
      </dgm:t>
    </dgm:pt>
    <dgm:pt modelId="{66DA0FE8-C4F7-4540-B8F9-742DC3BFE2E7}">
      <dgm:prSet phldrT="[Text]"/>
      <dgm:spPr/>
      <dgm:t>
        <a:bodyPr/>
        <a:lstStyle/>
        <a:p>
          <a:r>
            <a:rPr lang="en-US"/>
            <a:t>HaiNN (PM/Dev)</a:t>
          </a:r>
        </a:p>
      </dgm:t>
    </dgm:pt>
    <dgm:pt modelId="{CAEBE3F1-04F5-4B8D-B9DD-E2AE01665745}" type="parTrans" cxnId="{C0C9844B-AD99-468C-A80A-9E6C0A9EFF2E}">
      <dgm:prSet/>
      <dgm:spPr/>
      <dgm:t>
        <a:bodyPr/>
        <a:lstStyle/>
        <a:p>
          <a:endParaRPr lang="en-US"/>
        </a:p>
      </dgm:t>
    </dgm:pt>
    <dgm:pt modelId="{FD87DBA5-4825-496E-83F8-D1717F474F63}" type="sibTrans" cxnId="{C0C9844B-AD99-468C-A80A-9E6C0A9EFF2E}">
      <dgm:prSet/>
      <dgm:spPr/>
      <dgm:t>
        <a:bodyPr/>
        <a:lstStyle/>
        <a:p>
          <a:endParaRPr lang="en-US"/>
        </a:p>
      </dgm:t>
    </dgm:pt>
    <dgm:pt modelId="{2D13A097-0BC2-456A-BD7A-4FFDA004F898}">
      <dgm:prSet phldrT="[Text]"/>
      <dgm:spPr/>
      <dgm:t>
        <a:bodyPr/>
        <a:lstStyle/>
        <a:p>
          <a:r>
            <a:rPr lang="en-US"/>
            <a:t>LinhNK (Dev/QA)</a:t>
          </a:r>
        </a:p>
      </dgm:t>
    </dgm:pt>
    <dgm:pt modelId="{B7B368EB-2CED-47DD-9D22-E2BF7C1ECFBB}" type="parTrans" cxnId="{0068C0C4-55FC-426A-B465-D78ACDBF8204}">
      <dgm:prSet/>
      <dgm:spPr/>
      <dgm:t>
        <a:bodyPr/>
        <a:lstStyle/>
        <a:p>
          <a:endParaRPr lang="en-US"/>
        </a:p>
      </dgm:t>
    </dgm:pt>
    <dgm:pt modelId="{B1591CC9-D417-45EC-AFD3-9AD835A0ADB0}" type="sibTrans" cxnId="{0068C0C4-55FC-426A-B465-D78ACDBF8204}">
      <dgm:prSet/>
      <dgm:spPr/>
      <dgm:t>
        <a:bodyPr/>
        <a:lstStyle/>
        <a:p>
          <a:endParaRPr lang="en-US"/>
        </a:p>
      </dgm:t>
    </dgm:pt>
    <dgm:pt modelId="{8F3A0B33-BF1C-4E0D-B05E-DA8C0A52DB54}">
      <dgm:prSet phldrT="[Text]"/>
      <dgm:spPr/>
      <dgm:t>
        <a:bodyPr/>
        <a:lstStyle/>
        <a:p>
          <a:r>
            <a:rPr lang="en-US"/>
            <a:t>AnhHTK (Dev/Tester)</a:t>
          </a:r>
        </a:p>
      </dgm:t>
    </dgm:pt>
    <dgm:pt modelId="{CD01D3B8-36BA-40BF-9A27-BBB6C8201D2A}" type="parTrans" cxnId="{77E553A2-0C51-4265-A31E-E8FD4CBFB06E}">
      <dgm:prSet/>
      <dgm:spPr/>
      <dgm:t>
        <a:bodyPr/>
        <a:lstStyle/>
        <a:p>
          <a:endParaRPr lang="en-US"/>
        </a:p>
      </dgm:t>
    </dgm:pt>
    <dgm:pt modelId="{BCF02AE3-2B76-489E-804F-B11777FAE763}" type="sibTrans" cxnId="{77E553A2-0C51-4265-A31E-E8FD4CBFB06E}">
      <dgm:prSet/>
      <dgm:spPr/>
      <dgm:t>
        <a:bodyPr/>
        <a:lstStyle/>
        <a:p>
          <a:endParaRPr lang="en-US"/>
        </a:p>
      </dgm:t>
    </dgm:pt>
    <dgm:pt modelId="{7400562C-731C-480D-B682-649A563A2EB6}">
      <dgm:prSet phldrT="[Text]"/>
      <dgm:spPr/>
      <dgm:t>
        <a:bodyPr/>
        <a:lstStyle/>
        <a:p>
          <a:r>
            <a:rPr lang="en-US"/>
            <a:t>DinhMC (Dev/Tester)</a:t>
          </a:r>
        </a:p>
      </dgm:t>
    </dgm:pt>
    <dgm:pt modelId="{698A84F2-EE0C-4172-AE4F-438100F38805}" type="parTrans" cxnId="{1875A292-4FE0-4019-809F-4EF6A8EB123E}">
      <dgm:prSet/>
      <dgm:spPr/>
      <dgm:t>
        <a:bodyPr/>
        <a:lstStyle/>
        <a:p>
          <a:endParaRPr lang="en-US"/>
        </a:p>
      </dgm:t>
    </dgm:pt>
    <dgm:pt modelId="{5FFA2BA1-073A-4998-BBF5-89FAF7E54F57}" type="sibTrans" cxnId="{1875A292-4FE0-4019-809F-4EF6A8EB123E}">
      <dgm:prSet/>
      <dgm:spPr/>
      <dgm:t>
        <a:bodyPr/>
        <a:lstStyle/>
        <a:p>
          <a:endParaRPr lang="en-US"/>
        </a:p>
      </dgm:t>
    </dgm:pt>
    <dgm:pt modelId="{9D3CE876-A631-49A9-999B-A86C2FD7F3F7}">
      <dgm:prSet phldrT="[Text]"/>
      <dgm:spPr/>
      <dgm:t>
        <a:bodyPr/>
        <a:lstStyle/>
        <a:p>
          <a:r>
            <a:rPr lang="en-US"/>
            <a:t>HienLNV (Dev/Tester)</a:t>
          </a:r>
        </a:p>
      </dgm:t>
    </dgm:pt>
    <dgm:pt modelId="{4706F01C-DE3E-4C4D-B4E2-518B78985BF0}" type="parTrans" cxnId="{B77475FF-748F-46F4-AED5-391751B1BD48}">
      <dgm:prSet/>
      <dgm:spPr/>
      <dgm:t>
        <a:bodyPr/>
        <a:lstStyle/>
        <a:p>
          <a:endParaRPr lang="en-US"/>
        </a:p>
      </dgm:t>
    </dgm:pt>
    <dgm:pt modelId="{D5E4E5A1-7FA5-4FF8-A25E-1F465FA3318D}" type="sibTrans" cxnId="{B77475FF-748F-46F4-AED5-391751B1BD48}">
      <dgm:prSet/>
      <dgm:spPr/>
      <dgm:t>
        <a:bodyPr/>
        <a:lstStyle/>
        <a:p>
          <a:endParaRPr lang="en-US"/>
        </a:p>
      </dgm:t>
    </dgm:pt>
    <dgm:pt modelId="{597F659C-D2F3-4067-B665-0E8F41FB73A8}" type="pres">
      <dgm:prSet presAssocID="{39B61CCE-C27C-4BEE-B54D-E80A67994B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70912D-D9A7-48CD-9AA7-ED2160196E21}" type="pres">
      <dgm:prSet presAssocID="{CEB9AA89-3E18-4227-855A-7D1345A21B5D}" presName="root1" presStyleCnt="0"/>
      <dgm:spPr/>
    </dgm:pt>
    <dgm:pt modelId="{641E0369-1AD4-432B-BFDE-F9D654787B62}" type="pres">
      <dgm:prSet presAssocID="{CEB9AA89-3E18-4227-855A-7D1345A21B5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B1382-D58D-415E-8670-D8D1F9DCF302}" type="pres">
      <dgm:prSet presAssocID="{CEB9AA89-3E18-4227-855A-7D1345A21B5D}" presName="level2hierChild" presStyleCnt="0"/>
      <dgm:spPr/>
    </dgm:pt>
    <dgm:pt modelId="{796EB3F1-20A8-4347-BA18-70D9E696F47E}" type="pres">
      <dgm:prSet presAssocID="{CAEBE3F1-04F5-4B8D-B9DD-E2AE01665745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E93AB185-8357-4AF8-AF9F-75FBD8DD213A}" type="pres">
      <dgm:prSet presAssocID="{CAEBE3F1-04F5-4B8D-B9DD-E2AE01665745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1326477-F926-41B7-B1D9-DE3E6F5863CA}" type="pres">
      <dgm:prSet presAssocID="{66DA0FE8-C4F7-4540-B8F9-742DC3BFE2E7}" presName="root2" presStyleCnt="0"/>
      <dgm:spPr/>
    </dgm:pt>
    <dgm:pt modelId="{5CFDB878-35B1-4E84-B3A7-77611A43C0D6}" type="pres">
      <dgm:prSet presAssocID="{66DA0FE8-C4F7-4540-B8F9-742DC3BFE2E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399FEB-0E6B-4E40-8F97-C183A3B83A30}" type="pres">
      <dgm:prSet presAssocID="{66DA0FE8-C4F7-4540-B8F9-742DC3BFE2E7}" presName="level3hierChild" presStyleCnt="0"/>
      <dgm:spPr/>
    </dgm:pt>
    <dgm:pt modelId="{07BAA097-211F-480D-AEFE-DCBA003E0FFC}" type="pres">
      <dgm:prSet presAssocID="{B7B368EB-2CED-47DD-9D22-E2BF7C1ECFBB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69F4EA85-030E-41AD-B231-63FBAEDBE9AA}" type="pres">
      <dgm:prSet presAssocID="{B7B368EB-2CED-47DD-9D22-E2BF7C1ECFB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8D54B4C-7214-4415-B1A2-898EA3D95EE4}" type="pres">
      <dgm:prSet presAssocID="{2D13A097-0BC2-456A-BD7A-4FFDA004F898}" presName="root2" presStyleCnt="0"/>
      <dgm:spPr/>
    </dgm:pt>
    <dgm:pt modelId="{A508EA4B-413A-4CD7-9169-DF1C35F1793F}" type="pres">
      <dgm:prSet presAssocID="{2D13A097-0BC2-456A-BD7A-4FFDA004F89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02733C-0748-4A54-8DA0-B78BAEE09C39}" type="pres">
      <dgm:prSet presAssocID="{2D13A097-0BC2-456A-BD7A-4FFDA004F898}" presName="level3hierChild" presStyleCnt="0"/>
      <dgm:spPr/>
    </dgm:pt>
    <dgm:pt modelId="{05C29F7F-27B2-49D6-9267-7369EF33355E}" type="pres">
      <dgm:prSet presAssocID="{698A84F2-EE0C-4172-AE4F-438100F38805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0E1229DE-0895-4F9F-BB76-88ADB77D1F21}" type="pres">
      <dgm:prSet presAssocID="{698A84F2-EE0C-4172-AE4F-438100F38805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1B46401-6FB3-4301-A6D2-F8DE60142116}" type="pres">
      <dgm:prSet presAssocID="{7400562C-731C-480D-B682-649A563A2EB6}" presName="root2" presStyleCnt="0"/>
      <dgm:spPr/>
    </dgm:pt>
    <dgm:pt modelId="{F812798D-FBB2-4F33-8320-7CAFC7DCA35F}" type="pres">
      <dgm:prSet presAssocID="{7400562C-731C-480D-B682-649A563A2EB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9BCBE7-79CC-45D1-BA7F-627F247A1B13}" type="pres">
      <dgm:prSet presAssocID="{7400562C-731C-480D-B682-649A563A2EB6}" presName="level3hierChild" presStyleCnt="0"/>
      <dgm:spPr/>
    </dgm:pt>
    <dgm:pt modelId="{422F1F80-BC09-40B3-B33E-AFFA7132A216}" type="pres">
      <dgm:prSet presAssocID="{CD01D3B8-36BA-40BF-9A27-BBB6C8201D2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CEACE4D-27F9-4057-BB97-9893AAEF999F}" type="pres">
      <dgm:prSet presAssocID="{CD01D3B8-36BA-40BF-9A27-BBB6C8201D2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F6B8E411-BB8F-4FFD-B612-C296D9927E70}" type="pres">
      <dgm:prSet presAssocID="{8F3A0B33-BF1C-4E0D-B05E-DA8C0A52DB54}" presName="root2" presStyleCnt="0"/>
      <dgm:spPr/>
    </dgm:pt>
    <dgm:pt modelId="{F6A73947-0259-4594-863D-60D85813AFA7}" type="pres">
      <dgm:prSet presAssocID="{8F3A0B33-BF1C-4E0D-B05E-DA8C0A52DB5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8C42C5-1077-4549-86CF-F6BC95220166}" type="pres">
      <dgm:prSet presAssocID="{8F3A0B33-BF1C-4E0D-B05E-DA8C0A52DB54}" presName="level3hierChild" presStyleCnt="0"/>
      <dgm:spPr/>
    </dgm:pt>
    <dgm:pt modelId="{75B89EC9-4854-4876-B9EC-69E41B7AC40C}" type="pres">
      <dgm:prSet presAssocID="{4706F01C-DE3E-4C4D-B4E2-518B78985BF0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7EA522C-5D69-44F1-A45E-E329AF7A05C8}" type="pres">
      <dgm:prSet presAssocID="{4706F01C-DE3E-4C4D-B4E2-518B78985BF0}" presName="connTx" presStyleLbl="parChTrans1D3" presStyleIdx="3" presStyleCnt="4"/>
      <dgm:spPr/>
      <dgm:t>
        <a:bodyPr/>
        <a:lstStyle/>
        <a:p>
          <a:endParaRPr lang="en-US"/>
        </a:p>
      </dgm:t>
    </dgm:pt>
    <dgm:pt modelId="{58C892E9-FA84-4BF4-8DE3-62AD3E43C6BF}" type="pres">
      <dgm:prSet presAssocID="{9D3CE876-A631-49A9-999B-A86C2FD7F3F7}" presName="root2" presStyleCnt="0"/>
      <dgm:spPr/>
    </dgm:pt>
    <dgm:pt modelId="{22D752A9-9C7E-4CE1-9FE8-7E87B4E96228}" type="pres">
      <dgm:prSet presAssocID="{9D3CE876-A631-49A9-999B-A86C2FD7F3F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547D1-5212-4543-8CAA-0968F4C13B4B}" type="pres">
      <dgm:prSet presAssocID="{9D3CE876-A631-49A9-999B-A86C2FD7F3F7}" presName="level3hierChild" presStyleCnt="0"/>
      <dgm:spPr/>
    </dgm:pt>
  </dgm:ptLst>
  <dgm:cxnLst>
    <dgm:cxn modelId="{77E553A2-0C51-4265-A31E-E8FD4CBFB06E}" srcId="{66DA0FE8-C4F7-4540-B8F9-742DC3BFE2E7}" destId="{8F3A0B33-BF1C-4E0D-B05E-DA8C0A52DB54}" srcOrd="2" destOrd="0" parTransId="{CD01D3B8-36BA-40BF-9A27-BBB6C8201D2A}" sibTransId="{BCF02AE3-2B76-489E-804F-B11777FAE763}"/>
    <dgm:cxn modelId="{3988F507-DB3F-4208-824A-7E71B94A9E70}" type="presOf" srcId="{39B61CCE-C27C-4BEE-B54D-E80A67994B84}" destId="{597F659C-D2F3-4067-B665-0E8F41FB73A8}" srcOrd="0" destOrd="0" presId="urn:microsoft.com/office/officeart/2005/8/layout/hierarchy2"/>
    <dgm:cxn modelId="{74B5D2EA-E992-401C-8F53-AB7A5126BAC5}" type="presOf" srcId="{B7B368EB-2CED-47DD-9D22-E2BF7C1ECFBB}" destId="{07BAA097-211F-480D-AEFE-DCBA003E0FFC}" srcOrd="0" destOrd="0" presId="urn:microsoft.com/office/officeart/2005/8/layout/hierarchy2"/>
    <dgm:cxn modelId="{40F815DA-C816-4B9F-87EA-90E17E09451B}" type="presOf" srcId="{7400562C-731C-480D-B682-649A563A2EB6}" destId="{F812798D-FBB2-4F33-8320-7CAFC7DCA35F}" srcOrd="0" destOrd="0" presId="urn:microsoft.com/office/officeart/2005/8/layout/hierarchy2"/>
    <dgm:cxn modelId="{40A1CF95-BCF5-464D-9F52-F06979631513}" type="presOf" srcId="{9D3CE876-A631-49A9-999B-A86C2FD7F3F7}" destId="{22D752A9-9C7E-4CE1-9FE8-7E87B4E96228}" srcOrd="0" destOrd="0" presId="urn:microsoft.com/office/officeart/2005/8/layout/hierarchy2"/>
    <dgm:cxn modelId="{32EED3CC-BF3A-46F0-BB7D-E0D0805556D7}" type="presOf" srcId="{CAEBE3F1-04F5-4B8D-B9DD-E2AE01665745}" destId="{E93AB185-8357-4AF8-AF9F-75FBD8DD213A}" srcOrd="1" destOrd="0" presId="urn:microsoft.com/office/officeart/2005/8/layout/hierarchy2"/>
    <dgm:cxn modelId="{E1E146D8-2F3A-431C-9B3B-4D614214210C}" type="presOf" srcId="{2D13A097-0BC2-456A-BD7A-4FFDA004F898}" destId="{A508EA4B-413A-4CD7-9169-DF1C35F1793F}" srcOrd="0" destOrd="0" presId="urn:microsoft.com/office/officeart/2005/8/layout/hierarchy2"/>
    <dgm:cxn modelId="{10752F28-04D1-4E64-90E1-6844714F0870}" type="presOf" srcId="{4706F01C-DE3E-4C4D-B4E2-518B78985BF0}" destId="{87EA522C-5D69-44F1-A45E-E329AF7A05C8}" srcOrd="1" destOrd="0" presId="urn:microsoft.com/office/officeart/2005/8/layout/hierarchy2"/>
    <dgm:cxn modelId="{66E387BD-2ED8-4CD4-ADC6-E14B00A9F37D}" type="presOf" srcId="{CD01D3B8-36BA-40BF-9A27-BBB6C8201D2A}" destId="{422F1F80-BC09-40B3-B33E-AFFA7132A216}" srcOrd="0" destOrd="0" presId="urn:microsoft.com/office/officeart/2005/8/layout/hierarchy2"/>
    <dgm:cxn modelId="{A132075F-09F9-4753-8789-CB9B76E07268}" type="presOf" srcId="{CD01D3B8-36BA-40BF-9A27-BBB6C8201D2A}" destId="{0CEACE4D-27F9-4057-BB97-9893AAEF999F}" srcOrd="1" destOrd="0" presId="urn:microsoft.com/office/officeart/2005/8/layout/hierarchy2"/>
    <dgm:cxn modelId="{0068C0C4-55FC-426A-B465-D78ACDBF8204}" srcId="{66DA0FE8-C4F7-4540-B8F9-742DC3BFE2E7}" destId="{2D13A097-0BC2-456A-BD7A-4FFDA004F898}" srcOrd="0" destOrd="0" parTransId="{B7B368EB-2CED-47DD-9D22-E2BF7C1ECFBB}" sibTransId="{B1591CC9-D417-45EC-AFD3-9AD835A0ADB0}"/>
    <dgm:cxn modelId="{E5C99E16-F63F-41F5-BCFC-0D83DE0BC432}" srcId="{39B61CCE-C27C-4BEE-B54D-E80A67994B84}" destId="{CEB9AA89-3E18-4227-855A-7D1345A21B5D}" srcOrd="0" destOrd="0" parTransId="{950CA6D8-B891-45DC-AA42-E8A013FD7550}" sibTransId="{C53F9EC5-D7C9-406A-8411-D2CE1A141139}"/>
    <dgm:cxn modelId="{5C188CE0-38E7-4783-9889-768537E522E7}" type="presOf" srcId="{698A84F2-EE0C-4172-AE4F-438100F38805}" destId="{0E1229DE-0895-4F9F-BB76-88ADB77D1F21}" srcOrd="1" destOrd="0" presId="urn:microsoft.com/office/officeart/2005/8/layout/hierarchy2"/>
    <dgm:cxn modelId="{FEEE4749-76CE-47D8-BA9D-9B6D1DB9A76E}" type="presOf" srcId="{CEB9AA89-3E18-4227-855A-7D1345A21B5D}" destId="{641E0369-1AD4-432B-BFDE-F9D654787B62}" srcOrd="0" destOrd="0" presId="urn:microsoft.com/office/officeart/2005/8/layout/hierarchy2"/>
    <dgm:cxn modelId="{C0C9844B-AD99-468C-A80A-9E6C0A9EFF2E}" srcId="{CEB9AA89-3E18-4227-855A-7D1345A21B5D}" destId="{66DA0FE8-C4F7-4540-B8F9-742DC3BFE2E7}" srcOrd="0" destOrd="0" parTransId="{CAEBE3F1-04F5-4B8D-B9DD-E2AE01665745}" sibTransId="{FD87DBA5-4825-496E-83F8-D1717F474F63}"/>
    <dgm:cxn modelId="{5FFF992C-9B05-4545-A215-A8F55FC44DCE}" type="presOf" srcId="{B7B368EB-2CED-47DD-9D22-E2BF7C1ECFBB}" destId="{69F4EA85-030E-41AD-B231-63FBAEDBE9AA}" srcOrd="1" destOrd="0" presId="urn:microsoft.com/office/officeart/2005/8/layout/hierarchy2"/>
    <dgm:cxn modelId="{594BE2E7-77DA-48B3-A36E-625C03979C6E}" type="presOf" srcId="{4706F01C-DE3E-4C4D-B4E2-518B78985BF0}" destId="{75B89EC9-4854-4876-B9EC-69E41B7AC40C}" srcOrd="0" destOrd="0" presId="urn:microsoft.com/office/officeart/2005/8/layout/hierarchy2"/>
    <dgm:cxn modelId="{AE3A0E24-4E57-4CAC-B330-23DD8D741A83}" type="presOf" srcId="{66DA0FE8-C4F7-4540-B8F9-742DC3BFE2E7}" destId="{5CFDB878-35B1-4E84-B3A7-77611A43C0D6}" srcOrd="0" destOrd="0" presId="urn:microsoft.com/office/officeart/2005/8/layout/hierarchy2"/>
    <dgm:cxn modelId="{B68299D8-F626-4AEA-A8D1-CADE456E28CF}" type="presOf" srcId="{CAEBE3F1-04F5-4B8D-B9DD-E2AE01665745}" destId="{796EB3F1-20A8-4347-BA18-70D9E696F47E}" srcOrd="0" destOrd="0" presId="urn:microsoft.com/office/officeart/2005/8/layout/hierarchy2"/>
    <dgm:cxn modelId="{1875A292-4FE0-4019-809F-4EF6A8EB123E}" srcId="{66DA0FE8-C4F7-4540-B8F9-742DC3BFE2E7}" destId="{7400562C-731C-480D-B682-649A563A2EB6}" srcOrd="1" destOrd="0" parTransId="{698A84F2-EE0C-4172-AE4F-438100F38805}" sibTransId="{5FFA2BA1-073A-4998-BBF5-89FAF7E54F57}"/>
    <dgm:cxn modelId="{1325AB2F-2550-43B8-856D-175C2D33FD7D}" type="presOf" srcId="{698A84F2-EE0C-4172-AE4F-438100F38805}" destId="{05C29F7F-27B2-49D6-9267-7369EF33355E}" srcOrd="0" destOrd="0" presId="urn:microsoft.com/office/officeart/2005/8/layout/hierarchy2"/>
    <dgm:cxn modelId="{7FFBC6E0-2F84-4706-B109-4ECD8E37EECF}" type="presOf" srcId="{8F3A0B33-BF1C-4E0D-B05E-DA8C0A52DB54}" destId="{F6A73947-0259-4594-863D-60D85813AFA7}" srcOrd="0" destOrd="0" presId="urn:microsoft.com/office/officeart/2005/8/layout/hierarchy2"/>
    <dgm:cxn modelId="{B77475FF-748F-46F4-AED5-391751B1BD48}" srcId="{66DA0FE8-C4F7-4540-B8F9-742DC3BFE2E7}" destId="{9D3CE876-A631-49A9-999B-A86C2FD7F3F7}" srcOrd="3" destOrd="0" parTransId="{4706F01C-DE3E-4C4D-B4E2-518B78985BF0}" sibTransId="{D5E4E5A1-7FA5-4FF8-A25E-1F465FA3318D}"/>
    <dgm:cxn modelId="{8DF744B0-5EF4-47C3-A8DB-A4B6006389BE}" type="presParOf" srcId="{597F659C-D2F3-4067-B665-0E8F41FB73A8}" destId="{AA70912D-D9A7-48CD-9AA7-ED2160196E21}" srcOrd="0" destOrd="0" presId="urn:microsoft.com/office/officeart/2005/8/layout/hierarchy2"/>
    <dgm:cxn modelId="{D667A062-E163-4D54-846B-8DC44D5F7572}" type="presParOf" srcId="{AA70912D-D9A7-48CD-9AA7-ED2160196E21}" destId="{641E0369-1AD4-432B-BFDE-F9D654787B62}" srcOrd="0" destOrd="0" presId="urn:microsoft.com/office/officeart/2005/8/layout/hierarchy2"/>
    <dgm:cxn modelId="{95220ED9-1EA7-4EDB-9021-2478AF2A283F}" type="presParOf" srcId="{AA70912D-D9A7-48CD-9AA7-ED2160196E21}" destId="{901B1382-D58D-415E-8670-D8D1F9DCF302}" srcOrd="1" destOrd="0" presId="urn:microsoft.com/office/officeart/2005/8/layout/hierarchy2"/>
    <dgm:cxn modelId="{FA222BE3-D984-4CCA-9BEB-36AAF8C455FE}" type="presParOf" srcId="{901B1382-D58D-415E-8670-D8D1F9DCF302}" destId="{796EB3F1-20A8-4347-BA18-70D9E696F47E}" srcOrd="0" destOrd="0" presId="urn:microsoft.com/office/officeart/2005/8/layout/hierarchy2"/>
    <dgm:cxn modelId="{25BF420F-DCAA-40AE-96C5-F91E4E17CBE9}" type="presParOf" srcId="{796EB3F1-20A8-4347-BA18-70D9E696F47E}" destId="{E93AB185-8357-4AF8-AF9F-75FBD8DD213A}" srcOrd="0" destOrd="0" presId="urn:microsoft.com/office/officeart/2005/8/layout/hierarchy2"/>
    <dgm:cxn modelId="{CFAD1CF9-490A-4ECC-9A70-B12B9BA990C6}" type="presParOf" srcId="{901B1382-D58D-415E-8670-D8D1F9DCF302}" destId="{41326477-F926-41B7-B1D9-DE3E6F5863CA}" srcOrd="1" destOrd="0" presId="urn:microsoft.com/office/officeart/2005/8/layout/hierarchy2"/>
    <dgm:cxn modelId="{A0F3867D-7BFB-46D3-9441-2CF5BA068A61}" type="presParOf" srcId="{41326477-F926-41B7-B1D9-DE3E6F5863CA}" destId="{5CFDB878-35B1-4E84-B3A7-77611A43C0D6}" srcOrd="0" destOrd="0" presId="urn:microsoft.com/office/officeart/2005/8/layout/hierarchy2"/>
    <dgm:cxn modelId="{7831F781-56CA-4395-AB7C-6C9F3520C521}" type="presParOf" srcId="{41326477-F926-41B7-B1D9-DE3E6F5863CA}" destId="{8D399FEB-0E6B-4E40-8F97-C183A3B83A30}" srcOrd="1" destOrd="0" presId="urn:microsoft.com/office/officeart/2005/8/layout/hierarchy2"/>
    <dgm:cxn modelId="{7E339B74-14D5-4380-8E92-6F5BF8128444}" type="presParOf" srcId="{8D399FEB-0E6B-4E40-8F97-C183A3B83A30}" destId="{07BAA097-211F-480D-AEFE-DCBA003E0FFC}" srcOrd="0" destOrd="0" presId="urn:microsoft.com/office/officeart/2005/8/layout/hierarchy2"/>
    <dgm:cxn modelId="{EA689600-9C3C-4023-9C82-927770243B9F}" type="presParOf" srcId="{07BAA097-211F-480D-AEFE-DCBA003E0FFC}" destId="{69F4EA85-030E-41AD-B231-63FBAEDBE9AA}" srcOrd="0" destOrd="0" presId="urn:microsoft.com/office/officeart/2005/8/layout/hierarchy2"/>
    <dgm:cxn modelId="{2AC5789D-4EF2-4221-9F1B-574B276C7953}" type="presParOf" srcId="{8D399FEB-0E6B-4E40-8F97-C183A3B83A30}" destId="{08D54B4C-7214-4415-B1A2-898EA3D95EE4}" srcOrd="1" destOrd="0" presId="urn:microsoft.com/office/officeart/2005/8/layout/hierarchy2"/>
    <dgm:cxn modelId="{55BA75F6-C932-41D6-9A28-D97C52BB1208}" type="presParOf" srcId="{08D54B4C-7214-4415-B1A2-898EA3D95EE4}" destId="{A508EA4B-413A-4CD7-9169-DF1C35F1793F}" srcOrd="0" destOrd="0" presId="urn:microsoft.com/office/officeart/2005/8/layout/hierarchy2"/>
    <dgm:cxn modelId="{4302265C-BED4-4B2D-B16E-9281F66A8FED}" type="presParOf" srcId="{08D54B4C-7214-4415-B1A2-898EA3D95EE4}" destId="{C602733C-0748-4A54-8DA0-B78BAEE09C39}" srcOrd="1" destOrd="0" presId="urn:microsoft.com/office/officeart/2005/8/layout/hierarchy2"/>
    <dgm:cxn modelId="{EC50F32D-C7F5-42A7-B8A7-763134B76C4F}" type="presParOf" srcId="{8D399FEB-0E6B-4E40-8F97-C183A3B83A30}" destId="{05C29F7F-27B2-49D6-9267-7369EF33355E}" srcOrd="2" destOrd="0" presId="urn:microsoft.com/office/officeart/2005/8/layout/hierarchy2"/>
    <dgm:cxn modelId="{25EF137F-C76F-4CFC-A53B-62E3B11CD677}" type="presParOf" srcId="{05C29F7F-27B2-49D6-9267-7369EF33355E}" destId="{0E1229DE-0895-4F9F-BB76-88ADB77D1F21}" srcOrd="0" destOrd="0" presId="urn:microsoft.com/office/officeart/2005/8/layout/hierarchy2"/>
    <dgm:cxn modelId="{1420D723-93D2-419B-AB1E-5EB8A4B7DC0C}" type="presParOf" srcId="{8D399FEB-0E6B-4E40-8F97-C183A3B83A30}" destId="{51B46401-6FB3-4301-A6D2-F8DE60142116}" srcOrd="3" destOrd="0" presId="urn:microsoft.com/office/officeart/2005/8/layout/hierarchy2"/>
    <dgm:cxn modelId="{CE1EA2DC-C238-41D8-8554-9F2A12E308D2}" type="presParOf" srcId="{51B46401-6FB3-4301-A6D2-F8DE60142116}" destId="{F812798D-FBB2-4F33-8320-7CAFC7DCA35F}" srcOrd="0" destOrd="0" presId="urn:microsoft.com/office/officeart/2005/8/layout/hierarchy2"/>
    <dgm:cxn modelId="{3E3CC718-5600-428C-ADA3-4F4E86C68D63}" type="presParOf" srcId="{51B46401-6FB3-4301-A6D2-F8DE60142116}" destId="{2B9BCBE7-79CC-45D1-BA7F-627F247A1B13}" srcOrd="1" destOrd="0" presId="urn:microsoft.com/office/officeart/2005/8/layout/hierarchy2"/>
    <dgm:cxn modelId="{209F6C85-4E48-4DB9-8E64-4D6B5A2D083C}" type="presParOf" srcId="{8D399FEB-0E6B-4E40-8F97-C183A3B83A30}" destId="{422F1F80-BC09-40B3-B33E-AFFA7132A216}" srcOrd="4" destOrd="0" presId="urn:microsoft.com/office/officeart/2005/8/layout/hierarchy2"/>
    <dgm:cxn modelId="{3DD5887E-EF7C-4782-B866-494A991248F1}" type="presParOf" srcId="{422F1F80-BC09-40B3-B33E-AFFA7132A216}" destId="{0CEACE4D-27F9-4057-BB97-9893AAEF999F}" srcOrd="0" destOrd="0" presId="urn:microsoft.com/office/officeart/2005/8/layout/hierarchy2"/>
    <dgm:cxn modelId="{4C769520-FA5B-43E1-B4B5-FB15B268E0AE}" type="presParOf" srcId="{8D399FEB-0E6B-4E40-8F97-C183A3B83A30}" destId="{F6B8E411-BB8F-4FFD-B612-C296D9927E70}" srcOrd="5" destOrd="0" presId="urn:microsoft.com/office/officeart/2005/8/layout/hierarchy2"/>
    <dgm:cxn modelId="{F54DC1CC-338D-47EF-89A2-5F1DB77AEF15}" type="presParOf" srcId="{F6B8E411-BB8F-4FFD-B612-C296D9927E70}" destId="{F6A73947-0259-4594-863D-60D85813AFA7}" srcOrd="0" destOrd="0" presId="urn:microsoft.com/office/officeart/2005/8/layout/hierarchy2"/>
    <dgm:cxn modelId="{1F319826-DE37-4DEE-9896-EA8551140B70}" type="presParOf" srcId="{F6B8E411-BB8F-4FFD-B612-C296D9927E70}" destId="{998C42C5-1077-4549-86CF-F6BC95220166}" srcOrd="1" destOrd="0" presId="urn:microsoft.com/office/officeart/2005/8/layout/hierarchy2"/>
    <dgm:cxn modelId="{968B0158-0778-415F-8ECE-346D8D013DAD}" type="presParOf" srcId="{8D399FEB-0E6B-4E40-8F97-C183A3B83A30}" destId="{75B89EC9-4854-4876-B9EC-69E41B7AC40C}" srcOrd="6" destOrd="0" presId="urn:microsoft.com/office/officeart/2005/8/layout/hierarchy2"/>
    <dgm:cxn modelId="{6140D676-7648-4302-A94A-627D93631533}" type="presParOf" srcId="{75B89EC9-4854-4876-B9EC-69E41B7AC40C}" destId="{87EA522C-5D69-44F1-A45E-E329AF7A05C8}" srcOrd="0" destOrd="0" presId="urn:microsoft.com/office/officeart/2005/8/layout/hierarchy2"/>
    <dgm:cxn modelId="{B28EF095-7BBF-4CEF-A272-FA918D77DDE1}" type="presParOf" srcId="{8D399FEB-0E6B-4E40-8F97-C183A3B83A30}" destId="{58C892E9-FA84-4BF4-8DE3-62AD3E43C6BF}" srcOrd="7" destOrd="0" presId="urn:microsoft.com/office/officeart/2005/8/layout/hierarchy2"/>
    <dgm:cxn modelId="{9B1D7080-C953-4DCA-8ED7-DCD2BAFA7C07}" type="presParOf" srcId="{58C892E9-FA84-4BF4-8DE3-62AD3E43C6BF}" destId="{22D752A9-9C7E-4CE1-9FE8-7E87B4E96228}" srcOrd="0" destOrd="0" presId="urn:microsoft.com/office/officeart/2005/8/layout/hierarchy2"/>
    <dgm:cxn modelId="{AB5854E3-EFB2-4D2A-946C-1201DEE9AB30}" type="presParOf" srcId="{58C892E9-FA84-4BF4-8DE3-62AD3E43C6BF}" destId="{9A8547D1-5212-4543-8CAA-0968F4C13B4B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9E281-FD59-4BA2-BAF9-A50A3AF32A3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97189-4C47-4CF6-A735-2B49761ED853}">
      <dgm:prSet phldrT="[Text]"/>
      <dgm:spPr/>
      <dgm:t>
        <a:bodyPr/>
        <a:lstStyle/>
        <a:p>
          <a:r>
            <a:rPr lang="en-US" dirty="0" smtClean="0"/>
            <a:t>Core device</a:t>
          </a:r>
          <a:endParaRPr lang="en-US" dirty="0"/>
        </a:p>
      </dgm:t>
    </dgm:pt>
    <dgm:pt modelId="{47FF8A26-75E1-42F0-885D-BB777C4948CB}" type="parTrans" cxnId="{B1E41237-1577-4591-8572-72A2BBE79461}">
      <dgm:prSet/>
      <dgm:spPr/>
      <dgm:t>
        <a:bodyPr/>
        <a:lstStyle/>
        <a:p>
          <a:endParaRPr lang="en-US"/>
        </a:p>
      </dgm:t>
    </dgm:pt>
    <dgm:pt modelId="{A8186352-861E-4D65-AAE2-F2783CAE49F2}" type="sibTrans" cxnId="{B1E41237-1577-4591-8572-72A2BBE79461}">
      <dgm:prSet/>
      <dgm:spPr/>
      <dgm:t>
        <a:bodyPr/>
        <a:lstStyle/>
        <a:p>
          <a:endParaRPr lang="en-US"/>
        </a:p>
      </dgm:t>
    </dgm:pt>
    <dgm:pt modelId="{C5DF3348-7456-42BA-AC85-E151254F38D7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0FF1C170-4DAB-4532-842E-273E036654BF}" type="parTrans" cxnId="{CDF9767C-CB73-43BC-BF35-A42CD37C8A9F}">
      <dgm:prSet/>
      <dgm:spPr/>
      <dgm:t>
        <a:bodyPr/>
        <a:lstStyle/>
        <a:p>
          <a:endParaRPr lang="en-US"/>
        </a:p>
      </dgm:t>
    </dgm:pt>
    <dgm:pt modelId="{DD5BC0EC-AAF2-4AFC-8651-F31DCE2E7626}" type="sibTrans" cxnId="{CDF9767C-CB73-43BC-BF35-A42CD37C8A9F}">
      <dgm:prSet/>
      <dgm:spPr/>
      <dgm:t>
        <a:bodyPr/>
        <a:lstStyle/>
        <a:p>
          <a:endParaRPr lang="en-US"/>
        </a:p>
      </dgm:t>
    </dgm:pt>
    <dgm:pt modelId="{70E542B4-493A-46DF-9657-530BB66F4AE7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49F10845-BA95-4901-822C-3EF236D49A33}" type="parTrans" cxnId="{3D142DBE-6E21-48A6-9BF3-FACE35EA7A41}">
      <dgm:prSet/>
      <dgm:spPr/>
      <dgm:t>
        <a:bodyPr/>
        <a:lstStyle/>
        <a:p>
          <a:endParaRPr lang="en-US"/>
        </a:p>
      </dgm:t>
    </dgm:pt>
    <dgm:pt modelId="{0E16CF9D-A5E9-4394-8855-DFAAACD90235}" type="sibTrans" cxnId="{3D142DBE-6E21-48A6-9BF3-FACE35EA7A41}">
      <dgm:prSet/>
      <dgm:spPr/>
      <dgm:t>
        <a:bodyPr/>
        <a:lstStyle/>
        <a:p>
          <a:endParaRPr lang="en-US"/>
        </a:p>
      </dgm:t>
    </dgm:pt>
    <dgm:pt modelId="{82DED28D-ADD8-4E0C-A3F0-267AA46B238E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524A54CC-F905-4E1F-8D50-2905F4C64927}" type="parTrans" cxnId="{FCB5C04C-2E70-4027-BF85-BBD7EFF4E645}">
      <dgm:prSet/>
      <dgm:spPr/>
      <dgm:t>
        <a:bodyPr/>
        <a:lstStyle/>
        <a:p>
          <a:endParaRPr lang="en-US"/>
        </a:p>
      </dgm:t>
    </dgm:pt>
    <dgm:pt modelId="{6BB09BCC-245F-4C79-BC30-BF348B2B5248}" type="sibTrans" cxnId="{FCB5C04C-2E70-4027-BF85-BBD7EFF4E645}">
      <dgm:prSet/>
      <dgm:spPr/>
      <dgm:t>
        <a:bodyPr/>
        <a:lstStyle/>
        <a:p>
          <a:endParaRPr lang="en-US"/>
        </a:p>
      </dgm:t>
    </dgm:pt>
    <dgm:pt modelId="{520B2F71-1F16-43FA-AD3C-5CEB7C106102}">
      <dgm:prSet phldrT="[Text]"/>
      <dgm:spPr/>
      <dgm:t>
        <a:bodyPr/>
        <a:lstStyle/>
        <a:p>
          <a:r>
            <a:rPr lang="en-US" dirty="0" smtClean="0"/>
            <a:t>Fall detection</a:t>
          </a:r>
          <a:endParaRPr lang="en-US" dirty="0"/>
        </a:p>
      </dgm:t>
    </dgm:pt>
    <dgm:pt modelId="{70A458EF-E270-4E43-9B51-BB2D2E74714B}" type="parTrans" cxnId="{591A05DC-F8C0-47DE-864B-C2BB69AE7176}">
      <dgm:prSet/>
      <dgm:spPr/>
      <dgm:t>
        <a:bodyPr/>
        <a:lstStyle/>
        <a:p>
          <a:endParaRPr lang="en-US"/>
        </a:p>
      </dgm:t>
    </dgm:pt>
    <dgm:pt modelId="{15F24982-56A9-47DE-96B6-CD4377DB649A}" type="sibTrans" cxnId="{591A05DC-F8C0-47DE-864B-C2BB69AE7176}">
      <dgm:prSet/>
      <dgm:spPr/>
      <dgm:t>
        <a:bodyPr/>
        <a:lstStyle/>
        <a:p>
          <a:endParaRPr lang="en-US"/>
        </a:p>
      </dgm:t>
    </dgm:pt>
    <dgm:pt modelId="{CBE79DAA-7003-438D-BB4F-BF9EC3F3A787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F0BF2D42-611A-4329-88EB-29AC92401996}" type="parTrans" cxnId="{E5FE1C5C-617C-4C19-9004-6827A99A8523}">
      <dgm:prSet/>
      <dgm:spPr/>
      <dgm:t>
        <a:bodyPr/>
        <a:lstStyle/>
        <a:p>
          <a:endParaRPr lang="en-US"/>
        </a:p>
      </dgm:t>
    </dgm:pt>
    <dgm:pt modelId="{1E645999-0823-460C-8DA4-D585E892EF15}" type="sibTrans" cxnId="{E5FE1C5C-617C-4C19-9004-6827A99A8523}">
      <dgm:prSet/>
      <dgm:spPr/>
      <dgm:t>
        <a:bodyPr/>
        <a:lstStyle/>
        <a:p>
          <a:endParaRPr lang="en-US"/>
        </a:p>
      </dgm:t>
    </dgm:pt>
    <dgm:pt modelId="{1B38D4D9-2A56-47C2-8473-B83829C15EC4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7C20E3CC-E1E6-48D6-ADFE-490EE3FFD452}" type="parTrans" cxnId="{275A3B10-0C0B-43D1-98C6-B82C2C9EE8EB}">
      <dgm:prSet/>
      <dgm:spPr/>
      <dgm:t>
        <a:bodyPr/>
        <a:lstStyle/>
        <a:p>
          <a:endParaRPr lang="en-US"/>
        </a:p>
      </dgm:t>
    </dgm:pt>
    <dgm:pt modelId="{A9EB7117-808C-48DE-9CDA-465C2156F8B2}" type="sibTrans" cxnId="{275A3B10-0C0B-43D1-98C6-B82C2C9EE8EB}">
      <dgm:prSet/>
      <dgm:spPr/>
      <dgm:t>
        <a:bodyPr/>
        <a:lstStyle/>
        <a:p>
          <a:endParaRPr lang="en-US"/>
        </a:p>
      </dgm:t>
    </dgm:pt>
    <dgm:pt modelId="{985B5978-0D57-42E0-917D-0C6589F5A5EE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B71419BA-2670-4E8E-B057-465FF223E56C}" type="parTrans" cxnId="{BD9A719D-49F7-42B0-B735-ED41F482AC9B}">
      <dgm:prSet/>
      <dgm:spPr/>
      <dgm:t>
        <a:bodyPr/>
        <a:lstStyle/>
        <a:p>
          <a:endParaRPr lang="en-US"/>
        </a:p>
      </dgm:t>
    </dgm:pt>
    <dgm:pt modelId="{C9A13891-7105-4C5A-A3E4-01ECCBDABDCC}" type="sibTrans" cxnId="{BD9A719D-49F7-42B0-B735-ED41F482AC9B}">
      <dgm:prSet/>
      <dgm:spPr/>
      <dgm:t>
        <a:bodyPr/>
        <a:lstStyle/>
        <a:p>
          <a:endParaRPr lang="en-US"/>
        </a:p>
      </dgm:t>
    </dgm:pt>
    <dgm:pt modelId="{3E798FA4-6371-4B3A-B984-3301D5CA1C0E}">
      <dgm:prSet/>
      <dgm:spPr/>
      <dgm:t>
        <a:bodyPr/>
        <a:lstStyle/>
        <a:p>
          <a:r>
            <a:rPr lang="en-US" smtClean="0"/>
            <a:t>Implementation</a:t>
          </a:r>
          <a:endParaRPr lang="en-US" dirty="0"/>
        </a:p>
      </dgm:t>
    </dgm:pt>
    <dgm:pt modelId="{B8A5D831-2750-48FC-8AF2-BA0E90EAA756}" type="parTrans" cxnId="{AB9874C4-CFC9-480B-9697-C30AFA569120}">
      <dgm:prSet/>
      <dgm:spPr/>
      <dgm:t>
        <a:bodyPr/>
        <a:lstStyle/>
        <a:p>
          <a:endParaRPr lang="en-US"/>
        </a:p>
      </dgm:t>
    </dgm:pt>
    <dgm:pt modelId="{AC5FA755-5FB4-4B07-9214-F4C4E29A890E}" type="sibTrans" cxnId="{AB9874C4-CFC9-480B-9697-C30AFA569120}">
      <dgm:prSet/>
      <dgm:spPr/>
      <dgm:t>
        <a:bodyPr/>
        <a:lstStyle/>
        <a:p>
          <a:endParaRPr lang="en-US"/>
        </a:p>
      </dgm:t>
    </dgm:pt>
    <dgm:pt modelId="{5333FBE8-E126-4D57-AD49-1ED461CBD7EE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119475CC-A75C-4D51-B1E4-947593277689}" type="parTrans" cxnId="{ADF549D7-4029-43F2-A6C0-A073B4AA7EAF}">
      <dgm:prSet/>
      <dgm:spPr/>
      <dgm:t>
        <a:bodyPr/>
        <a:lstStyle/>
        <a:p>
          <a:endParaRPr lang="en-US"/>
        </a:p>
      </dgm:t>
    </dgm:pt>
    <dgm:pt modelId="{92CBE487-AD3A-4FA3-8BB4-69ADBC4B69A2}" type="sibTrans" cxnId="{ADF549D7-4029-43F2-A6C0-A073B4AA7EAF}">
      <dgm:prSet/>
      <dgm:spPr/>
      <dgm:t>
        <a:bodyPr/>
        <a:lstStyle/>
        <a:p>
          <a:endParaRPr lang="en-US"/>
        </a:p>
      </dgm:t>
    </dgm:pt>
    <dgm:pt modelId="{BFE703BE-D9C4-4341-B646-4B1151756BD2}">
      <dgm:prSet/>
      <dgm:spPr/>
      <dgm:t>
        <a:bodyPr/>
        <a:lstStyle/>
        <a:p>
          <a:r>
            <a:rPr lang="en-US" smtClean="0"/>
            <a:t>Implementation</a:t>
          </a:r>
          <a:endParaRPr lang="en-US" dirty="0"/>
        </a:p>
      </dgm:t>
    </dgm:pt>
    <dgm:pt modelId="{37F88581-F461-4AEF-A056-B0BC929B5796}" type="parTrans" cxnId="{20DC9D41-B47A-47AF-9570-ED20F8ED21D8}">
      <dgm:prSet/>
      <dgm:spPr/>
      <dgm:t>
        <a:bodyPr/>
        <a:lstStyle/>
        <a:p>
          <a:endParaRPr lang="en-US"/>
        </a:p>
      </dgm:t>
    </dgm:pt>
    <dgm:pt modelId="{62A69E30-3723-4354-9383-1DAF3DDA81AD}" type="sibTrans" cxnId="{20DC9D41-B47A-47AF-9570-ED20F8ED21D8}">
      <dgm:prSet/>
      <dgm:spPr/>
      <dgm:t>
        <a:bodyPr/>
        <a:lstStyle/>
        <a:p>
          <a:endParaRPr lang="en-US"/>
        </a:p>
      </dgm:t>
    </dgm:pt>
    <dgm:pt modelId="{33DBADEE-F0E7-413E-9F2D-70F61DFE1C29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087527E6-695C-43F3-8357-9EA1D53F9659}" type="parTrans" cxnId="{FBB239AF-596A-45CE-9C77-F4861D2CB480}">
      <dgm:prSet/>
      <dgm:spPr/>
      <dgm:t>
        <a:bodyPr/>
        <a:lstStyle/>
        <a:p>
          <a:endParaRPr lang="en-US"/>
        </a:p>
      </dgm:t>
    </dgm:pt>
    <dgm:pt modelId="{A3230C9F-9556-43CC-B4F2-4585050C51AC}" type="sibTrans" cxnId="{FBB239AF-596A-45CE-9C77-F4861D2CB480}">
      <dgm:prSet/>
      <dgm:spPr/>
      <dgm:t>
        <a:bodyPr/>
        <a:lstStyle/>
        <a:p>
          <a:endParaRPr lang="en-US"/>
        </a:p>
      </dgm:t>
    </dgm:pt>
    <dgm:pt modelId="{C3AC135F-BDFC-4F65-89A2-59254A8AD7D4}" type="pres">
      <dgm:prSet presAssocID="{8249E281-FD59-4BA2-BAF9-A50A3AF32A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892CD7-8366-407E-8ED7-7209F63B8159}" type="pres">
      <dgm:prSet presAssocID="{EEE97189-4C47-4CF6-A735-2B49761ED853}" presName="composite" presStyleCnt="0"/>
      <dgm:spPr/>
    </dgm:pt>
    <dgm:pt modelId="{27954E67-11EA-423C-80F4-F54079A5FC80}" type="pres">
      <dgm:prSet presAssocID="{EEE97189-4C47-4CF6-A735-2B49761ED85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576F6-FA23-44DF-B1BA-6BAA139F8C32}" type="pres">
      <dgm:prSet presAssocID="{EEE97189-4C47-4CF6-A735-2B49761ED85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44F6F-BC63-4928-8F58-C97F59083266}" type="pres">
      <dgm:prSet presAssocID="{A8186352-861E-4D65-AAE2-F2783CAE49F2}" presName="sp" presStyleCnt="0"/>
      <dgm:spPr/>
    </dgm:pt>
    <dgm:pt modelId="{1601BAED-F02E-4380-9132-A61C05A6D473}" type="pres">
      <dgm:prSet presAssocID="{70E542B4-493A-46DF-9657-530BB66F4AE7}" presName="composite" presStyleCnt="0"/>
      <dgm:spPr/>
    </dgm:pt>
    <dgm:pt modelId="{5A2114E8-C76D-454F-B0DF-33181FBA77EA}" type="pres">
      <dgm:prSet presAssocID="{70E542B4-493A-46DF-9657-530BB66F4A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05C01-566C-4874-8621-C47F6E269265}" type="pres">
      <dgm:prSet presAssocID="{70E542B4-493A-46DF-9657-530BB66F4A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8171E-F472-4825-A9C2-1EDF898EBEDD}" type="pres">
      <dgm:prSet presAssocID="{0E16CF9D-A5E9-4394-8855-DFAAACD90235}" presName="sp" presStyleCnt="0"/>
      <dgm:spPr/>
    </dgm:pt>
    <dgm:pt modelId="{434A5283-92FD-483C-8F9C-40CB7096F509}" type="pres">
      <dgm:prSet presAssocID="{520B2F71-1F16-43FA-AD3C-5CEB7C106102}" presName="composite" presStyleCnt="0"/>
      <dgm:spPr/>
    </dgm:pt>
    <dgm:pt modelId="{178B68A6-01C2-41C3-A724-2C905F332EE5}" type="pres">
      <dgm:prSet presAssocID="{520B2F71-1F16-43FA-AD3C-5CEB7C10610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A9C7D-8862-4961-9ADA-D545D2B17805}" type="pres">
      <dgm:prSet presAssocID="{520B2F71-1F16-43FA-AD3C-5CEB7C10610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C611F-0724-4BC5-87F4-BD14D0F918E8}" type="presOf" srcId="{3E798FA4-6371-4B3A-B984-3301D5CA1C0E}" destId="{54705C01-566C-4874-8621-C47F6E269265}" srcOrd="0" destOrd="1" presId="urn:microsoft.com/office/officeart/2005/8/layout/chevron2"/>
    <dgm:cxn modelId="{ADF549D7-4029-43F2-A6C0-A073B4AA7EAF}" srcId="{70E542B4-493A-46DF-9657-530BB66F4AE7}" destId="{5333FBE8-E126-4D57-AD49-1ED461CBD7EE}" srcOrd="2" destOrd="0" parTransId="{119475CC-A75C-4D51-B1E4-947593277689}" sibTransId="{92CBE487-AD3A-4FA3-8BB4-69ADBC4B69A2}"/>
    <dgm:cxn modelId="{CDF9767C-CB73-43BC-BF35-A42CD37C8A9F}" srcId="{EEE97189-4C47-4CF6-A735-2B49761ED853}" destId="{C5DF3348-7456-42BA-AC85-E151254F38D7}" srcOrd="0" destOrd="0" parTransId="{0FF1C170-4DAB-4532-842E-273E036654BF}" sibTransId="{DD5BC0EC-AAF2-4AFC-8651-F31DCE2E7626}"/>
    <dgm:cxn modelId="{B81802B1-734C-49CC-BAFB-A8BFC01D2253}" type="presOf" srcId="{BFE703BE-D9C4-4341-B646-4B1151756BD2}" destId="{083A9C7D-8862-4961-9ADA-D545D2B17805}" srcOrd="0" destOrd="1" presId="urn:microsoft.com/office/officeart/2005/8/layout/chevron2"/>
    <dgm:cxn modelId="{1D396D86-B574-4CC9-B359-30D7C87526E1}" type="presOf" srcId="{5333FBE8-E126-4D57-AD49-1ED461CBD7EE}" destId="{54705C01-566C-4874-8621-C47F6E269265}" srcOrd="0" destOrd="2" presId="urn:microsoft.com/office/officeart/2005/8/layout/chevron2"/>
    <dgm:cxn modelId="{3D142DBE-6E21-48A6-9BF3-FACE35EA7A41}" srcId="{8249E281-FD59-4BA2-BAF9-A50A3AF32A37}" destId="{70E542B4-493A-46DF-9657-530BB66F4AE7}" srcOrd="1" destOrd="0" parTransId="{49F10845-BA95-4901-822C-3EF236D49A33}" sibTransId="{0E16CF9D-A5E9-4394-8855-DFAAACD90235}"/>
    <dgm:cxn modelId="{38E717B2-9D49-4325-A665-127B9EF7ED8C}" type="presOf" srcId="{EEE97189-4C47-4CF6-A735-2B49761ED853}" destId="{27954E67-11EA-423C-80F4-F54079A5FC80}" srcOrd="0" destOrd="0" presId="urn:microsoft.com/office/officeart/2005/8/layout/chevron2"/>
    <dgm:cxn modelId="{FBB239AF-596A-45CE-9C77-F4861D2CB480}" srcId="{520B2F71-1F16-43FA-AD3C-5CEB7C106102}" destId="{33DBADEE-F0E7-413E-9F2D-70F61DFE1C29}" srcOrd="2" destOrd="0" parTransId="{087527E6-695C-43F3-8357-9EA1D53F9659}" sibTransId="{A3230C9F-9556-43CC-B4F2-4585050C51AC}"/>
    <dgm:cxn modelId="{5A664145-5E3B-4269-85F5-70E099BD3A11}" type="presOf" srcId="{33DBADEE-F0E7-413E-9F2D-70F61DFE1C29}" destId="{083A9C7D-8862-4961-9ADA-D545D2B17805}" srcOrd="0" destOrd="2" presId="urn:microsoft.com/office/officeart/2005/8/layout/chevron2"/>
    <dgm:cxn modelId="{B164ECF3-4392-41FC-846B-909943351FB6}" type="presOf" srcId="{520B2F71-1F16-43FA-AD3C-5CEB7C106102}" destId="{178B68A6-01C2-41C3-A724-2C905F332EE5}" srcOrd="0" destOrd="0" presId="urn:microsoft.com/office/officeart/2005/8/layout/chevron2"/>
    <dgm:cxn modelId="{B812B757-F79D-40AD-83E9-48EAE46C669D}" type="presOf" srcId="{C5DF3348-7456-42BA-AC85-E151254F38D7}" destId="{5CC576F6-FA23-44DF-B1BA-6BAA139F8C32}" srcOrd="0" destOrd="0" presId="urn:microsoft.com/office/officeart/2005/8/layout/chevron2"/>
    <dgm:cxn modelId="{552F3451-1DC2-49EE-B0A4-11F5CA3C0994}" type="presOf" srcId="{70E542B4-493A-46DF-9657-530BB66F4AE7}" destId="{5A2114E8-C76D-454F-B0DF-33181FBA77EA}" srcOrd="0" destOrd="0" presId="urn:microsoft.com/office/officeart/2005/8/layout/chevron2"/>
    <dgm:cxn modelId="{FCB5C04C-2E70-4027-BF85-BBD7EFF4E645}" srcId="{70E542B4-493A-46DF-9657-530BB66F4AE7}" destId="{82DED28D-ADD8-4E0C-A3F0-267AA46B238E}" srcOrd="0" destOrd="0" parTransId="{524A54CC-F905-4E1F-8D50-2905F4C64927}" sibTransId="{6BB09BCC-245F-4C79-BC30-BF348B2B5248}"/>
    <dgm:cxn modelId="{275A3B10-0C0B-43D1-98C6-B82C2C9EE8EB}" srcId="{EEE97189-4C47-4CF6-A735-2B49761ED853}" destId="{1B38D4D9-2A56-47C2-8473-B83829C15EC4}" srcOrd="1" destOrd="0" parTransId="{7C20E3CC-E1E6-48D6-ADFE-490EE3FFD452}" sibTransId="{A9EB7117-808C-48DE-9CDA-465C2156F8B2}"/>
    <dgm:cxn modelId="{8B485311-91E8-4CCB-8EFB-D0BCD5B8DC7A}" type="presOf" srcId="{985B5978-0D57-42E0-917D-0C6589F5A5EE}" destId="{5CC576F6-FA23-44DF-B1BA-6BAA139F8C32}" srcOrd="0" destOrd="2" presId="urn:microsoft.com/office/officeart/2005/8/layout/chevron2"/>
    <dgm:cxn modelId="{AE062408-C623-4DAE-990B-AE61DEAE04BB}" type="presOf" srcId="{1B38D4D9-2A56-47C2-8473-B83829C15EC4}" destId="{5CC576F6-FA23-44DF-B1BA-6BAA139F8C32}" srcOrd="0" destOrd="1" presId="urn:microsoft.com/office/officeart/2005/8/layout/chevron2"/>
    <dgm:cxn modelId="{AB9874C4-CFC9-480B-9697-C30AFA569120}" srcId="{70E542B4-493A-46DF-9657-530BB66F4AE7}" destId="{3E798FA4-6371-4B3A-B984-3301D5CA1C0E}" srcOrd="1" destOrd="0" parTransId="{B8A5D831-2750-48FC-8AF2-BA0E90EAA756}" sibTransId="{AC5FA755-5FB4-4B07-9214-F4C4E29A890E}"/>
    <dgm:cxn modelId="{CC716052-A302-478E-8BF6-F4D6EBE1F3BE}" type="presOf" srcId="{82DED28D-ADD8-4E0C-A3F0-267AA46B238E}" destId="{54705C01-566C-4874-8621-C47F6E269265}" srcOrd="0" destOrd="0" presId="urn:microsoft.com/office/officeart/2005/8/layout/chevron2"/>
    <dgm:cxn modelId="{BB36ED85-4F35-4741-9995-3945703D5270}" type="presOf" srcId="{8249E281-FD59-4BA2-BAF9-A50A3AF32A37}" destId="{C3AC135F-BDFC-4F65-89A2-59254A8AD7D4}" srcOrd="0" destOrd="0" presId="urn:microsoft.com/office/officeart/2005/8/layout/chevron2"/>
    <dgm:cxn modelId="{591A05DC-F8C0-47DE-864B-C2BB69AE7176}" srcId="{8249E281-FD59-4BA2-BAF9-A50A3AF32A37}" destId="{520B2F71-1F16-43FA-AD3C-5CEB7C106102}" srcOrd="2" destOrd="0" parTransId="{70A458EF-E270-4E43-9B51-BB2D2E74714B}" sibTransId="{15F24982-56A9-47DE-96B6-CD4377DB649A}"/>
    <dgm:cxn modelId="{AE58C00F-04DA-4573-B9E9-E46B18D63CA0}" type="presOf" srcId="{CBE79DAA-7003-438D-BB4F-BF9EC3F3A787}" destId="{083A9C7D-8862-4961-9ADA-D545D2B17805}" srcOrd="0" destOrd="0" presId="urn:microsoft.com/office/officeart/2005/8/layout/chevron2"/>
    <dgm:cxn modelId="{BD9A719D-49F7-42B0-B735-ED41F482AC9B}" srcId="{EEE97189-4C47-4CF6-A735-2B49761ED853}" destId="{985B5978-0D57-42E0-917D-0C6589F5A5EE}" srcOrd="2" destOrd="0" parTransId="{B71419BA-2670-4E8E-B057-465FF223E56C}" sibTransId="{C9A13891-7105-4C5A-A3E4-01ECCBDABDCC}"/>
    <dgm:cxn modelId="{B1E41237-1577-4591-8572-72A2BBE79461}" srcId="{8249E281-FD59-4BA2-BAF9-A50A3AF32A37}" destId="{EEE97189-4C47-4CF6-A735-2B49761ED853}" srcOrd="0" destOrd="0" parTransId="{47FF8A26-75E1-42F0-885D-BB777C4948CB}" sibTransId="{A8186352-861E-4D65-AAE2-F2783CAE49F2}"/>
    <dgm:cxn modelId="{E5FE1C5C-617C-4C19-9004-6827A99A8523}" srcId="{520B2F71-1F16-43FA-AD3C-5CEB7C106102}" destId="{CBE79DAA-7003-438D-BB4F-BF9EC3F3A787}" srcOrd="0" destOrd="0" parTransId="{F0BF2D42-611A-4329-88EB-29AC92401996}" sibTransId="{1E645999-0823-460C-8DA4-D585E892EF15}"/>
    <dgm:cxn modelId="{20DC9D41-B47A-47AF-9570-ED20F8ED21D8}" srcId="{520B2F71-1F16-43FA-AD3C-5CEB7C106102}" destId="{BFE703BE-D9C4-4341-B646-4B1151756BD2}" srcOrd="1" destOrd="0" parTransId="{37F88581-F461-4AEF-A056-B0BC929B5796}" sibTransId="{62A69E30-3723-4354-9383-1DAF3DDA81AD}"/>
    <dgm:cxn modelId="{ACE11D43-6DE7-4509-8BD8-11D694218535}" type="presParOf" srcId="{C3AC135F-BDFC-4F65-89A2-59254A8AD7D4}" destId="{58892CD7-8366-407E-8ED7-7209F63B8159}" srcOrd="0" destOrd="0" presId="urn:microsoft.com/office/officeart/2005/8/layout/chevron2"/>
    <dgm:cxn modelId="{DFC0E2A5-7064-4FC9-825A-FAC666DEBCC7}" type="presParOf" srcId="{58892CD7-8366-407E-8ED7-7209F63B8159}" destId="{27954E67-11EA-423C-80F4-F54079A5FC80}" srcOrd="0" destOrd="0" presId="urn:microsoft.com/office/officeart/2005/8/layout/chevron2"/>
    <dgm:cxn modelId="{FE962EF4-E566-45B3-BF15-3ECD0F0D1D69}" type="presParOf" srcId="{58892CD7-8366-407E-8ED7-7209F63B8159}" destId="{5CC576F6-FA23-44DF-B1BA-6BAA139F8C32}" srcOrd="1" destOrd="0" presId="urn:microsoft.com/office/officeart/2005/8/layout/chevron2"/>
    <dgm:cxn modelId="{35F3AFE9-EBDB-4F37-9B78-009CF63CD112}" type="presParOf" srcId="{C3AC135F-BDFC-4F65-89A2-59254A8AD7D4}" destId="{C4144F6F-BC63-4928-8F58-C97F59083266}" srcOrd="1" destOrd="0" presId="urn:microsoft.com/office/officeart/2005/8/layout/chevron2"/>
    <dgm:cxn modelId="{F59D9EAD-39CA-49D9-A25F-8D1CB6BDCECC}" type="presParOf" srcId="{C3AC135F-BDFC-4F65-89A2-59254A8AD7D4}" destId="{1601BAED-F02E-4380-9132-A61C05A6D473}" srcOrd="2" destOrd="0" presId="urn:microsoft.com/office/officeart/2005/8/layout/chevron2"/>
    <dgm:cxn modelId="{B722CAF8-6343-4946-9C7C-BED59747650A}" type="presParOf" srcId="{1601BAED-F02E-4380-9132-A61C05A6D473}" destId="{5A2114E8-C76D-454F-B0DF-33181FBA77EA}" srcOrd="0" destOrd="0" presId="urn:microsoft.com/office/officeart/2005/8/layout/chevron2"/>
    <dgm:cxn modelId="{CF8758EC-CF52-4C21-85CD-05D676A27739}" type="presParOf" srcId="{1601BAED-F02E-4380-9132-A61C05A6D473}" destId="{54705C01-566C-4874-8621-C47F6E269265}" srcOrd="1" destOrd="0" presId="urn:microsoft.com/office/officeart/2005/8/layout/chevron2"/>
    <dgm:cxn modelId="{2E9AA6F3-162B-453E-ADB8-C0B9AE688E5A}" type="presParOf" srcId="{C3AC135F-BDFC-4F65-89A2-59254A8AD7D4}" destId="{E508171E-F472-4825-A9C2-1EDF898EBEDD}" srcOrd="3" destOrd="0" presId="urn:microsoft.com/office/officeart/2005/8/layout/chevron2"/>
    <dgm:cxn modelId="{5ED89FB3-19C9-4705-834B-B7DE539D7540}" type="presParOf" srcId="{C3AC135F-BDFC-4F65-89A2-59254A8AD7D4}" destId="{434A5283-92FD-483C-8F9C-40CB7096F509}" srcOrd="4" destOrd="0" presId="urn:microsoft.com/office/officeart/2005/8/layout/chevron2"/>
    <dgm:cxn modelId="{55658F8C-607F-495B-8489-677BF79A78F0}" type="presParOf" srcId="{434A5283-92FD-483C-8F9C-40CB7096F509}" destId="{178B68A6-01C2-41C3-A724-2C905F332EE5}" srcOrd="0" destOrd="0" presId="urn:microsoft.com/office/officeart/2005/8/layout/chevron2"/>
    <dgm:cxn modelId="{2F343D9B-59B0-48B6-9046-A9D394060FB3}" type="presParOf" srcId="{434A5283-92FD-483C-8F9C-40CB7096F509}" destId="{083A9C7D-8862-4961-9ADA-D545D2B17805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E9296-3E57-446D-A8FE-52BF8410481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B1716C-0554-4BDB-B7E0-A721BC6DFD22}">
      <dgm:prSet phldrT="[Text]"/>
      <dgm:spPr/>
      <dgm:t>
        <a:bodyPr/>
        <a:lstStyle/>
        <a:p>
          <a:r>
            <a:rPr lang="en-US" dirty="0" smtClean="0"/>
            <a:t>Quality Control</a:t>
          </a:r>
          <a:endParaRPr lang="en-US" dirty="0"/>
        </a:p>
      </dgm:t>
    </dgm:pt>
    <dgm:pt modelId="{A050C596-D732-4352-AE90-9613217FAB25}" type="parTrans" cxnId="{52160304-B60C-41D1-8C8A-BBAC5715BEF7}">
      <dgm:prSet/>
      <dgm:spPr/>
      <dgm:t>
        <a:bodyPr/>
        <a:lstStyle/>
        <a:p>
          <a:endParaRPr lang="en-US"/>
        </a:p>
      </dgm:t>
    </dgm:pt>
    <dgm:pt modelId="{CBFB7003-E6C3-4ECE-8572-B48C0F222198}" type="sibTrans" cxnId="{52160304-B60C-41D1-8C8A-BBAC5715BEF7}">
      <dgm:prSet/>
      <dgm:spPr/>
      <dgm:t>
        <a:bodyPr/>
        <a:lstStyle/>
        <a:p>
          <a:endParaRPr lang="en-US"/>
        </a:p>
      </dgm:t>
    </dgm:pt>
    <dgm:pt modelId="{E78DBF11-2C87-4118-B1D6-A715CD01F358}">
      <dgm:prSet phldrT="[Text]"/>
      <dgm:spPr/>
      <dgm:t>
        <a:bodyPr/>
        <a:lstStyle/>
        <a:p>
          <a:r>
            <a:rPr lang="en-US" dirty="0" smtClean="0"/>
            <a:t>Group review</a:t>
          </a:r>
          <a:endParaRPr lang="en-US" dirty="0"/>
        </a:p>
      </dgm:t>
    </dgm:pt>
    <dgm:pt modelId="{866E3206-6188-44A1-9EF0-132D223E5D78}" type="parTrans" cxnId="{54D86D5B-99EC-4F5F-AE8B-50947DDA8413}">
      <dgm:prSet/>
      <dgm:spPr/>
      <dgm:t>
        <a:bodyPr/>
        <a:lstStyle/>
        <a:p>
          <a:endParaRPr lang="en-US"/>
        </a:p>
      </dgm:t>
    </dgm:pt>
    <dgm:pt modelId="{B58A7F55-EE6E-489F-8F35-385C4AB18584}" type="sibTrans" cxnId="{54D86D5B-99EC-4F5F-AE8B-50947DDA8413}">
      <dgm:prSet/>
      <dgm:spPr/>
      <dgm:t>
        <a:bodyPr/>
        <a:lstStyle/>
        <a:p>
          <a:endParaRPr lang="en-US"/>
        </a:p>
      </dgm:t>
    </dgm:pt>
    <dgm:pt modelId="{2D959F53-B5D0-4519-AE55-178139235C41}">
      <dgm:prSet phldrT="[Text]"/>
      <dgm:spPr/>
      <dgm:t>
        <a:bodyPr/>
        <a:lstStyle/>
        <a:p>
          <a:r>
            <a:rPr lang="en-US" dirty="0" smtClean="0"/>
            <a:t>Unit test</a:t>
          </a:r>
          <a:endParaRPr lang="en-US" dirty="0"/>
        </a:p>
      </dgm:t>
    </dgm:pt>
    <dgm:pt modelId="{B76DBFA9-E5A4-40C3-A918-0C90B353D5BC}" type="parTrans" cxnId="{EFF8BF8B-5217-46FA-A471-C878B695AE30}">
      <dgm:prSet/>
      <dgm:spPr/>
      <dgm:t>
        <a:bodyPr/>
        <a:lstStyle/>
        <a:p>
          <a:endParaRPr lang="en-US"/>
        </a:p>
      </dgm:t>
    </dgm:pt>
    <dgm:pt modelId="{D9C8906C-0AC8-4DC4-BF8A-BCFC7DF9F4F1}" type="sibTrans" cxnId="{EFF8BF8B-5217-46FA-A471-C878B695AE30}">
      <dgm:prSet/>
      <dgm:spPr/>
      <dgm:t>
        <a:bodyPr/>
        <a:lstStyle/>
        <a:p>
          <a:endParaRPr lang="en-US"/>
        </a:p>
      </dgm:t>
    </dgm:pt>
    <dgm:pt modelId="{B901EBF3-A5B4-4130-8BCD-AF6968662918}">
      <dgm:prSet phldrT="[Text]"/>
      <dgm:spPr/>
      <dgm:t>
        <a:bodyPr/>
        <a:lstStyle/>
        <a:p>
          <a:r>
            <a:rPr lang="en-US" dirty="0" smtClean="0"/>
            <a:t>Acceptance Test</a:t>
          </a:r>
          <a:endParaRPr lang="en-US" dirty="0"/>
        </a:p>
      </dgm:t>
    </dgm:pt>
    <dgm:pt modelId="{E01D6B6E-86F3-4243-BB9B-F39500826126}" type="parTrans" cxnId="{CCFDE015-42FA-498D-96D8-23CE0E52C49B}">
      <dgm:prSet/>
      <dgm:spPr/>
      <dgm:t>
        <a:bodyPr/>
        <a:lstStyle/>
        <a:p>
          <a:endParaRPr lang="en-US"/>
        </a:p>
      </dgm:t>
    </dgm:pt>
    <dgm:pt modelId="{6DC50DDD-1E7D-42BF-AF52-B45CB63D23E7}" type="sibTrans" cxnId="{CCFDE015-42FA-498D-96D8-23CE0E52C49B}">
      <dgm:prSet/>
      <dgm:spPr/>
      <dgm:t>
        <a:bodyPr/>
        <a:lstStyle/>
        <a:p>
          <a:endParaRPr lang="en-US"/>
        </a:p>
      </dgm:t>
    </dgm:pt>
    <dgm:pt modelId="{D1B47BE5-E39E-4176-8743-1D87C72B0FF4}" type="pres">
      <dgm:prSet presAssocID="{882E9296-3E57-446D-A8FE-52BF841048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6E259-9B9F-40E8-A433-55255FF7EA60}" type="pres">
      <dgm:prSet presAssocID="{A0B1716C-0554-4BDB-B7E0-A721BC6DFD22}" presName="centerShape" presStyleLbl="node0" presStyleIdx="0" presStyleCnt="1"/>
      <dgm:spPr/>
      <dgm:t>
        <a:bodyPr/>
        <a:lstStyle/>
        <a:p>
          <a:endParaRPr lang="en-US"/>
        </a:p>
      </dgm:t>
    </dgm:pt>
    <dgm:pt modelId="{9D8C6030-D10C-41BB-9D45-0B0F537CBFD7}" type="pres">
      <dgm:prSet presAssocID="{866E3206-6188-44A1-9EF0-132D223E5D78}" presName="Name9" presStyleLbl="parChTrans1D2" presStyleIdx="0" presStyleCnt="3"/>
      <dgm:spPr/>
      <dgm:t>
        <a:bodyPr/>
        <a:lstStyle/>
        <a:p>
          <a:endParaRPr lang="en-US"/>
        </a:p>
      </dgm:t>
    </dgm:pt>
    <dgm:pt modelId="{6400846E-CDCD-4772-A007-39D53946B8AB}" type="pres">
      <dgm:prSet presAssocID="{866E3206-6188-44A1-9EF0-132D223E5D7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4862DAE-DEF9-4645-95E3-62B42C716647}" type="pres">
      <dgm:prSet presAssocID="{E78DBF11-2C87-4118-B1D6-A715CD01F3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0EAC5-6A67-468F-BD8A-175EA6C46B79}" type="pres">
      <dgm:prSet presAssocID="{B76DBFA9-E5A4-40C3-A918-0C90B353D5BC}" presName="Name9" presStyleLbl="parChTrans1D2" presStyleIdx="1" presStyleCnt="3"/>
      <dgm:spPr/>
      <dgm:t>
        <a:bodyPr/>
        <a:lstStyle/>
        <a:p>
          <a:endParaRPr lang="en-US"/>
        </a:p>
      </dgm:t>
    </dgm:pt>
    <dgm:pt modelId="{1238C4B7-7C0C-480A-9BEC-85F70A909882}" type="pres">
      <dgm:prSet presAssocID="{B76DBFA9-E5A4-40C3-A918-0C90B353D5B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33D84F0-E1D9-4346-B380-469D5B78A4F4}" type="pres">
      <dgm:prSet presAssocID="{2D959F53-B5D0-4519-AE55-178139235C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0D136-1920-4D79-88B6-32EBEEFF011E}" type="pres">
      <dgm:prSet presAssocID="{E01D6B6E-86F3-4243-BB9B-F39500826126}" presName="Name9" presStyleLbl="parChTrans1D2" presStyleIdx="2" presStyleCnt="3"/>
      <dgm:spPr/>
      <dgm:t>
        <a:bodyPr/>
        <a:lstStyle/>
        <a:p>
          <a:endParaRPr lang="en-US"/>
        </a:p>
      </dgm:t>
    </dgm:pt>
    <dgm:pt modelId="{C909CB61-9F0B-4364-BC42-A885F3DE4BAE}" type="pres">
      <dgm:prSet presAssocID="{E01D6B6E-86F3-4243-BB9B-F3950082612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4B20B2A-4DC1-4627-8422-896469FB865D}" type="pres">
      <dgm:prSet presAssocID="{B901EBF3-A5B4-4130-8BCD-AF69686629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4CD82-637B-4C89-8A59-AD802A3AAA62}" type="presOf" srcId="{2D959F53-B5D0-4519-AE55-178139235C41}" destId="{E33D84F0-E1D9-4346-B380-469D5B78A4F4}" srcOrd="0" destOrd="0" presId="urn:microsoft.com/office/officeart/2005/8/layout/radial1"/>
    <dgm:cxn modelId="{EFF8BF8B-5217-46FA-A471-C878B695AE30}" srcId="{A0B1716C-0554-4BDB-B7E0-A721BC6DFD22}" destId="{2D959F53-B5D0-4519-AE55-178139235C41}" srcOrd="1" destOrd="0" parTransId="{B76DBFA9-E5A4-40C3-A918-0C90B353D5BC}" sibTransId="{D9C8906C-0AC8-4DC4-BF8A-BCFC7DF9F4F1}"/>
    <dgm:cxn modelId="{62614916-45EC-4808-B6CA-785E0A83DBA9}" type="presOf" srcId="{866E3206-6188-44A1-9EF0-132D223E5D78}" destId="{6400846E-CDCD-4772-A007-39D53946B8AB}" srcOrd="1" destOrd="0" presId="urn:microsoft.com/office/officeart/2005/8/layout/radial1"/>
    <dgm:cxn modelId="{C8D83284-0557-4C31-950C-5A1A80C25682}" type="presOf" srcId="{B76DBFA9-E5A4-40C3-A918-0C90B353D5BC}" destId="{1238C4B7-7C0C-480A-9BEC-85F70A909882}" srcOrd="1" destOrd="0" presId="urn:microsoft.com/office/officeart/2005/8/layout/radial1"/>
    <dgm:cxn modelId="{DC0DFD2B-A739-459D-B291-73ADC2925552}" type="presOf" srcId="{E78DBF11-2C87-4118-B1D6-A715CD01F358}" destId="{74862DAE-DEF9-4645-95E3-62B42C716647}" srcOrd="0" destOrd="0" presId="urn:microsoft.com/office/officeart/2005/8/layout/radial1"/>
    <dgm:cxn modelId="{89D075A5-D0C4-4686-9E15-D38BAE920E2C}" type="presOf" srcId="{B901EBF3-A5B4-4130-8BCD-AF6968662918}" destId="{A4B20B2A-4DC1-4627-8422-896469FB865D}" srcOrd="0" destOrd="0" presId="urn:microsoft.com/office/officeart/2005/8/layout/radial1"/>
    <dgm:cxn modelId="{4B638DD7-4747-4CAA-95FE-298FA2202731}" type="presOf" srcId="{B76DBFA9-E5A4-40C3-A918-0C90B353D5BC}" destId="{5C50EAC5-6A67-468F-BD8A-175EA6C46B79}" srcOrd="0" destOrd="0" presId="urn:microsoft.com/office/officeart/2005/8/layout/radial1"/>
    <dgm:cxn modelId="{54D86D5B-99EC-4F5F-AE8B-50947DDA8413}" srcId="{A0B1716C-0554-4BDB-B7E0-A721BC6DFD22}" destId="{E78DBF11-2C87-4118-B1D6-A715CD01F358}" srcOrd="0" destOrd="0" parTransId="{866E3206-6188-44A1-9EF0-132D223E5D78}" sibTransId="{B58A7F55-EE6E-489F-8F35-385C4AB18584}"/>
    <dgm:cxn modelId="{52160304-B60C-41D1-8C8A-BBAC5715BEF7}" srcId="{882E9296-3E57-446D-A8FE-52BF84104814}" destId="{A0B1716C-0554-4BDB-B7E0-A721BC6DFD22}" srcOrd="0" destOrd="0" parTransId="{A050C596-D732-4352-AE90-9613217FAB25}" sibTransId="{CBFB7003-E6C3-4ECE-8572-B48C0F222198}"/>
    <dgm:cxn modelId="{8149FA58-9FDB-408C-A5FD-8D951D97107E}" type="presOf" srcId="{882E9296-3E57-446D-A8FE-52BF84104814}" destId="{D1B47BE5-E39E-4176-8743-1D87C72B0FF4}" srcOrd="0" destOrd="0" presId="urn:microsoft.com/office/officeart/2005/8/layout/radial1"/>
    <dgm:cxn modelId="{6A3BC346-243E-495D-BAFD-02B4C5D6158B}" type="presOf" srcId="{A0B1716C-0554-4BDB-B7E0-A721BC6DFD22}" destId="{DDA6E259-9B9F-40E8-A433-55255FF7EA60}" srcOrd="0" destOrd="0" presId="urn:microsoft.com/office/officeart/2005/8/layout/radial1"/>
    <dgm:cxn modelId="{D4FA9EE4-F94D-4FBD-ADF1-190D257DB8E1}" type="presOf" srcId="{866E3206-6188-44A1-9EF0-132D223E5D78}" destId="{9D8C6030-D10C-41BB-9D45-0B0F537CBFD7}" srcOrd="0" destOrd="0" presId="urn:microsoft.com/office/officeart/2005/8/layout/radial1"/>
    <dgm:cxn modelId="{24DAFF1B-FC31-4FAC-9C39-DB7368501851}" type="presOf" srcId="{E01D6B6E-86F3-4243-BB9B-F39500826126}" destId="{C909CB61-9F0B-4364-BC42-A885F3DE4BAE}" srcOrd="1" destOrd="0" presId="urn:microsoft.com/office/officeart/2005/8/layout/radial1"/>
    <dgm:cxn modelId="{215D5988-A6C1-43BA-94CF-5E0294F15812}" type="presOf" srcId="{E01D6B6E-86F3-4243-BB9B-F39500826126}" destId="{3F60D136-1920-4D79-88B6-32EBEEFF011E}" srcOrd="0" destOrd="0" presId="urn:microsoft.com/office/officeart/2005/8/layout/radial1"/>
    <dgm:cxn modelId="{CCFDE015-42FA-498D-96D8-23CE0E52C49B}" srcId="{A0B1716C-0554-4BDB-B7E0-A721BC6DFD22}" destId="{B901EBF3-A5B4-4130-8BCD-AF6968662918}" srcOrd="2" destOrd="0" parTransId="{E01D6B6E-86F3-4243-BB9B-F39500826126}" sibTransId="{6DC50DDD-1E7D-42BF-AF52-B45CB63D23E7}"/>
    <dgm:cxn modelId="{266BA97A-6889-4256-A954-9BB9C8D48ED4}" type="presParOf" srcId="{D1B47BE5-E39E-4176-8743-1D87C72B0FF4}" destId="{DDA6E259-9B9F-40E8-A433-55255FF7EA60}" srcOrd="0" destOrd="0" presId="urn:microsoft.com/office/officeart/2005/8/layout/radial1"/>
    <dgm:cxn modelId="{0B967505-18C8-4D8B-AEAD-7467EEF329F5}" type="presParOf" srcId="{D1B47BE5-E39E-4176-8743-1D87C72B0FF4}" destId="{9D8C6030-D10C-41BB-9D45-0B0F537CBFD7}" srcOrd="1" destOrd="0" presId="urn:microsoft.com/office/officeart/2005/8/layout/radial1"/>
    <dgm:cxn modelId="{6FF44DA0-F4EA-467A-8A61-DF674AEF51D3}" type="presParOf" srcId="{9D8C6030-D10C-41BB-9D45-0B0F537CBFD7}" destId="{6400846E-CDCD-4772-A007-39D53946B8AB}" srcOrd="0" destOrd="0" presId="urn:microsoft.com/office/officeart/2005/8/layout/radial1"/>
    <dgm:cxn modelId="{43CCFD96-2E0A-4F4D-8466-94C21720FE61}" type="presParOf" srcId="{D1B47BE5-E39E-4176-8743-1D87C72B0FF4}" destId="{74862DAE-DEF9-4645-95E3-62B42C716647}" srcOrd="2" destOrd="0" presId="urn:microsoft.com/office/officeart/2005/8/layout/radial1"/>
    <dgm:cxn modelId="{3CD5083D-AA94-4ABF-928F-09162E5FC6DC}" type="presParOf" srcId="{D1B47BE5-E39E-4176-8743-1D87C72B0FF4}" destId="{5C50EAC5-6A67-468F-BD8A-175EA6C46B79}" srcOrd="3" destOrd="0" presId="urn:microsoft.com/office/officeart/2005/8/layout/radial1"/>
    <dgm:cxn modelId="{C59A0554-38BE-440B-ACC5-560C06658BC7}" type="presParOf" srcId="{5C50EAC5-6A67-468F-BD8A-175EA6C46B79}" destId="{1238C4B7-7C0C-480A-9BEC-85F70A909882}" srcOrd="0" destOrd="0" presId="urn:microsoft.com/office/officeart/2005/8/layout/radial1"/>
    <dgm:cxn modelId="{CB273AF5-522F-4158-A60A-6041E862DD0C}" type="presParOf" srcId="{D1B47BE5-E39E-4176-8743-1D87C72B0FF4}" destId="{E33D84F0-E1D9-4346-B380-469D5B78A4F4}" srcOrd="4" destOrd="0" presId="urn:microsoft.com/office/officeart/2005/8/layout/radial1"/>
    <dgm:cxn modelId="{9CA87550-D314-4B40-B634-000FD2EBB17E}" type="presParOf" srcId="{D1B47BE5-E39E-4176-8743-1D87C72B0FF4}" destId="{3F60D136-1920-4D79-88B6-32EBEEFF011E}" srcOrd="5" destOrd="0" presId="urn:microsoft.com/office/officeart/2005/8/layout/radial1"/>
    <dgm:cxn modelId="{5BEC91B8-7620-40A9-AC7D-CB042252601D}" type="presParOf" srcId="{3F60D136-1920-4D79-88B6-32EBEEFF011E}" destId="{C909CB61-9F0B-4364-BC42-A885F3DE4BAE}" srcOrd="0" destOrd="0" presId="urn:microsoft.com/office/officeart/2005/8/layout/radial1"/>
    <dgm:cxn modelId="{B9EBD83C-E6C0-474C-9ED3-98EB2233E2E2}" type="presParOf" srcId="{D1B47BE5-E39E-4176-8743-1D87C72B0FF4}" destId="{A4B20B2A-4DC1-4627-8422-896469FB865D}" srcOrd="6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D1191-5599-42E1-AE13-800C5B385D2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188313-8171-484C-8A4E-C0459A762513}">
      <dgm:prSet phldrT="[Text]" custT="1"/>
      <dgm:spPr/>
      <dgm:t>
        <a:bodyPr/>
        <a:lstStyle/>
        <a:p>
          <a:r>
            <a:rPr lang="en-US" sz="2000" dirty="0" smtClean="0"/>
            <a:t>Communication</a:t>
          </a:r>
          <a:endParaRPr lang="en-US" sz="1300" dirty="0"/>
        </a:p>
      </dgm:t>
    </dgm:pt>
    <dgm:pt modelId="{9B59B23A-D326-42A9-A50F-F5D7DCFA70D8}" type="parTrans" cxnId="{17ACF094-5BA6-48F4-A5AC-26DBC2128685}">
      <dgm:prSet/>
      <dgm:spPr/>
      <dgm:t>
        <a:bodyPr/>
        <a:lstStyle/>
        <a:p>
          <a:endParaRPr lang="en-US"/>
        </a:p>
      </dgm:t>
    </dgm:pt>
    <dgm:pt modelId="{7A04CF23-D856-46FD-B510-438A8BA4F303}" type="sibTrans" cxnId="{17ACF094-5BA6-48F4-A5AC-26DBC2128685}">
      <dgm:prSet/>
      <dgm:spPr/>
      <dgm:t>
        <a:bodyPr/>
        <a:lstStyle/>
        <a:p>
          <a:endParaRPr lang="en-US"/>
        </a:p>
      </dgm:t>
    </dgm:pt>
    <dgm:pt modelId="{6E051343-F19D-432E-A09F-78DF6BE677A8}">
      <dgm:prSet phldrT="[Text]"/>
      <dgm:spPr/>
      <dgm:t>
        <a:bodyPr/>
        <a:lstStyle/>
        <a:p>
          <a:r>
            <a:rPr lang="en-US" dirty="0" smtClean="0"/>
            <a:t>Daily meeting</a:t>
          </a:r>
          <a:endParaRPr lang="en-US" dirty="0"/>
        </a:p>
      </dgm:t>
    </dgm:pt>
    <dgm:pt modelId="{F465D588-C3F0-4373-8C83-4133AC23015D}" type="parTrans" cxnId="{9A79839F-8EEA-45DC-98B9-805E7F2DF4A0}">
      <dgm:prSet/>
      <dgm:spPr/>
      <dgm:t>
        <a:bodyPr/>
        <a:lstStyle/>
        <a:p>
          <a:endParaRPr lang="en-US"/>
        </a:p>
      </dgm:t>
    </dgm:pt>
    <dgm:pt modelId="{F61A3C20-40E6-4AA9-9E7E-6DCFC9F01BED}" type="sibTrans" cxnId="{9A79839F-8EEA-45DC-98B9-805E7F2DF4A0}">
      <dgm:prSet/>
      <dgm:spPr/>
      <dgm:t>
        <a:bodyPr/>
        <a:lstStyle/>
        <a:p>
          <a:endParaRPr lang="en-US"/>
        </a:p>
      </dgm:t>
    </dgm:pt>
    <dgm:pt modelId="{775204AA-B089-40DB-9240-4F1967ED7A1F}">
      <dgm:prSet phldrT="[Text]"/>
      <dgm:spPr/>
      <dgm:t>
        <a:bodyPr/>
        <a:lstStyle/>
        <a:p>
          <a:r>
            <a:rPr lang="en-US" dirty="0" smtClean="0"/>
            <a:t>Weekly Report</a:t>
          </a:r>
          <a:endParaRPr lang="en-US" dirty="0"/>
        </a:p>
      </dgm:t>
    </dgm:pt>
    <dgm:pt modelId="{AF7E373F-7034-4657-A059-B12EACEC67F5}" type="parTrans" cxnId="{BB43CFE2-0293-45D3-9D88-E8B6FBFE63B8}">
      <dgm:prSet/>
      <dgm:spPr/>
      <dgm:t>
        <a:bodyPr/>
        <a:lstStyle/>
        <a:p>
          <a:endParaRPr lang="en-US"/>
        </a:p>
      </dgm:t>
    </dgm:pt>
    <dgm:pt modelId="{C09BC794-F0D0-485E-A35C-188B045DFD48}" type="sibTrans" cxnId="{BB43CFE2-0293-45D3-9D88-E8B6FBFE63B8}">
      <dgm:prSet/>
      <dgm:spPr/>
      <dgm:t>
        <a:bodyPr/>
        <a:lstStyle/>
        <a:p>
          <a:endParaRPr lang="en-US"/>
        </a:p>
      </dgm:t>
    </dgm:pt>
    <dgm:pt modelId="{B0E4558B-B408-489F-B0DD-8ADC6F45F025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3D028027-0955-4B3C-A1A2-D5E64CE4048F}" type="parTrans" cxnId="{32FDDA02-21A0-45E7-9907-65BBFE41F5D2}">
      <dgm:prSet/>
      <dgm:spPr/>
      <dgm:t>
        <a:bodyPr/>
        <a:lstStyle/>
        <a:p>
          <a:endParaRPr lang="en-US"/>
        </a:p>
      </dgm:t>
    </dgm:pt>
    <dgm:pt modelId="{5A6880F2-D1FF-4CB0-BF85-CE8281D73E0A}" type="sibTrans" cxnId="{32FDDA02-21A0-45E7-9907-65BBFE41F5D2}">
      <dgm:prSet/>
      <dgm:spPr/>
      <dgm:t>
        <a:bodyPr/>
        <a:lstStyle/>
        <a:p>
          <a:endParaRPr lang="en-US"/>
        </a:p>
      </dgm:t>
    </dgm:pt>
    <dgm:pt modelId="{FB5631AA-6DED-4EFD-A744-6082383C090B}" type="pres">
      <dgm:prSet presAssocID="{6BAD1191-5599-42E1-AE13-800C5B385D2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83663-288F-421D-A76C-5BD3DEACE9B3}" type="pres">
      <dgm:prSet presAssocID="{6BAD1191-5599-42E1-AE13-800C5B385D21}" presName="radial" presStyleCnt="0">
        <dgm:presLayoutVars>
          <dgm:animLvl val="ctr"/>
        </dgm:presLayoutVars>
      </dgm:prSet>
      <dgm:spPr/>
    </dgm:pt>
    <dgm:pt modelId="{07B77269-7CF8-4210-8EEF-B0A8DFE718CA}" type="pres">
      <dgm:prSet presAssocID="{3C188313-8171-484C-8A4E-C0459A762513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143E71D4-BCC8-400F-B6D6-6DB7081FDA74}" type="pres">
      <dgm:prSet presAssocID="{6E051343-F19D-432E-A09F-78DF6BE677A8}" presName="node" presStyleLbl="vennNode1" presStyleIdx="1" presStyleCnt="4" custRadScaleRad="95821" custRadScaleInc="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4E017-2F49-462C-BAD8-2F514559DC4A}" type="pres">
      <dgm:prSet presAssocID="{775204AA-B089-40DB-9240-4F1967ED7A1F}" presName="node" presStyleLbl="vennNode1" presStyleIdx="2" presStyleCnt="4" custRadScaleRad="94514" custRadScaleInc="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45AAC-DC8D-4142-AC92-875FAE94DA2F}" type="pres">
      <dgm:prSet presAssocID="{B0E4558B-B408-489F-B0DD-8ADC6F45F025}" presName="node" presStyleLbl="vennNode1" presStyleIdx="3" presStyleCnt="4" custRadScaleRad="97740" custRadScaleInc="-6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ACF094-5BA6-48F4-A5AC-26DBC2128685}" srcId="{6BAD1191-5599-42E1-AE13-800C5B385D21}" destId="{3C188313-8171-484C-8A4E-C0459A762513}" srcOrd="0" destOrd="0" parTransId="{9B59B23A-D326-42A9-A50F-F5D7DCFA70D8}" sibTransId="{7A04CF23-D856-46FD-B510-438A8BA4F303}"/>
    <dgm:cxn modelId="{9A79839F-8EEA-45DC-98B9-805E7F2DF4A0}" srcId="{3C188313-8171-484C-8A4E-C0459A762513}" destId="{6E051343-F19D-432E-A09F-78DF6BE677A8}" srcOrd="0" destOrd="0" parTransId="{F465D588-C3F0-4373-8C83-4133AC23015D}" sibTransId="{F61A3C20-40E6-4AA9-9E7E-6DCFC9F01BED}"/>
    <dgm:cxn modelId="{32FDDA02-21A0-45E7-9907-65BBFE41F5D2}" srcId="{3C188313-8171-484C-8A4E-C0459A762513}" destId="{B0E4558B-B408-489F-B0DD-8ADC6F45F025}" srcOrd="2" destOrd="0" parTransId="{3D028027-0955-4B3C-A1A2-D5E64CE4048F}" sibTransId="{5A6880F2-D1FF-4CB0-BF85-CE8281D73E0A}"/>
    <dgm:cxn modelId="{CE971034-8ED7-446B-8389-DF8B63618604}" type="presOf" srcId="{6BAD1191-5599-42E1-AE13-800C5B385D21}" destId="{FB5631AA-6DED-4EFD-A744-6082383C090B}" srcOrd="0" destOrd="0" presId="urn:microsoft.com/office/officeart/2005/8/layout/radial3"/>
    <dgm:cxn modelId="{7A943451-3810-428E-B62D-E66C53706DBF}" type="presOf" srcId="{6E051343-F19D-432E-A09F-78DF6BE677A8}" destId="{143E71D4-BCC8-400F-B6D6-6DB7081FDA74}" srcOrd="0" destOrd="0" presId="urn:microsoft.com/office/officeart/2005/8/layout/radial3"/>
    <dgm:cxn modelId="{BB43CFE2-0293-45D3-9D88-E8B6FBFE63B8}" srcId="{3C188313-8171-484C-8A4E-C0459A762513}" destId="{775204AA-B089-40DB-9240-4F1967ED7A1F}" srcOrd="1" destOrd="0" parTransId="{AF7E373F-7034-4657-A059-B12EACEC67F5}" sibTransId="{C09BC794-F0D0-485E-A35C-188B045DFD48}"/>
    <dgm:cxn modelId="{AF180110-388B-4914-B3A0-286D07BD14E4}" type="presOf" srcId="{775204AA-B089-40DB-9240-4F1967ED7A1F}" destId="{3434E017-2F49-462C-BAD8-2F514559DC4A}" srcOrd="0" destOrd="0" presId="urn:microsoft.com/office/officeart/2005/8/layout/radial3"/>
    <dgm:cxn modelId="{AB915532-7B37-41B9-B241-9392EEB6402D}" type="presOf" srcId="{3C188313-8171-484C-8A4E-C0459A762513}" destId="{07B77269-7CF8-4210-8EEF-B0A8DFE718CA}" srcOrd="0" destOrd="0" presId="urn:microsoft.com/office/officeart/2005/8/layout/radial3"/>
    <dgm:cxn modelId="{8F80B1E1-2DEB-4E58-A322-A5E764289C5B}" type="presOf" srcId="{B0E4558B-B408-489F-B0DD-8ADC6F45F025}" destId="{FC145AAC-DC8D-4142-AC92-875FAE94DA2F}" srcOrd="0" destOrd="0" presId="urn:microsoft.com/office/officeart/2005/8/layout/radial3"/>
    <dgm:cxn modelId="{0D3163A4-BA3E-4BA2-BB97-C4E087C7502D}" type="presParOf" srcId="{FB5631AA-6DED-4EFD-A744-6082383C090B}" destId="{D0883663-288F-421D-A76C-5BD3DEACE9B3}" srcOrd="0" destOrd="0" presId="urn:microsoft.com/office/officeart/2005/8/layout/radial3"/>
    <dgm:cxn modelId="{68D7F17F-B7D5-49D4-8B0C-9920FFFB1B82}" type="presParOf" srcId="{D0883663-288F-421D-A76C-5BD3DEACE9B3}" destId="{07B77269-7CF8-4210-8EEF-B0A8DFE718CA}" srcOrd="0" destOrd="0" presId="urn:microsoft.com/office/officeart/2005/8/layout/radial3"/>
    <dgm:cxn modelId="{52FED618-DBBD-4304-B415-5D64B6668C45}" type="presParOf" srcId="{D0883663-288F-421D-A76C-5BD3DEACE9B3}" destId="{143E71D4-BCC8-400F-B6D6-6DB7081FDA74}" srcOrd="1" destOrd="0" presId="urn:microsoft.com/office/officeart/2005/8/layout/radial3"/>
    <dgm:cxn modelId="{FF29F079-19EE-4A94-BAE0-B2EDC73A4085}" type="presParOf" srcId="{D0883663-288F-421D-A76C-5BD3DEACE9B3}" destId="{3434E017-2F49-462C-BAD8-2F514559DC4A}" srcOrd="2" destOrd="0" presId="urn:microsoft.com/office/officeart/2005/8/layout/radial3"/>
    <dgm:cxn modelId="{57C7721B-AC9B-4748-A973-F1CF79DF7F10}" type="presParOf" srcId="{D0883663-288F-421D-A76C-5BD3DEACE9B3}" destId="{FC145AAC-DC8D-4142-AC92-875FAE94DA2F}" srcOrd="3" destOrd="0" presId="urn:microsoft.com/office/officeart/2005/8/layout/radial3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1E0369-1AD4-432B-BFDE-F9D654787B62}">
      <dsp:nvSpPr>
        <dsp:cNvPr id="0" name=""/>
        <dsp:cNvSpPr/>
      </dsp:nvSpPr>
      <dsp:spPr>
        <a:xfrm>
          <a:off x="349845" y="1772542"/>
          <a:ext cx="2053828" cy="102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Dr. HungPD (Instructor)</a:t>
          </a:r>
        </a:p>
      </dsp:txBody>
      <dsp:txXfrm>
        <a:off x="349845" y="1772542"/>
        <a:ext cx="2053828" cy="1026914"/>
      </dsp:txXfrm>
    </dsp:sp>
    <dsp:sp modelId="{796EB3F1-20A8-4347-BA18-70D9E696F47E}">
      <dsp:nvSpPr>
        <dsp:cNvPr id="0" name=""/>
        <dsp:cNvSpPr/>
      </dsp:nvSpPr>
      <dsp:spPr>
        <a:xfrm>
          <a:off x="2403673" y="2265785"/>
          <a:ext cx="8215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21531" y="2021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93901" y="2265461"/>
        <a:ext cx="41076" cy="41076"/>
      </dsp:txXfrm>
    </dsp:sp>
    <dsp:sp modelId="{5CFDB878-35B1-4E84-B3A7-77611A43C0D6}">
      <dsp:nvSpPr>
        <dsp:cNvPr id="0" name=""/>
        <dsp:cNvSpPr/>
      </dsp:nvSpPr>
      <dsp:spPr>
        <a:xfrm>
          <a:off x="3225204" y="1772542"/>
          <a:ext cx="2053828" cy="102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HaiNN (PM/Dev)</a:t>
          </a:r>
        </a:p>
      </dsp:txBody>
      <dsp:txXfrm>
        <a:off x="3225204" y="1772542"/>
        <a:ext cx="2053828" cy="1026914"/>
      </dsp:txXfrm>
    </dsp:sp>
    <dsp:sp modelId="{07BAA097-211F-480D-AEFE-DCBA003E0FFC}">
      <dsp:nvSpPr>
        <dsp:cNvPr id="0" name=""/>
        <dsp:cNvSpPr/>
      </dsp:nvSpPr>
      <dsp:spPr>
        <a:xfrm rot="17692822">
          <a:off x="4713470" y="1380071"/>
          <a:ext cx="19526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52656" y="2021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7692822">
        <a:off x="5640982" y="1351470"/>
        <a:ext cx="97632" cy="97632"/>
      </dsp:txXfrm>
    </dsp:sp>
    <dsp:sp modelId="{A508EA4B-413A-4CD7-9169-DF1C35F1793F}">
      <dsp:nvSpPr>
        <dsp:cNvPr id="0" name=""/>
        <dsp:cNvSpPr/>
      </dsp:nvSpPr>
      <dsp:spPr>
        <a:xfrm>
          <a:off x="6100564" y="1116"/>
          <a:ext cx="2053828" cy="102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LinhNK (Dev/QA)</a:t>
          </a:r>
        </a:p>
      </dsp:txBody>
      <dsp:txXfrm>
        <a:off x="6100564" y="1116"/>
        <a:ext cx="2053828" cy="1026914"/>
      </dsp:txXfrm>
    </dsp:sp>
    <dsp:sp modelId="{05C29F7F-27B2-49D6-9267-7369EF33355E}">
      <dsp:nvSpPr>
        <dsp:cNvPr id="0" name=""/>
        <dsp:cNvSpPr/>
      </dsp:nvSpPr>
      <dsp:spPr>
        <a:xfrm rot="19457599">
          <a:off x="5183939" y="1970547"/>
          <a:ext cx="101171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1718" y="2021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5664505" y="1965469"/>
        <a:ext cx="50585" cy="50585"/>
      </dsp:txXfrm>
    </dsp:sp>
    <dsp:sp modelId="{F812798D-FBB2-4F33-8320-7CAFC7DCA35F}">
      <dsp:nvSpPr>
        <dsp:cNvPr id="0" name=""/>
        <dsp:cNvSpPr/>
      </dsp:nvSpPr>
      <dsp:spPr>
        <a:xfrm>
          <a:off x="6100564" y="1182067"/>
          <a:ext cx="2053828" cy="102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DinhMC (Dev/Tester)</a:t>
          </a:r>
        </a:p>
      </dsp:txBody>
      <dsp:txXfrm>
        <a:off x="6100564" y="1182067"/>
        <a:ext cx="2053828" cy="1026914"/>
      </dsp:txXfrm>
    </dsp:sp>
    <dsp:sp modelId="{422F1F80-BC09-40B3-B33E-AFFA7132A216}">
      <dsp:nvSpPr>
        <dsp:cNvPr id="0" name=""/>
        <dsp:cNvSpPr/>
      </dsp:nvSpPr>
      <dsp:spPr>
        <a:xfrm rot="2142401">
          <a:off x="5183939" y="2561022"/>
          <a:ext cx="101171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1718" y="2021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5664505" y="2555944"/>
        <a:ext cx="50585" cy="50585"/>
      </dsp:txXfrm>
    </dsp:sp>
    <dsp:sp modelId="{F6A73947-0259-4594-863D-60D85813AFA7}">
      <dsp:nvSpPr>
        <dsp:cNvPr id="0" name=""/>
        <dsp:cNvSpPr/>
      </dsp:nvSpPr>
      <dsp:spPr>
        <a:xfrm>
          <a:off x="6100564" y="2363018"/>
          <a:ext cx="2053828" cy="102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AnhHTK (Dev/Tester)</a:t>
          </a:r>
        </a:p>
      </dsp:txBody>
      <dsp:txXfrm>
        <a:off x="6100564" y="2363018"/>
        <a:ext cx="2053828" cy="1026914"/>
      </dsp:txXfrm>
    </dsp:sp>
    <dsp:sp modelId="{75B89EC9-4854-4876-B9EC-69E41B7AC40C}">
      <dsp:nvSpPr>
        <dsp:cNvPr id="0" name=""/>
        <dsp:cNvSpPr/>
      </dsp:nvSpPr>
      <dsp:spPr>
        <a:xfrm rot="3907178">
          <a:off x="4713470" y="3151498"/>
          <a:ext cx="19526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52656" y="2021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3907178">
        <a:off x="5640982" y="3122896"/>
        <a:ext cx="97632" cy="97632"/>
      </dsp:txXfrm>
    </dsp:sp>
    <dsp:sp modelId="{22D752A9-9C7E-4CE1-9FE8-7E87B4E96228}">
      <dsp:nvSpPr>
        <dsp:cNvPr id="0" name=""/>
        <dsp:cNvSpPr/>
      </dsp:nvSpPr>
      <dsp:spPr>
        <a:xfrm>
          <a:off x="6100564" y="3543969"/>
          <a:ext cx="2053828" cy="1026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HienLNV (Dev/Tester)</a:t>
          </a:r>
        </a:p>
      </dsp:txBody>
      <dsp:txXfrm>
        <a:off x="6100564" y="3543969"/>
        <a:ext cx="2053828" cy="1026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FDD Project - FPT University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F31B-9F41-43C1-BE52-46D1C1796CAA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89D5B-EE10-4BD8-807A-205BF5EB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FDD Project - FPT University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8CEF2-32BC-4E31-B769-DB38EDFDC487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4189E-4B65-4258-BEC0-AD4C6FD05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189E-4B65-4258-BEC0-AD4C6FD058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189E-4B65-4258-BEC0-AD4C6FD058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189E-4B65-4258-BEC0-AD4C6FD0587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B9B18-D21A-4ED1-BF60-4BF2C49CE9C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3"/>
          <p:cNvGrpSpPr/>
          <p:nvPr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E2E7-5A21-44A5-BAE0-B71C4B5B2046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D680-4278-4A43-8C8B-608FF7E40029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31BC-6577-41BE-BF4E-60AB99C56786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9B3E-36A1-44C0-B137-F7C8903CC0C6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7E49-DBBC-4646-BB1B-036A2F960619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FA413-BEA1-4ECF-A8FC-BC88CFA309D2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AF64-9BCF-462D-A22D-0D026D26E167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1442-08B8-4F45-B9CD-9ADC7AC73A28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040E-FA56-411A-8EC3-747B54060D7B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523AC-3332-46FF-B57B-8CA2C9533F66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6017-4ECC-4A84-8078-85AE09A68CBC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E01C-E862-4BDC-860F-D7027AEB99D5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1D22-170A-48F9-9F8D-611042F462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ongke.info.vn/Desktop.aspx/Co-so-du-lieu-Xuat-ban-pham/Co-so-du-lieu-dia-ly-nhan-khau/Chi_so_co_cau_dan_so_phan_1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uters.com/article/2009/09/15/idUS171594+15-Sep-2009+BW20090915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uters.com/article/2009/09/15/idUS171594+15-Sep-2009+BW2009091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Detecting Device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FDD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Capstone 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all detecting solution measuring and evaluating</a:t>
            </a:r>
          </a:p>
          <a:p>
            <a:r>
              <a:rPr lang="en-US" dirty="0" smtClean="0"/>
              <a:t>Prototype: Detecting fall and Sending a SMS message</a:t>
            </a:r>
          </a:p>
          <a:p>
            <a:r>
              <a:rPr lang="en-US" dirty="0" smtClean="0"/>
              <a:t>Limited Testing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management plan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Model</a:t>
            </a:r>
            <a:endParaRPr lang="en-US" dirty="0"/>
          </a:p>
        </p:txBody>
      </p:sp>
      <p:pic>
        <p:nvPicPr>
          <p:cNvPr id="4" name="Content Placeholder 3" descr="Iterative_development_model_V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1962" y="2805906"/>
            <a:ext cx="4029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Iterative and incremental development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Easy to break project into phases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Easy to change requirement/ design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Suitable for inexperience team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6357958"/>
            <a:ext cx="5318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http://en.wikipedia.org/wiki/Iterative_and_incremental_development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857356" y="1571612"/>
          <a:ext cx="56864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28596" y="1428736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786314" y="1571612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792869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PCB order can be  late</a:t>
            </a:r>
            <a:endParaRPr lang="en-US" dirty="0"/>
          </a:p>
          <a:p>
            <a:pPr lvl="0"/>
            <a:r>
              <a:rPr lang="en-US" dirty="0" smtClean="0"/>
              <a:t>Member can be unavailable at some time</a:t>
            </a:r>
            <a:endParaRPr lang="en-US" dirty="0"/>
          </a:p>
          <a:p>
            <a:pPr lvl="0"/>
            <a:r>
              <a:rPr lang="en-US" dirty="0" smtClean="0"/>
              <a:t>Take time to learn soldering</a:t>
            </a:r>
            <a:endParaRPr lang="en-US" dirty="0"/>
          </a:p>
          <a:p>
            <a:pPr lvl="0"/>
            <a:r>
              <a:rPr lang="en-US" dirty="0"/>
              <a:t>Cost for equipment and electrical component is high for </a:t>
            </a:r>
            <a:r>
              <a:rPr lang="en-US" dirty="0" smtClean="0"/>
              <a:t>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Detect </a:t>
            </a:r>
            <a:r>
              <a:rPr lang="en-US" sz="2800" dirty="0"/>
              <a:t>falling </a:t>
            </a:r>
            <a:r>
              <a:rPr lang="en-US" sz="2800" dirty="0" smtClean="0"/>
              <a:t>events</a:t>
            </a:r>
          </a:p>
          <a:p>
            <a:pPr marL="914400" lvl="1" indent="-514350"/>
            <a:r>
              <a:rPr lang="en-US" sz="2400" dirty="0" smtClean="0"/>
              <a:t>Real time detection</a:t>
            </a:r>
          </a:p>
          <a:p>
            <a:pPr marL="914400" lvl="1" indent="-514350"/>
            <a:r>
              <a:rPr lang="en-US" sz="2400" dirty="0" smtClean="0"/>
              <a:t>Send SMS in at most 30 seconds after the fall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Set </a:t>
            </a:r>
            <a:r>
              <a:rPr lang="en-US" sz="2800" dirty="0"/>
              <a:t>phone numbers via </a:t>
            </a:r>
            <a:r>
              <a:rPr lang="en-US" sz="2800" dirty="0" smtClean="0"/>
              <a:t>PC Application</a:t>
            </a:r>
            <a:endParaRPr lang="en-US" sz="2800" dirty="0" smtClean="0"/>
          </a:p>
          <a:p>
            <a:pPr marL="914400" lvl="1" indent="-514350"/>
            <a:r>
              <a:rPr lang="en-US" sz="2400" dirty="0" smtClean="0"/>
              <a:t>Support up to 2 number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Battery life: at least 8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Non-functional</a:t>
            </a:r>
            <a:r>
              <a:rPr lang="en-US" b="1" dirty="0"/>
              <a:t> </a:t>
            </a:r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sz="2800" dirty="0" smtClean="0"/>
              <a:t>Small, light-weighted device</a:t>
            </a:r>
          </a:p>
          <a:p>
            <a:r>
              <a:rPr lang="en-US" sz="2800" dirty="0" smtClean="0"/>
              <a:t>Low cost</a:t>
            </a:r>
          </a:p>
          <a:p>
            <a:r>
              <a:rPr lang="en-US" sz="2800" dirty="0" smtClean="0"/>
              <a:t>Hard case</a:t>
            </a:r>
          </a:p>
          <a:p>
            <a:r>
              <a:rPr lang="en-US" sz="2800" dirty="0" smtClean="0"/>
              <a:t>Firmly attached </a:t>
            </a:r>
            <a:r>
              <a:rPr lang="en-US" sz="2800" smtClean="0"/>
              <a:t>electronic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i="1" dirty="0"/>
              <a:t>Project Instructor</a:t>
            </a:r>
            <a:endParaRPr lang="en-US" dirty="0"/>
          </a:p>
          <a:p>
            <a:r>
              <a:rPr lang="en-US" dirty="0" err="1"/>
              <a:t>Phan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Hung (PhD)</a:t>
            </a:r>
          </a:p>
          <a:p>
            <a:pPr>
              <a:buNone/>
            </a:pPr>
            <a:r>
              <a:rPr lang="en-US" b="1" i="1" dirty="0"/>
              <a:t>Project</a:t>
            </a:r>
            <a:r>
              <a:rPr lang="en-US" dirty="0"/>
              <a:t> </a:t>
            </a:r>
            <a:r>
              <a:rPr lang="en-US" b="1" i="1" dirty="0"/>
              <a:t>Team</a:t>
            </a:r>
            <a:endParaRPr lang="en-US" dirty="0"/>
          </a:p>
          <a:p>
            <a:r>
              <a:rPr lang="fr-FR" dirty="0"/>
              <a:t>Nguyen </a:t>
            </a:r>
            <a:r>
              <a:rPr lang="fr-FR" dirty="0" err="1"/>
              <a:t>Ngoc</a:t>
            </a:r>
            <a:r>
              <a:rPr lang="fr-FR" dirty="0"/>
              <a:t> Hai: PM/</a:t>
            </a:r>
            <a:r>
              <a:rPr lang="fr-FR" dirty="0" err="1"/>
              <a:t>Developer</a:t>
            </a:r>
            <a:endParaRPr lang="en-US" dirty="0"/>
          </a:p>
          <a:p>
            <a:r>
              <a:rPr lang="en-US" dirty="0"/>
              <a:t>Nguyen </a:t>
            </a:r>
            <a:r>
              <a:rPr lang="en-US" dirty="0" err="1"/>
              <a:t>Khanh</a:t>
            </a:r>
            <a:r>
              <a:rPr lang="en-US" dirty="0"/>
              <a:t> </a:t>
            </a:r>
            <a:r>
              <a:rPr lang="en-US" dirty="0" err="1"/>
              <a:t>Linh</a:t>
            </a:r>
            <a:r>
              <a:rPr lang="en-US" dirty="0"/>
              <a:t>: </a:t>
            </a:r>
            <a:r>
              <a:rPr lang="en-US" dirty="0" smtClean="0"/>
              <a:t>QA/Developer</a:t>
            </a:r>
            <a:endParaRPr lang="en-US" dirty="0"/>
          </a:p>
          <a:p>
            <a:r>
              <a:rPr lang="en-US" dirty="0"/>
              <a:t>Hoang </a:t>
            </a:r>
            <a:r>
              <a:rPr lang="en-US" dirty="0" err="1"/>
              <a:t>Thi</a:t>
            </a:r>
            <a:r>
              <a:rPr lang="en-US" dirty="0"/>
              <a:t> Kim </a:t>
            </a:r>
            <a:r>
              <a:rPr lang="en-US" dirty="0" err="1"/>
              <a:t>Anh</a:t>
            </a:r>
            <a:r>
              <a:rPr lang="en-US" dirty="0"/>
              <a:t>: </a:t>
            </a:r>
            <a:r>
              <a:rPr lang="en-US" dirty="0" smtClean="0"/>
              <a:t>Developer/Tester</a:t>
            </a:r>
            <a:endParaRPr lang="en-US" dirty="0"/>
          </a:p>
          <a:p>
            <a:r>
              <a:rPr lang="fr-FR" dirty="0"/>
              <a:t>Ma Chi Dinh: </a:t>
            </a:r>
            <a:r>
              <a:rPr lang="fr-FR" dirty="0" err="1" smtClean="0"/>
              <a:t>Developer</a:t>
            </a:r>
            <a:r>
              <a:rPr lang="fr-FR" dirty="0" smtClean="0"/>
              <a:t>/</a:t>
            </a:r>
            <a:r>
              <a:rPr lang="en-US" dirty="0" smtClean="0"/>
              <a:t>Tester</a:t>
            </a:r>
            <a:endParaRPr lang="en-US" dirty="0"/>
          </a:p>
          <a:p>
            <a:r>
              <a:rPr lang="fr-FR" dirty="0"/>
              <a:t>Le Nguyen Vinh </a:t>
            </a:r>
            <a:r>
              <a:rPr lang="fr-FR" dirty="0" err="1"/>
              <a:t>Hien</a:t>
            </a:r>
            <a:r>
              <a:rPr lang="fr-FR" dirty="0"/>
              <a:t>: </a:t>
            </a:r>
            <a:r>
              <a:rPr lang="fr-FR" dirty="0" err="1" smtClean="0"/>
              <a:t>Developer</a:t>
            </a:r>
            <a:r>
              <a:rPr lang="fr-FR" dirty="0" smtClean="0"/>
              <a:t>/</a:t>
            </a:r>
            <a:r>
              <a:rPr lang="en-US" dirty="0" smtClean="0"/>
              <a:t>Tester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design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14074" y="1844133"/>
            <a:ext cx="5915851" cy="40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design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99758" y="1806038"/>
            <a:ext cx="6144483" cy="41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Application Interface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0720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28662" y="4000504"/>
            <a:ext cx="7186634" cy="2054221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List of COM port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Connect/Disconnect button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Edit/Save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 phone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System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6072230" cy="530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dsPIC30f4012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357562"/>
            <a:ext cx="70009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18764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LM1117MP-3.3V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80010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Bluetooth HC-06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51435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286124"/>
            <a:ext cx="2476500" cy="165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Sensor interface: GY-291 ADXL345</a:t>
            </a:r>
          </a:p>
          <a:p>
            <a:pPr>
              <a:buNone/>
            </a:pPr>
            <a:r>
              <a:rPr lang="en-US" sz="2400" dirty="0" smtClean="0"/>
              <a:t>Using acceleration range from -8g to +8g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376059"/>
            <a:ext cx="2740053" cy="1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SIM900 Module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157293"/>
            <a:ext cx="4714908" cy="570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286124"/>
            <a:ext cx="246507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Requirement</a:t>
            </a:r>
          </a:p>
          <a:p>
            <a:r>
              <a:rPr lang="en-US" dirty="0" smtClean="0"/>
              <a:t>Design and Implementation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786346" cy="514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274060" cy="42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FDD Project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Fall Detecting Existing methods:</a:t>
            </a:r>
          </a:p>
          <a:p>
            <a:r>
              <a:rPr lang="en-US" dirty="0" smtClean="0"/>
              <a:t>Using Tri-axis Accelerometer</a:t>
            </a:r>
          </a:p>
          <a:p>
            <a:r>
              <a:rPr lang="en-US" dirty="0" smtClean="0"/>
              <a:t>Using Tri-axis Accelerometer and </a:t>
            </a:r>
            <a:r>
              <a:rPr lang="en-US" dirty="0" err="1" smtClean="0"/>
              <a:t>Gyrometer</a:t>
            </a:r>
            <a:endParaRPr lang="en-US" dirty="0" smtClean="0"/>
          </a:p>
          <a:p>
            <a:r>
              <a:rPr lang="en-US" dirty="0" smtClean="0"/>
              <a:t>Hidden </a:t>
            </a:r>
            <a:r>
              <a:rPr lang="en-US" dirty="0"/>
              <a:t>Markov Model (HMM) and Support Vector Machine (</a:t>
            </a:r>
            <a:r>
              <a:rPr lang="en-US" dirty="0" smtClean="0"/>
              <a:t>SVM) to detect Fall Vectors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Tri-axis 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Resolution: ± 8g (g=9.8 m/s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85860"/>
            <a:ext cx="2740053" cy="1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cc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786190"/>
            <a:ext cx="2878025" cy="2687249"/>
          </a:xfrm>
          <a:prstGeom prst="rect">
            <a:avLst/>
          </a:prstGeom>
        </p:spPr>
      </p:pic>
      <p:pic>
        <p:nvPicPr>
          <p:cNvPr id="10" name="Picture 9" descr="accel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286124"/>
            <a:ext cx="5000628" cy="30828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tri-axis accelerometer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643050"/>
            <a:ext cx="8183880" cy="4187952"/>
          </a:xfrm>
        </p:spPr>
        <p:txBody>
          <a:bodyPr/>
          <a:lstStyle/>
          <a:p>
            <a:r>
              <a:rPr lang="en-US" sz="2400" dirty="0" smtClean="0"/>
              <a:t>The Total Sum of Acceleration Vector (</a:t>
            </a:r>
            <a:r>
              <a:rPr lang="en-US" sz="2400" b="1" dirty="0" smtClean="0"/>
              <a:t>STOT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   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Z-axis Value: Vertical acceleration (</a:t>
            </a:r>
            <a:r>
              <a:rPr lang="en-US" sz="2400" b="1" dirty="0" err="1" smtClean="0"/>
              <a:t>Az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9875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285992"/>
            <a:ext cx="2900383" cy="500066"/>
          </a:xfrm>
          <a:prstGeom prst="rect">
            <a:avLst/>
          </a:prstGeom>
          <a:noFill/>
        </p:spPr>
      </p:pic>
      <p:pic>
        <p:nvPicPr>
          <p:cNvPr id="9" name="Picture 8" descr="ST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214554"/>
            <a:ext cx="3319459" cy="3924294"/>
          </a:xfrm>
          <a:prstGeom prst="rect">
            <a:avLst/>
          </a:prstGeom>
        </p:spPr>
      </p:pic>
      <p:pic>
        <p:nvPicPr>
          <p:cNvPr id="10" name="Picture 9" descr="xy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786190"/>
            <a:ext cx="5214974" cy="227677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events</a:t>
            </a:r>
            <a:endParaRPr lang="en-US" dirty="0"/>
          </a:p>
        </p:txBody>
      </p:sp>
      <p:pic>
        <p:nvPicPr>
          <p:cNvPr id="7" name="Content Placeholder 6" descr="Falling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8326526" cy="454875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STOT in falling and ADL events</a:t>
            </a:r>
            <a:endParaRPr lang="en-US" dirty="0"/>
          </a:p>
        </p:txBody>
      </p:sp>
      <p:pic>
        <p:nvPicPr>
          <p:cNvPr id="5" name="Content Placeholder 4" descr="Fall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108" y="1600200"/>
            <a:ext cx="7393783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tri-axis 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1 sensor</a:t>
            </a:r>
          </a:p>
          <a:p>
            <a:r>
              <a:rPr lang="en-US" dirty="0" smtClean="0"/>
              <a:t>Threshold is easily defined</a:t>
            </a:r>
          </a:p>
          <a:p>
            <a:r>
              <a:rPr lang="en-US" dirty="0" smtClean="0"/>
              <a:t>Can be done real-time without the help of a PC</a:t>
            </a:r>
          </a:p>
          <a:p>
            <a:r>
              <a:rPr lang="en-US" dirty="0" smtClean="0"/>
              <a:t>Accuracy: &gt;90%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both Accelerometer &amp; </a:t>
            </a:r>
            <a:r>
              <a:rPr lang="en-US" dirty="0" err="1" smtClean="0"/>
              <a:t>Gyrometer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Gyrometer</a:t>
            </a:r>
            <a:r>
              <a:rPr lang="en-US" dirty="0" smtClean="0"/>
              <a:t>: calculate Angle velocity of three axis.</a:t>
            </a:r>
          </a:p>
          <a:p>
            <a:r>
              <a:rPr lang="en-US" dirty="0" smtClean="0"/>
              <a:t>Total Sum of Angle Velocity (</a:t>
            </a:r>
            <a:r>
              <a:rPr lang="en-US" dirty="0" err="1" smtClean="0"/>
              <a:t>wTOT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Still use STOT: Total sum of Acceleration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286124"/>
            <a:ext cx="3857651" cy="4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786322"/>
            <a:ext cx="401556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wTOT</a:t>
            </a:r>
            <a:r>
              <a:rPr lang="en-US" dirty="0" smtClean="0"/>
              <a:t> in Falling and ADL Events</a:t>
            </a:r>
            <a:endParaRPr lang="en-US" dirty="0"/>
          </a:p>
        </p:txBody>
      </p:sp>
      <p:pic>
        <p:nvPicPr>
          <p:cNvPr id="4" name="Content Placeholder 3" descr="wto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87" y="1600200"/>
            <a:ext cx="7918425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both Accelerometer &amp; </a:t>
            </a:r>
            <a:r>
              <a:rPr lang="en-US" dirty="0" err="1" smtClean="0"/>
              <a:t>Gyrometer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done real-time without PC</a:t>
            </a:r>
          </a:p>
          <a:p>
            <a:r>
              <a:rPr lang="en-US" dirty="0" smtClean="0"/>
              <a:t>Higher cost (2 sensors)</a:t>
            </a:r>
          </a:p>
          <a:p>
            <a:r>
              <a:rPr lang="en-US" dirty="0" smtClean="0"/>
              <a:t>Threshold hard to define</a:t>
            </a:r>
          </a:p>
          <a:p>
            <a:r>
              <a:rPr lang="en-US" dirty="0" smtClean="0"/>
              <a:t>Accuracy: &lt;90%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Training:</a:t>
            </a:r>
          </a:p>
          <a:p>
            <a:r>
              <a:rPr lang="en-US" dirty="0" smtClean="0"/>
              <a:t>- Record falling event &amp; ADL events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Vectorize</a:t>
            </a:r>
            <a:r>
              <a:rPr lang="en-US" dirty="0" smtClean="0"/>
              <a:t> the data</a:t>
            </a:r>
          </a:p>
          <a:p>
            <a:r>
              <a:rPr lang="en-US" dirty="0" smtClean="0"/>
              <a:t>- Divide data into 2 classes: fall-positive &amp; fall-negative</a:t>
            </a:r>
          </a:p>
          <a:p>
            <a:r>
              <a:rPr lang="en-US" dirty="0" smtClean="0"/>
              <a:t>- Train data to machine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Recognizing:</a:t>
            </a:r>
          </a:p>
          <a:p>
            <a:r>
              <a:rPr lang="en-US" dirty="0" smtClean="0"/>
              <a:t>- Each set of data will be </a:t>
            </a:r>
            <a:r>
              <a:rPr lang="en-US" dirty="0" err="1" smtClean="0"/>
              <a:t>vectorized</a:t>
            </a:r>
            <a:endParaRPr lang="en-US" dirty="0" smtClean="0"/>
          </a:p>
          <a:p>
            <a:r>
              <a:rPr lang="en-US" dirty="0" smtClean="0"/>
              <a:t>- Compare the data with data in the two classes, calculate matching rate</a:t>
            </a:r>
          </a:p>
          <a:p>
            <a:r>
              <a:rPr lang="en-US" dirty="0" smtClean="0"/>
              <a:t>- Decide which class has higher matching rate</a:t>
            </a:r>
          </a:p>
          <a:p>
            <a:r>
              <a:rPr lang="en-US" dirty="0" smtClean="0"/>
              <a:t>- Train the data set to machine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large data sample, thus more storage space and longer processing time</a:t>
            </a:r>
          </a:p>
          <a:p>
            <a:r>
              <a:rPr lang="en-US" dirty="0" smtClean="0"/>
              <a:t>Cannot cover all real life cases</a:t>
            </a:r>
          </a:p>
          <a:p>
            <a:r>
              <a:rPr lang="en-US" dirty="0" smtClean="0"/>
              <a:t>Accuracy depends on the size and accuracy of the data sample. </a:t>
            </a:r>
          </a:p>
          <a:p>
            <a:r>
              <a:rPr lang="en-US" dirty="0" smtClean="0"/>
              <a:t>Hard to implement on microprocessor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Choose method: Using one accelerometer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TAz</a:t>
            </a:r>
            <a:r>
              <a:rPr lang="en-US" dirty="0" smtClean="0"/>
              <a:t> instead of </a:t>
            </a:r>
            <a:r>
              <a:rPr lang="en-US" dirty="0" err="1" smtClean="0"/>
              <a:t>Az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214554"/>
            <a:ext cx="3429024" cy="1000132"/>
          </a:xfrm>
          <a:prstGeom prst="rect">
            <a:avLst/>
          </a:prstGeom>
          <a:noFill/>
        </p:spPr>
      </p:pic>
      <p:pic>
        <p:nvPicPr>
          <p:cNvPr id="7" name="Picture 6" descr="nga_ngua - Copy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356" y="3286124"/>
            <a:ext cx="5937335" cy="31819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1214422"/>
            <a:ext cx="4152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owt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5" cy="6215106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Investigate position of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</a:t>
            </a:r>
          </a:p>
          <a:p>
            <a:r>
              <a:rPr lang="en-US" dirty="0" smtClean="0"/>
              <a:t>Chest</a:t>
            </a:r>
          </a:p>
          <a:p>
            <a:r>
              <a:rPr lang="en-US" dirty="0" smtClean="0"/>
              <a:t>Under-arm</a:t>
            </a:r>
          </a:p>
          <a:p>
            <a:r>
              <a:rPr lang="en-US" dirty="0" smtClean="0"/>
              <a:t>Wrist</a:t>
            </a:r>
          </a:p>
          <a:p>
            <a:r>
              <a:rPr lang="en-US" dirty="0" smtClean="0"/>
              <a:t>Waist</a:t>
            </a:r>
          </a:p>
          <a:p>
            <a:r>
              <a:rPr lang="en-US" dirty="0" smtClean="0"/>
              <a:t>Thigh</a:t>
            </a:r>
          </a:p>
          <a:p>
            <a:r>
              <a:rPr lang="en-US" dirty="0" smtClean="0"/>
              <a:t>Ankle</a:t>
            </a:r>
          </a:p>
          <a:p>
            <a:endParaRPr lang="en-US" dirty="0"/>
          </a:p>
        </p:txBody>
      </p:sp>
      <p:pic>
        <p:nvPicPr>
          <p:cNvPr id="5" name="Picture 4" descr="human_b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4422"/>
            <a:ext cx="257176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 position of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higher the position, the higher the fall impact values</a:t>
            </a:r>
          </a:p>
          <a:p>
            <a:r>
              <a:rPr lang="en-US" dirty="0" smtClean="0"/>
              <a:t>The nearer the position to gravity center, the more accurate</a:t>
            </a:r>
          </a:p>
          <a:p>
            <a:r>
              <a:rPr lang="en-US" dirty="0" smtClean="0"/>
              <a:t>Limbs have lots of noise</a:t>
            </a:r>
          </a:p>
          <a:p>
            <a:r>
              <a:rPr lang="en-US" dirty="0" smtClean="0"/>
              <a:t>Usability: waist &gt; arm &gt; chest &gt; head &gt; thigh &gt; ankle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42862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hQSERQUExQWFRQWGBcWFhgYFxYXHBgXFxcXFRwXFxcYHCYeFxokHBQXHy8gIycpLCwsFR4xNTAqNSYrLCkBCQoKDgwOFw8PGikkHBwpKSkpKSkpKSksKSwpKSkpLCksKSwsKSwpKSksLCwpKSkpLCkpKSksLCwpKSwsLCksKf/AABEIAOEA4QMBIgACEQEDEQH/xAAcAAACAgMBAQAAAAAAAAAAAAAFBgMEAAECBwj/xABEEAABAwICBwQGCAUDAwUAAAABAAIRAyEEMQUGEkFRYXETIoGRMqGxwdHwBxQVFjNCUuEjYnKSolOC8TRDsiRUY3PS/8QAGQEAAwEBAQAAAAAAAAAAAAAAAAECAwQF/8QAJREBAQACAgICAgEFAAAAAAAAAAECEQMSITFBUQQTMhQzQmGR/9oADAMBAAIRAxEAPwClKwFaWwsQ2CtgrULoBIO2K7hm3CpsCI4Nl1NOCBpwc98ZoTru/wD9NUAGQa7nZwtCvtedoH1WvO4z0VDWR21hnuOZ2bcL5Jw3lg043eDC19sNnI2yjgpKdMSbDerFOiIy3ifgtPCVZum2gXYVH9siRZxhGMPgg94AiSYHx6I/o3QNAXeA8jM/lng0D0lnnyY4e144XL0ShpofpMTuV6hpZ7hsto1HA5Q0n2BN2K1pweHsBTBG4NBPqFvNDa30q0xZrHHyCynLll/HFf68Z7qlRweKee7hal/1AN9pRGjq/inRtsYzrU9wRPQuuLMS0lpgjNpz68wrGK0hzWOXPnLrWmuPDjfOws6uVRlUpT1d7YVHFaPxdMGKQqDixwcfI3VzF4w7iqTNKvBzKc5czvDiDVtPuBh9JwO8EQbLR06//TdGaY/tNtQRVE8945gqN+DG0eGYI3jjC6OPk7fHlz58fUvN08f0OXFTTbj/ANt3VMDcPfdfksOHziLLVmXnaYdl2bheVr7YdH4bolHRRExEBdUsPNotnxQC+dLPOVMwsGl3D/tnjcJgrYUQLGMlx2Av0jigAT9OT+Q8ui4+1juY4pi+ogiA3JUqmGieHkgAv2p/8ZWIr2PIrE/AN66C1C6aFAbAXQatgLYCAkpNRCjTIEj91SphEBYdDEZ+z2qTifDRF7nKePw6oTrLXaKBbfgLHzlE2uIF2mTwubQh2sGFLqJhriZFgCU4bznD05ebWzyV8U4JG/Pop6GiagJJpP8A7XcclFpBj6TQ51OoLxZhzIkDLw8VaUFHSdOlWDXTJmw58eAhCtYNb31SWUzssykWJj2DktY7QGK7Y1DReQ7vWa7eMr35IPX0Y9riNk23bx1CXTHt2q5lZNRVJWlYGBd+krf1F36StdxOql0LizTrMIO+D0KcTpMkJMo0dhwc60XAm6uDSa5+XDtdxtx5dZ5MpxcqE1EFbpIrp+krb/IrH9dad4KnEIlhsZLBfKR8EBwOBrVrspvI/VsmPYmahomowR2VQ/7XeeS0wx1ds+TLc0ibUJPz7VxUpunPqPeiLdGVSLUqk7+46/qUrdAVz/2Kl94aVqwDWtuQAV3Sou3CAjD9AV4/BqT/AErlmh8QLdhU8kAIr3AAyHnZcU56A5IsNCYndQqDwXX2BiIj6vU8Y+KApDM5iReOKH4uluAnPijx0FiQLUX+r4qGpoTE3/gPndl8UAvxy9q2if2Fiv8A21T/AB+KxAFV0FytgoCVqkaFExTMSCagO8LK0atr2I6e3io6LBsnnZTYem0zPkRbr1UmhraYbRdBm/v4KM60ACxzy3mJ9SBa3VwyqCTYsEZ5yUDfWaXQ14IIFuH7qtDZ+ZrOAD3oPP3AKR2tLTeZHMT6l539bEelFx1uu/rzCTLh8UaI7VtYabpBYOdp8lAamFN+zZcX7o9VplKpxgbADgWnnkuxpFsi4yPzzS0ZgdQwxya3h6MKKrh6A9FvIwAEGbpRn6gf2ztzW6mlGjeIzzBR1G12rgqU5t8W/sruDwuGZfZaTusL+EIC/SbTFwY4m3tldN1gp7wOV0aI5DSVBos1sn+UH5yW26dpX7rbRk1t/PLqkxmmqZOYiM8l2/SVJomWySLTvHJHU9nRusjAMhyER6+C7o63EZgtHH1pObpyjvLRytx4KtX0xTnuubHMyEaG3oDNdLm9pjJbq65i187b7Lzc6YYDILeS27TNPiOoPtRobei1NcoEzw9aru122fzJAbrA3IwfYuqelaTvSIA4T8wjQ2fH69WA2hlKgOuVrkDzJSW7TFIXa4T4ZdFVq6ZZI707t29PQ2fRrmN7vIZ/ALTtbhe/SUhv0tTJ9Mexa+0adxPiDkjqNnj70O/UPWsSB9ps/W7zCxHUt05wsCk2VgYmGMVhgUTWqelmEqFs1dkAFvqEH1q3hmBwm4vO/hu4qgXF0C05eV0a0PhNuW5X7xHX3pSbqnn2veG2yATkAQfP3pfoarPLA8tqBtu9uPivT9fsLh6TABSDqzyIJJsJzz4+9CKOlHMpsYTtO/MDcDiOCXJn0i8OPsSG6BbltOmeeXxW3aEZuJPjMFet6savYV7S/sml0323FwHRptCu4+hhG09qtTpOYXAMhoDtoE2Bbd3Teicks2P1V4yzQdKMyTvvPsUrNWmHed3HefWvbhoujUb/ABMMxzTcAsALZ4EXCH1vo6oPk0jUpXkAw5vkbx4pzLZXjseSfdZnMmcpXR1TpgZc8yn3SeplfDy4AVGD8zcxfNwzhA8S+ABPl61W0WaLtPVWmRvHiuvutSFj7bovthpJBj5+fNZtdpe0xPM9UEFjVKlmMt181C7VemLm/ijVKvEgznuuJhabiT4ZeB9hQA4ap0Ocxl039Fj9Uqc+ja3HeiVOsJPT3+tSGvtNjlYi1+iADjVWl4Zjj48Fr7rUhctt1k/NkaZMDMbv39a5fXAnhHXyhABTqxSuQ3LmtN1WpEyByGeaKvrtPQZn2FSUakDdHsQAZ2q1Ebifj1Ub9WaJyzGY5c0fqva4iDcDy3qMVok7ulvA+tALlfV2mJtNlH93acE3EJmcG7rn5+KpV2GINgbg7k9gufYjPklYj/1Uc/NaRsGXaWbSg7RZtpGstcrFMGJ6z0VSkUSoOBaIz55HPPklRE2Bpbb2gSAczHt8E2YTYpt2W5cePVIrtIim5psASRlvU1fWUBjgHXgx1WmGpNgH1j0p2uImblxA6NmPXBVHF1O/st/Lafahgrk1mncNmfF038lO/E9481w8juxOGqGL7xpOd+I0icrneOGafdF6KptazbAPZiGzuORd1XlWiMSQ5pHVejYDGy659IBw5biPMetTxX4Gc+TEzEAzCkDydyFYKvY9SrrKvNdDJaCEaU1Qw9eZZsOP5qfdPiMiiRqgCTZQOxpdZvmnstbIWmvotqj8F7ajL2d3XCetj6kH+5eMaSRhzI5tiOXeXqpbF3O8z7lVr6VpMO9x+dyO2k/rleQaQ0dXpECpSfTEzJaY/uyVXDt7xn4Er2X7bebdkXA7tmRHSIQfSGgsLXv2TqD/ANTBAnm029iO8TeK/DzU0Q70Rff1+K7oMjIHnu8E14vUOrmx7Xji0QepGYUTdUa17+pWzssLLsQRIAJymbx4KNwM3BjgmgalVTcnwiy27UurM7W7h+6ZAzcEIki/tj3KviWBjXd2xNhN0xDUuvfvLZ1MrwciCQekcEAoUKRBmDnxKLdk2BNxkBPj43Rh2pFbdC5qalV4jaHJACXUGNvlcjj6lXOyYGY4XHL5CNu1FxH6hOa4fqRiMwR70AFhv+mP8vgsRP7j4nifNYgKMrppUQKkYgLdAIo4bIu4WEC5zBvbzVDB2uVdDBBiZt3oBk5ggeqOSmnATWjDEsMHvEAgncdwHLJKlGlVbUBqQQJyO/oQm7WvEWpNJDnDMgR0HDklrE4kEgTf3cVXwePtNo8DaMibNHrcq1cd6Fd0c4SADmRf1KKtR73iuXN2T07wbyCITloDSJ7VgMQ4OBznagEb4iGpOY2Fa+uObBZ6QII8FjPF2v4eoYTF5opQr2STobSoqAP45jgRmPNM2j3yCSc10ysdCBcXG/kui+bbt8exRg2W6dJ5u0EphJ9W27usFJNCi3aOy0DMlRv0fWcM2jqT7Bmq7NVqG1t4h5rOFwHWpg8mb/8AdKWh4VX6+MMmlTeaQMOrdm4s6Ngd7rkp2a3seIABJy2gQOk7kdo0QfRAjdaBHJSupAcAf6QnrL7G8foLw2LDhJpOZzFx4Kcvad9/JW5IFnT1UZpuOYaU5uJuqo1quyYIUTsYBvCIVMCHN2XNt19nBI+s1CrhHAhxfTdZhjI5w6N8b94CrdZ3HRm+ujiCuvro3kBeZt1gdmfH54LtusBiBPKLiOCe0PRzpBvFQnSzZgX+eK84q6feT+Ytm+XhKnbpyYmRBkDKRx6Jbpn+rpECJsoX6VHvSDiNJE32rTbM34Fdfazt+0JF090jv9s81tIH2gP5vMfFYjyFUBTUgogFPSCpInhaXdkECORm/TdCloVZcdky2YIMC8So6TIBvb1wVZwbCAS4neAMjMeo5FSona6YhwcAdzd9ufG1kn09Ktc4AWvAsmbWepNV05xHGwySocG1rp4QfetJ6L5N+hzJmLAiFO9kkqvovSFMwwAzvn5zVrECRZcXJ7d2PpXquGU+Ss6OwvavZTFjUcGydw+bqGjQjqierf8A1dEC52j/AOJUYSXKQ8rqWiJ1araMqua4mph6pmlVP5XnOlU4E7jkUw4fTTaeHL3QHAkRz6JoxMupllQB7XCC39968s1jw/Yu2XHuk9xx/wDFxP5ue9dXJJPMY8e74pn1Y047E0xJLjtuaTkdkH1WT1RZAuIG4JN+jLRBbTqVSLVH/wAMRwEOcORPsT83D7yljPAyuqrdk53IKRmDaMxJ4m/qVjaC12rfm6vURuuS0nJaFHjddGsOKzaHVA8uCBuCjqA/pU0rC5I1QETvaqmntFDEUH0iRJHdPB49E+ftKI1slE6lKA+bsXrE+m99N7dl7XFrgQbOba3koBrUIggm85Z/BegfSJqm12LNTZ/FaCYGbm90+JslR+qtO9gA3ed6qaY3wFP1rH5QR5mPn3rv73GB8Fdfq3TgZQenxXQ1ZZe1uGXrT1C2oO1xMRmOnrXNTXAndugmDkrbtXGCO6YPwlZV1aYIEXt/wEeBtR+9B4j+xaRT7s0uA81iD2MtV3Btk3+fgqTETwLbG0+MfP7IJZrExnvn9phWsRAokyTtC17xxGfkqdStdsAybG88Z6ZLrGnZaG3a0XEunjaD82HNKAh6ZcC/eCBBv83Qc1ADxMHmi+mXAOPvQhokzBWkJawz9mkSM7E/PimegdpoPilWi2WOE5AnyvCP6Pr/AMJn9I+HuXHzR2cdWMQ4NCI6n4IVKznF0FjZaAYMutI5D3oBWxEnohv2vUoVWVqZgtNxuLTmCowx8qyvh7hozSTiNlxuDHCYW9Mav08Yzs3wA4gE8BvgpcwOslMtFQC9pbMGeMbyPYn/AEbhNoBzhAsQMp5nktsUXwvYDBNpU2spjZpsaGNHBoEBWULxusVJh2WzVf8AppgvPjFh4qm/SGNqfh0GUwd9R9/7WT5K+0R1o+Wnl4qLEUCWxPuS/W0ZjHDvYrZP8lIR/kSVANX8Q09zFvA3lzds+EnZHkpuV+lTH/ZpiOagcwcI5tt+yANwmPZlXpVBwfScwn/cxxHjC4ZrXUp/9Th6lMDN4/iU+u23IdQEbPqZabzuMjnmtmvPLwQ3C6QZVG3SeHA8CCrLK+1nmE5U6SvcYzlbbtEWUNR/FSMcgFX6QaDjRYTufE8iD8EgyAwzB3dBnlnnvXqGtwDsJVB/lP8AkF5k3R7ZO/xGW5VGOftVa2DeJyWMrzYkg7+cKwcHkOdxe4nKVIMDMR0FvfwVIQ1WAi5PHLPoubO3OMDgLRu5LqrQGUEece2IU+HpBwOzlcTMc7oCj2bPkD4rER+qfzuWIClTCJ0XFschuubjgfmyH4dskIiNnM2vfnuslTQUanegyQRBMX9/mtY2tskgAQ0WP75mPet03TtZydx4iwknLMKnWuC7y4db5WRAUccS5zjOZkk9clBRpWNid4O5ExgnVX5GAdw9QVmro3MXkeQCvZAG2QTIiQfYrmExMUmiZzXeL0WQ3egWLxxYQOSzyx7NsM9CtXGQOao43EDZVLD0quIeynSY573GGtaJJPABOtL6CtJvaHOFJpO51USOsA3Rjxa9i8m/R2+jfVtr37b29oxjGuYSJaXmIk8W8F6Y/RQf+IZG8AkT1iLclBoPQYw9GnTFgxrWgDIQI8UWCJidy+kWHwjKY2WNDRwaAPYpC0cAtrRKpPtyWDgPILRIG4LqVG4KaqODUF7ZfO5QOptPom/zvUxHzmoqjAc/PJSouaR1VAf2lB31erxaO4/+tgsTzEHqq1LWEsd2eJb2VTc6e5UHFrvcbhNBpuGR2hwKoY7CtqAtc0Eb2uEjw4KbPpW/tJRxjXgAEHLfuzVraQTRejBTfDD3RJ2ZmJ5HJFquIAThVXxgD+44Ag2IKD4zURjjtUnljjuPeafO48z0U+m8VsUnO29iI70TFxeN6qaC0l20zUqmfRdIbtcS1oHtSuWqOm5su4/VjGUZ2oczcQZGfSR4qgcLWjIREWMZr0kaOri7cQS05bTQbdRn5KI6B2s2tni23m1VMvuM8uP6rzI6Ne2YGfE8OPJS0KL2i4AvMiyeq+rsZqI6BHExvCtlolQ7+X+4/BaTZ9hu/wBP/MLEuy/137n/AEoYYwrFd2ck3gHOJ+OeS4wkCCZ68sviu6wAcBOZsetuk+tNDhjwBsxHle3AGy7+qAjv+i68DMjhO4LbmgAbQuZknO27iZXQe0gXNjbjy5/8IC600gNlovYCANxyhRVGAHPPhuhCxixne0xwzXdHFF1ojcDl7fNBOdI6J2wS3jYefwSHpbRr2uu077wvRabXFwEudO7id0fBO2gNR2gh+IAcbEMsQDxPE+pPapNlX6DtUXMNTGVWFpI2KO0IMG7ngHcbCeq9hLlFTsIGS72kbXpuVqVhWpSNkrUrFRxelA2zbuStVIvX6KvpDGU6TC6o9rGxm4ge1DXY+oLkZ+pVcThKGJq0zWAcaclgNxJjMbzZT2PqrYPX3Dvq9i5xY4nuOcHNZU/oe4AFMXa7j5Fc4rRdKsw06lNrmkRsuAI8t3gkfG6TdoysKOJLqmCqfgVbl9E76bjm4DME3jog/Z3fSP5VWrA5nNV6eNLWteHCpSddr23tzVl2OBbJuOPBAU6lWL7jmq9WorlUC8ZFDsTZBIsVhW1WbFQbTTEjjBB9wRfD4VgaAGkAD8tvYk/WPS9UUyzCjarugt5AOEk+sITSoaacL1mtPAbvFRVx6dRcWSLBs2vuPyV2+sz9QB6rzBugNJO/ExFRwzsWz5kKb7vNBBqtxj+P8WR5AI7H1ekTtCJDhuIuqLxBIQTROPo0bU2VGcQ4OjxJsrulNIxDhcH2K8cmWeKzZYgn2zyWKtsim4FgMDMZzO75soKNIkgyZzm0Rkekq7VeBzG1cT7o38VD9W5wNwE3BJEchx4WTSq6Sq7OyARBJN5nfHTehtXG5gSOB5DouNaMcWAOaT3XGeN+MZpepawgwDAA4W8IVaIwsxJzzO7fP7K7g6gyNhykGcyCOaW26faGi/l57/C6etS9VH4gMrVQ5lI94NOdWODfyt5nwRTk2atTdAEO7eoAAQNgHP8Aqg5W3c04vxkDuguPL4rzzHacrHS9OiCezZsjYblESXHkPcvQS66i1vMdN4DH9pIcCx7c2m9uI4hXL9UvaZ0e+o3apPNOq30XC/gRvCCDBaSfP1jFspUhmaYhxHV3opbVo+Cquy8JY0XjGtDabHPeGm73GZ6mN6OA80TIrijxFdzzDcuKlw2Ca2+ZUjAFtzeaQaMHMDyQvSDXxtUQyRuLc/FX3MPEBcmDbfxQZSxOvOJpWqUQOYlQYzWHD42k6jXYNh247juLTmCOKbq+ADrOAKWdN6lMcC6n3HcsvJRe09LnWkzV7Wd2i8V9Wqu7TB1Hd1x/JO/4jxXpmIwmzen3mOExxB3tXh+tuHcyWVhB3Hj0T/8ARJrG7EYR2HqH+Jh4DHbzTN2+Iy6J4+Z5LKaMjH7Ltknum7Tw5Ldc3vkfaoDjG1g9ru7Ua6COY3rmnV2mkHP3hNIeNHFlYOGbh7Dl60eozAVNrC5wPAK+0KNeV78NyVw6oVtzlXq1YTJxja0BI+telCwMa10EyY45CBzumHSeMiScl5Np/WmcQ6IIb3eNxcqsJuo5LqGL70v4/wCDliV/va3h6v3Wlt1cx7xNLaEZGeEZWiAcl1UbDTPdaCRbdfgTv5KTCkOdmBHgCRe5OfFRaQrCA3ZzmZnKxBHlw4KQXMbS7QOA32/5CUPsi458j0TvXbsn1n53IdorRRrVm0m5l5NxYDMnylXAn1L1KBf29Zoe1pDaVM5VavPi1uZ6L3LR9DYYATLoufhwCT9X2NqVnFgijhx2dLm4+k/r8U2U8Qsrd3bpk6zSc4ZvabWyJiJgT0nNdPxbWiXGPb5Ks/GBRU6cmQI5/BI0z8c4+g3ZH6nf/nPzUY0eHmXzUP8AN6I6NyVqlhwOasB4G9INU6NoOXAWVgOsoBXCztjxTCYvO4hRPNQZQtB55LTqqAH4nSNdlzSL2/ymY8FVZrpSB2Xh1M/zNI9qLCtwPrVfGUQ8HtKQeOgKnyrwtYTS1N47rwfFS4ghzYSbiNW6Uzh6hov4Gdn4hUvt/E4NwZiBtNOTxcHoePIpdtez679JddsG11NzatMObHddFweu4pA+ijGdlpIMBJbUa4DwBN/WvV2aSpYmkRZwIuCkB2iKOjKz6+1NR4LaFI502us6o7hazepTx8lfEN2nmbFYVm7wNrmNx8DI8lK2vMPHj7ihWitNDEUS05tBtxacx71U0dWcMU5hkta2BfObgxvtCKU8myke/bgrXaFDcPU71+Ct9qkaR9cqhi8UI4KWtVS5pzSgY0kmPggAOuGnthjoMuNmjn+2a81GjybnfmeaLY/SJr1C45CzRy4qXD07HLdH/C6MZ1jmzy3Qj7JK0jmwP1D1rapB2oixmScpmJFs1BjXiBDQOYABI/dXcOxpHem2R4icsrm5Q3SDpcRvzve2VvBQA55vcW3rjR1c0qjnstIMkxYOt3eC1Vvz8cuam0WZqNBuC4A85I8gn8HLqnrVIdlhW7VpJPUkokMUXQB4DgguDBc8tmwNuDRy5phwVENHtPFYulNhsKQZJniN37q+1yga5SMMphKZO/yWuxHVcyu2gpG6DgFhrclrs+a09zRm6EB19Y4tWCu05gqhitN4emJfUa3qUr6X+k+gwEUQ6o7jk313KvHDLL1E5ZTH2c30G81VqYhlFwLqzWs37TojwK8k0j9IWMqzFTYHBtvXml6tiHvMuc5x4kkrox/FvzWF/Inw9l0rrphIhtWm88CDB/3AWKH0tYsNVYR2tPY/PTrGR/tsSvJmuXOIokiQrv4mP3Uz8jL6OGM1rwmDqPOD7Sq8+jtyKVPoD3qnKUn4jSjqtR1Sq8ve4y45z8EJrVXArqjjC25AUXgk8Yq/bcvZ21e002m4HK//ACE4YajcVDY7ubZt6ivLKOkWOAtsu9S9FwldjsLTe9xEN2QAYl2XwXNyY3H23wy36MZrjtHRyCmNZBtHOsJzVjEYmAsWldY/GABeYa46bNR3ZtPXpwR/WTTWwxxJyHr4LzY4kucXOzNytuPH5Y8mXwu4ZpnNEabTGdvaEMw9YTyROjjBHz6lswSbX8581i57Y8liA9BFZppxvF4yJgbybcEAqVJmfSJ4bvDdKLYysBSgEzAFwBAz6ygr/REXsePzxUGqOIv83HVW9HUhttcd5bBnKIVZtPbncI3b+ARHAgF7Bs3kX8uaZHvBtHmilEcUHwL4CIsqrN0rnagZqcGRnG8fuhteuA0yq+i8T242ibAkBozJHHkpqpBp+NYzMhR/XXv9BsDi637qMYVjTOzc34x0VbSuslLDtLqjg2NwuTySm6PEXqlAhpdVq7LQJMQ0AcyUg6w/SJSYSzCsDzkaj5d/aClXWzXqrjXbIJZRBswHPm7il+mF38X4895OXPmvrFfxmkH1nF1RxcTx9w3Lhg5LimwK1Sau2TTlvly2nK2KKk7cDmq1TSuzlCZNuoBY3COGSpVdOKq/TBO9R2iutEMTozavIHiomaIZ+ZxJ5WQ46SPFY3SZ4qe2KtVKcDTmG1CDwI94TLoSrIYyo8Q2dkg8eKVHuY8zJa71HwUwp1AO6Q7ofcs8sMc5peOVxu3suDbDAZBbxQvS+mWNsLlebUdYatOxLm8rhSjWAHOZO/hzXJ/Ta9Vv+/fwh1i0ma1TZ3NPr/ZVKGHPAKelgL57QO/5yR7R2iSdyLOvhG9+Quhhzw3cEUwrHI1htEEGA3PylEfsU7PPj0znipIu9meJ8isTD9mO4u/tWJBHpL8Bv9R9pQqp+C754LFiFMwH4Y6+8q/g/wAWn4+0LFidENeGV2luW1izdCrpz0PFW9BZu/2+xaWLP5X/AIi2JyHivLfpC/DZ/wDY72LFi24f7kZ8n8KQ1ZpLFi9WPPTsU5yWLFSVatl4IZiFixTkuKL1EVixctaRoLZWLEjbaiGGWli0wTkvaS/CQBq2sRyexj6HtEZhPOic/P2LFiw5vcVgYcL6I8PYFYw+XgfasWLFaRYsW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QUExQWFRQWGBcWFhgYFxYXHBgXFxcXFRwXFxcYHCYeFxokHBQXHy8gIycpLCwsFR4xNTAqNSYrLCkBCQoKDgwOFw8PGikkHBwpKSkpKSkpKSksKSwpKSkpLCksKSwsKSwpKSksLCwpKSkpLCkpKSksLCwpKSwsLCksKf/AABEIAOEA4QMBIgACEQEDEQH/xAAcAAACAgMBAQAAAAAAAAAAAAAFBgMEAAECBwj/xABEEAABAwICBwQGCAUDAwUAAAABAAIRAyEEMQUGEkFRYXETIoGRMqGxwdHwBxQVFjNCUuEjYnKSolOC8TRDsiRUY3PS/8QAGQEAAwEBAQAAAAAAAAAAAAAAAAECAwQF/8QAJREBAQACAgICAgEFAAAAAAAAAAECEQMSITFBUQQTMhQzQmGR/9oADAMBAAIRAxEAPwClKwFaWwsQ2CtgrULoBIO2K7hm3CpsCI4Nl1NOCBpwc98ZoTru/wD9NUAGQa7nZwtCvtedoH1WvO4z0VDWR21hnuOZ2bcL5Jw3lg043eDC19sNnI2yjgpKdMSbDerFOiIy3ifgtPCVZum2gXYVH9siRZxhGMPgg94AiSYHx6I/o3QNAXeA8jM/lng0D0lnnyY4e144XL0ShpofpMTuV6hpZ7hsto1HA5Q0n2BN2K1pweHsBTBG4NBPqFvNDa30q0xZrHHyCynLll/HFf68Z7qlRweKee7hal/1AN9pRGjq/inRtsYzrU9wRPQuuLMS0lpgjNpz68wrGK0hzWOXPnLrWmuPDjfOws6uVRlUpT1d7YVHFaPxdMGKQqDixwcfI3VzF4w7iqTNKvBzKc5czvDiDVtPuBh9JwO8EQbLR06//TdGaY/tNtQRVE8945gqN+DG0eGYI3jjC6OPk7fHlz58fUvN08f0OXFTTbj/ANt3VMDcPfdfksOHziLLVmXnaYdl2bheVr7YdH4bolHRRExEBdUsPNotnxQC+dLPOVMwsGl3D/tnjcJgrYUQLGMlx2Av0jigAT9OT+Q8ui4+1juY4pi+ogiA3JUqmGieHkgAv2p/8ZWIr2PIrE/AN66C1C6aFAbAXQatgLYCAkpNRCjTIEj91SphEBYdDEZ+z2qTifDRF7nKePw6oTrLXaKBbfgLHzlE2uIF2mTwubQh2sGFLqJhriZFgCU4bznD05ebWzyV8U4JG/Pop6GiagJJpP8A7XcclFpBj6TQ51OoLxZhzIkDLw8VaUFHSdOlWDXTJmw58eAhCtYNb31SWUzssykWJj2DktY7QGK7Y1DReQ7vWa7eMr35IPX0Y9riNk23bx1CXTHt2q5lZNRVJWlYGBd+krf1F36StdxOql0LizTrMIO+D0KcTpMkJMo0dhwc60XAm6uDSa5+XDtdxtx5dZ5MpxcqE1EFbpIrp+krb/IrH9dad4KnEIlhsZLBfKR8EBwOBrVrspvI/VsmPYmahomowR2VQ/7XeeS0wx1ds+TLc0ibUJPz7VxUpunPqPeiLdGVSLUqk7+46/qUrdAVz/2Kl94aVqwDWtuQAV3Sou3CAjD9AV4/BqT/AErlmh8QLdhU8kAIr3AAyHnZcU56A5IsNCYndQqDwXX2BiIj6vU8Y+KApDM5iReOKH4uluAnPijx0FiQLUX+r4qGpoTE3/gPndl8UAvxy9q2if2Fiv8A21T/AB+KxAFV0FytgoCVqkaFExTMSCagO8LK0atr2I6e3io6LBsnnZTYem0zPkRbr1UmhraYbRdBm/v4KM60ACxzy3mJ9SBa3VwyqCTYsEZ5yUDfWaXQ14IIFuH7qtDZ+ZrOAD3oPP3AKR2tLTeZHMT6l539bEelFx1uu/rzCTLh8UaI7VtYabpBYOdp8lAamFN+zZcX7o9VplKpxgbADgWnnkuxpFsi4yPzzS0ZgdQwxya3h6MKKrh6A9FvIwAEGbpRn6gf2ztzW6mlGjeIzzBR1G12rgqU5t8W/sruDwuGZfZaTusL+EIC/SbTFwY4m3tldN1gp7wOV0aI5DSVBos1sn+UH5yW26dpX7rbRk1t/PLqkxmmqZOYiM8l2/SVJomWySLTvHJHU9nRusjAMhyER6+C7o63EZgtHH1pObpyjvLRytx4KtX0xTnuubHMyEaG3oDNdLm9pjJbq65i187b7Lzc6YYDILeS27TNPiOoPtRobei1NcoEzw9aru122fzJAbrA3IwfYuqelaTvSIA4T8wjQ2fH69WA2hlKgOuVrkDzJSW7TFIXa4T4ZdFVq6ZZI707t29PQ2fRrmN7vIZ/ALTtbhe/SUhv0tTJ9Mexa+0adxPiDkjqNnj70O/UPWsSB9ps/W7zCxHUt05wsCk2VgYmGMVhgUTWqelmEqFs1dkAFvqEH1q3hmBwm4vO/hu4qgXF0C05eV0a0PhNuW5X7xHX3pSbqnn2veG2yATkAQfP3pfoarPLA8tqBtu9uPivT9fsLh6TABSDqzyIJJsJzz4+9CKOlHMpsYTtO/MDcDiOCXJn0i8OPsSG6BbltOmeeXxW3aEZuJPjMFet6savYV7S/sml0323FwHRptCu4+hhG09qtTpOYXAMhoDtoE2Bbd3Teicks2P1V4yzQdKMyTvvPsUrNWmHed3HefWvbhoujUb/ABMMxzTcAsALZ4EXCH1vo6oPk0jUpXkAw5vkbx4pzLZXjseSfdZnMmcpXR1TpgZc8yn3SeplfDy4AVGD8zcxfNwzhA8S+ABPl61W0WaLtPVWmRvHiuvutSFj7bovthpJBj5+fNZtdpe0xPM9UEFjVKlmMt181C7VemLm/ijVKvEgznuuJhabiT4ZeB9hQA4ap0Ocxl039Fj9Uqc+ja3HeiVOsJPT3+tSGvtNjlYi1+iADjVWl4Zjj48Fr7rUhctt1k/NkaZMDMbv39a5fXAnhHXyhABTqxSuQ3LmtN1WpEyByGeaKvrtPQZn2FSUakDdHsQAZ2q1Ebifj1Ub9WaJyzGY5c0fqva4iDcDy3qMVok7ulvA+tALlfV2mJtNlH93acE3EJmcG7rn5+KpV2GINgbg7k9gufYjPklYj/1Uc/NaRsGXaWbSg7RZtpGstcrFMGJ6z0VSkUSoOBaIz55HPPklRE2Bpbb2gSAczHt8E2YTYpt2W5cePVIrtIim5psASRlvU1fWUBjgHXgx1WmGpNgH1j0p2uImblxA6NmPXBVHF1O/st/Lafahgrk1mncNmfF038lO/E9481w8juxOGqGL7xpOd+I0icrneOGafdF6KptazbAPZiGzuORd1XlWiMSQ5pHVejYDGy659IBw5biPMetTxX4Gc+TEzEAzCkDydyFYKvY9SrrKvNdDJaCEaU1Qw9eZZsOP5qfdPiMiiRqgCTZQOxpdZvmnstbIWmvotqj8F7ajL2d3XCetj6kH+5eMaSRhzI5tiOXeXqpbF3O8z7lVr6VpMO9x+dyO2k/rleQaQ0dXpECpSfTEzJaY/uyVXDt7xn4Er2X7bebdkXA7tmRHSIQfSGgsLXv2TqD/ANTBAnm029iO8TeK/DzU0Q70Rff1+K7oMjIHnu8E14vUOrmx7Xji0QepGYUTdUa17+pWzssLLsQRIAJymbx4KNwM3BjgmgalVTcnwiy27UurM7W7h+6ZAzcEIki/tj3KviWBjXd2xNhN0xDUuvfvLZ1MrwciCQekcEAoUKRBmDnxKLdk2BNxkBPj43Rh2pFbdC5qalV4jaHJACXUGNvlcjj6lXOyYGY4XHL5CNu1FxH6hOa4fqRiMwR70AFhv+mP8vgsRP7j4nifNYgKMrppUQKkYgLdAIo4bIu4WEC5zBvbzVDB2uVdDBBiZt3oBk5ggeqOSmnATWjDEsMHvEAgncdwHLJKlGlVbUBqQQJyO/oQm7WvEWpNJDnDMgR0HDklrE4kEgTf3cVXwePtNo8DaMibNHrcq1cd6Fd0c4SADmRf1KKtR73iuXN2T07wbyCITloDSJ7VgMQ4OBznagEb4iGpOY2Fa+uObBZ6QII8FjPF2v4eoYTF5opQr2STobSoqAP45jgRmPNM2j3yCSc10ysdCBcXG/kui+bbt8exRg2W6dJ5u0EphJ9W27usFJNCi3aOy0DMlRv0fWcM2jqT7Bmq7NVqG1t4h5rOFwHWpg8mb/8AdKWh4VX6+MMmlTeaQMOrdm4s6Ngd7rkp2a3seIABJy2gQOk7kdo0QfRAjdaBHJSupAcAf6QnrL7G8foLw2LDhJpOZzFx4Kcvad9/JW5IFnT1UZpuOYaU5uJuqo1quyYIUTsYBvCIVMCHN2XNt19nBI+s1CrhHAhxfTdZhjI5w6N8b94CrdZ3HRm+ujiCuvro3kBeZt1gdmfH54LtusBiBPKLiOCe0PRzpBvFQnSzZgX+eK84q6feT+Ytm+XhKnbpyYmRBkDKRx6Jbpn+rpECJsoX6VHvSDiNJE32rTbM34Fdfazt+0JF090jv9s81tIH2gP5vMfFYjyFUBTUgogFPSCpInhaXdkECORm/TdCloVZcdky2YIMC8So6TIBvb1wVZwbCAS4neAMjMeo5FSona6YhwcAdzd9ufG1kn09Ktc4AWvAsmbWepNV05xHGwySocG1rp4QfetJ6L5N+hzJmLAiFO9kkqvovSFMwwAzvn5zVrECRZcXJ7d2PpXquGU+Ss6OwvavZTFjUcGydw+bqGjQjqierf8A1dEC52j/AOJUYSXKQ8rqWiJ1araMqua4mph6pmlVP5XnOlU4E7jkUw4fTTaeHL3QHAkRz6JoxMupllQB7XCC39968s1jw/Yu2XHuk9xx/wDFxP5ue9dXJJPMY8e74pn1Y047E0xJLjtuaTkdkH1WT1RZAuIG4JN+jLRBbTqVSLVH/wAMRwEOcORPsT83D7yljPAyuqrdk53IKRmDaMxJ4m/qVjaC12rfm6vURuuS0nJaFHjddGsOKzaHVA8uCBuCjqA/pU0rC5I1QETvaqmntFDEUH0iRJHdPB49E+ftKI1slE6lKA+bsXrE+m99N7dl7XFrgQbOba3koBrUIggm85Z/BegfSJqm12LNTZ/FaCYGbm90+JslR+qtO9gA3ed6qaY3wFP1rH5QR5mPn3rv73GB8Fdfq3TgZQenxXQ1ZZe1uGXrT1C2oO1xMRmOnrXNTXAndugmDkrbtXGCO6YPwlZV1aYIEXt/wEeBtR+9B4j+xaRT7s0uA81iD2MtV3Btk3+fgqTETwLbG0+MfP7IJZrExnvn9phWsRAokyTtC17xxGfkqdStdsAybG88Z6ZLrGnZaG3a0XEunjaD82HNKAh6ZcC/eCBBv83Qc1ADxMHmi+mXAOPvQhokzBWkJawz9mkSM7E/PimegdpoPilWi2WOE5AnyvCP6Pr/AMJn9I+HuXHzR2cdWMQ4NCI6n4IVKznF0FjZaAYMutI5D3oBWxEnohv2vUoVWVqZgtNxuLTmCowx8qyvh7hozSTiNlxuDHCYW9Mav08Yzs3wA4gE8BvgpcwOslMtFQC9pbMGeMbyPYn/AEbhNoBzhAsQMp5nktsUXwvYDBNpU2spjZpsaGNHBoEBWULxusVJh2WzVf8AppgvPjFh4qm/SGNqfh0GUwd9R9/7WT5K+0R1o+Wnl4qLEUCWxPuS/W0ZjHDvYrZP8lIR/kSVANX8Q09zFvA3lzds+EnZHkpuV+lTH/ZpiOagcwcI5tt+yANwmPZlXpVBwfScwn/cxxHjC4ZrXUp/9Th6lMDN4/iU+u23IdQEbPqZabzuMjnmtmvPLwQ3C6QZVG3SeHA8CCrLK+1nmE5U6SvcYzlbbtEWUNR/FSMcgFX6QaDjRYTufE8iD8EgyAwzB3dBnlnnvXqGtwDsJVB/lP8AkF5k3R7ZO/xGW5VGOftVa2DeJyWMrzYkg7+cKwcHkOdxe4nKVIMDMR0FvfwVIQ1WAi5PHLPoubO3OMDgLRu5LqrQGUEece2IU+HpBwOzlcTMc7oCj2bPkD4rER+qfzuWIClTCJ0XFschuubjgfmyH4dskIiNnM2vfnuslTQUanegyQRBMX9/mtY2tskgAQ0WP75mPet03TtZydx4iwknLMKnWuC7y4db5WRAUccS5zjOZkk9clBRpWNid4O5ExgnVX5GAdw9QVmro3MXkeQCvZAG2QTIiQfYrmExMUmiZzXeL0WQ3egWLxxYQOSzyx7NsM9CtXGQOao43EDZVLD0quIeynSY573GGtaJJPABOtL6CtJvaHOFJpO51USOsA3Rjxa9i8m/R2+jfVtr37b29oxjGuYSJaXmIk8W8F6Y/RQf+IZG8AkT1iLclBoPQYw9GnTFgxrWgDIQI8UWCJidy+kWHwjKY2WNDRwaAPYpC0cAtrRKpPtyWDgPILRIG4LqVG4KaqODUF7ZfO5QOptPom/zvUxHzmoqjAc/PJSouaR1VAf2lB31erxaO4/+tgsTzEHqq1LWEsd2eJb2VTc6e5UHFrvcbhNBpuGR2hwKoY7CtqAtc0Eb2uEjw4KbPpW/tJRxjXgAEHLfuzVraQTRejBTfDD3RJ2ZmJ5HJFquIAThVXxgD+44Ag2IKD4zURjjtUnljjuPeafO48z0U+m8VsUnO29iI70TFxeN6qaC0l20zUqmfRdIbtcS1oHtSuWqOm5su4/VjGUZ2oczcQZGfSR4qgcLWjIREWMZr0kaOri7cQS05bTQbdRn5KI6B2s2tni23m1VMvuM8uP6rzI6Ne2YGfE8OPJS0KL2i4AvMiyeq+rsZqI6BHExvCtlolQ7+X+4/BaTZ9hu/wBP/MLEuy/137n/AEoYYwrFd2ck3gHOJ+OeS4wkCCZ68sviu6wAcBOZsetuk+tNDhjwBsxHle3AGy7+qAjv+i68DMjhO4LbmgAbQuZknO27iZXQe0gXNjbjy5/8IC600gNlovYCANxyhRVGAHPPhuhCxixne0xwzXdHFF1ojcDl7fNBOdI6J2wS3jYefwSHpbRr2uu077wvRabXFwEudO7id0fBO2gNR2gh+IAcbEMsQDxPE+pPapNlX6DtUXMNTGVWFpI2KO0IMG7ngHcbCeq9hLlFTsIGS72kbXpuVqVhWpSNkrUrFRxelA2zbuStVIvX6KvpDGU6TC6o9rGxm4ge1DXY+oLkZ+pVcThKGJq0zWAcaclgNxJjMbzZT2PqrYPX3Dvq9i5xY4nuOcHNZU/oe4AFMXa7j5Fc4rRdKsw06lNrmkRsuAI8t3gkfG6TdoysKOJLqmCqfgVbl9E76bjm4DME3jog/Z3fSP5VWrA5nNV6eNLWteHCpSddr23tzVl2OBbJuOPBAU6lWL7jmq9WorlUC8ZFDsTZBIsVhW1WbFQbTTEjjBB9wRfD4VgaAGkAD8tvYk/WPS9UUyzCjarugt5AOEk+sITSoaacL1mtPAbvFRVx6dRcWSLBs2vuPyV2+sz9QB6rzBugNJO/ExFRwzsWz5kKb7vNBBqtxj+P8WR5AI7H1ekTtCJDhuIuqLxBIQTROPo0bU2VGcQ4OjxJsrulNIxDhcH2K8cmWeKzZYgn2zyWKtsim4FgMDMZzO75soKNIkgyZzm0Rkekq7VeBzG1cT7o38VD9W5wNwE3BJEchx4WTSq6Sq7OyARBJN5nfHTehtXG5gSOB5DouNaMcWAOaT3XGeN+MZpepawgwDAA4W8IVaIwsxJzzO7fP7K7g6gyNhykGcyCOaW26faGi/l57/C6etS9VH4gMrVQ5lI94NOdWODfyt5nwRTk2atTdAEO7eoAAQNgHP8Aqg5W3c04vxkDuguPL4rzzHacrHS9OiCezZsjYblESXHkPcvQS66i1vMdN4DH9pIcCx7c2m9uI4hXL9UvaZ0e+o3apPNOq30XC/gRvCCDBaSfP1jFspUhmaYhxHV3opbVo+Cquy8JY0XjGtDabHPeGm73GZ6mN6OA80TIrijxFdzzDcuKlw2Ca2+ZUjAFtzeaQaMHMDyQvSDXxtUQyRuLc/FX3MPEBcmDbfxQZSxOvOJpWqUQOYlQYzWHD42k6jXYNh247juLTmCOKbq+ADrOAKWdN6lMcC6n3HcsvJRe09LnWkzV7Wd2i8V9Wqu7TB1Hd1x/JO/4jxXpmIwmzen3mOExxB3tXh+tuHcyWVhB3Hj0T/8ARJrG7EYR2HqH+Jh4DHbzTN2+Iy6J4+Z5LKaMjH7Ltknum7Tw5Ldc3vkfaoDjG1g9ru7Ua6COY3rmnV2mkHP3hNIeNHFlYOGbh7Dl60eozAVNrC5wPAK+0KNeV78NyVw6oVtzlXq1YTJxja0BI+telCwMa10EyY45CBzumHSeMiScl5Np/WmcQ6IIb3eNxcqsJuo5LqGL70v4/wCDliV/va3h6v3Wlt1cx7xNLaEZGeEZWiAcl1UbDTPdaCRbdfgTv5KTCkOdmBHgCRe5OfFRaQrCA3ZzmZnKxBHlw4KQXMbS7QOA32/5CUPsi458j0TvXbsn1n53IdorRRrVm0m5l5NxYDMnylXAn1L1KBf29Zoe1pDaVM5VavPi1uZ6L3LR9DYYATLoufhwCT9X2NqVnFgijhx2dLm4+k/r8U2U8Qsrd3bpk6zSc4ZvabWyJiJgT0nNdPxbWiXGPb5Ks/GBRU6cmQI5/BI0z8c4+g3ZH6nf/nPzUY0eHmXzUP8AN6I6NyVqlhwOasB4G9INU6NoOXAWVgOsoBXCztjxTCYvO4hRPNQZQtB55LTqqAH4nSNdlzSL2/ymY8FVZrpSB2Xh1M/zNI9qLCtwPrVfGUQ8HtKQeOgKnyrwtYTS1N47rwfFS4ghzYSbiNW6Uzh6hov4Gdn4hUvt/E4NwZiBtNOTxcHoePIpdtez679JddsG11NzatMObHddFweu4pA+ijGdlpIMBJbUa4DwBN/WvV2aSpYmkRZwIuCkB2iKOjKz6+1NR4LaFI502us6o7hazepTx8lfEN2nmbFYVm7wNrmNx8DI8lK2vMPHj7ihWitNDEUS05tBtxacx71U0dWcMU5hkta2BfObgxvtCKU8myke/bgrXaFDcPU71+Ct9qkaR9cqhi8UI4KWtVS5pzSgY0kmPggAOuGnthjoMuNmjn+2a81GjybnfmeaLY/SJr1C45CzRy4qXD07HLdH/C6MZ1jmzy3Qj7JK0jmwP1D1rapB2oixmScpmJFs1BjXiBDQOYABI/dXcOxpHem2R4icsrm5Q3SDpcRvzve2VvBQA55vcW3rjR1c0qjnstIMkxYOt3eC1Vvz8cuam0WZqNBuC4A85I8gn8HLqnrVIdlhW7VpJPUkokMUXQB4DgguDBc8tmwNuDRy5phwVENHtPFYulNhsKQZJniN37q+1yga5SMMphKZO/yWuxHVcyu2gpG6DgFhrclrs+a09zRm6EB19Y4tWCu05gqhitN4emJfUa3qUr6X+k+gwEUQ6o7jk313KvHDLL1E5ZTH2c30G81VqYhlFwLqzWs37TojwK8k0j9IWMqzFTYHBtvXml6tiHvMuc5x4kkrox/FvzWF/Inw9l0rrphIhtWm88CDB/3AWKH0tYsNVYR2tPY/PTrGR/tsSvJmuXOIokiQrv4mP3Uz8jL6OGM1rwmDqPOD7Sq8+jtyKVPoD3qnKUn4jSjqtR1Sq8ve4y45z8EJrVXArqjjC25AUXgk8Yq/bcvZ21e002m4HK//ACE4YajcVDY7ubZt6ivLKOkWOAtsu9S9FwldjsLTe9xEN2QAYl2XwXNyY3H23wy36MZrjtHRyCmNZBtHOsJzVjEYmAsWldY/GABeYa46bNR3ZtPXpwR/WTTWwxxJyHr4LzY4kucXOzNytuPH5Y8mXwu4ZpnNEabTGdvaEMw9YTyROjjBHz6lswSbX8581i57Y8liA9BFZppxvF4yJgbybcEAqVJmfSJ4bvDdKLYysBSgEzAFwBAz6ygr/REXsePzxUGqOIv83HVW9HUhttcd5bBnKIVZtPbncI3b+ARHAgF7Bs3kX8uaZHvBtHmilEcUHwL4CIsqrN0rnagZqcGRnG8fuhteuA0yq+i8T242ibAkBozJHHkpqpBp+NYzMhR/XXv9BsDi637qMYVjTOzc34x0VbSuslLDtLqjg2NwuTySm6PEXqlAhpdVq7LQJMQ0AcyUg6w/SJSYSzCsDzkaj5d/aClXWzXqrjXbIJZRBswHPm7il+mF38X4895OXPmvrFfxmkH1nF1RxcTx9w3Lhg5LimwK1Sau2TTlvly2nK2KKk7cDmq1TSuzlCZNuoBY3COGSpVdOKq/TBO9R2iutEMTozavIHiomaIZ+ZxJ5WQ46SPFY3SZ4qe2KtVKcDTmG1CDwI94TLoSrIYyo8Q2dkg8eKVHuY8zJa71HwUwp1AO6Q7ofcs8sMc5peOVxu3suDbDAZBbxQvS+mWNsLlebUdYatOxLm8rhSjWAHOZO/hzXJ/Ta9Vv+/fwh1i0ma1TZ3NPr/ZVKGHPAKelgL57QO/5yR7R2iSdyLOvhG9+Quhhzw3cEUwrHI1htEEGA3PylEfsU7PPj0znipIu9meJ8isTD9mO4u/tWJBHpL8Bv9R9pQqp+C754LFiFMwH4Y6+8q/g/wAWn4+0LFidENeGV2luW1izdCrpz0PFW9BZu/2+xaWLP5X/AIi2JyHivLfpC/DZ/wDY72LFi24f7kZ8n8KQ1ZpLFi9WPPTsU5yWLFSVatl4IZiFixTkuKL1EVixctaRoLZWLEjbaiGGWli0wTkvaS/CQBq2sRyexj6HtEZhPOic/P2LFiw5vcVgYcL6I8PYFYw+XgfasWLFaRYsW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QUExQWFRQWGBcWFhgYFxYXHBgXFxcXFRwXFxcYHCYeFxokHBQXHy8gIycpLCwsFR4xNTAqNSYrLCkBCQoKDgwOFw8PGikkHBwpKSkpKSkpKSksKSwpKSkpLCksKSwsKSwpKSksLCwpKSkpLCkpKSksLCwpKSwsLCksKf/AABEIAOEA4QMBIgACEQEDEQH/xAAcAAACAgMBAQAAAAAAAAAAAAAFBgMEAAECBwj/xABEEAABAwICBwQGCAUDAwUAAAABAAIRAyEEMQUGEkFRYXETIoGRMqGxwdHwBxQVFjNCUuEjYnKSolOC8TRDsiRUY3PS/8QAGQEAAwEBAQAAAAAAAAAAAAAAAAECAwQF/8QAJREBAQACAgICAgEFAAAAAAAAAAECEQMSITFBUQQTMhQzQmGR/9oADAMBAAIRAxEAPwClKwFaWwsQ2CtgrULoBIO2K7hm3CpsCI4Nl1NOCBpwc98ZoTru/wD9NUAGQa7nZwtCvtedoH1WvO4z0VDWR21hnuOZ2bcL5Jw3lg043eDC19sNnI2yjgpKdMSbDerFOiIy3ifgtPCVZum2gXYVH9siRZxhGMPgg94AiSYHx6I/o3QNAXeA8jM/lng0D0lnnyY4e144XL0ShpofpMTuV6hpZ7hsto1HA5Q0n2BN2K1pweHsBTBG4NBPqFvNDa30q0xZrHHyCynLll/HFf68Z7qlRweKee7hal/1AN9pRGjq/inRtsYzrU9wRPQuuLMS0lpgjNpz68wrGK0hzWOXPnLrWmuPDjfOws6uVRlUpT1d7YVHFaPxdMGKQqDixwcfI3VzF4w7iqTNKvBzKc5czvDiDVtPuBh9JwO8EQbLR06//TdGaY/tNtQRVE8945gqN+DG0eGYI3jjC6OPk7fHlz58fUvN08f0OXFTTbj/ANt3VMDcPfdfksOHziLLVmXnaYdl2bheVr7YdH4bolHRRExEBdUsPNotnxQC+dLPOVMwsGl3D/tnjcJgrYUQLGMlx2Av0jigAT9OT+Q8ui4+1juY4pi+ogiA3JUqmGieHkgAv2p/8ZWIr2PIrE/AN66C1C6aFAbAXQatgLYCAkpNRCjTIEj91SphEBYdDEZ+z2qTifDRF7nKePw6oTrLXaKBbfgLHzlE2uIF2mTwubQh2sGFLqJhriZFgCU4bznD05ebWzyV8U4JG/Pop6GiagJJpP8A7XcclFpBj6TQ51OoLxZhzIkDLw8VaUFHSdOlWDXTJmw58eAhCtYNb31SWUzssykWJj2DktY7QGK7Y1DReQ7vWa7eMr35IPX0Y9riNk23bx1CXTHt2q5lZNRVJWlYGBd+krf1F36StdxOql0LizTrMIO+D0KcTpMkJMo0dhwc60XAm6uDSa5+XDtdxtx5dZ5MpxcqE1EFbpIrp+krb/IrH9dad4KnEIlhsZLBfKR8EBwOBrVrspvI/VsmPYmahomowR2VQ/7XeeS0wx1ds+TLc0ibUJPz7VxUpunPqPeiLdGVSLUqk7+46/qUrdAVz/2Kl94aVqwDWtuQAV3Sou3CAjD9AV4/BqT/AErlmh8QLdhU8kAIr3AAyHnZcU56A5IsNCYndQqDwXX2BiIj6vU8Y+KApDM5iReOKH4uluAnPijx0FiQLUX+r4qGpoTE3/gPndl8UAvxy9q2if2Fiv8A21T/AB+KxAFV0FytgoCVqkaFExTMSCagO8LK0atr2I6e3io6LBsnnZTYem0zPkRbr1UmhraYbRdBm/v4KM60ACxzy3mJ9SBa3VwyqCTYsEZ5yUDfWaXQ14IIFuH7qtDZ+ZrOAD3oPP3AKR2tLTeZHMT6l539bEelFx1uu/rzCTLh8UaI7VtYabpBYOdp8lAamFN+zZcX7o9VplKpxgbADgWnnkuxpFsi4yPzzS0ZgdQwxya3h6MKKrh6A9FvIwAEGbpRn6gf2ztzW6mlGjeIzzBR1G12rgqU5t8W/sruDwuGZfZaTusL+EIC/SbTFwY4m3tldN1gp7wOV0aI5DSVBos1sn+UH5yW26dpX7rbRk1t/PLqkxmmqZOYiM8l2/SVJomWySLTvHJHU9nRusjAMhyER6+C7o63EZgtHH1pObpyjvLRytx4KtX0xTnuubHMyEaG3oDNdLm9pjJbq65i187b7Lzc6YYDILeS27TNPiOoPtRobei1NcoEzw9aru122fzJAbrA3IwfYuqelaTvSIA4T8wjQ2fH69WA2hlKgOuVrkDzJSW7TFIXa4T4ZdFVq6ZZI707t29PQ2fRrmN7vIZ/ALTtbhe/SUhv0tTJ9Mexa+0adxPiDkjqNnj70O/UPWsSB9ps/W7zCxHUt05wsCk2VgYmGMVhgUTWqelmEqFs1dkAFvqEH1q3hmBwm4vO/hu4qgXF0C05eV0a0PhNuW5X7xHX3pSbqnn2veG2yATkAQfP3pfoarPLA8tqBtu9uPivT9fsLh6TABSDqzyIJJsJzz4+9CKOlHMpsYTtO/MDcDiOCXJn0i8OPsSG6BbltOmeeXxW3aEZuJPjMFet6savYV7S/sml0323FwHRptCu4+hhG09qtTpOYXAMhoDtoE2Bbd3Teicks2P1V4yzQdKMyTvvPsUrNWmHed3HefWvbhoujUb/ABMMxzTcAsALZ4EXCH1vo6oPk0jUpXkAw5vkbx4pzLZXjseSfdZnMmcpXR1TpgZc8yn3SeplfDy4AVGD8zcxfNwzhA8S+ABPl61W0WaLtPVWmRvHiuvutSFj7bovthpJBj5+fNZtdpe0xPM9UEFjVKlmMt181C7VemLm/ijVKvEgznuuJhabiT4ZeB9hQA4ap0Ocxl039Fj9Uqc+ja3HeiVOsJPT3+tSGvtNjlYi1+iADjVWl4Zjj48Fr7rUhctt1k/NkaZMDMbv39a5fXAnhHXyhABTqxSuQ3LmtN1WpEyByGeaKvrtPQZn2FSUakDdHsQAZ2q1Ebifj1Ub9WaJyzGY5c0fqva4iDcDy3qMVok7ulvA+tALlfV2mJtNlH93acE3EJmcG7rn5+KpV2GINgbg7k9gufYjPklYj/1Uc/NaRsGXaWbSg7RZtpGstcrFMGJ6z0VSkUSoOBaIz55HPPklRE2Bpbb2gSAczHt8E2YTYpt2W5cePVIrtIim5psASRlvU1fWUBjgHXgx1WmGpNgH1j0p2uImblxA6NmPXBVHF1O/st/Lafahgrk1mncNmfF038lO/E9481w8juxOGqGL7xpOd+I0icrneOGafdF6KptazbAPZiGzuORd1XlWiMSQ5pHVejYDGy659IBw5biPMetTxX4Gc+TEzEAzCkDydyFYKvY9SrrKvNdDJaCEaU1Qw9eZZsOP5qfdPiMiiRqgCTZQOxpdZvmnstbIWmvotqj8F7ajL2d3XCetj6kH+5eMaSRhzI5tiOXeXqpbF3O8z7lVr6VpMO9x+dyO2k/rleQaQ0dXpECpSfTEzJaY/uyVXDt7xn4Er2X7bebdkXA7tmRHSIQfSGgsLXv2TqD/ANTBAnm029iO8TeK/DzU0Q70Rff1+K7oMjIHnu8E14vUOrmx7Xji0QepGYUTdUa17+pWzssLLsQRIAJymbx4KNwM3BjgmgalVTcnwiy27UurM7W7h+6ZAzcEIki/tj3KviWBjXd2xNhN0xDUuvfvLZ1MrwciCQekcEAoUKRBmDnxKLdk2BNxkBPj43Rh2pFbdC5qalV4jaHJACXUGNvlcjj6lXOyYGY4XHL5CNu1FxH6hOa4fqRiMwR70AFhv+mP8vgsRP7j4nifNYgKMrppUQKkYgLdAIo4bIu4WEC5zBvbzVDB2uVdDBBiZt3oBk5ggeqOSmnATWjDEsMHvEAgncdwHLJKlGlVbUBqQQJyO/oQm7WvEWpNJDnDMgR0HDklrE4kEgTf3cVXwePtNo8DaMibNHrcq1cd6Fd0c4SADmRf1KKtR73iuXN2T07wbyCITloDSJ7VgMQ4OBznagEb4iGpOY2Fa+uObBZ6QII8FjPF2v4eoYTF5opQr2STobSoqAP45jgRmPNM2j3yCSc10ysdCBcXG/kui+bbt8exRg2W6dJ5u0EphJ9W27usFJNCi3aOy0DMlRv0fWcM2jqT7Bmq7NVqG1t4h5rOFwHWpg8mb/8AdKWh4VX6+MMmlTeaQMOrdm4s6Ngd7rkp2a3seIABJy2gQOk7kdo0QfRAjdaBHJSupAcAf6QnrL7G8foLw2LDhJpOZzFx4Kcvad9/JW5IFnT1UZpuOYaU5uJuqo1quyYIUTsYBvCIVMCHN2XNt19nBI+s1CrhHAhxfTdZhjI5w6N8b94CrdZ3HRm+ujiCuvro3kBeZt1gdmfH54LtusBiBPKLiOCe0PRzpBvFQnSzZgX+eK84q6feT+Ytm+XhKnbpyYmRBkDKRx6Jbpn+rpECJsoX6VHvSDiNJE32rTbM34Fdfazt+0JF090jv9s81tIH2gP5vMfFYjyFUBTUgogFPSCpInhaXdkECORm/TdCloVZcdky2YIMC8So6TIBvb1wVZwbCAS4neAMjMeo5FSona6YhwcAdzd9ufG1kn09Ktc4AWvAsmbWepNV05xHGwySocG1rp4QfetJ6L5N+hzJmLAiFO9kkqvovSFMwwAzvn5zVrECRZcXJ7d2PpXquGU+Ss6OwvavZTFjUcGydw+bqGjQjqierf8A1dEC52j/AOJUYSXKQ8rqWiJ1araMqua4mph6pmlVP5XnOlU4E7jkUw4fTTaeHL3QHAkRz6JoxMupllQB7XCC39968s1jw/Yu2XHuk9xx/wDFxP5ue9dXJJPMY8e74pn1Y047E0xJLjtuaTkdkH1WT1RZAuIG4JN+jLRBbTqVSLVH/wAMRwEOcORPsT83D7yljPAyuqrdk53IKRmDaMxJ4m/qVjaC12rfm6vURuuS0nJaFHjddGsOKzaHVA8uCBuCjqA/pU0rC5I1QETvaqmntFDEUH0iRJHdPB49E+ftKI1slE6lKA+bsXrE+m99N7dl7XFrgQbOba3koBrUIggm85Z/BegfSJqm12LNTZ/FaCYGbm90+JslR+qtO9gA3ed6qaY3wFP1rH5QR5mPn3rv73GB8Fdfq3TgZQenxXQ1ZZe1uGXrT1C2oO1xMRmOnrXNTXAndugmDkrbtXGCO6YPwlZV1aYIEXt/wEeBtR+9B4j+xaRT7s0uA81iD2MtV3Btk3+fgqTETwLbG0+MfP7IJZrExnvn9phWsRAokyTtC17xxGfkqdStdsAybG88Z6ZLrGnZaG3a0XEunjaD82HNKAh6ZcC/eCBBv83Qc1ADxMHmi+mXAOPvQhokzBWkJawz9mkSM7E/PimegdpoPilWi2WOE5AnyvCP6Pr/AMJn9I+HuXHzR2cdWMQ4NCI6n4IVKznF0FjZaAYMutI5D3oBWxEnohv2vUoVWVqZgtNxuLTmCowx8qyvh7hozSTiNlxuDHCYW9Mav08Yzs3wA4gE8BvgpcwOslMtFQC9pbMGeMbyPYn/AEbhNoBzhAsQMp5nktsUXwvYDBNpU2spjZpsaGNHBoEBWULxusVJh2WzVf8AppgvPjFh4qm/SGNqfh0GUwd9R9/7WT5K+0R1o+Wnl4qLEUCWxPuS/W0ZjHDvYrZP8lIR/kSVANX8Q09zFvA3lzds+EnZHkpuV+lTH/ZpiOagcwcI5tt+yANwmPZlXpVBwfScwn/cxxHjC4ZrXUp/9Th6lMDN4/iU+u23IdQEbPqZabzuMjnmtmvPLwQ3C6QZVG3SeHA8CCrLK+1nmE5U6SvcYzlbbtEWUNR/FSMcgFX6QaDjRYTufE8iD8EgyAwzB3dBnlnnvXqGtwDsJVB/lP8AkF5k3R7ZO/xGW5VGOftVa2DeJyWMrzYkg7+cKwcHkOdxe4nKVIMDMR0FvfwVIQ1WAi5PHLPoubO3OMDgLRu5LqrQGUEece2IU+HpBwOzlcTMc7oCj2bPkD4rER+qfzuWIClTCJ0XFschuubjgfmyH4dskIiNnM2vfnuslTQUanegyQRBMX9/mtY2tskgAQ0WP75mPet03TtZydx4iwknLMKnWuC7y4db5WRAUccS5zjOZkk9clBRpWNid4O5ExgnVX5GAdw9QVmro3MXkeQCvZAG2QTIiQfYrmExMUmiZzXeL0WQ3egWLxxYQOSzyx7NsM9CtXGQOao43EDZVLD0quIeynSY573GGtaJJPABOtL6CtJvaHOFJpO51USOsA3Rjxa9i8m/R2+jfVtr37b29oxjGuYSJaXmIk8W8F6Y/RQf+IZG8AkT1iLclBoPQYw9GnTFgxrWgDIQI8UWCJidy+kWHwjKY2WNDRwaAPYpC0cAtrRKpPtyWDgPILRIG4LqVG4KaqODUF7ZfO5QOptPom/zvUxHzmoqjAc/PJSouaR1VAf2lB31erxaO4/+tgsTzEHqq1LWEsd2eJb2VTc6e5UHFrvcbhNBpuGR2hwKoY7CtqAtc0Eb2uEjw4KbPpW/tJRxjXgAEHLfuzVraQTRejBTfDD3RJ2ZmJ5HJFquIAThVXxgD+44Ag2IKD4zURjjtUnljjuPeafO48z0U+m8VsUnO29iI70TFxeN6qaC0l20zUqmfRdIbtcS1oHtSuWqOm5su4/VjGUZ2oczcQZGfSR4qgcLWjIREWMZr0kaOri7cQS05bTQbdRn5KI6B2s2tni23m1VMvuM8uP6rzI6Ne2YGfE8OPJS0KL2i4AvMiyeq+rsZqI6BHExvCtlolQ7+X+4/BaTZ9hu/wBP/MLEuy/137n/AEoYYwrFd2ck3gHOJ+OeS4wkCCZ68sviu6wAcBOZsetuk+tNDhjwBsxHle3AGy7+qAjv+i68DMjhO4LbmgAbQuZknO27iZXQe0gXNjbjy5/8IC600gNlovYCANxyhRVGAHPPhuhCxixne0xwzXdHFF1ojcDl7fNBOdI6J2wS3jYefwSHpbRr2uu077wvRabXFwEudO7id0fBO2gNR2gh+IAcbEMsQDxPE+pPapNlX6DtUXMNTGVWFpI2KO0IMG7ngHcbCeq9hLlFTsIGS72kbXpuVqVhWpSNkrUrFRxelA2zbuStVIvX6KvpDGU6TC6o9rGxm4ge1DXY+oLkZ+pVcThKGJq0zWAcaclgNxJjMbzZT2PqrYPX3Dvq9i5xY4nuOcHNZU/oe4AFMXa7j5Fc4rRdKsw06lNrmkRsuAI8t3gkfG6TdoysKOJLqmCqfgVbl9E76bjm4DME3jog/Z3fSP5VWrA5nNV6eNLWteHCpSddr23tzVl2OBbJuOPBAU6lWL7jmq9WorlUC8ZFDsTZBIsVhW1WbFQbTTEjjBB9wRfD4VgaAGkAD8tvYk/WPS9UUyzCjarugt5AOEk+sITSoaacL1mtPAbvFRVx6dRcWSLBs2vuPyV2+sz9QB6rzBugNJO/ExFRwzsWz5kKb7vNBBqtxj+P8WR5AI7H1ekTtCJDhuIuqLxBIQTROPo0bU2VGcQ4OjxJsrulNIxDhcH2K8cmWeKzZYgn2zyWKtsim4FgMDMZzO75soKNIkgyZzm0Rkekq7VeBzG1cT7o38VD9W5wNwE3BJEchx4WTSq6Sq7OyARBJN5nfHTehtXG5gSOB5DouNaMcWAOaT3XGeN+MZpepawgwDAA4W8IVaIwsxJzzO7fP7K7g6gyNhykGcyCOaW26faGi/l57/C6etS9VH4gMrVQ5lI94NOdWODfyt5nwRTk2atTdAEO7eoAAQNgHP8Aqg5W3c04vxkDuguPL4rzzHacrHS9OiCezZsjYblESXHkPcvQS66i1vMdN4DH9pIcCx7c2m9uI4hXL9UvaZ0e+o3apPNOq30XC/gRvCCDBaSfP1jFspUhmaYhxHV3opbVo+Cquy8JY0XjGtDabHPeGm73GZ6mN6OA80TIrijxFdzzDcuKlw2Ca2+ZUjAFtzeaQaMHMDyQvSDXxtUQyRuLc/FX3MPEBcmDbfxQZSxOvOJpWqUQOYlQYzWHD42k6jXYNh247juLTmCOKbq+ADrOAKWdN6lMcC6n3HcsvJRe09LnWkzV7Wd2i8V9Wqu7TB1Hd1x/JO/4jxXpmIwmzen3mOExxB3tXh+tuHcyWVhB3Hj0T/8ARJrG7EYR2HqH+Jh4DHbzTN2+Iy6J4+Z5LKaMjH7Ltknum7Tw5Ldc3vkfaoDjG1g9ru7Ua6COY3rmnV2mkHP3hNIeNHFlYOGbh7Dl60eozAVNrC5wPAK+0KNeV78NyVw6oVtzlXq1YTJxja0BI+telCwMa10EyY45CBzumHSeMiScl5Np/WmcQ6IIb3eNxcqsJuo5LqGL70v4/wCDliV/va3h6v3Wlt1cx7xNLaEZGeEZWiAcl1UbDTPdaCRbdfgTv5KTCkOdmBHgCRe5OfFRaQrCA3ZzmZnKxBHlw4KQXMbS7QOA32/5CUPsi458j0TvXbsn1n53IdorRRrVm0m5l5NxYDMnylXAn1L1KBf29Zoe1pDaVM5VavPi1uZ6L3LR9DYYATLoufhwCT9X2NqVnFgijhx2dLm4+k/r8U2U8Qsrd3bpk6zSc4ZvabWyJiJgT0nNdPxbWiXGPb5Ks/GBRU6cmQI5/BI0z8c4+g3ZH6nf/nPzUY0eHmXzUP8AN6I6NyVqlhwOasB4G9INU6NoOXAWVgOsoBXCztjxTCYvO4hRPNQZQtB55LTqqAH4nSNdlzSL2/ymY8FVZrpSB2Xh1M/zNI9qLCtwPrVfGUQ8HtKQeOgKnyrwtYTS1N47rwfFS4ghzYSbiNW6Uzh6hov4Gdn4hUvt/E4NwZiBtNOTxcHoePIpdtez679JddsG11NzatMObHddFweu4pA+ijGdlpIMBJbUa4DwBN/WvV2aSpYmkRZwIuCkB2iKOjKz6+1NR4LaFI502us6o7hazepTx8lfEN2nmbFYVm7wNrmNx8DI8lK2vMPHj7ihWitNDEUS05tBtxacx71U0dWcMU5hkta2BfObgxvtCKU8myke/bgrXaFDcPU71+Ct9qkaR9cqhi8UI4KWtVS5pzSgY0kmPggAOuGnthjoMuNmjn+2a81GjybnfmeaLY/SJr1C45CzRy4qXD07HLdH/C6MZ1jmzy3Qj7JK0jmwP1D1rapB2oixmScpmJFs1BjXiBDQOYABI/dXcOxpHem2R4icsrm5Q3SDpcRvzve2VvBQA55vcW3rjR1c0qjnstIMkxYOt3eC1Vvz8cuam0WZqNBuC4A85I8gn8HLqnrVIdlhW7VpJPUkokMUXQB4DgguDBc8tmwNuDRy5phwVENHtPFYulNhsKQZJniN37q+1yga5SMMphKZO/yWuxHVcyu2gpG6DgFhrclrs+a09zRm6EB19Y4tWCu05gqhitN4emJfUa3qUr6X+k+gwEUQ6o7jk313KvHDLL1E5ZTH2c30G81VqYhlFwLqzWs37TojwK8k0j9IWMqzFTYHBtvXml6tiHvMuc5x4kkrox/FvzWF/Inw9l0rrphIhtWm88CDB/3AWKH0tYsNVYR2tPY/PTrGR/tsSvJmuXOIokiQrv4mP3Uz8jL6OGM1rwmDqPOD7Sq8+jtyKVPoD3qnKUn4jSjqtR1Sq8ve4y45z8EJrVXArqjjC25AUXgk8Yq/bcvZ21e002m4HK//ACE4YajcVDY7ubZt6ivLKOkWOAtsu9S9FwldjsLTe9xEN2QAYl2XwXNyY3H23wy36MZrjtHRyCmNZBtHOsJzVjEYmAsWldY/GABeYa46bNR3ZtPXpwR/WTTWwxxJyHr4LzY4kucXOzNytuPH5Y8mXwu4ZpnNEabTGdvaEMw9YTyROjjBHz6lswSbX8581i57Y8liA9BFZppxvF4yJgbybcEAqVJmfSJ4bvDdKLYysBSgEzAFwBAz6ygr/REXsePzxUGqOIv83HVW9HUhttcd5bBnKIVZtPbncI3b+ARHAgF7Bs3kX8uaZHvBtHmilEcUHwL4CIsqrN0rnagZqcGRnG8fuhteuA0yq+i8T242ibAkBozJHHkpqpBp+NYzMhR/XXv9BsDi637qMYVjTOzc34x0VbSuslLDtLqjg2NwuTySm6PEXqlAhpdVq7LQJMQ0AcyUg6w/SJSYSzCsDzkaj5d/aClXWzXqrjXbIJZRBswHPm7il+mF38X4895OXPmvrFfxmkH1nF1RxcTx9w3Lhg5LimwK1Sau2TTlvly2nK2KKk7cDmq1TSuzlCZNuoBY3COGSpVdOKq/TBO9R2iutEMTozavIHiomaIZ+ZxJ5WQ46SPFY3SZ4qe2KtVKcDTmG1CDwI94TLoSrIYyo8Q2dkg8eKVHuY8zJa71HwUwp1AO6Q7ofcs8sMc5peOVxu3suDbDAZBbxQvS+mWNsLlebUdYatOxLm8rhSjWAHOZO/hzXJ/Ta9Vv+/fwh1i0ma1TZ3NPr/ZVKGHPAKelgL57QO/5yR7R2iSdyLOvhG9+Quhhzw3cEUwrHI1htEEGA3PylEfsU7PPj0znipIu9meJ8isTD9mO4u/tWJBHpL8Bv9R9pQqp+C754LFiFMwH4Y6+8q/g/wAWn4+0LFidENeGV2luW1izdCrpz0PFW9BZu/2+xaWLP5X/AIi2JyHivLfpC/DZ/wDY72LFi24f7kZ8n8KQ1ZpLFi9WPPTsU5yWLFSVatl4IZiFixTkuKL1EVixctaRoLZWLEjbaiGGWli0wTkvaS/CQBq2sRyexj6HtEZhPOic/P2LFiw5vcVgYcL6I8PYFYw+XgfasWLFaRYsW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SERQUExQWFRQWGBcWFhgYFxYXHBgXFxcXFRwXFxcYHCYeFxokHBQXHy8gIycpLCwsFR4xNTAqNSYrLCkBCQoKDgwOFw8PGikkHBwpKSkpKSkpKSksKSwpKSkpLCksKSwsKSwpKSksLCwpKSkpLCkpKSksLCwpKSwsLCksKf/AABEIAOEA4QMBIgACEQEDEQH/xAAcAAACAgMBAQAAAAAAAAAAAAAFBgMEAAECBwj/xABEEAABAwICBwQGCAUDAwUAAAABAAIRAyEEMQUGEkFRYXETIoGRMqGxwdHwBxQVFjNCUuEjYnKSolOC8TRDsiRUY3PS/8QAGQEAAwEBAQAAAAAAAAAAAAAAAAECAwQF/8QAJREBAQACAgICAgEFAAAAAAAAAAECEQMSITFBUQQTMhQzQmGR/9oADAMBAAIRAxEAPwClKwFaWwsQ2CtgrULoBIO2K7hm3CpsCI4Nl1NOCBpwc98ZoTru/wD9NUAGQa7nZwtCvtedoH1WvO4z0VDWR21hnuOZ2bcL5Jw3lg043eDC19sNnI2yjgpKdMSbDerFOiIy3ifgtPCVZum2gXYVH9siRZxhGMPgg94AiSYHx6I/o3QNAXeA8jM/lng0D0lnnyY4e144XL0ShpofpMTuV6hpZ7hsto1HA5Q0n2BN2K1pweHsBTBG4NBPqFvNDa30q0xZrHHyCynLll/HFf68Z7qlRweKee7hal/1AN9pRGjq/inRtsYzrU9wRPQuuLMS0lpgjNpz68wrGK0hzWOXPnLrWmuPDjfOws6uVRlUpT1d7YVHFaPxdMGKQqDixwcfI3VzF4w7iqTNKvBzKc5czvDiDVtPuBh9JwO8EQbLR06//TdGaY/tNtQRVE8945gqN+DG0eGYI3jjC6OPk7fHlz58fUvN08f0OXFTTbj/ANt3VMDcPfdfksOHziLLVmXnaYdl2bheVr7YdH4bolHRRExEBdUsPNotnxQC+dLPOVMwsGl3D/tnjcJgrYUQLGMlx2Av0jigAT9OT+Q8ui4+1juY4pi+ogiA3JUqmGieHkgAv2p/8ZWIr2PIrE/AN66C1C6aFAbAXQatgLYCAkpNRCjTIEj91SphEBYdDEZ+z2qTifDRF7nKePw6oTrLXaKBbfgLHzlE2uIF2mTwubQh2sGFLqJhriZFgCU4bznD05ebWzyV8U4JG/Pop6GiagJJpP8A7XcclFpBj6TQ51OoLxZhzIkDLw8VaUFHSdOlWDXTJmw58eAhCtYNb31SWUzssykWJj2DktY7QGK7Y1DReQ7vWa7eMr35IPX0Y9riNk23bx1CXTHt2q5lZNRVJWlYGBd+krf1F36StdxOql0LizTrMIO+D0KcTpMkJMo0dhwc60XAm6uDSa5+XDtdxtx5dZ5MpxcqE1EFbpIrp+krb/IrH9dad4KnEIlhsZLBfKR8EBwOBrVrspvI/VsmPYmahomowR2VQ/7XeeS0wx1ds+TLc0ibUJPz7VxUpunPqPeiLdGVSLUqk7+46/qUrdAVz/2Kl94aVqwDWtuQAV3Sou3CAjD9AV4/BqT/AErlmh8QLdhU8kAIr3AAyHnZcU56A5IsNCYndQqDwXX2BiIj6vU8Y+KApDM5iReOKH4uluAnPijx0FiQLUX+r4qGpoTE3/gPndl8UAvxy9q2if2Fiv8A21T/AB+KxAFV0FytgoCVqkaFExTMSCagO8LK0atr2I6e3io6LBsnnZTYem0zPkRbr1UmhraYbRdBm/v4KM60ACxzy3mJ9SBa3VwyqCTYsEZ5yUDfWaXQ14IIFuH7qtDZ+ZrOAD3oPP3AKR2tLTeZHMT6l539bEelFx1uu/rzCTLh8UaI7VtYabpBYOdp8lAamFN+zZcX7o9VplKpxgbADgWnnkuxpFsi4yPzzS0ZgdQwxya3h6MKKrh6A9FvIwAEGbpRn6gf2ztzW6mlGjeIzzBR1G12rgqU5t8W/sruDwuGZfZaTusL+EIC/SbTFwY4m3tldN1gp7wOV0aI5DSVBos1sn+UH5yW26dpX7rbRk1t/PLqkxmmqZOYiM8l2/SVJomWySLTvHJHU9nRusjAMhyER6+C7o63EZgtHH1pObpyjvLRytx4KtX0xTnuubHMyEaG3oDNdLm9pjJbq65i187b7Lzc6YYDILeS27TNPiOoPtRobei1NcoEzw9aru122fzJAbrA3IwfYuqelaTvSIA4T8wjQ2fH69WA2hlKgOuVrkDzJSW7TFIXa4T4ZdFVq6ZZI707t29PQ2fRrmN7vIZ/ALTtbhe/SUhv0tTJ9Mexa+0adxPiDkjqNnj70O/UPWsSB9ps/W7zCxHUt05wsCk2VgYmGMVhgUTWqelmEqFs1dkAFvqEH1q3hmBwm4vO/hu4qgXF0C05eV0a0PhNuW5X7xHX3pSbqnn2veG2yATkAQfP3pfoarPLA8tqBtu9uPivT9fsLh6TABSDqzyIJJsJzz4+9CKOlHMpsYTtO/MDcDiOCXJn0i8OPsSG6BbltOmeeXxW3aEZuJPjMFet6savYV7S/sml0323FwHRptCu4+hhG09qtTpOYXAMhoDtoE2Bbd3Teicks2P1V4yzQdKMyTvvPsUrNWmHed3HefWvbhoujUb/ABMMxzTcAsALZ4EXCH1vo6oPk0jUpXkAw5vkbx4pzLZXjseSfdZnMmcpXR1TpgZc8yn3SeplfDy4AVGD8zcxfNwzhA8S+ABPl61W0WaLtPVWmRvHiuvutSFj7bovthpJBj5+fNZtdpe0xPM9UEFjVKlmMt181C7VemLm/ijVKvEgznuuJhabiT4ZeB9hQA4ap0Ocxl039Fj9Uqc+ja3HeiVOsJPT3+tSGvtNjlYi1+iADjVWl4Zjj48Fr7rUhctt1k/NkaZMDMbv39a5fXAnhHXyhABTqxSuQ3LmtN1WpEyByGeaKvrtPQZn2FSUakDdHsQAZ2q1Ebifj1Ub9WaJyzGY5c0fqva4iDcDy3qMVok7ulvA+tALlfV2mJtNlH93acE3EJmcG7rn5+KpV2GINgbg7k9gufYjPklYj/1Uc/NaRsGXaWbSg7RZtpGstcrFMGJ6z0VSkUSoOBaIz55HPPklRE2Bpbb2gSAczHt8E2YTYpt2W5cePVIrtIim5psASRlvU1fWUBjgHXgx1WmGpNgH1j0p2uImblxA6NmPXBVHF1O/st/Lafahgrk1mncNmfF038lO/E9481w8juxOGqGL7xpOd+I0icrneOGafdF6KptazbAPZiGzuORd1XlWiMSQ5pHVejYDGy659IBw5biPMetTxX4Gc+TEzEAzCkDydyFYKvY9SrrKvNdDJaCEaU1Qw9eZZsOP5qfdPiMiiRqgCTZQOxpdZvmnstbIWmvotqj8F7ajL2d3XCetj6kH+5eMaSRhzI5tiOXeXqpbF3O8z7lVr6VpMO9x+dyO2k/rleQaQ0dXpECpSfTEzJaY/uyVXDt7xn4Er2X7bebdkXA7tmRHSIQfSGgsLXv2TqD/ANTBAnm029iO8TeK/DzU0Q70Rff1+K7oMjIHnu8E14vUOrmx7Xji0QepGYUTdUa17+pWzssLLsQRIAJymbx4KNwM3BjgmgalVTcnwiy27UurM7W7h+6ZAzcEIki/tj3KviWBjXd2xNhN0xDUuvfvLZ1MrwciCQekcEAoUKRBmDnxKLdk2BNxkBPj43Rh2pFbdC5qalV4jaHJACXUGNvlcjj6lXOyYGY4XHL5CNu1FxH6hOa4fqRiMwR70AFhv+mP8vgsRP7j4nifNYgKMrppUQKkYgLdAIo4bIu4WEC5zBvbzVDB2uVdDBBiZt3oBk5ggeqOSmnATWjDEsMHvEAgncdwHLJKlGlVbUBqQQJyO/oQm7WvEWpNJDnDMgR0HDklrE4kEgTf3cVXwePtNo8DaMibNHrcq1cd6Fd0c4SADmRf1KKtR73iuXN2T07wbyCITloDSJ7VgMQ4OBznagEb4iGpOY2Fa+uObBZ6QII8FjPF2v4eoYTF5opQr2STobSoqAP45jgRmPNM2j3yCSc10ysdCBcXG/kui+bbt8exRg2W6dJ5u0EphJ9W27usFJNCi3aOy0DMlRv0fWcM2jqT7Bmq7NVqG1t4h5rOFwHWpg8mb/8AdKWh4VX6+MMmlTeaQMOrdm4s6Ngd7rkp2a3seIABJy2gQOk7kdo0QfRAjdaBHJSupAcAf6QnrL7G8foLw2LDhJpOZzFx4Kcvad9/JW5IFnT1UZpuOYaU5uJuqo1quyYIUTsYBvCIVMCHN2XNt19nBI+s1CrhHAhxfTdZhjI5w6N8b94CrdZ3HRm+ujiCuvro3kBeZt1gdmfH54LtusBiBPKLiOCe0PRzpBvFQnSzZgX+eK84q6feT+Ytm+XhKnbpyYmRBkDKRx6Jbpn+rpECJsoX6VHvSDiNJE32rTbM34Fdfazt+0JF090jv9s81tIH2gP5vMfFYjyFUBTUgogFPSCpInhaXdkECORm/TdCloVZcdky2YIMC8So6TIBvb1wVZwbCAS4neAMjMeo5FSona6YhwcAdzd9ufG1kn09Ktc4AWvAsmbWepNV05xHGwySocG1rp4QfetJ6L5N+hzJmLAiFO9kkqvovSFMwwAzvn5zVrECRZcXJ7d2PpXquGU+Ss6OwvavZTFjUcGydw+bqGjQjqierf8A1dEC52j/AOJUYSXKQ8rqWiJ1araMqua4mph6pmlVP5XnOlU4E7jkUw4fTTaeHL3QHAkRz6JoxMupllQB7XCC39968s1jw/Yu2XHuk9xx/wDFxP5ue9dXJJPMY8e74pn1Y047E0xJLjtuaTkdkH1WT1RZAuIG4JN+jLRBbTqVSLVH/wAMRwEOcORPsT83D7yljPAyuqrdk53IKRmDaMxJ4m/qVjaC12rfm6vURuuS0nJaFHjddGsOKzaHVA8uCBuCjqA/pU0rC5I1QETvaqmntFDEUH0iRJHdPB49E+ftKI1slE6lKA+bsXrE+m99N7dl7XFrgQbOba3koBrUIggm85Z/BegfSJqm12LNTZ/FaCYGbm90+JslR+qtO9gA3ed6qaY3wFP1rH5QR5mPn3rv73GB8Fdfq3TgZQenxXQ1ZZe1uGXrT1C2oO1xMRmOnrXNTXAndugmDkrbtXGCO6YPwlZV1aYIEXt/wEeBtR+9B4j+xaRT7s0uA81iD2MtV3Btk3+fgqTETwLbG0+MfP7IJZrExnvn9phWsRAokyTtC17xxGfkqdStdsAybG88Z6ZLrGnZaG3a0XEunjaD82HNKAh6ZcC/eCBBv83Qc1ADxMHmi+mXAOPvQhokzBWkJawz9mkSM7E/PimegdpoPilWi2WOE5AnyvCP6Pr/AMJn9I+HuXHzR2cdWMQ4NCI6n4IVKznF0FjZaAYMutI5D3oBWxEnohv2vUoVWVqZgtNxuLTmCowx8qyvh7hozSTiNlxuDHCYW9Mav08Yzs3wA4gE8BvgpcwOslMtFQC9pbMGeMbyPYn/AEbhNoBzhAsQMp5nktsUXwvYDBNpU2spjZpsaGNHBoEBWULxusVJh2WzVf8AppgvPjFh4qm/SGNqfh0GUwd9R9/7WT5K+0R1o+Wnl4qLEUCWxPuS/W0ZjHDvYrZP8lIR/kSVANX8Q09zFvA3lzds+EnZHkpuV+lTH/ZpiOagcwcI5tt+yANwmPZlXpVBwfScwn/cxxHjC4ZrXUp/9Th6lMDN4/iU+u23IdQEbPqZabzuMjnmtmvPLwQ3C6QZVG3SeHA8CCrLK+1nmE5U6SvcYzlbbtEWUNR/FSMcgFX6QaDjRYTufE8iD8EgyAwzB3dBnlnnvXqGtwDsJVB/lP8AkF5k3R7ZO/xGW5VGOftVa2DeJyWMrzYkg7+cKwcHkOdxe4nKVIMDMR0FvfwVIQ1WAi5PHLPoubO3OMDgLRu5LqrQGUEece2IU+HpBwOzlcTMc7oCj2bPkD4rER+qfzuWIClTCJ0XFschuubjgfmyH4dskIiNnM2vfnuslTQUanegyQRBMX9/mtY2tskgAQ0WP75mPet03TtZydx4iwknLMKnWuC7y4db5WRAUccS5zjOZkk9clBRpWNid4O5ExgnVX5GAdw9QVmro3MXkeQCvZAG2QTIiQfYrmExMUmiZzXeL0WQ3egWLxxYQOSzyx7NsM9CtXGQOao43EDZVLD0quIeynSY573GGtaJJPABOtL6CtJvaHOFJpO51USOsA3Rjxa9i8m/R2+jfVtr37b29oxjGuYSJaXmIk8W8F6Y/RQf+IZG8AkT1iLclBoPQYw9GnTFgxrWgDIQI8UWCJidy+kWHwjKY2WNDRwaAPYpC0cAtrRKpPtyWDgPILRIG4LqVG4KaqODUF7ZfO5QOptPom/zvUxHzmoqjAc/PJSouaR1VAf2lB31erxaO4/+tgsTzEHqq1LWEsd2eJb2VTc6e5UHFrvcbhNBpuGR2hwKoY7CtqAtc0Eb2uEjw4KbPpW/tJRxjXgAEHLfuzVraQTRejBTfDD3RJ2ZmJ5HJFquIAThVXxgD+44Ag2IKD4zURjjtUnljjuPeafO48z0U+m8VsUnO29iI70TFxeN6qaC0l20zUqmfRdIbtcS1oHtSuWqOm5su4/VjGUZ2oczcQZGfSR4qgcLWjIREWMZr0kaOri7cQS05bTQbdRn5KI6B2s2tni23m1VMvuM8uP6rzI6Ne2YGfE8OPJS0KL2i4AvMiyeq+rsZqI6BHExvCtlolQ7+X+4/BaTZ9hu/wBP/MLEuy/137n/AEoYYwrFd2ck3gHOJ+OeS4wkCCZ68sviu6wAcBOZsetuk+tNDhjwBsxHle3AGy7+qAjv+i68DMjhO4LbmgAbQuZknO27iZXQe0gXNjbjy5/8IC600gNlovYCANxyhRVGAHPPhuhCxixne0xwzXdHFF1ojcDl7fNBOdI6J2wS3jYefwSHpbRr2uu077wvRabXFwEudO7id0fBO2gNR2gh+IAcbEMsQDxPE+pPapNlX6DtUXMNTGVWFpI2KO0IMG7ngHcbCeq9hLlFTsIGS72kbXpuVqVhWpSNkrUrFRxelA2zbuStVIvX6KvpDGU6TC6o9rGxm4ge1DXY+oLkZ+pVcThKGJq0zWAcaclgNxJjMbzZT2PqrYPX3Dvq9i5xY4nuOcHNZU/oe4AFMXa7j5Fc4rRdKsw06lNrmkRsuAI8t3gkfG6TdoysKOJLqmCqfgVbl9E76bjm4DME3jog/Z3fSP5VWrA5nNV6eNLWteHCpSddr23tzVl2OBbJuOPBAU6lWL7jmq9WorlUC8ZFDsTZBIsVhW1WbFQbTTEjjBB9wRfD4VgaAGkAD8tvYk/WPS9UUyzCjarugt5AOEk+sITSoaacL1mtPAbvFRVx6dRcWSLBs2vuPyV2+sz9QB6rzBugNJO/ExFRwzsWz5kKb7vNBBqtxj+P8WR5AI7H1ekTtCJDhuIuqLxBIQTROPo0bU2VGcQ4OjxJsrulNIxDhcH2K8cmWeKzZYgn2zyWKtsim4FgMDMZzO75soKNIkgyZzm0Rkekq7VeBzG1cT7o38VD9W5wNwE3BJEchx4WTSq6Sq7OyARBJN5nfHTehtXG5gSOB5DouNaMcWAOaT3XGeN+MZpepawgwDAA4W8IVaIwsxJzzO7fP7K7g6gyNhykGcyCOaW26faGi/l57/C6etS9VH4gMrVQ5lI94NOdWODfyt5nwRTk2atTdAEO7eoAAQNgHP8Aqg5W3c04vxkDuguPL4rzzHacrHS9OiCezZsjYblESXHkPcvQS66i1vMdN4DH9pIcCx7c2m9uI4hXL9UvaZ0e+o3apPNOq30XC/gRvCCDBaSfP1jFspUhmaYhxHV3opbVo+Cquy8JY0XjGtDabHPeGm73GZ6mN6OA80TIrijxFdzzDcuKlw2Ca2+ZUjAFtzeaQaMHMDyQvSDXxtUQyRuLc/FX3MPEBcmDbfxQZSxOvOJpWqUQOYlQYzWHD42k6jXYNh247juLTmCOKbq+ADrOAKWdN6lMcC6n3HcsvJRe09LnWkzV7Wd2i8V9Wqu7TB1Hd1x/JO/4jxXpmIwmzen3mOExxB3tXh+tuHcyWVhB3Hj0T/8ARJrG7EYR2HqH+Jh4DHbzTN2+Iy6J4+Z5LKaMjH7Ltknum7Tw5Ldc3vkfaoDjG1g9ru7Ua6COY3rmnV2mkHP3hNIeNHFlYOGbh7Dl60eozAVNrC5wPAK+0KNeV78NyVw6oVtzlXq1YTJxja0BI+telCwMa10EyY45CBzumHSeMiScl5Np/WmcQ6IIb3eNxcqsJuo5LqGL70v4/wCDliV/va3h6v3Wlt1cx7xNLaEZGeEZWiAcl1UbDTPdaCRbdfgTv5KTCkOdmBHgCRe5OfFRaQrCA3ZzmZnKxBHlw4KQXMbS7QOA32/5CUPsi458j0TvXbsn1n53IdorRRrVm0m5l5NxYDMnylXAn1L1KBf29Zoe1pDaVM5VavPi1uZ6L3LR9DYYATLoufhwCT9X2NqVnFgijhx2dLm4+k/r8U2U8Qsrd3bpk6zSc4ZvabWyJiJgT0nNdPxbWiXGPb5Ks/GBRU6cmQI5/BI0z8c4+g3ZH6nf/nPzUY0eHmXzUP8AN6I6NyVqlhwOasB4G9INU6NoOXAWVgOsoBXCztjxTCYvO4hRPNQZQtB55LTqqAH4nSNdlzSL2/ymY8FVZrpSB2Xh1M/zNI9qLCtwPrVfGUQ8HtKQeOgKnyrwtYTS1N47rwfFS4ghzYSbiNW6Uzh6hov4Gdn4hUvt/E4NwZiBtNOTxcHoePIpdtez679JddsG11NzatMObHddFweu4pA+ijGdlpIMBJbUa4DwBN/WvV2aSpYmkRZwIuCkB2iKOjKz6+1NR4LaFI502us6o7hazepTx8lfEN2nmbFYVm7wNrmNx8DI8lK2vMPHj7ihWitNDEUS05tBtxacx71U0dWcMU5hkta2BfObgxvtCKU8myke/bgrXaFDcPU71+Ct9qkaR9cqhi8UI4KWtVS5pzSgY0kmPggAOuGnthjoMuNmjn+2a81GjybnfmeaLY/SJr1C45CzRy4qXD07HLdH/C6MZ1jmzy3Qj7JK0jmwP1D1rapB2oixmScpmJFs1BjXiBDQOYABI/dXcOxpHem2R4icsrm5Q3SDpcRvzve2VvBQA55vcW3rjR1c0qjnstIMkxYOt3eC1Vvz8cuam0WZqNBuC4A85I8gn8HLqnrVIdlhW7VpJPUkokMUXQB4DgguDBc8tmwNuDRy5phwVENHtPFYulNhsKQZJniN37q+1yga5SMMphKZO/yWuxHVcyu2gpG6DgFhrclrs+a09zRm6EB19Y4tWCu05gqhitN4emJfUa3qUr6X+k+gwEUQ6o7jk313KvHDLL1E5ZTH2c30G81VqYhlFwLqzWs37TojwK8k0j9IWMqzFTYHBtvXml6tiHvMuc5x4kkrox/FvzWF/Inw9l0rrphIhtWm88CDB/3AWKH0tYsNVYR2tPY/PTrGR/tsSvJmuXOIokiQrv4mP3Uz8jL6OGM1rwmDqPOD7Sq8+jtyKVPoD3qnKUn4jSjqtR1Sq8ve4y45z8EJrVXArqjjC25AUXgk8Yq/bcvZ21e002m4HK//ACE4YajcVDY7ubZt6ivLKOkWOAtsu9S9FwldjsLTe9xEN2QAYl2XwXNyY3H23wy36MZrjtHRyCmNZBtHOsJzVjEYmAsWldY/GABeYa46bNR3ZtPXpwR/WTTWwxxJyHr4LzY4kucXOzNytuPH5Y8mXwu4ZpnNEabTGdvaEMw9YTyROjjBHz6lswSbX8581i57Y8liA9BFZppxvF4yJgbybcEAqVJmfSJ4bvDdKLYysBSgEzAFwBAz6ygr/REXsePzxUGqOIv83HVW9HUhttcd5bBnKIVZtPbncI3b+ARHAgF7Bs3kX8uaZHvBtHmilEcUHwL4CIsqrN0rnagZqcGRnG8fuhteuA0yq+i8T242ibAkBozJHHkpqpBp+NYzMhR/XXv9BsDi637qMYVjTOzc34x0VbSuslLDtLqjg2NwuTySm6PEXqlAhpdVq7LQJMQ0AcyUg6w/SJSYSzCsDzkaj5d/aClXWzXqrjXbIJZRBswHPm7il+mF38X4895OXPmvrFfxmkH1nF1RxcTx9w3Lhg5LimwK1Sau2TTlvly2nK2KKk7cDmq1TSuzlCZNuoBY3COGSpVdOKq/TBO9R2iutEMTozavIHiomaIZ+ZxJ5WQ46SPFY3SZ4qe2KtVKcDTmG1CDwI94TLoSrIYyo8Q2dkg8eKVHuY8zJa71HwUwp1AO6Q7ofcs8sMc5peOVxu3suDbDAZBbxQvS+mWNsLlebUdYatOxLm8rhSjWAHOZO/hzXJ/Ta9Vv+/fwh1i0ma1TZ3NPr/ZVKGHPAKelgL57QO/5yR7R2iSdyLOvhG9+Quhhzw3cEUwrHI1htEEGA3PylEfsU7PPj0znipIu9meJ8isTD9mO4u/tWJBHpL8Bv9R9pQqp+C754LFiFMwH4Y6+8q/g/wAWn4+0LFidENeGV2luW1izdCrpz0PFW9BZu/2+xaWLP5X/AIi2JyHivLfpC/DZ/wDY72LFi24f7kZ8n8KQ1ZpLFi9WPPTsU5yWLFSVatl4IZiFixTkuKL1EVixctaRoLZWLEjbaiGGWli0wTkvaS/CQBq2sRyexj6HtEZhPOic/P2LFiw5vcVgYcL6I8PYFYw+XgfasWLFaRYsW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QSERQUExQWFRQWGBcWFhgYFxYXHBgXFxcXFRwXFxcYHCYeFxokHBQXHy8gIycpLCwsFR4xNTAqNSYrLCkBCQoKDgwOFw8PGikkHBwpKSkpKSkpKSksKSwpKSkpLCksKSwsKSwpKSksLCwpKSkpLCkpKSksLCwpKSwsLCksKf/AABEIAOEA4QMBIgACEQEDEQH/xAAcAAACAgMBAQAAAAAAAAAAAAAFBgMEAAECBwj/xABEEAABAwICBwQGCAUDAwUAAAABAAIRAyEEMQUGEkFRYXETIoGRMqGxwdHwBxQVFjNCUuEjYnKSolOC8TRDsiRUY3PS/8QAGQEAAwEBAQAAAAAAAAAAAAAAAAECAwQF/8QAJREBAQACAgICAgEFAAAAAAAAAAECEQMSITFBUQQTMhQzQmGR/9oADAMBAAIRAxEAPwClKwFaWwsQ2CtgrULoBIO2K7hm3CpsCI4Nl1NOCBpwc98ZoTru/wD9NUAGQa7nZwtCvtedoH1WvO4z0VDWR21hnuOZ2bcL5Jw3lg043eDC19sNnI2yjgpKdMSbDerFOiIy3ifgtPCVZum2gXYVH9siRZxhGMPgg94AiSYHx6I/o3QNAXeA8jM/lng0D0lnnyY4e144XL0ShpofpMTuV6hpZ7hsto1HA5Q0n2BN2K1pweHsBTBG4NBPqFvNDa30q0xZrHHyCynLll/HFf68Z7qlRweKee7hal/1AN9pRGjq/inRtsYzrU9wRPQuuLMS0lpgjNpz68wrGK0hzWOXPnLrWmuPDjfOws6uVRlUpT1d7YVHFaPxdMGKQqDixwcfI3VzF4w7iqTNKvBzKc5czvDiDVtPuBh9JwO8EQbLR06//TdGaY/tNtQRVE8945gqN+DG0eGYI3jjC6OPk7fHlz58fUvN08f0OXFTTbj/ANt3VMDcPfdfksOHziLLVmXnaYdl2bheVr7YdH4bolHRRExEBdUsPNotnxQC+dLPOVMwsGl3D/tnjcJgrYUQLGMlx2Av0jigAT9OT+Q8ui4+1juY4pi+ogiA3JUqmGieHkgAv2p/8ZWIr2PIrE/AN66C1C6aFAbAXQatgLYCAkpNRCjTIEj91SphEBYdDEZ+z2qTifDRF7nKePw6oTrLXaKBbfgLHzlE2uIF2mTwubQh2sGFLqJhriZFgCU4bznD05ebWzyV8U4JG/Pop6GiagJJpP8A7XcclFpBj6TQ51OoLxZhzIkDLw8VaUFHSdOlWDXTJmw58eAhCtYNb31SWUzssykWJj2DktY7QGK7Y1DReQ7vWa7eMr35IPX0Y9riNk23bx1CXTHt2q5lZNRVJWlYGBd+krf1F36StdxOql0LizTrMIO+D0KcTpMkJMo0dhwc60XAm6uDSa5+XDtdxtx5dZ5MpxcqE1EFbpIrp+krb/IrH9dad4KnEIlhsZLBfKR8EBwOBrVrspvI/VsmPYmahomowR2VQ/7XeeS0wx1ds+TLc0ibUJPz7VxUpunPqPeiLdGVSLUqk7+46/qUrdAVz/2Kl94aVqwDWtuQAV3Sou3CAjD9AV4/BqT/AErlmh8QLdhU8kAIr3AAyHnZcU56A5IsNCYndQqDwXX2BiIj6vU8Y+KApDM5iReOKH4uluAnPijx0FiQLUX+r4qGpoTE3/gPndl8UAvxy9q2if2Fiv8A21T/AB+KxAFV0FytgoCVqkaFExTMSCagO8LK0atr2I6e3io6LBsnnZTYem0zPkRbr1UmhraYbRdBm/v4KM60ACxzy3mJ9SBa3VwyqCTYsEZ5yUDfWaXQ14IIFuH7qtDZ+ZrOAD3oPP3AKR2tLTeZHMT6l539bEelFx1uu/rzCTLh8UaI7VtYabpBYOdp8lAamFN+zZcX7o9VplKpxgbADgWnnkuxpFsi4yPzzS0ZgdQwxya3h6MKKrh6A9FvIwAEGbpRn6gf2ztzW6mlGjeIzzBR1G12rgqU5t8W/sruDwuGZfZaTusL+EIC/SbTFwY4m3tldN1gp7wOV0aI5DSVBos1sn+UH5yW26dpX7rbRk1t/PLqkxmmqZOYiM8l2/SVJomWySLTvHJHU9nRusjAMhyER6+C7o63EZgtHH1pObpyjvLRytx4KtX0xTnuubHMyEaG3oDNdLm9pjJbq65i187b7Lzc6YYDILeS27TNPiOoPtRobei1NcoEzw9aru122fzJAbrA3IwfYuqelaTvSIA4T8wjQ2fH69WA2hlKgOuVrkDzJSW7TFIXa4T4ZdFVq6ZZI707t29PQ2fRrmN7vIZ/ALTtbhe/SUhv0tTJ9Mexa+0adxPiDkjqNnj70O/UPWsSB9ps/W7zCxHUt05wsCk2VgYmGMVhgUTWqelmEqFs1dkAFvqEH1q3hmBwm4vO/hu4qgXF0C05eV0a0PhNuW5X7xHX3pSbqnn2veG2yATkAQfP3pfoarPLA8tqBtu9uPivT9fsLh6TABSDqzyIJJsJzz4+9CKOlHMpsYTtO/MDcDiOCXJn0i8OPsSG6BbltOmeeXxW3aEZuJPjMFet6savYV7S/sml0323FwHRptCu4+hhG09qtTpOYXAMhoDtoE2Bbd3Teicks2P1V4yzQdKMyTvvPsUrNWmHed3HefWvbhoujUb/ABMMxzTcAsALZ4EXCH1vo6oPk0jUpXkAw5vkbx4pzLZXjseSfdZnMmcpXR1TpgZc8yn3SeplfDy4AVGD8zcxfNwzhA8S+ABPl61W0WaLtPVWmRvHiuvutSFj7bovthpJBj5+fNZtdpe0xPM9UEFjVKlmMt181C7VemLm/ijVKvEgznuuJhabiT4ZeB9hQA4ap0Ocxl039Fj9Uqc+ja3HeiVOsJPT3+tSGvtNjlYi1+iADjVWl4Zjj48Fr7rUhctt1k/NkaZMDMbv39a5fXAnhHXyhABTqxSuQ3LmtN1WpEyByGeaKvrtPQZn2FSUakDdHsQAZ2q1Ebifj1Ub9WaJyzGY5c0fqva4iDcDy3qMVok7ulvA+tALlfV2mJtNlH93acE3EJmcG7rn5+KpV2GINgbg7k9gufYjPklYj/1Uc/NaRsGXaWbSg7RZtpGstcrFMGJ6z0VSkUSoOBaIz55HPPklRE2Bpbb2gSAczHt8E2YTYpt2W5cePVIrtIim5psASRlvU1fWUBjgHXgx1WmGpNgH1j0p2uImblxA6NmPXBVHF1O/st/Lafahgrk1mncNmfF038lO/E9481w8juxOGqGL7xpOd+I0icrneOGafdF6KptazbAPZiGzuORd1XlWiMSQ5pHVejYDGy659IBw5biPMetTxX4Gc+TEzEAzCkDydyFYKvY9SrrKvNdDJaCEaU1Qw9eZZsOP5qfdPiMiiRqgCTZQOxpdZvmnstbIWmvotqj8F7ajL2d3XCetj6kH+5eMaSRhzI5tiOXeXqpbF3O8z7lVr6VpMO9x+dyO2k/rleQaQ0dXpECpSfTEzJaY/uyVXDt7xn4Er2X7bebdkXA7tmRHSIQfSGgsLXv2TqD/ANTBAnm029iO8TeK/DzU0Q70Rff1+K7oMjIHnu8E14vUOrmx7Xji0QepGYUTdUa17+pWzssLLsQRIAJymbx4KNwM3BjgmgalVTcnwiy27UurM7W7h+6ZAzcEIki/tj3KviWBjXd2xNhN0xDUuvfvLZ1MrwciCQekcEAoUKRBmDnxKLdk2BNxkBPj43Rh2pFbdC5qalV4jaHJACXUGNvlcjj6lXOyYGY4XHL5CNu1FxH6hOa4fqRiMwR70AFhv+mP8vgsRP7j4nifNYgKMrppUQKkYgLdAIo4bIu4WEC5zBvbzVDB2uVdDBBiZt3oBk5ggeqOSmnATWjDEsMHvEAgncdwHLJKlGlVbUBqQQJyO/oQm7WvEWpNJDnDMgR0HDklrE4kEgTf3cVXwePtNo8DaMibNHrcq1cd6Fd0c4SADmRf1KKtR73iuXN2T07wbyCITloDSJ7VgMQ4OBznagEb4iGpOY2Fa+uObBZ6QII8FjPF2v4eoYTF5opQr2STobSoqAP45jgRmPNM2j3yCSc10ysdCBcXG/kui+bbt8exRg2W6dJ5u0EphJ9W27usFJNCi3aOy0DMlRv0fWcM2jqT7Bmq7NVqG1t4h5rOFwHWpg8mb/8AdKWh4VX6+MMmlTeaQMOrdm4s6Ngd7rkp2a3seIABJy2gQOk7kdo0QfRAjdaBHJSupAcAf6QnrL7G8foLw2LDhJpOZzFx4Kcvad9/JW5IFnT1UZpuOYaU5uJuqo1quyYIUTsYBvCIVMCHN2XNt19nBI+s1CrhHAhxfTdZhjI5w6N8b94CrdZ3HRm+ujiCuvro3kBeZt1gdmfH54LtusBiBPKLiOCe0PRzpBvFQnSzZgX+eK84q6feT+Ytm+XhKnbpyYmRBkDKRx6Jbpn+rpECJsoX6VHvSDiNJE32rTbM34Fdfazt+0JF090jv9s81tIH2gP5vMfFYjyFUBTUgogFPSCpInhaXdkECORm/TdCloVZcdky2YIMC8So6TIBvb1wVZwbCAS4neAMjMeo5FSona6YhwcAdzd9ufG1kn09Ktc4AWvAsmbWepNV05xHGwySocG1rp4QfetJ6L5N+hzJmLAiFO9kkqvovSFMwwAzvn5zVrECRZcXJ7d2PpXquGU+Ss6OwvavZTFjUcGydw+bqGjQjqierf8A1dEC52j/AOJUYSXKQ8rqWiJ1araMqua4mph6pmlVP5XnOlU4E7jkUw4fTTaeHL3QHAkRz6JoxMupllQB7XCC39968s1jw/Yu2XHuk9xx/wDFxP5ue9dXJJPMY8e74pn1Y047E0xJLjtuaTkdkH1WT1RZAuIG4JN+jLRBbTqVSLVH/wAMRwEOcORPsT83D7yljPAyuqrdk53IKRmDaMxJ4m/qVjaC12rfm6vURuuS0nJaFHjddGsOKzaHVA8uCBuCjqA/pU0rC5I1QETvaqmntFDEUH0iRJHdPB49E+ftKI1slE6lKA+bsXrE+m99N7dl7XFrgQbOba3koBrUIggm85Z/BegfSJqm12LNTZ/FaCYGbm90+JslR+qtO9gA3ed6qaY3wFP1rH5QR5mPn3rv73GB8Fdfq3TgZQenxXQ1ZZe1uGXrT1C2oO1xMRmOnrXNTXAndugmDkrbtXGCO6YPwlZV1aYIEXt/wEeBtR+9B4j+xaRT7s0uA81iD2MtV3Btk3+fgqTETwLbG0+MfP7IJZrExnvn9phWsRAokyTtC17xxGfkqdStdsAybG88Z6ZLrGnZaG3a0XEunjaD82HNKAh6ZcC/eCBBv83Qc1ADxMHmi+mXAOPvQhokzBWkJawz9mkSM7E/PimegdpoPilWi2WOE5AnyvCP6Pr/AMJn9I+HuXHzR2cdWMQ4NCI6n4IVKznF0FjZaAYMutI5D3oBWxEnohv2vUoVWVqZgtNxuLTmCowx8qyvh7hozSTiNlxuDHCYW9Mav08Yzs3wA4gE8BvgpcwOslMtFQC9pbMGeMbyPYn/AEbhNoBzhAsQMp5nktsUXwvYDBNpU2spjZpsaGNHBoEBWULxusVJh2WzVf8AppgvPjFh4qm/SGNqfh0GUwd9R9/7WT5K+0R1o+Wnl4qLEUCWxPuS/W0ZjHDvYrZP8lIR/kSVANX8Q09zFvA3lzds+EnZHkpuV+lTH/ZpiOagcwcI5tt+yANwmPZlXpVBwfScwn/cxxHjC4ZrXUp/9Th6lMDN4/iU+u23IdQEbPqZabzuMjnmtmvPLwQ3C6QZVG3SeHA8CCrLK+1nmE5U6SvcYzlbbtEWUNR/FSMcgFX6QaDjRYTufE8iD8EgyAwzB3dBnlnnvXqGtwDsJVB/lP8AkF5k3R7ZO/xGW5VGOftVa2DeJyWMrzYkg7+cKwcHkOdxe4nKVIMDMR0FvfwVIQ1WAi5PHLPoubO3OMDgLRu5LqrQGUEece2IU+HpBwOzlcTMc7oCj2bPkD4rER+qfzuWIClTCJ0XFschuubjgfmyH4dskIiNnM2vfnuslTQUanegyQRBMX9/mtY2tskgAQ0WP75mPet03TtZydx4iwknLMKnWuC7y4db5WRAUccS5zjOZkk9clBRpWNid4O5ExgnVX5GAdw9QVmro3MXkeQCvZAG2QTIiQfYrmExMUmiZzXeL0WQ3egWLxxYQOSzyx7NsM9CtXGQOao43EDZVLD0quIeynSY573GGtaJJPABOtL6CtJvaHOFJpO51USOsA3Rjxa9i8m/R2+jfVtr37b29oxjGuYSJaXmIk8W8F6Y/RQf+IZG8AkT1iLclBoPQYw9GnTFgxrWgDIQI8UWCJidy+kWHwjKY2WNDRwaAPYpC0cAtrRKpPtyWDgPILRIG4LqVG4KaqODUF7ZfO5QOptPom/zvUxHzmoqjAc/PJSouaR1VAf2lB31erxaO4/+tgsTzEHqq1LWEsd2eJb2VTc6e5UHFrvcbhNBpuGR2hwKoY7CtqAtc0Eb2uEjw4KbPpW/tJRxjXgAEHLfuzVraQTRejBTfDD3RJ2ZmJ5HJFquIAThVXxgD+44Ag2IKD4zURjjtUnljjuPeafO48z0U+m8VsUnO29iI70TFxeN6qaC0l20zUqmfRdIbtcS1oHtSuWqOm5su4/VjGUZ2oczcQZGfSR4qgcLWjIREWMZr0kaOri7cQS05bTQbdRn5KI6B2s2tni23m1VMvuM8uP6rzI6Ne2YGfE8OPJS0KL2i4AvMiyeq+rsZqI6BHExvCtlolQ7+X+4/BaTZ9hu/wBP/MLEuy/137n/AEoYYwrFd2ck3gHOJ+OeS4wkCCZ68sviu6wAcBOZsetuk+tNDhjwBsxHle3AGy7+qAjv+i68DMjhO4LbmgAbQuZknO27iZXQe0gXNjbjy5/8IC600gNlovYCANxyhRVGAHPPhuhCxixne0xwzXdHFF1ojcDl7fNBOdI6J2wS3jYefwSHpbRr2uu077wvRabXFwEudO7id0fBO2gNR2gh+IAcbEMsQDxPE+pPapNlX6DtUXMNTGVWFpI2KO0IMG7ngHcbCeq9hLlFTsIGS72kbXpuVqVhWpSNkrUrFRxelA2zbuStVIvX6KvpDGU6TC6o9rGxm4ge1DXY+oLkZ+pVcThKGJq0zWAcaclgNxJjMbzZT2PqrYPX3Dvq9i5xY4nuOcHNZU/oe4AFMXa7j5Fc4rRdKsw06lNrmkRsuAI8t3gkfG6TdoysKOJLqmCqfgVbl9E76bjm4DME3jog/Z3fSP5VWrA5nNV6eNLWteHCpSddr23tzVl2OBbJuOPBAU6lWL7jmq9WorlUC8ZFDsTZBIsVhW1WbFQbTTEjjBB9wRfD4VgaAGkAD8tvYk/WPS9UUyzCjarugt5AOEk+sITSoaacL1mtPAbvFRVx6dRcWSLBs2vuPyV2+sz9QB6rzBugNJO/ExFRwzsWz5kKb7vNBBqtxj+P8WR5AI7H1ekTtCJDhuIuqLxBIQTROPo0bU2VGcQ4OjxJsrulNIxDhcH2K8cmWeKzZYgn2zyWKtsim4FgMDMZzO75soKNIkgyZzm0Rkekq7VeBzG1cT7o38VD9W5wNwE3BJEchx4WTSq6Sq7OyARBJN5nfHTehtXG5gSOB5DouNaMcWAOaT3XGeN+MZpepawgwDAA4W8IVaIwsxJzzO7fP7K7g6gyNhykGcyCOaW26faGi/l57/C6etS9VH4gMrVQ5lI94NOdWODfyt5nwRTk2atTdAEO7eoAAQNgHP8Aqg5W3c04vxkDuguPL4rzzHacrHS9OiCezZsjYblESXHkPcvQS66i1vMdN4DH9pIcCx7c2m9uI4hXL9UvaZ0e+o3apPNOq30XC/gRvCCDBaSfP1jFspUhmaYhxHV3opbVo+Cquy8JY0XjGtDabHPeGm73GZ6mN6OA80TIrijxFdzzDcuKlw2Ca2+ZUjAFtzeaQaMHMDyQvSDXxtUQyRuLc/FX3MPEBcmDbfxQZSxOvOJpWqUQOYlQYzWHD42k6jXYNh247juLTmCOKbq+ADrOAKWdN6lMcC6n3HcsvJRe09LnWkzV7Wd2i8V9Wqu7TB1Hd1x/JO/4jxXpmIwmzen3mOExxB3tXh+tuHcyWVhB3Hj0T/8ARJrG7EYR2HqH+Jh4DHbzTN2+Iy6J4+Z5LKaMjH7Ltknum7Tw5Ldc3vkfaoDjG1g9ru7Ua6COY3rmnV2mkHP3hNIeNHFlYOGbh7Dl60eozAVNrC5wPAK+0KNeV78NyVw6oVtzlXq1YTJxja0BI+telCwMa10EyY45CBzumHSeMiScl5Np/WmcQ6IIb3eNxcqsJuo5LqGL70v4/wCDliV/va3h6v3Wlt1cx7xNLaEZGeEZWiAcl1UbDTPdaCRbdfgTv5KTCkOdmBHgCRe5OfFRaQrCA3ZzmZnKxBHlw4KQXMbS7QOA32/5CUPsi458j0TvXbsn1n53IdorRRrVm0m5l5NxYDMnylXAn1L1KBf29Zoe1pDaVM5VavPi1uZ6L3LR9DYYATLoufhwCT9X2NqVnFgijhx2dLm4+k/r8U2U8Qsrd3bpk6zSc4ZvabWyJiJgT0nNdPxbWiXGPb5Ks/GBRU6cmQI5/BI0z8c4+g3ZH6nf/nPzUY0eHmXzUP8AN6I6NyVqlhwOasB4G9INU6NoOXAWVgOsoBXCztjxTCYvO4hRPNQZQtB55LTqqAH4nSNdlzSL2/ymY8FVZrpSB2Xh1M/zNI9qLCtwPrVfGUQ8HtKQeOgKnyrwtYTS1N47rwfFS4ghzYSbiNW6Uzh6hov4Gdn4hUvt/E4NwZiBtNOTxcHoePIpdtez679JddsG11NzatMObHddFweu4pA+ijGdlpIMBJbUa4DwBN/WvV2aSpYmkRZwIuCkB2iKOjKz6+1NR4LaFI502us6o7hazepTx8lfEN2nmbFYVm7wNrmNx8DI8lK2vMPHj7ihWitNDEUS05tBtxacx71U0dWcMU5hkta2BfObgxvtCKU8myke/bgrXaFDcPU71+Ct9qkaR9cqhi8UI4KWtVS5pzSgY0kmPggAOuGnthjoMuNmjn+2a81GjybnfmeaLY/SJr1C45CzRy4qXD07HLdH/C6MZ1jmzy3Qj7JK0jmwP1D1rapB2oixmScpmJFs1BjXiBDQOYABI/dXcOxpHem2R4icsrm5Q3SDpcRvzve2VvBQA55vcW3rjR1c0qjnstIMkxYOt3eC1Vvz8cuam0WZqNBuC4A85I8gn8HLqnrVIdlhW7VpJPUkokMUXQB4DgguDBc8tmwNuDRy5phwVENHtPFYulNhsKQZJniN37q+1yga5SMMphKZO/yWuxHVcyu2gpG6DgFhrclrs+a09zRm6EB19Y4tWCu05gqhitN4emJfUa3qUr6X+k+gwEUQ6o7jk313KvHDLL1E5ZTH2c30G81VqYhlFwLqzWs37TojwK8k0j9IWMqzFTYHBtvXml6tiHvMuc5x4kkrox/FvzWF/Inw9l0rrphIhtWm88CDB/3AWKH0tYsNVYR2tPY/PTrGR/tsSvJmuXOIokiQrv4mP3Uz8jL6OGM1rwmDqPOD7Sq8+jtyKVPoD3qnKUn4jSjqtR1Sq8ve4y45z8EJrVXArqjjC25AUXgk8Yq/bcvZ21e002m4HK//ACE4YajcVDY7ubZt6ivLKOkWOAtsu9S9FwldjsLTe9xEN2QAYl2XwXNyY3H23wy36MZrjtHRyCmNZBtHOsJzVjEYmAsWldY/GABeYa46bNR3ZtPXpwR/WTTWwxxJyHr4LzY4kucXOzNytuPH5Y8mXwu4ZpnNEabTGdvaEMw9YTyROjjBHz6lswSbX8581i57Y8liA9BFZppxvF4yJgbybcEAqVJmfSJ4bvDdKLYysBSgEzAFwBAz6ygr/REXsePzxUGqOIv83HVW9HUhttcd5bBnKIVZtPbncI3b+ARHAgF7Bs3kX8uaZHvBtHmilEcUHwL4CIsqrN0rnagZqcGRnG8fuhteuA0yq+i8T242ibAkBozJHHkpqpBp+NYzMhR/XXv9BsDi637qMYVjTOzc34x0VbSuslLDtLqjg2NwuTySm6PEXqlAhpdVq7LQJMQ0AcyUg6w/SJSYSzCsDzkaj5d/aClXWzXqrjXbIJZRBswHPm7il+mF38X4895OXPmvrFfxmkH1nF1RxcTx9w3Lhg5LimwK1Sau2TTlvly2nK2KKk7cDmq1TSuzlCZNuoBY3COGSpVdOKq/TBO9R2iutEMTozavIHiomaIZ+ZxJ5WQ46SPFY3SZ4qe2KtVKcDTmG1CDwI94TLoSrIYyo8Q2dkg8eKVHuY8zJa71HwUwp1AO6Q7ofcs8sMc5peOVxu3suDbDAZBbxQvS+mWNsLlebUdYatOxLm8rhSjWAHOZO/hzXJ/Ta9Vv+/fwh1i0ma1TZ3NPr/ZVKGHPAKelgL57QO/5yR7R2iSdyLOvhG9+Quhhzw3cEUwrHI1htEEGA3PylEfsU7PPj0znipIu9meJ8isTD9mO4u/tWJBHpL8Bv9R9pQqp+C754LFiFMwH4Y6+8q/g/wAWn4+0LFidENeGV2luW1izdCrpz0PFW9BZu/2+xaWLP5X/AIi2JyHivLfpC/DZ/wDY72LFi24f7kZ8n8KQ1ZpLFi9WPPTsU5yWLFSVatl4IZiFixTkuKL1EVixctaRoLZWLEjbaiGGWli0wTkvaS/CQBq2sRyexj6HtEZhPOic/P2LFiw5vcVgYcL6I8PYFYw+XgfasWLFaRYsW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hQSERQUExQWFRQWGBcWFhgYFxYXHBgXFxcXFRwXFxcYHCYeFxokHBQXHy8gIycpLCwsFR4xNTAqNSYrLCkBCQoKDgwOFw8PGikkHBwpKSkpKSkpKSksKSwpKSkpLCksKSwsKSwpKSksLCwpKSkpLCkpKSksLCwpKSwsLCksKf/AABEIAOEA4QMBIgACEQEDEQH/xAAcAAACAgMBAQAAAAAAAAAAAAAFBgMEAAECBwj/xABEEAABAwICBwQGCAUDAwUAAAABAAIRAyEEMQUGEkFRYXETIoGRMqGxwdHwBxQVFjNCUuEjYnKSolOC8TRDsiRUY3PS/8QAGQEAAwEBAQAAAAAAAAAAAAAAAAECAwQF/8QAJREBAQACAgICAgEFAAAAAAAAAAECEQMSITFBUQQTMhQzQmGR/9oADAMBAAIRAxEAPwClKwFaWwsQ2CtgrULoBIO2K7hm3CpsCI4Nl1NOCBpwc98ZoTru/wD9NUAGQa7nZwtCvtedoH1WvO4z0VDWR21hnuOZ2bcL5Jw3lg043eDC19sNnI2yjgpKdMSbDerFOiIy3ifgtPCVZum2gXYVH9siRZxhGMPgg94AiSYHx6I/o3QNAXeA8jM/lng0D0lnnyY4e144XL0ShpofpMTuV6hpZ7hsto1HA5Q0n2BN2K1pweHsBTBG4NBPqFvNDa30q0xZrHHyCynLll/HFf68Z7qlRweKee7hal/1AN9pRGjq/inRtsYzrU9wRPQuuLMS0lpgjNpz68wrGK0hzWOXPnLrWmuPDjfOws6uVRlUpT1d7YVHFaPxdMGKQqDixwcfI3VzF4w7iqTNKvBzKc5czvDiDVtPuBh9JwO8EQbLR06//TdGaY/tNtQRVE8945gqN+DG0eGYI3jjC6OPk7fHlz58fUvN08f0OXFTTbj/ANt3VMDcPfdfksOHziLLVmXnaYdl2bheVr7YdH4bolHRRExEBdUsPNotnxQC+dLPOVMwsGl3D/tnjcJgrYUQLGMlx2Av0jigAT9OT+Q8ui4+1juY4pi+ogiA3JUqmGieHkgAv2p/8ZWIr2PIrE/AN66C1C6aFAbAXQatgLYCAkpNRCjTIEj91SphEBYdDEZ+z2qTifDRF7nKePw6oTrLXaKBbfgLHzlE2uIF2mTwubQh2sGFLqJhriZFgCU4bznD05ebWzyV8U4JG/Pop6GiagJJpP8A7XcclFpBj6TQ51OoLxZhzIkDLw8VaUFHSdOlWDXTJmw58eAhCtYNb31SWUzssykWJj2DktY7QGK7Y1DReQ7vWa7eMr35IPX0Y9riNk23bx1CXTHt2q5lZNRVJWlYGBd+krf1F36StdxOql0LizTrMIO+D0KcTpMkJMo0dhwc60XAm6uDSa5+XDtdxtx5dZ5MpxcqE1EFbpIrp+krb/IrH9dad4KnEIlhsZLBfKR8EBwOBrVrspvI/VsmPYmahomowR2VQ/7XeeS0wx1ds+TLc0ibUJPz7VxUpunPqPeiLdGVSLUqk7+46/qUrdAVz/2Kl94aVqwDWtuQAV3Sou3CAjD9AV4/BqT/AErlmh8QLdhU8kAIr3AAyHnZcU56A5IsNCYndQqDwXX2BiIj6vU8Y+KApDM5iReOKH4uluAnPijx0FiQLUX+r4qGpoTE3/gPndl8UAvxy9q2if2Fiv8A21T/AB+KxAFV0FytgoCVqkaFExTMSCagO8LK0atr2I6e3io6LBsnnZTYem0zPkRbr1UmhraYbRdBm/v4KM60ACxzy3mJ9SBa3VwyqCTYsEZ5yUDfWaXQ14IIFuH7qtDZ+ZrOAD3oPP3AKR2tLTeZHMT6l539bEelFx1uu/rzCTLh8UaI7VtYabpBYOdp8lAamFN+zZcX7o9VplKpxgbADgWnnkuxpFsi4yPzzS0ZgdQwxya3h6MKKrh6A9FvIwAEGbpRn6gf2ztzW6mlGjeIzzBR1G12rgqU5t8W/sruDwuGZfZaTusL+EIC/SbTFwY4m3tldN1gp7wOV0aI5DSVBos1sn+UH5yW26dpX7rbRk1t/PLqkxmmqZOYiM8l2/SVJomWySLTvHJHU9nRusjAMhyER6+C7o63EZgtHH1pObpyjvLRytx4KtX0xTnuubHMyEaG3oDNdLm9pjJbq65i187b7Lzc6YYDILeS27TNPiOoPtRobei1NcoEzw9aru122fzJAbrA3IwfYuqelaTvSIA4T8wjQ2fH69WA2hlKgOuVrkDzJSW7TFIXa4T4ZdFVq6ZZI707t29PQ2fRrmN7vIZ/ALTtbhe/SUhv0tTJ9Mexa+0adxPiDkjqNnj70O/UPWsSB9ps/W7zCxHUt05wsCk2VgYmGMVhgUTWqelmEqFs1dkAFvqEH1q3hmBwm4vO/hu4qgXF0C05eV0a0PhNuW5X7xHX3pSbqnn2veG2yATkAQfP3pfoarPLA8tqBtu9uPivT9fsLh6TABSDqzyIJJsJzz4+9CKOlHMpsYTtO/MDcDiOCXJn0i8OPsSG6BbltOmeeXxW3aEZuJPjMFet6savYV7S/sml0323FwHRptCu4+hhG09qtTpOYXAMhoDtoE2Bbd3Teicks2P1V4yzQdKMyTvvPsUrNWmHed3HefWvbhoujUb/ABMMxzTcAsALZ4EXCH1vo6oPk0jUpXkAw5vkbx4pzLZXjseSfdZnMmcpXR1TpgZc8yn3SeplfDy4AVGD8zcxfNwzhA8S+ABPl61W0WaLtPVWmRvHiuvutSFj7bovthpJBj5+fNZtdpe0xPM9UEFjVKlmMt181C7VemLm/ijVKvEgznuuJhabiT4ZeB9hQA4ap0Ocxl039Fj9Uqc+ja3HeiVOsJPT3+tSGvtNjlYi1+iADjVWl4Zjj48Fr7rUhctt1k/NkaZMDMbv39a5fXAnhHXyhABTqxSuQ3LmtN1WpEyByGeaKvrtPQZn2FSUakDdHsQAZ2q1Ebifj1Ub9WaJyzGY5c0fqva4iDcDy3qMVok7ulvA+tALlfV2mJtNlH93acE3EJmcG7rn5+KpV2GINgbg7k9gufYjPklYj/1Uc/NaRsGXaWbSg7RZtpGstcrFMGJ6z0VSkUSoOBaIz55HPPklRE2Bpbb2gSAczHt8E2YTYpt2W5cePVIrtIim5psASRlvU1fWUBjgHXgx1WmGpNgH1j0p2uImblxA6NmPXBVHF1O/st/Lafahgrk1mncNmfF038lO/E9481w8juxOGqGL7xpOd+I0icrneOGafdF6KptazbAPZiGzuORd1XlWiMSQ5pHVejYDGy659IBw5biPMetTxX4Gc+TEzEAzCkDydyFYKvY9SrrKvNdDJaCEaU1Qw9eZZsOP5qfdPiMiiRqgCTZQOxpdZvmnstbIWmvotqj8F7ajL2d3XCetj6kH+5eMaSRhzI5tiOXeXqpbF3O8z7lVr6VpMO9x+dyO2k/rleQaQ0dXpECpSfTEzJaY/uyVXDt7xn4Er2X7bebdkXA7tmRHSIQfSGgsLXv2TqD/ANTBAnm029iO8TeK/DzU0Q70Rff1+K7oMjIHnu8E14vUOrmx7Xji0QepGYUTdUa17+pWzssLLsQRIAJymbx4KNwM3BjgmgalVTcnwiy27UurM7W7h+6ZAzcEIki/tj3KviWBjXd2xNhN0xDUuvfvLZ1MrwciCQekcEAoUKRBmDnxKLdk2BNxkBPj43Rh2pFbdC5qalV4jaHJACXUGNvlcjj6lXOyYGY4XHL5CNu1FxH6hOa4fqRiMwR70AFhv+mP8vgsRP7j4nifNYgKMrppUQKkYgLdAIo4bIu4WEC5zBvbzVDB2uVdDBBiZt3oBk5ggeqOSmnATWjDEsMHvEAgncdwHLJKlGlVbUBqQQJyO/oQm7WvEWpNJDnDMgR0HDklrE4kEgTf3cVXwePtNo8DaMibNHrcq1cd6Fd0c4SADmRf1KKtR73iuXN2T07wbyCITloDSJ7VgMQ4OBznagEb4iGpOY2Fa+uObBZ6QII8FjPF2v4eoYTF5opQr2STobSoqAP45jgRmPNM2j3yCSc10ysdCBcXG/kui+bbt8exRg2W6dJ5u0EphJ9W27usFJNCi3aOy0DMlRv0fWcM2jqT7Bmq7NVqG1t4h5rOFwHWpg8mb/8AdKWh4VX6+MMmlTeaQMOrdm4s6Ngd7rkp2a3seIABJy2gQOk7kdo0QfRAjdaBHJSupAcAf6QnrL7G8foLw2LDhJpOZzFx4Kcvad9/JW5IFnT1UZpuOYaU5uJuqo1quyYIUTsYBvCIVMCHN2XNt19nBI+s1CrhHAhxfTdZhjI5w6N8b94CrdZ3HRm+ujiCuvro3kBeZt1gdmfH54LtusBiBPKLiOCe0PRzpBvFQnSzZgX+eK84q6feT+Ytm+XhKnbpyYmRBkDKRx6Jbpn+rpECJsoX6VHvSDiNJE32rTbM34Fdfazt+0JF090jv9s81tIH2gP5vMfFYjyFUBTUgogFPSCpInhaXdkECORm/TdCloVZcdky2YIMC8So6TIBvb1wVZwbCAS4neAMjMeo5FSona6YhwcAdzd9ufG1kn09Ktc4AWvAsmbWepNV05xHGwySocG1rp4QfetJ6L5N+hzJmLAiFO9kkqvovSFMwwAzvn5zVrECRZcXJ7d2PpXquGU+Ss6OwvavZTFjUcGydw+bqGjQjqierf8A1dEC52j/AOJUYSXKQ8rqWiJ1araMqua4mph6pmlVP5XnOlU4E7jkUw4fTTaeHL3QHAkRz6JoxMupllQB7XCC39968s1jw/Yu2XHuk9xx/wDFxP5ue9dXJJPMY8e74pn1Y047E0xJLjtuaTkdkH1WT1RZAuIG4JN+jLRBbTqVSLVH/wAMRwEOcORPsT83D7yljPAyuqrdk53IKRmDaMxJ4m/qVjaC12rfm6vURuuS0nJaFHjddGsOKzaHVA8uCBuCjqA/pU0rC5I1QETvaqmntFDEUH0iRJHdPB49E+ftKI1slE6lKA+bsXrE+m99N7dl7XFrgQbOba3koBrUIggm85Z/BegfSJqm12LNTZ/FaCYGbm90+JslR+qtO9gA3ed6qaY3wFP1rH5QR5mPn3rv73GB8Fdfq3TgZQenxXQ1ZZe1uGXrT1C2oO1xMRmOnrXNTXAndugmDkrbtXGCO6YPwlZV1aYIEXt/wEeBtR+9B4j+xaRT7s0uA81iD2MtV3Btk3+fgqTETwLbG0+MfP7IJZrExnvn9phWsRAokyTtC17xxGfkqdStdsAybG88Z6ZLrGnZaG3a0XEunjaD82HNKAh6ZcC/eCBBv83Qc1ADxMHmi+mXAOPvQhokzBWkJawz9mkSM7E/PimegdpoPilWi2WOE5AnyvCP6Pr/AMJn9I+HuXHzR2cdWMQ4NCI6n4IVKznF0FjZaAYMutI5D3oBWxEnohv2vUoVWVqZgtNxuLTmCowx8qyvh7hozSTiNlxuDHCYW9Mav08Yzs3wA4gE8BvgpcwOslMtFQC9pbMGeMbyPYn/AEbhNoBzhAsQMp5nktsUXwvYDBNpU2spjZpsaGNHBoEBWULxusVJh2WzVf8AppgvPjFh4qm/SGNqfh0GUwd9R9/7WT5K+0R1o+Wnl4qLEUCWxPuS/W0ZjHDvYrZP8lIR/kSVANX8Q09zFvA3lzds+EnZHkpuV+lTH/ZpiOagcwcI5tt+yANwmPZlXpVBwfScwn/cxxHjC4ZrXUp/9Th6lMDN4/iU+u23IdQEbPqZabzuMjnmtmvPLwQ3C6QZVG3SeHA8CCrLK+1nmE5U6SvcYzlbbtEWUNR/FSMcgFX6QaDjRYTufE8iD8EgyAwzB3dBnlnnvXqGtwDsJVB/lP8AkF5k3R7ZO/xGW5VGOftVa2DeJyWMrzYkg7+cKwcHkOdxe4nKVIMDMR0FvfwVIQ1WAi5PHLPoubO3OMDgLRu5LqrQGUEece2IU+HpBwOzlcTMc7oCj2bPkD4rER+qfzuWIClTCJ0XFschuubjgfmyH4dskIiNnM2vfnuslTQUanegyQRBMX9/mtY2tskgAQ0WP75mPet03TtZydx4iwknLMKnWuC7y4db5WRAUccS5zjOZkk9clBRpWNid4O5ExgnVX5GAdw9QVmro3MXkeQCvZAG2QTIiQfYrmExMUmiZzXeL0WQ3egWLxxYQOSzyx7NsM9CtXGQOao43EDZVLD0quIeynSY573GGtaJJPABOtL6CtJvaHOFJpO51USOsA3Rjxa9i8m/R2+jfVtr37b29oxjGuYSJaXmIk8W8F6Y/RQf+IZG8AkT1iLclBoPQYw9GnTFgxrWgDIQI8UWCJidy+kWHwjKY2WNDRwaAPYpC0cAtrRKpPtyWDgPILRIG4LqVG4KaqODUF7ZfO5QOptPom/zvUxHzmoqjAc/PJSouaR1VAf2lB31erxaO4/+tgsTzEHqq1LWEsd2eJb2VTc6e5UHFrvcbhNBpuGR2hwKoY7CtqAtc0Eb2uEjw4KbPpW/tJRxjXgAEHLfuzVraQTRejBTfDD3RJ2ZmJ5HJFquIAThVXxgD+44Ag2IKD4zURjjtUnljjuPeafO48z0U+m8VsUnO29iI70TFxeN6qaC0l20zUqmfRdIbtcS1oHtSuWqOm5su4/VjGUZ2oczcQZGfSR4qgcLWjIREWMZr0kaOri7cQS05bTQbdRn5KI6B2s2tni23m1VMvuM8uP6rzI6Ne2YGfE8OPJS0KL2i4AvMiyeq+rsZqI6BHExvCtlolQ7+X+4/BaTZ9hu/wBP/MLEuy/137n/AEoYYwrFd2ck3gHOJ+OeS4wkCCZ68sviu6wAcBOZsetuk+tNDhjwBsxHle3AGy7+qAjv+i68DMjhO4LbmgAbQuZknO27iZXQe0gXNjbjy5/8IC600gNlovYCANxyhRVGAHPPhuhCxixne0xwzXdHFF1ojcDl7fNBOdI6J2wS3jYefwSHpbRr2uu077wvRabXFwEudO7id0fBO2gNR2gh+IAcbEMsQDxPE+pPapNlX6DtUXMNTGVWFpI2KO0IMG7ngHcbCeq9hLlFTsIGS72kbXpuVqVhWpSNkrUrFRxelA2zbuStVIvX6KvpDGU6TC6o9rGxm4ge1DXY+oLkZ+pVcThKGJq0zWAcaclgNxJjMbzZT2PqrYPX3Dvq9i5xY4nuOcHNZU/oe4AFMXa7j5Fc4rRdKsw06lNrmkRsuAI8t3gkfG6TdoysKOJLqmCqfgVbl9E76bjm4DME3jog/Z3fSP5VWrA5nNV6eNLWteHCpSddr23tzVl2OBbJuOPBAU6lWL7jmq9WorlUC8ZFDsTZBIsVhW1WbFQbTTEjjBB9wRfD4VgaAGkAD8tvYk/WPS9UUyzCjarugt5AOEk+sITSoaacL1mtPAbvFRVx6dRcWSLBs2vuPyV2+sz9QB6rzBugNJO/ExFRwzsWz5kKb7vNBBqtxj+P8WR5AI7H1ekTtCJDhuIuqLxBIQTROPo0bU2VGcQ4OjxJsrulNIxDhcH2K8cmWeKzZYgn2zyWKtsim4FgMDMZzO75soKNIkgyZzm0Rkekq7VeBzG1cT7o38VD9W5wNwE3BJEchx4WTSq6Sq7OyARBJN5nfHTehtXG5gSOB5DouNaMcWAOaT3XGeN+MZpepawgwDAA4W8IVaIwsxJzzO7fP7K7g6gyNhykGcyCOaW26faGi/l57/C6etS9VH4gMrVQ5lI94NOdWODfyt5nwRTk2atTdAEO7eoAAQNgHP8Aqg5W3c04vxkDuguPL4rzzHacrHS9OiCezZsjYblESXHkPcvQS66i1vMdN4DH9pIcCx7c2m9uI4hXL9UvaZ0e+o3apPNOq30XC/gRvCCDBaSfP1jFspUhmaYhxHV3opbVo+Cquy8JY0XjGtDabHPeGm73GZ6mN6OA80TIrijxFdzzDcuKlw2Ca2+ZUjAFtzeaQaMHMDyQvSDXxtUQyRuLc/FX3MPEBcmDbfxQZSxOvOJpWqUQOYlQYzWHD42k6jXYNh247juLTmCOKbq+ADrOAKWdN6lMcC6n3HcsvJRe09LnWkzV7Wd2i8V9Wqu7TB1Hd1x/JO/4jxXpmIwmzen3mOExxB3tXh+tuHcyWVhB3Hj0T/8ARJrG7EYR2HqH+Jh4DHbzTN2+Iy6J4+Z5LKaMjH7Ltknum7Tw5Ldc3vkfaoDjG1g9ru7Ua6COY3rmnV2mkHP3hNIeNHFlYOGbh7Dl60eozAVNrC5wPAK+0KNeV78NyVw6oVtzlXq1YTJxja0BI+telCwMa10EyY45CBzumHSeMiScl5Np/WmcQ6IIb3eNxcqsJuo5LqGL70v4/wCDliV/va3h6v3Wlt1cx7xNLaEZGeEZWiAcl1UbDTPdaCRbdfgTv5KTCkOdmBHgCRe5OfFRaQrCA3ZzmZnKxBHlw4KQXMbS7QOA32/5CUPsi458j0TvXbsn1n53IdorRRrVm0m5l5NxYDMnylXAn1L1KBf29Zoe1pDaVM5VavPi1uZ6L3LR9DYYATLoufhwCT9X2NqVnFgijhx2dLm4+k/r8U2U8Qsrd3bpk6zSc4ZvabWyJiJgT0nNdPxbWiXGPb5Ks/GBRU6cmQI5/BI0z8c4+g3ZH6nf/nPzUY0eHmXzUP8AN6I6NyVqlhwOasB4G9INU6NoOXAWVgOsoBXCztjxTCYvO4hRPNQZQtB55LTqqAH4nSNdlzSL2/ymY8FVZrpSB2Xh1M/zNI9qLCtwPrVfGUQ8HtKQeOgKnyrwtYTS1N47rwfFS4ghzYSbiNW6Uzh6hov4Gdn4hUvt/E4NwZiBtNOTxcHoePIpdtez679JddsG11NzatMObHddFweu4pA+ijGdlpIMBJbUa4DwBN/WvV2aSpYmkRZwIuCkB2iKOjKz6+1NR4LaFI502us6o7hazepTx8lfEN2nmbFYVm7wNrmNx8DI8lK2vMPHj7ihWitNDEUS05tBtxacx71U0dWcMU5hkta2BfObgxvtCKU8myke/bgrXaFDcPU71+Ct9qkaR9cqhi8UI4KWtVS5pzSgY0kmPggAOuGnthjoMuNmjn+2a81GjybnfmeaLY/SJr1C45CzRy4qXD07HLdH/C6MZ1jmzy3Qj7JK0jmwP1D1rapB2oixmScpmJFs1BjXiBDQOYABI/dXcOxpHem2R4icsrm5Q3SDpcRvzve2VvBQA55vcW3rjR1c0qjnstIMkxYOt3eC1Vvz8cuam0WZqNBuC4A85I8gn8HLqnrVIdlhW7VpJPUkokMUXQB4DgguDBc8tmwNuDRy5phwVENHtPFYulNhsKQZJniN37q+1yga5SMMphKZO/yWuxHVcyu2gpG6DgFhrclrs+a09zRm6EB19Y4tWCu05gqhitN4emJfUa3qUr6X+k+gwEUQ6o7jk313KvHDLL1E5ZTH2c30G81VqYhlFwLqzWs37TojwK8k0j9IWMqzFTYHBtvXml6tiHvMuc5x4kkrox/FvzWF/Inw9l0rrphIhtWm88CDB/3AWKH0tYsNVYR2tPY/PTrGR/tsSvJmuXOIokiQrv4mP3Uz8jL6OGM1rwmDqPOD7Sq8+jtyKVPoD3qnKUn4jSjqtR1Sq8ve4y45z8EJrVXArqjjC25AUXgk8Yq/bcvZ21e002m4HK//ACE4YajcVDY7ubZt6ivLKOkWOAtsu9S9FwldjsLTe9xEN2QAYl2XwXNyY3H23wy36MZrjtHRyCmNZBtHOsJzVjEYmAsWldY/GABeYa46bNR3ZtPXpwR/WTTWwxxJyHr4LzY4kucXOzNytuPH5Y8mXwu4ZpnNEabTGdvaEMw9YTyROjjBHz6lswSbX8581i57Y8liA9BFZppxvF4yJgbybcEAqVJmfSJ4bvDdKLYysBSgEzAFwBAz6ygr/REXsePzxUGqOIv83HVW9HUhttcd5bBnKIVZtPbncI3b+ARHAgF7Bs3kX8uaZHvBtHmilEcUHwL4CIsqrN0rnagZqcGRnG8fuhteuA0yq+i8T242ibAkBozJHHkpqpBp+NYzMhR/XXv9BsDi637qMYVjTOzc34x0VbSuslLDtLqjg2NwuTySm6PEXqlAhpdVq7LQJMQ0AcyUg6w/SJSYSzCsDzkaj5d/aClXWzXqrjXbIJZRBswHPm7il+mF38X4895OXPmvrFfxmkH1nF1RxcTx9w3Lhg5LimwK1Sau2TTlvly2nK2KKk7cDmq1TSuzlCZNuoBY3COGSpVdOKq/TBO9R2iutEMTozavIHiomaIZ+ZxJ5WQ46SPFY3SZ4qe2KtVKcDTmG1CDwI94TLoSrIYyo8Q2dkg8eKVHuY8zJa71HwUwp1AO6Q7ofcs8sMc5peOVxu3suDbDAZBbxQvS+mWNsLlebUdYatOxLm8rhSjWAHOZO/hzXJ/Ta9Vv+/fwh1i0ma1TZ3NPr/ZVKGHPAKelgL57QO/5yR7R2iSdyLOvhG9+Quhhzw3cEUwrHI1htEEGA3PylEfsU7PPj0znipIu9meJ8isTD9mO4u/tWJBHpL8Bv9R9pQqp+C754LFiFMwH4Y6+8q/g/wAWn4+0LFidENeGV2luW1izdCrpz0PFW9BZu/2+xaWLP5X/AIi2JyHivLfpC/DZ/wDY72LFi24f7kZ8n8KQ1ZpLFi9WPPTsU5yWLFSVatl4IZiFixTkuKL1EVixctaRoLZWLEjbaiGGWli0wTkvaS/CQBq2sRyexj6HtEZhPOic/P2LFiw5vcVgYcL6I8PYFYw+XgfasWLFaRYsW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hQSERQUExQWFRQWGBcWFhgYFxYXHBgXFxcXFRwXFxcYHCYeFxokHBQXHy8gIycpLCwsFR4xNTAqNSYrLCkBCQoKDgwOFw8PGikkHBwpKSkpKSkpKSksKSwpKSkpLCksKSwsKSwpKSksLCwpKSkpLCkpKSksLCwpKSwsLCksKf/AABEIAOEA4QMBIgACEQEDEQH/xAAcAAACAgMBAQAAAAAAAAAAAAAFBgMEAAECBwj/xABEEAABAwICBwQGCAUDAwUAAAABAAIRAyEEMQUGEkFRYXETIoGRMqGxwdHwBxQVFjNCUuEjYnKSolOC8TRDsiRUY3PS/8QAGQEAAwEBAQAAAAAAAAAAAAAAAAECAwQF/8QAJREBAQACAgICAgEFAAAAAAAAAAECEQMSITFBUQQTMhQzQmGR/9oADAMBAAIRAxEAPwClKwFaWwsQ2CtgrULoBIO2K7hm3CpsCI4Nl1NOCBpwc98ZoTru/wD9NUAGQa7nZwtCvtedoH1WvO4z0VDWR21hnuOZ2bcL5Jw3lg043eDC19sNnI2yjgpKdMSbDerFOiIy3ifgtPCVZum2gXYVH9siRZxhGMPgg94AiSYHx6I/o3QNAXeA8jM/lng0D0lnnyY4e144XL0ShpofpMTuV6hpZ7hsto1HA5Q0n2BN2K1pweHsBTBG4NBPqFvNDa30q0xZrHHyCynLll/HFf68Z7qlRweKee7hal/1AN9pRGjq/inRtsYzrU9wRPQuuLMS0lpgjNpz68wrGK0hzWOXPnLrWmuPDjfOws6uVRlUpT1d7YVHFaPxdMGKQqDixwcfI3VzF4w7iqTNKvBzKc5czvDiDVtPuBh9JwO8EQbLR06//TdGaY/tNtQRVE8945gqN+DG0eGYI3jjC6OPk7fHlz58fUvN08f0OXFTTbj/ANt3VMDcPfdfksOHziLLVmXnaYdl2bheVr7YdH4bolHRRExEBdUsPNotnxQC+dLPOVMwsGl3D/tnjcJgrYUQLGMlx2Av0jigAT9OT+Q8ui4+1juY4pi+ogiA3JUqmGieHkgAv2p/8ZWIr2PIrE/AN66C1C6aFAbAXQatgLYCAkpNRCjTIEj91SphEBYdDEZ+z2qTifDRF7nKePw6oTrLXaKBbfgLHzlE2uIF2mTwubQh2sGFLqJhriZFgCU4bznD05ebWzyV8U4JG/Pop6GiagJJpP8A7XcclFpBj6TQ51OoLxZhzIkDLw8VaUFHSdOlWDXTJmw58eAhCtYNb31SWUzssykWJj2DktY7QGK7Y1DReQ7vWa7eMr35IPX0Y9riNk23bx1CXTHt2q5lZNRVJWlYGBd+krf1F36StdxOql0LizTrMIO+D0KcTpMkJMo0dhwc60XAm6uDSa5+XDtdxtx5dZ5MpxcqE1EFbpIrp+krb/IrH9dad4KnEIlhsZLBfKR8EBwOBrVrspvI/VsmPYmahomowR2VQ/7XeeS0wx1ds+TLc0ibUJPz7VxUpunPqPeiLdGVSLUqk7+46/qUrdAVz/2Kl94aVqwDWtuQAV3Sou3CAjD9AV4/BqT/AErlmh8QLdhU8kAIr3AAyHnZcU56A5IsNCYndQqDwXX2BiIj6vU8Y+KApDM5iReOKH4uluAnPijx0FiQLUX+r4qGpoTE3/gPndl8UAvxy9q2if2Fiv8A21T/AB+KxAFV0FytgoCVqkaFExTMSCagO8LK0atr2I6e3io6LBsnnZTYem0zPkRbr1UmhraYbRdBm/v4KM60ACxzy3mJ9SBa3VwyqCTYsEZ5yUDfWaXQ14IIFuH7qtDZ+ZrOAD3oPP3AKR2tLTeZHMT6l539bEelFx1uu/rzCTLh8UaI7VtYabpBYOdp8lAamFN+zZcX7o9VplKpxgbADgWnnkuxpFsi4yPzzS0ZgdQwxya3h6MKKrh6A9FvIwAEGbpRn6gf2ztzW6mlGjeIzzBR1G12rgqU5t8W/sruDwuGZfZaTusL+EIC/SbTFwY4m3tldN1gp7wOV0aI5DSVBos1sn+UH5yW26dpX7rbRk1t/PLqkxmmqZOYiM8l2/SVJomWySLTvHJHU9nRusjAMhyER6+C7o63EZgtHH1pObpyjvLRytx4KtX0xTnuubHMyEaG3oDNdLm9pjJbq65i187b7Lzc6YYDILeS27TNPiOoPtRobei1NcoEzw9aru122fzJAbrA3IwfYuqelaTvSIA4T8wjQ2fH69WA2hlKgOuVrkDzJSW7TFIXa4T4ZdFVq6ZZI707t29PQ2fRrmN7vIZ/ALTtbhe/SUhv0tTJ9Mexa+0adxPiDkjqNnj70O/UPWsSB9ps/W7zCxHUt05wsCk2VgYmGMVhgUTWqelmEqFs1dkAFvqEH1q3hmBwm4vO/hu4qgXF0C05eV0a0PhNuW5X7xHX3pSbqnn2veG2yATkAQfP3pfoarPLA8tqBtu9uPivT9fsLh6TABSDqzyIJJsJzz4+9CKOlHMpsYTtO/MDcDiOCXJn0i8OPsSG6BbltOmeeXxW3aEZuJPjMFet6savYV7S/sml0323FwHRptCu4+hhG09qtTpOYXAMhoDtoE2Bbd3Teicks2P1V4yzQdKMyTvvPsUrNWmHed3HefWvbhoujUb/ABMMxzTcAsALZ4EXCH1vo6oPk0jUpXkAw5vkbx4pzLZXjseSfdZnMmcpXR1TpgZc8yn3SeplfDy4AVGD8zcxfNwzhA8S+ABPl61W0WaLtPVWmRvHiuvutSFj7bovthpJBj5+fNZtdpe0xPM9UEFjVKlmMt181C7VemLm/ijVKvEgznuuJhabiT4ZeB9hQA4ap0Ocxl039Fj9Uqc+ja3HeiVOsJPT3+tSGvtNjlYi1+iADjVWl4Zjj48Fr7rUhctt1k/NkaZMDMbv39a5fXAnhHXyhABTqxSuQ3LmtN1WpEyByGeaKvrtPQZn2FSUakDdHsQAZ2q1Ebifj1Ub9WaJyzGY5c0fqva4iDcDy3qMVok7ulvA+tALlfV2mJtNlH93acE3EJmcG7rn5+KpV2GINgbg7k9gufYjPklYj/1Uc/NaRsGXaWbSg7RZtpGstcrFMGJ6z0VSkUSoOBaIz55HPPklRE2Bpbb2gSAczHt8E2YTYpt2W5cePVIrtIim5psASRlvU1fWUBjgHXgx1WmGpNgH1j0p2uImblxA6NmPXBVHF1O/st/Lafahgrk1mncNmfF038lO/E9481w8juxOGqGL7xpOd+I0icrneOGafdF6KptazbAPZiGzuORd1XlWiMSQ5pHVejYDGy659IBw5biPMetTxX4Gc+TEzEAzCkDydyFYKvY9SrrKvNdDJaCEaU1Qw9eZZsOP5qfdPiMiiRqgCTZQOxpdZvmnstbIWmvotqj8F7ajL2d3XCetj6kH+5eMaSRhzI5tiOXeXqpbF3O8z7lVr6VpMO9x+dyO2k/rleQaQ0dXpECpSfTEzJaY/uyVXDt7xn4Er2X7bebdkXA7tmRHSIQfSGgsLXv2TqD/ANTBAnm029iO8TeK/DzU0Q70Rff1+K7oMjIHnu8E14vUOrmx7Xji0QepGYUTdUa17+pWzssLLsQRIAJymbx4KNwM3BjgmgalVTcnwiy27UurM7W7h+6ZAzcEIki/tj3KviWBjXd2xNhN0xDUuvfvLZ1MrwciCQekcEAoUKRBmDnxKLdk2BNxkBPj43Rh2pFbdC5qalV4jaHJACXUGNvlcjj6lXOyYGY4XHL5CNu1FxH6hOa4fqRiMwR70AFhv+mP8vgsRP7j4nifNYgKMrppUQKkYgLdAIo4bIu4WEC5zBvbzVDB2uVdDBBiZt3oBk5ggeqOSmnATWjDEsMHvEAgncdwHLJKlGlVbUBqQQJyO/oQm7WvEWpNJDnDMgR0HDklrE4kEgTf3cVXwePtNo8DaMibNHrcq1cd6Fd0c4SADmRf1KKtR73iuXN2T07wbyCITloDSJ7VgMQ4OBznagEb4iGpOY2Fa+uObBZ6QII8FjPF2v4eoYTF5opQr2STobSoqAP45jgRmPNM2j3yCSc10ysdCBcXG/kui+bbt8exRg2W6dJ5u0EphJ9W27usFJNCi3aOy0DMlRv0fWcM2jqT7Bmq7NVqG1t4h5rOFwHWpg8mb/8AdKWh4VX6+MMmlTeaQMOrdm4s6Ngd7rkp2a3seIABJy2gQOk7kdo0QfRAjdaBHJSupAcAf6QnrL7G8foLw2LDhJpOZzFx4Kcvad9/JW5IFnT1UZpuOYaU5uJuqo1quyYIUTsYBvCIVMCHN2XNt19nBI+s1CrhHAhxfTdZhjI5w6N8b94CrdZ3HRm+ujiCuvro3kBeZt1gdmfH54LtusBiBPKLiOCe0PRzpBvFQnSzZgX+eK84q6feT+Ytm+XhKnbpyYmRBkDKRx6Jbpn+rpECJsoX6VHvSDiNJE32rTbM34Fdfazt+0JF090jv9s81tIH2gP5vMfFYjyFUBTUgogFPSCpInhaXdkECORm/TdCloVZcdky2YIMC8So6TIBvb1wVZwbCAS4neAMjMeo5FSona6YhwcAdzd9ufG1kn09Ktc4AWvAsmbWepNV05xHGwySocG1rp4QfetJ6L5N+hzJmLAiFO9kkqvovSFMwwAzvn5zVrECRZcXJ7d2PpXquGU+Ss6OwvavZTFjUcGydw+bqGjQjqierf8A1dEC52j/AOJUYSXKQ8rqWiJ1araMqua4mph6pmlVP5XnOlU4E7jkUw4fTTaeHL3QHAkRz6JoxMupllQB7XCC39968s1jw/Yu2XHuk9xx/wDFxP5ue9dXJJPMY8e74pn1Y047E0xJLjtuaTkdkH1WT1RZAuIG4JN+jLRBbTqVSLVH/wAMRwEOcORPsT83D7yljPAyuqrdk53IKRmDaMxJ4m/qVjaC12rfm6vURuuS0nJaFHjddGsOKzaHVA8uCBuCjqA/pU0rC5I1QETvaqmntFDEUH0iRJHdPB49E+ftKI1slE6lKA+bsXrE+m99N7dl7XFrgQbOba3koBrUIggm85Z/BegfSJqm12LNTZ/FaCYGbm90+JslR+qtO9gA3ed6qaY3wFP1rH5QR5mPn3rv73GB8Fdfq3TgZQenxXQ1ZZe1uGXrT1C2oO1xMRmOnrXNTXAndugmDkrbtXGCO6YPwlZV1aYIEXt/wEeBtR+9B4j+xaRT7s0uA81iD2MtV3Btk3+fgqTETwLbG0+MfP7IJZrExnvn9phWsRAokyTtC17xxGfkqdStdsAybG88Z6ZLrGnZaG3a0XEunjaD82HNKAh6ZcC/eCBBv83Qc1ADxMHmi+mXAOPvQhokzBWkJawz9mkSM7E/PimegdpoPilWi2WOE5AnyvCP6Pr/AMJn9I+HuXHzR2cdWMQ4NCI6n4IVKznF0FjZaAYMutI5D3oBWxEnohv2vUoVWVqZgtNxuLTmCowx8qyvh7hozSTiNlxuDHCYW9Mav08Yzs3wA4gE8BvgpcwOslMtFQC9pbMGeMbyPYn/AEbhNoBzhAsQMp5nktsUXwvYDBNpU2spjZpsaGNHBoEBWULxusVJh2WzVf8AppgvPjFh4qm/SGNqfh0GUwd9R9/7WT5K+0R1o+Wnl4qLEUCWxPuS/W0ZjHDvYrZP8lIR/kSVANX8Q09zFvA3lzds+EnZHkpuV+lTH/ZpiOagcwcI5tt+yANwmPZlXpVBwfScwn/cxxHjC4ZrXUp/9Th6lMDN4/iU+u23IdQEbPqZabzuMjnmtmvPLwQ3C6QZVG3SeHA8CCrLK+1nmE5U6SvcYzlbbtEWUNR/FSMcgFX6QaDjRYTufE8iD8EgyAwzB3dBnlnnvXqGtwDsJVB/lP8AkF5k3R7ZO/xGW5VGOftVa2DeJyWMrzYkg7+cKwcHkOdxe4nKVIMDMR0FvfwVIQ1WAi5PHLPoubO3OMDgLRu5LqrQGUEece2IU+HpBwOzlcTMc7oCj2bPkD4rER+qfzuWIClTCJ0XFschuubjgfmyH4dskIiNnM2vfnuslTQUanegyQRBMX9/mtY2tskgAQ0WP75mPet03TtZydx4iwknLMKnWuC7y4db5WRAUccS5zjOZkk9clBRpWNid4O5ExgnVX5GAdw9QVmro3MXkeQCvZAG2QTIiQfYrmExMUmiZzXeL0WQ3egWLxxYQOSzyx7NsM9CtXGQOao43EDZVLD0quIeynSY573GGtaJJPABOtL6CtJvaHOFJpO51USOsA3Rjxa9i8m/R2+jfVtr37b29oxjGuYSJaXmIk8W8F6Y/RQf+IZG8AkT1iLclBoPQYw9GnTFgxrWgDIQI8UWCJidy+kWHwjKY2WNDRwaAPYpC0cAtrRKpPtyWDgPILRIG4LqVG4KaqODUF7ZfO5QOptPom/zvUxHzmoqjAc/PJSouaR1VAf2lB31erxaO4/+tgsTzEHqq1LWEsd2eJb2VTc6e5UHFrvcbhNBpuGR2hwKoY7CtqAtc0Eb2uEjw4KbPpW/tJRxjXgAEHLfuzVraQTRejBTfDD3RJ2ZmJ5HJFquIAThVXxgD+44Ag2IKD4zURjjtUnljjuPeafO48z0U+m8VsUnO29iI70TFxeN6qaC0l20zUqmfRdIbtcS1oHtSuWqOm5su4/VjGUZ2oczcQZGfSR4qgcLWjIREWMZr0kaOri7cQS05bTQbdRn5KI6B2s2tni23m1VMvuM8uP6rzI6Ne2YGfE8OPJS0KL2i4AvMiyeq+rsZqI6BHExvCtlolQ7+X+4/BaTZ9hu/wBP/MLEuy/137n/AEoYYwrFd2ck3gHOJ+OeS4wkCCZ68sviu6wAcBOZsetuk+tNDhjwBsxHle3AGy7+qAjv+i68DMjhO4LbmgAbQuZknO27iZXQe0gXNjbjy5/8IC600gNlovYCANxyhRVGAHPPhuhCxixne0xwzXdHFF1ojcDl7fNBOdI6J2wS3jYefwSHpbRr2uu077wvRabXFwEudO7id0fBO2gNR2gh+IAcbEMsQDxPE+pPapNlX6DtUXMNTGVWFpI2KO0IMG7ngHcbCeq9hLlFTsIGS72kbXpuVqVhWpSNkrUrFRxelA2zbuStVIvX6KvpDGU6TC6o9rGxm4ge1DXY+oLkZ+pVcThKGJq0zWAcaclgNxJjMbzZT2PqrYPX3Dvq9i5xY4nuOcHNZU/oe4AFMXa7j5Fc4rRdKsw06lNrmkRsuAI8t3gkfG6TdoysKOJLqmCqfgVbl9E76bjm4DME3jog/Z3fSP5VWrA5nNV6eNLWteHCpSddr23tzVl2OBbJuOPBAU6lWL7jmq9WorlUC8ZFDsTZBIsVhW1WbFQbTTEjjBB9wRfD4VgaAGkAD8tvYk/WPS9UUyzCjarugt5AOEk+sITSoaacL1mtPAbvFRVx6dRcWSLBs2vuPyV2+sz9QB6rzBugNJO/ExFRwzsWz5kKb7vNBBqtxj+P8WR5AI7H1ekTtCJDhuIuqLxBIQTROPo0bU2VGcQ4OjxJsrulNIxDhcH2K8cmWeKzZYgn2zyWKtsim4FgMDMZzO75soKNIkgyZzm0Rkekq7VeBzG1cT7o38VD9W5wNwE3BJEchx4WTSq6Sq7OyARBJN5nfHTehtXG5gSOB5DouNaMcWAOaT3XGeN+MZpepawgwDAA4W8IVaIwsxJzzO7fP7K7g6gyNhykGcyCOaW26faGi/l57/C6etS9VH4gMrVQ5lI94NOdWODfyt5nwRTk2atTdAEO7eoAAQNgHP8Aqg5W3c04vxkDuguPL4rzzHacrHS9OiCezZsjYblESXHkPcvQS66i1vMdN4DH9pIcCx7c2m9uI4hXL9UvaZ0e+o3apPNOq30XC/gRvCCDBaSfP1jFspUhmaYhxHV3opbVo+Cquy8JY0XjGtDabHPeGm73GZ6mN6OA80TIrijxFdzzDcuKlw2Ca2+ZUjAFtzeaQaMHMDyQvSDXxtUQyRuLc/FX3MPEBcmDbfxQZSxOvOJpWqUQOYlQYzWHD42k6jXYNh247juLTmCOKbq+ADrOAKWdN6lMcC6n3HcsvJRe09LnWkzV7Wd2i8V9Wqu7TB1Hd1x/JO/4jxXpmIwmzen3mOExxB3tXh+tuHcyWVhB3Hj0T/8ARJrG7EYR2HqH+Jh4DHbzTN2+Iy6J4+Z5LKaMjH7Ltknum7Tw5Ldc3vkfaoDjG1g9ru7Ua6COY3rmnV2mkHP3hNIeNHFlYOGbh7Dl60eozAVNrC5wPAK+0KNeV78NyVw6oVtzlXq1YTJxja0BI+telCwMa10EyY45CBzumHSeMiScl5Np/WmcQ6IIb3eNxcqsJuo5LqGL70v4/wCDliV/va3h6v3Wlt1cx7xNLaEZGeEZWiAcl1UbDTPdaCRbdfgTv5KTCkOdmBHgCRe5OfFRaQrCA3ZzmZnKxBHlw4KQXMbS7QOA32/5CUPsi458j0TvXbsn1n53IdorRRrVm0m5l5NxYDMnylXAn1L1KBf29Zoe1pDaVM5VavPi1uZ6L3LR9DYYATLoufhwCT9X2NqVnFgijhx2dLm4+k/r8U2U8Qsrd3bpk6zSc4ZvabWyJiJgT0nNdPxbWiXGPb5Ks/GBRU6cmQI5/BI0z8c4+g3ZH6nf/nPzUY0eHmXzUP8AN6I6NyVqlhwOasB4G9INU6NoOXAWVgOsoBXCztjxTCYvO4hRPNQZQtB55LTqqAH4nSNdlzSL2/ymY8FVZrpSB2Xh1M/zNI9qLCtwPrVfGUQ8HtKQeOgKnyrwtYTS1N47rwfFS4ghzYSbiNW6Uzh6hov4Gdn4hUvt/E4NwZiBtNOTxcHoePIpdtez679JddsG11NzatMObHddFweu4pA+ijGdlpIMBJbUa4DwBN/WvV2aSpYmkRZwIuCkB2iKOjKz6+1NR4LaFI502us6o7hazepTx8lfEN2nmbFYVm7wNrmNx8DI8lK2vMPHj7ihWitNDEUS05tBtxacx71U0dWcMU5hkta2BfObgxvtCKU8myke/bgrXaFDcPU71+Ct9qkaR9cqhi8UI4KWtVS5pzSgY0kmPggAOuGnthjoMuNmjn+2a81GjybnfmeaLY/SJr1C45CzRy4qXD07HLdH/C6MZ1jmzy3Qj7JK0jmwP1D1rapB2oixmScpmJFs1BjXiBDQOYABI/dXcOxpHem2R4icsrm5Q3SDpcRvzve2VvBQA55vcW3rjR1c0qjnstIMkxYOt3eC1Vvz8cuam0WZqNBuC4A85I8gn8HLqnrVIdlhW7VpJPUkokMUXQB4DgguDBc8tmwNuDRy5phwVENHtPFYulNhsKQZJniN37q+1yga5SMMphKZO/yWuxHVcyu2gpG6DgFhrclrs+a09zRm6EB19Y4tWCu05gqhitN4emJfUa3qUr6X+k+gwEUQ6o7jk313KvHDLL1E5ZTH2c30G81VqYhlFwLqzWs37TojwK8k0j9IWMqzFTYHBtvXml6tiHvMuc5x4kkrox/FvzWF/Inw9l0rrphIhtWm88CDB/3AWKH0tYsNVYR2tPY/PTrGR/tsSvJmuXOIokiQrv4mP3Uz8jL6OGM1rwmDqPOD7Sq8+jtyKVPoD3qnKUn4jSjqtR1Sq8ve4y45z8EJrVXArqjjC25AUXgk8Yq/bcvZ21e002m4HK//ACE4YajcVDY7ubZt6ivLKOkWOAtsu9S9FwldjsLTe9xEN2QAYl2XwXNyY3H23wy36MZrjtHRyCmNZBtHOsJzVjEYmAsWldY/GABeYa46bNR3ZtPXpwR/WTTWwxxJyHr4LzY4kucXOzNytuPH5Y8mXwu4ZpnNEabTGdvaEMw9YTyROjjBHz6lswSbX8581i57Y8liA9BFZppxvF4yJgbybcEAqVJmfSJ4bvDdKLYysBSgEzAFwBAz6ygr/REXsePzxUGqOIv83HVW9HUhttcd5bBnKIVZtPbncI3b+ARHAgF7Bs3kX8uaZHvBtHmilEcUHwL4CIsqrN0rnagZqcGRnG8fuhteuA0yq+i8T242ibAkBozJHHkpqpBp+NYzMhR/XXv9BsDi637qMYVjTOzc34x0VbSuslLDtLqjg2NwuTySm6PEXqlAhpdVq7LQJMQ0AcyUg6w/SJSYSzCsDzkaj5d/aClXWzXqrjXbIJZRBswHPm7il+mF38X4895OXPmvrFfxmkH1nF1RxcTx9w3Lhg5LimwK1Sau2TTlvly2nK2KKk7cDmq1TSuzlCZNuoBY3COGSpVdOKq/TBO9R2iutEMTozavIHiomaIZ+ZxJ5WQ46SPFY3SZ4qe2KtVKcDTmG1CDwI94TLoSrIYyo8Q2dkg8eKVHuY8zJa71HwUwp1AO6Q7ofcs8sMc5peOVxu3suDbDAZBbxQvS+mWNsLlebUdYatOxLm8rhSjWAHOZO/hzXJ/Ta9Vv+/fwh1i0ma1TZ3NPr/ZVKGHPAKelgL57QO/5yR7R2iSdyLOvhG9+Quhhzw3cEUwrHI1htEEGA3PylEfsU7PPj0znipIu9meJ8isTD9mO4u/tWJBHpL8Bv9R9pQqp+C754LFiFMwH4Y6+8q/g/wAWn4+0LFidENeGV2luW1izdCrpz0PFW9BZu/2+xaWLP5X/AIi2JyHivLfpC/DZ/wDY72LFi24f7kZ8n8KQ1ZpLFi9WPPTsU5yWLFSVatl4IZiFixTkuKL1EVixctaRoLZWLEjbaiGGWli0wTkvaS/CQBq2sRyexj6HtEZhPOic/P2LFiw5vcVgYcL6I8PYFYw+XgfasWLFaRYsW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hQSERQUExQWFRQWGBcWFhgYFxYXHBgXFxcXFRwXFxcYHCYeFxokHBQXHy8gIycpLCwsFR4xNTAqNSYrLCkBCQoKDgwOFw8PGikkHBwpKSkpKSkpKSksKSwpKSkpLCksKSwsKSwpKSksLCwpKSkpLCkpKSksLCwpKSwsLCksKf/AABEIAOEA4QMBIgACEQEDEQH/xAAcAAACAgMBAQAAAAAAAAAAAAAFBgMEAAECBwj/xABEEAABAwICBwQGCAUDAwUAAAABAAIRAyEEMQUGEkFRYXETIoGRMqGxwdHwBxQVFjNCUuEjYnKSolOC8TRDsiRUY3PS/8QAGQEAAwEBAQAAAAAAAAAAAAAAAAECAwQF/8QAJREBAQACAgICAgEFAAAAAAAAAAECEQMSITFBUQQTMhQzQmGR/9oADAMBAAIRAxEAPwClKwFaWwsQ2CtgrULoBIO2K7hm3CpsCI4Nl1NOCBpwc98ZoTru/wD9NUAGQa7nZwtCvtedoH1WvO4z0VDWR21hnuOZ2bcL5Jw3lg043eDC19sNnI2yjgpKdMSbDerFOiIy3ifgtPCVZum2gXYVH9siRZxhGMPgg94AiSYHx6I/o3QNAXeA8jM/lng0D0lnnyY4e144XL0ShpofpMTuV6hpZ7hsto1HA5Q0n2BN2K1pweHsBTBG4NBPqFvNDa30q0xZrHHyCynLll/HFf68Z7qlRweKee7hal/1AN9pRGjq/inRtsYzrU9wRPQuuLMS0lpgjNpz68wrGK0hzWOXPnLrWmuPDjfOws6uVRlUpT1d7YVHFaPxdMGKQqDixwcfI3VzF4w7iqTNKvBzKc5czvDiDVtPuBh9JwO8EQbLR06//TdGaY/tNtQRVE8945gqN+DG0eGYI3jjC6OPk7fHlz58fUvN08f0OXFTTbj/ANt3VMDcPfdfksOHziLLVmXnaYdl2bheVr7YdH4bolHRRExEBdUsPNotnxQC+dLPOVMwsGl3D/tnjcJgrYUQLGMlx2Av0jigAT9OT+Q8ui4+1juY4pi+ogiA3JUqmGieHkgAv2p/8ZWIr2PIrE/AN66C1C6aFAbAXQatgLYCAkpNRCjTIEj91SphEBYdDEZ+z2qTifDRF7nKePw6oTrLXaKBbfgLHzlE2uIF2mTwubQh2sGFLqJhriZFgCU4bznD05ebWzyV8U4JG/Pop6GiagJJpP8A7XcclFpBj6TQ51OoLxZhzIkDLw8VaUFHSdOlWDXTJmw58eAhCtYNb31SWUzssykWJj2DktY7QGK7Y1DReQ7vWa7eMr35IPX0Y9riNk23bx1CXTHt2q5lZNRVJWlYGBd+krf1F36StdxOql0LizTrMIO+D0KcTpMkJMo0dhwc60XAm6uDSa5+XDtdxtx5dZ5MpxcqE1EFbpIrp+krb/IrH9dad4KnEIlhsZLBfKR8EBwOBrVrspvI/VsmPYmahomowR2VQ/7XeeS0wx1ds+TLc0ibUJPz7VxUpunPqPeiLdGVSLUqk7+46/qUrdAVz/2Kl94aVqwDWtuQAV3Sou3CAjD9AV4/BqT/AErlmh8QLdhU8kAIr3AAyHnZcU56A5IsNCYndQqDwXX2BiIj6vU8Y+KApDM5iReOKH4uluAnPijx0FiQLUX+r4qGpoTE3/gPndl8UAvxy9q2if2Fiv8A21T/AB+KxAFV0FytgoCVqkaFExTMSCagO8LK0atr2I6e3io6LBsnnZTYem0zPkRbr1UmhraYbRdBm/v4KM60ACxzy3mJ9SBa3VwyqCTYsEZ5yUDfWaXQ14IIFuH7qtDZ+ZrOAD3oPP3AKR2tLTeZHMT6l539bEelFx1uu/rzCTLh8UaI7VtYabpBYOdp8lAamFN+zZcX7o9VplKpxgbADgWnnkuxpFsi4yPzzS0ZgdQwxya3h6MKKrh6A9FvIwAEGbpRn6gf2ztzW6mlGjeIzzBR1G12rgqU5t8W/sruDwuGZfZaTusL+EIC/SbTFwY4m3tldN1gp7wOV0aI5DSVBos1sn+UH5yW26dpX7rbRk1t/PLqkxmmqZOYiM8l2/SVJomWySLTvHJHU9nRusjAMhyER6+C7o63EZgtHH1pObpyjvLRytx4KtX0xTnuubHMyEaG3oDNdLm9pjJbq65i187b7Lzc6YYDILeS27TNPiOoPtRobei1NcoEzw9aru122fzJAbrA3IwfYuqelaTvSIA4T8wjQ2fH69WA2hlKgOuVrkDzJSW7TFIXa4T4ZdFVq6ZZI707t29PQ2fRrmN7vIZ/ALTtbhe/SUhv0tTJ9Mexa+0adxPiDkjqNnj70O/UPWsSB9ps/W7zCxHUt05wsCk2VgYmGMVhgUTWqelmEqFs1dkAFvqEH1q3hmBwm4vO/hu4qgXF0C05eV0a0PhNuW5X7xHX3pSbqnn2veG2yATkAQfP3pfoarPLA8tqBtu9uPivT9fsLh6TABSDqzyIJJsJzz4+9CKOlHMpsYTtO/MDcDiOCXJn0i8OPsSG6BbltOmeeXxW3aEZuJPjMFet6savYV7S/sml0323FwHRptCu4+hhG09qtTpOYXAMhoDtoE2Bbd3Teicks2P1V4yzQdKMyTvvPsUrNWmHed3HefWvbhoujUb/ABMMxzTcAsALZ4EXCH1vo6oPk0jUpXkAw5vkbx4pzLZXjseSfdZnMmcpXR1TpgZc8yn3SeplfDy4AVGD8zcxfNwzhA8S+ABPl61W0WaLtPVWmRvHiuvutSFj7bovthpJBj5+fNZtdpe0xPM9UEFjVKlmMt181C7VemLm/ijVKvEgznuuJhabiT4ZeB9hQA4ap0Ocxl039Fj9Uqc+ja3HeiVOsJPT3+tSGvtNjlYi1+iADjVWl4Zjj48Fr7rUhctt1k/NkaZMDMbv39a5fXAnhHXyhABTqxSuQ3LmtN1WpEyByGeaKvrtPQZn2FSUakDdHsQAZ2q1Ebifj1Ub9WaJyzGY5c0fqva4iDcDy3qMVok7ulvA+tALlfV2mJtNlH93acE3EJmcG7rn5+KpV2GINgbg7k9gufYjPklYj/1Uc/NaRsGXaWbSg7RZtpGstcrFMGJ6z0VSkUSoOBaIz55HPPklRE2Bpbb2gSAczHt8E2YTYpt2W5cePVIrtIim5psASRlvU1fWUBjgHXgx1WmGpNgH1j0p2uImblxA6NmPXBVHF1O/st/Lafahgrk1mncNmfF038lO/E9481w8juxOGqGL7xpOd+I0icrneOGafdF6KptazbAPZiGzuORd1XlWiMSQ5pHVejYDGy659IBw5biPMetTxX4Gc+TEzEAzCkDydyFYKvY9SrrKvNdDJaCEaU1Qw9eZZsOP5qfdPiMiiRqgCTZQOxpdZvmnstbIWmvotqj8F7ajL2d3XCetj6kH+5eMaSRhzI5tiOXeXqpbF3O8z7lVr6VpMO9x+dyO2k/rleQaQ0dXpECpSfTEzJaY/uyVXDt7xn4Er2X7bebdkXA7tmRHSIQfSGgsLXv2TqD/ANTBAnm029iO8TeK/DzU0Q70Rff1+K7oMjIHnu8E14vUOrmx7Xji0QepGYUTdUa17+pWzssLLsQRIAJymbx4KNwM3BjgmgalVTcnwiy27UurM7W7h+6ZAzcEIki/tj3KviWBjXd2xNhN0xDUuvfvLZ1MrwciCQekcEAoUKRBmDnxKLdk2BNxkBPj43Rh2pFbdC5qalV4jaHJACXUGNvlcjj6lXOyYGY4XHL5CNu1FxH6hOa4fqRiMwR70AFhv+mP8vgsRP7j4nifNYgKMrppUQKkYgLdAIo4bIu4WEC5zBvbzVDB2uVdDBBiZt3oBk5ggeqOSmnATWjDEsMHvEAgncdwHLJKlGlVbUBqQQJyO/oQm7WvEWpNJDnDMgR0HDklrE4kEgTf3cVXwePtNo8DaMibNHrcq1cd6Fd0c4SADmRf1KKtR73iuXN2T07wbyCITloDSJ7VgMQ4OBznagEb4iGpOY2Fa+uObBZ6QII8FjPF2v4eoYTF5opQr2STobSoqAP45jgRmPNM2j3yCSc10ysdCBcXG/kui+bbt8exRg2W6dJ5u0EphJ9W27usFJNCi3aOy0DMlRv0fWcM2jqT7Bmq7NVqG1t4h5rOFwHWpg8mb/8AdKWh4VX6+MMmlTeaQMOrdm4s6Ngd7rkp2a3seIABJy2gQOk7kdo0QfRAjdaBHJSupAcAf6QnrL7G8foLw2LDhJpOZzFx4Kcvad9/JW5IFnT1UZpuOYaU5uJuqo1quyYIUTsYBvCIVMCHN2XNt19nBI+s1CrhHAhxfTdZhjI5w6N8b94CrdZ3HRm+ujiCuvro3kBeZt1gdmfH54LtusBiBPKLiOCe0PRzpBvFQnSzZgX+eK84q6feT+Ytm+XhKnbpyYmRBkDKRx6Jbpn+rpECJsoX6VHvSDiNJE32rTbM34Fdfazt+0JF090jv9s81tIH2gP5vMfFYjyFUBTUgogFPSCpInhaXdkECORm/TdCloVZcdky2YIMC8So6TIBvb1wVZwbCAS4neAMjMeo5FSona6YhwcAdzd9ufG1kn09Ktc4AWvAsmbWepNV05xHGwySocG1rp4QfetJ6L5N+hzJmLAiFO9kkqvovSFMwwAzvn5zVrECRZcXJ7d2PpXquGU+Ss6OwvavZTFjUcGydw+bqGjQjqierf8A1dEC52j/AOJUYSXKQ8rqWiJ1araMqua4mph6pmlVP5XnOlU4E7jkUw4fTTaeHL3QHAkRz6JoxMupllQB7XCC39968s1jw/Yu2XHuk9xx/wDFxP5ue9dXJJPMY8e74pn1Y047E0xJLjtuaTkdkH1WT1RZAuIG4JN+jLRBbTqVSLVH/wAMRwEOcORPsT83D7yljPAyuqrdk53IKRmDaMxJ4m/qVjaC12rfm6vURuuS0nJaFHjddGsOKzaHVA8uCBuCjqA/pU0rC5I1QETvaqmntFDEUH0iRJHdPB49E+ftKI1slE6lKA+bsXrE+m99N7dl7XFrgQbOba3koBrUIggm85Z/BegfSJqm12LNTZ/FaCYGbm90+JslR+qtO9gA3ed6qaY3wFP1rH5QR5mPn3rv73GB8Fdfq3TgZQenxXQ1ZZe1uGXrT1C2oO1xMRmOnrXNTXAndugmDkrbtXGCO6YPwlZV1aYIEXt/wEeBtR+9B4j+xaRT7s0uA81iD2MtV3Btk3+fgqTETwLbG0+MfP7IJZrExnvn9phWsRAokyTtC17xxGfkqdStdsAybG88Z6ZLrGnZaG3a0XEunjaD82HNKAh6ZcC/eCBBv83Qc1ADxMHmi+mXAOPvQhokzBWkJawz9mkSM7E/PimegdpoPilWi2WOE5AnyvCP6Pr/AMJn9I+HuXHzR2cdWMQ4NCI6n4IVKznF0FjZaAYMutI5D3oBWxEnohv2vUoVWVqZgtNxuLTmCowx8qyvh7hozSTiNlxuDHCYW9Mav08Yzs3wA4gE8BvgpcwOslMtFQC9pbMGeMbyPYn/AEbhNoBzhAsQMp5nktsUXwvYDBNpU2spjZpsaGNHBoEBWULxusVJh2WzVf8AppgvPjFh4qm/SGNqfh0GUwd9R9/7WT5K+0R1o+Wnl4qLEUCWxPuS/W0ZjHDvYrZP8lIR/kSVANX8Q09zFvA3lzds+EnZHkpuV+lTH/ZpiOagcwcI5tt+yANwmPZlXpVBwfScwn/cxxHjC4ZrXUp/9Th6lMDN4/iU+u23IdQEbPqZabzuMjnmtmvPLwQ3C6QZVG3SeHA8CCrLK+1nmE5U6SvcYzlbbtEWUNR/FSMcgFX6QaDjRYTufE8iD8EgyAwzB3dBnlnnvXqGtwDsJVB/lP8AkF5k3R7ZO/xGW5VGOftVa2DeJyWMrzYkg7+cKwcHkOdxe4nKVIMDMR0FvfwVIQ1WAi5PHLPoubO3OMDgLRu5LqrQGUEece2IU+HpBwOzlcTMc7oCj2bPkD4rER+qfzuWIClTCJ0XFschuubjgfmyH4dskIiNnM2vfnuslTQUanegyQRBMX9/mtY2tskgAQ0WP75mPet03TtZydx4iwknLMKnWuC7y4db5WRAUccS5zjOZkk9clBRpWNid4O5ExgnVX5GAdw9QVmro3MXkeQCvZAG2QTIiQfYrmExMUmiZzXeL0WQ3egWLxxYQOSzyx7NsM9CtXGQOao43EDZVLD0quIeynSY573GGtaJJPABOtL6CtJvaHOFJpO51USOsA3Rjxa9i8m/R2+jfVtr37b29oxjGuYSJaXmIk8W8F6Y/RQf+IZG8AkT1iLclBoPQYw9GnTFgxrWgDIQI8UWCJidy+kWHwjKY2WNDRwaAPYpC0cAtrRKpPtyWDgPILRIG4LqVG4KaqODUF7ZfO5QOptPom/zvUxHzmoqjAc/PJSouaR1VAf2lB31erxaO4/+tgsTzEHqq1LWEsd2eJb2VTc6e5UHFrvcbhNBpuGR2hwKoY7CtqAtc0Eb2uEjw4KbPpW/tJRxjXgAEHLfuzVraQTRejBTfDD3RJ2ZmJ5HJFquIAThVXxgD+44Ag2IKD4zURjjtUnljjuPeafO48z0U+m8VsUnO29iI70TFxeN6qaC0l20zUqmfRdIbtcS1oHtSuWqOm5su4/VjGUZ2oczcQZGfSR4qgcLWjIREWMZr0kaOri7cQS05bTQbdRn5KI6B2s2tni23m1VMvuM8uP6rzI6Ne2YGfE8OPJS0KL2i4AvMiyeq+rsZqI6BHExvCtlolQ7+X+4/BaTZ9hu/wBP/MLEuy/137n/AEoYYwrFd2ck3gHOJ+OeS4wkCCZ68sviu6wAcBOZsetuk+tNDhjwBsxHle3AGy7+qAjv+i68DMjhO4LbmgAbQuZknO27iZXQe0gXNjbjy5/8IC600gNlovYCANxyhRVGAHPPhuhCxixne0xwzXdHFF1ojcDl7fNBOdI6J2wS3jYefwSHpbRr2uu077wvRabXFwEudO7id0fBO2gNR2gh+IAcbEMsQDxPE+pPapNlX6DtUXMNTGVWFpI2KO0IMG7ngHcbCeq9hLlFTsIGS72kbXpuVqVhWpSNkrUrFRxelA2zbuStVIvX6KvpDGU6TC6o9rGxm4ge1DXY+oLkZ+pVcThKGJq0zWAcaclgNxJjMbzZT2PqrYPX3Dvq9i5xY4nuOcHNZU/oe4AFMXa7j5Fc4rRdKsw06lNrmkRsuAI8t3gkfG6TdoysKOJLqmCqfgVbl9E76bjm4DME3jog/Z3fSP5VWrA5nNV6eNLWteHCpSddr23tzVl2OBbJuOPBAU6lWL7jmq9WorlUC8ZFDsTZBIsVhW1WbFQbTTEjjBB9wRfD4VgaAGkAD8tvYk/WPS9UUyzCjarugt5AOEk+sITSoaacL1mtPAbvFRVx6dRcWSLBs2vuPyV2+sz9QB6rzBugNJO/ExFRwzsWz5kKb7vNBBqtxj+P8WR5AI7H1ekTtCJDhuIuqLxBIQTROPo0bU2VGcQ4OjxJsrulNIxDhcH2K8cmWeKzZYgn2zyWKtsim4FgMDMZzO75soKNIkgyZzm0Rkekq7VeBzG1cT7o38VD9W5wNwE3BJEchx4WTSq6Sq7OyARBJN5nfHTehtXG5gSOB5DouNaMcWAOaT3XGeN+MZpepawgwDAA4W8IVaIwsxJzzO7fP7K7g6gyNhykGcyCOaW26faGi/l57/C6etS9VH4gMrVQ5lI94NOdWODfyt5nwRTk2atTdAEO7eoAAQNgHP8Aqg5W3c04vxkDuguPL4rzzHacrHS9OiCezZsjYblESXHkPcvQS66i1vMdN4DH9pIcCx7c2m9uI4hXL9UvaZ0e+o3apPNOq30XC/gRvCCDBaSfP1jFspUhmaYhxHV3opbVo+Cquy8JY0XjGtDabHPeGm73GZ6mN6OA80TIrijxFdzzDcuKlw2Ca2+ZUjAFtzeaQaMHMDyQvSDXxtUQyRuLc/FX3MPEBcmDbfxQZSxOvOJpWqUQOYlQYzWHD42k6jXYNh247juLTmCOKbq+ADrOAKWdN6lMcC6n3HcsvJRe09LnWkzV7Wd2i8V9Wqu7TB1Hd1x/JO/4jxXpmIwmzen3mOExxB3tXh+tuHcyWVhB3Hj0T/8ARJrG7EYR2HqH+Jh4DHbzTN2+Iy6J4+Z5LKaMjH7Ltknum7Tw5Ldc3vkfaoDjG1g9ru7Ua6COY3rmnV2mkHP3hNIeNHFlYOGbh7Dl60eozAVNrC5wPAK+0KNeV78NyVw6oVtzlXq1YTJxja0BI+telCwMa10EyY45CBzumHSeMiScl5Np/WmcQ6IIb3eNxcqsJuo5LqGL70v4/wCDliV/va3h6v3Wlt1cx7xNLaEZGeEZWiAcl1UbDTPdaCRbdfgTv5KTCkOdmBHgCRe5OfFRaQrCA3ZzmZnKxBHlw4KQXMbS7QOA32/5CUPsi458j0TvXbsn1n53IdorRRrVm0m5l5NxYDMnylXAn1L1KBf29Zoe1pDaVM5VavPi1uZ6L3LR9DYYATLoufhwCT9X2NqVnFgijhx2dLm4+k/r8U2U8Qsrd3bpk6zSc4ZvabWyJiJgT0nNdPxbWiXGPb5Ks/GBRU6cmQI5/BI0z8c4+g3ZH6nf/nPzUY0eHmXzUP8AN6I6NyVqlhwOasB4G9INU6NoOXAWVgOsoBXCztjxTCYvO4hRPNQZQtB55LTqqAH4nSNdlzSL2/ymY8FVZrpSB2Xh1M/zNI9qLCtwPrVfGUQ8HtKQeOgKnyrwtYTS1N47rwfFS4ghzYSbiNW6Uzh6hov4Gdn4hUvt/E4NwZiBtNOTxcHoePIpdtez679JddsG11NzatMObHddFweu4pA+ijGdlpIMBJbUa4DwBN/WvV2aSpYmkRZwIuCkB2iKOjKz6+1NR4LaFI502us6o7hazepTx8lfEN2nmbFYVm7wNrmNx8DI8lK2vMPHj7ihWitNDEUS05tBtxacx71U0dWcMU5hkta2BfObgxvtCKU8myke/bgrXaFDcPU71+Ct9qkaR9cqhi8UI4KWtVS5pzSgY0kmPggAOuGnthjoMuNmjn+2a81GjybnfmeaLY/SJr1C45CzRy4qXD07HLdH/C6MZ1jmzy3Qj7JK0jmwP1D1rapB2oixmScpmJFs1BjXiBDQOYABI/dXcOxpHem2R4icsrm5Q3SDpcRvzve2VvBQA55vcW3rjR1c0qjnstIMkxYOt3eC1Vvz8cuam0WZqNBuC4A85I8gn8HLqnrVIdlhW7VpJPUkokMUXQB4DgguDBc8tmwNuDRy5phwVENHtPFYulNhsKQZJniN37q+1yga5SMMphKZO/yWuxHVcyu2gpG6DgFhrclrs+a09zRm6EB19Y4tWCu05gqhitN4emJfUa3qUr6X+k+gwEUQ6o7jk313KvHDLL1E5ZTH2c30G81VqYhlFwLqzWs37TojwK8k0j9IWMqzFTYHBtvXml6tiHvMuc5x4kkrox/FvzWF/Inw9l0rrphIhtWm88CDB/3AWKH0tYsNVYR2tPY/PTrGR/tsSvJmuXOIokiQrv4mP3Uz8jL6OGM1rwmDqPOD7Sq8+jtyKVPoD3qnKUn4jSjqtR1Sq8ve4y45z8EJrVXArqjjC25AUXgk8Yq/bcvZ21e002m4HK//ACE4YajcVDY7ubZt6ivLKOkWOAtsu9S9FwldjsLTe9xEN2QAYl2XwXNyY3H23wy36MZrjtHRyCmNZBtHOsJzVjEYmAsWldY/GABeYa46bNR3ZtPXpwR/WTTWwxxJyHr4LzY4kucXOzNytuPH5Y8mXwu4ZpnNEabTGdvaEMw9YTyROjjBHz6lswSbX8581i57Y8liA9BFZppxvF4yJgbybcEAqVJmfSJ4bvDdKLYysBSgEzAFwBAz6ygr/REXsePzxUGqOIv83HVW9HUhttcd5bBnKIVZtPbncI3b+ARHAgF7Bs3kX8uaZHvBtHmilEcUHwL4CIsqrN0rnagZqcGRnG8fuhteuA0yq+i8T242ibAkBozJHHkpqpBp+NYzMhR/XXv9BsDi637qMYVjTOzc34x0VbSuslLDtLqjg2NwuTySm6PEXqlAhpdVq7LQJMQ0AcyUg6w/SJSYSzCsDzkaj5d/aClXWzXqrjXbIJZRBswHPm7il+mF38X4895OXPmvrFfxmkH1nF1RxcTx9w3Lhg5LimwK1Sau2TTlvly2nK2KKk7cDmq1TSuzlCZNuoBY3COGSpVdOKq/TBO9R2iutEMTozavIHiomaIZ+ZxJ5WQ46SPFY3SZ4qe2KtVKcDTmG1CDwI94TLoSrIYyo8Q2dkg8eKVHuY8zJa71HwUwp1AO6Q7ofcs8sMc5peOVxu3suDbDAZBbxQvS+mWNsLlebUdYatOxLm8rhSjWAHOZO/hzXJ/Ta9Vv+/fwh1i0ma1TZ3NPr/ZVKGHPAKelgL57QO/5yR7R2iSdyLOvhG9+Quhhzw3cEUwrHI1htEEGA3PylEfsU7PPj0znipIu9meJ8isTD9mO4u/tWJBHpL8Bv9R9pQqp+C754LFiFMwH4Y6+8q/g/wAWn4+0LFidENeGV2luW1izdCrpz0PFW9BZu/2+xaWLP5X/AIi2JyHivLfpC/DZ/wDY72LFi24f7kZ8n8KQ1ZpLFi9WPPTsU5yWLFSVatl4IZiFixTkuKL1EVixctaRoLZWLEjbaiGGWli0wTkvaS/CQBq2sRyexj6HtEZhPOic/P2LFiw5vcVgYcL6I8PYFYw+XgfasWLFaRYsW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hQSERQUExQWFRQWGBcWFhgYFxYXHBgXFxcXFRwXFxcYHCYeFxokHBQXHy8gIycpLCwsFR4xNTAqNSYrLCkBCQoKDgwOFw8PGikkHBwpKSkpKSkpKSksKSwpKSkpLCksKSwsKSwpKSksLCwpKSkpLCkpKSksLCwpKSwsLCksKf/AABEIAOEA4QMBIgACEQEDEQH/xAAcAAACAgMBAQAAAAAAAAAAAAAFBgMEAAECBwj/xABEEAABAwICBwQGCAUDAwUAAAABAAIRAyEEMQUGEkFRYXETIoGRMqGxwdHwBxQVFjNCUuEjYnKSolOC8TRDsiRUY3PS/8QAGQEAAwEBAQAAAAAAAAAAAAAAAAECAwQF/8QAJREBAQACAgICAgEFAAAAAAAAAAECEQMSITFBUQQTMhQzQmGR/9oADAMBAAIRAxEAPwClKwFaWwsQ2CtgrULoBIO2K7hm3CpsCI4Nl1NOCBpwc98ZoTru/wD9NUAGQa7nZwtCvtedoH1WvO4z0VDWR21hnuOZ2bcL5Jw3lg043eDC19sNnI2yjgpKdMSbDerFOiIy3ifgtPCVZum2gXYVH9siRZxhGMPgg94AiSYHx6I/o3QNAXeA8jM/lng0D0lnnyY4e144XL0ShpofpMTuV6hpZ7hsto1HA5Q0n2BN2K1pweHsBTBG4NBPqFvNDa30q0xZrHHyCynLll/HFf68Z7qlRweKee7hal/1AN9pRGjq/inRtsYzrU9wRPQuuLMS0lpgjNpz68wrGK0hzWOXPnLrWmuPDjfOws6uVRlUpT1d7YVHFaPxdMGKQqDixwcfI3VzF4w7iqTNKvBzKc5czvDiDVtPuBh9JwO8EQbLR06//TdGaY/tNtQRVE8945gqN+DG0eGYI3jjC6OPk7fHlz58fUvN08f0OXFTTbj/ANt3VMDcPfdfksOHziLLVmXnaYdl2bheVr7YdH4bolHRRExEBdUsPNotnxQC+dLPOVMwsGl3D/tnjcJgrYUQLGMlx2Av0jigAT9OT+Q8ui4+1juY4pi+ogiA3JUqmGieHkgAv2p/8ZWIr2PIrE/AN66C1C6aFAbAXQatgLYCAkpNRCjTIEj91SphEBYdDEZ+z2qTifDRF7nKePw6oTrLXaKBbfgLHzlE2uIF2mTwubQh2sGFLqJhriZFgCU4bznD05ebWzyV8U4JG/Pop6GiagJJpP8A7XcclFpBj6TQ51OoLxZhzIkDLw8VaUFHSdOlWDXTJmw58eAhCtYNb31SWUzssykWJj2DktY7QGK7Y1DReQ7vWa7eMr35IPX0Y9riNk23bx1CXTHt2q5lZNRVJWlYGBd+krf1F36StdxOql0LizTrMIO+D0KcTpMkJMo0dhwc60XAm6uDSa5+XDtdxtx5dZ5MpxcqE1EFbpIrp+krb/IrH9dad4KnEIlhsZLBfKR8EBwOBrVrspvI/VsmPYmahomowR2VQ/7XeeS0wx1ds+TLc0ibUJPz7VxUpunPqPeiLdGVSLUqk7+46/qUrdAVz/2Kl94aVqwDWtuQAV3Sou3CAjD9AV4/BqT/AErlmh8QLdhU8kAIr3AAyHnZcU56A5IsNCYndQqDwXX2BiIj6vU8Y+KApDM5iReOKH4uluAnPijx0FiQLUX+r4qGpoTE3/gPndl8UAvxy9q2if2Fiv8A21T/AB+KxAFV0FytgoCVqkaFExTMSCagO8LK0atr2I6e3io6LBsnnZTYem0zPkRbr1UmhraYbRdBm/v4KM60ACxzy3mJ9SBa3VwyqCTYsEZ5yUDfWaXQ14IIFuH7qtDZ+ZrOAD3oPP3AKR2tLTeZHMT6l539bEelFx1uu/rzCTLh8UaI7VtYabpBYOdp8lAamFN+zZcX7o9VplKpxgbADgWnnkuxpFsi4yPzzS0ZgdQwxya3h6MKKrh6A9FvIwAEGbpRn6gf2ztzW6mlGjeIzzBR1G12rgqU5t8W/sruDwuGZfZaTusL+EIC/SbTFwY4m3tldN1gp7wOV0aI5DSVBos1sn+UH5yW26dpX7rbRk1t/PLqkxmmqZOYiM8l2/SVJomWySLTvHJHU9nRusjAMhyER6+C7o63EZgtHH1pObpyjvLRytx4KtX0xTnuubHMyEaG3oDNdLm9pjJbq65i187b7Lzc6YYDILeS27TNPiOoPtRobei1NcoEzw9aru122fzJAbrA3IwfYuqelaTvSIA4T8wjQ2fH69WA2hlKgOuVrkDzJSW7TFIXa4T4ZdFVq6ZZI707t29PQ2fRrmN7vIZ/ALTtbhe/SUhv0tTJ9Mexa+0adxPiDkjqNnj70O/UPWsSB9ps/W7zCxHUt05wsCk2VgYmGMVhgUTWqelmEqFs1dkAFvqEH1q3hmBwm4vO/hu4qgXF0C05eV0a0PhNuW5X7xHX3pSbqnn2veG2yATkAQfP3pfoarPLA8tqBtu9uPivT9fsLh6TABSDqzyIJJsJzz4+9CKOlHMpsYTtO/MDcDiOCXJn0i8OPsSG6BbltOmeeXxW3aEZuJPjMFet6savYV7S/sml0323FwHRptCu4+hhG09qtTpOYXAMhoDtoE2Bbd3Teicks2P1V4yzQdKMyTvvPsUrNWmHed3HefWvbhoujUb/ABMMxzTcAsALZ4EXCH1vo6oPk0jUpXkAw5vkbx4pzLZXjseSfdZnMmcpXR1TpgZc8yn3SeplfDy4AVGD8zcxfNwzhA8S+ABPl61W0WaLtPVWmRvHiuvutSFj7bovthpJBj5+fNZtdpe0xPM9UEFjVKlmMt181C7VemLm/ijVKvEgznuuJhabiT4ZeB9hQA4ap0Ocxl039Fj9Uqc+ja3HeiVOsJPT3+tSGvtNjlYi1+iADjVWl4Zjj48Fr7rUhctt1k/NkaZMDMbv39a5fXAnhHXyhABTqxSuQ3LmtN1WpEyByGeaKvrtPQZn2FSUakDdHsQAZ2q1Ebifj1Ub9WaJyzGY5c0fqva4iDcDy3qMVok7ulvA+tALlfV2mJtNlH93acE3EJmcG7rn5+KpV2GINgbg7k9gufYjPklYj/1Uc/NaRsGXaWbSg7RZtpGstcrFMGJ6z0VSkUSoOBaIz55HPPklRE2Bpbb2gSAczHt8E2YTYpt2W5cePVIrtIim5psASRlvU1fWUBjgHXgx1WmGpNgH1j0p2uImblxA6NmPXBVHF1O/st/Lafahgrk1mncNmfF038lO/E9481w8juxOGqGL7xpOd+I0icrneOGafdF6KptazbAPZiGzuORd1XlWiMSQ5pHVejYDGy659IBw5biPMetTxX4Gc+TEzEAzCkDydyFYKvY9SrrKvNdDJaCEaU1Qw9eZZsOP5qfdPiMiiRqgCTZQOxpdZvmnstbIWmvotqj8F7ajL2d3XCetj6kH+5eMaSRhzI5tiOXeXqpbF3O8z7lVr6VpMO9x+dyO2k/rleQaQ0dXpECpSfTEzJaY/uyVXDt7xn4Er2X7bebdkXA7tmRHSIQfSGgsLXv2TqD/ANTBAnm029iO8TeK/DzU0Q70Rff1+K7oMjIHnu8E14vUOrmx7Xji0QepGYUTdUa17+pWzssLLsQRIAJymbx4KNwM3BjgmgalVTcnwiy27UurM7W7h+6ZAzcEIki/tj3KviWBjXd2xNhN0xDUuvfvLZ1MrwciCQekcEAoUKRBmDnxKLdk2BNxkBPj43Rh2pFbdC5qalV4jaHJACXUGNvlcjj6lXOyYGY4XHL5CNu1FxH6hOa4fqRiMwR70AFhv+mP8vgsRP7j4nifNYgKMrppUQKkYgLdAIo4bIu4WEC5zBvbzVDB2uVdDBBiZt3oBk5ggeqOSmnATWjDEsMHvEAgncdwHLJKlGlVbUBqQQJyO/oQm7WvEWpNJDnDMgR0HDklrE4kEgTf3cVXwePtNo8DaMibNHrcq1cd6Fd0c4SADmRf1KKtR73iuXN2T07wbyCITloDSJ7VgMQ4OBznagEb4iGpOY2Fa+uObBZ6QII8FjPF2v4eoYTF5opQr2STobSoqAP45jgRmPNM2j3yCSc10ysdCBcXG/kui+bbt8exRg2W6dJ5u0EphJ9W27usFJNCi3aOy0DMlRv0fWcM2jqT7Bmq7NVqG1t4h5rOFwHWpg8mb/8AdKWh4VX6+MMmlTeaQMOrdm4s6Ngd7rkp2a3seIABJy2gQOk7kdo0QfRAjdaBHJSupAcAf6QnrL7G8foLw2LDhJpOZzFx4Kcvad9/JW5IFnT1UZpuOYaU5uJuqo1quyYIUTsYBvCIVMCHN2XNt19nBI+s1CrhHAhxfTdZhjI5w6N8b94CrdZ3HRm+ujiCuvro3kBeZt1gdmfH54LtusBiBPKLiOCe0PRzpBvFQnSzZgX+eK84q6feT+Ytm+XhKnbpyYmRBkDKRx6Jbpn+rpECJsoX6VHvSDiNJE32rTbM34Fdfazt+0JF090jv9s81tIH2gP5vMfFYjyFUBTUgogFPSCpInhaXdkECORm/TdCloVZcdky2YIMC8So6TIBvb1wVZwbCAS4neAMjMeo5FSona6YhwcAdzd9ufG1kn09Ktc4AWvAsmbWepNV05xHGwySocG1rp4QfetJ6L5N+hzJmLAiFO9kkqvovSFMwwAzvn5zVrECRZcXJ7d2PpXquGU+Ss6OwvavZTFjUcGydw+bqGjQjqierf8A1dEC52j/AOJUYSXKQ8rqWiJ1araMqua4mph6pmlVP5XnOlU4E7jkUw4fTTaeHL3QHAkRz6JoxMupllQB7XCC39968s1jw/Yu2XHuk9xx/wDFxP5ue9dXJJPMY8e74pn1Y047E0xJLjtuaTkdkH1WT1RZAuIG4JN+jLRBbTqVSLVH/wAMRwEOcORPsT83D7yljPAyuqrdk53IKRmDaMxJ4m/qVjaC12rfm6vURuuS0nJaFHjddGsOKzaHVA8uCBuCjqA/pU0rC5I1QETvaqmntFDEUH0iRJHdPB49E+ftKI1slE6lKA+bsXrE+m99N7dl7XFrgQbOba3koBrUIggm85Z/BegfSJqm12LNTZ/FaCYGbm90+JslR+qtO9gA3ed6qaY3wFP1rH5QR5mPn3rv73GB8Fdfq3TgZQenxXQ1ZZe1uGXrT1C2oO1xMRmOnrXNTXAndugmDkrbtXGCO6YPwlZV1aYIEXt/wEeBtR+9B4j+xaRT7s0uA81iD2MtV3Btk3+fgqTETwLbG0+MfP7IJZrExnvn9phWsRAokyTtC17xxGfkqdStdsAybG88Z6ZLrGnZaG3a0XEunjaD82HNKAh6ZcC/eCBBv83Qc1ADxMHmi+mXAOPvQhokzBWkJawz9mkSM7E/PimegdpoPilWi2WOE5AnyvCP6Pr/AMJn9I+HuXHzR2cdWMQ4NCI6n4IVKznF0FjZaAYMutI5D3oBWxEnohv2vUoVWVqZgtNxuLTmCowx8qyvh7hozSTiNlxuDHCYW9Mav08Yzs3wA4gE8BvgpcwOslMtFQC9pbMGeMbyPYn/AEbhNoBzhAsQMp5nktsUXwvYDBNpU2spjZpsaGNHBoEBWULxusVJh2WzVf8AppgvPjFh4qm/SGNqfh0GUwd9R9/7WT5K+0R1o+Wnl4qLEUCWxPuS/W0ZjHDvYrZP8lIR/kSVANX8Q09zFvA3lzds+EnZHkpuV+lTH/ZpiOagcwcI5tt+yANwmPZlXpVBwfScwn/cxxHjC4ZrXUp/9Th6lMDN4/iU+u23IdQEbPqZabzuMjnmtmvPLwQ3C6QZVG3SeHA8CCrLK+1nmE5U6SvcYzlbbtEWUNR/FSMcgFX6QaDjRYTufE8iD8EgyAwzB3dBnlnnvXqGtwDsJVB/lP8AkF5k3R7ZO/xGW5VGOftVa2DeJyWMrzYkg7+cKwcHkOdxe4nKVIMDMR0FvfwVIQ1WAi5PHLPoubO3OMDgLRu5LqrQGUEece2IU+HpBwOzlcTMc7oCj2bPkD4rER+qfzuWIClTCJ0XFschuubjgfmyH4dskIiNnM2vfnuslTQUanegyQRBMX9/mtY2tskgAQ0WP75mPet03TtZydx4iwknLMKnWuC7y4db5WRAUccS5zjOZkk9clBRpWNid4O5ExgnVX5GAdw9QVmro3MXkeQCvZAG2QTIiQfYrmExMUmiZzXeL0WQ3egWLxxYQOSzyx7NsM9CtXGQOao43EDZVLD0quIeynSY573GGtaJJPABOtL6CtJvaHOFJpO51USOsA3Rjxa9i8m/R2+jfVtr37b29oxjGuYSJaXmIk8W8F6Y/RQf+IZG8AkT1iLclBoPQYw9GnTFgxrWgDIQI8UWCJidy+kWHwjKY2WNDRwaAPYpC0cAtrRKpPtyWDgPILRIG4LqVG4KaqODUF7ZfO5QOptPom/zvUxHzmoqjAc/PJSouaR1VAf2lB31erxaO4/+tgsTzEHqq1LWEsd2eJb2VTc6e5UHFrvcbhNBpuGR2hwKoY7CtqAtc0Eb2uEjw4KbPpW/tJRxjXgAEHLfuzVraQTRejBTfDD3RJ2ZmJ5HJFquIAThVXxgD+44Ag2IKD4zURjjtUnljjuPeafO48z0U+m8VsUnO29iI70TFxeN6qaC0l20zUqmfRdIbtcS1oHtSuWqOm5su4/VjGUZ2oczcQZGfSR4qgcLWjIREWMZr0kaOri7cQS05bTQbdRn5KI6B2s2tni23m1VMvuM8uP6rzI6Ne2YGfE8OPJS0KL2i4AvMiyeq+rsZqI6BHExvCtlolQ7+X+4/BaTZ9hu/wBP/MLEuy/137n/AEoYYwrFd2ck3gHOJ+OeS4wkCCZ68sviu6wAcBOZsetuk+tNDhjwBsxHle3AGy7+qAjv+i68DMjhO4LbmgAbQuZknO27iZXQe0gXNjbjy5/8IC600gNlovYCANxyhRVGAHPPhuhCxixne0xwzXdHFF1ojcDl7fNBOdI6J2wS3jYefwSHpbRr2uu077wvRabXFwEudO7id0fBO2gNR2gh+IAcbEMsQDxPE+pPapNlX6DtUXMNTGVWFpI2KO0IMG7ngHcbCeq9hLlFTsIGS72kbXpuVqVhWpSNkrUrFRxelA2zbuStVIvX6KvpDGU6TC6o9rGxm4ge1DXY+oLkZ+pVcThKGJq0zWAcaclgNxJjMbzZT2PqrYPX3Dvq9i5xY4nuOcHNZU/oe4AFMXa7j5Fc4rRdKsw06lNrmkRsuAI8t3gkfG6TdoysKOJLqmCqfgVbl9E76bjm4DME3jog/Z3fSP5VWrA5nNV6eNLWteHCpSddr23tzVl2OBbJuOPBAU6lWL7jmq9WorlUC8ZFDsTZBIsVhW1WbFQbTTEjjBB9wRfD4VgaAGkAD8tvYk/WPS9UUyzCjarugt5AOEk+sITSoaacL1mtPAbvFRVx6dRcWSLBs2vuPyV2+sz9QB6rzBugNJO/ExFRwzsWz5kKb7vNBBqtxj+P8WR5AI7H1ekTtCJDhuIuqLxBIQTROPo0bU2VGcQ4OjxJsrulNIxDhcH2K8cmWeKzZYgn2zyWKtsim4FgMDMZzO75soKNIkgyZzm0Rkekq7VeBzG1cT7o38VD9W5wNwE3BJEchx4WTSq6Sq7OyARBJN5nfHTehtXG5gSOB5DouNaMcWAOaT3XGeN+MZpepawgwDAA4W8IVaIwsxJzzO7fP7K7g6gyNhykGcyCOaW26faGi/l57/C6etS9VH4gMrVQ5lI94NOdWODfyt5nwRTk2atTdAEO7eoAAQNgHP8Aqg5W3c04vxkDuguPL4rzzHacrHS9OiCezZsjYblESXHkPcvQS66i1vMdN4DH9pIcCx7c2m9uI4hXL9UvaZ0e+o3apPNOq30XC/gRvCCDBaSfP1jFspUhmaYhxHV3opbVo+Cquy8JY0XjGtDabHPeGm73GZ6mN6OA80TIrijxFdzzDcuKlw2Ca2+ZUjAFtzeaQaMHMDyQvSDXxtUQyRuLc/FX3MPEBcmDbfxQZSxOvOJpWqUQOYlQYzWHD42k6jXYNh247juLTmCOKbq+ADrOAKWdN6lMcC6n3HcsvJRe09LnWkzV7Wd2i8V9Wqu7TB1Hd1x/JO/4jxXpmIwmzen3mOExxB3tXh+tuHcyWVhB3Hj0T/8ARJrG7EYR2HqH+Jh4DHbzTN2+Iy6J4+Z5LKaMjH7Ltknum7Tw5Ldc3vkfaoDjG1g9ru7Ua6COY3rmnV2mkHP3hNIeNHFlYOGbh7Dl60eozAVNrC5wPAK+0KNeV78NyVw6oVtzlXq1YTJxja0BI+telCwMa10EyY45CBzumHSeMiScl5Np/WmcQ6IIb3eNxcqsJuo5LqGL70v4/wCDliV/va3h6v3Wlt1cx7xNLaEZGeEZWiAcl1UbDTPdaCRbdfgTv5KTCkOdmBHgCRe5OfFRaQrCA3ZzmZnKxBHlw4KQXMbS7QOA32/5CUPsi458j0TvXbsn1n53IdorRRrVm0m5l5NxYDMnylXAn1L1KBf29Zoe1pDaVM5VavPi1uZ6L3LR9DYYATLoufhwCT9X2NqVnFgijhx2dLm4+k/r8U2U8Qsrd3bpk6zSc4ZvabWyJiJgT0nNdPxbWiXGPb5Ks/GBRU6cmQI5/BI0z8c4+g3ZH6nf/nPzUY0eHmXzUP8AN6I6NyVqlhwOasB4G9INU6NoOXAWVgOsoBXCztjxTCYvO4hRPNQZQtB55LTqqAH4nSNdlzSL2/ymY8FVZrpSB2Xh1M/zNI9qLCtwPrVfGUQ8HtKQeOgKnyrwtYTS1N47rwfFS4ghzYSbiNW6Uzh6hov4Gdn4hUvt/E4NwZiBtNOTxcHoePIpdtez679JddsG11NzatMObHddFweu4pA+ijGdlpIMBJbUa4DwBN/WvV2aSpYmkRZwIuCkB2iKOjKz6+1NR4LaFI502us6o7hazepTx8lfEN2nmbFYVm7wNrmNx8DI8lK2vMPHj7ihWitNDEUS05tBtxacx71U0dWcMU5hkta2BfObgxvtCKU8myke/bgrXaFDcPU71+Ct9qkaR9cqhi8UI4KWtVS5pzSgY0kmPggAOuGnthjoMuNmjn+2a81GjybnfmeaLY/SJr1C45CzRy4qXD07HLdH/C6MZ1jmzy3Qj7JK0jmwP1D1rapB2oixmScpmJFs1BjXiBDQOYABI/dXcOxpHem2R4icsrm5Q3SDpcRvzve2VvBQA55vcW3rjR1c0qjnstIMkxYOt3eC1Vvz8cuam0WZqNBuC4A85I8gn8HLqnrVIdlhW7VpJPUkokMUXQB4DgguDBc8tmwNuDRy5phwVENHtPFYulNhsKQZJniN37q+1yga5SMMphKZO/yWuxHVcyu2gpG6DgFhrclrs+a09zRm6EB19Y4tWCu05gqhitN4emJfUa3qUr6X+k+gwEUQ6o7jk313KvHDLL1E5ZTH2c30G81VqYhlFwLqzWs37TojwK8k0j9IWMqzFTYHBtvXml6tiHvMuc5x4kkrox/FvzWF/Inw9l0rrphIhtWm88CDB/3AWKH0tYsNVYR2tPY/PTrGR/tsSvJmuXOIokiQrv4mP3Uz8jL6OGM1rwmDqPOD7Sq8+jtyKVPoD3qnKUn4jSjqtR1Sq8ve4y45z8EJrVXArqjjC25AUXgk8Yq/bcvZ21e002m4HK//ACE4YajcVDY7ubZt6ivLKOkWOAtsu9S9FwldjsLTe9xEN2QAYl2XwXNyY3H23wy36MZrjtHRyCmNZBtHOsJzVjEYmAsWldY/GABeYa46bNR3ZtPXpwR/WTTWwxxJyHr4LzY4kucXOzNytuPH5Y8mXwu4ZpnNEabTGdvaEMw9YTyROjjBHz6lswSbX8581i57Y8liA9BFZppxvF4yJgbybcEAqVJmfSJ4bvDdKLYysBSgEzAFwBAz6ygr/REXsePzxUGqOIv83HVW9HUhttcd5bBnKIVZtPbncI3b+ARHAgF7Bs3kX8uaZHvBtHmilEcUHwL4CIsqrN0rnagZqcGRnG8fuhteuA0yq+i8T242ibAkBozJHHkpqpBp+NYzMhR/XXv9BsDi637qMYVjTOzc34x0VbSuslLDtLqjg2NwuTySm6PEXqlAhpdVq7LQJMQ0AcyUg6w/SJSYSzCsDzkaj5d/aClXWzXqrjXbIJZRBswHPm7il+mF38X4895OXPmvrFfxmkH1nF1RxcTx9w3Lhg5LimwK1Sau2TTlvly2nK2KKk7cDmq1TSuzlCZNuoBY3COGSpVdOKq/TBO9R2iutEMTozavIHiomaIZ+ZxJ5WQ46SPFY3SZ4qe2KtVKcDTmG1CDwI94TLoSrIYyo8Q2dkg8eKVHuY8zJa71HwUwp1AO6Q7ofcs8sMc5peOVxu3suDbDAZBbxQvS+mWNsLlebUdYatOxLm8rhSjWAHOZO/hzXJ/Ta9Vv+/fwh1i0ma1TZ3NPr/ZVKGHPAKelgL57QO/5yR7R2iSdyLOvhG9+Quhhzw3cEUwrHI1htEEGA3PylEfsU7PPj0znipIu9meJ8isTD9mO4u/tWJBHpL8Bv9R9pQqp+C754LFiFMwH4Y6+8q/g/wAWn4+0LFidENeGV2luW1izdCrpz0PFW9BZu/2+xaWLP5X/AIi2JyHivLfpC/DZ/wDY72LFi24f7kZ8n8KQ1ZpLFi9WPPTsU5yWLFSVatl4IZiFixTkuKL1EVixctaRoLZWLEjbaiGGWli0wTkvaS/CQBq2sRyexj6HtEZhPOic/P2LFiw5vcVgYcL6I8PYFYw+XgfasWLFaRYsW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57161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0034" y="3857628"/>
            <a:ext cx="453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large increasing proportion of senior citizens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86446" y="3929066"/>
            <a:ext cx="288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70% of the accidental deaths</a:t>
            </a:r>
            <a:endParaRPr lang="en-US" dirty="0"/>
          </a:p>
        </p:txBody>
      </p:sp>
      <p:pic>
        <p:nvPicPr>
          <p:cNvPr id="18" name="Picture 17" descr="http://www.eavise.be/images/fallca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441" y="4429132"/>
            <a:ext cx="529188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072198" y="464344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Reducing overall casualty by real-time detection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5720" y="614364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http://thongke.info.vn/Desktop.aspx/Co-so-du-lieu-Xuat-ban-pham/Co-so-du-lieu-dia-ly-nhan-khau/Chi_so_co_cau_dan_so_phan_1/</a:t>
            </a:r>
            <a:endParaRPr lang="en-US" sz="1200" dirty="0" smtClean="0"/>
          </a:p>
          <a:p>
            <a:r>
              <a:rPr lang="en-US" sz="1200" dirty="0" smtClean="0"/>
              <a:t>www.fallcam.be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Investigate position of </a:t>
            </a:r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Device position is chosen based on criteria:</a:t>
            </a:r>
          </a:p>
          <a:p>
            <a:endParaRPr lang="en-US" dirty="0" smtClean="0"/>
          </a:p>
          <a:p>
            <a:r>
              <a:rPr lang="en-US" dirty="0" smtClean="0"/>
              <a:t>Distance to the body’s centre of gravity</a:t>
            </a:r>
          </a:p>
          <a:p>
            <a:r>
              <a:rPr lang="en-US" dirty="0" smtClean="0"/>
              <a:t>Exception of movements of the arms and legs</a:t>
            </a:r>
          </a:p>
          <a:p>
            <a:r>
              <a:rPr lang="en-US" dirty="0" smtClean="0"/>
              <a:t>Comfort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Chosen: Waist</a:t>
            </a:r>
            <a:endParaRPr lang="en-US" dirty="0"/>
          </a:p>
        </p:txBody>
      </p:sp>
      <p:pic>
        <p:nvPicPr>
          <p:cNvPr id="4" name="Picture 3" descr="wa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000504"/>
            <a:ext cx="3825343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58" y="6215082"/>
            <a:ext cx="14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Gsm-uk.co.uk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FDD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484784"/>
            <a:ext cx="8183880" cy="4338808"/>
          </a:xfrm>
        </p:spPr>
        <p:txBody>
          <a:bodyPr>
            <a:normAutofit/>
          </a:bodyPr>
          <a:lstStyle/>
          <a:p>
            <a:r>
              <a:rPr lang="en-US" dirty="0" smtClean="0"/>
              <a:t>Goal: guarantee all the features of Fall Detection Device are working properly and minimize the defects when used</a:t>
            </a:r>
          </a:p>
          <a:p>
            <a:r>
              <a:rPr lang="en-US" dirty="0" smtClean="0"/>
              <a:t>Document included: </a:t>
            </a:r>
          </a:p>
          <a:p>
            <a:pPr>
              <a:buNone/>
            </a:pPr>
            <a:r>
              <a:rPr lang="en-US" dirty="0" smtClean="0"/>
              <a:t>	+ Test scope</a:t>
            </a:r>
          </a:p>
          <a:p>
            <a:pPr>
              <a:buNone/>
            </a:pPr>
            <a:r>
              <a:rPr lang="en-US" dirty="0" smtClean="0"/>
              <a:t>	+ Test plan</a:t>
            </a:r>
          </a:p>
          <a:p>
            <a:pPr>
              <a:buNone/>
            </a:pPr>
            <a:r>
              <a:rPr lang="en-US" dirty="0" smtClean="0"/>
              <a:t>	+ Test case</a:t>
            </a:r>
          </a:p>
          <a:p>
            <a:pPr>
              <a:buNone/>
            </a:pPr>
            <a:r>
              <a:rPr lang="en-US" dirty="0" smtClean="0"/>
              <a:t>	+Test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389560" cy="1051560"/>
          </a:xfrm>
        </p:spPr>
        <p:txBody>
          <a:bodyPr/>
          <a:lstStyle/>
          <a:p>
            <a:r>
              <a:rPr lang="en-US" dirty="0" smtClean="0"/>
              <a:t>Test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340768"/>
            <a:ext cx="8183880" cy="4914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Device: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+ Detect fall algorithm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+ Send message to mobile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+ Communication with PC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+ Save mobile phone’s number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  app: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+ Installation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+ Communication with device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+ Load existed mobile phone’s number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+ Edit mobile phone’s number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+ Send mobile phone’s number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Tool &amp; Environment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6390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698848"/>
          </a:xfrm>
        </p:spPr>
        <p:txBody>
          <a:bodyPr/>
          <a:lstStyle/>
          <a:p>
            <a:r>
              <a:rPr lang="en-US" dirty="0" smtClean="0"/>
              <a:t>Focus on Acceptance test and Algorithm test </a:t>
            </a:r>
          </a:p>
          <a:p>
            <a:r>
              <a:rPr lang="en-US" dirty="0" smtClean="0"/>
              <a:t>Hardware Unit test:</a:t>
            </a:r>
          </a:p>
          <a:p>
            <a:pPr>
              <a:buNone/>
            </a:pPr>
            <a:r>
              <a:rPr lang="en-US" dirty="0" smtClean="0"/>
              <a:t>	+ After assemble hardware components</a:t>
            </a:r>
          </a:p>
          <a:p>
            <a:pPr>
              <a:buNone/>
            </a:pPr>
            <a:r>
              <a:rPr lang="en-US" dirty="0" smtClean="0"/>
              <a:t>	+ Use Voltmeter to check connections</a:t>
            </a:r>
          </a:p>
          <a:p>
            <a:r>
              <a:rPr lang="en-US" dirty="0" smtClean="0"/>
              <a:t>Software Unit test:</a:t>
            </a:r>
          </a:p>
          <a:p>
            <a:pPr>
              <a:buNone/>
            </a:pPr>
            <a:r>
              <a:rPr lang="en-US" dirty="0" smtClean="0"/>
              <a:t>	+ Check I/O of each function</a:t>
            </a:r>
          </a:p>
          <a:p>
            <a:pPr>
              <a:buNone/>
            </a:pPr>
            <a:r>
              <a:rPr lang="en-US" dirty="0" smtClean="0"/>
              <a:t>	+ Performed by developer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Subjects, age 21-24</a:t>
            </a:r>
          </a:p>
          <a:p>
            <a:r>
              <a:rPr lang="en-US" dirty="0" smtClean="0"/>
              <a:t>Device worn on belt</a:t>
            </a:r>
          </a:p>
          <a:p>
            <a:r>
              <a:rPr lang="en-US" dirty="0" smtClean="0"/>
              <a:t>Laboratory environment using mattress</a:t>
            </a:r>
          </a:p>
          <a:p>
            <a:r>
              <a:rPr lang="en-US" dirty="0" smtClean="0"/>
              <a:t>Fall started at the same level as the surface of the mattress</a:t>
            </a:r>
          </a:p>
          <a:p>
            <a:r>
              <a:rPr lang="en-US" smtClean="0"/>
              <a:t>Fast </a:t>
            </a:r>
            <a:r>
              <a:rPr lang="en-US" dirty="0" smtClean="0"/>
              <a:t>and slow repetitions for each ADL case</a:t>
            </a:r>
          </a:p>
          <a:p>
            <a:r>
              <a:rPr lang="en-US" dirty="0" smtClean="0"/>
              <a:t>80 falls &amp; 90 ADL movements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Highly productive graphical programming environment </a:t>
            </a:r>
          </a:p>
          <a:p>
            <a:r>
              <a:rPr lang="en-US" dirty="0" smtClean="0"/>
              <a:t>Data acquisition, block diagram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158" y="6500834"/>
            <a:ext cx="2972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http://en.wikipedia.org/wiki/LabVIEW</a:t>
            </a:r>
            <a:endParaRPr lang="en-US" sz="1400" dirty="0"/>
          </a:p>
        </p:txBody>
      </p:sp>
      <p:pic>
        <p:nvPicPr>
          <p:cNvPr id="7" name="Picture 6" descr="lvlogo_vert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0430" y="1785926"/>
            <a:ext cx="204787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Signal - Jumping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" name="Content Placeholder 3" descr="nhay - Copy.bmp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875" y="1516063"/>
            <a:ext cx="7858125" cy="4017962"/>
          </a:xfrm>
        </p:spPr>
      </p:pic>
      <p:sp>
        <p:nvSpPr>
          <p:cNvPr id="6" name="TextBox 5"/>
          <p:cNvSpPr txBox="1"/>
          <p:nvPr/>
        </p:nvSpPr>
        <p:spPr>
          <a:xfrm>
            <a:off x="2643174" y="5572140"/>
            <a:ext cx="450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Meet STOT threshold many times</a:t>
            </a:r>
          </a:p>
          <a:p>
            <a:r>
              <a:rPr lang="en-US" sz="2400" dirty="0" smtClean="0"/>
              <a:t>Do not detect lying phase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Signal – Lying down</a:t>
            </a:r>
            <a:endParaRPr lang="en-US" dirty="0"/>
          </a:p>
        </p:txBody>
      </p:sp>
      <p:pic>
        <p:nvPicPr>
          <p:cNvPr id="4" name="Content Placeholder 3" descr="nam - Copy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820372" cy="399956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6050" y="5715016"/>
            <a:ext cx="419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STOT never meets the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Available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57158" y="1500174"/>
          <a:ext cx="8401080" cy="455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70"/>
                <a:gridCol w="2100270"/>
                <a:gridCol w="2100270"/>
                <a:gridCol w="2100270"/>
              </a:tblGrid>
              <a:tr h="646778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Wearable Device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Acoustic Based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Surveillance cameras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3454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Weight on User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100-200 g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3454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endParaRPr lang="en-US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Medium- High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3454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Location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dependency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Everywhere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Fixed area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Fixed area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3454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endParaRPr lang="en-US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Battery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 AC Power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 AC Power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193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Diansheng</a:t>
            </a:r>
            <a:r>
              <a:rPr lang="en-US" sz="1200" dirty="0" smtClean="0"/>
              <a:t> Chen, Wei </a:t>
            </a:r>
            <a:r>
              <a:rPr lang="en-US" sz="1200" dirty="0" err="1" smtClean="0"/>
              <a:t>Feng</a:t>
            </a:r>
            <a:r>
              <a:rPr lang="en-US" sz="1200" dirty="0" smtClean="0"/>
              <a:t>, Yu Zhang , </a:t>
            </a:r>
            <a:r>
              <a:rPr lang="en-US" sz="1200" dirty="0" err="1" smtClean="0"/>
              <a:t>Xiyu</a:t>
            </a:r>
            <a:r>
              <a:rPr lang="en-US" sz="1200" dirty="0" smtClean="0"/>
              <a:t> Li, and </a:t>
            </a:r>
            <a:r>
              <a:rPr lang="en-US" sz="1200" dirty="0" err="1" smtClean="0"/>
              <a:t>Tianmiao</a:t>
            </a:r>
            <a:r>
              <a:rPr lang="en-US" sz="1200" dirty="0" smtClean="0"/>
              <a:t> Wang, A Wearable Wireless Fall Detection System with Accelerators </a:t>
            </a:r>
          </a:p>
          <a:p>
            <a:r>
              <a:rPr lang="en-US" sz="1200" dirty="0" err="1" smtClean="0"/>
              <a:t>Cambul</a:t>
            </a:r>
            <a:r>
              <a:rPr lang="en-US" sz="1200" dirty="0" smtClean="0"/>
              <a:t>, G. 2006 Automatic Fall Detection in Real Time Video Based Applications </a:t>
            </a:r>
          </a:p>
          <a:p>
            <a:r>
              <a:rPr lang="en-US" sz="1200" dirty="0" err="1" smtClean="0"/>
              <a:t>Yun</a:t>
            </a:r>
            <a:r>
              <a:rPr lang="en-US" sz="1200" dirty="0" smtClean="0"/>
              <a:t> Li 2011 Acoustic Fall Detection Using a Circular Microphone Array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Signal - Fall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29600" cy="420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1604" y="5786454"/>
            <a:ext cx="6438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Meet STOT threshold 2 times</a:t>
            </a:r>
          </a:p>
          <a:p>
            <a:r>
              <a:rPr lang="en-US" sz="2400" dirty="0" smtClean="0"/>
              <a:t>Satisfied lying phase condition on the second time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report - Falls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818356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26"/>
                <a:gridCol w="3816424"/>
                <a:gridCol w="1296144"/>
                <a:gridCol w="202657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Test Case Description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Test times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Passing percentage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latin typeface="+mn-lt"/>
                          <a:ea typeface="Calibri"/>
                          <a:cs typeface="Times New Roman"/>
                        </a:rPr>
                        <a:t>TC_01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Fall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Backward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latin typeface="+mn-lt"/>
                          <a:ea typeface="Calibri"/>
                          <a:cs typeface="Times New Roman"/>
                        </a:rPr>
                        <a:t>TC_02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Fall Backward and stand 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latin typeface="+mn-lt"/>
                          <a:ea typeface="Calibri"/>
                          <a:cs typeface="Times New Roman"/>
                        </a:rPr>
                        <a:t>TC_03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Fall Forward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latin typeface="+mn-lt"/>
                          <a:ea typeface="Calibri"/>
                          <a:cs typeface="Times New Roman"/>
                        </a:rPr>
                        <a:t>TC_04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Fall Forward and stand 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latin typeface="+mn-lt"/>
                          <a:ea typeface="Calibri"/>
                          <a:cs typeface="Times New Roman"/>
                        </a:rPr>
                        <a:t>TC_05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Fall to Left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latin typeface="+mn-lt"/>
                          <a:ea typeface="Calibri"/>
                          <a:cs typeface="Times New Roman"/>
                        </a:rPr>
                        <a:t>TC_06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Fall to Left and stand 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latin typeface="+mn-lt"/>
                          <a:ea typeface="Calibri"/>
                          <a:cs typeface="Times New Roman"/>
                        </a:rPr>
                        <a:t>TC_07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Fall to Right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latin typeface="+mn-lt"/>
                          <a:ea typeface="Calibri"/>
                          <a:cs typeface="Times New Roman"/>
                        </a:rPr>
                        <a:t>TC_08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Fall to Right and stand 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90%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Report - ADL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444766"/>
          <a:ext cx="8424936" cy="5152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952328"/>
                <a:gridCol w="1584176"/>
                <a:gridCol w="2880320"/>
              </a:tblGrid>
              <a:tr h="54407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No.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Test Case Description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Test times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Passing percentage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TC_09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Sit down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TC_10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Stand up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latin typeface="+mn-lt"/>
                          <a:ea typeface="Calibri"/>
                          <a:cs typeface="Times New Roman"/>
                        </a:rPr>
                        <a:t>TC_11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Run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>
                          <a:latin typeface="+mn-lt"/>
                          <a:ea typeface="Calibri"/>
                          <a:cs typeface="Times New Roman"/>
                        </a:rPr>
                        <a:t>TC_12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Walk on flat surface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TC_13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Lay down on bed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 New Roman"/>
                        </a:rPr>
                        <a:t>TC_14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Get up from bed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TC_15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Jump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TC_16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Go down stair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TC_17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>
                          <a:latin typeface="Calibri"/>
                          <a:ea typeface="Calibri"/>
                          <a:cs typeface="Times New Roman"/>
                        </a:rPr>
                        <a:t>Go up stair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FDD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and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button.</a:t>
            </a:r>
          </a:p>
          <a:p>
            <a:r>
              <a:rPr lang="en-US" dirty="0" smtClean="0"/>
              <a:t>Battery indicator </a:t>
            </a:r>
          </a:p>
          <a:p>
            <a:pPr lvl="0"/>
            <a:r>
              <a:rPr lang="en-US" dirty="0" smtClean="0"/>
              <a:t>Fail SMS</a:t>
            </a:r>
          </a:p>
          <a:p>
            <a:pPr lvl="0"/>
            <a:r>
              <a:rPr lang="en-US" dirty="0" smtClean="0"/>
              <a:t>Limited testing environment lead to </a:t>
            </a:r>
            <a:r>
              <a:rPr lang="en-US" smtClean="0"/>
              <a:t>limited accuracy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and 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power button to turn off the device when not in used.</a:t>
            </a:r>
          </a:p>
          <a:p>
            <a:pPr lvl="0"/>
            <a:r>
              <a:rPr lang="en-US" dirty="0" smtClean="0"/>
              <a:t>A speaker to warn user when battery is low and also goes off when fall is detected.</a:t>
            </a:r>
          </a:p>
          <a:p>
            <a:pPr lvl="0"/>
            <a:r>
              <a:rPr lang="en-US" dirty="0" smtClean="0"/>
              <a:t>A button to send SMS to relatives manually in case of other dangers.</a:t>
            </a:r>
          </a:p>
          <a:p>
            <a:r>
              <a:rPr lang="en-US" dirty="0" smtClean="0"/>
              <a:t>Improve algorithm to reduce chance of undetected falls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prototype meets the functional requirement.</a:t>
            </a:r>
          </a:p>
          <a:p>
            <a:r>
              <a:rPr lang="en-US" dirty="0" smtClean="0"/>
              <a:t>Detection algorithm is evidentially effective.</a:t>
            </a:r>
          </a:p>
          <a:p>
            <a:r>
              <a:rPr lang="en-US" dirty="0" smtClean="0"/>
              <a:t>Device is quite small and light, though many non-functional requirement is not satisfied</a:t>
            </a:r>
          </a:p>
          <a:p>
            <a:r>
              <a:rPr lang="en-US" dirty="0" smtClean="0"/>
              <a:t>The prototype can be developed more to become real-life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FDD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Wearable Device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my-halo-cl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2286000" cy="2286000"/>
          </a:xfrm>
          <a:prstGeom prst="rect">
            <a:avLst/>
          </a:prstGeom>
        </p:spPr>
      </p:pic>
      <p:pic>
        <p:nvPicPr>
          <p:cNvPr id="7" name="Picture 6" descr="my-halo-compl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500174"/>
            <a:ext cx="2357454" cy="2357454"/>
          </a:xfrm>
          <a:prstGeom prst="rect">
            <a:avLst/>
          </a:prstGeom>
        </p:spPr>
      </p:pic>
      <p:pic>
        <p:nvPicPr>
          <p:cNvPr id="8" name="Content Placeholder 3" descr="Philips_Lifeline_with_AutoAlert_02_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357562"/>
            <a:ext cx="2867030" cy="2148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414338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myHalo</a:t>
            </a:r>
            <a:r>
              <a:rPr lang="en-US" dirty="0" smtClean="0"/>
              <a:t> Clip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400050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myHalo</a:t>
            </a:r>
            <a:r>
              <a:rPr lang="en-US" dirty="0" smtClean="0"/>
              <a:t> Complete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5572140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Philips Lifeline </a:t>
            </a:r>
            <a:r>
              <a:rPr lang="en-US" dirty="0" err="1" smtClean="0"/>
              <a:t>AutoAlert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6211669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5"/>
              </a:rPr>
              <a:t>http://www.reuters.com/article/2009/09/15/idUS171594+15-Sep-2009+BW20090915</a:t>
            </a:r>
            <a:endParaRPr lang="en-US" sz="1200" dirty="0" smtClean="0"/>
          </a:p>
          <a:p>
            <a:r>
              <a:rPr lang="en-US" sz="1200" dirty="0" smtClean="0"/>
              <a:t>http://www.aldea.com/Products/stay%20well/page14/page14.html</a:t>
            </a:r>
          </a:p>
          <a:p>
            <a:r>
              <a:rPr lang="en-US" sz="1200" dirty="0" smtClean="0"/>
              <a:t>http://www.lifelinesys.com/content/lifeline-products/auto-alert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Wearable Devices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143932" cy="44000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98"/>
                <a:gridCol w="1571636"/>
                <a:gridCol w="1500198"/>
                <a:gridCol w="3571900"/>
              </a:tblGrid>
              <a:tr h="632976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/>
                        <a:t>myHalo</a:t>
                      </a:r>
                      <a:r>
                        <a:rPr lang="en-US" sz="1600" dirty="0"/>
                        <a:t> Clip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/>
                        <a:t>myHalo</a:t>
                      </a:r>
                      <a:r>
                        <a:rPr lang="en-US" sz="1600" dirty="0"/>
                        <a:t> Complete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Philips Lifeline </a:t>
                      </a:r>
                      <a:r>
                        <a:rPr lang="en-US" sz="1600" dirty="0" err="1"/>
                        <a:t>AutoAlert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459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Wear 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Pendant (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Chest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</a:tr>
              <a:tr h="608792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 Monthly Charges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$49.00/Month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$59.00/Month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$54.00/Month</a:t>
                      </a:r>
                    </a:p>
                  </a:txBody>
                  <a:tcPr marL="68580" marR="68580" marT="0" marB="0" anchor="ctr"/>
                </a:tc>
              </a:tr>
              <a:tr h="1310329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Installation Charges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Self Installation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Self Installation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Self Installation.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$60.00 Shipping/Handling Charge</a:t>
                      </a:r>
                    </a:p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$12.95 Enrollment Fee</a:t>
                      </a:r>
                    </a:p>
                  </a:txBody>
                  <a:tcPr marL="68580" marR="68580" marT="0" marB="0" anchor="ctr"/>
                </a:tc>
              </a:tr>
              <a:tr h="793724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Message and</a:t>
                      </a:r>
                      <a:r>
                        <a:rPr lang="en-US" sz="1400" baseline="0" dirty="0" smtClean="0"/>
                        <a:t> monitor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Via SMS, Web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Via SMS, Web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Warning by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call center, monitor v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ia Web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08792"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Additional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Function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Monitor Health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5786" y="6211669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2"/>
              </a:rPr>
              <a:t>http://www.reuters.com/article/2009/09/15/idUS171594+15-Sep-2009+BW20090915</a:t>
            </a:r>
            <a:endParaRPr lang="en-US" sz="1200" dirty="0" smtClean="0"/>
          </a:p>
          <a:p>
            <a:r>
              <a:rPr lang="en-US" sz="1200" dirty="0" smtClean="0"/>
              <a:t>http://www.aldea.com/Products/stay%20well/page14/page14.html</a:t>
            </a:r>
          </a:p>
          <a:p>
            <a:r>
              <a:rPr lang="en-US" sz="1200" dirty="0" smtClean="0"/>
              <a:t>http://www.lifelinesys.com/content/lifeline-products/auto-alert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Current devices’ disadvantages:</a:t>
            </a:r>
          </a:p>
          <a:p>
            <a:r>
              <a:rPr lang="en-US" dirty="0" smtClean="0"/>
              <a:t>Expensive</a:t>
            </a:r>
          </a:p>
          <a:p>
            <a:r>
              <a:rPr lang="en-US" dirty="0" smtClean="0"/>
              <a:t>Not portable</a:t>
            </a:r>
          </a:p>
          <a:p>
            <a:r>
              <a:rPr lang="en-US" dirty="0" smtClean="0"/>
              <a:t>Require monthly subscription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FDD will have these features: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Portable device</a:t>
            </a:r>
          </a:p>
          <a:p>
            <a:r>
              <a:rPr lang="en-US" dirty="0" smtClean="0"/>
              <a:t>Fast and accurate detection</a:t>
            </a:r>
          </a:p>
          <a:p>
            <a:r>
              <a:rPr lang="en-US" dirty="0" smtClean="0"/>
              <a:t>Independent on location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1D22-170A-48F9-9F8D-611042F462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1358</TotalTime>
  <Words>1381</Words>
  <Application>Microsoft Office PowerPoint</Application>
  <PresentationFormat>On-screen Show (4:3)</PresentationFormat>
  <Paragraphs>462</Paragraphs>
  <Slides>67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Theme2</vt:lpstr>
      <vt:lpstr>Fall Detecting Device</vt:lpstr>
      <vt:lpstr>Project Team</vt:lpstr>
      <vt:lpstr>Table of content</vt:lpstr>
      <vt:lpstr>Introduction</vt:lpstr>
      <vt:lpstr>Context</vt:lpstr>
      <vt:lpstr>Current Available Solution</vt:lpstr>
      <vt:lpstr>Existing Wearable Device </vt:lpstr>
      <vt:lpstr>Wearable Devices Comparison</vt:lpstr>
      <vt:lpstr>Project Objective</vt:lpstr>
      <vt:lpstr>Capstone Project Scope</vt:lpstr>
      <vt:lpstr>Project management plan</vt:lpstr>
      <vt:lpstr>Development Model</vt:lpstr>
      <vt:lpstr>Organization</vt:lpstr>
      <vt:lpstr>Project Phases</vt:lpstr>
      <vt:lpstr>Other</vt:lpstr>
      <vt:lpstr>Risk</vt:lpstr>
      <vt:lpstr>Requirement</vt:lpstr>
      <vt:lpstr>Functional requirement</vt:lpstr>
      <vt:lpstr>Non-functional requirements</vt:lpstr>
      <vt:lpstr>Design</vt:lpstr>
      <vt:lpstr>Case design</vt:lpstr>
      <vt:lpstr>Case design</vt:lpstr>
      <vt:lpstr>PC Application Interface</vt:lpstr>
      <vt:lpstr>Proposed System Architecture</vt:lpstr>
      <vt:lpstr>Circuit Design</vt:lpstr>
      <vt:lpstr>Circuit Design</vt:lpstr>
      <vt:lpstr>Circuit Design</vt:lpstr>
      <vt:lpstr>Circuit Design</vt:lpstr>
      <vt:lpstr>Circuit Design</vt:lpstr>
      <vt:lpstr>Firmware Design</vt:lpstr>
      <vt:lpstr>Development environment</vt:lpstr>
      <vt:lpstr>Algorithms</vt:lpstr>
      <vt:lpstr>Existing Algorithms</vt:lpstr>
      <vt:lpstr>Using Tri-axis accelerometer</vt:lpstr>
      <vt:lpstr>Using tri-axis accelerometer</vt:lpstr>
      <vt:lpstr>Falling events</vt:lpstr>
      <vt:lpstr>STOT in falling and ADL events</vt:lpstr>
      <vt:lpstr>Using tri-axis accelerometer</vt:lpstr>
      <vt:lpstr>Using both Accelerometer &amp; Gyrometer</vt:lpstr>
      <vt:lpstr>wTOT in Falling and ADL Events</vt:lpstr>
      <vt:lpstr>Using both Accelerometer &amp; Gyrometer</vt:lpstr>
      <vt:lpstr>Using machine learning</vt:lpstr>
      <vt:lpstr>Using machine learning</vt:lpstr>
      <vt:lpstr>Using machine learning</vt:lpstr>
      <vt:lpstr>Choose method: Using one accelerometer</vt:lpstr>
      <vt:lpstr>Implementation</vt:lpstr>
      <vt:lpstr>Slide 47</vt:lpstr>
      <vt:lpstr>Investigate position of device</vt:lpstr>
      <vt:lpstr>Investigate position of device</vt:lpstr>
      <vt:lpstr>Investigate position of device</vt:lpstr>
      <vt:lpstr>Testing</vt:lpstr>
      <vt:lpstr>Testing</vt:lpstr>
      <vt:lpstr>Test Scope</vt:lpstr>
      <vt:lpstr>Testing Tool &amp; Environment</vt:lpstr>
      <vt:lpstr>Test Strategy</vt:lpstr>
      <vt:lpstr>Test method</vt:lpstr>
      <vt:lpstr>LabView</vt:lpstr>
      <vt:lpstr>Sample Signal - Jumping</vt:lpstr>
      <vt:lpstr>Sample Signal – Lying down</vt:lpstr>
      <vt:lpstr>Sample Signal - Fall</vt:lpstr>
      <vt:lpstr>Test report - Falls</vt:lpstr>
      <vt:lpstr>Test Report - ADL</vt:lpstr>
      <vt:lpstr>Summary and conclusion</vt:lpstr>
      <vt:lpstr>Risk and Limitation</vt:lpstr>
      <vt:lpstr>Solution and Future Development</vt:lpstr>
      <vt:lpstr>Conclusion</vt:lpstr>
      <vt:lpstr>Thank you for listening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Detecting Device</dc:title>
  <dc:creator>Hai</dc:creator>
  <cp:lastModifiedBy>Hai</cp:lastModifiedBy>
  <cp:revision>415</cp:revision>
  <dcterms:created xsi:type="dcterms:W3CDTF">2012-12-21T05:32:25Z</dcterms:created>
  <dcterms:modified xsi:type="dcterms:W3CDTF">2013-04-16T04:37:33Z</dcterms:modified>
</cp:coreProperties>
</file>