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32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22" r:id="rId18"/>
    <p:sldId id="271" r:id="rId19"/>
    <p:sldId id="275" r:id="rId20"/>
    <p:sldId id="272" r:id="rId21"/>
    <p:sldId id="273" r:id="rId22"/>
    <p:sldId id="274" r:id="rId23"/>
    <p:sldId id="276" r:id="rId24"/>
    <p:sldId id="277" r:id="rId25"/>
    <p:sldId id="278" r:id="rId26"/>
    <p:sldId id="280" r:id="rId27"/>
    <p:sldId id="319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1" r:id="rId58"/>
    <p:sldId id="318" r:id="rId59"/>
    <p:sldId id="312" r:id="rId60"/>
    <p:sldId id="320" r:id="rId61"/>
    <p:sldId id="314" r:id="rId62"/>
    <p:sldId id="323" r:id="rId63"/>
    <p:sldId id="315" r:id="rId64"/>
    <p:sldId id="313" r:id="rId65"/>
    <p:sldId id="316" r:id="rId66"/>
    <p:sldId id="31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636FC-8E46-47B4-81EF-41F599590D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29CC67-1251-4427-B62E-F083DACA5667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535F0259-1F44-41DA-9E9F-252E9C320851}" type="parTrans" cxnId="{CDF323B3-119B-4991-9307-A20606098E37}">
      <dgm:prSet/>
      <dgm:spPr/>
      <dgm:t>
        <a:bodyPr/>
        <a:lstStyle/>
        <a:p>
          <a:endParaRPr lang="en-US"/>
        </a:p>
      </dgm:t>
    </dgm:pt>
    <dgm:pt modelId="{DE1168F6-1278-4F70-8ECB-38470D4D8E33}" type="sibTrans" cxnId="{CDF323B3-119B-4991-9307-A20606098E37}">
      <dgm:prSet/>
      <dgm:spPr/>
      <dgm:t>
        <a:bodyPr/>
        <a:lstStyle/>
        <a:p>
          <a:endParaRPr lang="en-US"/>
        </a:p>
      </dgm:t>
    </dgm:pt>
    <dgm:pt modelId="{5D854CB8-AFC7-465C-91A8-FBDCD02C6B90}">
      <dgm:prSet phldrT="[Text]"/>
      <dgm:spPr/>
      <dgm:t>
        <a:bodyPr/>
        <a:lstStyle/>
        <a:p>
          <a:r>
            <a:rPr lang="en-US" dirty="0" smtClean="0"/>
            <a:t>Software Project Management Plan</a:t>
          </a:r>
          <a:endParaRPr lang="en-US" dirty="0"/>
        </a:p>
      </dgm:t>
    </dgm:pt>
    <dgm:pt modelId="{C1BDD7EC-94EF-4B21-99A2-605A58BA75B4}" type="parTrans" cxnId="{D6E7DB53-F58B-413E-8AF3-AE00A5C09052}">
      <dgm:prSet/>
      <dgm:spPr/>
      <dgm:t>
        <a:bodyPr/>
        <a:lstStyle/>
        <a:p>
          <a:endParaRPr lang="en-US"/>
        </a:p>
      </dgm:t>
    </dgm:pt>
    <dgm:pt modelId="{0B50FD15-B9B7-46BA-99A3-5966C0F563EE}" type="sibTrans" cxnId="{D6E7DB53-F58B-413E-8AF3-AE00A5C09052}">
      <dgm:prSet/>
      <dgm:spPr/>
      <dgm:t>
        <a:bodyPr/>
        <a:lstStyle/>
        <a:p>
          <a:endParaRPr lang="en-US"/>
        </a:p>
      </dgm:t>
    </dgm:pt>
    <dgm:pt modelId="{31734251-4D8A-4778-B486-9AE258CCCF0D}">
      <dgm:prSet phldrT="[Text]"/>
      <dgm:spPr/>
      <dgm:t>
        <a:bodyPr/>
        <a:lstStyle/>
        <a:p>
          <a:r>
            <a:rPr lang="en-US" dirty="0" smtClean="0"/>
            <a:t>Software Requirement Specifications</a:t>
          </a:r>
          <a:endParaRPr lang="en-US" dirty="0"/>
        </a:p>
      </dgm:t>
    </dgm:pt>
    <dgm:pt modelId="{8628E8D5-189A-4621-B602-6FAC500A7EB3}" type="parTrans" cxnId="{629E8491-D5FD-4F18-9322-9412E1D64926}">
      <dgm:prSet/>
      <dgm:spPr/>
      <dgm:t>
        <a:bodyPr/>
        <a:lstStyle/>
        <a:p>
          <a:endParaRPr lang="en-US"/>
        </a:p>
      </dgm:t>
    </dgm:pt>
    <dgm:pt modelId="{D9BEE9DB-8079-400C-8685-3E5D543597FD}" type="sibTrans" cxnId="{629E8491-D5FD-4F18-9322-9412E1D64926}">
      <dgm:prSet/>
      <dgm:spPr/>
      <dgm:t>
        <a:bodyPr/>
        <a:lstStyle/>
        <a:p>
          <a:endParaRPr lang="en-US"/>
        </a:p>
      </dgm:t>
    </dgm:pt>
    <dgm:pt modelId="{A6F3B8A5-3405-4D53-AC38-9E8BF2639CAF}">
      <dgm:prSet phldrT="[Text]"/>
      <dgm:spPr/>
      <dgm:t>
        <a:bodyPr/>
        <a:lstStyle/>
        <a:p>
          <a:r>
            <a:rPr lang="en-US" dirty="0" smtClean="0"/>
            <a:t>Software Design Description</a:t>
          </a:r>
        </a:p>
      </dgm:t>
    </dgm:pt>
    <dgm:pt modelId="{6B595917-8394-4012-BCDC-A0F47A2BF021}" type="parTrans" cxnId="{942DB711-28DA-4BA9-8E82-ACB2EA23E2DE}">
      <dgm:prSet/>
      <dgm:spPr/>
      <dgm:t>
        <a:bodyPr/>
        <a:lstStyle/>
        <a:p>
          <a:endParaRPr lang="en-US"/>
        </a:p>
      </dgm:t>
    </dgm:pt>
    <dgm:pt modelId="{F240E518-CCE1-4DE0-9DA0-A99025522BE7}" type="sibTrans" cxnId="{942DB711-28DA-4BA9-8E82-ACB2EA23E2DE}">
      <dgm:prSet/>
      <dgm:spPr/>
      <dgm:t>
        <a:bodyPr/>
        <a:lstStyle/>
        <a:p>
          <a:endParaRPr lang="en-US"/>
        </a:p>
      </dgm:t>
    </dgm:pt>
    <dgm:pt modelId="{65B1BEE7-62D9-4326-8FA1-5229CEF19417}">
      <dgm:prSet phldrT="[Text]"/>
      <dgm:spPr/>
      <dgm:t>
        <a:bodyPr/>
        <a:lstStyle/>
        <a:p>
          <a:r>
            <a:rPr lang="en-US" dirty="0" smtClean="0"/>
            <a:t>Software Testing</a:t>
          </a:r>
        </a:p>
      </dgm:t>
    </dgm:pt>
    <dgm:pt modelId="{E78CC409-D39D-4E85-9D6A-5EB0061F05BC}" type="parTrans" cxnId="{D37209A9-F8D3-4D78-BD2B-C8103E91A112}">
      <dgm:prSet/>
      <dgm:spPr/>
      <dgm:t>
        <a:bodyPr/>
        <a:lstStyle/>
        <a:p>
          <a:endParaRPr lang="en-US"/>
        </a:p>
      </dgm:t>
    </dgm:pt>
    <dgm:pt modelId="{4DFDB790-19BA-49E3-8AC8-A1B39BBE2A01}" type="sibTrans" cxnId="{D37209A9-F8D3-4D78-BD2B-C8103E91A112}">
      <dgm:prSet/>
      <dgm:spPr/>
      <dgm:t>
        <a:bodyPr/>
        <a:lstStyle/>
        <a:p>
          <a:endParaRPr lang="en-US"/>
        </a:p>
      </dgm:t>
    </dgm:pt>
    <dgm:pt modelId="{1CA0C4FB-4F6B-4EC5-99F7-1625F9B4660F}">
      <dgm:prSet phldrT="[Text]"/>
      <dgm:spPr/>
      <dgm:t>
        <a:bodyPr/>
        <a:lstStyle/>
        <a:p>
          <a:r>
            <a:rPr lang="en-US" dirty="0" smtClean="0"/>
            <a:t>Summary</a:t>
          </a:r>
        </a:p>
      </dgm:t>
    </dgm:pt>
    <dgm:pt modelId="{A0070D61-9902-4544-B53C-98B970227628}" type="parTrans" cxnId="{E5542F33-1CA0-450C-A61E-E2DC7E5E78B6}">
      <dgm:prSet/>
      <dgm:spPr/>
      <dgm:t>
        <a:bodyPr/>
        <a:lstStyle/>
        <a:p>
          <a:endParaRPr lang="en-US"/>
        </a:p>
      </dgm:t>
    </dgm:pt>
    <dgm:pt modelId="{E6336D81-8790-408C-A3EC-03D4A2B4033B}" type="sibTrans" cxnId="{E5542F33-1CA0-450C-A61E-E2DC7E5E78B6}">
      <dgm:prSet/>
      <dgm:spPr/>
      <dgm:t>
        <a:bodyPr/>
        <a:lstStyle/>
        <a:p>
          <a:endParaRPr lang="en-US"/>
        </a:p>
      </dgm:t>
    </dgm:pt>
    <dgm:pt modelId="{ADD109C3-CD18-4B41-B581-6C802DA4AB63}">
      <dgm:prSet phldrT="[Text]"/>
      <dgm:spPr/>
      <dgm:t>
        <a:bodyPr/>
        <a:lstStyle/>
        <a:p>
          <a:r>
            <a:rPr lang="en-US" dirty="0" smtClean="0"/>
            <a:t>Demonstration</a:t>
          </a:r>
        </a:p>
      </dgm:t>
    </dgm:pt>
    <dgm:pt modelId="{080E4318-1B7C-478C-9002-15AA77A029B9}" type="parTrans" cxnId="{0F00994E-ACEB-4485-9DCB-1FAC46124EEF}">
      <dgm:prSet/>
      <dgm:spPr/>
      <dgm:t>
        <a:bodyPr/>
        <a:lstStyle/>
        <a:p>
          <a:endParaRPr lang="en-US"/>
        </a:p>
      </dgm:t>
    </dgm:pt>
    <dgm:pt modelId="{DCFE6A4F-E17E-4F25-8707-F5CA4E21BAD3}" type="sibTrans" cxnId="{0F00994E-ACEB-4485-9DCB-1FAC46124EEF}">
      <dgm:prSet/>
      <dgm:spPr/>
      <dgm:t>
        <a:bodyPr/>
        <a:lstStyle/>
        <a:p>
          <a:endParaRPr lang="en-US"/>
        </a:p>
      </dgm:t>
    </dgm:pt>
    <dgm:pt modelId="{C6132965-C28E-4E8A-B7D4-B90E294D9C2B}">
      <dgm:prSet phldrT="[Text]"/>
      <dgm:spPr/>
      <dgm:t>
        <a:bodyPr/>
        <a:lstStyle/>
        <a:p>
          <a:r>
            <a:rPr lang="en-US" dirty="0" smtClean="0"/>
            <a:t>Q &amp; A</a:t>
          </a:r>
        </a:p>
      </dgm:t>
    </dgm:pt>
    <dgm:pt modelId="{B90C5790-421D-4F8E-B44F-69D29C209336}" type="parTrans" cxnId="{B300C4B9-56B4-4A5D-B1BB-D0018D345484}">
      <dgm:prSet/>
      <dgm:spPr/>
      <dgm:t>
        <a:bodyPr/>
        <a:lstStyle/>
        <a:p>
          <a:endParaRPr lang="en-US"/>
        </a:p>
      </dgm:t>
    </dgm:pt>
    <dgm:pt modelId="{27138B69-3D91-42CA-9CB6-805C0920342D}" type="sibTrans" cxnId="{B300C4B9-56B4-4A5D-B1BB-D0018D345484}">
      <dgm:prSet/>
      <dgm:spPr/>
      <dgm:t>
        <a:bodyPr/>
        <a:lstStyle/>
        <a:p>
          <a:endParaRPr lang="en-US"/>
        </a:p>
      </dgm:t>
    </dgm:pt>
    <dgm:pt modelId="{82B658FC-AF8F-4A58-8E6F-B6DF71A30946}" type="pres">
      <dgm:prSet presAssocID="{753636FC-8E46-47B4-81EF-41F599590D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053E49-F5E5-4D67-952F-FBC34A72E3ED}" type="pres">
      <dgm:prSet presAssocID="{CD29CC67-1251-4427-B62E-F083DACA5667}" presName="parentLin" presStyleCnt="0"/>
      <dgm:spPr/>
    </dgm:pt>
    <dgm:pt modelId="{DE684F40-337D-4322-A859-7B8AADFFB460}" type="pres">
      <dgm:prSet presAssocID="{CD29CC67-1251-4427-B62E-F083DACA5667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BC0BBD32-02A9-4735-83D4-F3EBFCBC02A3}" type="pres">
      <dgm:prSet presAssocID="{CD29CC67-1251-4427-B62E-F083DACA566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0E83E-68CE-4F6B-A259-EB447FBDA01F}" type="pres">
      <dgm:prSet presAssocID="{CD29CC67-1251-4427-B62E-F083DACA5667}" presName="negativeSpace" presStyleCnt="0"/>
      <dgm:spPr/>
    </dgm:pt>
    <dgm:pt modelId="{3F534182-A19A-4DD2-BDF5-B829F0310166}" type="pres">
      <dgm:prSet presAssocID="{CD29CC67-1251-4427-B62E-F083DACA5667}" presName="childText" presStyleLbl="conFgAcc1" presStyleIdx="0" presStyleCnt="8">
        <dgm:presLayoutVars>
          <dgm:bulletEnabled val="1"/>
        </dgm:presLayoutVars>
      </dgm:prSet>
      <dgm:spPr/>
    </dgm:pt>
    <dgm:pt modelId="{3A14445B-DB14-4942-9F1E-7D0BDBB1786E}" type="pres">
      <dgm:prSet presAssocID="{DE1168F6-1278-4F70-8ECB-38470D4D8E33}" presName="spaceBetweenRectangles" presStyleCnt="0"/>
      <dgm:spPr/>
    </dgm:pt>
    <dgm:pt modelId="{D25718BF-AE17-424D-AFC6-64EB4D41B73A}" type="pres">
      <dgm:prSet presAssocID="{5D854CB8-AFC7-465C-91A8-FBDCD02C6B90}" presName="parentLin" presStyleCnt="0"/>
      <dgm:spPr/>
    </dgm:pt>
    <dgm:pt modelId="{31EA005A-8898-4181-B79D-33116ABE0702}" type="pres">
      <dgm:prSet presAssocID="{5D854CB8-AFC7-465C-91A8-FBDCD02C6B90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01DDFAB-8B93-4C28-A0B9-B005F5EF029A}" type="pres">
      <dgm:prSet presAssocID="{5D854CB8-AFC7-465C-91A8-FBDCD02C6B9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50EF9-AF88-4D4F-8773-EDD511A96F75}" type="pres">
      <dgm:prSet presAssocID="{5D854CB8-AFC7-465C-91A8-FBDCD02C6B90}" presName="negativeSpace" presStyleCnt="0"/>
      <dgm:spPr/>
    </dgm:pt>
    <dgm:pt modelId="{1004EFE9-A21A-4871-9E64-9FCD53ED96CC}" type="pres">
      <dgm:prSet presAssocID="{5D854CB8-AFC7-465C-91A8-FBDCD02C6B90}" presName="childText" presStyleLbl="conFgAcc1" presStyleIdx="1" presStyleCnt="8">
        <dgm:presLayoutVars>
          <dgm:bulletEnabled val="1"/>
        </dgm:presLayoutVars>
      </dgm:prSet>
      <dgm:spPr/>
    </dgm:pt>
    <dgm:pt modelId="{5C6E9989-2F3E-4DB1-90F4-F85EF69781B1}" type="pres">
      <dgm:prSet presAssocID="{0B50FD15-B9B7-46BA-99A3-5966C0F563EE}" presName="spaceBetweenRectangles" presStyleCnt="0"/>
      <dgm:spPr/>
    </dgm:pt>
    <dgm:pt modelId="{15203F91-CE04-4E3F-900C-E43CCBE469AD}" type="pres">
      <dgm:prSet presAssocID="{31734251-4D8A-4778-B486-9AE258CCCF0D}" presName="parentLin" presStyleCnt="0"/>
      <dgm:spPr/>
    </dgm:pt>
    <dgm:pt modelId="{3E59AE8E-95B4-45BC-B91C-5E1FFD6AF28C}" type="pres">
      <dgm:prSet presAssocID="{31734251-4D8A-4778-B486-9AE258CCCF0D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6F18B4DC-256A-4FC9-B7AE-A58BD86DE1B3}" type="pres">
      <dgm:prSet presAssocID="{31734251-4D8A-4778-B486-9AE258CCCF0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CC8A1-DDFF-4662-B830-244151BB9D68}" type="pres">
      <dgm:prSet presAssocID="{31734251-4D8A-4778-B486-9AE258CCCF0D}" presName="negativeSpace" presStyleCnt="0"/>
      <dgm:spPr/>
    </dgm:pt>
    <dgm:pt modelId="{DDA443BB-D1AE-40B7-A340-26A4F9168CD1}" type="pres">
      <dgm:prSet presAssocID="{31734251-4D8A-4778-B486-9AE258CCCF0D}" presName="childText" presStyleLbl="conFgAcc1" presStyleIdx="2" presStyleCnt="8">
        <dgm:presLayoutVars>
          <dgm:bulletEnabled val="1"/>
        </dgm:presLayoutVars>
      </dgm:prSet>
      <dgm:spPr/>
    </dgm:pt>
    <dgm:pt modelId="{AE2AEB3E-6E80-4457-8095-2EF97BD5C9AC}" type="pres">
      <dgm:prSet presAssocID="{D9BEE9DB-8079-400C-8685-3E5D543597FD}" presName="spaceBetweenRectangles" presStyleCnt="0"/>
      <dgm:spPr/>
    </dgm:pt>
    <dgm:pt modelId="{FC849DFA-B948-461C-B322-2C094871716C}" type="pres">
      <dgm:prSet presAssocID="{A6F3B8A5-3405-4D53-AC38-9E8BF2639CAF}" presName="parentLin" presStyleCnt="0"/>
      <dgm:spPr/>
    </dgm:pt>
    <dgm:pt modelId="{5BBBF6A0-CFDD-4BF7-88C3-0A44BB1B7154}" type="pres">
      <dgm:prSet presAssocID="{A6F3B8A5-3405-4D53-AC38-9E8BF2639CAF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9E5EF51A-DEE9-49C2-8401-9CB1939E3774}" type="pres">
      <dgm:prSet presAssocID="{A6F3B8A5-3405-4D53-AC38-9E8BF2639CA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42A89-C749-4C30-9609-3D1762424103}" type="pres">
      <dgm:prSet presAssocID="{A6F3B8A5-3405-4D53-AC38-9E8BF2639CAF}" presName="negativeSpace" presStyleCnt="0"/>
      <dgm:spPr/>
    </dgm:pt>
    <dgm:pt modelId="{8F8F3F38-18EB-462A-AA34-902510D0F26D}" type="pres">
      <dgm:prSet presAssocID="{A6F3B8A5-3405-4D53-AC38-9E8BF2639CAF}" presName="childText" presStyleLbl="conFgAcc1" presStyleIdx="3" presStyleCnt="8">
        <dgm:presLayoutVars>
          <dgm:bulletEnabled val="1"/>
        </dgm:presLayoutVars>
      </dgm:prSet>
      <dgm:spPr/>
    </dgm:pt>
    <dgm:pt modelId="{D62F34D4-2808-49A6-88A0-D8BE494C6847}" type="pres">
      <dgm:prSet presAssocID="{F240E518-CCE1-4DE0-9DA0-A99025522BE7}" presName="spaceBetweenRectangles" presStyleCnt="0"/>
      <dgm:spPr/>
    </dgm:pt>
    <dgm:pt modelId="{05F9CCA1-D3E2-4B21-B4B4-9594857A0193}" type="pres">
      <dgm:prSet presAssocID="{65B1BEE7-62D9-4326-8FA1-5229CEF19417}" presName="parentLin" presStyleCnt="0"/>
      <dgm:spPr/>
    </dgm:pt>
    <dgm:pt modelId="{FC3E296F-F9DF-457B-B78E-3842368DBE31}" type="pres">
      <dgm:prSet presAssocID="{65B1BEE7-62D9-4326-8FA1-5229CEF19417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D7CCE117-D9EE-4D78-9688-9BACA66B85D9}" type="pres">
      <dgm:prSet presAssocID="{65B1BEE7-62D9-4326-8FA1-5229CEF1941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32901-0396-4685-95D8-5FA9834B8BD5}" type="pres">
      <dgm:prSet presAssocID="{65B1BEE7-62D9-4326-8FA1-5229CEF19417}" presName="negativeSpace" presStyleCnt="0"/>
      <dgm:spPr/>
    </dgm:pt>
    <dgm:pt modelId="{9AF5EA0A-7640-42C5-8F18-98FAFF6F6BD4}" type="pres">
      <dgm:prSet presAssocID="{65B1BEE7-62D9-4326-8FA1-5229CEF19417}" presName="childText" presStyleLbl="conFgAcc1" presStyleIdx="4" presStyleCnt="8">
        <dgm:presLayoutVars>
          <dgm:bulletEnabled val="1"/>
        </dgm:presLayoutVars>
      </dgm:prSet>
      <dgm:spPr/>
    </dgm:pt>
    <dgm:pt modelId="{1080C667-C8C5-453B-9A87-67A0435D4EA0}" type="pres">
      <dgm:prSet presAssocID="{4DFDB790-19BA-49E3-8AC8-A1B39BBE2A01}" presName="spaceBetweenRectangles" presStyleCnt="0"/>
      <dgm:spPr/>
    </dgm:pt>
    <dgm:pt modelId="{2A130709-8EA5-4259-8C31-678DDF474FAB}" type="pres">
      <dgm:prSet presAssocID="{1CA0C4FB-4F6B-4EC5-99F7-1625F9B4660F}" presName="parentLin" presStyleCnt="0"/>
      <dgm:spPr/>
    </dgm:pt>
    <dgm:pt modelId="{8D94315A-0EBF-43C3-A25E-69748C83C95E}" type="pres">
      <dgm:prSet presAssocID="{1CA0C4FB-4F6B-4EC5-99F7-1625F9B4660F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915632F8-1F23-4A00-9B9F-0EDAF90BED2F}" type="pres">
      <dgm:prSet presAssocID="{1CA0C4FB-4F6B-4EC5-99F7-1625F9B4660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2BD0B-5C5D-4F8C-B6A2-E33B781A5BD5}" type="pres">
      <dgm:prSet presAssocID="{1CA0C4FB-4F6B-4EC5-99F7-1625F9B4660F}" presName="negativeSpace" presStyleCnt="0"/>
      <dgm:spPr/>
    </dgm:pt>
    <dgm:pt modelId="{E7F2A01C-E7DB-405F-B3AE-CFDACD7A1CE7}" type="pres">
      <dgm:prSet presAssocID="{1CA0C4FB-4F6B-4EC5-99F7-1625F9B4660F}" presName="childText" presStyleLbl="conFgAcc1" presStyleIdx="5" presStyleCnt="8">
        <dgm:presLayoutVars>
          <dgm:bulletEnabled val="1"/>
        </dgm:presLayoutVars>
      </dgm:prSet>
      <dgm:spPr/>
    </dgm:pt>
    <dgm:pt modelId="{6F52882A-1D4C-4C62-8ED0-E73B89A4F71A}" type="pres">
      <dgm:prSet presAssocID="{E6336D81-8790-408C-A3EC-03D4A2B4033B}" presName="spaceBetweenRectangles" presStyleCnt="0"/>
      <dgm:spPr/>
    </dgm:pt>
    <dgm:pt modelId="{C6B50972-1E8C-4CF3-86F9-131B388F03C9}" type="pres">
      <dgm:prSet presAssocID="{ADD109C3-CD18-4B41-B581-6C802DA4AB63}" presName="parentLin" presStyleCnt="0"/>
      <dgm:spPr/>
    </dgm:pt>
    <dgm:pt modelId="{FC2CA638-29F0-495B-B107-45057CE09645}" type="pres">
      <dgm:prSet presAssocID="{ADD109C3-CD18-4B41-B581-6C802DA4AB63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9DEFDAB1-B701-47DA-B59D-D022D19320A6}" type="pres">
      <dgm:prSet presAssocID="{ADD109C3-CD18-4B41-B581-6C802DA4AB6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B8679-FE49-4086-AAD5-3BBB4A4177CB}" type="pres">
      <dgm:prSet presAssocID="{ADD109C3-CD18-4B41-B581-6C802DA4AB63}" presName="negativeSpace" presStyleCnt="0"/>
      <dgm:spPr/>
    </dgm:pt>
    <dgm:pt modelId="{92FE787A-D36B-435E-9415-2D7356348AB9}" type="pres">
      <dgm:prSet presAssocID="{ADD109C3-CD18-4B41-B581-6C802DA4AB63}" presName="childText" presStyleLbl="conFgAcc1" presStyleIdx="6" presStyleCnt="8">
        <dgm:presLayoutVars>
          <dgm:bulletEnabled val="1"/>
        </dgm:presLayoutVars>
      </dgm:prSet>
      <dgm:spPr/>
    </dgm:pt>
    <dgm:pt modelId="{E18A6AB4-0F0D-4989-809D-5346146DF7F2}" type="pres">
      <dgm:prSet presAssocID="{DCFE6A4F-E17E-4F25-8707-F5CA4E21BAD3}" presName="spaceBetweenRectangles" presStyleCnt="0"/>
      <dgm:spPr/>
    </dgm:pt>
    <dgm:pt modelId="{7E27E161-9980-4B5F-81ED-54A5E0EC88F3}" type="pres">
      <dgm:prSet presAssocID="{C6132965-C28E-4E8A-B7D4-B90E294D9C2B}" presName="parentLin" presStyleCnt="0"/>
      <dgm:spPr/>
    </dgm:pt>
    <dgm:pt modelId="{7E353F17-7A5E-40D6-B167-E500496371CC}" type="pres">
      <dgm:prSet presAssocID="{C6132965-C28E-4E8A-B7D4-B90E294D9C2B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9C5148F2-0A4C-44E0-A184-2FF49343E8B5}" type="pres">
      <dgm:prSet presAssocID="{C6132965-C28E-4E8A-B7D4-B90E294D9C2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3EF88-D690-4A9F-A7FA-2D24C252C711}" type="pres">
      <dgm:prSet presAssocID="{C6132965-C28E-4E8A-B7D4-B90E294D9C2B}" presName="negativeSpace" presStyleCnt="0"/>
      <dgm:spPr/>
    </dgm:pt>
    <dgm:pt modelId="{6358EE48-B943-4AA4-ACB8-737A6DD7B3E6}" type="pres">
      <dgm:prSet presAssocID="{C6132965-C28E-4E8A-B7D4-B90E294D9C2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6E7DB53-F58B-413E-8AF3-AE00A5C09052}" srcId="{753636FC-8E46-47B4-81EF-41F599590D94}" destId="{5D854CB8-AFC7-465C-91A8-FBDCD02C6B90}" srcOrd="1" destOrd="0" parTransId="{C1BDD7EC-94EF-4B21-99A2-605A58BA75B4}" sibTransId="{0B50FD15-B9B7-46BA-99A3-5966C0F563EE}"/>
    <dgm:cxn modelId="{BE02923F-2486-4BA0-B21A-BFF03F1766F6}" type="presOf" srcId="{A6F3B8A5-3405-4D53-AC38-9E8BF2639CAF}" destId="{9E5EF51A-DEE9-49C2-8401-9CB1939E3774}" srcOrd="1" destOrd="0" presId="urn:microsoft.com/office/officeart/2005/8/layout/list1"/>
    <dgm:cxn modelId="{12367104-2748-4E2E-9C77-C36FC9B9FFA9}" type="presOf" srcId="{1CA0C4FB-4F6B-4EC5-99F7-1625F9B4660F}" destId="{915632F8-1F23-4A00-9B9F-0EDAF90BED2F}" srcOrd="1" destOrd="0" presId="urn:microsoft.com/office/officeart/2005/8/layout/list1"/>
    <dgm:cxn modelId="{7503E96F-5655-4E3C-B7DC-B14F4772C51C}" type="presOf" srcId="{ADD109C3-CD18-4B41-B581-6C802DA4AB63}" destId="{9DEFDAB1-B701-47DA-B59D-D022D19320A6}" srcOrd="1" destOrd="0" presId="urn:microsoft.com/office/officeart/2005/8/layout/list1"/>
    <dgm:cxn modelId="{DBD52DC4-B6F0-4676-ADB5-138EB35C8AE5}" type="presOf" srcId="{CD29CC67-1251-4427-B62E-F083DACA5667}" destId="{BC0BBD32-02A9-4735-83D4-F3EBFCBC02A3}" srcOrd="1" destOrd="0" presId="urn:microsoft.com/office/officeart/2005/8/layout/list1"/>
    <dgm:cxn modelId="{CB981468-1957-4511-A258-CD031A451399}" type="presOf" srcId="{31734251-4D8A-4778-B486-9AE258CCCF0D}" destId="{6F18B4DC-256A-4FC9-B7AE-A58BD86DE1B3}" srcOrd="1" destOrd="0" presId="urn:microsoft.com/office/officeart/2005/8/layout/list1"/>
    <dgm:cxn modelId="{D865E3EB-2797-45BC-BC60-7EF8F97EFD7C}" type="presOf" srcId="{31734251-4D8A-4778-B486-9AE258CCCF0D}" destId="{3E59AE8E-95B4-45BC-B91C-5E1FFD6AF28C}" srcOrd="0" destOrd="0" presId="urn:microsoft.com/office/officeart/2005/8/layout/list1"/>
    <dgm:cxn modelId="{629E8491-D5FD-4F18-9322-9412E1D64926}" srcId="{753636FC-8E46-47B4-81EF-41F599590D94}" destId="{31734251-4D8A-4778-B486-9AE258CCCF0D}" srcOrd="2" destOrd="0" parTransId="{8628E8D5-189A-4621-B602-6FAC500A7EB3}" sibTransId="{D9BEE9DB-8079-400C-8685-3E5D543597FD}"/>
    <dgm:cxn modelId="{B300C4B9-56B4-4A5D-B1BB-D0018D345484}" srcId="{753636FC-8E46-47B4-81EF-41F599590D94}" destId="{C6132965-C28E-4E8A-B7D4-B90E294D9C2B}" srcOrd="7" destOrd="0" parTransId="{B90C5790-421D-4F8E-B44F-69D29C209336}" sibTransId="{27138B69-3D91-42CA-9CB6-805C0920342D}"/>
    <dgm:cxn modelId="{D37209A9-F8D3-4D78-BD2B-C8103E91A112}" srcId="{753636FC-8E46-47B4-81EF-41F599590D94}" destId="{65B1BEE7-62D9-4326-8FA1-5229CEF19417}" srcOrd="4" destOrd="0" parTransId="{E78CC409-D39D-4E85-9D6A-5EB0061F05BC}" sibTransId="{4DFDB790-19BA-49E3-8AC8-A1B39BBE2A01}"/>
    <dgm:cxn modelId="{C3883012-08FA-4085-B00C-13546492E257}" type="presOf" srcId="{753636FC-8E46-47B4-81EF-41F599590D94}" destId="{82B658FC-AF8F-4A58-8E6F-B6DF71A30946}" srcOrd="0" destOrd="0" presId="urn:microsoft.com/office/officeart/2005/8/layout/list1"/>
    <dgm:cxn modelId="{20CDFD17-DA37-4DA5-8897-130C761F5697}" type="presOf" srcId="{CD29CC67-1251-4427-B62E-F083DACA5667}" destId="{DE684F40-337D-4322-A859-7B8AADFFB460}" srcOrd="0" destOrd="0" presId="urn:microsoft.com/office/officeart/2005/8/layout/list1"/>
    <dgm:cxn modelId="{39A5A63D-8E38-449C-9FE6-9832368BEFCD}" type="presOf" srcId="{ADD109C3-CD18-4B41-B581-6C802DA4AB63}" destId="{FC2CA638-29F0-495B-B107-45057CE09645}" srcOrd="0" destOrd="0" presId="urn:microsoft.com/office/officeart/2005/8/layout/list1"/>
    <dgm:cxn modelId="{A88ABB61-A46B-4BD4-913D-A877297CFD15}" type="presOf" srcId="{1CA0C4FB-4F6B-4EC5-99F7-1625F9B4660F}" destId="{8D94315A-0EBF-43C3-A25E-69748C83C95E}" srcOrd="0" destOrd="0" presId="urn:microsoft.com/office/officeart/2005/8/layout/list1"/>
    <dgm:cxn modelId="{56905B31-A3BD-4522-A367-86E0BE05A0A6}" type="presOf" srcId="{C6132965-C28E-4E8A-B7D4-B90E294D9C2B}" destId="{7E353F17-7A5E-40D6-B167-E500496371CC}" srcOrd="0" destOrd="0" presId="urn:microsoft.com/office/officeart/2005/8/layout/list1"/>
    <dgm:cxn modelId="{F88DC04C-CA77-446C-ACE5-65A9778CC9CF}" type="presOf" srcId="{5D854CB8-AFC7-465C-91A8-FBDCD02C6B90}" destId="{31EA005A-8898-4181-B79D-33116ABE0702}" srcOrd="0" destOrd="0" presId="urn:microsoft.com/office/officeart/2005/8/layout/list1"/>
    <dgm:cxn modelId="{22B306FF-3EF9-4DC2-8631-9268933C4A12}" type="presOf" srcId="{5D854CB8-AFC7-465C-91A8-FBDCD02C6B90}" destId="{601DDFAB-8B93-4C28-A0B9-B005F5EF029A}" srcOrd="1" destOrd="0" presId="urn:microsoft.com/office/officeart/2005/8/layout/list1"/>
    <dgm:cxn modelId="{942DB711-28DA-4BA9-8E82-ACB2EA23E2DE}" srcId="{753636FC-8E46-47B4-81EF-41F599590D94}" destId="{A6F3B8A5-3405-4D53-AC38-9E8BF2639CAF}" srcOrd="3" destOrd="0" parTransId="{6B595917-8394-4012-BCDC-A0F47A2BF021}" sibTransId="{F240E518-CCE1-4DE0-9DA0-A99025522BE7}"/>
    <dgm:cxn modelId="{DDE1971E-2B30-41BF-9B36-E1F9E2A58C95}" type="presOf" srcId="{C6132965-C28E-4E8A-B7D4-B90E294D9C2B}" destId="{9C5148F2-0A4C-44E0-A184-2FF49343E8B5}" srcOrd="1" destOrd="0" presId="urn:microsoft.com/office/officeart/2005/8/layout/list1"/>
    <dgm:cxn modelId="{CDF323B3-119B-4991-9307-A20606098E37}" srcId="{753636FC-8E46-47B4-81EF-41F599590D94}" destId="{CD29CC67-1251-4427-B62E-F083DACA5667}" srcOrd="0" destOrd="0" parTransId="{535F0259-1F44-41DA-9E9F-252E9C320851}" sibTransId="{DE1168F6-1278-4F70-8ECB-38470D4D8E33}"/>
    <dgm:cxn modelId="{CC3ECDF8-DEF4-496C-83D9-25AA04103393}" type="presOf" srcId="{65B1BEE7-62D9-4326-8FA1-5229CEF19417}" destId="{FC3E296F-F9DF-457B-B78E-3842368DBE31}" srcOrd="0" destOrd="0" presId="urn:microsoft.com/office/officeart/2005/8/layout/list1"/>
    <dgm:cxn modelId="{A67A3608-C09B-49A4-AD83-E91430D271B3}" type="presOf" srcId="{A6F3B8A5-3405-4D53-AC38-9E8BF2639CAF}" destId="{5BBBF6A0-CFDD-4BF7-88C3-0A44BB1B7154}" srcOrd="0" destOrd="0" presId="urn:microsoft.com/office/officeart/2005/8/layout/list1"/>
    <dgm:cxn modelId="{9D740CEF-7B5F-46E4-ADD4-802B4A8C53D6}" type="presOf" srcId="{65B1BEE7-62D9-4326-8FA1-5229CEF19417}" destId="{D7CCE117-D9EE-4D78-9688-9BACA66B85D9}" srcOrd="1" destOrd="0" presId="urn:microsoft.com/office/officeart/2005/8/layout/list1"/>
    <dgm:cxn modelId="{E5542F33-1CA0-450C-A61E-E2DC7E5E78B6}" srcId="{753636FC-8E46-47B4-81EF-41F599590D94}" destId="{1CA0C4FB-4F6B-4EC5-99F7-1625F9B4660F}" srcOrd="5" destOrd="0" parTransId="{A0070D61-9902-4544-B53C-98B970227628}" sibTransId="{E6336D81-8790-408C-A3EC-03D4A2B4033B}"/>
    <dgm:cxn modelId="{0F00994E-ACEB-4485-9DCB-1FAC46124EEF}" srcId="{753636FC-8E46-47B4-81EF-41F599590D94}" destId="{ADD109C3-CD18-4B41-B581-6C802DA4AB63}" srcOrd="6" destOrd="0" parTransId="{080E4318-1B7C-478C-9002-15AA77A029B9}" sibTransId="{DCFE6A4F-E17E-4F25-8707-F5CA4E21BAD3}"/>
    <dgm:cxn modelId="{40027974-2EE4-4E45-9865-ADF9AF819E73}" type="presParOf" srcId="{82B658FC-AF8F-4A58-8E6F-B6DF71A30946}" destId="{97053E49-F5E5-4D67-952F-FBC34A72E3ED}" srcOrd="0" destOrd="0" presId="urn:microsoft.com/office/officeart/2005/8/layout/list1"/>
    <dgm:cxn modelId="{5CF4B7BB-78BB-4868-8F60-A375F6EE6CEC}" type="presParOf" srcId="{97053E49-F5E5-4D67-952F-FBC34A72E3ED}" destId="{DE684F40-337D-4322-A859-7B8AADFFB460}" srcOrd="0" destOrd="0" presId="urn:microsoft.com/office/officeart/2005/8/layout/list1"/>
    <dgm:cxn modelId="{24CE8CD9-7A3A-4E07-94EF-C9359E50EA96}" type="presParOf" srcId="{97053E49-F5E5-4D67-952F-FBC34A72E3ED}" destId="{BC0BBD32-02A9-4735-83D4-F3EBFCBC02A3}" srcOrd="1" destOrd="0" presId="urn:microsoft.com/office/officeart/2005/8/layout/list1"/>
    <dgm:cxn modelId="{475F3D91-9D68-48BC-9922-406F40DD71B9}" type="presParOf" srcId="{82B658FC-AF8F-4A58-8E6F-B6DF71A30946}" destId="{4E70E83E-68CE-4F6B-A259-EB447FBDA01F}" srcOrd="1" destOrd="0" presId="urn:microsoft.com/office/officeart/2005/8/layout/list1"/>
    <dgm:cxn modelId="{B7033C2A-028A-4418-AED7-B57202382C57}" type="presParOf" srcId="{82B658FC-AF8F-4A58-8E6F-B6DF71A30946}" destId="{3F534182-A19A-4DD2-BDF5-B829F0310166}" srcOrd="2" destOrd="0" presId="urn:microsoft.com/office/officeart/2005/8/layout/list1"/>
    <dgm:cxn modelId="{0A05D916-DBFC-4644-BD7A-5CEA1A6CB671}" type="presParOf" srcId="{82B658FC-AF8F-4A58-8E6F-B6DF71A30946}" destId="{3A14445B-DB14-4942-9F1E-7D0BDBB1786E}" srcOrd="3" destOrd="0" presId="urn:microsoft.com/office/officeart/2005/8/layout/list1"/>
    <dgm:cxn modelId="{851B46FF-B17F-41FD-A823-73B1F310CE89}" type="presParOf" srcId="{82B658FC-AF8F-4A58-8E6F-B6DF71A30946}" destId="{D25718BF-AE17-424D-AFC6-64EB4D41B73A}" srcOrd="4" destOrd="0" presId="urn:microsoft.com/office/officeart/2005/8/layout/list1"/>
    <dgm:cxn modelId="{1799FF04-9324-4740-929C-DDDA71C36A3C}" type="presParOf" srcId="{D25718BF-AE17-424D-AFC6-64EB4D41B73A}" destId="{31EA005A-8898-4181-B79D-33116ABE0702}" srcOrd="0" destOrd="0" presId="urn:microsoft.com/office/officeart/2005/8/layout/list1"/>
    <dgm:cxn modelId="{11F248B6-B628-46B9-9358-A04C068AB1E4}" type="presParOf" srcId="{D25718BF-AE17-424D-AFC6-64EB4D41B73A}" destId="{601DDFAB-8B93-4C28-A0B9-B005F5EF029A}" srcOrd="1" destOrd="0" presId="urn:microsoft.com/office/officeart/2005/8/layout/list1"/>
    <dgm:cxn modelId="{DBB322E6-F3DA-466E-B4D8-302DDFC7D7C9}" type="presParOf" srcId="{82B658FC-AF8F-4A58-8E6F-B6DF71A30946}" destId="{4F050EF9-AF88-4D4F-8773-EDD511A96F75}" srcOrd="5" destOrd="0" presId="urn:microsoft.com/office/officeart/2005/8/layout/list1"/>
    <dgm:cxn modelId="{C487B3D8-D2EA-432B-8F47-942129AC9DA4}" type="presParOf" srcId="{82B658FC-AF8F-4A58-8E6F-B6DF71A30946}" destId="{1004EFE9-A21A-4871-9E64-9FCD53ED96CC}" srcOrd="6" destOrd="0" presId="urn:microsoft.com/office/officeart/2005/8/layout/list1"/>
    <dgm:cxn modelId="{42CDB518-7F95-4748-9254-2A9520C4EA1A}" type="presParOf" srcId="{82B658FC-AF8F-4A58-8E6F-B6DF71A30946}" destId="{5C6E9989-2F3E-4DB1-90F4-F85EF69781B1}" srcOrd="7" destOrd="0" presId="urn:microsoft.com/office/officeart/2005/8/layout/list1"/>
    <dgm:cxn modelId="{A7C629FE-75FA-4E7B-93B9-24EADB088182}" type="presParOf" srcId="{82B658FC-AF8F-4A58-8E6F-B6DF71A30946}" destId="{15203F91-CE04-4E3F-900C-E43CCBE469AD}" srcOrd="8" destOrd="0" presId="urn:microsoft.com/office/officeart/2005/8/layout/list1"/>
    <dgm:cxn modelId="{31F88DEC-5B6B-48AC-9B9B-E780046270D3}" type="presParOf" srcId="{15203F91-CE04-4E3F-900C-E43CCBE469AD}" destId="{3E59AE8E-95B4-45BC-B91C-5E1FFD6AF28C}" srcOrd="0" destOrd="0" presId="urn:microsoft.com/office/officeart/2005/8/layout/list1"/>
    <dgm:cxn modelId="{E254DF45-3E74-406A-A445-ED4E45E332C0}" type="presParOf" srcId="{15203F91-CE04-4E3F-900C-E43CCBE469AD}" destId="{6F18B4DC-256A-4FC9-B7AE-A58BD86DE1B3}" srcOrd="1" destOrd="0" presId="urn:microsoft.com/office/officeart/2005/8/layout/list1"/>
    <dgm:cxn modelId="{C0128BD5-76D5-4A69-B835-5095AE24C45D}" type="presParOf" srcId="{82B658FC-AF8F-4A58-8E6F-B6DF71A30946}" destId="{46BCC8A1-DDFF-4662-B830-244151BB9D68}" srcOrd="9" destOrd="0" presId="urn:microsoft.com/office/officeart/2005/8/layout/list1"/>
    <dgm:cxn modelId="{293CEB2C-7339-46C3-8578-8297A7205768}" type="presParOf" srcId="{82B658FC-AF8F-4A58-8E6F-B6DF71A30946}" destId="{DDA443BB-D1AE-40B7-A340-26A4F9168CD1}" srcOrd="10" destOrd="0" presId="urn:microsoft.com/office/officeart/2005/8/layout/list1"/>
    <dgm:cxn modelId="{1ADF8164-587A-4314-9F33-DFEEAA6E0411}" type="presParOf" srcId="{82B658FC-AF8F-4A58-8E6F-B6DF71A30946}" destId="{AE2AEB3E-6E80-4457-8095-2EF97BD5C9AC}" srcOrd="11" destOrd="0" presId="urn:microsoft.com/office/officeart/2005/8/layout/list1"/>
    <dgm:cxn modelId="{E208650F-E461-4499-AFC8-EB37845F6005}" type="presParOf" srcId="{82B658FC-AF8F-4A58-8E6F-B6DF71A30946}" destId="{FC849DFA-B948-461C-B322-2C094871716C}" srcOrd="12" destOrd="0" presId="urn:microsoft.com/office/officeart/2005/8/layout/list1"/>
    <dgm:cxn modelId="{6FC7F808-E07C-4007-A0B3-4429115AD7D6}" type="presParOf" srcId="{FC849DFA-B948-461C-B322-2C094871716C}" destId="{5BBBF6A0-CFDD-4BF7-88C3-0A44BB1B7154}" srcOrd="0" destOrd="0" presId="urn:microsoft.com/office/officeart/2005/8/layout/list1"/>
    <dgm:cxn modelId="{8B7930C4-8485-4890-821D-7D8C3CC09DA6}" type="presParOf" srcId="{FC849DFA-B948-461C-B322-2C094871716C}" destId="{9E5EF51A-DEE9-49C2-8401-9CB1939E3774}" srcOrd="1" destOrd="0" presId="urn:microsoft.com/office/officeart/2005/8/layout/list1"/>
    <dgm:cxn modelId="{0BB3B2FE-B6D8-415A-8349-75812CA8526C}" type="presParOf" srcId="{82B658FC-AF8F-4A58-8E6F-B6DF71A30946}" destId="{6FD42A89-C749-4C30-9609-3D1762424103}" srcOrd="13" destOrd="0" presId="urn:microsoft.com/office/officeart/2005/8/layout/list1"/>
    <dgm:cxn modelId="{3A13D90F-8835-483D-A086-0FB4126CC818}" type="presParOf" srcId="{82B658FC-AF8F-4A58-8E6F-B6DF71A30946}" destId="{8F8F3F38-18EB-462A-AA34-902510D0F26D}" srcOrd="14" destOrd="0" presId="urn:microsoft.com/office/officeart/2005/8/layout/list1"/>
    <dgm:cxn modelId="{CF7F0143-EE17-43B2-8975-FE7945B2E150}" type="presParOf" srcId="{82B658FC-AF8F-4A58-8E6F-B6DF71A30946}" destId="{D62F34D4-2808-49A6-88A0-D8BE494C6847}" srcOrd="15" destOrd="0" presId="urn:microsoft.com/office/officeart/2005/8/layout/list1"/>
    <dgm:cxn modelId="{9A8B9201-A628-4817-87CE-50D38CA72597}" type="presParOf" srcId="{82B658FC-AF8F-4A58-8E6F-B6DF71A30946}" destId="{05F9CCA1-D3E2-4B21-B4B4-9594857A0193}" srcOrd="16" destOrd="0" presId="urn:microsoft.com/office/officeart/2005/8/layout/list1"/>
    <dgm:cxn modelId="{BA69CC2C-BC22-422E-AAF6-51732E93BE9A}" type="presParOf" srcId="{05F9CCA1-D3E2-4B21-B4B4-9594857A0193}" destId="{FC3E296F-F9DF-457B-B78E-3842368DBE31}" srcOrd="0" destOrd="0" presId="urn:microsoft.com/office/officeart/2005/8/layout/list1"/>
    <dgm:cxn modelId="{3A8758D9-A475-4F82-93CA-D4D34BFA37D9}" type="presParOf" srcId="{05F9CCA1-D3E2-4B21-B4B4-9594857A0193}" destId="{D7CCE117-D9EE-4D78-9688-9BACA66B85D9}" srcOrd="1" destOrd="0" presId="urn:microsoft.com/office/officeart/2005/8/layout/list1"/>
    <dgm:cxn modelId="{07DB93D7-BB56-4DF3-BB18-EECB9DC86187}" type="presParOf" srcId="{82B658FC-AF8F-4A58-8E6F-B6DF71A30946}" destId="{C9832901-0396-4685-95D8-5FA9834B8BD5}" srcOrd="17" destOrd="0" presId="urn:microsoft.com/office/officeart/2005/8/layout/list1"/>
    <dgm:cxn modelId="{053FBA60-1383-45EE-BF16-0D0E8256FEDF}" type="presParOf" srcId="{82B658FC-AF8F-4A58-8E6F-B6DF71A30946}" destId="{9AF5EA0A-7640-42C5-8F18-98FAFF6F6BD4}" srcOrd="18" destOrd="0" presId="urn:microsoft.com/office/officeart/2005/8/layout/list1"/>
    <dgm:cxn modelId="{2188D03E-57EE-4BFF-AAA6-5EBB3D6BDBDB}" type="presParOf" srcId="{82B658FC-AF8F-4A58-8E6F-B6DF71A30946}" destId="{1080C667-C8C5-453B-9A87-67A0435D4EA0}" srcOrd="19" destOrd="0" presId="urn:microsoft.com/office/officeart/2005/8/layout/list1"/>
    <dgm:cxn modelId="{B905E419-5E26-4E06-98DD-913184BF8659}" type="presParOf" srcId="{82B658FC-AF8F-4A58-8E6F-B6DF71A30946}" destId="{2A130709-8EA5-4259-8C31-678DDF474FAB}" srcOrd="20" destOrd="0" presId="urn:microsoft.com/office/officeart/2005/8/layout/list1"/>
    <dgm:cxn modelId="{45CC42BE-6B35-4229-AF1F-5A06318BF83A}" type="presParOf" srcId="{2A130709-8EA5-4259-8C31-678DDF474FAB}" destId="{8D94315A-0EBF-43C3-A25E-69748C83C95E}" srcOrd="0" destOrd="0" presId="urn:microsoft.com/office/officeart/2005/8/layout/list1"/>
    <dgm:cxn modelId="{79B848EF-A38E-4A26-81AF-3906AF8A4A7D}" type="presParOf" srcId="{2A130709-8EA5-4259-8C31-678DDF474FAB}" destId="{915632F8-1F23-4A00-9B9F-0EDAF90BED2F}" srcOrd="1" destOrd="0" presId="urn:microsoft.com/office/officeart/2005/8/layout/list1"/>
    <dgm:cxn modelId="{101BC796-FAA9-4AB5-95B5-3E361739CC79}" type="presParOf" srcId="{82B658FC-AF8F-4A58-8E6F-B6DF71A30946}" destId="{B1E2BD0B-5C5D-4F8C-B6A2-E33B781A5BD5}" srcOrd="21" destOrd="0" presId="urn:microsoft.com/office/officeart/2005/8/layout/list1"/>
    <dgm:cxn modelId="{2D4EA742-ADB9-41D3-AC16-5B2FB19020CB}" type="presParOf" srcId="{82B658FC-AF8F-4A58-8E6F-B6DF71A30946}" destId="{E7F2A01C-E7DB-405F-B3AE-CFDACD7A1CE7}" srcOrd="22" destOrd="0" presId="urn:microsoft.com/office/officeart/2005/8/layout/list1"/>
    <dgm:cxn modelId="{18A5AFE0-5F88-4684-9490-AB5EB2F7276D}" type="presParOf" srcId="{82B658FC-AF8F-4A58-8E6F-B6DF71A30946}" destId="{6F52882A-1D4C-4C62-8ED0-E73B89A4F71A}" srcOrd="23" destOrd="0" presId="urn:microsoft.com/office/officeart/2005/8/layout/list1"/>
    <dgm:cxn modelId="{519A3230-6C0C-44E8-9A11-712412063A29}" type="presParOf" srcId="{82B658FC-AF8F-4A58-8E6F-B6DF71A30946}" destId="{C6B50972-1E8C-4CF3-86F9-131B388F03C9}" srcOrd="24" destOrd="0" presId="urn:microsoft.com/office/officeart/2005/8/layout/list1"/>
    <dgm:cxn modelId="{A4906EE8-5353-4E11-B61E-AA30EEE5D8D2}" type="presParOf" srcId="{C6B50972-1E8C-4CF3-86F9-131B388F03C9}" destId="{FC2CA638-29F0-495B-B107-45057CE09645}" srcOrd="0" destOrd="0" presId="urn:microsoft.com/office/officeart/2005/8/layout/list1"/>
    <dgm:cxn modelId="{E44E54BF-7E6E-45BF-A869-55D14C52C9BF}" type="presParOf" srcId="{C6B50972-1E8C-4CF3-86F9-131B388F03C9}" destId="{9DEFDAB1-B701-47DA-B59D-D022D19320A6}" srcOrd="1" destOrd="0" presId="urn:microsoft.com/office/officeart/2005/8/layout/list1"/>
    <dgm:cxn modelId="{59ECCAC6-C3E3-427E-9FA4-0D8321836F9E}" type="presParOf" srcId="{82B658FC-AF8F-4A58-8E6F-B6DF71A30946}" destId="{8A2B8679-FE49-4086-AAD5-3BBB4A4177CB}" srcOrd="25" destOrd="0" presId="urn:microsoft.com/office/officeart/2005/8/layout/list1"/>
    <dgm:cxn modelId="{09B34001-3A7D-4694-936F-73BA6359AF61}" type="presParOf" srcId="{82B658FC-AF8F-4A58-8E6F-B6DF71A30946}" destId="{92FE787A-D36B-435E-9415-2D7356348AB9}" srcOrd="26" destOrd="0" presId="urn:microsoft.com/office/officeart/2005/8/layout/list1"/>
    <dgm:cxn modelId="{3420FC51-070B-4416-ADA9-6FBF427CA353}" type="presParOf" srcId="{82B658FC-AF8F-4A58-8E6F-B6DF71A30946}" destId="{E18A6AB4-0F0D-4989-809D-5346146DF7F2}" srcOrd="27" destOrd="0" presId="urn:microsoft.com/office/officeart/2005/8/layout/list1"/>
    <dgm:cxn modelId="{E68FABC7-456D-455C-B66A-1444E94B8469}" type="presParOf" srcId="{82B658FC-AF8F-4A58-8E6F-B6DF71A30946}" destId="{7E27E161-9980-4B5F-81ED-54A5E0EC88F3}" srcOrd="28" destOrd="0" presId="urn:microsoft.com/office/officeart/2005/8/layout/list1"/>
    <dgm:cxn modelId="{1D087765-BBCF-4B7A-849E-FBC5E6C42FD5}" type="presParOf" srcId="{7E27E161-9980-4B5F-81ED-54A5E0EC88F3}" destId="{7E353F17-7A5E-40D6-B167-E500496371CC}" srcOrd="0" destOrd="0" presId="urn:microsoft.com/office/officeart/2005/8/layout/list1"/>
    <dgm:cxn modelId="{CC80355E-576A-4E9E-96F3-4A2E641BBC18}" type="presParOf" srcId="{7E27E161-9980-4B5F-81ED-54A5E0EC88F3}" destId="{9C5148F2-0A4C-44E0-A184-2FF49343E8B5}" srcOrd="1" destOrd="0" presId="urn:microsoft.com/office/officeart/2005/8/layout/list1"/>
    <dgm:cxn modelId="{4641A105-8FA3-4734-8A78-2DDAFB7045C2}" type="presParOf" srcId="{82B658FC-AF8F-4A58-8E6F-B6DF71A30946}" destId="{8363EF88-D690-4A9F-A7FA-2D24C252C711}" srcOrd="29" destOrd="0" presId="urn:microsoft.com/office/officeart/2005/8/layout/list1"/>
    <dgm:cxn modelId="{F245BCEA-0A62-49D3-BE33-3EF0BC0562F5}" type="presParOf" srcId="{82B658FC-AF8F-4A58-8E6F-B6DF71A30946}" destId="{6358EE48-B943-4AA4-ACB8-737A6DD7B3E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5CE972-BB75-4AA6-927F-C1B482AAAA9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5BD32-7458-4A1C-9021-5D26E466E533}">
      <dgm:prSet phldrT="[Text]" custT="1"/>
      <dgm:spPr/>
      <dgm:t>
        <a:bodyPr/>
        <a:lstStyle/>
        <a:p>
          <a:r>
            <a:rPr lang="en-US" sz="4800" dirty="0" smtClean="0"/>
            <a:t>Human Resource Entry</a:t>
          </a:r>
          <a:endParaRPr lang="en-US" sz="4800" dirty="0"/>
        </a:p>
      </dgm:t>
    </dgm:pt>
    <dgm:pt modelId="{4DE79ED0-897C-4B24-A123-56F40F82C33C}" type="parTrans" cxnId="{609B7FDA-713A-4656-BD91-6B22DC90A6F6}">
      <dgm:prSet/>
      <dgm:spPr/>
      <dgm:t>
        <a:bodyPr/>
        <a:lstStyle/>
        <a:p>
          <a:endParaRPr lang="en-US"/>
        </a:p>
      </dgm:t>
    </dgm:pt>
    <dgm:pt modelId="{AA7C32BE-8112-4EC8-8F66-CEEB91638653}" type="sibTrans" cxnId="{609B7FDA-713A-4656-BD91-6B22DC90A6F6}">
      <dgm:prSet/>
      <dgm:spPr/>
      <dgm:t>
        <a:bodyPr/>
        <a:lstStyle/>
        <a:p>
          <a:endParaRPr lang="en-US"/>
        </a:p>
      </dgm:t>
    </dgm:pt>
    <dgm:pt modelId="{1F59B78A-7624-4585-9565-37C1D063F948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500" b="1" dirty="0" smtClean="0">
              <a:solidFill>
                <a:srgbClr val="0070C0"/>
              </a:solidFill>
            </a:rPr>
            <a:t>Web-Access</a:t>
          </a:r>
        </a:p>
        <a:p>
          <a:r>
            <a:rPr lang="en-US" sz="3500" b="1" dirty="0" smtClean="0">
              <a:solidFill>
                <a:srgbClr val="0070C0"/>
              </a:solidFill>
            </a:rPr>
            <a:t>(Chrome, Firefox,</a:t>
          </a:r>
          <a:r>
            <a:rPr lang="en-US" sz="3500" dirty="0" smtClean="0"/>
            <a:t> </a:t>
          </a:r>
          <a:r>
            <a:rPr lang="en-US" sz="3500" b="1" dirty="0" smtClean="0">
              <a:solidFill>
                <a:srgbClr val="FF0000"/>
              </a:solidFill>
            </a:rPr>
            <a:t>IE, Opera)</a:t>
          </a:r>
          <a:endParaRPr lang="en-US" sz="3500" b="1" dirty="0">
            <a:solidFill>
              <a:srgbClr val="FF0000"/>
            </a:solidFill>
          </a:endParaRPr>
        </a:p>
      </dgm:t>
    </dgm:pt>
    <dgm:pt modelId="{58F14BA7-71E7-4348-AEAA-2D5C626532A8}" type="parTrans" cxnId="{4A2DB816-1E35-4E0F-83D1-BF1F60CA62D9}">
      <dgm:prSet/>
      <dgm:spPr/>
      <dgm:t>
        <a:bodyPr/>
        <a:lstStyle/>
        <a:p>
          <a:endParaRPr lang="en-US"/>
        </a:p>
      </dgm:t>
    </dgm:pt>
    <dgm:pt modelId="{5EF7C882-8780-49E9-80D8-4DE3F0D1B673}" type="sibTrans" cxnId="{4A2DB816-1E35-4E0F-83D1-BF1F60CA62D9}">
      <dgm:prSet/>
      <dgm:spPr/>
      <dgm:t>
        <a:bodyPr/>
        <a:lstStyle/>
        <a:p>
          <a:endParaRPr lang="en-US"/>
        </a:p>
      </dgm:t>
    </dgm:pt>
    <dgm:pt modelId="{33D72C39-4D5D-4893-8C39-12D785D47108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600" b="1" dirty="0" smtClean="0">
              <a:solidFill>
                <a:srgbClr val="0070C0"/>
              </a:solidFill>
            </a:rPr>
            <a:t>Native-App-Like Web Application on Mobiles</a:t>
          </a:r>
        </a:p>
      </dgm:t>
    </dgm:pt>
    <dgm:pt modelId="{10266E4A-3669-44E1-BBB6-4CDB5100C5B7}" type="parTrans" cxnId="{58D256CE-1BB4-41AE-A8B7-1A7A0648FC9F}">
      <dgm:prSet/>
      <dgm:spPr/>
      <dgm:t>
        <a:bodyPr/>
        <a:lstStyle/>
        <a:p>
          <a:endParaRPr lang="en-US"/>
        </a:p>
      </dgm:t>
    </dgm:pt>
    <dgm:pt modelId="{BF61F0FB-FF6C-4A9D-B304-FD405C37BA03}" type="sibTrans" cxnId="{58D256CE-1BB4-41AE-A8B7-1A7A0648FC9F}">
      <dgm:prSet/>
      <dgm:spPr/>
      <dgm:t>
        <a:bodyPr/>
        <a:lstStyle/>
        <a:p>
          <a:endParaRPr lang="en-US"/>
        </a:p>
      </dgm:t>
    </dgm:pt>
    <dgm:pt modelId="{4900F418-3103-453B-BA4D-D86FD4AEFD84}" type="pres">
      <dgm:prSet presAssocID="{805CE972-BB75-4AA6-927F-C1B482AAAA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09EDE4-3BB8-447F-BAAC-B85C330ECA08}" type="pres">
      <dgm:prSet presAssocID="{D0F5BD32-7458-4A1C-9021-5D26E466E533}" presName="roof" presStyleLbl="dkBgShp" presStyleIdx="0" presStyleCnt="2" custLinFactNeighborY="0"/>
      <dgm:spPr/>
      <dgm:t>
        <a:bodyPr/>
        <a:lstStyle/>
        <a:p>
          <a:endParaRPr lang="en-US"/>
        </a:p>
      </dgm:t>
    </dgm:pt>
    <dgm:pt modelId="{4EFF0078-C85F-40AF-A2E8-59ADF2EFFDA8}" type="pres">
      <dgm:prSet presAssocID="{D0F5BD32-7458-4A1C-9021-5D26E466E533}" presName="pillars" presStyleCnt="0"/>
      <dgm:spPr/>
    </dgm:pt>
    <dgm:pt modelId="{53F8B16C-185C-43E0-AA2D-18CE51190169}" type="pres">
      <dgm:prSet presAssocID="{D0F5BD32-7458-4A1C-9021-5D26E466E53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FF597-8145-4D2A-B811-4C9FC9A13BBB}" type="pres">
      <dgm:prSet presAssocID="{33D72C39-4D5D-4893-8C39-12D785D4710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9AB34-5081-4CE0-AC94-74697903E616}" type="pres">
      <dgm:prSet presAssocID="{D0F5BD32-7458-4A1C-9021-5D26E466E533}" presName="base" presStyleLbl="dkBgShp" presStyleIdx="1" presStyleCnt="2" custFlipVert="1"/>
      <dgm:spPr/>
    </dgm:pt>
  </dgm:ptLst>
  <dgm:cxnLst>
    <dgm:cxn modelId="{58D256CE-1BB4-41AE-A8B7-1A7A0648FC9F}" srcId="{D0F5BD32-7458-4A1C-9021-5D26E466E533}" destId="{33D72C39-4D5D-4893-8C39-12D785D47108}" srcOrd="1" destOrd="0" parTransId="{10266E4A-3669-44E1-BBB6-4CDB5100C5B7}" sibTransId="{BF61F0FB-FF6C-4A9D-B304-FD405C37BA03}"/>
    <dgm:cxn modelId="{41E000CF-324E-46B1-9EC1-831CE8815CD9}" type="presOf" srcId="{D0F5BD32-7458-4A1C-9021-5D26E466E533}" destId="{8109EDE4-3BB8-447F-BAAC-B85C330ECA08}" srcOrd="0" destOrd="0" presId="urn:microsoft.com/office/officeart/2005/8/layout/hList3"/>
    <dgm:cxn modelId="{AFCB4AF4-16A0-450C-BD13-AEDDC2E01371}" type="presOf" srcId="{1F59B78A-7624-4585-9565-37C1D063F948}" destId="{53F8B16C-185C-43E0-AA2D-18CE51190169}" srcOrd="0" destOrd="0" presId="urn:microsoft.com/office/officeart/2005/8/layout/hList3"/>
    <dgm:cxn modelId="{609B7FDA-713A-4656-BD91-6B22DC90A6F6}" srcId="{805CE972-BB75-4AA6-927F-C1B482AAAA93}" destId="{D0F5BD32-7458-4A1C-9021-5D26E466E533}" srcOrd="0" destOrd="0" parTransId="{4DE79ED0-897C-4B24-A123-56F40F82C33C}" sibTransId="{AA7C32BE-8112-4EC8-8F66-CEEB91638653}"/>
    <dgm:cxn modelId="{A796D68F-C7B8-41DB-9C84-B827B788EF8A}" type="presOf" srcId="{805CE972-BB75-4AA6-927F-C1B482AAAA93}" destId="{4900F418-3103-453B-BA4D-D86FD4AEFD84}" srcOrd="0" destOrd="0" presId="urn:microsoft.com/office/officeart/2005/8/layout/hList3"/>
    <dgm:cxn modelId="{4A2DB816-1E35-4E0F-83D1-BF1F60CA62D9}" srcId="{D0F5BD32-7458-4A1C-9021-5D26E466E533}" destId="{1F59B78A-7624-4585-9565-37C1D063F948}" srcOrd="0" destOrd="0" parTransId="{58F14BA7-71E7-4348-AEAA-2D5C626532A8}" sibTransId="{5EF7C882-8780-49E9-80D8-4DE3F0D1B673}"/>
    <dgm:cxn modelId="{BEB0927D-ED71-4F6D-8AE7-5FEFA786242F}" type="presOf" srcId="{33D72C39-4D5D-4893-8C39-12D785D47108}" destId="{019FF597-8145-4D2A-B811-4C9FC9A13BBB}" srcOrd="0" destOrd="0" presId="urn:microsoft.com/office/officeart/2005/8/layout/hList3"/>
    <dgm:cxn modelId="{B76BECC3-FBF6-4DBF-B380-BE4EE7A5AB54}" type="presParOf" srcId="{4900F418-3103-453B-BA4D-D86FD4AEFD84}" destId="{8109EDE4-3BB8-447F-BAAC-B85C330ECA08}" srcOrd="0" destOrd="0" presId="urn:microsoft.com/office/officeart/2005/8/layout/hList3"/>
    <dgm:cxn modelId="{21423805-DC81-466E-B4EF-9069118EEDA6}" type="presParOf" srcId="{4900F418-3103-453B-BA4D-D86FD4AEFD84}" destId="{4EFF0078-C85F-40AF-A2E8-59ADF2EFFDA8}" srcOrd="1" destOrd="0" presId="urn:microsoft.com/office/officeart/2005/8/layout/hList3"/>
    <dgm:cxn modelId="{2EE2D2C9-E811-4A7A-8486-28CDD9953FB3}" type="presParOf" srcId="{4EFF0078-C85F-40AF-A2E8-59ADF2EFFDA8}" destId="{53F8B16C-185C-43E0-AA2D-18CE51190169}" srcOrd="0" destOrd="0" presId="urn:microsoft.com/office/officeart/2005/8/layout/hList3"/>
    <dgm:cxn modelId="{E8C1EC21-D025-42F0-827B-D7564B4D5C9D}" type="presParOf" srcId="{4EFF0078-C85F-40AF-A2E8-59ADF2EFFDA8}" destId="{019FF597-8145-4D2A-B811-4C9FC9A13BBB}" srcOrd="1" destOrd="0" presId="urn:microsoft.com/office/officeart/2005/8/layout/hList3"/>
    <dgm:cxn modelId="{59A7212F-2832-44E1-B326-42C6A2686CBA}" type="presParOf" srcId="{4900F418-3103-453B-BA4D-D86FD4AEFD84}" destId="{1D19AB34-5081-4CE0-AC94-74697903E61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53C4C6-3209-4888-81D8-B106D39C7B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79F3BF-E171-4EAF-8CB7-F778E0B556FB}">
      <dgm:prSet phldrT="[Text]"/>
      <dgm:spPr/>
      <dgm:t>
        <a:bodyPr/>
        <a:lstStyle/>
        <a:p>
          <a:r>
            <a:rPr lang="en-US" dirty="0" smtClean="0"/>
            <a:t>Development Environment</a:t>
          </a:r>
          <a:endParaRPr lang="en-US" dirty="0"/>
        </a:p>
      </dgm:t>
    </dgm:pt>
    <dgm:pt modelId="{D2F13B45-CAEE-4D8C-ADE5-9AAD3C1A6741}" type="parTrans" cxnId="{BB4553A8-8475-475F-BCC5-E46EAEC52C4E}">
      <dgm:prSet/>
      <dgm:spPr/>
      <dgm:t>
        <a:bodyPr/>
        <a:lstStyle/>
        <a:p>
          <a:endParaRPr lang="en-US"/>
        </a:p>
      </dgm:t>
    </dgm:pt>
    <dgm:pt modelId="{57350EA1-0314-4F07-BE58-3F42B6A1AAF8}" type="sibTrans" cxnId="{BB4553A8-8475-475F-BCC5-E46EAEC52C4E}">
      <dgm:prSet/>
      <dgm:spPr/>
      <dgm:t>
        <a:bodyPr/>
        <a:lstStyle/>
        <a:p>
          <a:endParaRPr lang="en-US"/>
        </a:p>
      </dgm:t>
    </dgm:pt>
    <dgm:pt modelId="{0F5F3CB9-3D25-4866-8BF2-70453A6DDA58}">
      <dgm:prSet phldrT="[Text]"/>
      <dgm:spPr/>
      <dgm:t>
        <a:bodyPr/>
        <a:lstStyle/>
        <a:p>
          <a:r>
            <a:rPr lang="en-US" dirty="0" smtClean="0"/>
            <a:t>Hardware Requirement</a:t>
          </a:r>
          <a:endParaRPr lang="en-US" dirty="0"/>
        </a:p>
      </dgm:t>
    </dgm:pt>
    <dgm:pt modelId="{112CE5A6-CB46-4A74-9F47-1EEA1E2B6F46}" type="parTrans" cxnId="{1C7E246D-3BB8-449C-97E6-51B1CB1AA8FB}">
      <dgm:prSet/>
      <dgm:spPr/>
      <dgm:t>
        <a:bodyPr/>
        <a:lstStyle/>
        <a:p>
          <a:endParaRPr lang="en-US"/>
        </a:p>
      </dgm:t>
    </dgm:pt>
    <dgm:pt modelId="{236C4DC5-2646-4963-B76A-CC69C4A89753}" type="sibTrans" cxnId="{1C7E246D-3BB8-449C-97E6-51B1CB1AA8FB}">
      <dgm:prSet/>
      <dgm:spPr/>
      <dgm:t>
        <a:bodyPr/>
        <a:lstStyle/>
        <a:p>
          <a:endParaRPr lang="en-US"/>
        </a:p>
      </dgm:t>
    </dgm:pt>
    <dgm:pt modelId="{D95D6DFD-C978-47A6-BB57-52E2FC6E5A4F}">
      <dgm:prSet phldrT="[Text]"/>
      <dgm:spPr/>
      <dgm:t>
        <a:bodyPr/>
        <a:lstStyle/>
        <a:p>
          <a:r>
            <a:rPr lang="en-US" dirty="0" smtClean="0"/>
            <a:t>External Environments</a:t>
          </a:r>
          <a:endParaRPr lang="en-US" dirty="0"/>
        </a:p>
      </dgm:t>
    </dgm:pt>
    <dgm:pt modelId="{B1EB96AF-B491-411A-85FA-6318BF3D4891}" type="parTrans" cxnId="{B7B4BFA4-BB2D-45A5-AAAA-F5A2681EFEEF}">
      <dgm:prSet/>
      <dgm:spPr/>
      <dgm:t>
        <a:bodyPr/>
        <a:lstStyle/>
        <a:p>
          <a:endParaRPr lang="en-US"/>
        </a:p>
      </dgm:t>
    </dgm:pt>
    <dgm:pt modelId="{8CE4F0B4-A88F-49F6-8DBB-D0B00D6EF6AC}" type="sibTrans" cxnId="{B7B4BFA4-BB2D-45A5-AAAA-F5A2681EFEEF}">
      <dgm:prSet/>
      <dgm:spPr/>
      <dgm:t>
        <a:bodyPr/>
        <a:lstStyle/>
        <a:p>
          <a:endParaRPr lang="en-US"/>
        </a:p>
      </dgm:t>
    </dgm:pt>
    <dgm:pt modelId="{26A0BBEF-806C-46DE-B76D-384382F97F80}">
      <dgm:prSet phldrT="[Text]"/>
      <dgm:spPr/>
      <dgm:t>
        <a:bodyPr/>
        <a:lstStyle/>
        <a:p>
          <a:r>
            <a:rPr lang="en-US" dirty="0" smtClean="0"/>
            <a:t>Software Requirement</a:t>
          </a:r>
          <a:endParaRPr lang="en-US" dirty="0"/>
        </a:p>
      </dgm:t>
    </dgm:pt>
    <dgm:pt modelId="{24E07A4C-1073-4EEF-860B-B5BC55202614}" type="parTrans" cxnId="{CB702254-F68C-4DEB-9F51-CBE89709252D}">
      <dgm:prSet/>
      <dgm:spPr/>
      <dgm:t>
        <a:bodyPr/>
        <a:lstStyle/>
        <a:p>
          <a:endParaRPr lang="en-US"/>
        </a:p>
      </dgm:t>
    </dgm:pt>
    <dgm:pt modelId="{1BCA8E06-0FA8-4F0B-8020-15DC4BDB8347}" type="sibTrans" cxnId="{CB702254-F68C-4DEB-9F51-CBE89709252D}">
      <dgm:prSet/>
      <dgm:spPr/>
      <dgm:t>
        <a:bodyPr/>
        <a:lstStyle/>
        <a:p>
          <a:endParaRPr lang="en-US"/>
        </a:p>
      </dgm:t>
    </dgm:pt>
    <dgm:pt modelId="{F6784D8E-C254-4F1A-9CEA-9617B8F3CF13}">
      <dgm:prSet phldrT="[Text]"/>
      <dgm:spPr/>
      <dgm:t>
        <a:bodyPr/>
        <a:lstStyle/>
        <a:p>
          <a:r>
            <a:rPr lang="en-US" dirty="0" smtClean="0"/>
            <a:t>Operation Systems &amp; Frameworks</a:t>
          </a:r>
          <a:endParaRPr lang="en-US" dirty="0"/>
        </a:p>
      </dgm:t>
    </dgm:pt>
    <dgm:pt modelId="{F7318C72-2810-49EE-8D96-445217DD6ECE}" type="parTrans" cxnId="{09A14DC0-7676-4028-9E6B-F7095965BBC0}">
      <dgm:prSet/>
      <dgm:spPr/>
      <dgm:t>
        <a:bodyPr/>
        <a:lstStyle/>
        <a:p>
          <a:endParaRPr lang="en-US"/>
        </a:p>
      </dgm:t>
    </dgm:pt>
    <dgm:pt modelId="{3FCF50D5-CD25-4E6C-AAF8-49B40A3B3FEB}" type="sibTrans" cxnId="{09A14DC0-7676-4028-9E6B-F7095965BBC0}">
      <dgm:prSet/>
      <dgm:spPr/>
      <dgm:t>
        <a:bodyPr/>
        <a:lstStyle/>
        <a:p>
          <a:endParaRPr lang="en-US"/>
        </a:p>
      </dgm:t>
    </dgm:pt>
    <dgm:pt modelId="{435C2DF4-A05E-43C0-A521-E1CCCACD67B1}">
      <dgm:prSet phldrT="[Text]"/>
      <dgm:spPr/>
      <dgm:t>
        <a:bodyPr/>
        <a:lstStyle/>
        <a:p>
          <a:r>
            <a:rPr lang="en-US" dirty="0" smtClean="0"/>
            <a:t>Database Tools</a:t>
          </a:r>
          <a:endParaRPr lang="en-US" dirty="0"/>
        </a:p>
      </dgm:t>
    </dgm:pt>
    <dgm:pt modelId="{A720703B-627A-4B69-99B1-98F40FDE76BB}" type="parTrans" cxnId="{CAC5B0DA-8ADF-4F4F-8A88-F7D74D05DD10}">
      <dgm:prSet/>
      <dgm:spPr/>
      <dgm:t>
        <a:bodyPr/>
        <a:lstStyle/>
        <a:p>
          <a:endParaRPr lang="en-US"/>
        </a:p>
      </dgm:t>
    </dgm:pt>
    <dgm:pt modelId="{D725838A-FDF6-43E0-8A35-E2E1227C121A}" type="sibTrans" cxnId="{CAC5B0DA-8ADF-4F4F-8A88-F7D74D05DD10}">
      <dgm:prSet/>
      <dgm:spPr/>
      <dgm:t>
        <a:bodyPr/>
        <a:lstStyle/>
        <a:p>
          <a:endParaRPr lang="en-US"/>
        </a:p>
      </dgm:t>
    </dgm:pt>
    <dgm:pt modelId="{A864375E-BE7C-433E-A72B-235EEBDE1136}">
      <dgm:prSet phldrT="[Text]"/>
      <dgm:spPr/>
      <dgm:t>
        <a:bodyPr/>
        <a:lstStyle/>
        <a:p>
          <a:r>
            <a:rPr lang="en-US" dirty="0" smtClean="0"/>
            <a:t>Development Tools</a:t>
          </a:r>
          <a:endParaRPr lang="en-US" dirty="0"/>
        </a:p>
      </dgm:t>
    </dgm:pt>
    <dgm:pt modelId="{3343E1BF-6526-42A0-B1C7-36E267C697C1}" type="parTrans" cxnId="{1127EEBA-C98E-4877-A140-79D4AC91B7F7}">
      <dgm:prSet/>
      <dgm:spPr/>
      <dgm:t>
        <a:bodyPr/>
        <a:lstStyle/>
        <a:p>
          <a:endParaRPr lang="en-US"/>
        </a:p>
      </dgm:t>
    </dgm:pt>
    <dgm:pt modelId="{B6C9B559-F08A-4223-AFE0-467E1C697698}" type="sibTrans" cxnId="{1127EEBA-C98E-4877-A140-79D4AC91B7F7}">
      <dgm:prSet/>
      <dgm:spPr/>
      <dgm:t>
        <a:bodyPr/>
        <a:lstStyle/>
        <a:p>
          <a:endParaRPr lang="en-US"/>
        </a:p>
      </dgm:t>
    </dgm:pt>
    <dgm:pt modelId="{E443971E-349C-4A53-BA8D-D5264FC6B63B}">
      <dgm:prSet phldrT="[Text]"/>
      <dgm:spPr/>
      <dgm:t>
        <a:bodyPr/>
        <a:lstStyle/>
        <a:p>
          <a:r>
            <a:rPr lang="en-US" dirty="0" smtClean="0"/>
            <a:t>Document Tools</a:t>
          </a:r>
          <a:endParaRPr lang="en-US" dirty="0"/>
        </a:p>
      </dgm:t>
    </dgm:pt>
    <dgm:pt modelId="{BE949969-BA15-4466-A766-C7170BDAA813}" type="parTrans" cxnId="{C2072D2A-9005-44EF-A120-B846AD5A8E03}">
      <dgm:prSet/>
      <dgm:spPr/>
      <dgm:t>
        <a:bodyPr/>
        <a:lstStyle/>
        <a:p>
          <a:endParaRPr lang="en-US"/>
        </a:p>
      </dgm:t>
    </dgm:pt>
    <dgm:pt modelId="{C642FCCF-9274-4DA6-B435-C629EA91276A}" type="sibTrans" cxnId="{C2072D2A-9005-44EF-A120-B846AD5A8E03}">
      <dgm:prSet/>
      <dgm:spPr/>
      <dgm:t>
        <a:bodyPr/>
        <a:lstStyle/>
        <a:p>
          <a:endParaRPr lang="en-US"/>
        </a:p>
      </dgm:t>
    </dgm:pt>
    <dgm:pt modelId="{A9209A9B-B29B-4B73-B20F-5CE36BCEA710}">
      <dgm:prSet phldrT="[Text]"/>
      <dgm:spPr/>
      <dgm:t>
        <a:bodyPr/>
        <a:lstStyle/>
        <a:p>
          <a:r>
            <a:rPr lang="en-US" dirty="0" smtClean="0"/>
            <a:t>Communications Tools</a:t>
          </a:r>
          <a:endParaRPr lang="en-US" dirty="0"/>
        </a:p>
      </dgm:t>
    </dgm:pt>
    <dgm:pt modelId="{1F7EC0A5-CA62-4B1C-8A37-82AD87D904C4}" type="parTrans" cxnId="{E9EA64A7-37EA-4E1B-978D-4AA8CCC8743F}">
      <dgm:prSet/>
      <dgm:spPr/>
      <dgm:t>
        <a:bodyPr/>
        <a:lstStyle/>
        <a:p>
          <a:endParaRPr lang="en-US"/>
        </a:p>
      </dgm:t>
    </dgm:pt>
    <dgm:pt modelId="{97181EA6-4B28-4B1D-BA64-003D0D31224D}" type="sibTrans" cxnId="{E9EA64A7-37EA-4E1B-978D-4AA8CCC8743F}">
      <dgm:prSet/>
      <dgm:spPr/>
      <dgm:t>
        <a:bodyPr/>
        <a:lstStyle/>
        <a:p>
          <a:endParaRPr lang="en-US"/>
        </a:p>
      </dgm:t>
    </dgm:pt>
    <dgm:pt modelId="{9D7BA91F-021D-4991-A40B-4567CF3A53D8}" type="pres">
      <dgm:prSet presAssocID="{4553C4C6-3209-4888-81D8-B106D39C7B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D0303D-A547-4C48-A1A9-CBF723966FE7}" type="pres">
      <dgm:prSet presAssocID="{BF79F3BF-E171-4EAF-8CB7-F778E0B556FB}" presName="parentLin" presStyleCnt="0"/>
      <dgm:spPr/>
    </dgm:pt>
    <dgm:pt modelId="{E0A3C08A-6014-4627-AAD1-EDDD94C9776B}" type="pres">
      <dgm:prSet presAssocID="{BF79F3BF-E171-4EAF-8CB7-F778E0B556F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430EC7D-DA69-4410-8CF2-30CA70EFFA3A}" type="pres">
      <dgm:prSet presAssocID="{BF79F3BF-E171-4EAF-8CB7-F778E0B556F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F95E1-8FD5-4426-A653-7D2E175E6D32}" type="pres">
      <dgm:prSet presAssocID="{BF79F3BF-E171-4EAF-8CB7-F778E0B556FB}" presName="negativeSpace" presStyleCnt="0"/>
      <dgm:spPr/>
    </dgm:pt>
    <dgm:pt modelId="{62CE1DBB-5FE1-4E32-897D-D9426648AF5E}" type="pres">
      <dgm:prSet presAssocID="{BF79F3BF-E171-4EAF-8CB7-F778E0B556F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4D560-E428-4FA3-A9E5-6BA8C1221C2B}" type="pres">
      <dgm:prSet presAssocID="{57350EA1-0314-4F07-BE58-3F42B6A1AAF8}" presName="spaceBetweenRectangles" presStyleCnt="0"/>
      <dgm:spPr/>
    </dgm:pt>
    <dgm:pt modelId="{36E771CD-0BC8-41E7-B029-F68F7FE10D58}" type="pres">
      <dgm:prSet presAssocID="{D95D6DFD-C978-47A6-BB57-52E2FC6E5A4F}" presName="parentLin" presStyleCnt="0"/>
      <dgm:spPr/>
    </dgm:pt>
    <dgm:pt modelId="{065C4CD5-BAF1-4922-956E-11D4944296C3}" type="pres">
      <dgm:prSet presAssocID="{D95D6DFD-C978-47A6-BB57-52E2FC6E5A4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19944FD-7BBB-4F80-A55D-176A44A12CE2}" type="pres">
      <dgm:prSet presAssocID="{D95D6DFD-C978-47A6-BB57-52E2FC6E5A4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62E9D-D86C-4469-913A-6BCD745A9C2C}" type="pres">
      <dgm:prSet presAssocID="{D95D6DFD-C978-47A6-BB57-52E2FC6E5A4F}" presName="negativeSpace" presStyleCnt="0"/>
      <dgm:spPr/>
    </dgm:pt>
    <dgm:pt modelId="{9697FBB3-6906-497A-8491-E794DBADCC5E}" type="pres">
      <dgm:prSet presAssocID="{D95D6DFD-C978-47A6-BB57-52E2FC6E5A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7B78DCB-1030-4142-A2A6-6271375FD974}" type="presOf" srcId="{D95D6DFD-C978-47A6-BB57-52E2FC6E5A4F}" destId="{319944FD-7BBB-4F80-A55D-176A44A12CE2}" srcOrd="1" destOrd="0" presId="urn:microsoft.com/office/officeart/2005/8/layout/list1"/>
    <dgm:cxn modelId="{CB702254-F68C-4DEB-9F51-CBE89709252D}" srcId="{BF79F3BF-E171-4EAF-8CB7-F778E0B556FB}" destId="{26A0BBEF-806C-46DE-B76D-384382F97F80}" srcOrd="1" destOrd="0" parTransId="{24E07A4C-1073-4EEF-860B-B5BC55202614}" sibTransId="{1BCA8E06-0FA8-4F0B-8020-15DC4BDB8347}"/>
    <dgm:cxn modelId="{60B01BA4-0049-49BB-B1E0-18A47C8CD64D}" type="presOf" srcId="{26A0BBEF-806C-46DE-B76D-384382F97F80}" destId="{62CE1DBB-5FE1-4E32-897D-D9426648AF5E}" srcOrd="0" destOrd="1" presId="urn:microsoft.com/office/officeart/2005/8/layout/list1"/>
    <dgm:cxn modelId="{F4A69E12-1FBC-477C-9A7E-CE985A362081}" type="presOf" srcId="{BF79F3BF-E171-4EAF-8CB7-F778E0B556FB}" destId="{E0A3C08A-6014-4627-AAD1-EDDD94C9776B}" srcOrd="0" destOrd="0" presId="urn:microsoft.com/office/officeart/2005/8/layout/list1"/>
    <dgm:cxn modelId="{CCBE1695-4E7D-4BC7-BD1A-1C123601C475}" type="presOf" srcId="{435C2DF4-A05E-43C0-A521-E1CCCACD67B1}" destId="{62CE1DBB-5FE1-4E32-897D-D9426648AF5E}" srcOrd="0" destOrd="3" presId="urn:microsoft.com/office/officeart/2005/8/layout/list1"/>
    <dgm:cxn modelId="{09A14DC0-7676-4028-9E6B-F7095965BBC0}" srcId="{26A0BBEF-806C-46DE-B76D-384382F97F80}" destId="{F6784D8E-C254-4F1A-9CEA-9617B8F3CF13}" srcOrd="0" destOrd="0" parTransId="{F7318C72-2810-49EE-8D96-445217DD6ECE}" sibTransId="{3FCF50D5-CD25-4E6C-AAF8-49B40A3B3FEB}"/>
    <dgm:cxn modelId="{955FFAA2-A6AD-4587-A0FE-FFA17826FFCA}" type="presOf" srcId="{E443971E-349C-4A53-BA8D-D5264FC6B63B}" destId="{62CE1DBB-5FE1-4E32-897D-D9426648AF5E}" srcOrd="0" destOrd="5" presId="urn:microsoft.com/office/officeart/2005/8/layout/list1"/>
    <dgm:cxn modelId="{E6F912A0-A805-4FF0-A5DD-24EA522849AC}" type="presOf" srcId="{BF79F3BF-E171-4EAF-8CB7-F778E0B556FB}" destId="{8430EC7D-DA69-4410-8CF2-30CA70EFFA3A}" srcOrd="1" destOrd="0" presId="urn:microsoft.com/office/officeart/2005/8/layout/list1"/>
    <dgm:cxn modelId="{63097104-FD58-4EE5-8E23-6064287800B3}" type="presOf" srcId="{A9209A9B-B29B-4B73-B20F-5CE36BCEA710}" destId="{62CE1DBB-5FE1-4E32-897D-D9426648AF5E}" srcOrd="0" destOrd="6" presId="urn:microsoft.com/office/officeart/2005/8/layout/list1"/>
    <dgm:cxn modelId="{4C7B9A08-A419-47D5-8D98-C17FB1D8C704}" type="presOf" srcId="{0F5F3CB9-3D25-4866-8BF2-70453A6DDA58}" destId="{62CE1DBB-5FE1-4E32-897D-D9426648AF5E}" srcOrd="0" destOrd="0" presId="urn:microsoft.com/office/officeart/2005/8/layout/list1"/>
    <dgm:cxn modelId="{5CFFB5DD-A0D2-48CE-BFC5-334CA6C556C3}" type="presOf" srcId="{A864375E-BE7C-433E-A72B-235EEBDE1136}" destId="{62CE1DBB-5FE1-4E32-897D-D9426648AF5E}" srcOrd="0" destOrd="4" presId="urn:microsoft.com/office/officeart/2005/8/layout/list1"/>
    <dgm:cxn modelId="{1C7E246D-3BB8-449C-97E6-51B1CB1AA8FB}" srcId="{BF79F3BF-E171-4EAF-8CB7-F778E0B556FB}" destId="{0F5F3CB9-3D25-4866-8BF2-70453A6DDA58}" srcOrd="0" destOrd="0" parTransId="{112CE5A6-CB46-4A74-9F47-1EEA1E2B6F46}" sibTransId="{236C4DC5-2646-4963-B76A-CC69C4A89753}"/>
    <dgm:cxn modelId="{C2072D2A-9005-44EF-A120-B846AD5A8E03}" srcId="{26A0BBEF-806C-46DE-B76D-384382F97F80}" destId="{E443971E-349C-4A53-BA8D-D5264FC6B63B}" srcOrd="3" destOrd="0" parTransId="{BE949969-BA15-4466-A766-C7170BDAA813}" sibTransId="{C642FCCF-9274-4DA6-B435-C629EA91276A}"/>
    <dgm:cxn modelId="{B7B4BFA4-BB2D-45A5-AAAA-F5A2681EFEEF}" srcId="{4553C4C6-3209-4888-81D8-B106D39C7B94}" destId="{D95D6DFD-C978-47A6-BB57-52E2FC6E5A4F}" srcOrd="1" destOrd="0" parTransId="{B1EB96AF-B491-411A-85FA-6318BF3D4891}" sibTransId="{8CE4F0B4-A88F-49F6-8DBB-D0B00D6EF6AC}"/>
    <dgm:cxn modelId="{CAC5B0DA-8ADF-4F4F-8A88-F7D74D05DD10}" srcId="{26A0BBEF-806C-46DE-B76D-384382F97F80}" destId="{435C2DF4-A05E-43C0-A521-E1CCCACD67B1}" srcOrd="1" destOrd="0" parTransId="{A720703B-627A-4B69-99B1-98F40FDE76BB}" sibTransId="{D725838A-FDF6-43E0-8A35-E2E1227C121A}"/>
    <dgm:cxn modelId="{E9EA64A7-37EA-4E1B-978D-4AA8CCC8743F}" srcId="{26A0BBEF-806C-46DE-B76D-384382F97F80}" destId="{A9209A9B-B29B-4B73-B20F-5CE36BCEA710}" srcOrd="4" destOrd="0" parTransId="{1F7EC0A5-CA62-4B1C-8A37-82AD87D904C4}" sibTransId="{97181EA6-4B28-4B1D-BA64-003D0D31224D}"/>
    <dgm:cxn modelId="{BB4553A8-8475-475F-BCC5-E46EAEC52C4E}" srcId="{4553C4C6-3209-4888-81D8-B106D39C7B94}" destId="{BF79F3BF-E171-4EAF-8CB7-F778E0B556FB}" srcOrd="0" destOrd="0" parTransId="{D2F13B45-CAEE-4D8C-ADE5-9AAD3C1A6741}" sibTransId="{57350EA1-0314-4F07-BE58-3F42B6A1AAF8}"/>
    <dgm:cxn modelId="{1127EEBA-C98E-4877-A140-79D4AC91B7F7}" srcId="{26A0BBEF-806C-46DE-B76D-384382F97F80}" destId="{A864375E-BE7C-433E-A72B-235EEBDE1136}" srcOrd="2" destOrd="0" parTransId="{3343E1BF-6526-42A0-B1C7-36E267C697C1}" sibTransId="{B6C9B559-F08A-4223-AFE0-467E1C697698}"/>
    <dgm:cxn modelId="{0C714B56-1198-4821-B70D-9120F7228090}" type="presOf" srcId="{4553C4C6-3209-4888-81D8-B106D39C7B94}" destId="{9D7BA91F-021D-4991-A40B-4567CF3A53D8}" srcOrd="0" destOrd="0" presId="urn:microsoft.com/office/officeart/2005/8/layout/list1"/>
    <dgm:cxn modelId="{62A6286A-C826-4076-9687-EEE352400571}" type="presOf" srcId="{D95D6DFD-C978-47A6-BB57-52E2FC6E5A4F}" destId="{065C4CD5-BAF1-4922-956E-11D4944296C3}" srcOrd="0" destOrd="0" presId="urn:microsoft.com/office/officeart/2005/8/layout/list1"/>
    <dgm:cxn modelId="{589B8804-6B9D-4C20-BD29-7FE54885A297}" type="presOf" srcId="{F6784D8E-C254-4F1A-9CEA-9617B8F3CF13}" destId="{62CE1DBB-5FE1-4E32-897D-D9426648AF5E}" srcOrd="0" destOrd="2" presId="urn:microsoft.com/office/officeart/2005/8/layout/list1"/>
    <dgm:cxn modelId="{7BE614A4-E50A-4447-AA4F-223F721DBD84}" type="presParOf" srcId="{9D7BA91F-021D-4991-A40B-4567CF3A53D8}" destId="{37D0303D-A547-4C48-A1A9-CBF723966FE7}" srcOrd="0" destOrd="0" presId="urn:microsoft.com/office/officeart/2005/8/layout/list1"/>
    <dgm:cxn modelId="{17FD4EA2-D0FC-41BE-825B-8F6C8C8A5CAB}" type="presParOf" srcId="{37D0303D-A547-4C48-A1A9-CBF723966FE7}" destId="{E0A3C08A-6014-4627-AAD1-EDDD94C9776B}" srcOrd="0" destOrd="0" presId="urn:microsoft.com/office/officeart/2005/8/layout/list1"/>
    <dgm:cxn modelId="{DEB7BBD1-879B-4DF1-AEE0-8EDF78BC5C86}" type="presParOf" srcId="{37D0303D-A547-4C48-A1A9-CBF723966FE7}" destId="{8430EC7D-DA69-4410-8CF2-30CA70EFFA3A}" srcOrd="1" destOrd="0" presId="urn:microsoft.com/office/officeart/2005/8/layout/list1"/>
    <dgm:cxn modelId="{A9437ED7-2F82-474F-B9D8-50AC90D92C1D}" type="presParOf" srcId="{9D7BA91F-021D-4991-A40B-4567CF3A53D8}" destId="{4AFF95E1-8FD5-4426-A653-7D2E175E6D32}" srcOrd="1" destOrd="0" presId="urn:microsoft.com/office/officeart/2005/8/layout/list1"/>
    <dgm:cxn modelId="{395765C1-0331-47C9-8870-9AC3BE7DF895}" type="presParOf" srcId="{9D7BA91F-021D-4991-A40B-4567CF3A53D8}" destId="{62CE1DBB-5FE1-4E32-897D-D9426648AF5E}" srcOrd="2" destOrd="0" presId="urn:microsoft.com/office/officeart/2005/8/layout/list1"/>
    <dgm:cxn modelId="{FDBDD71F-11CF-47B8-8269-3BF84B2B0D70}" type="presParOf" srcId="{9D7BA91F-021D-4991-A40B-4567CF3A53D8}" destId="{2224D560-E428-4FA3-A9E5-6BA8C1221C2B}" srcOrd="3" destOrd="0" presId="urn:microsoft.com/office/officeart/2005/8/layout/list1"/>
    <dgm:cxn modelId="{27DDEACC-3654-4BEA-9EA9-A04202C4ACC9}" type="presParOf" srcId="{9D7BA91F-021D-4991-A40B-4567CF3A53D8}" destId="{36E771CD-0BC8-41E7-B029-F68F7FE10D58}" srcOrd="4" destOrd="0" presId="urn:microsoft.com/office/officeart/2005/8/layout/list1"/>
    <dgm:cxn modelId="{8ED58333-ED4F-42AF-B5E3-20B4465E6231}" type="presParOf" srcId="{36E771CD-0BC8-41E7-B029-F68F7FE10D58}" destId="{065C4CD5-BAF1-4922-956E-11D4944296C3}" srcOrd="0" destOrd="0" presId="urn:microsoft.com/office/officeart/2005/8/layout/list1"/>
    <dgm:cxn modelId="{05367866-6C5A-4FE5-8C67-9ECC58CB2D58}" type="presParOf" srcId="{36E771CD-0BC8-41E7-B029-F68F7FE10D58}" destId="{319944FD-7BBB-4F80-A55D-176A44A12CE2}" srcOrd="1" destOrd="0" presId="urn:microsoft.com/office/officeart/2005/8/layout/list1"/>
    <dgm:cxn modelId="{6E2E1E8D-617C-4B06-9D1B-99F37A1EA08B}" type="presParOf" srcId="{9D7BA91F-021D-4991-A40B-4567CF3A53D8}" destId="{08E62E9D-D86C-4469-913A-6BCD745A9C2C}" srcOrd="5" destOrd="0" presId="urn:microsoft.com/office/officeart/2005/8/layout/list1"/>
    <dgm:cxn modelId="{09CB757C-1FA1-4A7C-9FE3-CC2A4308C4E7}" type="presParOf" srcId="{9D7BA91F-021D-4991-A40B-4567CF3A53D8}" destId="{9697FBB3-6906-497A-8491-E794DBADCC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D7F899-229E-467F-A489-CA1C8558C8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6ABC51-75CF-4DCA-B024-4FA6C9C28B1E}">
      <dgm:prSet phldrT="[Text]"/>
      <dgm:spPr/>
      <dgm:t>
        <a:bodyPr/>
        <a:lstStyle/>
        <a:p>
          <a:r>
            <a:rPr lang="en-US" dirty="0" smtClean="0"/>
            <a:t>Functional Requirements</a:t>
          </a:r>
          <a:endParaRPr lang="en-US" dirty="0"/>
        </a:p>
      </dgm:t>
    </dgm:pt>
    <dgm:pt modelId="{A44C9B66-01C3-4C8A-8893-98813E43070F}" type="parTrans" cxnId="{87133000-2FC3-49D6-AC53-EEDD1C450FEE}">
      <dgm:prSet/>
      <dgm:spPr/>
      <dgm:t>
        <a:bodyPr/>
        <a:lstStyle/>
        <a:p>
          <a:endParaRPr lang="en-US"/>
        </a:p>
      </dgm:t>
    </dgm:pt>
    <dgm:pt modelId="{E84C4FDE-8FFD-4DC7-BA06-011FEDB5FD66}" type="sibTrans" cxnId="{87133000-2FC3-49D6-AC53-EEDD1C450FEE}">
      <dgm:prSet/>
      <dgm:spPr/>
      <dgm:t>
        <a:bodyPr/>
        <a:lstStyle/>
        <a:p>
          <a:endParaRPr lang="en-US"/>
        </a:p>
      </dgm:t>
    </dgm:pt>
    <dgm:pt modelId="{32222D93-FDC8-4F05-B52C-AFECCD9BBFCE}">
      <dgm:prSet phldrT="[Text]"/>
      <dgm:spPr/>
      <dgm:t>
        <a:bodyPr/>
        <a:lstStyle/>
        <a:p>
          <a:r>
            <a:rPr lang="en-US" dirty="0" smtClean="0"/>
            <a:t>Non-functional Requirements</a:t>
          </a:r>
          <a:endParaRPr lang="en-US" dirty="0"/>
        </a:p>
      </dgm:t>
    </dgm:pt>
    <dgm:pt modelId="{B98A50C4-2D16-4DC8-AAF8-4D1CE3DEBC6C}" type="parTrans" cxnId="{25D2B2D1-F7E2-45A0-9DE6-63B9DC734C39}">
      <dgm:prSet/>
      <dgm:spPr/>
      <dgm:t>
        <a:bodyPr/>
        <a:lstStyle/>
        <a:p>
          <a:endParaRPr lang="en-US"/>
        </a:p>
      </dgm:t>
    </dgm:pt>
    <dgm:pt modelId="{35141223-BC5B-4BBC-9D9F-F84808033D0F}" type="sibTrans" cxnId="{25D2B2D1-F7E2-45A0-9DE6-63B9DC734C39}">
      <dgm:prSet/>
      <dgm:spPr/>
      <dgm:t>
        <a:bodyPr/>
        <a:lstStyle/>
        <a:p>
          <a:endParaRPr lang="en-US"/>
        </a:p>
      </dgm:t>
    </dgm:pt>
    <dgm:pt modelId="{6D26C486-A703-4944-BC0C-E40DF3A475F7}" type="pres">
      <dgm:prSet presAssocID="{92D7F899-229E-467F-A489-CA1C8558C8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CB6540-6370-4119-95AA-6F9F10D8E3AD}" type="pres">
      <dgm:prSet presAssocID="{A86ABC51-75CF-4DCA-B024-4FA6C9C28B1E}" presName="parentLin" presStyleCnt="0"/>
      <dgm:spPr/>
    </dgm:pt>
    <dgm:pt modelId="{AFDCCB7E-6E3F-475B-B2CC-E559012355F5}" type="pres">
      <dgm:prSet presAssocID="{A86ABC51-75CF-4DCA-B024-4FA6C9C28B1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86D2068-4CE7-47D5-B84B-778254FC9389}" type="pres">
      <dgm:prSet presAssocID="{A86ABC51-75CF-4DCA-B024-4FA6C9C28B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C4B03-DA8F-41CB-AB18-A59CA83EA423}" type="pres">
      <dgm:prSet presAssocID="{A86ABC51-75CF-4DCA-B024-4FA6C9C28B1E}" presName="negativeSpace" presStyleCnt="0"/>
      <dgm:spPr/>
    </dgm:pt>
    <dgm:pt modelId="{7A35BAA6-BC6B-41FB-80DE-AF5DCCAE9C72}" type="pres">
      <dgm:prSet presAssocID="{A86ABC51-75CF-4DCA-B024-4FA6C9C28B1E}" presName="childText" presStyleLbl="conFgAcc1" presStyleIdx="0" presStyleCnt="2">
        <dgm:presLayoutVars>
          <dgm:bulletEnabled val="1"/>
        </dgm:presLayoutVars>
      </dgm:prSet>
      <dgm:spPr/>
    </dgm:pt>
    <dgm:pt modelId="{2FA4DDE7-E18F-4112-A9CD-D9EC83E139DA}" type="pres">
      <dgm:prSet presAssocID="{E84C4FDE-8FFD-4DC7-BA06-011FEDB5FD66}" presName="spaceBetweenRectangles" presStyleCnt="0"/>
      <dgm:spPr/>
    </dgm:pt>
    <dgm:pt modelId="{31422482-0250-4B43-AC98-87C0FA4114B3}" type="pres">
      <dgm:prSet presAssocID="{32222D93-FDC8-4F05-B52C-AFECCD9BBFCE}" presName="parentLin" presStyleCnt="0"/>
      <dgm:spPr/>
    </dgm:pt>
    <dgm:pt modelId="{E9855AA1-5259-4D0D-9EAC-D93929905E0A}" type="pres">
      <dgm:prSet presAssocID="{32222D93-FDC8-4F05-B52C-AFECCD9BBFC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46575E8-D071-4404-89B1-54FE7A282F2D}" type="pres">
      <dgm:prSet presAssocID="{32222D93-FDC8-4F05-B52C-AFECCD9BBFC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421FA-1AE6-4DA9-BBD4-DA1C568EB797}" type="pres">
      <dgm:prSet presAssocID="{32222D93-FDC8-4F05-B52C-AFECCD9BBFCE}" presName="negativeSpace" presStyleCnt="0"/>
      <dgm:spPr/>
    </dgm:pt>
    <dgm:pt modelId="{85B9E419-0A27-4976-9016-308834709AB7}" type="pres">
      <dgm:prSet presAssocID="{32222D93-FDC8-4F05-B52C-AFECCD9BBFC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14B3B49-D210-4CF3-B388-6205F59B0D92}" type="presOf" srcId="{A86ABC51-75CF-4DCA-B024-4FA6C9C28B1E}" destId="{486D2068-4CE7-47D5-B84B-778254FC9389}" srcOrd="1" destOrd="0" presId="urn:microsoft.com/office/officeart/2005/8/layout/list1"/>
    <dgm:cxn modelId="{25D2B2D1-F7E2-45A0-9DE6-63B9DC734C39}" srcId="{92D7F899-229E-467F-A489-CA1C8558C894}" destId="{32222D93-FDC8-4F05-B52C-AFECCD9BBFCE}" srcOrd="1" destOrd="0" parTransId="{B98A50C4-2D16-4DC8-AAF8-4D1CE3DEBC6C}" sibTransId="{35141223-BC5B-4BBC-9D9F-F84808033D0F}"/>
    <dgm:cxn modelId="{97FC1DE4-330B-49FC-ADC0-6CAA3FBF7D37}" type="presOf" srcId="{32222D93-FDC8-4F05-B52C-AFECCD9BBFCE}" destId="{E9855AA1-5259-4D0D-9EAC-D93929905E0A}" srcOrd="0" destOrd="0" presId="urn:microsoft.com/office/officeart/2005/8/layout/list1"/>
    <dgm:cxn modelId="{87133000-2FC3-49D6-AC53-EEDD1C450FEE}" srcId="{92D7F899-229E-467F-A489-CA1C8558C894}" destId="{A86ABC51-75CF-4DCA-B024-4FA6C9C28B1E}" srcOrd="0" destOrd="0" parTransId="{A44C9B66-01C3-4C8A-8893-98813E43070F}" sibTransId="{E84C4FDE-8FFD-4DC7-BA06-011FEDB5FD66}"/>
    <dgm:cxn modelId="{8B02076B-A2D1-4C35-9E47-97BFEB261D3E}" type="presOf" srcId="{92D7F899-229E-467F-A489-CA1C8558C894}" destId="{6D26C486-A703-4944-BC0C-E40DF3A475F7}" srcOrd="0" destOrd="0" presId="urn:microsoft.com/office/officeart/2005/8/layout/list1"/>
    <dgm:cxn modelId="{BBF934F0-C250-4227-BD3F-DED349B3EC82}" type="presOf" srcId="{32222D93-FDC8-4F05-B52C-AFECCD9BBFCE}" destId="{F46575E8-D071-4404-89B1-54FE7A282F2D}" srcOrd="1" destOrd="0" presId="urn:microsoft.com/office/officeart/2005/8/layout/list1"/>
    <dgm:cxn modelId="{96405BB0-D647-48A0-88B3-69ADBC906872}" type="presOf" srcId="{A86ABC51-75CF-4DCA-B024-4FA6C9C28B1E}" destId="{AFDCCB7E-6E3F-475B-B2CC-E559012355F5}" srcOrd="0" destOrd="0" presId="urn:microsoft.com/office/officeart/2005/8/layout/list1"/>
    <dgm:cxn modelId="{64B1C9C1-F018-4AA9-BF7C-37C3F464F649}" type="presParOf" srcId="{6D26C486-A703-4944-BC0C-E40DF3A475F7}" destId="{4ECB6540-6370-4119-95AA-6F9F10D8E3AD}" srcOrd="0" destOrd="0" presId="urn:microsoft.com/office/officeart/2005/8/layout/list1"/>
    <dgm:cxn modelId="{77860602-DCD9-4E7B-9A16-2C18A015292A}" type="presParOf" srcId="{4ECB6540-6370-4119-95AA-6F9F10D8E3AD}" destId="{AFDCCB7E-6E3F-475B-B2CC-E559012355F5}" srcOrd="0" destOrd="0" presId="urn:microsoft.com/office/officeart/2005/8/layout/list1"/>
    <dgm:cxn modelId="{CC385692-E008-4E89-8A47-4FCCBB48F741}" type="presParOf" srcId="{4ECB6540-6370-4119-95AA-6F9F10D8E3AD}" destId="{486D2068-4CE7-47D5-B84B-778254FC9389}" srcOrd="1" destOrd="0" presId="urn:microsoft.com/office/officeart/2005/8/layout/list1"/>
    <dgm:cxn modelId="{3F7286AF-7333-4F52-8872-7B68FAE9F536}" type="presParOf" srcId="{6D26C486-A703-4944-BC0C-E40DF3A475F7}" destId="{566C4B03-DA8F-41CB-AB18-A59CA83EA423}" srcOrd="1" destOrd="0" presId="urn:microsoft.com/office/officeart/2005/8/layout/list1"/>
    <dgm:cxn modelId="{FDCB6F35-56EF-45E6-B6B1-260BB35FFA2D}" type="presParOf" srcId="{6D26C486-A703-4944-BC0C-E40DF3A475F7}" destId="{7A35BAA6-BC6B-41FB-80DE-AF5DCCAE9C72}" srcOrd="2" destOrd="0" presId="urn:microsoft.com/office/officeart/2005/8/layout/list1"/>
    <dgm:cxn modelId="{65BC7CC1-FB00-4A25-B701-041A44B112CA}" type="presParOf" srcId="{6D26C486-A703-4944-BC0C-E40DF3A475F7}" destId="{2FA4DDE7-E18F-4112-A9CD-D9EC83E139DA}" srcOrd="3" destOrd="0" presId="urn:microsoft.com/office/officeart/2005/8/layout/list1"/>
    <dgm:cxn modelId="{EDF0CFFD-256C-4903-BB0F-E747CCE083A8}" type="presParOf" srcId="{6D26C486-A703-4944-BC0C-E40DF3A475F7}" destId="{31422482-0250-4B43-AC98-87C0FA4114B3}" srcOrd="4" destOrd="0" presId="urn:microsoft.com/office/officeart/2005/8/layout/list1"/>
    <dgm:cxn modelId="{1E06C3E5-D4A3-4467-8D33-9CEFE692E421}" type="presParOf" srcId="{31422482-0250-4B43-AC98-87C0FA4114B3}" destId="{E9855AA1-5259-4D0D-9EAC-D93929905E0A}" srcOrd="0" destOrd="0" presId="urn:microsoft.com/office/officeart/2005/8/layout/list1"/>
    <dgm:cxn modelId="{AE6D298C-86A6-46B2-BA42-8D84F0AFCDC1}" type="presParOf" srcId="{31422482-0250-4B43-AC98-87C0FA4114B3}" destId="{F46575E8-D071-4404-89B1-54FE7A282F2D}" srcOrd="1" destOrd="0" presId="urn:microsoft.com/office/officeart/2005/8/layout/list1"/>
    <dgm:cxn modelId="{670EA2E3-0EEB-4D89-AD15-AA5A41DA636B}" type="presParOf" srcId="{6D26C486-A703-4944-BC0C-E40DF3A475F7}" destId="{D48421FA-1AE6-4DA9-BBD4-DA1C568EB797}" srcOrd="5" destOrd="0" presId="urn:microsoft.com/office/officeart/2005/8/layout/list1"/>
    <dgm:cxn modelId="{336A735F-B8E5-44A5-BF4C-5B25E478857A}" type="presParOf" srcId="{6D26C486-A703-4944-BC0C-E40DF3A475F7}" destId="{85B9E419-0A27-4976-9016-308834709AB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FE83BB-0E4A-4569-980C-0B4F98A311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32856-8D5F-4FCD-A596-B381BD6EC3BA}">
      <dgm:prSet phldrT="[Text]"/>
      <dgm:spPr/>
      <dgm:t>
        <a:bodyPr/>
        <a:lstStyle/>
        <a:p>
          <a:r>
            <a:rPr lang="en-US" dirty="0" smtClean="0"/>
            <a:t>Overall System Architecture</a:t>
          </a:r>
          <a:endParaRPr lang="en-US" dirty="0"/>
        </a:p>
      </dgm:t>
    </dgm:pt>
    <dgm:pt modelId="{71B88FF6-8067-4D97-9C86-0B6E1DE0EE30}" type="parTrans" cxnId="{BD859AF8-B139-4B76-A565-373A86A8CF05}">
      <dgm:prSet/>
      <dgm:spPr/>
      <dgm:t>
        <a:bodyPr/>
        <a:lstStyle/>
        <a:p>
          <a:endParaRPr lang="en-US"/>
        </a:p>
      </dgm:t>
    </dgm:pt>
    <dgm:pt modelId="{68427C04-866E-47FA-A0EF-B10687391EC9}" type="sibTrans" cxnId="{BD859AF8-B139-4B76-A565-373A86A8CF05}">
      <dgm:prSet/>
      <dgm:spPr/>
      <dgm:t>
        <a:bodyPr/>
        <a:lstStyle/>
        <a:p>
          <a:endParaRPr lang="en-US"/>
        </a:p>
      </dgm:t>
    </dgm:pt>
    <dgm:pt modelId="{6621667F-1E1C-4F3F-88EF-A71DFBE35931}">
      <dgm:prSet phldrT="[Text]"/>
      <dgm:spPr/>
      <dgm:t>
        <a:bodyPr/>
        <a:lstStyle/>
        <a:p>
          <a:r>
            <a:rPr lang="en-US" dirty="0" smtClean="0"/>
            <a:t>Component Diagram</a:t>
          </a:r>
          <a:endParaRPr lang="en-US" dirty="0"/>
        </a:p>
      </dgm:t>
    </dgm:pt>
    <dgm:pt modelId="{1CBDACAC-80A3-4946-8297-9E804A604E96}" type="parTrans" cxnId="{39AED6C1-18CB-44AE-9A79-41320B0CC434}">
      <dgm:prSet/>
      <dgm:spPr/>
      <dgm:t>
        <a:bodyPr/>
        <a:lstStyle/>
        <a:p>
          <a:endParaRPr lang="en-US"/>
        </a:p>
      </dgm:t>
    </dgm:pt>
    <dgm:pt modelId="{69A31FD6-CBB9-4F38-A9BE-05EC306902CA}" type="sibTrans" cxnId="{39AED6C1-18CB-44AE-9A79-41320B0CC434}">
      <dgm:prSet/>
      <dgm:spPr/>
      <dgm:t>
        <a:bodyPr/>
        <a:lstStyle/>
        <a:p>
          <a:endParaRPr lang="en-US"/>
        </a:p>
      </dgm:t>
    </dgm:pt>
    <dgm:pt modelId="{6D0A196D-B8DE-4492-A170-08727513757D}">
      <dgm:prSet phldrT="[Text]"/>
      <dgm:spPr/>
      <dgm:t>
        <a:bodyPr/>
        <a:lstStyle/>
        <a:p>
          <a:r>
            <a:rPr lang="en-US" dirty="0" smtClean="0"/>
            <a:t>Architecture Design</a:t>
          </a:r>
          <a:endParaRPr lang="en-US" dirty="0"/>
        </a:p>
      </dgm:t>
    </dgm:pt>
    <dgm:pt modelId="{92502521-F213-4759-A979-230C39AE2EB3}" type="parTrans" cxnId="{5ACD1EAE-48A2-4BBA-A827-C1236FD8D109}">
      <dgm:prSet/>
      <dgm:spPr/>
      <dgm:t>
        <a:bodyPr/>
        <a:lstStyle/>
        <a:p>
          <a:endParaRPr lang="en-US"/>
        </a:p>
      </dgm:t>
    </dgm:pt>
    <dgm:pt modelId="{8139C4EF-5181-456D-A2BD-2902526BB7E3}" type="sibTrans" cxnId="{5ACD1EAE-48A2-4BBA-A827-C1236FD8D109}">
      <dgm:prSet/>
      <dgm:spPr/>
      <dgm:t>
        <a:bodyPr/>
        <a:lstStyle/>
        <a:p>
          <a:endParaRPr lang="en-US"/>
        </a:p>
      </dgm:t>
    </dgm:pt>
    <dgm:pt modelId="{7974DC11-BBB8-4DEF-B523-E4F2EFAF749A}">
      <dgm:prSet phldrT="[Text]"/>
      <dgm:spPr/>
      <dgm:t>
        <a:bodyPr/>
        <a:lstStyle/>
        <a:p>
          <a:r>
            <a:rPr lang="en-US" dirty="0" smtClean="0"/>
            <a:t>Class Diagram</a:t>
          </a:r>
          <a:endParaRPr lang="en-US" dirty="0"/>
        </a:p>
      </dgm:t>
    </dgm:pt>
    <dgm:pt modelId="{C2A6A1AC-3FAF-4517-A147-9CD8845750AD}" type="parTrans" cxnId="{B344C38C-4E50-49A1-8033-4E27D16F4E98}">
      <dgm:prSet/>
      <dgm:spPr/>
      <dgm:t>
        <a:bodyPr/>
        <a:lstStyle/>
        <a:p>
          <a:endParaRPr lang="en-US"/>
        </a:p>
      </dgm:t>
    </dgm:pt>
    <dgm:pt modelId="{4212D153-03CA-4AAA-8688-2F2763369BCE}" type="sibTrans" cxnId="{B344C38C-4E50-49A1-8033-4E27D16F4E98}">
      <dgm:prSet/>
      <dgm:spPr/>
      <dgm:t>
        <a:bodyPr/>
        <a:lstStyle/>
        <a:p>
          <a:endParaRPr lang="en-US"/>
        </a:p>
      </dgm:t>
    </dgm:pt>
    <dgm:pt modelId="{ADDB36FF-73B7-416F-9966-EFF604EEE24D}">
      <dgm:prSet phldrT="[Text]"/>
      <dgm:spPr/>
      <dgm:t>
        <a:bodyPr/>
        <a:lstStyle/>
        <a:p>
          <a:r>
            <a:rPr lang="en-US" dirty="0" smtClean="0"/>
            <a:t>Sequence Diagram</a:t>
          </a:r>
          <a:endParaRPr lang="en-US" dirty="0"/>
        </a:p>
      </dgm:t>
    </dgm:pt>
    <dgm:pt modelId="{BB33A5EE-37F9-4CE0-895D-6BE78A558D9D}" type="parTrans" cxnId="{3C227CF6-BD63-4736-B9BC-2F0AE50E7BD7}">
      <dgm:prSet/>
      <dgm:spPr/>
      <dgm:t>
        <a:bodyPr/>
        <a:lstStyle/>
        <a:p>
          <a:endParaRPr lang="en-US"/>
        </a:p>
      </dgm:t>
    </dgm:pt>
    <dgm:pt modelId="{8E2BA85F-197F-4BA8-B0D5-2E3B4F386A13}" type="sibTrans" cxnId="{3C227CF6-BD63-4736-B9BC-2F0AE50E7BD7}">
      <dgm:prSet/>
      <dgm:spPr/>
      <dgm:t>
        <a:bodyPr/>
        <a:lstStyle/>
        <a:p>
          <a:endParaRPr lang="en-US"/>
        </a:p>
      </dgm:t>
    </dgm:pt>
    <dgm:pt modelId="{AA50A54E-0F34-4940-A391-A77D2326D3D1}">
      <dgm:prSet phldrT="[Text]"/>
      <dgm:spPr/>
      <dgm:t>
        <a:bodyPr/>
        <a:lstStyle/>
        <a:p>
          <a:r>
            <a:rPr lang="en-US" dirty="0" smtClean="0"/>
            <a:t>Database Design</a:t>
          </a:r>
          <a:endParaRPr lang="en-US" dirty="0"/>
        </a:p>
      </dgm:t>
    </dgm:pt>
    <dgm:pt modelId="{E289BB7D-0285-4936-B0FB-8B540A38692B}" type="parTrans" cxnId="{B722FBCD-0C6C-47AC-97F3-A53F41B48C52}">
      <dgm:prSet/>
      <dgm:spPr/>
      <dgm:t>
        <a:bodyPr/>
        <a:lstStyle/>
        <a:p>
          <a:endParaRPr lang="en-US"/>
        </a:p>
      </dgm:t>
    </dgm:pt>
    <dgm:pt modelId="{94FB5073-7D5D-4F98-814F-680261BE68CA}" type="sibTrans" cxnId="{B722FBCD-0C6C-47AC-97F3-A53F41B48C52}">
      <dgm:prSet/>
      <dgm:spPr/>
      <dgm:t>
        <a:bodyPr/>
        <a:lstStyle/>
        <a:p>
          <a:endParaRPr lang="en-US"/>
        </a:p>
      </dgm:t>
    </dgm:pt>
    <dgm:pt modelId="{317F9AC5-D98C-462F-B096-77B1C45B5DF5}" type="pres">
      <dgm:prSet presAssocID="{06FE83BB-0E4A-4569-980C-0B4F98A311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A70903-263D-4F30-911F-DFB5F09D0627}" type="pres">
      <dgm:prSet presAssocID="{7AF32856-8D5F-4FCD-A596-B381BD6EC3BA}" presName="parentLin" presStyleCnt="0"/>
      <dgm:spPr/>
    </dgm:pt>
    <dgm:pt modelId="{8D49B479-00B9-4280-BE1A-C3BC21F2D46C}" type="pres">
      <dgm:prSet presAssocID="{7AF32856-8D5F-4FCD-A596-B381BD6EC3B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9E8C5BF-8C5D-4E9F-AC90-86D8B5AAB285}" type="pres">
      <dgm:prSet presAssocID="{7AF32856-8D5F-4FCD-A596-B381BD6EC3B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71CDF-855D-49FB-BB03-76A133DC0606}" type="pres">
      <dgm:prSet presAssocID="{7AF32856-8D5F-4FCD-A596-B381BD6EC3BA}" presName="negativeSpace" presStyleCnt="0"/>
      <dgm:spPr/>
    </dgm:pt>
    <dgm:pt modelId="{82077458-BCD4-4551-823E-D71ADCA9850F}" type="pres">
      <dgm:prSet presAssocID="{7AF32856-8D5F-4FCD-A596-B381BD6EC3BA}" presName="childText" presStyleLbl="conFgAcc1" presStyleIdx="0" presStyleCnt="6">
        <dgm:presLayoutVars>
          <dgm:bulletEnabled val="1"/>
        </dgm:presLayoutVars>
      </dgm:prSet>
      <dgm:spPr/>
    </dgm:pt>
    <dgm:pt modelId="{FEB0B954-4B33-4EE7-9451-FDD61FC9033D}" type="pres">
      <dgm:prSet presAssocID="{68427C04-866E-47FA-A0EF-B10687391EC9}" presName="spaceBetweenRectangles" presStyleCnt="0"/>
      <dgm:spPr/>
    </dgm:pt>
    <dgm:pt modelId="{CDA929D3-0E47-4917-8889-0055192EA3E0}" type="pres">
      <dgm:prSet presAssocID="{6621667F-1E1C-4F3F-88EF-A71DFBE35931}" presName="parentLin" presStyleCnt="0"/>
      <dgm:spPr/>
    </dgm:pt>
    <dgm:pt modelId="{1AC6BCF5-4F95-4A85-AF3E-886E24B8AF30}" type="pres">
      <dgm:prSet presAssocID="{6621667F-1E1C-4F3F-88EF-A71DFBE3593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A9C8FE8-E99C-4443-900A-21E924FF800E}" type="pres">
      <dgm:prSet presAssocID="{6621667F-1E1C-4F3F-88EF-A71DFBE3593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788DC-DD14-48C2-A4DD-697DCC60BD60}" type="pres">
      <dgm:prSet presAssocID="{6621667F-1E1C-4F3F-88EF-A71DFBE35931}" presName="negativeSpace" presStyleCnt="0"/>
      <dgm:spPr/>
    </dgm:pt>
    <dgm:pt modelId="{EC9293C8-3839-436B-8C5D-B5FA8FE5BC3B}" type="pres">
      <dgm:prSet presAssocID="{6621667F-1E1C-4F3F-88EF-A71DFBE35931}" presName="childText" presStyleLbl="conFgAcc1" presStyleIdx="1" presStyleCnt="6">
        <dgm:presLayoutVars>
          <dgm:bulletEnabled val="1"/>
        </dgm:presLayoutVars>
      </dgm:prSet>
      <dgm:spPr/>
    </dgm:pt>
    <dgm:pt modelId="{BE50DF61-688A-4149-B6B0-D909D8ED9ABC}" type="pres">
      <dgm:prSet presAssocID="{69A31FD6-CBB9-4F38-A9BE-05EC306902CA}" presName="spaceBetweenRectangles" presStyleCnt="0"/>
      <dgm:spPr/>
    </dgm:pt>
    <dgm:pt modelId="{59E6B5FA-AA3D-49FB-AF89-51B2D7518463}" type="pres">
      <dgm:prSet presAssocID="{6D0A196D-B8DE-4492-A170-08727513757D}" presName="parentLin" presStyleCnt="0"/>
      <dgm:spPr/>
    </dgm:pt>
    <dgm:pt modelId="{B3A320EE-3562-468E-BDB1-B0F2169DA18E}" type="pres">
      <dgm:prSet presAssocID="{6D0A196D-B8DE-4492-A170-08727513757D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F3DF7B7C-CFBE-4ACF-9C4E-3A2DF1F6553D}" type="pres">
      <dgm:prSet presAssocID="{6D0A196D-B8DE-4492-A170-08727513757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58F82-E906-4D31-82C6-38E8B88A7FD2}" type="pres">
      <dgm:prSet presAssocID="{6D0A196D-B8DE-4492-A170-08727513757D}" presName="negativeSpace" presStyleCnt="0"/>
      <dgm:spPr/>
    </dgm:pt>
    <dgm:pt modelId="{7DDC8093-28CE-4F4B-B105-3DEB6EA0FB24}" type="pres">
      <dgm:prSet presAssocID="{6D0A196D-B8DE-4492-A170-08727513757D}" presName="childText" presStyleLbl="conFgAcc1" presStyleIdx="2" presStyleCnt="6">
        <dgm:presLayoutVars>
          <dgm:bulletEnabled val="1"/>
        </dgm:presLayoutVars>
      </dgm:prSet>
      <dgm:spPr/>
    </dgm:pt>
    <dgm:pt modelId="{ECE56789-58CB-4FFF-BA54-75311080A3E4}" type="pres">
      <dgm:prSet presAssocID="{8139C4EF-5181-456D-A2BD-2902526BB7E3}" presName="spaceBetweenRectangles" presStyleCnt="0"/>
      <dgm:spPr/>
    </dgm:pt>
    <dgm:pt modelId="{BA8B5C49-A1C0-48B8-9AE6-59ECF16D0A76}" type="pres">
      <dgm:prSet presAssocID="{7974DC11-BBB8-4DEF-B523-E4F2EFAF749A}" presName="parentLin" presStyleCnt="0"/>
      <dgm:spPr/>
    </dgm:pt>
    <dgm:pt modelId="{8912996E-9B25-4F27-B020-51CE3EB9E796}" type="pres">
      <dgm:prSet presAssocID="{7974DC11-BBB8-4DEF-B523-E4F2EFAF749A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44D4C1FF-C1B7-4718-8D9B-58D64CF695A7}" type="pres">
      <dgm:prSet presAssocID="{7974DC11-BBB8-4DEF-B523-E4F2EFAF749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1953E-BC20-4FA3-835A-AC22B5E54B56}" type="pres">
      <dgm:prSet presAssocID="{7974DC11-BBB8-4DEF-B523-E4F2EFAF749A}" presName="negativeSpace" presStyleCnt="0"/>
      <dgm:spPr/>
    </dgm:pt>
    <dgm:pt modelId="{2300F1BB-E431-4B1D-9D46-E27F10617607}" type="pres">
      <dgm:prSet presAssocID="{7974DC11-BBB8-4DEF-B523-E4F2EFAF749A}" presName="childText" presStyleLbl="conFgAcc1" presStyleIdx="3" presStyleCnt="6">
        <dgm:presLayoutVars>
          <dgm:bulletEnabled val="1"/>
        </dgm:presLayoutVars>
      </dgm:prSet>
      <dgm:spPr/>
    </dgm:pt>
    <dgm:pt modelId="{40AD107D-3A9A-445C-A575-A936515BA5AF}" type="pres">
      <dgm:prSet presAssocID="{4212D153-03CA-4AAA-8688-2F2763369BCE}" presName="spaceBetweenRectangles" presStyleCnt="0"/>
      <dgm:spPr/>
    </dgm:pt>
    <dgm:pt modelId="{4B7F31BF-1326-4BBB-9A95-C2C155F650F6}" type="pres">
      <dgm:prSet presAssocID="{ADDB36FF-73B7-416F-9966-EFF604EEE24D}" presName="parentLin" presStyleCnt="0"/>
      <dgm:spPr/>
    </dgm:pt>
    <dgm:pt modelId="{9DECB3A3-A95A-4F0F-A52F-FC6364977794}" type="pres">
      <dgm:prSet presAssocID="{ADDB36FF-73B7-416F-9966-EFF604EEE24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B15734C2-12B7-4D25-BA01-4AC2F10AECE7}" type="pres">
      <dgm:prSet presAssocID="{ADDB36FF-73B7-416F-9966-EFF604EEE24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2853C-21D4-4636-AE9B-734A4278260B}" type="pres">
      <dgm:prSet presAssocID="{ADDB36FF-73B7-416F-9966-EFF604EEE24D}" presName="negativeSpace" presStyleCnt="0"/>
      <dgm:spPr/>
    </dgm:pt>
    <dgm:pt modelId="{F00708AF-3C6C-47B3-929B-D4539BA6FAB7}" type="pres">
      <dgm:prSet presAssocID="{ADDB36FF-73B7-416F-9966-EFF604EEE24D}" presName="childText" presStyleLbl="conFgAcc1" presStyleIdx="4" presStyleCnt="6">
        <dgm:presLayoutVars>
          <dgm:bulletEnabled val="1"/>
        </dgm:presLayoutVars>
      </dgm:prSet>
      <dgm:spPr/>
    </dgm:pt>
    <dgm:pt modelId="{2C3F4A55-F324-4FEB-B26B-0E4544A1DB20}" type="pres">
      <dgm:prSet presAssocID="{8E2BA85F-197F-4BA8-B0D5-2E3B4F386A13}" presName="spaceBetweenRectangles" presStyleCnt="0"/>
      <dgm:spPr/>
    </dgm:pt>
    <dgm:pt modelId="{9C6754A4-6B57-4FF0-A585-AC74B89881BB}" type="pres">
      <dgm:prSet presAssocID="{AA50A54E-0F34-4940-A391-A77D2326D3D1}" presName="parentLin" presStyleCnt="0"/>
      <dgm:spPr/>
    </dgm:pt>
    <dgm:pt modelId="{47002218-31DE-4FCB-B73F-913E2EF28463}" type="pres">
      <dgm:prSet presAssocID="{AA50A54E-0F34-4940-A391-A77D2326D3D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CF4229E6-405A-476B-AF4C-AADC93DA5686}" type="pres">
      <dgm:prSet presAssocID="{AA50A54E-0F34-4940-A391-A77D2326D3D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AB8C0-B864-468D-9829-A87437A43B21}" type="pres">
      <dgm:prSet presAssocID="{AA50A54E-0F34-4940-A391-A77D2326D3D1}" presName="negativeSpace" presStyleCnt="0"/>
      <dgm:spPr/>
    </dgm:pt>
    <dgm:pt modelId="{E873C64F-11FB-4C4D-AE1F-B0FEB3A805AE}" type="pres">
      <dgm:prSet presAssocID="{AA50A54E-0F34-4940-A391-A77D2326D3D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C227CF6-BD63-4736-B9BC-2F0AE50E7BD7}" srcId="{06FE83BB-0E4A-4569-980C-0B4F98A311B9}" destId="{ADDB36FF-73B7-416F-9966-EFF604EEE24D}" srcOrd="4" destOrd="0" parTransId="{BB33A5EE-37F9-4CE0-895D-6BE78A558D9D}" sibTransId="{8E2BA85F-197F-4BA8-B0D5-2E3B4F386A13}"/>
    <dgm:cxn modelId="{ED65895A-2875-4BA5-9A8E-31DB86C987EF}" type="presOf" srcId="{AA50A54E-0F34-4940-A391-A77D2326D3D1}" destId="{47002218-31DE-4FCB-B73F-913E2EF28463}" srcOrd="0" destOrd="0" presId="urn:microsoft.com/office/officeart/2005/8/layout/list1"/>
    <dgm:cxn modelId="{3B93831D-5D1C-4BEA-BF6F-357813C2A890}" type="presOf" srcId="{7AF32856-8D5F-4FCD-A596-B381BD6EC3BA}" destId="{A9E8C5BF-8C5D-4E9F-AC90-86D8B5AAB285}" srcOrd="1" destOrd="0" presId="urn:microsoft.com/office/officeart/2005/8/layout/list1"/>
    <dgm:cxn modelId="{B344C38C-4E50-49A1-8033-4E27D16F4E98}" srcId="{06FE83BB-0E4A-4569-980C-0B4F98A311B9}" destId="{7974DC11-BBB8-4DEF-B523-E4F2EFAF749A}" srcOrd="3" destOrd="0" parTransId="{C2A6A1AC-3FAF-4517-A147-9CD8845750AD}" sibTransId="{4212D153-03CA-4AAA-8688-2F2763369BCE}"/>
    <dgm:cxn modelId="{39AED6C1-18CB-44AE-9A79-41320B0CC434}" srcId="{06FE83BB-0E4A-4569-980C-0B4F98A311B9}" destId="{6621667F-1E1C-4F3F-88EF-A71DFBE35931}" srcOrd="1" destOrd="0" parTransId="{1CBDACAC-80A3-4946-8297-9E804A604E96}" sibTransId="{69A31FD6-CBB9-4F38-A9BE-05EC306902CA}"/>
    <dgm:cxn modelId="{766A9ADE-D8E0-445F-B4B0-06E56DADB33A}" type="presOf" srcId="{7AF32856-8D5F-4FCD-A596-B381BD6EC3BA}" destId="{8D49B479-00B9-4280-BE1A-C3BC21F2D46C}" srcOrd="0" destOrd="0" presId="urn:microsoft.com/office/officeart/2005/8/layout/list1"/>
    <dgm:cxn modelId="{C779AA75-7FFA-43AA-B518-FEDC0A673789}" type="presOf" srcId="{6D0A196D-B8DE-4492-A170-08727513757D}" destId="{B3A320EE-3562-468E-BDB1-B0F2169DA18E}" srcOrd="0" destOrd="0" presId="urn:microsoft.com/office/officeart/2005/8/layout/list1"/>
    <dgm:cxn modelId="{FF94A776-47CB-4D1B-B186-F4609EA4AD85}" type="presOf" srcId="{7974DC11-BBB8-4DEF-B523-E4F2EFAF749A}" destId="{44D4C1FF-C1B7-4718-8D9B-58D64CF695A7}" srcOrd="1" destOrd="0" presId="urn:microsoft.com/office/officeart/2005/8/layout/list1"/>
    <dgm:cxn modelId="{BD9D227D-9C3F-4C5F-8C3C-DF716736FE8C}" type="presOf" srcId="{6621667F-1E1C-4F3F-88EF-A71DFBE35931}" destId="{9A9C8FE8-E99C-4443-900A-21E924FF800E}" srcOrd="1" destOrd="0" presId="urn:microsoft.com/office/officeart/2005/8/layout/list1"/>
    <dgm:cxn modelId="{91EF9D36-998B-4D90-9281-A5BCC59AC89E}" type="presOf" srcId="{6D0A196D-B8DE-4492-A170-08727513757D}" destId="{F3DF7B7C-CFBE-4ACF-9C4E-3A2DF1F6553D}" srcOrd="1" destOrd="0" presId="urn:microsoft.com/office/officeart/2005/8/layout/list1"/>
    <dgm:cxn modelId="{D8896F47-D6E0-4054-AEBF-B35A9B663CA2}" type="presOf" srcId="{AA50A54E-0F34-4940-A391-A77D2326D3D1}" destId="{CF4229E6-405A-476B-AF4C-AADC93DA5686}" srcOrd="1" destOrd="0" presId="urn:microsoft.com/office/officeart/2005/8/layout/list1"/>
    <dgm:cxn modelId="{06410356-DDD8-444D-BB7E-B5996BF1CA63}" type="presOf" srcId="{ADDB36FF-73B7-416F-9966-EFF604EEE24D}" destId="{9DECB3A3-A95A-4F0F-A52F-FC6364977794}" srcOrd="0" destOrd="0" presId="urn:microsoft.com/office/officeart/2005/8/layout/list1"/>
    <dgm:cxn modelId="{BD859AF8-B139-4B76-A565-373A86A8CF05}" srcId="{06FE83BB-0E4A-4569-980C-0B4F98A311B9}" destId="{7AF32856-8D5F-4FCD-A596-B381BD6EC3BA}" srcOrd="0" destOrd="0" parTransId="{71B88FF6-8067-4D97-9C86-0B6E1DE0EE30}" sibTransId="{68427C04-866E-47FA-A0EF-B10687391EC9}"/>
    <dgm:cxn modelId="{AAB8774D-793A-4099-9036-10DCA7B48EF3}" type="presOf" srcId="{6621667F-1E1C-4F3F-88EF-A71DFBE35931}" destId="{1AC6BCF5-4F95-4A85-AF3E-886E24B8AF30}" srcOrd="0" destOrd="0" presId="urn:microsoft.com/office/officeart/2005/8/layout/list1"/>
    <dgm:cxn modelId="{5ACD1EAE-48A2-4BBA-A827-C1236FD8D109}" srcId="{06FE83BB-0E4A-4569-980C-0B4F98A311B9}" destId="{6D0A196D-B8DE-4492-A170-08727513757D}" srcOrd="2" destOrd="0" parTransId="{92502521-F213-4759-A979-230C39AE2EB3}" sibTransId="{8139C4EF-5181-456D-A2BD-2902526BB7E3}"/>
    <dgm:cxn modelId="{B722FBCD-0C6C-47AC-97F3-A53F41B48C52}" srcId="{06FE83BB-0E4A-4569-980C-0B4F98A311B9}" destId="{AA50A54E-0F34-4940-A391-A77D2326D3D1}" srcOrd="5" destOrd="0" parTransId="{E289BB7D-0285-4936-B0FB-8B540A38692B}" sibTransId="{94FB5073-7D5D-4F98-814F-680261BE68CA}"/>
    <dgm:cxn modelId="{339AC210-B838-41E7-BD58-FE64C4D2721E}" type="presOf" srcId="{ADDB36FF-73B7-416F-9966-EFF604EEE24D}" destId="{B15734C2-12B7-4D25-BA01-4AC2F10AECE7}" srcOrd="1" destOrd="0" presId="urn:microsoft.com/office/officeart/2005/8/layout/list1"/>
    <dgm:cxn modelId="{63C583A8-A0A1-466E-80D8-55161D33DA2C}" type="presOf" srcId="{7974DC11-BBB8-4DEF-B523-E4F2EFAF749A}" destId="{8912996E-9B25-4F27-B020-51CE3EB9E796}" srcOrd="0" destOrd="0" presId="urn:microsoft.com/office/officeart/2005/8/layout/list1"/>
    <dgm:cxn modelId="{B6C84166-48D6-4098-A124-ED9A3184763B}" type="presOf" srcId="{06FE83BB-0E4A-4569-980C-0B4F98A311B9}" destId="{317F9AC5-D98C-462F-B096-77B1C45B5DF5}" srcOrd="0" destOrd="0" presId="urn:microsoft.com/office/officeart/2005/8/layout/list1"/>
    <dgm:cxn modelId="{C6A19B4C-AF93-4280-AE82-312678AA2098}" type="presParOf" srcId="{317F9AC5-D98C-462F-B096-77B1C45B5DF5}" destId="{8AA70903-263D-4F30-911F-DFB5F09D0627}" srcOrd="0" destOrd="0" presId="urn:microsoft.com/office/officeart/2005/8/layout/list1"/>
    <dgm:cxn modelId="{10941DA0-DB2C-4340-A448-F909CB50270B}" type="presParOf" srcId="{8AA70903-263D-4F30-911F-DFB5F09D0627}" destId="{8D49B479-00B9-4280-BE1A-C3BC21F2D46C}" srcOrd="0" destOrd="0" presId="urn:microsoft.com/office/officeart/2005/8/layout/list1"/>
    <dgm:cxn modelId="{0D8A4BC8-59E3-4B62-B062-FE0326D543D0}" type="presParOf" srcId="{8AA70903-263D-4F30-911F-DFB5F09D0627}" destId="{A9E8C5BF-8C5D-4E9F-AC90-86D8B5AAB285}" srcOrd="1" destOrd="0" presId="urn:microsoft.com/office/officeart/2005/8/layout/list1"/>
    <dgm:cxn modelId="{BA7F0C8F-DDBA-44E9-A9DE-504BFBC3971D}" type="presParOf" srcId="{317F9AC5-D98C-462F-B096-77B1C45B5DF5}" destId="{E0871CDF-855D-49FB-BB03-76A133DC0606}" srcOrd="1" destOrd="0" presId="urn:microsoft.com/office/officeart/2005/8/layout/list1"/>
    <dgm:cxn modelId="{71B837D5-23D0-4450-9A73-E4263759633F}" type="presParOf" srcId="{317F9AC5-D98C-462F-B096-77B1C45B5DF5}" destId="{82077458-BCD4-4551-823E-D71ADCA9850F}" srcOrd="2" destOrd="0" presId="urn:microsoft.com/office/officeart/2005/8/layout/list1"/>
    <dgm:cxn modelId="{F12C85BF-5248-474D-8780-A3EC32C883A8}" type="presParOf" srcId="{317F9AC5-D98C-462F-B096-77B1C45B5DF5}" destId="{FEB0B954-4B33-4EE7-9451-FDD61FC9033D}" srcOrd="3" destOrd="0" presId="urn:microsoft.com/office/officeart/2005/8/layout/list1"/>
    <dgm:cxn modelId="{A8851D5D-20E3-4654-B724-A22B3E9FDD0B}" type="presParOf" srcId="{317F9AC5-D98C-462F-B096-77B1C45B5DF5}" destId="{CDA929D3-0E47-4917-8889-0055192EA3E0}" srcOrd="4" destOrd="0" presId="urn:microsoft.com/office/officeart/2005/8/layout/list1"/>
    <dgm:cxn modelId="{4A373B31-A681-4988-9FA9-78EE2AB02AC0}" type="presParOf" srcId="{CDA929D3-0E47-4917-8889-0055192EA3E0}" destId="{1AC6BCF5-4F95-4A85-AF3E-886E24B8AF30}" srcOrd="0" destOrd="0" presId="urn:microsoft.com/office/officeart/2005/8/layout/list1"/>
    <dgm:cxn modelId="{EDB055E3-9EE8-446B-8907-7C55794D2B34}" type="presParOf" srcId="{CDA929D3-0E47-4917-8889-0055192EA3E0}" destId="{9A9C8FE8-E99C-4443-900A-21E924FF800E}" srcOrd="1" destOrd="0" presId="urn:microsoft.com/office/officeart/2005/8/layout/list1"/>
    <dgm:cxn modelId="{1BA56958-F4D8-4D80-B340-AECD9B81B808}" type="presParOf" srcId="{317F9AC5-D98C-462F-B096-77B1C45B5DF5}" destId="{A1C788DC-DD14-48C2-A4DD-697DCC60BD60}" srcOrd="5" destOrd="0" presId="urn:microsoft.com/office/officeart/2005/8/layout/list1"/>
    <dgm:cxn modelId="{B3A526AF-F13D-4267-967B-A337661BB0F8}" type="presParOf" srcId="{317F9AC5-D98C-462F-B096-77B1C45B5DF5}" destId="{EC9293C8-3839-436B-8C5D-B5FA8FE5BC3B}" srcOrd="6" destOrd="0" presId="urn:microsoft.com/office/officeart/2005/8/layout/list1"/>
    <dgm:cxn modelId="{31F63661-6119-40FE-9040-38994623AF97}" type="presParOf" srcId="{317F9AC5-D98C-462F-B096-77B1C45B5DF5}" destId="{BE50DF61-688A-4149-B6B0-D909D8ED9ABC}" srcOrd="7" destOrd="0" presId="urn:microsoft.com/office/officeart/2005/8/layout/list1"/>
    <dgm:cxn modelId="{D2BB6753-37BD-4B1E-915C-DB81C83A8223}" type="presParOf" srcId="{317F9AC5-D98C-462F-B096-77B1C45B5DF5}" destId="{59E6B5FA-AA3D-49FB-AF89-51B2D7518463}" srcOrd="8" destOrd="0" presId="urn:microsoft.com/office/officeart/2005/8/layout/list1"/>
    <dgm:cxn modelId="{3C710E20-972E-4EAC-8F73-A3EEAFA80364}" type="presParOf" srcId="{59E6B5FA-AA3D-49FB-AF89-51B2D7518463}" destId="{B3A320EE-3562-468E-BDB1-B0F2169DA18E}" srcOrd="0" destOrd="0" presId="urn:microsoft.com/office/officeart/2005/8/layout/list1"/>
    <dgm:cxn modelId="{41F453E5-2F1D-4847-BDBC-FFFAE5E58C20}" type="presParOf" srcId="{59E6B5FA-AA3D-49FB-AF89-51B2D7518463}" destId="{F3DF7B7C-CFBE-4ACF-9C4E-3A2DF1F6553D}" srcOrd="1" destOrd="0" presId="urn:microsoft.com/office/officeart/2005/8/layout/list1"/>
    <dgm:cxn modelId="{4CAB0931-B3FF-4B18-B5D2-F464DEE00B67}" type="presParOf" srcId="{317F9AC5-D98C-462F-B096-77B1C45B5DF5}" destId="{59258F82-E906-4D31-82C6-38E8B88A7FD2}" srcOrd="9" destOrd="0" presId="urn:microsoft.com/office/officeart/2005/8/layout/list1"/>
    <dgm:cxn modelId="{9131D412-16BC-47C2-B336-BAF92BB3AEA8}" type="presParOf" srcId="{317F9AC5-D98C-462F-B096-77B1C45B5DF5}" destId="{7DDC8093-28CE-4F4B-B105-3DEB6EA0FB24}" srcOrd="10" destOrd="0" presId="urn:microsoft.com/office/officeart/2005/8/layout/list1"/>
    <dgm:cxn modelId="{BCD86FA8-1FA7-4D75-9216-40B7697C02C9}" type="presParOf" srcId="{317F9AC5-D98C-462F-B096-77B1C45B5DF5}" destId="{ECE56789-58CB-4FFF-BA54-75311080A3E4}" srcOrd="11" destOrd="0" presId="urn:microsoft.com/office/officeart/2005/8/layout/list1"/>
    <dgm:cxn modelId="{C2369414-A288-40D7-9182-85C4765786E2}" type="presParOf" srcId="{317F9AC5-D98C-462F-B096-77B1C45B5DF5}" destId="{BA8B5C49-A1C0-48B8-9AE6-59ECF16D0A76}" srcOrd="12" destOrd="0" presId="urn:microsoft.com/office/officeart/2005/8/layout/list1"/>
    <dgm:cxn modelId="{0983B360-3142-46B6-B20E-0FB30EF82C3D}" type="presParOf" srcId="{BA8B5C49-A1C0-48B8-9AE6-59ECF16D0A76}" destId="{8912996E-9B25-4F27-B020-51CE3EB9E796}" srcOrd="0" destOrd="0" presId="urn:microsoft.com/office/officeart/2005/8/layout/list1"/>
    <dgm:cxn modelId="{B41D709A-E7A7-470B-B970-4AAD36611EB4}" type="presParOf" srcId="{BA8B5C49-A1C0-48B8-9AE6-59ECF16D0A76}" destId="{44D4C1FF-C1B7-4718-8D9B-58D64CF695A7}" srcOrd="1" destOrd="0" presId="urn:microsoft.com/office/officeart/2005/8/layout/list1"/>
    <dgm:cxn modelId="{B87AC96C-25C8-4D4A-9B81-16BF384652D6}" type="presParOf" srcId="{317F9AC5-D98C-462F-B096-77B1C45B5DF5}" destId="{5CB1953E-BC20-4FA3-835A-AC22B5E54B56}" srcOrd="13" destOrd="0" presId="urn:microsoft.com/office/officeart/2005/8/layout/list1"/>
    <dgm:cxn modelId="{701A92DF-E6B0-4402-ACE3-2FCE0747480C}" type="presParOf" srcId="{317F9AC5-D98C-462F-B096-77B1C45B5DF5}" destId="{2300F1BB-E431-4B1D-9D46-E27F10617607}" srcOrd="14" destOrd="0" presId="urn:microsoft.com/office/officeart/2005/8/layout/list1"/>
    <dgm:cxn modelId="{9010FD2C-73CF-412F-A435-18C312F78409}" type="presParOf" srcId="{317F9AC5-D98C-462F-B096-77B1C45B5DF5}" destId="{40AD107D-3A9A-445C-A575-A936515BA5AF}" srcOrd="15" destOrd="0" presId="urn:microsoft.com/office/officeart/2005/8/layout/list1"/>
    <dgm:cxn modelId="{05AC9AC3-FAD5-4B16-830C-94882180A4FE}" type="presParOf" srcId="{317F9AC5-D98C-462F-B096-77B1C45B5DF5}" destId="{4B7F31BF-1326-4BBB-9A95-C2C155F650F6}" srcOrd="16" destOrd="0" presId="urn:microsoft.com/office/officeart/2005/8/layout/list1"/>
    <dgm:cxn modelId="{5841D17F-719F-41A4-8C35-426F398391B7}" type="presParOf" srcId="{4B7F31BF-1326-4BBB-9A95-C2C155F650F6}" destId="{9DECB3A3-A95A-4F0F-A52F-FC6364977794}" srcOrd="0" destOrd="0" presId="urn:microsoft.com/office/officeart/2005/8/layout/list1"/>
    <dgm:cxn modelId="{CB179AC0-6A51-4941-91C2-08B6343F1419}" type="presParOf" srcId="{4B7F31BF-1326-4BBB-9A95-C2C155F650F6}" destId="{B15734C2-12B7-4D25-BA01-4AC2F10AECE7}" srcOrd="1" destOrd="0" presId="urn:microsoft.com/office/officeart/2005/8/layout/list1"/>
    <dgm:cxn modelId="{18F2F477-7F6A-46FD-9713-9C782879857A}" type="presParOf" srcId="{317F9AC5-D98C-462F-B096-77B1C45B5DF5}" destId="{0B02853C-21D4-4636-AE9B-734A4278260B}" srcOrd="17" destOrd="0" presId="urn:microsoft.com/office/officeart/2005/8/layout/list1"/>
    <dgm:cxn modelId="{91FB38F1-B774-4C5A-86AC-263535AF3603}" type="presParOf" srcId="{317F9AC5-D98C-462F-B096-77B1C45B5DF5}" destId="{F00708AF-3C6C-47B3-929B-D4539BA6FAB7}" srcOrd="18" destOrd="0" presId="urn:microsoft.com/office/officeart/2005/8/layout/list1"/>
    <dgm:cxn modelId="{0702FD89-8112-49CE-8D00-EA4C867CC746}" type="presParOf" srcId="{317F9AC5-D98C-462F-B096-77B1C45B5DF5}" destId="{2C3F4A55-F324-4FEB-B26B-0E4544A1DB20}" srcOrd="19" destOrd="0" presId="urn:microsoft.com/office/officeart/2005/8/layout/list1"/>
    <dgm:cxn modelId="{88907170-3D1F-416D-8866-AD061D26ECDE}" type="presParOf" srcId="{317F9AC5-D98C-462F-B096-77B1C45B5DF5}" destId="{9C6754A4-6B57-4FF0-A585-AC74B89881BB}" srcOrd="20" destOrd="0" presId="urn:microsoft.com/office/officeart/2005/8/layout/list1"/>
    <dgm:cxn modelId="{0616E2FD-534E-4014-B3EE-2149A72E52D8}" type="presParOf" srcId="{9C6754A4-6B57-4FF0-A585-AC74B89881BB}" destId="{47002218-31DE-4FCB-B73F-913E2EF28463}" srcOrd="0" destOrd="0" presId="urn:microsoft.com/office/officeart/2005/8/layout/list1"/>
    <dgm:cxn modelId="{823E1100-3266-4790-BB82-16555D7B5C16}" type="presParOf" srcId="{9C6754A4-6B57-4FF0-A585-AC74B89881BB}" destId="{CF4229E6-405A-476B-AF4C-AADC93DA5686}" srcOrd="1" destOrd="0" presId="urn:microsoft.com/office/officeart/2005/8/layout/list1"/>
    <dgm:cxn modelId="{4725A59F-BDEC-4C4C-9D97-5FE1EF9B9610}" type="presParOf" srcId="{317F9AC5-D98C-462F-B096-77B1C45B5DF5}" destId="{7B4AB8C0-B864-468D-9829-A87437A43B21}" srcOrd="21" destOrd="0" presId="urn:microsoft.com/office/officeart/2005/8/layout/list1"/>
    <dgm:cxn modelId="{42B2838A-EDA1-4957-97F8-8109C6AC2F63}" type="presParOf" srcId="{317F9AC5-D98C-462F-B096-77B1C45B5DF5}" destId="{E873C64F-11FB-4C4D-AE1F-B0FEB3A805A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0E6AE2-4C87-444B-A01C-1CEA3AE94B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2EE38-9E41-4C3B-8F68-FA63C338AED3}">
      <dgm:prSet phldrT="[Text]"/>
      <dgm:spPr/>
      <dgm:t>
        <a:bodyPr/>
        <a:lstStyle/>
        <a:p>
          <a:r>
            <a:rPr lang="en-US" dirty="0" smtClean="0"/>
            <a:t>Testing Process</a:t>
          </a:r>
          <a:endParaRPr lang="en-US" dirty="0"/>
        </a:p>
      </dgm:t>
    </dgm:pt>
    <dgm:pt modelId="{A17FC8AD-B588-4DA0-A577-51937D029C4D}" type="parTrans" cxnId="{B3D3809B-7AA8-48F6-83B2-3BE238F27604}">
      <dgm:prSet/>
      <dgm:spPr/>
      <dgm:t>
        <a:bodyPr/>
        <a:lstStyle/>
        <a:p>
          <a:endParaRPr lang="en-US"/>
        </a:p>
      </dgm:t>
    </dgm:pt>
    <dgm:pt modelId="{76643070-55AE-4AE8-A11E-17F4C8F864D2}" type="sibTrans" cxnId="{B3D3809B-7AA8-48F6-83B2-3BE238F27604}">
      <dgm:prSet/>
      <dgm:spPr/>
      <dgm:t>
        <a:bodyPr/>
        <a:lstStyle/>
        <a:p>
          <a:endParaRPr lang="en-US"/>
        </a:p>
      </dgm:t>
    </dgm:pt>
    <dgm:pt modelId="{2E924922-59C9-4980-B630-11A4B363B8A0}">
      <dgm:prSet phldrT="[Text]"/>
      <dgm:spPr/>
      <dgm:t>
        <a:bodyPr/>
        <a:lstStyle/>
        <a:p>
          <a:r>
            <a:rPr lang="en-US" dirty="0" smtClean="0"/>
            <a:t>Test Cases</a:t>
          </a:r>
          <a:endParaRPr lang="en-US" dirty="0"/>
        </a:p>
      </dgm:t>
    </dgm:pt>
    <dgm:pt modelId="{B6FB9F8B-0235-42BD-9323-2D9AA027C472}" type="parTrans" cxnId="{96675210-5AD1-44CE-B05F-1ACAA2EA7759}">
      <dgm:prSet/>
      <dgm:spPr/>
      <dgm:t>
        <a:bodyPr/>
        <a:lstStyle/>
        <a:p>
          <a:endParaRPr lang="en-US"/>
        </a:p>
      </dgm:t>
    </dgm:pt>
    <dgm:pt modelId="{9A1804F9-EA89-42D5-B016-3DF270E02FFA}" type="sibTrans" cxnId="{96675210-5AD1-44CE-B05F-1ACAA2EA7759}">
      <dgm:prSet/>
      <dgm:spPr/>
      <dgm:t>
        <a:bodyPr/>
        <a:lstStyle/>
        <a:p>
          <a:endParaRPr lang="en-US"/>
        </a:p>
      </dgm:t>
    </dgm:pt>
    <dgm:pt modelId="{27BB5D56-3A6B-40C3-AA7E-ACD7EEBD9396}">
      <dgm:prSet phldrT="[Text]"/>
      <dgm:spPr/>
      <dgm:t>
        <a:bodyPr/>
        <a:lstStyle/>
        <a:p>
          <a:r>
            <a:rPr lang="en-US" dirty="0" smtClean="0"/>
            <a:t>Issue Tracking</a:t>
          </a:r>
          <a:endParaRPr lang="en-US" dirty="0"/>
        </a:p>
      </dgm:t>
    </dgm:pt>
    <dgm:pt modelId="{E5D546C7-6952-4F75-BA03-23CCB9379E3A}" type="parTrans" cxnId="{17B5C2E3-454F-44B1-839C-1239CDEAF70C}">
      <dgm:prSet/>
      <dgm:spPr/>
      <dgm:t>
        <a:bodyPr/>
        <a:lstStyle/>
        <a:p>
          <a:endParaRPr lang="en-US"/>
        </a:p>
      </dgm:t>
    </dgm:pt>
    <dgm:pt modelId="{81ACEB2A-50C5-4B85-B9FB-2488794B5A24}" type="sibTrans" cxnId="{17B5C2E3-454F-44B1-839C-1239CDEAF70C}">
      <dgm:prSet/>
      <dgm:spPr/>
      <dgm:t>
        <a:bodyPr/>
        <a:lstStyle/>
        <a:p>
          <a:endParaRPr lang="en-US"/>
        </a:p>
      </dgm:t>
    </dgm:pt>
    <dgm:pt modelId="{8EF7F458-6E72-48AC-8F67-8268097494A5}">
      <dgm:prSet phldrT="[Text]"/>
      <dgm:spPr/>
      <dgm:t>
        <a:bodyPr/>
        <a:lstStyle/>
        <a:p>
          <a:r>
            <a:rPr lang="en-US" dirty="0" smtClean="0"/>
            <a:t>Test Procedure</a:t>
          </a:r>
          <a:endParaRPr lang="en-US" dirty="0"/>
        </a:p>
      </dgm:t>
    </dgm:pt>
    <dgm:pt modelId="{54FEBF58-A5AE-481F-8047-952E9589E5B1}" type="parTrans" cxnId="{2E9A11C1-465F-42F4-B85F-7B7D5CAE7234}">
      <dgm:prSet/>
      <dgm:spPr/>
      <dgm:t>
        <a:bodyPr/>
        <a:lstStyle/>
        <a:p>
          <a:endParaRPr lang="en-US"/>
        </a:p>
      </dgm:t>
    </dgm:pt>
    <dgm:pt modelId="{6BFB2684-AD58-44CD-989E-35103519A0E5}" type="sibTrans" cxnId="{2E9A11C1-465F-42F4-B85F-7B7D5CAE7234}">
      <dgm:prSet/>
      <dgm:spPr/>
      <dgm:t>
        <a:bodyPr/>
        <a:lstStyle/>
        <a:p>
          <a:endParaRPr lang="en-US"/>
        </a:p>
      </dgm:t>
    </dgm:pt>
    <dgm:pt modelId="{1B673968-1EC1-46AC-9289-21185EDF81CD}">
      <dgm:prSet phldrT="[Text]"/>
      <dgm:spPr/>
      <dgm:t>
        <a:bodyPr/>
        <a:lstStyle/>
        <a:p>
          <a:r>
            <a:rPr lang="en-US" dirty="0" smtClean="0"/>
            <a:t>Test Results</a:t>
          </a:r>
          <a:endParaRPr lang="en-US" dirty="0"/>
        </a:p>
      </dgm:t>
    </dgm:pt>
    <dgm:pt modelId="{0636BFBC-A12E-4220-8B83-2B497A9410B9}" type="parTrans" cxnId="{A73D1A7B-2666-4FF9-9DBB-6CF5F3BC8086}">
      <dgm:prSet/>
      <dgm:spPr/>
      <dgm:t>
        <a:bodyPr/>
        <a:lstStyle/>
        <a:p>
          <a:endParaRPr lang="en-US"/>
        </a:p>
      </dgm:t>
    </dgm:pt>
    <dgm:pt modelId="{ADA0C8B1-D23C-4206-9729-F1DEFCF4C0BF}" type="sibTrans" cxnId="{A73D1A7B-2666-4FF9-9DBB-6CF5F3BC8086}">
      <dgm:prSet/>
      <dgm:spPr/>
      <dgm:t>
        <a:bodyPr/>
        <a:lstStyle/>
        <a:p>
          <a:endParaRPr lang="en-US"/>
        </a:p>
      </dgm:t>
    </dgm:pt>
    <dgm:pt modelId="{2102BBB4-781D-4475-B978-5D61CE5FCD5F}" type="pres">
      <dgm:prSet presAssocID="{7E0E6AE2-4C87-444B-A01C-1CEA3AE94B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40B8B-927B-4556-8D9B-82FA7E28C716}" type="pres">
      <dgm:prSet presAssocID="{6CD2EE38-9E41-4C3B-8F68-FA63C338AED3}" presName="parentLin" presStyleCnt="0"/>
      <dgm:spPr/>
    </dgm:pt>
    <dgm:pt modelId="{C51626C3-5948-463E-94DE-245C551705E4}" type="pres">
      <dgm:prSet presAssocID="{6CD2EE38-9E41-4C3B-8F68-FA63C338AED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2825DDA-F829-4E88-A437-06118ABA6890}" type="pres">
      <dgm:prSet presAssocID="{6CD2EE38-9E41-4C3B-8F68-FA63C338AED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67F21-8AE3-400C-8A0E-5742BBDBD568}" type="pres">
      <dgm:prSet presAssocID="{6CD2EE38-9E41-4C3B-8F68-FA63C338AED3}" presName="negativeSpace" presStyleCnt="0"/>
      <dgm:spPr/>
    </dgm:pt>
    <dgm:pt modelId="{98B45968-60DC-4D81-8543-29CB018F5C7E}" type="pres">
      <dgm:prSet presAssocID="{6CD2EE38-9E41-4C3B-8F68-FA63C338AED3}" presName="childText" presStyleLbl="conFgAcc1" presStyleIdx="0" presStyleCnt="5">
        <dgm:presLayoutVars>
          <dgm:bulletEnabled val="1"/>
        </dgm:presLayoutVars>
      </dgm:prSet>
      <dgm:spPr/>
    </dgm:pt>
    <dgm:pt modelId="{034922A2-13C3-4D9F-B50F-8442EDC30332}" type="pres">
      <dgm:prSet presAssocID="{76643070-55AE-4AE8-A11E-17F4C8F864D2}" presName="spaceBetweenRectangles" presStyleCnt="0"/>
      <dgm:spPr/>
    </dgm:pt>
    <dgm:pt modelId="{0B93DAC5-E00D-44C6-A313-9770711C4C57}" type="pres">
      <dgm:prSet presAssocID="{2E924922-59C9-4980-B630-11A4B363B8A0}" presName="parentLin" presStyleCnt="0"/>
      <dgm:spPr/>
    </dgm:pt>
    <dgm:pt modelId="{B4D01B79-F10D-4677-B027-4156DC379065}" type="pres">
      <dgm:prSet presAssocID="{2E924922-59C9-4980-B630-11A4B363B8A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31CF0C4-F70F-41F5-9C5F-01D5EEE9A6CF}" type="pres">
      <dgm:prSet presAssocID="{2E924922-59C9-4980-B630-11A4B363B8A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1D82C-060F-4F44-AE10-9F2F2DF84543}" type="pres">
      <dgm:prSet presAssocID="{2E924922-59C9-4980-B630-11A4B363B8A0}" presName="negativeSpace" presStyleCnt="0"/>
      <dgm:spPr/>
    </dgm:pt>
    <dgm:pt modelId="{AB4476A5-8346-418C-BBEE-BBB163C2C7AA}" type="pres">
      <dgm:prSet presAssocID="{2E924922-59C9-4980-B630-11A4B363B8A0}" presName="childText" presStyleLbl="conFgAcc1" presStyleIdx="1" presStyleCnt="5">
        <dgm:presLayoutVars>
          <dgm:bulletEnabled val="1"/>
        </dgm:presLayoutVars>
      </dgm:prSet>
      <dgm:spPr/>
    </dgm:pt>
    <dgm:pt modelId="{67983213-F6AB-426F-85A9-3520AF62B30B}" type="pres">
      <dgm:prSet presAssocID="{9A1804F9-EA89-42D5-B016-3DF270E02FFA}" presName="spaceBetweenRectangles" presStyleCnt="0"/>
      <dgm:spPr/>
    </dgm:pt>
    <dgm:pt modelId="{7A30A372-4404-45E9-A5A1-81A31AEFB4AE}" type="pres">
      <dgm:prSet presAssocID="{27BB5D56-3A6B-40C3-AA7E-ACD7EEBD9396}" presName="parentLin" presStyleCnt="0"/>
      <dgm:spPr/>
    </dgm:pt>
    <dgm:pt modelId="{AB78E4E2-B683-4419-A5BD-DD6B76977996}" type="pres">
      <dgm:prSet presAssocID="{27BB5D56-3A6B-40C3-AA7E-ACD7EEBD939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0D5D522-E847-4007-BC08-C1FACAD27828}" type="pres">
      <dgm:prSet presAssocID="{27BB5D56-3A6B-40C3-AA7E-ACD7EEBD939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ABD45-7278-4393-995C-68C6CD3378A5}" type="pres">
      <dgm:prSet presAssocID="{27BB5D56-3A6B-40C3-AA7E-ACD7EEBD9396}" presName="negativeSpace" presStyleCnt="0"/>
      <dgm:spPr/>
    </dgm:pt>
    <dgm:pt modelId="{470633D7-B86D-4EF8-AFA1-C45B08097456}" type="pres">
      <dgm:prSet presAssocID="{27BB5D56-3A6B-40C3-AA7E-ACD7EEBD9396}" presName="childText" presStyleLbl="conFgAcc1" presStyleIdx="2" presStyleCnt="5">
        <dgm:presLayoutVars>
          <dgm:bulletEnabled val="1"/>
        </dgm:presLayoutVars>
      </dgm:prSet>
      <dgm:spPr/>
    </dgm:pt>
    <dgm:pt modelId="{C7A7C130-0711-4604-A767-1A19570AE63C}" type="pres">
      <dgm:prSet presAssocID="{81ACEB2A-50C5-4B85-B9FB-2488794B5A24}" presName="spaceBetweenRectangles" presStyleCnt="0"/>
      <dgm:spPr/>
    </dgm:pt>
    <dgm:pt modelId="{AD3079E3-848C-4EED-BF80-36FE5EDFF794}" type="pres">
      <dgm:prSet presAssocID="{8EF7F458-6E72-48AC-8F67-8268097494A5}" presName="parentLin" presStyleCnt="0"/>
      <dgm:spPr/>
    </dgm:pt>
    <dgm:pt modelId="{87BC29A7-7D7E-4BD3-B5E9-0156A6AFB84E}" type="pres">
      <dgm:prSet presAssocID="{8EF7F458-6E72-48AC-8F67-8268097494A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04601B2-6FE9-4D32-BC0A-5946127F0C83}" type="pres">
      <dgm:prSet presAssocID="{8EF7F458-6E72-48AC-8F67-8268097494A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50746-7313-45E3-AE62-6430DAF3F13C}" type="pres">
      <dgm:prSet presAssocID="{8EF7F458-6E72-48AC-8F67-8268097494A5}" presName="negativeSpace" presStyleCnt="0"/>
      <dgm:spPr/>
    </dgm:pt>
    <dgm:pt modelId="{063C161A-CBA9-4B37-ACF5-409C2B0BF0F4}" type="pres">
      <dgm:prSet presAssocID="{8EF7F458-6E72-48AC-8F67-8268097494A5}" presName="childText" presStyleLbl="conFgAcc1" presStyleIdx="3" presStyleCnt="5">
        <dgm:presLayoutVars>
          <dgm:bulletEnabled val="1"/>
        </dgm:presLayoutVars>
      </dgm:prSet>
      <dgm:spPr/>
    </dgm:pt>
    <dgm:pt modelId="{FFA22F87-657E-443D-814E-0A44F06F7DB9}" type="pres">
      <dgm:prSet presAssocID="{6BFB2684-AD58-44CD-989E-35103519A0E5}" presName="spaceBetweenRectangles" presStyleCnt="0"/>
      <dgm:spPr/>
    </dgm:pt>
    <dgm:pt modelId="{E4DF0DFD-94F1-4050-8999-A571EC672686}" type="pres">
      <dgm:prSet presAssocID="{1B673968-1EC1-46AC-9289-21185EDF81CD}" presName="parentLin" presStyleCnt="0"/>
      <dgm:spPr/>
    </dgm:pt>
    <dgm:pt modelId="{D4CF636C-9558-46C3-B1BB-53114AA6C459}" type="pres">
      <dgm:prSet presAssocID="{1B673968-1EC1-46AC-9289-21185EDF81CD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5D7E9ED-2136-4C55-9DE4-01349EF01BB7}" type="pres">
      <dgm:prSet presAssocID="{1B673968-1EC1-46AC-9289-21185EDF81C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B2463-AFAD-4BB8-84D7-BF2C729471C6}" type="pres">
      <dgm:prSet presAssocID="{1B673968-1EC1-46AC-9289-21185EDF81CD}" presName="negativeSpace" presStyleCnt="0"/>
      <dgm:spPr/>
    </dgm:pt>
    <dgm:pt modelId="{02F2CDBA-89D2-4E70-8925-5C92B6ABB136}" type="pres">
      <dgm:prSet presAssocID="{1B673968-1EC1-46AC-9289-21185EDF81C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E9A11C1-465F-42F4-B85F-7B7D5CAE7234}" srcId="{7E0E6AE2-4C87-444B-A01C-1CEA3AE94B59}" destId="{8EF7F458-6E72-48AC-8F67-8268097494A5}" srcOrd="3" destOrd="0" parTransId="{54FEBF58-A5AE-481F-8047-952E9589E5B1}" sibTransId="{6BFB2684-AD58-44CD-989E-35103519A0E5}"/>
    <dgm:cxn modelId="{17B5C2E3-454F-44B1-839C-1239CDEAF70C}" srcId="{7E0E6AE2-4C87-444B-A01C-1CEA3AE94B59}" destId="{27BB5D56-3A6B-40C3-AA7E-ACD7EEBD9396}" srcOrd="2" destOrd="0" parTransId="{E5D546C7-6952-4F75-BA03-23CCB9379E3A}" sibTransId="{81ACEB2A-50C5-4B85-B9FB-2488794B5A24}"/>
    <dgm:cxn modelId="{B7A55B71-3938-4F4A-9E9A-7D56FA2EE585}" type="presOf" srcId="{8EF7F458-6E72-48AC-8F67-8268097494A5}" destId="{404601B2-6FE9-4D32-BC0A-5946127F0C83}" srcOrd="1" destOrd="0" presId="urn:microsoft.com/office/officeart/2005/8/layout/list1"/>
    <dgm:cxn modelId="{10DC088E-BE78-4464-B3CE-5B378A2B2416}" type="presOf" srcId="{2E924922-59C9-4980-B630-11A4B363B8A0}" destId="{F31CF0C4-F70F-41F5-9C5F-01D5EEE9A6CF}" srcOrd="1" destOrd="0" presId="urn:microsoft.com/office/officeart/2005/8/layout/list1"/>
    <dgm:cxn modelId="{60B0920A-E2E3-4A13-A3A9-3F6812FEF6A8}" type="presOf" srcId="{27BB5D56-3A6B-40C3-AA7E-ACD7EEBD9396}" destId="{AB78E4E2-B683-4419-A5BD-DD6B76977996}" srcOrd="0" destOrd="0" presId="urn:microsoft.com/office/officeart/2005/8/layout/list1"/>
    <dgm:cxn modelId="{7A9AEC5F-EDA7-426D-B962-EDCC5068F761}" type="presOf" srcId="{6CD2EE38-9E41-4C3B-8F68-FA63C338AED3}" destId="{F2825DDA-F829-4E88-A437-06118ABA6890}" srcOrd="1" destOrd="0" presId="urn:microsoft.com/office/officeart/2005/8/layout/list1"/>
    <dgm:cxn modelId="{A73D1A7B-2666-4FF9-9DBB-6CF5F3BC8086}" srcId="{7E0E6AE2-4C87-444B-A01C-1CEA3AE94B59}" destId="{1B673968-1EC1-46AC-9289-21185EDF81CD}" srcOrd="4" destOrd="0" parTransId="{0636BFBC-A12E-4220-8B83-2B497A9410B9}" sibTransId="{ADA0C8B1-D23C-4206-9729-F1DEFCF4C0BF}"/>
    <dgm:cxn modelId="{43BF0CAC-66DB-4D18-8625-798AD0F1986D}" type="presOf" srcId="{2E924922-59C9-4980-B630-11A4B363B8A0}" destId="{B4D01B79-F10D-4677-B027-4156DC379065}" srcOrd="0" destOrd="0" presId="urn:microsoft.com/office/officeart/2005/8/layout/list1"/>
    <dgm:cxn modelId="{4AD876B1-84BB-4566-9AF3-A419788C15F2}" type="presOf" srcId="{8EF7F458-6E72-48AC-8F67-8268097494A5}" destId="{87BC29A7-7D7E-4BD3-B5E9-0156A6AFB84E}" srcOrd="0" destOrd="0" presId="urn:microsoft.com/office/officeart/2005/8/layout/list1"/>
    <dgm:cxn modelId="{43C9067A-666B-44CC-A42C-9340733A8B29}" type="presOf" srcId="{6CD2EE38-9E41-4C3B-8F68-FA63C338AED3}" destId="{C51626C3-5948-463E-94DE-245C551705E4}" srcOrd="0" destOrd="0" presId="urn:microsoft.com/office/officeart/2005/8/layout/list1"/>
    <dgm:cxn modelId="{CFE5B31E-5738-4E93-A37A-6C687F23B5F8}" type="presOf" srcId="{7E0E6AE2-4C87-444B-A01C-1CEA3AE94B59}" destId="{2102BBB4-781D-4475-B978-5D61CE5FCD5F}" srcOrd="0" destOrd="0" presId="urn:microsoft.com/office/officeart/2005/8/layout/list1"/>
    <dgm:cxn modelId="{37D334A4-A828-4CE9-9F91-9F35AC47D6EA}" type="presOf" srcId="{1B673968-1EC1-46AC-9289-21185EDF81CD}" destId="{95D7E9ED-2136-4C55-9DE4-01349EF01BB7}" srcOrd="1" destOrd="0" presId="urn:microsoft.com/office/officeart/2005/8/layout/list1"/>
    <dgm:cxn modelId="{96675210-5AD1-44CE-B05F-1ACAA2EA7759}" srcId="{7E0E6AE2-4C87-444B-A01C-1CEA3AE94B59}" destId="{2E924922-59C9-4980-B630-11A4B363B8A0}" srcOrd="1" destOrd="0" parTransId="{B6FB9F8B-0235-42BD-9323-2D9AA027C472}" sibTransId="{9A1804F9-EA89-42D5-B016-3DF270E02FFA}"/>
    <dgm:cxn modelId="{FB25D247-26DC-4BA5-B7B3-DE54077C5475}" type="presOf" srcId="{27BB5D56-3A6B-40C3-AA7E-ACD7EEBD9396}" destId="{B0D5D522-E847-4007-BC08-C1FACAD27828}" srcOrd="1" destOrd="0" presId="urn:microsoft.com/office/officeart/2005/8/layout/list1"/>
    <dgm:cxn modelId="{B3D3809B-7AA8-48F6-83B2-3BE238F27604}" srcId="{7E0E6AE2-4C87-444B-A01C-1CEA3AE94B59}" destId="{6CD2EE38-9E41-4C3B-8F68-FA63C338AED3}" srcOrd="0" destOrd="0" parTransId="{A17FC8AD-B588-4DA0-A577-51937D029C4D}" sibTransId="{76643070-55AE-4AE8-A11E-17F4C8F864D2}"/>
    <dgm:cxn modelId="{6D7552E8-6263-4A19-A697-B855D89E5BCA}" type="presOf" srcId="{1B673968-1EC1-46AC-9289-21185EDF81CD}" destId="{D4CF636C-9558-46C3-B1BB-53114AA6C459}" srcOrd="0" destOrd="0" presId="urn:microsoft.com/office/officeart/2005/8/layout/list1"/>
    <dgm:cxn modelId="{D18804EF-B1F1-4410-B11C-16C1702EE28F}" type="presParOf" srcId="{2102BBB4-781D-4475-B978-5D61CE5FCD5F}" destId="{76440B8B-927B-4556-8D9B-82FA7E28C716}" srcOrd="0" destOrd="0" presId="urn:microsoft.com/office/officeart/2005/8/layout/list1"/>
    <dgm:cxn modelId="{9118897D-392E-4F4A-B8C6-31803F572B3C}" type="presParOf" srcId="{76440B8B-927B-4556-8D9B-82FA7E28C716}" destId="{C51626C3-5948-463E-94DE-245C551705E4}" srcOrd="0" destOrd="0" presId="urn:microsoft.com/office/officeart/2005/8/layout/list1"/>
    <dgm:cxn modelId="{D87F1DAA-6531-43B2-9FD9-9F652C53A4D7}" type="presParOf" srcId="{76440B8B-927B-4556-8D9B-82FA7E28C716}" destId="{F2825DDA-F829-4E88-A437-06118ABA6890}" srcOrd="1" destOrd="0" presId="urn:microsoft.com/office/officeart/2005/8/layout/list1"/>
    <dgm:cxn modelId="{CDEB0930-8A38-4206-82E9-BD3306564BD9}" type="presParOf" srcId="{2102BBB4-781D-4475-B978-5D61CE5FCD5F}" destId="{1C767F21-8AE3-400C-8A0E-5742BBDBD568}" srcOrd="1" destOrd="0" presId="urn:microsoft.com/office/officeart/2005/8/layout/list1"/>
    <dgm:cxn modelId="{A0556C0E-7661-44FE-A3DE-25705D1F8CD2}" type="presParOf" srcId="{2102BBB4-781D-4475-B978-5D61CE5FCD5F}" destId="{98B45968-60DC-4D81-8543-29CB018F5C7E}" srcOrd="2" destOrd="0" presId="urn:microsoft.com/office/officeart/2005/8/layout/list1"/>
    <dgm:cxn modelId="{904CDA20-DE45-4ABF-8827-6E14A49C2BD2}" type="presParOf" srcId="{2102BBB4-781D-4475-B978-5D61CE5FCD5F}" destId="{034922A2-13C3-4D9F-B50F-8442EDC30332}" srcOrd="3" destOrd="0" presId="urn:microsoft.com/office/officeart/2005/8/layout/list1"/>
    <dgm:cxn modelId="{44919767-6804-4CC3-8817-3D9EBFEE81E0}" type="presParOf" srcId="{2102BBB4-781D-4475-B978-5D61CE5FCD5F}" destId="{0B93DAC5-E00D-44C6-A313-9770711C4C57}" srcOrd="4" destOrd="0" presId="urn:microsoft.com/office/officeart/2005/8/layout/list1"/>
    <dgm:cxn modelId="{2B5E8BAB-B893-41E7-9778-32652D298FD6}" type="presParOf" srcId="{0B93DAC5-E00D-44C6-A313-9770711C4C57}" destId="{B4D01B79-F10D-4677-B027-4156DC379065}" srcOrd="0" destOrd="0" presId="urn:microsoft.com/office/officeart/2005/8/layout/list1"/>
    <dgm:cxn modelId="{741276D0-BACA-4A1C-BC2B-837E8244F703}" type="presParOf" srcId="{0B93DAC5-E00D-44C6-A313-9770711C4C57}" destId="{F31CF0C4-F70F-41F5-9C5F-01D5EEE9A6CF}" srcOrd="1" destOrd="0" presId="urn:microsoft.com/office/officeart/2005/8/layout/list1"/>
    <dgm:cxn modelId="{F4F6E58E-DBED-46A9-A7A0-D8381061B3FE}" type="presParOf" srcId="{2102BBB4-781D-4475-B978-5D61CE5FCD5F}" destId="{A021D82C-060F-4F44-AE10-9F2F2DF84543}" srcOrd="5" destOrd="0" presId="urn:microsoft.com/office/officeart/2005/8/layout/list1"/>
    <dgm:cxn modelId="{F8886351-3171-40F5-94CF-98980D5AF635}" type="presParOf" srcId="{2102BBB4-781D-4475-B978-5D61CE5FCD5F}" destId="{AB4476A5-8346-418C-BBEE-BBB163C2C7AA}" srcOrd="6" destOrd="0" presId="urn:microsoft.com/office/officeart/2005/8/layout/list1"/>
    <dgm:cxn modelId="{7B33B89A-AABE-4D1B-8449-782E5288E774}" type="presParOf" srcId="{2102BBB4-781D-4475-B978-5D61CE5FCD5F}" destId="{67983213-F6AB-426F-85A9-3520AF62B30B}" srcOrd="7" destOrd="0" presId="urn:microsoft.com/office/officeart/2005/8/layout/list1"/>
    <dgm:cxn modelId="{BF8FF2FD-AC6C-45DF-92C9-25229053B90C}" type="presParOf" srcId="{2102BBB4-781D-4475-B978-5D61CE5FCD5F}" destId="{7A30A372-4404-45E9-A5A1-81A31AEFB4AE}" srcOrd="8" destOrd="0" presId="urn:microsoft.com/office/officeart/2005/8/layout/list1"/>
    <dgm:cxn modelId="{94315CC9-B862-4B79-AE2F-26BCA8BCA9CD}" type="presParOf" srcId="{7A30A372-4404-45E9-A5A1-81A31AEFB4AE}" destId="{AB78E4E2-B683-4419-A5BD-DD6B76977996}" srcOrd="0" destOrd="0" presId="urn:microsoft.com/office/officeart/2005/8/layout/list1"/>
    <dgm:cxn modelId="{9E9E4D09-E111-42E7-9751-5A0ABC8644C4}" type="presParOf" srcId="{7A30A372-4404-45E9-A5A1-81A31AEFB4AE}" destId="{B0D5D522-E847-4007-BC08-C1FACAD27828}" srcOrd="1" destOrd="0" presId="urn:microsoft.com/office/officeart/2005/8/layout/list1"/>
    <dgm:cxn modelId="{C82D1B95-5365-4D31-8B3E-29D5689C77D1}" type="presParOf" srcId="{2102BBB4-781D-4475-B978-5D61CE5FCD5F}" destId="{F11ABD45-7278-4393-995C-68C6CD3378A5}" srcOrd="9" destOrd="0" presId="urn:microsoft.com/office/officeart/2005/8/layout/list1"/>
    <dgm:cxn modelId="{8CD2B6B2-C333-45F2-95E6-AF63BF1DFE8D}" type="presParOf" srcId="{2102BBB4-781D-4475-B978-5D61CE5FCD5F}" destId="{470633D7-B86D-4EF8-AFA1-C45B08097456}" srcOrd="10" destOrd="0" presId="urn:microsoft.com/office/officeart/2005/8/layout/list1"/>
    <dgm:cxn modelId="{09E4247E-7358-4439-980E-941CFC017E38}" type="presParOf" srcId="{2102BBB4-781D-4475-B978-5D61CE5FCD5F}" destId="{C7A7C130-0711-4604-A767-1A19570AE63C}" srcOrd="11" destOrd="0" presId="urn:microsoft.com/office/officeart/2005/8/layout/list1"/>
    <dgm:cxn modelId="{A9CE3512-329C-4389-A64B-6877CA8D7ED3}" type="presParOf" srcId="{2102BBB4-781D-4475-B978-5D61CE5FCD5F}" destId="{AD3079E3-848C-4EED-BF80-36FE5EDFF794}" srcOrd="12" destOrd="0" presId="urn:microsoft.com/office/officeart/2005/8/layout/list1"/>
    <dgm:cxn modelId="{F887DB58-34A1-4EED-90F7-66973B7269C7}" type="presParOf" srcId="{AD3079E3-848C-4EED-BF80-36FE5EDFF794}" destId="{87BC29A7-7D7E-4BD3-B5E9-0156A6AFB84E}" srcOrd="0" destOrd="0" presId="urn:microsoft.com/office/officeart/2005/8/layout/list1"/>
    <dgm:cxn modelId="{FC360AF3-5070-4EA7-A4E1-3BFAC826B655}" type="presParOf" srcId="{AD3079E3-848C-4EED-BF80-36FE5EDFF794}" destId="{404601B2-6FE9-4D32-BC0A-5946127F0C83}" srcOrd="1" destOrd="0" presId="urn:microsoft.com/office/officeart/2005/8/layout/list1"/>
    <dgm:cxn modelId="{782F700A-2448-4886-9EBB-BDF4780C5B22}" type="presParOf" srcId="{2102BBB4-781D-4475-B978-5D61CE5FCD5F}" destId="{AC650746-7313-45E3-AE62-6430DAF3F13C}" srcOrd="13" destOrd="0" presId="urn:microsoft.com/office/officeart/2005/8/layout/list1"/>
    <dgm:cxn modelId="{AB5705C3-7634-406F-96DF-C1C4E3196ED5}" type="presParOf" srcId="{2102BBB4-781D-4475-B978-5D61CE5FCD5F}" destId="{063C161A-CBA9-4B37-ACF5-409C2B0BF0F4}" srcOrd="14" destOrd="0" presId="urn:microsoft.com/office/officeart/2005/8/layout/list1"/>
    <dgm:cxn modelId="{75F0EE4F-6014-4AE6-8EEE-03F708E469D9}" type="presParOf" srcId="{2102BBB4-781D-4475-B978-5D61CE5FCD5F}" destId="{FFA22F87-657E-443D-814E-0A44F06F7DB9}" srcOrd="15" destOrd="0" presId="urn:microsoft.com/office/officeart/2005/8/layout/list1"/>
    <dgm:cxn modelId="{A20F0AE9-A025-41B4-B29F-3BED9C8BE0DD}" type="presParOf" srcId="{2102BBB4-781D-4475-B978-5D61CE5FCD5F}" destId="{E4DF0DFD-94F1-4050-8999-A571EC672686}" srcOrd="16" destOrd="0" presId="urn:microsoft.com/office/officeart/2005/8/layout/list1"/>
    <dgm:cxn modelId="{C288DF6E-2084-4A72-91E3-A0A3477B3811}" type="presParOf" srcId="{E4DF0DFD-94F1-4050-8999-A571EC672686}" destId="{D4CF636C-9558-46C3-B1BB-53114AA6C459}" srcOrd="0" destOrd="0" presId="urn:microsoft.com/office/officeart/2005/8/layout/list1"/>
    <dgm:cxn modelId="{5765B084-FCEC-4131-BE95-5FC3641F565B}" type="presParOf" srcId="{E4DF0DFD-94F1-4050-8999-A571EC672686}" destId="{95D7E9ED-2136-4C55-9DE4-01349EF01BB7}" srcOrd="1" destOrd="0" presId="urn:microsoft.com/office/officeart/2005/8/layout/list1"/>
    <dgm:cxn modelId="{D4FE3E9B-EF73-40F1-8477-671415E15862}" type="presParOf" srcId="{2102BBB4-781D-4475-B978-5D61CE5FCD5F}" destId="{F44B2463-AFAD-4BB8-84D7-BF2C729471C6}" srcOrd="17" destOrd="0" presId="urn:microsoft.com/office/officeart/2005/8/layout/list1"/>
    <dgm:cxn modelId="{88DD8BBF-3E5E-4A2E-9C0E-5EE8BA110138}" type="presParOf" srcId="{2102BBB4-781D-4475-B978-5D61CE5FCD5F}" destId="{02F2CDBA-89D2-4E70-8925-5C92B6ABB13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C185D6-9DCF-48E0-A47C-F622DFDCA800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A3499-DDA1-4D74-91FA-6ED7D86845E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TEST EXECUTION</a:t>
          </a:r>
          <a:endParaRPr lang="en-US" sz="2400" b="1" dirty="0"/>
        </a:p>
      </dgm:t>
    </dgm:pt>
    <dgm:pt modelId="{0A8D9DA5-D67E-474B-9BB2-7667BA4DD4CA}" type="parTrans" cxnId="{7E9DEF55-83AE-43C5-A9AD-E01567BA9657}">
      <dgm:prSet/>
      <dgm:spPr/>
      <dgm:t>
        <a:bodyPr/>
        <a:lstStyle/>
        <a:p>
          <a:endParaRPr lang="en-US"/>
        </a:p>
      </dgm:t>
    </dgm:pt>
    <dgm:pt modelId="{7E40B742-C30E-488C-98B4-EB2485FB62D3}" type="sibTrans" cxnId="{7E9DEF55-83AE-43C5-A9AD-E01567BA965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F7C5493-08D4-4D58-8CAB-4F7F9D61C71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TEST</a:t>
          </a:r>
          <a:r>
            <a:rPr lang="en-US" sz="2400" b="1" baseline="0" dirty="0" smtClean="0"/>
            <a:t> REPORT</a:t>
          </a:r>
          <a:endParaRPr lang="en-US" sz="2400" b="1" dirty="0"/>
        </a:p>
      </dgm:t>
    </dgm:pt>
    <dgm:pt modelId="{BDDE4CAD-3E9F-4D15-8177-B2EDA78D21B6}" type="parTrans" cxnId="{558C0ECF-94DB-4DCC-83BF-D19B1BE3DA41}">
      <dgm:prSet/>
      <dgm:spPr/>
      <dgm:t>
        <a:bodyPr/>
        <a:lstStyle/>
        <a:p>
          <a:endParaRPr lang="en-US"/>
        </a:p>
      </dgm:t>
    </dgm:pt>
    <dgm:pt modelId="{FF37FAAB-2022-4DF1-8303-C8E6B4699AD2}" type="sibTrans" cxnId="{558C0ECF-94DB-4DCC-83BF-D19B1BE3DA4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3E64CD2-7DCE-4AC1-9927-D732E153EAE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BUG FIXING</a:t>
          </a:r>
          <a:endParaRPr lang="en-US" sz="2400" b="1" dirty="0"/>
        </a:p>
      </dgm:t>
    </dgm:pt>
    <dgm:pt modelId="{7EAC149D-66D4-4972-8ABB-30C9CB5DA253}" type="parTrans" cxnId="{8F3A5D90-20B7-4AE0-9622-3DE71D5C0E22}">
      <dgm:prSet/>
      <dgm:spPr/>
      <dgm:t>
        <a:bodyPr/>
        <a:lstStyle/>
        <a:p>
          <a:endParaRPr lang="en-US"/>
        </a:p>
      </dgm:t>
    </dgm:pt>
    <dgm:pt modelId="{4A6EEA0E-7C01-4CBA-A52E-40568D7FCED9}" type="sibTrans" cxnId="{8F3A5D90-20B7-4AE0-9622-3DE71D5C0E2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570CB40-38DF-407C-942C-6687198B2A49}" type="pres">
      <dgm:prSet presAssocID="{28C185D6-9DCF-48E0-A47C-F622DFDCA8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5869C-7729-4720-A652-130AC9600D3C}" type="pres">
      <dgm:prSet presAssocID="{A1BA3499-DDA1-4D74-91FA-6ED7D86845E3}" presName="node" presStyleLbl="node1" presStyleIdx="0" presStyleCnt="3" custScaleX="181249" custScaleY="130114" custRadScaleRad="70587" custRadScaleInc="-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A0B2D-5F0C-4CD8-B6BC-2C7C9C1FD999}" type="pres">
      <dgm:prSet presAssocID="{7E40B742-C30E-488C-98B4-EB2485FB62D3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B2537E3D-A3CE-4B78-8F8B-71BFF5313321}" type="pres">
      <dgm:prSet presAssocID="{7E40B742-C30E-488C-98B4-EB2485FB62D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38B491B-861F-47F8-9C09-BDBCC07C15D7}" type="pres">
      <dgm:prSet presAssocID="{2F7C5493-08D4-4D58-8CAB-4F7F9D61C71F}" presName="node" presStyleLbl="node1" presStyleIdx="1" presStyleCnt="3" custScaleX="137000" custScaleY="150525" custRadScaleRad="113580" custRadScaleInc="-6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FB236-00A7-44D1-947B-DE1623333709}" type="pres">
      <dgm:prSet presAssocID="{FF37FAAB-2022-4DF1-8303-C8E6B4699AD2}" presName="sibTrans" presStyleLbl="sibTrans2D1" presStyleIdx="1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7500D532-E820-483C-95BB-5EA7BAFB7003}" type="pres">
      <dgm:prSet presAssocID="{FF37FAAB-2022-4DF1-8303-C8E6B4699AD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4329662-65E7-47F0-90C6-7824C2448F1D}" type="pres">
      <dgm:prSet presAssocID="{D3E64CD2-7DCE-4AC1-9927-D732E153EAE3}" presName="node" presStyleLbl="node1" presStyleIdx="2" presStyleCnt="3" custScaleX="138774" custScaleY="150525" custRadScaleRad="114584" custRadScaleInc="4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07228-6505-44FE-8F63-4A9258A9DA53}" type="pres">
      <dgm:prSet presAssocID="{4A6EEA0E-7C01-4CBA-A52E-40568D7FCED9}" presName="sibTrans" presStyleLbl="sibTrans2D1" presStyleIdx="2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421A1F65-8A10-4DB7-9C36-97DD8EF24FD3}" type="pres">
      <dgm:prSet presAssocID="{4A6EEA0E-7C01-4CBA-A52E-40568D7FCED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E9DEF55-83AE-43C5-A9AD-E01567BA9657}" srcId="{28C185D6-9DCF-48E0-A47C-F622DFDCA800}" destId="{A1BA3499-DDA1-4D74-91FA-6ED7D86845E3}" srcOrd="0" destOrd="0" parTransId="{0A8D9DA5-D67E-474B-9BB2-7667BA4DD4CA}" sibTransId="{7E40B742-C30E-488C-98B4-EB2485FB62D3}"/>
    <dgm:cxn modelId="{D850281C-E453-4F4F-830F-1597D65E5E48}" type="presOf" srcId="{4A6EEA0E-7C01-4CBA-A52E-40568D7FCED9}" destId="{421A1F65-8A10-4DB7-9C36-97DD8EF24FD3}" srcOrd="1" destOrd="0" presId="urn:microsoft.com/office/officeart/2005/8/layout/cycle7"/>
    <dgm:cxn modelId="{9A2A8682-F7AD-468E-8EED-3E5896631A10}" type="presOf" srcId="{D3E64CD2-7DCE-4AC1-9927-D732E153EAE3}" destId="{44329662-65E7-47F0-90C6-7824C2448F1D}" srcOrd="0" destOrd="0" presId="urn:microsoft.com/office/officeart/2005/8/layout/cycle7"/>
    <dgm:cxn modelId="{ECE1DFE8-F28E-44C4-9588-B02B86856E74}" type="presOf" srcId="{FF37FAAB-2022-4DF1-8303-C8E6B4699AD2}" destId="{4D3FB236-00A7-44D1-947B-DE1623333709}" srcOrd="0" destOrd="0" presId="urn:microsoft.com/office/officeart/2005/8/layout/cycle7"/>
    <dgm:cxn modelId="{6B5DA2AA-116A-43DE-9A69-F44A4A8AF8C0}" type="presOf" srcId="{4A6EEA0E-7C01-4CBA-A52E-40568D7FCED9}" destId="{C2607228-6505-44FE-8F63-4A9258A9DA53}" srcOrd="0" destOrd="0" presId="urn:microsoft.com/office/officeart/2005/8/layout/cycle7"/>
    <dgm:cxn modelId="{D8C41836-A5FB-4B99-8919-2FC3DACA7D94}" type="presOf" srcId="{28C185D6-9DCF-48E0-A47C-F622DFDCA800}" destId="{F570CB40-38DF-407C-942C-6687198B2A49}" srcOrd="0" destOrd="0" presId="urn:microsoft.com/office/officeart/2005/8/layout/cycle7"/>
    <dgm:cxn modelId="{BE28340B-5089-485B-A498-34F6C849DCBA}" type="presOf" srcId="{FF37FAAB-2022-4DF1-8303-C8E6B4699AD2}" destId="{7500D532-E820-483C-95BB-5EA7BAFB7003}" srcOrd="1" destOrd="0" presId="urn:microsoft.com/office/officeart/2005/8/layout/cycle7"/>
    <dgm:cxn modelId="{56E52B53-9DB5-422E-AAA8-E023A8D32374}" type="presOf" srcId="{2F7C5493-08D4-4D58-8CAB-4F7F9D61C71F}" destId="{E38B491B-861F-47F8-9C09-BDBCC07C15D7}" srcOrd="0" destOrd="0" presId="urn:microsoft.com/office/officeart/2005/8/layout/cycle7"/>
    <dgm:cxn modelId="{49F1FE61-EDF8-46C3-ADEB-A6FE0178952E}" type="presOf" srcId="{7E40B742-C30E-488C-98B4-EB2485FB62D3}" destId="{B2537E3D-A3CE-4B78-8F8B-71BFF5313321}" srcOrd="1" destOrd="0" presId="urn:microsoft.com/office/officeart/2005/8/layout/cycle7"/>
    <dgm:cxn modelId="{558C0ECF-94DB-4DCC-83BF-D19B1BE3DA41}" srcId="{28C185D6-9DCF-48E0-A47C-F622DFDCA800}" destId="{2F7C5493-08D4-4D58-8CAB-4F7F9D61C71F}" srcOrd="1" destOrd="0" parTransId="{BDDE4CAD-3E9F-4D15-8177-B2EDA78D21B6}" sibTransId="{FF37FAAB-2022-4DF1-8303-C8E6B4699AD2}"/>
    <dgm:cxn modelId="{D3E5DD48-B097-4B6A-9CBB-DB0215758E9C}" type="presOf" srcId="{A1BA3499-DDA1-4D74-91FA-6ED7D86845E3}" destId="{70F5869C-7729-4720-A652-130AC9600D3C}" srcOrd="0" destOrd="0" presId="urn:microsoft.com/office/officeart/2005/8/layout/cycle7"/>
    <dgm:cxn modelId="{724314EE-6DE0-4F0B-B671-E6FB1708E9D0}" type="presOf" srcId="{7E40B742-C30E-488C-98B4-EB2485FB62D3}" destId="{48AA0B2D-5F0C-4CD8-B6BC-2C7C9C1FD999}" srcOrd="0" destOrd="0" presId="urn:microsoft.com/office/officeart/2005/8/layout/cycle7"/>
    <dgm:cxn modelId="{8F3A5D90-20B7-4AE0-9622-3DE71D5C0E22}" srcId="{28C185D6-9DCF-48E0-A47C-F622DFDCA800}" destId="{D3E64CD2-7DCE-4AC1-9927-D732E153EAE3}" srcOrd="2" destOrd="0" parTransId="{7EAC149D-66D4-4972-8ABB-30C9CB5DA253}" sibTransId="{4A6EEA0E-7C01-4CBA-A52E-40568D7FCED9}"/>
    <dgm:cxn modelId="{CEF7BD53-C5C4-417A-B151-90F7BFCBD55A}" type="presParOf" srcId="{F570CB40-38DF-407C-942C-6687198B2A49}" destId="{70F5869C-7729-4720-A652-130AC9600D3C}" srcOrd="0" destOrd="0" presId="urn:microsoft.com/office/officeart/2005/8/layout/cycle7"/>
    <dgm:cxn modelId="{D238A21B-AB5C-4B36-A5DB-3D3540A26933}" type="presParOf" srcId="{F570CB40-38DF-407C-942C-6687198B2A49}" destId="{48AA0B2D-5F0C-4CD8-B6BC-2C7C9C1FD999}" srcOrd="1" destOrd="0" presId="urn:microsoft.com/office/officeart/2005/8/layout/cycle7"/>
    <dgm:cxn modelId="{18EBE61A-E799-438F-A9B4-A301CAE3606A}" type="presParOf" srcId="{48AA0B2D-5F0C-4CD8-B6BC-2C7C9C1FD999}" destId="{B2537E3D-A3CE-4B78-8F8B-71BFF5313321}" srcOrd="0" destOrd="0" presId="urn:microsoft.com/office/officeart/2005/8/layout/cycle7"/>
    <dgm:cxn modelId="{EBAB7B30-636B-4E68-851E-B0715BE69969}" type="presParOf" srcId="{F570CB40-38DF-407C-942C-6687198B2A49}" destId="{E38B491B-861F-47F8-9C09-BDBCC07C15D7}" srcOrd="2" destOrd="0" presId="urn:microsoft.com/office/officeart/2005/8/layout/cycle7"/>
    <dgm:cxn modelId="{6AD83DB3-B08E-426A-B336-0139148291E1}" type="presParOf" srcId="{F570CB40-38DF-407C-942C-6687198B2A49}" destId="{4D3FB236-00A7-44D1-947B-DE1623333709}" srcOrd="3" destOrd="0" presId="urn:microsoft.com/office/officeart/2005/8/layout/cycle7"/>
    <dgm:cxn modelId="{F1A65714-BCF6-413C-9EF7-D79F06777BF4}" type="presParOf" srcId="{4D3FB236-00A7-44D1-947B-DE1623333709}" destId="{7500D532-E820-483C-95BB-5EA7BAFB7003}" srcOrd="0" destOrd="0" presId="urn:microsoft.com/office/officeart/2005/8/layout/cycle7"/>
    <dgm:cxn modelId="{71025684-043E-4A5D-9C3D-A618C17CF2E7}" type="presParOf" srcId="{F570CB40-38DF-407C-942C-6687198B2A49}" destId="{44329662-65E7-47F0-90C6-7824C2448F1D}" srcOrd="4" destOrd="0" presId="urn:microsoft.com/office/officeart/2005/8/layout/cycle7"/>
    <dgm:cxn modelId="{B59E3AA8-36FA-4A35-AFB1-6A04D6DE4077}" type="presParOf" srcId="{F570CB40-38DF-407C-942C-6687198B2A49}" destId="{C2607228-6505-44FE-8F63-4A9258A9DA53}" srcOrd="5" destOrd="0" presId="urn:microsoft.com/office/officeart/2005/8/layout/cycle7"/>
    <dgm:cxn modelId="{48354F84-83AF-4399-9255-545094A4CE19}" type="presParOf" srcId="{C2607228-6505-44FE-8F63-4A9258A9DA53}" destId="{421A1F65-8A10-4DB7-9C36-97DD8EF24FD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D7AE88-62DE-40EE-8895-5CBF1E8C56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432CD8-CF15-497D-9DF1-4345BF2684F2}">
      <dgm:prSet phldrT="[Text]"/>
      <dgm:spPr/>
      <dgm:t>
        <a:bodyPr/>
        <a:lstStyle/>
        <a:p>
          <a:r>
            <a:rPr lang="en-US" dirty="0" smtClean="0"/>
            <a:t>Lesson Learned</a:t>
          </a:r>
          <a:endParaRPr lang="en-US" dirty="0"/>
        </a:p>
      </dgm:t>
    </dgm:pt>
    <dgm:pt modelId="{14D316C9-E872-4DC1-8B88-7855F2855142}" type="parTrans" cxnId="{3B162C48-23E7-4A1A-852B-1213863976BB}">
      <dgm:prSet/>
      <dgm:spPr/>
      <dgm:t>
        <a:bodyPr/>
        <a:lstStyle/>
        <a:p>
          <a:endParaRPr lang="en-US"/>
        </a:p>
      </dgm:t>
    </dgm:pt>
    <dgm:pt modelId="{E7FB3D2E-078F-464E-8E97-B3631E01B8EB}" type="sibTrans" cxnId="{3B162C48-23E7-4A1A-852B-1213863976BB}">
      <dgm:prSet/>
      <dgm:spPr/>
      <dgm:t>
        <a:bodyPr/>
        <a:lstStyle/>
        <a:p>
          <a:endParaRPr lang="en-US"/>
        </a:p>
      </dgm:t>
    </dgm:pt>
    <dgm:pt modelId="{95E87206-3AA7-45A8-B38E-9B56F1F34690}">
      <dgm:prSet phldrT="[Text]"/>
      <dgm:spPr/>
      <dgm:t>
        <a:bodyPr/>
        <a:lstStyle/>
        <a:p>
          <a:r>
            <a:rPr lang="en-US" dirty="0" smtClean="0"/>
            <a:t>What expected to develop</a:t>
          </a:r>
          <a:endParaRPr lang="en-US" dirty="0"/>
        </a:p>
      </dgm:t>
    </dgm:pt>
    <dgm:pt modelId="{97C9671F-560D-4085-9FB6-5E8CCC0AC3F8}" type="parTrans" cxnId="{A63FB459-76AB-4EDB-9368-AC2F923CC074}">
      <dgm:prSet/>
      <dgm:spPr/>
      <dgm:t>
        <a:bodyPr/>
        <a:lstStyle/>
        <a:p>
          <a:endParaRPr lang="en-US"/>
        </a:p>
      </dgm:t>
    </dgm:pt>
    <dgm:pt modelId="{51479339-46B2-4618-8633-967A87B95AB8}" type="sibTrans" cxnId="{A63FB459-76AB-4EDB-9368-AC2F923CC074}">
      <dgm:prSet/>
      <dgm:spPr/>
      <dgm:t>
        <a:bodyPr/>
        <a:lstStyle/>
        <a:p>
          <a:endParaRPr lang="en-US"/>
        </a:p>
      </dgm:t>
    </dgm:pt>
    <dgm:pt modelId="{17C1170D-CA5D-4312-9748-5CC9F15D196A}">
      <dgm:prSet phldrT="[Text]"/>
      <dgm:spPr/>
      <dgm:t>
        <a:bodyPr/>
        <a:lstStyle/>
        <a:p>
          <a:r>
            <a:rPr lang="en-US" dirty="0" smtClean="0"/>
            <a:t>What have developed</a:t>
          </a:r>
          <a:endParaRPr lang="en-US" dirty="0"/>
        </a:p>
      </dgm:t>
    </dgm:pt>
    <dgm:pt modelId="{2977221A-E982-46F0-88D8-7C8FCD134192}" type="parTrans" cxnId="{26B7A1FF-197A-42DF-999E-252227525518}">
      <dgm:prSet/>
      <dgm:spPr/>
      <dgm:t>
        <a:bodyPr/>
        <a:lstStyle/>
        <a:p>
          <a:endParaRPr lang="en-US"/>
        </a:p>
      </dgm:t>
    </dgm:pt>
    <dgm:pt modelId="{6AB8E628-8EE8-4D44-B7F8-55DAAA51CA7B}" type="sibTrans" cxnId="{26B7A1FF-197A-42DF-999E-252227525518}">
      <dgm:prSet/>
      <dgm:spPr/>
      <dgm:t>
        <a:bodyPr/>
        <a:lstStyle/>
        <a:p>
          <a:endParaRPr lang="en-US"/>
        </a:p>
      </dgm:t>
    </dgm:pt>
    <dgm:pt modelId="{6E2347F2-3C67-4703-BE88-4EF0B99AC42F}">
      <dgm:prSet phldrT="[Text]"/>
      <dgm:spPr/>
      <dgm:t>
        <a:bodyPr/>
        <a:lstStyle/>
        <a:p>
          <a:r>
            <a:rPr lang="en-US" dirty="0" smtClean="0"/>
            <a:t>Project Statistics</a:t>
          </a:r>
          <a:endParaRPr lang="en-US" dirty="0"/>
        </a:p>
      </dgm:t>
    </dgm:pt>
    <dgm:pt modelId="{8AC75959-FC83-4B02-ABAB-F31F922315FF}" type="parTrans" cxnId="{2D6DF1E8-90C2-4FE5-84EC-BA06DC007F13}">
      <dgm:prSet/>
      <dgm:spPr/>
      <dgm:t>
        <a:bodyPr/>
        <a:lstStyle/>
        <a:p>
          <a:endParaRPr lang="en-US"/>
        </a:p>
      </dgm:t>
    </dgm:pt>
    <dgm:pt modelId="{002DC4E1-843B-41A6-A3D9-13FA75E9FB9A}" type="sibTrans" cxnId="{2D6DF1E8-90C2-4FE5-84EC-BA06DC007F13}">
      <dgm:prSet/>
      <dgm:spPr/>
      <dgm:t>
        <a:bodyPr/>
        <a:lstStyle/>
        <a:p>
          <a:endParaRPr lang="en-US"/>
        </a:p>
      </dgm:t>
    </dgm:pt>
    <dgm:pt modelId="{1A0CF925-B2FB-4C38-AE09-DCE019230101}" type="pres">
      <dgm:prSet presAssocID="{E5D7AE88-62DE-40EE-8895-5CBF1E8C56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D7E2F2-5106-43C6-97A3-EAAEC05D1EC9}" type="pres">
      <dgm:prSet presAssocID="{30432CD8-CF15-497D-9DF1-4345BF2684F2}" presName="parentLin" presStyleCnt="0"/>
      <dgm:spPr/>
    </dgm:pt>
    <dgm:pt modelId="{11DA31F5-63F7-408A-ADFE-03F3E6268823}" type="pres">
      <dgm:prSet presAssocID="{30432CD8-CF15-497D-9DF1-4345BF2684F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A092271-039E-4C75-AC44-F6FEAB287018}" type="pres">
      <dgm:prSet presAssocID="{30432CD8-CF15-497D-9DF1-4345BF2684F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45B04-AE4A-480E-BFDE-4BD160DF1063}" type="pres">
      <dgm:prSet presAssocID="{30432CD8-CF15-497D-9DF1-4345BF2684F2}" presName="negativeSpace" presStyleCnt="0"/>
      <dgm:spPr/>
    </dgm:pt>
    <dgm:pt modelId="{8181E2E0-45D7-4AC0-8F49-5D34AC32E597}" type="pres">
      <dgm:prSet presAssocID="{30432CD8-CF15-497D-9DF1-4345BF2684F2}" presName="childText" presStyleLbl="conFgAcc1" presStyleIdx="0" presStyleCnt="4">
        <dgm:presLayoutVars>
          <dgm:bulletEnabled val="1"/>
        </dgm:presLayoutVars>
      </dgm:prSet>
      <dgm:spPr/>
    </dgm:pt>
    <dgm:pt modelId="{0EA8B2D0-C98B-4FDA-8C9C-CA8283EB48C1}" type="pres">
      <dgm:prSet presAssocID="{E7FB3D2E-078F-464E-8E97-B3631E01B8EB}" presName="spaceBetweenRectangles" presStyleCnt="0"/>
      <dgm:spPr/>
    </dgm:pt>
    <dgm:pt modelId="{E90BC35B-9228-4343-BCE5-E192287B587D}" type="pres">
      <dgm:prSet presAssocID="{95E87206-3AA7-45A8-B38E-9B56F1F34690}" presName="parentLin" presStyleCnt="0"/>
      <dgm:spPr/>
    </dgm:pt>
    <dgm:pt modelId="{D86F194D-E6C1-4809-A0EA-87D65F1056C5}" type="pres">
      <dgm:prSet presAssocID="{95E87206-3AA7-45A8-B38E-9B56F1F346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6D4C754-7BEA-4D73-A74F-7477FB13BE53}" type="pres">
      <dgm:prSet presAssocID="{95E87206-3AA7-45A8-B38E-9B56F1F346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E7122-3EF2-41E4-A9DB-39BBC0AF54A7}" type="pres">
      <dgm:prSet presAssocID="{95E87206-3AA7-45A8-B38E-9B56F1F34690}" presName="negativeSpace" presStyleCnt="0"/>
      <dgm:spPr/>
    </dgm:pt>
    <dgm:pt modelId="{2F2B7738-4F1D-455D-B25E-A0D2980DCE1C}" type="pres">
      <dgm:prSet presAssocID="{95E87206-3AA7-45A8-B38E-9B56F1F34690}" presName="childText" presStyleLbl="conFgAcc1" presStyleIdx="1" presStyleCnt="4">
        <dgm:presLayoutVars>
          <dgm:bulletEnabled val="1"/>
        </dgm:presLayoutVars>
      </dgm:prSet>
      <dgm:spPr/>
    </dgm:pt>
    <dgm:pt modelId="{5A0EFCDF-B9B2-42C2-AC1D-4BF45AE82A30}" type="pres">
      <dgm:prSet presAssocID="{51479339-46B2-4618-8633-967A87B95AB8}" presName="spaceBetweenRectangles" presStyleCnt="0"/>
      <dgm:spPr/>
    </dgm:pt>
    <dgm:pt modelId="{7EB2F191-A275-48DF-9585-A89D6E5EE548}" type="pres">
      <dgm:prSet presAssocID="{17C1170D-CA5D-4312-9748-5CC9F15D196A}" presName="parentLin" presStyleCnt="0"/>
      <dgm:spPr/>
    </dgm:pt>
    <dgm:pt modelId="{59D20DDF-17AF-493E-AF72-5269F5637C2E}" type="pres">
      <dgm:prSet presAssocID="{17C1170D-CA5D-4312-9748-5CC9F15D196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100D7B7-C2B9-40B8-A7BF-46C343FDC8A3}" type="pres">
      <dgm:prSet presAssocID="{17C1170D-CA5D-4312-9748-5CC9F15D196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3BD68-812C-4F4E-8465-253679CB4758}" type="pres">
      <dgm:prSet presAssocID="{17C1170D-CA5D-4312-9748-5CC9F15D196A}" presName="negativeSpace" presStyleCnt="0"/>
      <dgm:spPr/>
    </dgm:pt>
    <dgm:pt modelId="{108488B5-C0A0-4B2E-B01A-F2C1DC4CC302}" type="pres">
      <dgm:prSet presAssocID="{17C1170D-CA5D-4312-9748-5CC9F15D196A}" presName="childText" presStyleLbl="conFgAcc1" presStyleIdx="2" presStyleCnt="4">
        <dgm:presLayoutVars>
          <dgm:bulletEnabled val="1"/>
        </dgm:presLayoutVars>
      </dgm:prSet>
      <dgm:spPr/>
    </dgm:pt>
    <dgm:pt modelId="{9133BCC3-3830-4E56-91E4-2FEFD13F6652}" type="pres">
      <dgm:prSet presAssocID="{6AB8E628-8EE8-4D44-B7F8-55DAAA51CA7B}" presName="spaceBetweenRectangles" presStyleCnt="0"/>
      <dgm:spPr/>
    </dgm:pt>
    <dgm:pt modelId="{8CB93EAA-EABF-4BE0-B192-514F1A564117}" type="pres">
      <dgm:prSet presAssocID="{6E2347F2-3C67-4703-BE88-4EF0B99AC42F}" presName="parentLin" presStyleCnt="0"/>
      <dgm:spPr/>
    </dgm:pt>
    <dgm:pt modelId="{EBB78850-514F-4A90-82EB-7763175F0B23}" type="pres">
      <dgm:prSet presAssocID="{6E2347F2-3C67-4703-BE88-4EF0B99AC42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CF1B66E-2409-4A98-B07D-75D97ECFCF81}" type="pres">
      <dgm:prSet presAssocID="{6E2347F2-3C67-4703-BE88-4EF0B99AC4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21DB9-AAD2-4A32-918C-F62C52640A29}" type="pres">
      <dgm:prSet presAssocID="{6E2347F2-3C67-4703-BE88-4EF0B99AC42F}" presName="negativeSpace" presStyleCnt="0"/>
      <dgm:spPr/>
    </dgm:pt>
    <dgm:pt modelId="{5F26AD5F-A359-4C51-A8F0-2A17F7FDCB76}" type="pres">
      <dgm:prSet presAssocID="{6E2347F2-3C67-4703-BE88-4EF0B99AC4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95D8E0E-1F87-4524-9C30-E670BE4DDCDB}" type="presOf" srcId="{E5D7AE88-62DE-40EE-8895-5CBF1E8C5622}" destId="{1A0CF925-B2FB-4C38-AE09-DCE019230101}" srcOrd="0" destOrd="0" presId="urn:microsoft.com/office/officeart/2005/8/layout/list1"/>
    <dgm:cxn modelId="{9C6D4C9D-7358-45A0-9355-56BAE3162507}" type="presOf" srcId="{30432CD8-CF15-497D-9DF1-4345BF2684F2}" destId="{5A092271-039E-4C75-AC44-F6FEAB287018}" srcOrd="1" destOrd="0" presId="urn:microsoft.com/office/officeart/2005/8/layout/list1"/>
    <dgm:cxn modelId="{606BC288-996D-42F2-BB18-6AEFAE4FA9B0}" type="presOf" srcId="{17C1170D-CA5D-4312-9748-5CC9F15D196A}" destId="{7100D7B7-C2B9-40B8-A7BF-46C343FDC8A3}" srcOrd="1" destOrd="0" presId="urn:microsoft.com/office/officeart/2005/8/layout/list1"/>
    <dgm:cxn modelId="{26B7A1FF-197A-42DF-999E-252227525518}" srcId="{E5D7AE88-62DE-40EE-8895-5CBF1E8C5622}" destId="{17C1170D-CA5D-4312-9748-5CC9F15D196A}" srcOrd="2" destOrd="0" parTransId="{2977221A-E982-46F0-88D8-7C8FCD134192}" sibTransId="{6AB8E628-8EE8-4D44-B7F8-55DAAA51CA7B}"/>
    <dgm:cxn modelId="{B2118484-2454-47A1-B202-0FCC0F68339C}" type="presOf" srcId="{6E2347F2-3C67-4703-BE88-4EF0B99AC42F}" destId="{7CF1B66E-2409-4A98-B07D-75D97ECFCF81}" srcOrd="1" destOrd="0" presId="urn:microsoft.com/office/officeart/2005/8/layout/list1"/>
    <dgm:cxn modelId="{E92CB761-39AA-4692-AFAB-745279CBB7EC}" type="presOf" srcId="{17C1170D-CA5D-4312-9748-5CC9F15D196A}" destId="{59D20DDF-17AF-493E-AF72-5269F5637C2E}" srcOrd="0" destOrd="0" presId="urn:microsoft.com/office/officeart/2005/8/layout/list1"/>
    <dgm:cxn modelId="{A63FB459-76AB-4EDB-9368-AC2F923CC074}" srcId="{E5D7AE88-62DE-40EE-8895-5CBF1E8C5622}" destId="{95E87206-3AA7-45A8-B38E-9B56F1F34690}" srcOrd="1" destOrd="0" parTransId="{97C9671F-560D-4085-9FB6-5E8CCC0AC3F8}" sibTransId="{51479339-46B2-4618-8633-967A87B95AB8}"/>
    <dgm:cxn modelId="{3B162C48-23E7-4A1A-852B-1213863976BB}" srcId="{E5D7AE88-62DE-40EE-8895-5CBF1E8C5622}" destId="{30432CD8-CF15-497D-9DF1-4345BF2684F2}" srcOrd="0" destOrd="0" parTransId="{14D316C9-E872-4DC1-8B88-7855F2855142}" sibTransId="{E7FB3D2E-078F-464E-8E97-B3631E01B8EB}"/>
    <dgm:cxn modelId="{53774CC8-AE41-4634-A847-B90FE0B95681}" type="presOf" srcId="{95E87206-3AA7-45A8-B38E-9B56F1F34690}" destId="{D86F194D-E6C1-4809-A0EA-87D65F1056C5}" srcOrd="0" destOrd="0" presId="urn:microsoft.com/office/officeart/2005/8/layout/list1"/>
    <dgm:cxn modelId="{455511ED-6802-45F3-85CB-4C21BBD97110}" type="presOf" srcId="{95E87206-3AA7-45A8-B38E-9B56F1F34690}" destId="{96D4C754-7BEA-4D73-A74F-7477FB13BE53}" srcOrd="1" destOrd="0" presId="urn:microsoft.com/office/officeart/2005/8/layout/list1"/>
    <dgm:cxn modelId="{1E5EB7B3-F7E0-4F87-AA53-D2AE90D7E937}" type="presOf" srcId="{6E2347F2-3C67-4703-BE88-4EF0B99AC42F}" destId="{EBB78850-514F-4A90-82EB-7763175F0B23}" srcOrd="0" destOrd="0" presId="urn:microsoft.com/office/officeart/2005/8/layout/list1"/>
    <dgm:cxn modelId="{02D68A4C-E6F6-4843-9B2B-020228F16BA0}" type="presOf" srcId="{30432CD8-CF15-497D-9DF1-4345BF2684F2}" destId="{11DA31F5-63F7-408A-ADFE-03F3E6268823}" srcOrd="0" destOrd="0" presId="urn:microsoft.com/office/officeart/2005/8/layout/list1"/>
    <dgm:cxn modelId="{2D6DF1E8-90C2-4FE5-84EC-BA06DC007F13}" srcId="{E5D7AE88-62DE-40EE-8895-5CBF1E8C5622}" destId="{6E2347F2-3C67-4703-BE88-4EF0B99AC42F}" srcOrd="3" destOrd="0" parTransId="{8AC75959-FC83-4B02-ABAB-F31F922315FF}" sibTransId="{002DC4E1-843B-41A6-A3D9-13FA75E9FB9A}"/>
    <dgm:cxn modelId="{16B839CE-E6D2-43B4-BD63-132D557830EB}" type="presParOf" srcId="{1A0CF925-B2FB-4C38-AE09-DCE019230101}" destId="{17D7E2F2-5106-43C6-97A3-EAAEC05D1EC9}" srcOrd="0" destOrd="0" presId="urn:microsoft.com/office/officeart/2005/8/layout/list1"/>
    <dgm:cxn modelId="{38D66742-3399-4EA9-B223-A7238BE79ED3}" type="presParOf" srcId="{17D7E2F2-5106-43C6-97A3-EAAEC05D1EC9}" destId="{11DA31F5-63F7-408A-ADFE-03F3E6268823}" srcOrd="0" destOrd="0" presId="urn:microsoft.com/office/officeart/2005/8/layout/list1"/>
    <dgm:cxn modelId="{0F7D90F9-7005-4129-B5C3-A8EC3003157D}" type="presParOf" srcId="{17D7E2F2-5106-43C6-97A3-EAAEC05D1EC9}" destId="{5A092271-039E-4C75-AC44-F6FEAB287018}" srcOrd="1" destOrd="0" presId="urn:microsoft.com/office/officeart/2005/8/layout/list1"/>
    <dgm:cxn modelId="{9DA91394-A3BD-4A5B-8531-E21EBD18C3E3}" type="presParOf" srcId="{1A0CF925-B2FB-4C38-AE09-DCE019230101}" destId="{70E45B04-AE4A-480E-BFDE-4BD160DF1063}" srcOrd="1" destOrd="0" presId="urn:microsoft.com/office/officeart/2005/8/layout/list1"/>
    <dgm:cxn modelId="{62E787AA-86CA-4147-BB1B-99CD2F47A329}" type="presParOf" srcId="{1A0CF925-B2FB-4C38-AE09-DCE019230101}" destId="{8181E2E0-45D7-4AC0-8F49-5D34AC32E597}" srcOrd="2" destOrd="0" presId="urn:microsoft.com/office/officeart/2005/8/layout/list1"/>
    <dgm:cxn modelId="{6F99BBE2-E5A3-4A39-A05B-5BDB366AEC47}" type="presParOf" srcId="{1A0CF925-B2FB-4C38-AE09-DCE019230101}" destId="{0EA8B2D0-C98B-4FDA-8C9C-CA8283EB48C1}" srcOrd="3" destOrd="0" presId="urn:microsoft.com/office/officeart/2005/8/layout/list1"/>
    <dgm:cxn modelId="{EF23797E-483C-4C11-9673-1D1FF4D739EB}" type="presParOf" srcId="{1A0CF925-B2FB-4C38-AE09-DCE019230101}" destId="{E90BC35B-9228-4343-BCE5-E192287B587D}" srcOrd="4" destOrd="0" presId="urn:microsoft.com/office/officeart/2005/8/layout/list1"/>
    <dgm:cxn modelId="{017BCA86-B2B6-4BBA-AB14-130B3C8D8680}" type="presParOf" srcId="{E90BC35B-9228-4343-BCE5-E192287B587D}" destId="{D86F194D-E6C1-4809-A0EA-87D65F1056C5}" srcOrd="0" destOrd="0" presId="urn:microsoft.com/office/officeart/2005/8/layout/list1"/>
    <dgm:cxn modelId="{7907056E-88A4-4AF4-A81A-41B7E6D82DF9}" type="presParOf" srcId="{E90BC35B-9228-4343-BCE5-E192287B587D}" destId="{96D4C754-7BEA-4D73-A74F-7477FB13BE53}" srcOrd="1" destOrd="0" presId="urn:microsoft.com/office/officeart/2005/8/layout/list1"/>
    <dgm:cxn modelId="{C950FA23-1BF1-43F0-BCC3-C60132BD6D76}" type="presParOf" srcId="{1A0CF925-B2FB-4C38-AE09-DCE019230101}" destId="{778E7122-3EF2-41E4-A9DB-39BBC0AF54A7}" srcOrd="5" destOrd="0" presId="urn:microsoft.com/office/officeart/2005/8/layout/list1"/>
    <dgm:cxn modelId="{F4689FA8-E1D8-4339-856A-8C0A916D181D}" type="presParOf" srcId="{1A0CF925-B2FB-4C38-AE09-DCE019230101}" destId="{2F2B7738-4F1D-455D-B25E-A0D2980DCE1C}" srcOrd="6" destOrd="0" presId="urn:microsoft.com/office/officeart/2005/8/layout/list1"/>
    <dgm:cxn modelId="{482D4629-1F81-4A94-B6AC-EBE1441A1000}" type="presParOf" srcId="{1A0CF925-B2FB-4C38-AE09-DCE019230101}" destId="{5A0EFCDF-B9B2-42C2-AC1D-4BF45AE82A30}" srcOrd="7" destOrd="0" presId="urn:microsoft.com/office/officeart/2005/8/layout/list1"/>
    <dgm:cxn modelId="{4D2CB1A3-BF1D-4DEE-A8E0-26E07B3421BE}" type="presParOf" srcId="{1A0CF925-B2FB-4C38-AE09-DCE019230101}" destId="{7EB2F191-A275-48DF-9585-A89D6E5EE548}" srcOrd="8" destOrd="0" presId="urn:microsoft.com/office/officeart/2005/8/layout/list1"/>
    <dgm:cxn modelId="{F80FF6FA-5927-49FF-984D-7E4F86291AFA}" type="presParOf" srcId="{7EB2F191-A275-48DF-9585-A89D6E5EE548}" destId="{59D20DDF-17AF-493E-AF72-5269F5637C2E}" srcOrd="0" destOrd="0" presId="urn:microsoft.com/office/officeart/2005/8/layout/list1"/>
    <dgm:cxn modelId="{C3917980-DDBB-49F6-8D3D-994167FCDD80}" type="presParOf" srcId="{7EB2F191-A275-48DF-9585-A89D6E5EE548}" destId="{7100D7B7-C2B9-40B8-A7BF-46C343FDC8A3}" srcOrd="1" destOrd="0" presId="urn:microsoft.com/office/officeart/2005/8/layout/list1"/>
    <dgm:cxn modelId="{2DB0B439-8000-4998-A0FF-CAD421F1652D}" type="presParOf" srcId="{1A0CF925-B2FB-4C38-AE09-DCE019230101}" destId="{29D3BD68-812C-4F4E-8465-253679CB4758}" srcOrd="9" destOrd="0" presId="urn:microsoft.com/office/officeart/2005/8/layout/list1"/>
    <dgm:cxn modelId="{0EBB884A-66D1-4A9E-9B22-33E9335F2399}" type="presParOf" srcId="{1A0CF925-B2FB-4C38-AE09-DCE019230101}" destId="{108488B5-C0A0-4B2E-B01A-F2C1DC4CC302}" srcOrd="10" destOrd="0" presId="urn:microsoft.com/office/officeart/2005/8/layout/list1"/>
    <dgm:cxn modelId="{344AE4A8-A82D-4446-95C4-894172959D84}" type="presParOf" srcId="{1A0CF925-B2FB-4C38-AE09-DCE019230101}" destId="{9133BCC3-3830-4E56-91E4-2FEFD13F6652}" srcOrd="11" destOrd="0" presId="urn:microsoft.com/office/officeart/2005/8/layout/list1"/>
    <dgm:cxn modelId="{E4CE0F4C-05B0-4699-9EE6-4A5DE2671AA6}" type="presParOf" srcId="{1A0CF925-B2FB-4C38-AE09-DCE019230101}" destId="{8CB93EAA-EABF-4BE0-B192-514F1A564117}" srcOrd="12" destOrd="0" presId="urn:microsoft.com/office/officeart/2005/8/layout/list1"/>
    <dgm:cxn modelId="{DE29DDAF-A4E7-42D1-AFB7-79F8653113DA}" type="presParOf" srcId="{8CB93EAA-EABF-4BE0-B192-514F1A564117}" destId="{EBB78850-514F-4A90-82EB-7763175F0B23}" srcOrd="0" destOrd="0" presId="urn:microsoft.com/office/officeart/2005/8/layout/list1"/>
    <dgm:cxn modelId="{4CF7F60D-EF18-4781-BE9A-DCFB17924CD3}" type="presParOf" srcId="{8CB93EAA-EABF-4BE0-B192-514F1A564117}" destId="{7CF1B66E-2409-4A98-B07D-75D97ECFCF81}" srcOrd="1" destOrd="0" presId="urn:microsoft.com/office/officeart/2005/8/layout/list1"/>
    <dgm:cxn modelId="{5EAE6530-EE4C-4CA7-915F-349F9B5804B8}" type="presParOf" srcId="{1A0CF925-B2FB-4C38-AE09-DCE019230101}" destId="{DEA21DB9-AAD2-4A32-918C-F62C52640A29}" srcOrd="13" destOrd="0" presId="urn:microsoft.com/office/officeart/2005/8/layout/list1"/>
    <dgm:cxn modelId="{8B716798-1BF5-4F22-B2AA-C1456BFB9B63}" type="presParOf" srcId="{1A0CF925-B2FB-4C38-AE09-DCE019230101}" destId="{5F26AD5F-A359-4C51-A8F0-2A17F7FDCB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6CF2AD4-2D3E-43D2-8059-9B1AD92FC4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623BB7-9EBF-4009-A443-80DB05EA507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34377BEF-8EA5-40F6-9399-FA5A9811EA66}" type="parTrans" cxnId="{1097AFD3-1F1A-4C02-A3E6-2ACD7104DF2B}">
      <dgm:prSet/>
      <dgm:spPr/>
      <dgm:t>
        <a:bodyPr/>
        <a:lstStyle/>
        <a:p>
          <a:endParaRPr lang="en-US"/>
        </a:p>
      </dgm:t>
    </dgm:pt>
    <dgm:pt modelId="{620E1E4F-C3B5-4DD9-93B2-614C19D0E382}" type="sibTrans" cxnId="{1097AFD3-1F1A-4C02-A3E6-2ACD7104DF2B}">
      <dgm:prSet/>
      <dgm:spPr/>
      <dgm:t>
        <a:bodyPr/>
        <a:lstStyle/>
        <a:p>
          <a:endParaRPr lang="en-US"/>
        </a:p>
      </dgm:t>
    </dgm:pt>
    <dgm:pt modelId="{7B9B107A-4323-428E-A15C-789602CFCA7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PIM (Personal Information Manager)</a:t>
          </a:r>
          <a:endParaRPr lang="en-US" dirty="0"/>
        </a:p>
      </dgm:t>
    </dgm:pt>
    <dgm:pt modelId="{86EC3630-BB8F-4B3A-AF2C-80B4742DD59D}" type="parTrans" cxnId="{6C19A2DF-D761-498D-83E6-C7C9DFB6226A}">
      <dgm:prSet/>
      <dgm:spPr/>
      <dgm:t>
        <a:bodyPr/>
        <a:lstStyle/>
        <a:p>
          <a:endParaRPr lang="en-US"/>
        </a:p>
      </dgm:t>
    </dgm:pt>
    <dgm:pt modelId="{DCAC8548-0C4A-4D7A-A282-6F5FCA2BA58C}" type="sibTrans" cxnId="{6C19A2DF-D761-498D-83E6-C7C9DFB6226A}">
      <dgm:prSet/>
      <dgm:spPr/>
      <dgm:t>
        <a:bodyPr/>
        <a:lstStyle/>
        <a:p>
          <a:endParaRPr lang="en-US"/>
        </a:p>
      </dgm:t>
    </dgm:pt>
    <dgm:pt modelId="{5BB16BCB-DF4F-4368-9F26-E69F91423B0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Leave</a:t>
          </a:r>
        </a:p>
      </dgm:t>
    </dgm:pt>
    <dgm:pt modelId="{8A704A0B-F598-41C3-BDE1-C47E42773B27}" type="parTrans" cxnId="{FF175925-A7CC-40B2-B95B-97EA03A195F9}">
      <dgm:prSet/>
      <dgm:spPr/>
      <dgm:t>
        <a:bodyPr/>
        <a:lstStyle/>
        <a:p>
          <a:endParaRPr lang="en-US"/>
        </a:p>
      </dgm:t>
    </dgm:pt>
    <dgm:pt modelId="{311E1CBC-23C6-4FAD-A740-FB3CC050A004}" type="sibTrans" cxnId="{FF175925-A7CC-40B2-B95B-97EA03A195F9}">
      <dgm:prSet/>
      <dgm:spPr/>
      <dgm:t>
        <a:bodyPr/>
        <a:lstStyle/>
        <a:p>
          <a:endParaRPr lang="en-US"/>
        </a:p>
      </dgm:t>
    </dgm:pt>
    <dgm:pt modelId="{B6457D30-5CEA-401C-97E9-9703D903EC6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Recruitment</a:t>
          </a:r>
        </a:p>
      </dgm:t>
    </dgm:pt>
    <dgm:pt modelId="{909928B6-B48D-4CA4-8E5A-6DD652AB14B0}" type="parTrans" cxnId="{C1495394-F4FB-46E2-8929-1ECBE654A3FA}">
      <dgm:prSet/>
      <dgm:spPr/>
      <dgm:t>
        <a:bodyPr/>
        <a:lstStyle/>
        <a:p>
          <a:endParaRPr lang="en-US"/>
        </a:p>
      </dgm:t>
    </dgm:pt>
    <dgm:pt modelId="{60955927-1BF5-48BF-8F9D-F737EF004929}" type="sibTrans" cxnId="{C1495394-F4FB-46E2-8929-1ECBE654A3FA}">
      <dgm:prSet/>
      <dgm:spPr/>
      <dgm:t>
        <a:bodyPr/>
        <a:lstStyle/>
        <a:p>
          <a:endParaRPr lang="en-US"/>
        </a:p>
      </dgm:t>
    </dgm:pt>
    <dgm:pt modelId="{A1F9FEA7-1EDA-40D9-BFB7-7E974A0DF44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Performance</a:t>
          </a:r>
        </a:p>
      </dgm:t>
    </dgm:pt>
    <dgm:pt modelId="{6C75C75C-3736-4EE4-8A5C-E85F4675137B}" type="parTrans" cxnId="{D39F9BD7-C6E3-4F4C-9A16-B85402690F84}">
      <dgm:prSet/>
      <dgm:spPr/>
      <dgm:t>
        <a:bodyPr/>
        <a:lstStyle/>
        <a:p>
          <a:endParaRPr lang="en-US"/>
        </a:p>
      </dgm:t>
    </dgm:pt>
    <dgm:pt modelId="{6B41A25E-98E1-4B99-88C2-B1720BBE877B}" type="sibTrans" cxnId="{D39F9BD7-C6E3-4F4C-9A16-B85402690F84}">
      <dgm:prSet/>
      <dgm:spPr/>
      <dgm:t>
        <a:bodyPr/>
        <a:lstStyle/>
        <a:p>
          <a:endParaRPr lang="en-US"/>
        </a:p>
      </dgm:t>
    </dgm:pt>
    <dgm:pt modelId="{EE77982F-B219-472C-96E1-15EC31C2D8E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Dashboards</a:t>
          </a:r>
        </a:p>
      </dgm:t>
    </dgm:pt>
    <dgm:pt modelId="{80D35690-461F-49EE-AE02-9935A312A5A4}" type="parTrans" cxnId="{1D6E11B8-3734-4FE2-8D96-7BA76870F0F5}">
      <dgm:prSet/>
      <dgm:spPr/>
      <dgm:t>
        <a:bodyPr/>
        <a:lstStyle/>
        <a:p>
          <a:endParaRPr lang="en-US"/>
        </a:p>
      </dgm:t>
    </dgm:pt>
    <dgm:pt modelId="{99F2884E-4583-4F5F-8796-F8CF358F98F6}" type="sibTrans" cxnId="{1D6E11B8-3734-4FE2-8D96-7BA76870F0F5}">
      <dgm:prSet/>
      <dgm:spPr/>
      <dgm:t>
        <a:bodyPr/>
        <a:lstStyle/>
        <a:p>
          <a:endParaRPr lang="en-US"/>
        </a:p>
      </dgm:t>
    </dgm:pt>
    <dgm:pt modelId="{B6AD7329-F475-4694-9BCD-9E2905D8038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Survey</a:t>
          </a:r>
        </a:p>
      </dgm:t>
    </dgm:pt>
    <dgm:pt modelId="{32ED752A-F41C-4C67-B88D-5C7502028AB5}" type="parTrans" cxnId="{0B07B0CA-ED50-44CD-B119-1BAC601CC4DB}">
      <dgm:prSet/>
      <dgm:spPr/>
      <dgm:t>
        <a:bodyPr/>
        <a:lstStyle/>
        <a:p>
          <a:endParaRPr lang="en-US"/>
        </a:p>
      </dgm:t>
    </dgm:pt>
    <dgm:pt modelId="{0B9114EE-1F4B-43AC-8376-CEA2D3A76DDF}" type="sibTrans" cxnId="{0B07B0CA-ED50-44CD-B119-1BAC601CC4DB}">
      <dgm:prSet/>
      <dgm:spPr/>
      <dgm:t>
        <a:bodyPr/>
        <a:lstStyle/>
        <a:p>
          <a:endParaRPr lang="en-US"/>
        </a:p>
      </dgm:t>
    </dgm:pt>
    <dgm:pt modelId="{7514678C-BC08-4159-83D4-B79C1B224BF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Helps</a:t>
          </a:r>
        </a:p>
      </dgm:t>
    </dgm:pt>
    <dgm:pt modelId="{8E1572DA-AA72-4D29-AD45-A7BE2D881FE6}" type="parTrans" cxnId="{762D2442-6120-4030-B8CB-153723462498}">
      <dgm:prSet/>
      <dgm:spPr/>
      <dgm:t>
        <a:bodyPr/>
        <a:lstStyle/>
        <a:p>
          <a:endParaRPr lang="en-US"/>
        </a:p>
      </dgm:t>
    </dgm:pt>
    <dgm:pt modelId="{FB51F41F-D101-4A65-BA88-A0FAE044FDBE}" type="sibTrans" cxnId="{762D2442-6120-4030-B8CB-153723462498}">
      <dgm:prSet/>
      <dgm:spPr/>
      <dgm:t>
        <a:bodyPr/>
        <a:lstStyle/>
        <a:p>
          <a:endParaRPr lang="en-US"/>
        </a:p>
      </dgm:t>
    </dgm:pt>
    <dgm:pt modelId="{B9D4E7DC-80D0-47C5-BB91-48EDF59E236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Time</a:t>
          </a:r>
        </a:p>
      </dgm:t>
    </dgm:pt>
    <dgm:pt modelId="{96440574-B7C1-43DD-8306-D9ABC878A477}" type="parTrans" cxnId="{560CEB82-2269-431E-B46D-BBB034710241}">
      <dgm:prSet/>
      <dgm:spPr/>
      <dgm:t>
        <a:bodyPr/>
        <a:lstStyle/>
        <a:p>
          <a:endParaRPr lang="en-US"/>
        </a:p>
      </dgm:t>
    </dgm:pt>
    <dgm:pt modelId="{7DACCE73-243A-42F5-8351-6DB1E21E9055}" type="sibTrans" cxnId="{560CEB82-2269-431E-B46D-BBB034710241}">
      <dgm:prSet/>
      <dgm:spPr/>
      <dgm:t>
        <a:bodyPr/>
        <a:lstStyle/>
        <a:p>
          <a:endParaRPr lang="en-US"/>
        </a:p>
      </dgm:t>
    </dgm:pt>
    <dgm:pt modelId="{5B709575-0B0C-4637-AD8C-0E5EFD8C37CA}" type="pres">
      <dgm:prSet presAssocID="{76CF2AD4-2D3E-43D2-8059-9B1AD92FC4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BEE62F-5920-4233-98B6-F4939599704C}" type="pres">
      <dgm:prSet presAssocID="{6B623BB7-9EBF-4009-A443-80DB05EA507C}" presName="parentLin" presStyleCnt="0"/>
      <dgm:spPr/>
    </dgm:pt>
    <dgm:pt modelId="{F4530DB2-503E-4B6C-81FC-D458F1D12DF6}" type="pres">
      <dgm:prSet presAssocID="{6B623BB7-9EBF-4009-A443-80DB05EA507C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BBD81A23-D520-43E0-8D13-B502547AE95C}" type="pres">
      <dgm:prSet presAssocID="{6B623BB7-9EBF-4009-A443-80DB05EA507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D3F7E-7FAE-440C-8143-C629DCC029D4}" type="pres">
      <dgm:prSet presAssocID="{6B623BB7-9EBF-4009-A443-80DB05EA507C}" presName="negativeSpace" presStyleCnt="0"/>
      <dgm:spPr/>
    </dgm:pt>
    <dgm:pt modelId="{24F94A03-4EB6-4081-9705-0FA0F06B52F8}" type="pres">
      <dgm:prSet presAssocID="{6B623BB7-9EBF-4009-A443-80DB05EA507C}" presName="childText" presStyleLbl="conFgAcc1" presStyleIdx="0" presStyleCnt="9">
        <dgm:presLayoutVars>
          <dgm:bulletEnabled val="1"/>
        </dgm:presLayoutVars>
      </dgm:prSet>
      <dgm:spPr/>
    </dgm:pt>
    <dgm:pt modelId="{10D26AB0-C766-4C65-A3D5-451A376CEB2B}" type="pres">
      <dgm:prSet presAssocID="{620E1E4F-C3B5-4DD9-93B2-614C19D0E382}" presName="spaceBetweenRectangles" presStyleCnt="0"/>
      <dgm:spPr/>
    </dgm:pt>
    <dgm:pt modelId="{C1408E36-FA0A-4F79-A6A5-D5C2ADEC2DEE}" type="pres">
      <dgm:prSet presAssocID="{7B9B107A-4323-428E-A15C-789602CFCA7A}" presName="parentLin" presStyleCnt="0"/>
      <dgm:spPr/>
    </dgm:pt>
    <dgm:pt modelId="{50203144-4BF6-4E93-999C-0F95C2734EBB}" type="pres">
      <dgm:prSet presAssocID="{7B9B107A-4323-428E-A15C-789602CFCA7A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732F18E4-C168-4DDB-A4B5-382B218A283C}" type="pres">
      <dgm:prSet presAssocID="{7B9B107A-4323-428E-A15C-789602CFCA7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EA1-D860-479B-9278-335B0D14E17E}" type="pres">
      <dgm:prSet presAssocID="{7B9B107A-4323-428E-A15C-789602CFCA7A}" presName="negativeSpace" presStyleCnt="0"/>
      <dgm:spPr/>
    </dgm:pt>
    <dgm:pt modelId="{2EF392B5-0272-4465-BF9E-CA9C8F539E2E}" type="pres">
      <dgm:prSet presAssocID="{7B9B107A-4323-428E-A15C-789602CFCA7A}" presName="childText" presStyleLbl="conFgAcc1" presStyleIdx="1" presStyleCnt="9">
        <dgm:presLayoutVars>
          <dgm:bulletEnabled val="1"/>
        </dgm:presLayoutVars>
      </dgm:prSet>
      <dgm:spPr/>
    </dgm:pt>
    <dgm:pt modelId="{4E6C3D78-7401-405C-B5A8-B8A26022E16D}" type="pres">
      <dgm:prSet presAssocID="{DCAC8548-0C4A-4D7A-A282-6F5FCA2BA58C}" presName="spaceBetweenRectangles" presStyleCnt="0"/>
      <dgm:spPr/>
    </dgm:pt>
    <dgm:pt modelId="{19760537-4088-441D-A116-F9467AB90FB9}" type="pres">
      <dgm:prSet presAssocID="{5BB16BCB-DF4F-4368-9F26-E69F91423B02}" presName="parentLin" presStyleCnt="0"/>
      <dgm:spPr/>
    </dgm:pt>
    <dgm:pt modelId="{075925C3-7780-42C0-9E9B-7FF48857FF54}" type="pres">
      <dgm:prSet presAssocID="{5BB16BCB-DF4F-4368-9F26-E69F91423B02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325AF929-87D2-4974-B97B-AB0215D54821}" type="pres">
      <dgm:prSet presAssocID="{5BB16BCB-DF4F-4368-9F26-E69F91423B0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DA93B-6B1B-49DA-92B7-B7044E08E77D}" type="pres">
      <dgm:prSet presAssocID="{5BB16BCB-DF4F-4368-9F26-E69F91423B02}" presName="negativeSpace" presStyleCnt="0"/>
      <dgm:spPr/>
    </dgm:pt>
    <dgm:pt modelId="{C3CFFDB2-9619-442C-B12C-8F3F7FDFD472}" type="pres">
      <dgm:prSet presAssocID="{5BB16BCB-DF4F-4368-9F26-E69F91423B02}" presName="childText" presStyleLbl="conFgAcc1" presStyleIdx="2" presStyleCnt="9">
        <dgm:presLayoutVars>
          <dgm:bulletEnabled val="1"/>
        </dgm:presLayoutVars>
      </dgm:prSet>
      <dgm:spPr/>
    </dgm:pt>
    <dgm:pt modelId="{F7677919-AC08-40F3-824B-32C92DFAA23B}" type="pres">
      <dgm:prSet presAssocID="{311E1CBC-23C6-4FAD-A740-FB3CC050A004}" presName="spaceBetweenRectangles" presStyleCnt="0"/>
      <dgm:spPr/>
    </dgm:pt>
    <dgm:pt modelId="{C139AAA2-E53E-4819-9554-C8CA33DB3E83}" type="pres">
      <dgm:prSet presAssocID="{B9D4E7DC-80D0-47C5-BB91-48EDF59E2369}" presName="parentLin" presStyleCnt="0"/>
      <dgm:spPr/>
    </dgm:pt>
    <dgm:pt modelId="{AC016D9B-2244-49DB-82A6-E3D604F0872A}" type="pres">
      <dgm:prSet presAssocID="{B9D4E7DC-80D0-47C5-BB91-48EDF59E2369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E34FC187-F850-4458-A7A0-59A74F54C2AA}" type="pres">
      <dgm:prSet presAssocID="{B9D4E7DC-80D0-47C5-BB91-48EDF59E236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E36C5-5C22-495E-BB3A-1260BC6ED8F4}" type="pres">
      <dgm:prSet presAssocID="{B9D4E7DC-80D0-47C5-BB91-48EDF59E2369}" presName="negativeSpace" presStyleCnt="0"/>
      <dgm:spPr/>
    </dgm:pt>
    <dgm:pt modelId="{E7D2A056-2BF5-4D39-BF37-19B0B4D20B5E}" type="pres">
      <dgm:prSet presAssocID="{B9D4E7DC-80D0-47C5-BB91-48EDF59E2369}" presName="childText" presStyleLbl="conFgAcc1" presStyleIdx="3" presStyleCnt="9">
        <dgm:presLayoutVars>
          <dgm:bulletEnabled val="1"/>
        </dgm:presLayoutVars>
      </dgm:prSet>
      <dgm:spPr/>
    </dgm:pt>
    <dgm:pt modelId="{0B8E820F-7CBE-469D-AB90-1054CB6C6484}" type="pres">
      <dgm:prSet presAssocID="{7DACCE73-243A-42F5-8351-6DB1E21E9055}" presName="spaceBetweenRectangles" presStyleCnt="0"/>
      <dgm:spPr/>
    </dgm:pt>
    <dgm:pt modelId="{ADD906C8-C5DF-4D7C-AB10-69FD33ED5F36}" type="pres">
      <dgm:prSet presAssocID="{B6457D30-5CEA-401C-97E9-9703D903EC66}" presName="parentLin" presStyleCnt="0"/>
      <dgm:spPr/>
    </dgm:pt>
    <dgm:pt modelId="{FD1DE063-02DA-48A4-845A-F43DE2E363EA}" type="pres">
      <dgm:prSet presAssocID="{B6457D30-5CEA-401C-97E9-9703D903EC66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9B127BCD-77A8-4A27-B565-12FB17C4EE12}" type="pres">
      <dgm:prSet presAssocID="{B6457D30-5CEA-401C-97E9-9703D903EC6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FADB5-40BC-418B-B067-D1EFB1ABCF71}" type="pres">
      <dgm:prSet presAssocID="{B6457D30-5CEA-401C-97E9-9703D903EC66}" presName="negativeSpace" presStyleCnt="0"/>
      <dgm:spPr/>
    </dgm:pt>
    <dgm:pt modelId="{5B711112-4E27-4CD5-91B9-8D2CDED4F914}" type="pres">
      <dgm:prSet presAssocID="{B6457D30-5CEA-401C-97E9-9703D903EC66}" presName="childText" presStyleLbl="conFgAcc1" presStyleIdx="4" presStyleCnt="9">
        <dgm:presLayoutVars>
          <dgm:bulletEnabled val="1"/>
        </dgm:presLayoutVars>
      </dgm:prSet>
      <dgm:spPr/>
    </dgm:pt>
    <dgm:pt modelId="{95F37A10-E8F9-405A-829A-5AB25FAAE16D}" type="pres">
      <dgm:prSet presAssocID="{60955927-1BF5-48BF-8F9D-F737EF004929}" presName="spaceBetweenRectangles" presStyleCnt="0"/>
      <dgm:spPr/>
    </dgm:pt>
    <dgm:pt modelId="{5F70744B-DF0B-4E6E-B72C-672BE77E31A7}" type="pres">
      <dgm:prSet presAssocID="{A1F9FEA7-1EDA-40D9-BFB7-7E974A0DF446}" presName="parentLin" presStyleCnt="0"/>
      <dgm:spPr/>
    </dgm:pt>
    <dgm:pt modelId="{3B4C5F93-3379-4925-AD82-DB3AFC578D22}" type="pres">
      <dgm:prSet presAssocID="{A1F9FEA7-1EDA-40D9-BFB7-7E974A0DF446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4D7E139D-7183-40FD-86D3-C858E401DF64}" type="pres">
      <dgm:prSet presAssocID="{A1F9FEA7-1EDA-40D9-BFB7-7E974A0DF44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85DA3-2FD4-478E-A32B-291A5B350F22}" type="pres">
      <dgm:prSet presAssocID="{A1F9FEA7-1EDA-40D9-BFB7-7E974A0DF446}" presName="negativeSpace" presStyleCnt="0"/>
      <dgm:spPr/>
    </dgm:pt>
    <dgm:pt modelId="{DA373F0B-304A-4114-A8F5-E45688E6437B}" type="pres">
      <dgm:prSet presAssocID="{A1F9FEA7-1EDA-40D9-BFB7-7E974A0DF446}" presName="childText" presStyleLbl="conFgAcc1" presStyleIdx="5" presStyleCnt="9">
        <dgm:presLayoutVars>
          <dgm:bulletEnabled val="1"/>
        </dgm:presLayoutVars>
      </dgm:prSet>
      <dgm:spPr/>
    </dgm:pt>
    <dgm:pt modelId="{11037A38-1964-4041-AC8E-A56E22123387}" type="pres">
      <dgm:prSet presAssocID="{6B41A25E-98E1-4B99-88C2-B1720BBE877B}" presName="spaceBetweenRectangles" presStyleCnt="0"/>
      <dgm:spPr/>
    </dgm:pt>
    <dgm:pt modelId="{587281F4-770F-44B6-A824-53C53B36BF0E}" type="pres">
      <dgm:prSet presAssocID="{EE77982F-B219-472C-96E1-15EC31C2D8EE}" presName="parentLin" presStyleCnt="0"/>
      <dgm:spPr/>
    </dgm:pt>
    <dgm:pt modelId="{7951F1E6-B7E2-4090-96C9-866ACE78B928}" type="pres">
      <dgm:prSet presAssocID="{EE77982F-B219-472C-96E1-15EC31C2D8EE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7E4CDD32-3F01-4C3A-96AF-0FC016DD9020}" type="pres">
      <dgm:prSet presAssocID="{EE77982F-B219-472C-96E1-15EC31C2D8E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501C7-3166-4DED-915E-0D0F46E6040E}" type="pres">
      <dgm:prSet presAssocID="{EE77982F-B219-472C-96E1-15EC31C2D8EE}" presName="negativeSpace" presStyleCnt="0"/>
      <dgm:spPr/>
    </dgm:pt>
    <dgm:pt modelId="{1E6F7013-E32A-4828-9A39-A389B3459056}" type="pres">
      <dgm:prSet presAssocID="{EE77982F-B219-472C-96E1-15EC31C2D8EE}" presName="childText" presStyleLbl="conFgAcc1" presStyleIdx="6" presStyleCnt="9">
        <dgm:presLayoutVars>
          <dgm:bulletEnabled val="1"/>
        </dgm:presLayoutVars>
      </dgm:prSet>
      <dgm:spPr/>
    </dgm:pt>
    <dgm:pt modelId="{FFA057C1-E63F-4CA2-8F9E-C8815E07CC6E}" type="pres">
      <dgm:prSet presAssocID="{99F2884E-4583-4F5F-8796-F8CF358F98F6}" presName="spaceBetweenRectangles" presStyleCnt="0"/>
      <dgm:spPr/>
    </dgm:pt>
    <dgm:pt modelId="{1C943739-F54A-4A3C-BC3E-16D529D029DB}" type="pres">
      <dgm:prSet presAssocID="{B6AD7329-F475-4694-9BCD-9E2905D8038A}" presName="parentLin" presStyleCnt="0"/>
      <dgm:spPr/>
    </dgm:pt>
    <dgm:pt modelId="{BFC32580-1512-42FD-82ED-8C8242CD254F}" type="pres">
      <dgm:prSet presAssocID="{B6AD7329-F475-4694-9BCD-9E2905D8038A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1F51C1D6-46EF-4DFC-9090-E59523398E59}" type="pres">
      <dgm:prSet presAssocID="{B6AD7329-F475-4694-9BCD-9E2905D8038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71765-9730-4C93-8283-A52B04778772}" type="pres">
      <dgm:prSet presAssocID="{B6AD7329-F475-4694-9BCD-9E2905D8038A}" presName="negativeSpace" presStyleCnt="0"/>
      <dgm:spPr/>
    </dgm:pt>
    <dgm:pt modelId="{9141B632-7457-426C-9CE6-C6FCF9E5D620}" type="pres">
      <dgm:prSet presAssocID="{B6AD7329-F475-4694-9BCD-9E2905D8038A}" presName="childText" presStyleLbl="conFgAcc1" presStyleIdx="7" presStyleCnt="9">
        <dgm:presLayoutVars>
          <dgm:bulletEnabled val="1"/>
        </dgm:presLayoutVars>
      </dgm:prSet>
      <dgm:spPr/>
    </dgm:pt>
    <dgm:pt modelId="{44BB6A7E-2B7E-4B55-BFB1-7FEDFF4B9081}" type="pres">
      <dgm:prSet presAssocID="{0B9114EE-1F4B-43AC-8376-CEA2D3A76DDF}" presName="spaceBetweenRectangles" presStyleCnt="0"/>
      <dgm:spPr/>
    </dgm:pt>
    <dgm:pt modelId="{30587010-9700-41ED-93FE-4E73F00242A7}" type="pres">
      <dgm:prSet presAssocID="{7514678C-BC08-4159-83D4-B79C1B224BF4}" presName="parentLin" presStyleCnt="0"/>
      <dgm:spPr/>
    </dgm:pt>
    <dgm:pt modelId="{132CE26E-5D77-425F-A85B-9579AB58B2E1}" type="pres">
      <dgm:prSet presAssocID="{7514678C-BC08-4159-83D4-B79C1B224BF4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B3F1F828-E1F0-4132-8445-B8AC72F2BC18}" type="pres">
      <dgm:prSet presAssocID="{7514678C-BC08-4159-83D4-B79C1B224BF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9F7B9-5E5F-4F5A-959E-991D3F6F1527}" type="pres">
      <dgm:prSet presAssocID="{7514678C-BC08-4159-83D4-B79C1B224BF4}" presName="negativeSpace" presStyleCnt="0"/>
      <dgm:spPr/>
    </dgm:pt>
    <dgm:pt modelId="{17CE104D-5D3D-4F62-A40A-7D9FE6335E90}" type="pres">
      <dgm:prSet presAssocID="{7514678C-BC08-4159-83D4-B79C1B224BF4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740803BD-C178-4333-9A24-48FBF7439972}" type="presOf" srcId="{76CF2AD4-2D3E-43D2-8059-9B1AD92FC45F}" destId="{5B709575-0B0C-4637-AD8C-0E5EFD8C37CA}" srcOrd="0" destOrd="0" presId="urn:microsoft.com/office/officeart/2005/8/layout/list1"/>
    <dgm:cxn modelId="{B5A7A844-BBFD-4B95-8798-423BEC5B15D4}" type="presOf" srcId="{5BB16BCB-DF4F-4368-9F26-E69F91423B02}" destId="{075925C3-7780-42C0-9E9B-7FF48857FF54}" srcOrd="0" destOrd="0" presId="urn:microsoft.com/office/officeart/2005/8/layout/list1"/>
    <dgm:cxn modelId="{2E81305F-E5F5-477A-BEC7-35BF0CE60844}" type="presOf" srcId="{EE77982F-B219-472C-96E1-15EC31C2D8EE}" destId="{7951F1E6-B7E2-4090-96C9-866ACE78B928}" srcOrd="0" destOrd="0" presId="urn:microsoft.com/office/officeart/2005/8/layout/list1"/>
    <dgm:cxn modelId="{9E542F37-50B7-47E3-B14E-3487D11FFC15}" type="presOf" srcId="{B6457D30-5CEA-401C-97E9-9703D903EC66}" destId="{9B127BCD-77A8-4A27-B565-12FB17C4EE12}" srcOrd="1" destOrd="0" presId="urn:microsoft.com/office/officeart/2005/8/layout/list1"/>
    <dgm:cxn modelId="{F0A92987-D60C-42B0-BF6D-697C14E354D8}" type="presOf" srcId="{B6457D30-5CEA-401C-97E9-9703D903EC66}" destId="{FD1DE063-02DA-48A4-845A-F43DE2E363EA}" srcOrd="0" destOrd="0" presId="urn:microsoft.com/office/officeart/2005/8/layout/list1"/>
    <dgm:cxn modelId="{56C4A3FB-6F90-44CB-A6AC-3979EF95755F}" type="presOf" srcId="{7514678C-BC08-4159-83D4-B79C1B224BF4}" destId="{132CE26E-5D77-425F-A85B-9579AB58B2E1}" srcOrd="0" destOrd="0" presId="urn:microsoft.com/office/officeart/2005/8/layout/list1"/>
    <dgm:cxn modelId="{762D2442-6120-4030-B8CB-153723462498}" srcId="{76CF2AD4-2D3E-43D2-8059-9B1AD92FC45F}" destId="{7514678C-BC08-4159-83D4-B79C1B224BF4}" srcOrd="8" destOrd="0" parTransId="{8E1572DA-AA72-4D29-AD45-A7BE2D881FE6}" sibTransId="{FB51F41F-D101-4A65-BA88-A0FAE044FDBE}"/>
    <dgm:cxn modelId="{DE3A576C-EE1D-417C-AF5B-ADFFFA7A8C32}" type="presOf" srcId="{A1F9FEA7-1EDA-40D9-BFB7-7E974A0DF446}" destId="{3B4C5F93-3379-4925-AD82-DB3AFC578D22}" srcOrd="0" destOrd="0" presId="urn:microsoft.com/office/officeart/2005/8/layout/list1"/>
    <dgm:cxn modelId="{FF175925-A7CC-40B2-B95B-97EA03A195F9}" srcId="{76CF2AD4-2D3E-43D2-8059-9B1AD92FC45F}" destId="{5BB16BCB-DF4F-4368-9F26-E69F91423B02}" srcOrd="2" destOrd="0" parTransId="{8A704A0B-F598-41C3-BDE1-C47E42773B27}" sibTransId="{311E1CBC-23C6-4FAD-A740-FB3CC050A004}"/>
    <dgm:cxn modelId="{D39F9BD7-C6E3-4F4C-9A16-B85402690F84}" srcId="{76CF2AD4-2D3E-43D2-8059-9B1AD92FC45F}" destId="{A1F9FEA7-1EDA-40D9-BFB7-7E974A0DF446}" srcOrd="5" destOrd="0" parTransId="{6C75C75C-3736-4EE4-8A5C-E85F4675137B}" sibTransId="{6B41A25E-98E1-4B99-88C2-B1720BBE877B}"/>
    <dgm:cxn modelId="{BA59E8A5-D2C8-4691-8573-CF5DEFE52B62}" type="presOf" srcId="{B9D4E7DC-80D0-47C5-BB91-48EDF59E2369}" destId="{E34FC187-F850-4458-A7A0-59A74F54C2AA}" srcOrd="1" destOrd="0" presId="urn:microsoft.com/office/officeart/2005/8/layout/list1"/>
    <dgm:cxn modelId="{6C19A2DF-D761-498D-83E6-C7C9DFB6226A}" srcId="{76CF2AD4-2D3E-43D2-8059-9B1AD92FC45F}" destId="{7B9B107A-4323-428E-A15C-789602CFCA7A}" srcOrd="1" destOrd="0" parTransId="{86EC3630-BB8F-4B3A-AF2C-80B4742DD59D}" sibTransId="{DCAC8548-0C4A-4D7A-A282-6F5FCA2BA58C}"/>
    <dgm:cxn modelId="{1D6E11B8-3734-4FE2-8D96-7BA76870F0F5}" srcId="{76CF2AD4-2D3E-43D2-8059-9B1AD92FC45F}" destId="{EE77982F-B219-472C-96E1-15EC31C2D8EE}" srcOrd="6" destOrd="0" parTransId="{80D35690-461F-49EE-AE02-9935A312A5A4}" sibTransId="{99F2884E-4583-4F5F-8796-F8CF358F98F6}"/>
    <dgm:cxn modelId="{8FD517C7-3660-471A-A5E4-1BA70D0CAC8C}" type="presOf" srcId="{7514678C-BC08-4159-83D4-B79C1B224BF4}" destId="{B3F1F828-E1F0-4132-8445-B8AC72F2BC18}" srcOrd="1" destOrd="0" presId="urn:microsoft.com/office/officeart/2005/8/layout/list1"/>
    <dgm:cxn modelId="{AE91245E-B352-4968-A4F6-A24C82D745AD}" type="presOf" srcId="{B9D4E7DC-80D0-47C5-BB91-48EDF59E2369}" destId="{AC016D9B-2244-49DB-82A6-E3D604F0872A}" srcOrd="0" destOrd="0" presId="urn:microsoft.com/office/officeart/2005/8/layout/list1"/>
    <dgm:cxn modelId="{946FD73B-D77E-4BFF-8827-1B267C8918D7}" type="presOf" srcId="{B6AD7329-F475-4694-9BCD-9E2905D8038A}" destId="{1F51C1D6-46EF-4DFC-9090-E59523398E59}" srcOrd="1" destOrd="0" presId="urn:microsoft.com/office/officeart/2005/8/layout/list1"/>
    <dgm:cxn modelId="{BF6C3822-3A40-4C22-99FF-D119A0A292E8}" type="presOf" srcId="{7B9B107A-4323-428E-A15C-789602CFCA7A}" destId="{732F18E4-C168-4DDB-A4B5-382B218A283C}" srcOrd="1" destOrd="0" presId="urn:microsoft.com/office/officeart/2005/8/layout/list1"/>
    <dgm:cxn modelId="{C9D6EAA2-4753-4784-B826-883E96C00D0B}" type="presOf" srcId="{B6AD7329-F475-4694-9BCD-9E2905D8038A}" destId="{BFC32580-1512-42FD-82ED-8C8242CD254F}" srcOrd="0" destOrd="0" presId="urn:microsoft.com/office/officeart/2005/8/layout/list1"/>
    <dgm:cxn modelId="{93FF0448-60EA-46D1-8CC7-0249B22FE858}" type="presOf" srcId="{7B9B107A-4323-428E-A15C-789602CFCA7A}" destId="{50203144-4BF6-4E93-999C-0F95C2734EBB}" srcOrd="0" destOrd="0" presId="urn:microsoft.com/office/officeart/2005/8/layout/list1"/>
    <dgm:cxn modelId="{A8BCB9AB-83AA-4BFE-A15A-0FCBAB8F619D}" type="presOf" srcId="{6B623BB7-9EBF-4009-A443-80DB05EA507C}" destId="{BBD81A23-D520-43E0-8D13-B502547AE95C}" srcOrd="1" destOrd="0" presId="urn:microsoft.com/office/officeart/2005/8/layout/list1"/>
    <dgm:cxn modelId="{0B07B0CA-ED50-44CD-B119-1BAC601CC4DB}" srcId="{76CF2AD4-2D3E-43D2-8059-9B1AD92FC45F}" destId="{B6AD7329-F475-4694-9BCD-9E2905D8038A}" srcOrd="7" destOrd="0" parTransId="{32ED752A-F41C-4C67-B88D-5C7502028AB5}" sibTransId="{0B9114EE-1F4B-43AC-8376-CEA2D3A76DDF}"/>
    <dgm:cxn modelId="{560CEB82-2269-431E-B46D-BBB034710241}" srcId="{76CF2AD4-2D3E-43D2-8059-9B1AD92FC45F}" destId="{B9D4E7DC-80D0-47C5-BB91-48EDF59E2369}" srcOrd="3" destOrd="0" parTransId="{96440574-B7C1-43DD-8306-D9ABC878A477}" sibTransId="{7DACCE73-243A-42F5-8351-6DB1E21E9055}"/>
    <dgm:cxn modelId="{C1495394-F4FB-46E2-8929-1ECBE654A3FA}" srcId="{76CF2AD4-2D3E-43D2-8059-9B1AD92FC45F}" destId="{B6457D30-5CEA-401C-97E9-9703D903EC66}" srcOrd="4" destOrd="0" parTransId="{909928B6-B48D-4CA4-8E5A-6DD652AB14B0}" sibTransId="{60955927-1BF5-48BF-8F9D-F737EF004929}"/>
    <dgm:cxn modelId="{0632AFAC-A40E-4830-9A93-B68CB3DED745}" type="presOf" srcId="{6B623BB7-9EBF-4009-A443-80DB05EA507C}" destId="{F4530DB2-503E-4B6C-81FC-D458F1D12DF6}" srcOrd="0" destOrd="0" presId="urn:microsoft.com/office/officeart/2005/8/layout/list1"/>
    <dgm:cxn modelId="{1E089C40-3622-43F0-998F-A60628C4ABF6}" type="presOf" srcId="{A1F9FEA7-1EDA-40D9-BFB7-7E974A0DF446}" destId="{4D7E139D-7183-40FD-86D3-C858E401DF64}" srcOrd="1" destOrd="0" presId="urn:microsoft.com/office/officeart/2005/8/layout/list1"/>
    <dgm:cxn modelId="{EA7FFCDF-5D7D-4BDC-B0BA-C789169BD4F6}" type="presOf" srcId="{5BB16BCB-DF4F-4368-9F26-E69F91423B02}" destId="{325AF929-87D2-4974-B97B-AB0215D54821}" srcOrd="1" destOrd="0" presId="urn:microsoft.com/office/officeart/2005/8/layout/list1"/>
    <dgm:cxn modelId="{E1EEB8A7-AF37-4552-834B-878EE8F8AAB0}" type="presOf" srcId="{EE77982F-B219-472C-96E1-15EC31C2D8EE}" destId="{7E4CDD32-3F01-4C3A-96AF-0FC016DD9020}" srcOrd="1" destOrd="0" presId="urn:microsoft.com/office/officeart/2005/8/layout/list1"/>
    <dgm:cxn modelId="{1097AFD3-1F1A-4C02-A3E6-2ACD7104DF2B}" srcId="{76CF2AD4-2D3E-43D2-8059-9B1AD92FC45F}" destId="{6B623BB7-9EBF-4009-A443-80DB05EA507C}" srcOrd="0" destOrd="0" parTransId="{34377BEF-8EA5-40F6-9399-FA5A9811EA66}" sibTransId="{620E1E4F-C3B5-4DD9-93B2-614C19D0E382}"/>
    <dgm:cxn modelId="{C43BA0CE-53DC-452C-AC9D-9E136DC4115E}" type="presParOf" srcId="{5B709575-0B0C-4637-AD8C-0E5EFD8C37CA}" destId="{79BEE62F-5920-4233-98B6-F4939599704C}" srcOrd="0" destOrd="0" presId="urn:microsoft.com/office/officeart/2005/8/layout/list1"/>
    <dgm:cxn modelId="{3724147E-BA80-4A08-8DC9-E2CD7C45139E}" type="presParOf" srcId="{79BEE62F-5920-4233-98B6-F4939599704C}" destId="{F4530DB2-503E-4B6C-81FC-D458F1D12DF6}" srcOrd="0" destOrd="0" presId="urn:microsoft.com/office/officeart/2005/8/layout/list1"/>
    <dgm:cxn modelId="{9A491BA0-AEF5-4DE9-B3AF-16330E5145F1}" type="presParOf" srcId="{79BEE62F-5920-4233-98B6-F4939599704C}" destId="{BBD81A23-D520-43E0-8D13-B502547AE95C}" srcOrd="1" destOrd="0" presId="urn:microsoft.com/office/officeart/2005/8/layout/list1"/>
    <dgm:cxn modelId="{895F28FB-5CA9-478D-9673-2F89ED985910}" type="presParOf" srcId="{5B709575-0B0C-4637-AD8C-0E5EFD8C37CA}" destId="{B6BD3F7E-7FAE-440C-8143-C629DCC029D4}" srcOrd="1" destOrd="0" presId="urn:microsoft.com/office/officeart/2005/8/layout/list1"/>
    <dgm:cxn modelId="{2F5162A1-05FD-435C-A00D-61F00FD45EB7}" type="presParOf" srcId="{5B709575-0B0C-4637-AD8C-0E5EFD8C37CA}" destId="{24F94A03-4EB6-4081-9705-0FA0F06B52F8}" srcOrd="2" destOrd="0" presId="urn:microsoft.com/office/officeart/2005/8/layout/list1"/>
    <dgm:cxn modelId="{2F72CB4F-0171-4672-80F2-44F53197ADB3}" type="presParOf" srcId="{5B709575-0B0C-4637-AD8C-0E5EFD8C37CA}" destId="{10D26AB0-C766-4C65-A3D5-451A376CEB2B}" srcOrd="3" destOrd="0" presId="urn:microsoft.com/office/officeart/2005/8/layout/list1"/>
    <dgm:cxn modelId="{09BAF73D-5682-4495-BD06-7AADF66A7EFE}" type="presParOf" srcId="{5B709575-0B0C-4637-AD8C-0E5EFD8C37CA}" destId="{C1408E36-FA0A-4F79-A6A5-D5C2ADEC2DEE}" srcOrd="4" destOrd="0" presId="urn:microsoft.com/office/officeart/2005/8/layout/list1"/>
    <dgm:cxn modelId="{526405C0-DC74-47B5-80DA-D50BF8B0C3A8}" type="presParOf" srcId="{C1408E36-FA0A-4F79-A6A5-D5C2ADEC2DEE}" destId="{50203144-4BF6-4E93-999C-0F95C2734EBB}" srcOrd="0" destOrd="0" presId="urn:microsoft.com/office/officeart/2005/8/layout/list1"/>
    <dgm:cxn modelId="{6DA74574-035E-49FE-B85E-34CC327357B8}" type="presParOf" srcId="{C1408E36-FA0A-4F79-A6A5-D5C2ADEC2DEE}" destId="{732F18E4-C168-4DDB-A4B5-382B218A283C}" srcOrd="1" destOrd="0" presId="urn:microsoft.com/office/officeart/2005/8/layout/list1"/>
    <dgm:cxn modelId="{3E8A27B6-0DD7-4B92-8C92-0C9A90DD631F}" type="presParOf" srcId="{5B709575-0B0C-4637-AD8C-0E5EFD8C37CA}" destId="{FD228EA1-D860-479B-9278-335B0D14E17E}" srcOrd="5" destOrd="0" presId="urn:microsoft.com/office/officeart/2005/8/layout/list1"/>
    <dgm:cxn modelId="{6298031D-64FE-407A-8D58-EA60FC6D83EF}" type="presParOf" srcId="{5B709575-0B0C-4637-AD8C-0E5EFD8C37CA}" destId="{2EF392B5-0272-4465-BF9E-CA9C8F539E2E}" srcOrd="6" destOrd="0" presId="urn:microsoft.com/office/officeart/2005/8/layout/list1"/>
    <dgm:cxn modelId="{F9549B02-88C7-4C65-A400-3AC2E6BBF296}" type="presParOf" srcId="{5B709575-0B0C-4637-AD8C-0E5EFD8C37CA}" destId="{4E6C3D78-7401-405C-B5A8-B8A26022E16D}" srcOrd="7" destOrd="0" presId="urn:microsoft.com/office/officeart/2005/8/layout/list1"/>
    <dgm:cxn modelId="{B6095FAC-B29F-41B8-A248-A73455512BB8}" type="presParOf" srcId="{5B709575-0B0C-4637-AD8C-0E5EFD8C37CA}" destId="{19760537-4088-441D-A116-F9467AB90FB9}" srcOrd="8" destOrd="0" presId="urn:microsoft.com/office/officeart/2005/8/layout/list1"/>
    <dgm:cxn modelId="{B1EAC1FF-5222-4300-87AA-3FB351AB7767}" type="presParOf" srcId="{19760537-4088-441D-A116-F9467AB90FB9}" destId="{075925C3-7780-42C0-9E9B-7FF48857FF54}" srcOrd="0" destOrd="0" presId="urn:microsoft.com/office/officeart/2005/8/layout/list1"/>
    <dgm:cxn modelId="{9A349137-E8FE-451D-A6CA-C600C0DB174E}" type="presParOf" srcId="{19760537-4088-441D-A116-F9467AB90FB9}" destId="{325AF929-87D2-4974-B97B-AB0215D54821}" srcOrd="1" destOrd="0" presId="urn:microsoft.com/office/officeart/2005/8/layout/list1"/>
    <dgm:cxn modelId="{30CDF31D-4153-41AD-A99A-DDF774C81232}" type="presParOf" srcId="{5B709575-0B0C-4637-AD8C-0E5EFD8C37CA}" destId="{F7EDA93B-6B1B-49DA-92B7-B7044E08E77D}" srcOrd="9" destOrd="0" presId="urn:microsoft.com/office/officeart/2005/8/layout/list1"/>
    <dgm:cxn modelId="{4F7C17D6-5CD0-4618-81D3-2CB484EDAC0F}" type="presParOf" srcId="{5B709575-0B0C-4637-AD8C-0E5EFD8C37CA}" destId="{C3CFFDB2-9619-442C-B12C-8F3F7FDFD472}" srcOrd="10" destOrd="0" presId="urn:microsoft.com/office/officeart/2005/8/layout/list1"/>
    <dgm:cxn modelId="{0CA0E333-0589-46E7-98D0-0A6F89433C65}" type="presParOf" srcId="{5B709575-0B0C-4637-AD8C-0E5EFD8C37CA}" destId="{F7677919-AC08-40F3-824B-32C92DFAA23B}" srcOrd="11" destOrd="0" presId="urn:microsoft.com/office/officeart/2005/8/layout/list1"/>
    <dgm:cxn modelId="{5DD55FAE-EABB-44B0-A2A3-72D3D3AF2BCD}" type="presParOf" srcId="{5B709575-0B0C-4637-AD8C-0E5EFD8C37CA}" destId="{C139AAA2-E53E-4819-9554-C8CA33DB3E83}" srcOrd="12" destOrd="0" presId="urn:microsoft.com/office/officeart/2005/8/layout/list1"/>
    <dgm:cxn modelId="{1139FF85-A38D-4520-BBDC-2B76194545C6}" type="presParOf" srcId="{C139AAA2-E53E-4819-9554-C8CA33DB3E83}" destId="{AC016D9B-2244-49DB-82A6-E3D604F0872A}" srcOrd="0" destOrd="0" presId="urn:microsoft.com/office/officeart/2005/8/layout/list1"/>
    <dgm:cxn modelId="{D181A3C0-CE3F-4F45-B1AE-4EB488A58DD8}" type="presParOf" srcId="{C139AAA2-E53E-4819-9554-C8CA33DB3E83}" destId="{E34FC187-F850-4458-A7A0-59A74F54C2AA}" srcOrd="1" destOrd="0" presId="urn:microsoft.com/office/officeart/2005/8/layout/list1"/>
    <dgm:cxn modelId="{C6CE9393-1BD1-40B0-9B83-0097FED1DBBE}" type="presParOf" srcId="{5B709575-0B0C-4637-AD8C-0E5EFD8C37CA}" destId="{116E36C5-5C22-495E-BB3A-1260BC6ED8F4}" srcOrd="13" destOrd="0" presId="urn:microsoft.com/office/officeart/2005/8/layout/list1"/>
    <dgm:cxn modelId="{B65A8773-17EC-4DF4-B51D-76409793FE84}" type="presParOf" srcId="{5B709575-0B0C-4637-AD8C-0E5EFD8C37CA}" destId="{E7D2A056-2BF5-4D39-BF37-19B0B4D20B5E}" srcOrd="14" destOrd="0" presId="urn:microsoft.com/office/officeart/2005/8/layout/list1"/>
    <dgm:cxn modelId="{7DAF0286-B376-477B-A9B2-7014A80C04B0}" type="presParOf" srcId="{5B709575-0B0C-4637-AD8C-0E5EFD8C37CA}" destId="{0B8E820F-7CBE-469D-AB90-1054CB6C6484}" srcOrd="15" destOrd="0" presId="urn:microsoft.com/office/officeart/2005/8/layout/list1"/>
    <dgm:cxn modelId="{E50CA978-2D52-4FE8-940E-5424B68BFA78}" type="presParOf" srcId="{5B709575-0B0C-4637-AD8C-0E5EFD8C37CA}" destId="{ADD906C8-C5DF-4D7C-AB10-69FD33ED5F36}" srcOrd="16" destOrd="0" presId="urn:microsoft.com/office/officeart/2005/8/layout/list1"/>
    <dgm:cxn modelId="{0464C160-8F2C-43EB-9A1B-F843813A478E}" type="presParOf" srcId="{ADD906C8-C5DF-4D7C-AB10-69FD33ED5F36}" destId="{FD1DE063-02DA-48A4-845A-F43DE2E363EA}" srcOrd="0" destOrd="0" presId="urn:microsoft.com/office/officeart/2005/8/layout/list1"/>
    <dgm:cxn modelId="{D1FA08AB-5114-4EDA-9706-23847E4587DD}" type="presParOf" srcId="{ADD906C8-C5DF-4D7C-AB10-69FD33ED5F36}" destId="{9B127BCD-77A8-4A27-B565-12FB17C4EE12}" srcOrd="1" destOrd="0" presId="urn:microsoft.com/office/officeart/2005/8/layout/list1"/>
    <dgm:cxn modelId="{6CDDC32B-0682-434A-95B4-1465E94584DE}" type="presParOf" srcId="{5B709575-0B0C-4637-AD8C-0E5EFD8C37CA}" destId="{8EBFADB5-40BC-418B-B067-D1EFB1ABCF71}" srcOrd="17" destOrd="0" presId="urn:microsoft.com/office/officeart/2005/8/layout/list1"/>
    <dgm:cxn modelId="{FB3EEF1A-9D24-41AE-8260-88E1C98B588B}" type="presParOf" srcId="{5B709575-0B0C-4637-AD8C-0E5EFD8C37CA}" destId="{5B711112-4E27-4CD5-91B9-8D2CDED4F914}" srcOrd="18" destOrd="0" presId="urn:microsoft.com/office/officeart/2005/8/layout/list1"/>
    <dgm:cxn modelId="{F1E6BD14-A9E2-494B-83C4-F5028568CE78}" type="presParOf" srcId="{5B709575-0B0C-4637-AD8C-0E5EFD8C37CA}" destId="{95F37A10-E8F9-405A-829A-5AB25FAAE16D}" srcOrd="19" destOrd="0" presId="urn:microsoft.com/office/officeart/2005/8/layout/list1"/>
    <dgm:cxn modelId="{CC7196DC-3495-41F8-92FD-003B9B8107A9}" type="presParOf" srcId="{5B709575-0B0C-4637-AD8C-0E5EFD8C37CA}" destId="{5F70744B-DF0B-4E6E-B72C-672BE77E31A7}" srcOrd="20" destOrd="0" presId="urn:microsoft.com/office/officeart/2005/8/layout/list1"/>
    <dgm:cxn modelId="{1C4A2790-3065-43E3-85EF-D1F55F69D2BE}" type="presParOf" srcId="{5F70744B-DF0B-4E6E-B72C-672BE77E31A7}" destId="{3B4C5F93-3379-4925-AD82-DB3AFC578D22}" srcOrd="0" destOrd="0" presId="urn:microsoft.com/office/officeart/2005/8/layout/list1"/>
    <dgm:cxn modelId="{CED340AF-0A78-4861-A0A4-FAB028E10846}" type="presParOf" srcId="{5F70744B-DF0B-4E6E-B72C-672BE77E31A7}" destId="{4D7E139D-7183-40FD-86D3-C858E401DF64}" srcOrd="1" destOrd="0" presId="urn:microsoft.com/office/officeart/2005/8/layout/list1"/>
    <dgm:cxn modelId="{A9D8E765-828E-4B23-869B-95577A9B163B}" type="presParOf" srcId="{5B709575-0B0C-4637-AD8C-0E5EFD8C37CA}" destId="{75485DA3-2FD4-478E-A32B-291A5B350F22}" srcOrd="21" destOrd="0" presId="urn:microsoft.com/office/officeart/2005/8/layout/list1"/>
    <dgm:cxn modelId="{E49C3E0D-945A-469F-9E18-F6FDDDC0B3A0}" type="presParOf" srcId="{5B709575-0B0C-4637-AD8C-0E5EFD8C37CA}" destId="{DA373F0B-304A-4114-A8F5-E45688E6437B}" srcOrd="22" destOrd="0" presId="urn:microsoft.com/office/officeart/2005/8/layout/list1"/>
    <dgm:cxn modelId="{27ACA705-E138-4623-AB84-6B757AD7E238}" type="presParOf" srcId="{5B709575-0B0C-4637-AD8C-0E5EFD8C37CA}" destId="{11037A38-1964-4041-AC8E-A56E22123387}" srcOrd="23" destOrd="0" presId="urn:microsoft.com/office/officeart/2005/8/layout/list1"/>
    <dgm:cxn modelId="{E1646E75-3B48-4F78-8ED1-C6B88F518346}" type="presParOf" srcId="{5B709575-0B0C-4637-AD8C-0E5EFD8C37CA}" destId="{587281F4-770F-44B6-A824-53C53B36BF0E}" srcOrd="24" destOrd="0" presId="urn:microsoft.com/office/officeart/2005/8/layout/list1"/>
    <dgm:cxn modelId="{7534CDC8-4058-42D1-AC49-58B65ED169B6}" type="presParOf" srcId="{587281F4-770F-44B6-A824-53C53B36BF0E}" destId="{7951F1E6-B7E2-4090-96C9-866ACE78B928}" srcOrd="0" destOrd="0" presId="urn:microsoft.com/office/officeart/2005/8/layout/list1"/>
    <dgm:cxn modelId="{AE0A8ED5-B6C9-4190-8784-E44A3EC711ED}" type="presParOf" srcId="{587281F4-770F-44B6-A824-53C53B36BF0E}" destId="{7E4CDD32-3F01-4C3A-96AF-0FC016DD9020}" srcOrd="1" destOrd="0" presId="urn:microsoft.com/office/officeart/2005/8/layout/list1"/>
    <dgm:cxn modelId="{A4952EDF-396B-4251-9D13-D523F218C176}" type="presParOf" srcId="{5B709575-0B0C-4637-AD8C-0E5EFD8C37CA}" destId="{621501C7-3166-4DED-915E-0D0F46E6040E}" srcOrd="25" destOrd="0" presId="urn:microsoft.com/office/officeart/2005/8/layout/list1"/>
    <dgm:cxn modelId="{E3CC6FF5-81CD-4A43-9A91-1AA2E69C1788}" type="presParOf" srcId="{5B709575-0B0C-4637-AD8C-0E5EFD8C37CA}" destId="{1E6F7013-E32A-4828-9A39-A389B3459056}" srcOrd="26" destOrd="0" presId="urn:microsoft.com/office/officeart/2005/8/layout/list1"/>
    <dgm:cxn modelId="{1D052CBA-D9BE-4778-A16C-D0513A92D0ED}" type="presParOf" srcId="{5B709575-0B0C-4637-AD8C-0E5EFD8C37CA}" destId="{FFA057C1-E63F-4CA2-8F9E-C8815E07CC6E}" srcOrd="27" destOrd="0" presId="urn:microsoft.com/office/officeart/2005/8/layout/list1"/>
    <dgm:cxn modelId="{E3564F86-E32C-418E-91A5-A89A4ED14FC4}" type="presParOf" srcId="{5B709575-0B0C-4637-AD8C-0E5EFD8C37CA}" destId="{1C943739-F54A-4A3C-BC3E-16D529D029DB}" srcOrd="28" destOrd="0" presId="urn:microsoft.com/office/officeart/2005/8/layout/list1"/>
    <dgm:cxn modelId="{92F8DE47-DC0B-42AA-BCF2-AED97A1BAE05}" type="presParOf" srcId="{1C943739-F54A-4A3C-BC3E-16D529D029DB}" destId="{BFC32580-1512-42FD-82ED-8C8242CD254F}" srcOrd="0" destOrd="0" presId="urn:microsoft.com/office/officeart/2005/8/layout/list1"/>
    <dgm:cxn modelId="{C1450A18-0D83-41B2-B57F-77ADEB262C6D}" type="presParOf" srcId="{1C943739-F54A-4A3C-BC3E-16D529D029DB}" destId="{1F51C1D6-46EF-4DFC-9090-E59523398E59}" srcOrd="1" destOrd="0" presId="urn:microsoft.com/office/officeart/2005/8/layout/list1"/>
    <dgm:cxn modelId="{22385237-C782-4402-8C3C-5E50250BE884}" type="presParOf" srcId="{5B709575-0B0C-4637-AD8C-0E5EFD8C37CA}" destId="{04371765-9730-4C93-8283-A52B04778772}" srcOrd="29" destOrd="0" presId="urn:microsoft.com/office/officeart/2005/8/layout/list1"/>
    <dgm:cxn modelId="{F4B59AFC-9C0A-4FF9-AFB2-0D499129C9F3}" type="presParOf" srcId="{5B709575-0B0C-4637-AD8C-0E5EFD8C37CA}" destId="{9141B632-7457-426C-9CE6-C6FCF9E5D620}" srcOrd="30" destOrd="0" presId="urn:microsoft.com/office/officeart/2005/8/layout/list1"/>
    <dgm:cxn modelId="{A4BD7609-1585-436E-9027-D167B1974FCF}" type="presParOf" srcId="{5B709575-0B0C-4637-AD8C-0E5EFD8C37CA}" destId="{44BB6A7E-2B7E-4B55-BFB1-7FEDFF4B9081}" srcOrd="31" destOrd="0" presId="urn:microsoft.com/office/officeart/2005/8/layout/list1"/>
    <dgm:cxn modelId="{8C4843A0-DDD8-4ED4-BE12-01F0CC48A117}" type="presParOf" srcId="{5B709575-0B0C-4637-AD8C-0E5EFD8C37CA}" destId="{30587010-9700-41ED-93FE-4E73F00242A7}" srcOrd="32" destOrd="0" presId="urn:microsoft.com/office/officeart/2005/8/layout/list1"/>
    <dgm:cxn modelId="{284D6F34-FEE9-4534-9606-1FF0DE0D3DA0}" type="presParOf" srcId="{30587010-9700-41ED-93FE-4E73F00242A7}" destId="{132CE26E-5D77-425F-A85B-9579AB58B2E1}" srcOrd="0" destOrd="0" presId="urn:microsoft.com/office/officeart/2005/8/layout/list1"/>
    <dgm:cxn modelId="{20EAF5F0-CC67-4DE9-85DE-04913ED867D0}" type="presParOf" srcId="{30587010-9700-41ED-93FE-4E73F00242A7}" destId="{B3F1F828-E1F0-4132-8445-B8AC72F2BC18}" srcOrd="1" destOrd="0" presId="urn:microsoft.com/office/officeart/2005/8/layout/list1"/>
    <dgm:cxn modelId="{582B3647-7921-4B1A-97DF-4672C2A3501A}" type="presParOf" srcId="{5B709575-0B0C-4637-AD8C-0E5EFD8C37CA}" destId="{A0E9F7B9-5E5F-4F5A-959E-991D3F6F1527}" srcOrd="33" destOrd="0" presId="urn:microsoft.com/office/officeart/2005/8/layout/list1"/>
    <dgm:cxn modelId="{DB37D1A7-316A-4324-A131-D3A81C38D649}" type="presParOf" srcId="{5B709575-0B0C-4637-AD8C-0E5EFD8C37CA}" destId="{17CE104D-5D3D-4F62-A40A-7D9FE6335E90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6CF2AD4-2D3E-43D2-8059-9B1AD92FC4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623BB7-9EBF-4009-A443-80DB05EA507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34377BEF-8EA5-40F6-9399-FA5A9811EA66}" type="parTrans" cxnId="{1097AFD3-1F1A-4C02-A3E6-2ACD7104DF2B}">
      <dgm:prSet/>
      <dgm:spPr/>
      <dgm:t>
        <a:bodyPr/>
        <a:lstStyle/>
        <a:p>
          <a:endParaRPr lang="en-US"/>
        </a:p>
      </dgm:t>
    </dgm:pt>
    <dgm:pt modelId="{620E1E4F-C3B5-4DD9-93B2-614C19D0E382}" type="sibTrans" cxnId="{1097AFD3-1F1A-4C02-A3E6-2ACD7104DF2B}">
      <dgm:prSet/>
      <dgm:spPr/>
      <dgm:t>
        <a:bodyPr/>
        <a:lstStyle/>
        <a:p>
          <a:endParaRPr lang="en-US"/>
        </a:p>
      </dgm:t>
    </dgm:pt>
    <dgm:pt modelId="{7B9B107A-4323-428E-A15C-789602CFCA7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PIM (Personal Information Manager)</a:t>
          </a:r>
          <a:endParaRPr lang="en-US" dirty="0"/>
        </a:p>
      </dgm:t>
    </dgm:pt>
    <dgm:pt modelId="{86EC3630-BB8F-4B3A-AF2C-80B4742DD59D}" type="parTrans" cxnId="{6C19A2DF-D761-498D-83E6-C7C9DFB6226A}">
      <dgm:prSet/>
      <dgm:spPr/>
      <dgm:t>
        <a:bodyPr/>
        <a:lstStyle/>
        <a:p>
          <a:endParaRPr lang="en-US"/>
        </a:p>
      </dgm:t>
    </dgm:pt>
    <dgm:pt modelId="{DCAC8548-0C4A-4D7A-A282-6F5FCA2BA58C}" type="sibTrans" cxnId="{6C19A2DF-D761-498D-83E6-C7C9DFB6226A}">
      <dgm:prSet/>
      <dgm:spPr/>
      <dgm:t>
        <a:bodyPr/>
        <a:lstStyle/>
        <a:p>
          <a:endParaRPr lang="en-US"/>
        </a:p>
      </dgm:t>
    </dgm:pt>
    <dgm:pt modelId="{5BB16BCB-DF4F-4368-9F26-E69F91423B0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Leave</a:t>
          </a:r>
        </a:p>
      </dgm:t>
    </dgm:pt>
    <dgm:pt modelId="{8A704A0B-F598-41C3-BDE1-C47E42773B27}" type="parTrans" cxnId="{FF175925-A7CC-40B2-B95B-97EA03A195F9}">
      <dgm:prSet/>
      <dgm:spPr/>
      <dgm:t>
        <a:bodyPr/>
        <a:lstStyle/>
        <a:p>
          <a:endParaRPr lang="en-US"/>
        </a:p>
      </dgm:t>
    </dgm:pt>
    <dgm:pt modelId="{311E1CBC-23C6-4FAD-A740-FB3CC050A004}" type="sibTrans" cxnId="{FF175925-A7CC-40B2-B95B-97EA03A195F9}">
      <dgm:prSet/>
      <dgm:spPr/>
      <dgm:t>
        <a:bodyPr/>
        <a:lstStyle/>
        <a:p>
          <a:endParaRPr lang="en-US"/>
        </a:p>
      </dgm:t>
    </dgm:pt>
    <dgm:pt modelId="{B6457D30-5CEA-401C-97E9-9703D903EC6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Recruitment</a:t>
          </a:r>
        </a:p>
      </dgm:t>
    </dgm:pt>
    <dgm:pt modelId="{909928B6-B48D-4CA4-8E5A-6DD652AB14B0}" type="parTrans" cxnId="{C1495394-F4FB-46E2-8929-1ECBE654A3FA}">
      <dgm:prSet/>
      <dgm:spPr/>
      <dgm:t>
        <a:bodyPr/>
        <a:lstStyle/>
        <a:p>
          <a:endParaRPr lang="en-US"/>
        </a:p>
      </dgm:t>
    </dgm:pt>
    <dgm:pt modelId="{60955927-1BF5-48BF-8F9D-F737EF004929}" type="sibTrans" cxnId="{C1495394-F4FB-46E2-8929-1ECBE654A3FA}">
      <dgm:prSet/>
      <dgm:spPr/>
      <dgm:t>
        <a:bodyPr/>
        <a:lstStyle/>
        <a:p>
          <a:endParaRPr lang="en-US"/>
        </a:p>
      </dgm:t>
    </dgm:pt>
    <dgm:pt modelId="{A1F9FEA7-1EDA-40D9-BFB7-7E974A0DF44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Performance</a:t>
          </a:r>
        </a:p>
      </dgm:t>
    </dgm:pt>
    <dgm:pt modelId="{6C75C75C-3736-4EE4-8A5C-E85F4675137B}" type="parTrans" cxnId="{D39F9BD7-C6E3-4F4C-9A16-B85402690F84}">
      <dgm:prSet/>
      <dgm:spPr/>
      <dgm:t>
        <a:bodyPr/>
        <a:lstStyle/>
        <a:p>
          <a:endParaRPr lang="en-US"/>
        </a:p>
      </dgm:t>
    </dgm:pt>
    <dgm:pt modelId="{6B41A25E-98E1-4B99-88C2-B1720BBE877B}" type="sibTrans" cxnId="{D39F9BD7-C6E3-4F4C-9A16-B85402690F84}">
      <dgm:prSet/>
      <dgm:spPr/>
      <dgm:t>
        <a:bodyPr/>
        <a:lstStyle/>
        <a:p>
          <a:endParaRPr lang="en-US"/>
        </a:p>
      </dgm:t>
    </dgm:pt>
    <dgm:pt modelId="{EE77982F-B219-472C-96E1-15EC31C2D8E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Dashboards</a:t>
          </a:r>
        </a:p>
      </dgm:t>
    </dgm:pt>
    <dgm:pt modelId="{80D35690-461F-49EE-AE02-9935A312A5A4}" type="parTrans" cxnId="{1D6E11B8-3734-4FE2-8D96-7BA76870F0F5}">
      <dgm:prSet/>
      <dgm:spPr/>
      <dgm:t>
        <a:bodyPr/>
        <a:lstStyle/>
        <a:p>
          <a:endParaRPr lang="en-US"/>
        </a:p>
      </dgm:t>
    </dgm:pt>
    <dgm:pt modelId="{99F2884E-4583-4F5F-8796-F8CF358F98F6}" type="sibTrans" cxnId="{1D6E11B8-3734-4FE2-8D96-7BA76870F0F5}">
      <dgm:prSet/>
      <dgm:spPr/>
      <dgm:t>
        <a:bodyPr/>
        <a:lstStyle/>
        <a:p>
          <a:endParaRPr lang="en-US"/>
        </a:p>
      </dgm:t>
    </dgm:pt>
    <dgm:pt modelId="{B6AD7329-F475-4694-9BCD-9E2905D8038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Survey</a:t>
          </a:r>
        </a:p>
      </dgm:t>
    </dgm:pt>
    <dgm:pt modelId="{32ED752A-F41C-4C67-B88D-5C7502028AB5}" type="parTrans" cxnId="{0B07B0CA-ED50-44CD-B119-1BAC601CC4DB}">
      <dgm:prSet/>
      <dgm:spPr/>
      <dgm:t>
        <a:bodyPr/>
        <a:lstStyle/>
        <a:p>
          <a:endParaRPr lang="en-US"/>
        </a:p>
      </dgm:t>
    </dgm:pt>
    <dgm:pt modelId="{0B9114EE-1F4B-43AC-8376-CEA2D3A76DDF}" type="sibTrans" cxnId="{0B07B0CA-ED50-44CD-B119-1BAC601CC4DB}">
      <dgm:prSet/>
      <dgm:spPr/>
      <dgm:t>
        <a:bodyPr/>
        <a:lstStyle/>
        <a:p>
          <a:endParaRPr lang="en-US"/>
        </a:p>
      </dgm:t>
    </dgm:pt>
    <dgm:pt modelId="{7514678C-BC08-4159-83D4-B79C1B224BF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Helps</a:t>
          </a:r>
        </a:p>
      </dgm:t>
    </dgm:pt>
    <dgm:pt modelId="{8E1572DA-AA72-4D29-AD45-A7BE2D881FE6}" type="parTrans" cxnId="{762D2442-6120-4030-B8CB-153723462498}">
      <dgm:prSet/>
      <dgm:spPr/>
      <dgm:t>
        <a:bodyPr/>
        <a:lstStyle/>
        <a:p>
          <a:endParaRPr lang="en-US"/>
        </a:p>
      </dgm:t>
    </dgm:pt>
    <dgm:pt modelId="{FB51F41F-D101-4A65-BA88-A0FAE044FDBE}" type="sibTrans" cxnId="{762D2442-6120-4030-B8CB-153723462498}">
      <dgm:prSet/>
      <dgm:spPr/>
      <dgm:t>
        <a:bodyPr/>
        <a:lstStyle/>
        <a:p>
          <a:endParaRPr lang="en-US"/>
        </a:p>
      </dgm:t>
    </dgm:pt>
    <dgm:pt modelId="{B9D4E7DC-80D0-47C5-BB91-48EDF59E236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Time</a:t>
          </a:r>
        </a:p>
      </dgm:t>
    </dgm:pt>
    <dgm:pt modelId="{96440574-B7C1-43DD-8306-D9ABC878A477}" type="parTrans" cxnId="{560CEB82-2269-431E-B46D-BBB034710241}">
      <dgm:prSet/>
      <dgm:spPr/>
      <dgm:t>
        <a:bodyPr/>
        <a:lstStyle/>
        <a:p>
          <a:endParaRPr lang="en-US"/>
        </a:p>
      </dgm:t>
    </dgm:pt>
    <dgm:pt modelId="{7DACCE73-243A-42F5-8351-6DB1E21E9055}" type="sibTrans" cxnId="{560CEB82-2269-431E-B46D-BBB034710241}">
      <dgm:prSet/>
      <dgm:spPr/>
      <dgm:t>
        <a:bodyPr/>
        <a:lstStyle/>
        <a:p>
          <a:endParaRPr lang="en-US"/>
        </a:p>
      </dgm:t>
    </dgm:pt>
    <dgm:pt modelId="{5B709575-0B0C-4637-AD8C-0E5EFD8C37CA}" type="pres">
      <dgm:prSet presAssocID="{76CF2AD4-2D3E-43D2-8059-9B1AD92FC4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BEE62F-5920-4233-98B6-F4939599704C}" type="pres">
      <dgm:prSet presAssocID="{6B623BB7-9EBF-4009-A443-80DB05EA507C}" presName="parentLin" presStyleCnt="0"/>
      <dgm:spPr/>
    </dgm:pt>
    <dgm:pt modelId="{F4530DB2-503E-4B6C-81FC-D458F1D12DF6}" type="pres">
      <dgm:prSet presAssocID="{6B623BB7-9EBF-4009-A443-80DB05EA507C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BBD81A23-D520-43E0-8D13-B502547AE95C}" type="pres">
      <dgm:prSet presAssocID="{6B623BB7-9EBF-4009-A443-80DB05EA507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D3F7E-7FAE-440C-8143-C629DCC029D4}" type="pres">
      <dgm:prSet presAssocID="{6B623BB7-9EBF-4009-A443-80DB05EA507C}" presName="negativeSpace" presStyleCnt="0"/>
      <dgm:spPr/>
    </dgm:pt>
    <dgm:pt modelId="{24F94A03-4EB6-4081-9705-0FA0F06B52F8}" type="pres">
      <dgm:prSet presAssocID="{6B623BB7-9EBF-4009-A443-80DB05EA507C}" presName="childText" presStyleLbl="conFgAcc1" presStyleIdx="0" presStyleCnt="9">
        <dgm:presLayoutVars>
          <dgm:bulletEnabled val="1"/>
        </dgm:presLayoutVars>
      </dgm:prSet>
      <dgm:spPr/>
    </dgm:pt>
    <dgm:pt modelId="{10D26AB0-C766-4C65-A3D5-451A376CEB2B}" type="pres">
      <dgm:prSet presAssocID="{620E1E4F-C3B5-4DD9-93B2-614C19D0E382}" presName="spaceBetweenRectangles" presStyleCnt="0"/>
      <dgm:spPr/>
    </dgm:pt>
    <dgm:pt modelId="{C1408E36-FA0A-4F79-A6A5-D5C2ADEC2DEE}" type="pres">
      <dgm:prSet presAssocID="{7B9B107A-4323-428E-A15C-789602CFCA7A}" presName="parentLin" presStyleCnt="0"/>
      <dgm:spPr/>
    </dgm:pt>
    <dgm:pt modelId="{50203144-4BF6-4E93-999C-0F95C2734EBB}" type="pres">
      <dgm:prSet presAssocID="{7B9B107A-4323-428E-A15C-789602CFCA7A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732F18E4-C168-4DDB-A4B5-382B218A283C}" type="pres">
      <dgm:prSet presAssocID="{7B9B107A-4323-428E-A15C-789602CFCA7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EA1-D860-479B-9278-335B0D14E17E}" type="pres">
      <dgm:prSet presAssocID="{7B9B107A-4323-428E-A15C-789602CFCA7A}" presName="negativeSpace" presStyleCnt="0"/>
      <dgm:spPr/>
    </dgm:pt>
    <dgm:pt modelId="{2EF392B5-0272-4465-BF9E-CA9C8F539E2E}" type="pres">
      <dgm:prSet presAssocID="{7B9B107A-4323-428E-A15C-789602CFCA7A}" presName="childText" presStyleLbl="conFgAcc1" presStyleIdx="1" presStyleCnt="9">
        <dgm:presLayoutVars>
          <dgm:bulletEnabled val="1"/>
        </dgm:presLayoutVars>
      </dgm:prSet>
      <dgm:spPr/>
    </dgm:pt>
    <dgm:pt modelId="{4E6C3D78-7401-405C-B5A8-B8A26022E16D}" type="pres">
      <dgm:prSet presAssocID="{DCAC8548-0C4A-4D7A-A282-6F5FCA2BA58C}" presName="spaceBetweenRectangles" presStyleCnt="0"/>
      <dgm:spPr/>
    </dgm:pt>
    <dgm:pt modelId="{19760537-4088-441D-A116-F9467AB90FB9}" type="pres">
      <dgm:prSet presAssocID="{5BB16BCB-DF4F-4368-9F26-E69F91423B02}" presName="parentLin" presStyleCnt="0"/>
      <dgm:spPr/>
    </dgm:pt>
    <dgm:pt modelId="{075925C3-7780-42C0-9E9B-7FF48857FF54}" type="pres">
      <dgm:prSet presAssocID="{5BB16BCB-DF4F-4368-9F26-E69F91423B02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325AF929-87D2-4974-B97B-AB0215D54821}" type="pres">
      <dgm:prSet presAssocID="{5BB16BCB-DF4F-4368-9F26-E69F91423B0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DA93B-6B1B-49DA-92B7-B7044E08E77D}" type="pres">
      <dgm:prSet presAssocID="{5BB16BCB-DF4F-4368-9F26-E69F91423B02}" presName="negativeSpace" presStyleCnt="0"/>
      <dgm:spPr/>
    </dgm:pt>
    <dgm:pt modelId="{C3CFFDB2-9619-442C-B12C-8F3F7FDFD472}" type="pres">
      <dgm:prSet presAssocID="{5BB16BCB-DF4F-4368-9F26-E69F91423B02}" presName="childText" presStyleLbl="conFgAcc1" presStyleIdx="2" presStyleCnt="9">
        <dgm:presLayoutVars>
          <dgm:bulletEnabled val="1"/>
        </dgm:presLayoutVars>
      </dgm:prSet>
      <dgm:spPr/>
    </dgm:pt>
    <dgm:pt modelId="{F7677919-AC08-40F3-824B-32C92DFAA23B}" type="pres">
      <dgm:prSet presAssocID="{311E1CBC-23C6-4FAD-A740-FB3CC050A004}" presName="spaceBetweenRectangles" presStyleCnt="0"/>
      <dgm:spPr/>
    </dgm:pt>
    <dgm:pt modelId="{C139AAA2-E53E-4819-9554-C8CA33DB3E83}" type="pres">
      <dgm:prSet presAssocID="{B9D4E7DC-80D0-47C5-BB91-48EDF59E2369}" presName="parentLin" presStyleCnt="0"/>
      <dgm:spPr/>
    </dgm:pt>
    <dgm:pt modelId="{AC016D9B-2244-49DB-82A6-E3D604F0872A}" type="pres">
      <dgm:prSet presAssocID="{B9D4E7DC-80D0-47C5-BB91-48EDF59E2369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E34FC187-F850-4458-A7A0-59A74F54C2AA}" type="pres">
      <dgm:prSet presAssocID="{B9D4E7DC-80D0-47C5-BB91-48EDF59E236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E36C5-5C22-495E-BB3A-1260BC6ED8F4}" type="pres">
      <dgm:prSet presAssocID="{B9D4E7DC-80D0-47C5-BB91-48EDF59E2369}" presName="negativeSpace" presStyleCnt="0"/>
      <dgm:spPr/>
    </dgm:pt>
    <dgm:pt modelId="{E7D2A056-2BF5-4D39-BF37-19B0B4D20B5E}" type="pres">
      <dgm:prSet presAssocID="{B9D4E7DC-80D0-47C5-BB91-48EDF59E2369}" presName="childText" presStyleLbl="conFgAcc1" presStyleIdx="3" presStyleCnt="9">
        <dgm:presLayoutVars>
          <dgm:bulletEnabled val="1"/>
        </dgm:presLayoutVars>
      </dgm:prSet>
      <dgm:spPr/>
    </dgm:pt>
    <dgm:pt modelId="{0B8E820F-7CBE-469D-AB90-1054CB6C6484}" type="pres">
      <dgm:prSet presAssocID="{7DACCE73-243A-42F5-8351-6DB1E21E9055}" presName="spaceBetweenRectangles" presStyleCnt="0"/>
      <dgm:spPr/>
    </dgm:pt>
    <dgm:pt modelId="{ADD906C8-C5DF-4D7C-AB10-69FD33ED5F36}" type="pres">
      <dgm:prSet presAssocID="{B6457D30-5CEA-401C-97E9-9703D903EC66}" presName="parentLin" presStyleCnt="0"/>
      <dgm:spPr/>
    </dgm:pt>
    <dgm:pt modelId="{FD1DE063-02DA-48A4-845A-F43DE2E363EA}" type="pres">
      <dgm:prSet presAssocID="{B6457D30-5CEA-401C-97E9-9703D903EC66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9B127BCD-77A8-4A27-B565-12FB17C4EE12}" type="pres">
      <dgm:prSet presAssocID="{B6457D30-5CEA-401C-97E9-9703D903EC6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FADB5-40BC-418B-B067-D1EFB1ABCF71}" type="pres">
      <dgm:prSet presAssocID="{B6457D30-5CEA-401C-97E9-9703D903EC66}" presName="negativeSpace" presStyleCnt="0"/>
      <dgm:spPr/>
    </dgm:pt>
    <dgm:pt modelId="{5B711112-4E27-4CD5-91B9-8D2CDED4F914}" type="pres">
      <dgm:prSet presAssocID="{B6457D30-5CEA-401C-97E9-9703D903EC66}" presName="childText" presStyleLbl="conFgAcc1" presStyleIdx="4" presStyleCnt="9">
        <dgm:presLayoutVars>
          <dgm:bulletEnabled val="1"/>
        </dgm:presLayoutVars>
      </dgm:prSet>
      <dgm:spPr/>
    </dgm:pt>
    <dgm:pt modelId="{95F37A10-E8F9-405A-829A-5AB25FAAE16D}" type="pres">
      <dgm:prSet presAssocID="{60955927-1BF5-48BF-8F9D-F737EF004929}" presName="spaceBetweenRectangles" presStyleCnt="0"/>
      <dgm:spPr/>
    </dgm:pt>
    <dgm:pt modelId="{5F70744B-DF0B-4E6E-B72C-672BE77E31A7}" type="pres">
      <dgm:prSet presAssocID="{A1F9FEA7-1EDA-40D9-BFB7-7E974A0DF446}" presName="parentLin" presStyleCnt="0"/>
      <dgm:spPr/>
    </dgm:pt>
    <dgm:pt modelId="{3B4C5F93-3379-4925-AD82-DB3AFC578D22}" type="pres">
      <dgm:prSet presAssocID="{A1F9FEA7-1EDA-40D9-BFB7-7E974A0DF446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4D7E139D-7183-40FD-86D3-C858E401DF64}" type="pres">
      <dgm:prSet presAssocID="{A1F9FEA7-1EDA-40D9-BFB7-7E974A0DF44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85DA3-2FD4-478E-A32B-291A5B350F22}" type="pres">
      <dgm:prSet presAssocID="{A1F9FEA7-1EDA-40D9-BFB7-7E974A0DF446}" presName="negativeSpace" presStyleCnt="0"/>
      <dgm:spPr/>
    </dgm:pt>
    <dgm:pt modelId="{DA373F0B-304A-4114-A8F5-E45688E6437B}" type="pres">
      <dgm:prSet presAssocID="{A1F9FEA7-1EDA-40D9-BFB7-7E974A0DF446}" presName="childText" presStyleLbl="conFgAcc1" presStyleIdx="5" presStyleCnt="9">
        <dgm:presLayoutVars>
          <dgm:bulletEnabled val="1"/>
        </dgm:presLayoutVars>
      </dgm:prSet>
      <dgm:spPr/>
    </dgm:pt>
    <dgm:pt modelId="{11037A38-1964-4041-AC8E-A56E22123387}" type="pres">
      <dgm:prSet presAssocID="{6B41A25E-98E1-4B99-88C2-B1720BBE877B}" presName="spaceBetweenRectangles" presStyleCnt="0"/>
      <dgm:spPr/>
    </dgm:pt>
    <dgm:pt modelId="{587281F4-770F-44B6-A824-53C53B36BF0E}" type="pres">
      <dgm:prSet presAssocID="{EE77982F-B219-472C-96E1-15EC31C2D8EE}" presName="parentLin" presStyleCnt="0"/>
      <dgm:spPr/>
    </dgm:pt>
    <dgm:pt modelId="{7951F1E6-B7E2-4090-96C9-866ACE78B928}" type="pres">
      <dgm:prSet presAssocID="{EE77982F-B219-472C-96E1-15EC31C2D8EE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7E4CDD32-3F01-4C3A-96AF-0FC016DD9020}" type="pres">
      <dgm:prSet presAssocID="{EE77982F-B219-472C-96E1-15EC31C2D8E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501C7-3166-4DED-915E-0D0F46E6040E}" type="pres">
      <dgm:prSet presAssocID="{EE77982F-B219-472C-96E1-15EC31C2D8EE}" presName="negativeSpace" presStyleCnt="0"/>
      <dgm:spPr/>
    </dgm:pt>
    <dgm:pt modelId="{1E6F7013-E32A-4828-9A39-A389B3459056}" type="pres">
      <dgm:prSet presAssocID="{EE77982F-B219-472C-96E1-15EC31C2D8EE}" presName="childText" presStyleLbl="conFgAcc1" presStyleIdx="6" presStyleCnt="9">
        <dgm:presLayoutVars>
          <dgm:bulletEnabled val="1"/>
        </dgm:presLayoutVars>
      </dgm:prSet>
      <dgm:spPr/>
    </dgm:pt>
    <dgm:pt modelId="{FFA057C1-E63F-4CA2-8F9E-C8815E07CC6E}" type="pres">
      <dgm:prSet presAssocID="{99F2884E-4583-4F5F-8796-F8CF358F98F6}" presName="spaceBetweenRectangles" presStyleCnt="0"/>
      <dgm:spPr/>
    </dgm:pt>
    <dgm:pt modelId="{1C943739-F54A-4A3C-BC3E-16D529D029DB}" type="pres">
      <dgm:prSet presAssocID="{B6AD7329-F475-4694-9BCD-9E2905D8038A}" presName="parentLin" presStyleCnt="0"/>
      <dgm:spPr/>
    </dgm:pt>
    <dgm:pt modelId="{BFC32580-1512-42FD-82ED-8C8242CD254F}" type="pres">
      <dgm:prSet presAssocID="{B6AD7329-F475-4694-9BCD-9E2905D8038A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1F51C1D6-46EF-4DFC-9090-E59523398E59}" type="pres">
      <dgm:prSet presAssocID="{B6AD7329-F475-4694-9BCD-9E2905D8038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71765-9730-4C93-8283-A52B04778772}" type="pres">
      <dgm:prSet presAssocID="{B6AD7329-F475-4694-9BCD-9E2905D8038A}" presName="negativeSpace" presStyleCnt="0"/>
      <dgm:spPr/>
    </dgm:pt>
    <dgm:pt modelId="{9141B632-7457-426C-9CE6-C6FCF9E5D620}" type="pres">
      <dgm:prSet presAssocID="{B6AD7329-F475-4694-9BCD-9E2905D8038A}" presName="childText" presStyleLbl="conFgAcc1" presStyleIdx="7" presStyleCnt="9">
        <dgm:presLayoutVars>
          <dgm:bulletEnabled val="1"/>
        </dgm:presLayoutVars>
      </dgm:prSet>
      <dgm:spPr/>
    </dgm:pt>
    <dgm:pt modelId="{44BB6A7E-2B7E-4B55-BFB1-7FEDFF4B9081}" type="pres">
      <dgm:prSet presAssocID="{0B9114EE-1F4B-43AC-8376-CEA2D3A76DDF}" presName="spaceBetweenRectangles" presStyleCnt="0"/>
      <dgm:spPr/>
    </dgm:pt>
    <dgm:pt modelId="{30587010-9700-41ED-93FE-4E73F00242A7}" type="pres">
      <dgm:prSet presAssocID="{7514678C-BC08-4159-83D4-B79C1B224BF4}" presName="parentLin" presStyleCnt="0"/>
      <dgm:spPr/>
    </dgm:pt>
    <dgm:pt modelId="{132CE26E-5D77-425F-A85B-9579AB58B2E1}" type="pres">
      <dgm:prSet presAssocID="{7514678C-BC08-4159-83D4-B79C1B224BF4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B3F1F828-E1F0-4132-8445-B8AC72F2BC18}" type="pres">
      <dgm:prSet presAssocID="{7514678C-BC08-4159-83D4-B79C1B224BF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9F7B9-5E5F-4F5A-959E-991D3F6F1527}" type="pres">
      <dgm:prSet presAssocID="{7514678C-BC08-4159-83D4-B79C1B224BF4}" presName="negativeSpace" presStyleCnt="0"/>
      <dgm:spPr/>
    </dgm:pt>
    <dgm:pt modelId="{17CE104D-5D3D-4F62-A40A-7D9FE6335E90}" type="pres">
      <dgm:prSet presAssocID="{7514678C-BC08-4159-83D4-B79C1B224BF4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160B6A45-C642-47A1-991B-0784A27090BC}" type="presOf" srcId="{B9D4E7DC-80D0-47C5-BB91-48EDF59E2369}" destId="{E34FC187-F850-4458-A7A0-59A74F54C2AA}" srcOrd="1" destOrd="0" presId="urn:microsoft.com/office/officeart/2005/8/layout/list1"/>
    <dgm:cxn modelId="{A1C113CC-D6A9-4BE1-A9C6-02B1AD81514F}" type="presOf" srcId="{B9D4E7DC-80D0-47C5-BB91-48EDF59E2369}" destId="{AC016D9B-2244-49DB-82A6-E3D604F0872A}" srcOrd="0" destOrd="0" presId="urn:microsoft.com/office/officeart/2005/8/layout/list1"/>
    <dgm:cxn modelId="{A7F99DBC-50A8-4B00-9625-16AAA0F56FFD}" type="presOf" srcId="{B6457D30-5CEA-401C-97E9-9703D903EC66}" destId="{9B127BCD-77A8-4A27-B565-12FB17C4EE12}" srcOrd="1" destOrd="0" presId="urn:microsoft.com/office/officeart/2005/8/layout/list1"/>
    <dgm:cxn modelId="{58146853-D85F-4CC0-A1E3-8351DD8E8FED}" type="presOf" srcId="{EE77982F-B219-472C-96E1-15EC31C2D8EE}" destId="{7E4CDD32-3F01-4C3A-96AF-0FC016DD9020}" srcOrd="1" destOrd="0" presId="urn:microsoft.com/office/officeart/2005/8/layout/list1"/>
    <dgm:cxn modelId="{482D1076-B061-4FCA-A8C6-62FA4D5B75FD}" type="presOf" srcId="{5BB16BCB-DF4F-4368-9F26-E69F91423B02}" destId="{325AF929-87D2-4974-B97B-AB0215D54821}" srcOrd="1" destOrd="0" presId="urn:microsoft.com/office/officeart/2005/8/layout/list1"/>
    <dgm:cxn modelId="{762D2442-6120-4030-B8CB-153723462498}" srcId="{76CF2AD4-2D3E-43D2-8059-9B1AD92FC45F}" destId="{7514678C-BC08-4159-83D4-B79C1B224BF4}" srcOrd="8" destOrd="0" parTransId="{8E1572DA-AA72-4D29-AD45-A7BE2D881FE6}" sibTransId="{FB51F41F-D101-4A65-BA88-A0FAE044FDBE}"/>
    <dgm:cxn modelId="{0F595AAB-E448-483B-A6B9-F3A131A3B316}" type="presOf" srcId="{B6457D30-5CEA-401C-97E9-9703D903EC66}" destId="{FD1DE063-02DA-48A4-845A-F43DE2E363EA}" srcOrd="0" destOrd="0" presId="urn:microsoft.com/office/officeart/2005/8/layout/list1"/>
    <dgm:cxn modelId="{FF175925-A7CC-40B2-B95B-97EA03A195F9}" srcId="{76CF2AD4-2D3E-43D2-8059-9B1AD92FC45F}" destId="{5BB16BCB-DF4F-4368-9F26-E69F91423B02}" srcOrd="2" destOrd="0" parTransId="{8A704A0B-F598-41C3-BDE1-C47E42773B27}" sibTransId="{311E1CBC-23C6-4FAD-A740-FB3CC050A004}"/>
    <dgm:cxn modelId="{D39F9BD7-C6E3-4F4C-9A16-B85402690F84}" srcId="{76CF2AD4-2D3E-43D2-8059-9B1AD92FC45F}" destId="{A1F9FEA7-1EDA-40D9-BFB7-7E974A0DF446}" srcOrd="5" destOrd="0" parTransId="{6C75C75C-3736-4EE4-8A5C-E85F4675137B}" sibTransId="{6B41A25E-98E1-4B99-88C2-B1720BBE877B}"/>
    <dgm:cxn modelId="{DEFE1D2D-24B4-4391-B3C4-96444DFA8876}" type="presOf" srcId="{A1F9FEA7-1EDA-40D9-BFB7-7E974A0DF446}" destId="{3B4C5F93-3379-4925-AD82-DB3AFC578D22}" srcOrd="0" destOrd="0" presId="urn:microsoft.com/office/officeart/2005/8/layout/list1"/>
    <dgm:cxn modelId="{F3AF9261-1CCD-4AD4-AF3E-27D54978EA4B}" type="presOf" srcId="{7B9B107A-4323-428E-A15C-789602CFCA7A}" destId="{50203144-4BF6-4E93-999C-0F95C2734EBB}" srcOrd="0" destOrd="0" presId="urn:microsoft.com/office/officeart/2005/8/layout/list1"/>
    <dgm:cxn modelId="{D0CA3C37-4D9E-48CC-9747-4A9D8BC5F65C}" type="presOf" srcId="{EE77982F-B219-472C-96E1-15EC31C2D8EE}" destId="{7951F1E6-B7E2-4090-96C9-866ACE78B928}" srcOrd="0" destOrd="0" presId="urn:microsoft.com/office/officeart/2005/8/layout/list1"/>
    <dgm:cxn modelId="{6C19A2DF-D761-498D-83E6-C7C9DFB6226A}" srcId="{76CF2AD4-2D3E-43D2-8059-9B1AD92FC45F}" destId="{7B9B107A-4323-428E-A15C-789602CFCA7A}" srcOrd="1" destOrd="0" parTransId="{86EC3630-BB8F-4B3A-AF2C-80B4742DD59D}" sibTransId="{DCAC8548-0C4A-4D7A-A282-6F5FCA2BA58C}"/>
    <dgm:cxn modelId="{1D6E11B8-3734-4FE2-8D96-7BA76870F0F5}" srcId="{76CF2AD4-2D3E-43D2-8059-9B1AD92FC45F}" destId="{EE77982F-B219-472C-96E1-15EC31C2D8EE}" srcOrd="6" destOrd="0" parTransId="{80D35690-461F-49EE-AE02-9935A312A5A4}" sibTransId="{99F2884E-4583-4F5F-8796-F8CF358F98F6}"/>
    <dgm:cxn modelId="{8BE67431-9B76-494A-B31E-F4C7A701BD2C}" type="presOf" srcId="{6B623BB7-9EBF-4009-A443-80DB05EA507C}" destId="{BBD81A23-D520-43E0-8D13-B502547AE95C}" srcOrd="1" destOrd="0" presId="urn:microsoft.com/office/officeart/2005/8/layout/list1"/>
    <dgm:cxn modelId="{B895FA61-E167-4A86-ACEB-CE347F8C22F1}" type="presOf" srcId="{B6AD7329-F475-4694-9BCD-9E2905D8038A}" destId="{1F51C1D6-46EF-4DFC-9090-E59523398E59}" srcOrd="1" destOrd="0" presId="urn:microsoft.com/office/officeart/2005/8/layout/list1"/>
    <dgm:cxn modelId="{44B8C178-A378-4B28-9FB1-504AC42A159B}" type="presOf" srcId="{6B623BB7-9EBF-4009-A443-80DB05EA507C}" destId="{F4530DB2-503E-4B6C-81FC-D458F1D12DF6}" srcOrd="0" destOrd="0" presId="urn:microsoft.com/office/officeart/2005/8/layout/list1"/>
    <dgm:cxn modelId="{0B07B0CA-ED50-44CD-B119-1BAC601CC4DB}" srcId="{76CF2AD4-2D3E-43D2-8059-9B1AD92FC45F}" destId="{B6AD7329-F475-4694-9BCD-9E2905D8038A}" srcOrd="7" destOrd="0" parTransId="{32ED752A-F41C-4C67-B88D-5C7502028AB5}" sibTransId="{0B9114EE-1F4B-43AC-8376-CEA2D3A76DDF}"/>
    <dgm:cxn modelId="{E8E28400-A2A8-4D02-8A98-C5C7150FBFF5}" type="presOf" srcId="{A1F9FEA7-1EDA-40D9-BFB7-7E974A0DF446}" destId="{4D7E139D-7183-40FD-86D3-C858E401DF64}" srcOrd="1" destOrd="0" presId="urn:microsoft.com/office/officeart/2005/8/layout/list1"/>
    <dgm:cxn modelId="{71DC564A-7904-46BD-9932-3F95E3028545}" type="presOf" srcId="{B6AD7329-F475-4694-9BCD-9E2905D8038A}" destId="{BFC32580-1512-42FD-82ED-8C8242CD254F}" srcOrd="0" destOrd="0" presId="urn:microsoft.com/office/officeart/2005/8/layout/list1"/>
    <dgm:cxn modelId="{B3804DD6-EE86-4808-AEA0-5269AA4F1949}" type="presOf" srcId="{7514678C-BC08-4159-83D4-B79C1B224BF4}" destId="{B3F1F828-E1F0-4132-8445-B8AC72F2BC18}" srcOrd="1" destOrd="0" presId="urn:microsoft.com/office/officeart/2005/8/layout/list1"/>
    <dgm:cxn modelId="{13D7ACD4-C191-463F-AC14-D8265CC07FFC}" type="presOf" srcId="{5BB16BCB-DF4F-4368-9F26-E69F91423B02}" destId="{075925C3-7780-42C0-9E9B-7FF48857FF54}" srcOrd="0" destOrd="0" presId="urn:microsoft.com/office/officeart/2005/8/layout/list1"/>
    <dgm:cxn modelId="{560CEB82-2269-431E-B46D-BBB034710241}" srcId="{76CF2AD4-2D3E-43D2-8059-9B1AD92FC45F}" destId="{B9D4E7DC-80D0-47C5-BB91-48EDF59E2369}" srcOrd="3" destOrd="0" parTransId="{96440574-B7C1-43DD-8306-D9ABC878A477}" sibTransId="{7DACCE73-243A-42F5-8351-6DB1E21E9055}"/>
    <dgm:cxn modelId="{C1495394-F4FB-46E2-8929-1ECBE654A3FA}" srcId="{76CF2AD4-2D3E-43D2-8059-9B1AD92FC45F}" destId="{B6457D30-5CEA-401C-97E9-9703D903EC66}" srcOrd="4" destOrd="0" parTransId="{909928B6-B48D-4CA4-8E5A-6DD652AB14B0}" sibTransId="{60955927-1BF5-48BF-8F9D-F737EF004929}"/>
    <dgm:cxn modelId="{96B598F5-CEB3-49D3-8C76-57ECBEF3146D}" type="presOf" srcId="{7B9B107A-4323-428E-A15C-789602CFCA7A}" destId="{732F18E4-C168-4DDB-A4B5-382B218A283C}" srcOrd="1" destOrd="0" presId="urn:microsoft.com/office/officeart/2005/8/layout/list1"/>
    <dgm:cxn modelId="{E350BC65-1F5B-408D-906A-E6A29A4032F6}" type="presOf" srcId="{7514678C-BC08-4159-83D4-B79C1B224BF4}" destId="{132CE26E-5D77-425F-A85B-9579AB58B2E1}" srcOrd="0" destOrd="0" presId="urn:microsoft.com/office/officeart/2005/8/layout/list1"/>
    <dgm:cxn modelId="{771D261F-78F1-4040-A98E-E1A79D5CF440}" type="presOf" srcId="{76CF2AD4-2D3E-43D2-8059-9B1AD92FC45F}" destId="{5B709575-0B0C-4637-AD8C-0E5EFD8C37CA}" srcOrd="0" destOrd="0" presId="urn:microsoft.com/office/officeart/2005/8/layout/list1"/>
    <dgm:cxn modelId="{1097AFD3-1F1A-4C02-A3E6-2ACD7104DF2B}" srcId="{76CF2AD4-2D3E-43D2-8059-9B1AD92FC45F}" destId="{6B623BB7-9EBF-4009-A443-80DB05EA507C}" srcOrd="0" destOrd="0" parTransId="{34377BEF-8EA5-40F6-9399-FA5A9811EA66}" sibTransId="{620E1E4F-C3B5-4DD9-93B2-614C19D0E382}"/>
    <dgm:cxn modelId="{377C2B57-839F-4F8F-87EE-3354E09545ED}" type="presParOf" srcId="{5B709575-0B0C-4637-AD8C-0E5EFD8C37CA}" destId="{79BEE62F-5920-4233-98B6-F4939599704C}" srcOrd="0" destOrd="0" presId="urn:microsoft.com/office/officeart/2005/8/layout/list1"/>
    <dgm:cxn modelId="{B2680824-91CD-4405-8D63-0FBC982E011A}" type="presParOf" srcId="{79BEE62F-5920-4233-98B6-F4939599704C}" destId="{F4530DB2-503E-4B6C-81FC-D458F1D12DF6}" srcOrd="0" destOrd="0" presId="urn:microsoft.com/office/officeart/2005/8/layout/list1"/>
    <dgm:cxn modelId="{ECF26364-15DA-4294-836E-02CFF68859E4}" type="presParOf" srcId="{79BEE62F-5920-4233-98B6-F4939599704C}" destId="{BBD81A23-D520-43E0-8D13-B502547AE95C}" srcOrd="1" destOrd="0" presId="urn:microsoft.com/office/officeart/2005/8/layout/list1"/>
    <dgm:cxn modelId="{6B71391B-3C92-441B-A4FB-7557CCC4A7BD}" type="presParOf" srcId="{5B709575-0B0C-4637-AD8C-0E5EFD8C37CA}" destId="{B6BD3F7E-7FAE-440C-8143-C629DCC029D4}" srcOrd="1" destOrd="0" presId="urn:microsoft.com/office/officeart/2005/8/layout/list1"/>
    <dgm:cxn modelId="{E472AB6F-0238-4FB8-959B-24972C479347}" type="presParOf" srcId="{5B709575-0B0C-4637-AD8C-0E5EFD8C37CA}" destId="{24F94A03-4EB6-4081-9705-0FA0F06B52F8}" srcOrd="2" destOrd="0" presId="urn:microsoft.com/office/officeart/2005/8/layout/list1"/>
    <dgm:cxn modelId="{A6435F51-A3A3-4E78-8242-12AFE512F764}" type="presParOf" srcId="{5B709575-0B0C-4637-AD8C-0E5EFD8C37CA}" destId="{10D26AB0-C766-4C65-A3D5-451A376CEB2B}" srcOrd="3" destOrd="0" presId="urn:microsoft.com/office/officeart/2005/8/layout/list1"/>
    <dgm:cxn modelId="{ED0FE1EF-420E-44B0-8578-73FC7C216CE8}" type="presParOf" srcId="{5B709575-0B0C-4637-AD8C-0E5EFD8C37CA}" destId="{C1408E36-FA0A-4F79-A6A5-D5C2ADEC2DEE}" srcOrd="4" destOrd="0" presId="urn:microsoft.com/office/officeart/2005/8/layout/list1"/>
    <dgm:cxn modelId="{314E0AFB-6A0E-479C-AFE7-FB42EC23E774}" type="presParOf" srcId="{C1408E36-FA0A-4F79-A6A5-D5C2ADEC2DEE}" destId="{50203144-4BF6-4E93-999C-0F95C2734EBB}" srcOrd="0" destOrd="0" presId="urn:microsoft.com/office/officeart/2005/8/layout/list1"/>
    <dgm:cxn modelId="{CD5DAA23-000E-47BF-9080-D29F9CB041F6}" type="presParOf" srcId="{C1408E36-FA0A-4F79-A6A5-D5C2ADEC2DEE}" destId="{732F18E4-C168-4DDB-A4B5-382B218A283C}" srcOrd="1" destOrd="0" presId="urn:microsoft.com/office/officeart/2005/8/layout/list1"/>
    <dgm:cxn modelId="{BBDC0CA5-DC1F-49F7-9B2E-A2C7C11F7141}" type="presParOf" srcId="{5B709575-0B0C-4637-AD8C-0E5EFD8C37CA}" destId="{FD228EA1-D860-479B-9278-335B0D14E17E}" srcOrd="5" destOrd="0" presId="urn:microsoft.com/office/officeart/2005/8/layout/list1"/>
    <dgm:cxn modelId="{7CDE90D3-6924-4C74-AF3C-3F7FAF8D1149}" type="presParOf" srcId="{5B709575-0B0C-4637-AD8C-0E5EFD8C37CA}" destId="{2EF392B5-0272-4465-BF9E-CA9C8F539E2E}" srcOrd="6" destOrd="0" presId="urn:microsoft.com/office/officeart/2005/8/layout/list1"/>
    <dgm:cxn modelId="{902ABE47-33CC-4384-B0A1-C6E58FBEAC7B}" type="presParOf" srcId="{5B709575-0B0C-4637-AD8C-0E5EFD8C37CA}" destId="{4E6C3D78-7401-405C-B5A8-B8A26022E16D}" srcOrd="7" destOrd="0" presId="urn:microsoft.com/office/officeart/2005/8/layout/list1"/>
    <dgm:cxn modelId="{8919A495-E7B9-4613-B6A8-228432510F06}" type="presParOf" srcId="{5B709575-0B0C-4637-AD8C-0E5EFD8C37CA}" destId="{19760537-4088-441D-A116-F9467AB90FB9}" srcOrd="8" destOrd="0" presId="urn:microsoft.com/office/officeart/2005/8/layout/list1"/>
    <dgm:cxn modelId="{62FB892D-9434-404B-9C71-EBBD17B95BDB}" type="presParOf" srcId="{19760537-4088-441D-A116-F9467AB90FB9}" destId="{075925C3-7780-42C0-9E9B-7FF48857FF54}" srcOrd="0" destOrd="0" presId="urn:microsoft.com/office/officeart/2005/8/layout/list1"/>
    <dgm:cxn modelId="{BF293883-E239-4F50-9E77-6F4B91162E9C}" type="presParOf" srcId="{19760537-4088-441D-A116-F9467AB90FB9}" destId="{325AF929-87D2-4974-B97B-AB0215D54821}" srcOrd="1" destOrd="0" presId="urn:microsoft.com/office/officeart/2005/8/layout/list1"/>
    <dgm:cxn modelId="{D434A135-AC5D-42BB-ADE9-F4F536A28E2A}" type="presParOf" srcId="{5B709575-0B0C-4637-AD8C-0E5EFD8C37CA}" destId="{F7EDA93B-6B1B-49DA-92B7-B7044E08E77D}" srcOrd="9" destOrd="0" presId="urn:microsoft.com/office/officeart/2005/8/layout/list1"/>
    <dgm:cxn modelId="{19DD2D27-F277-4AA5-ABB0-1DD6AE6AF92B}" type="presParOf" srcId="{5B709575-0B0C-4637-AD8C-0E5EFD8C37CA}" destId="{C3CFFDB2-9619-442C-B12C-8F3F7FDFD472}" srcOrd="10" destOrd="0" presId="urn:microsoft.com/office/officeart/2005/8/layout/list1"/>
    <dgm:cxn modelId="{E3547F65-D264-4B76-B853-1DB0062820DA}" type="presParOf" srcId="{5B709575-0B0C-4637-AD8C-0E5EFD8C37CA}" destId="{F7677919-AC08-40F3-824B-32C92DFAA23B}" srcOrd="11" destOrd="0" presId="urn:microsoft.com/office/officeart/2005/8/layout/list1"/>
    <dgm:cxn modelId="{5570A819-CFD9-4604-98DE-7B72D80A9CE4}" type="presParOf" srcId="{5B709575-0B0C-4637-AD8C-0E5EFD8C37CA}" destId="{C139AAA2-E53E-4819-9554-C8CA33DB3E83}" srcOrd="12" destOrd="0" presId="urn:microsoft.com/office/officeart/2005/8/layout/list1"/>
    <dgm:cxn modelId="{3DE0EEA4-7169-4E43-826F-5DE52D09AA3B}" type="presParOf" srcId="{C139AAA2-E53E-4819-9554-C8CA33DB3E83}" destId="{AC016D9B-2244-49DB-82A6-E3D604F0872A}" srcOrd="0" destOrd="0" presId="urn:microsoft.com/office/officeart/2005/8/layout/list1"/>
    <dgm:cxn modelId="{39B18307-AA8F-454A-80C6-5C1CB92031E0}" type="presParOf" srcId="{C139AAA2-E53E-4819-9554-C8CA33DB3E83}" destId="{E34FC187-F850-4458-A7A0-59A74F54C2AA}" srcOrd="1" destOrd="0" presId="urn:microsoft.com/office/officeart/2005/8/layout/list1"/>
    <dgm:cxn modelId="{9AAEFC0C-8F4A-455C-8FC7-68A426CD2E33}" type="presParOf" srcId="{5B709575-0B0C-4637-AD8C-0E5EFD8C37CA}" destId="{116E36C5-5C22-495E-BB3A-1260BC6ED8F4}" srcOrd="13" destOrd="0" presId="urn:microsoft.com/office/officeart/2005/8/layout/list1"/>
    <dgm:cxn modelId="{999554CD-9B0C-4050-B7A0-30DD33990753}" type="presParOf" srcId="{5B709575-0B0C-4637-AD8C-0E5EFD8C37CA}" destId="{E7D2A056-2BF5-4D39-BF37-19B0B4D20B5E}" srcOrd="14" destOrd="0" presId="urn:microsoft.com/office/officeart/2005/8/layout/list1"/>
    <dgm:cxn modelId="{EF3C206B-798A-4CF3-9A5D-DF08878D8D62}" type="presParOf" srcId="{5B709575-0B0C-4637-AD8C-0E5EFD8C37CA}" destId="{0B8E820F-7CBE-469D-AB90-1054CB6C6484}" srcOrd="15" destOrd="0" presId="urn:microsoft.com/office/officeart/2005/8/layout/list1"/>
    <dgm:cxn modelId="{CA985CE5-8ADF-41D3-9A60-3E0D77C5F492}" type="presParOf" srcId="{5B709575-0B0C-4637-AD8C-0E5EFD8C37CA}" destId="{ADD906C8-C5DF-4D7C-AB10-69FD33ED5F36}" srcOrd="16" destOrd="0" presId="urn:microsoft.com/office/officeart/2005/8/layout/list1"/>
    <dgm:cxn modelId="{14A57631-3611-46C2-A37F-D4BFC94F65C9}" type="presParOf" srcId="{ADD906C8-C5DF-4D7C-AB10-69FD33ED5F36}" destId="{FD1DE063-02DA-48A4-845A-F43DE2E363EA}" srcOrd="0" destOrd="0" presId="urn:microsoft.com/office/officeart/2005/8/layout/list1"/>
    <dgm:cxn modelId="{8B82B6CE-6A87-4CF1-A68F-3D346FCA8B07}" type="presParOf" srcId="{ADD906C8-C5DF-4D7C-AB10-69FD33ED5F36}" destId="{9B127BCD-77A8-4A27-B565-12FB17C4EE12}" srcOrd="1" destOrd="0" presId="urn:microsoft.com/office/officeart/2005/8/layout/list1"/>
    <dgm:cxn modelId="{60E9BEDE-8ECA-4776-AB24-C760AEAF481C}" type="presParOf" srcId="{5B709575-0B0C-4637-AD8C-0E5EFD8C37CA}" destId="{8EBFADB5-40BC-418B-B067-D1EFB1ABCF71}" srcOrd="17" destOrd="0" presId="urn:microsoft.com/office/officeart/2005/8/layout/list1"/>
    <dgm:cxn modelId="{B5662DA9-9C75-44B7-A716-8DDE0EAD1D63}" type="presParOf" srcId="{5B709575-0B0C-4637-AD8C-0E5EFD8C37CA}" destId="{5B711112-4E27-4CD5-91B9-8D2CDED4F914}" srcOrd="18" destOrd="0" presId="urn:microsoft.com/office/officeart/2005/8/layout/list1"/>
    <dgm:cxn modelId="{2A52559E-5D28-4DA4-9BD4-4CA5D7C1CD85}" type="presParOf" srcId="{5B709575-0B0C-4637-AD8C-0E5EFD8C37CA}" destId="{95F37A10-E8F9-405A-829A-5AB25FAAE16D}" srcOrd="19" destOrd="0" presId="urn:microsoft.com/office/officeart/2005/8/layout/list1"/>
    <dgm:cxn modelId="{86D6EE15-6FF2-41AF-BCCA-00FE58C6A3D8}" type="presParOf" srcId="{5B709575-0B0C-4637-AD8C-0E5EFD8C37CA}" destId="{5F70744B-DF0B-4E6E-B72C-672BE77E31A7}" srcOrd="20" destOrd="0" presId="urn:microsoft.com/office/officeart/2005/8/layout/list1"/>
    <dgm:cxn modelId="{E32A09A8-2BC8-454F-9F1D-2146BC7CD4CB}" type="presParOf" srcId="{5F70744B-DF0B-4E6E-B72C-672BE77E31A7}" destId="{3B4C5F93-3379-4925-AD82-DB3AFC578D22}" srcOrd="0" destOrd="0" presId="urn:microsoft.com/office/officeart/2005/8/layout/list1"/>
    <dgm:cxn modelId="{843C54E5-B47B-42C2-BCD5-66C4D01AE4F6}" type="presParOf" srcId="{5F70744B-DF0B-4E6E-B72C-672BE77E31A7}" destId="{4D7E139D-7183-40FD-86D3-C858E401DF64}" srcOrd="1" destOrd="0" presId="urn:microsoft.com/office/officeart/2005/8/layout/list1"/>
    <dgm:cxn modelId="{C8B637C2-4EBE-43FC-B42D-BBCE01B5938D}" type="presParOf" srcId="{5B709575-0B0C-4637-AD8C-0E5EFD8C37CA}" destId="{75485DA3-2FD4-478E-A32B-291A5B350F22}" srcOrd="21" destOrd="0" presId="urn:microsoft.com/office/officeart/2005/8/layout/list1"/>
    <dgm:cxn modelId="{D5306861-2D4B-4849-AA9F-FECF8B455C43}" type="presParOf" srcId="{5B709575-0B0C-4637-AD8C-0E5EFD8C37CA}" destId="{DA373F0B-304A-4114-A8F5-E45688E6437B}" srcOrd="22" destOrd="0" presId="urn:microsoft.com/office/officeart/2005/8/layout/list1"/>
    <dgm:cxn modelId="{C2CC740B-81E3-4749-8917-E11645EDA855}" type="presParOf" srcId="{5B709575-0B0C-4637-AD8C-0E5EFD8C37CA}" destId="{11037A38-1964-4041-AC8E-A56E22123387}" srcOrd="23" destOrd="0" presId="urn:microsoft.com/office/officeart/2005/8/layout/list1"/>
    <dgm:cxn modelId="{79B54C87-221E-4EAF-A4A2-ABAE650307AF}" type="presParOf" srcId="{5B709575-0B0C-4637-AD8C-0E5EFD8C37CA}" destId="{587281F4-770F-44B6-A824-53C53B36BF0E}" srcOrd="24" destOrd="0" presId="urn:microsoft.com/office/officeart/2005/8/layout/list1"/>
    <dgm:cxn modelId="{3D5B2C8C-3339-4FC3-A762-07B4E2AEBA62}" type="presParOf" srcId="{587281F4-770F-44B6-A824-53C53B36BF0E}" destId="{7951F1E6-B7E2-4090-96C9-866ACE78B928}" srcOrd="0" destOrd="0" presId="urn:microsoft.com/office/officeart/2005/8/layout/list1"/>
    <dgm:cxn modelId="{46FA3AB7-6C88-4C6F-B4A5-2FBD1B2461EB}" type="presParOf" srcId="{587281F4-770F-44B6-A824-53C53B36BF0E}" destId="{7E4CDD32-3F01-4C3A-96AF-0FC016DD9020}" srcOrd="1" destOrd="0" presId="urn:microsoft.com/office/officeart/2005/8/layout/list1"/>
    <dgm:cxn modelId="{704D1243-1FD6-4BB8-9650-2B4B94640365}" type="presParOf" srcId="{5B709575-0B0C-4637-AD8C-0E5EFD8C37CA}" destId="{621501C7-3166-4DED-915E-0D0F46E6040E}" srcOrd="25" destOrd="0" presId="urn:microsoft.com/office/officeart/2005/8/layout/list1"/>
    <dgm:cxn modelId="{B0E25F16-E8EB-4A2A-A916-17B4C1395097}" type="presParOf" srcId="{5B709575-0B0C-4637-AD8C-0E5EFD8C37CA}" destId="{1E6F7013-E32A-4828-9A39-A389B3459056}" srcOrd="26" destOrd="0" presId="urn:microsoft.com/office/officeart/2005/8/layout/list1"/>
    <dgm:cxn modelId="{F5DD1645-FB62-44D1-ABB4-03FEC492D293}" type="presParOf" srcId="{5B709575-0B0C-4637-AD8C-0E5EFD8C37CA}" destId="{FFA057C1-E63F-4CA2-8F9E-C8815E07CC6E}" srcOrd="27" destOrd="0" presId="urn:microsoft.com/office/officeart/2005/8/layout/list1"/>
    <dgm:cxn modelId="{C554B1B3-6BC7-49DD-ACB7-5BFEF0C403F5}" type="presParOf" srcId="{5B709575-0B0C-4637-AD8C-0E5EFD8C37CA}" destId="{1C943739-F54A-4A3C-BC3E-16D529D029DB}" srcOrd="28" destOrd="0" presId="urn:microsoft.com/office/officeart/2005/8/layout/list1"/>
    <dgm:cxn modelId="{2E0C1A8A-DA7B-42E0-B951-468835830027}" type="presParOf" srcId="{1C943739-F54A-4A3C-BC3E-16D529D029DB}" destId="{BFC32580-1512-42FD-82ED-8C8242CD254F}" srcOrd="0" destOrd="0" presId="urn:microsoft.com/office/officeart/2005/8/layout/list1"/>
    <dgm:cxn modelId="{D8E6C7B0-99AC-4DA7-AC56-20E0B4D82612}" type="presParOf" srcId="{1C943739-F54A-4A3C-BC3E-16D529D029DB}" destId="{1F51C1D6-46EF-4DFC-9090-E59523398E59}" srcOrd="1" destOrd="0" presId="urn:microsoft.com/office/officeart/2005/8/layout/list1"/>
    <dgm:cxn modelId="{3E10DFF1-371C-4AF4-BB4A-EEFDA781F012}" type="presParOf" srcId="{5B709575-0B0C-4637-AD8C-0E5EFD8C37CA}" destId="{04371765-9730-4C93-8283-A52B04778772}" srcOrd="29" destOrd="0" presId="urn:microsoft.com/office/officeart/2005/8/layout/list1"/>
    <dgm:cxn modelId="{F62190D5-1725-492B-984D-182822BA49B9}" type="presParOf" srcId="{5B709575-0B0C-4637-AD8C-0E5EFD8C37CA}" destId="{9141B632-7457-426C-9CE6-C6FCF9E5D620}" srcOrd="30" destOrd="0" presId="urn:microsoft.com/office/officeart/2005/8/layout/list1"/>
    <dgm:cxn modelId="{E8447B0F-DA1D-44B0-8ED3-E1B73812C395}" type="presParOf" srcId="{5B709575-0B0C-4637-AD8C-0E5EFD8C37CA}" destId="{44BB6A7E-2B7E-4B55-BFB1-7FEDFF4B9081}" srcOrd="31" destOrd="0" presId="urn:microsoft.com/office/officeart/2005/8/layout/list1"/>
    <dgm:cxn modelId="{847DD8DB-EAD7-419D-95AA-BA9C2E093993}" type="presParOf" srcId="{5B709575-0B0C-4637-AD8C-0E5EFD8C37CA}" destId="{30587010-9700-41ED-93FE-4E73F00242A7}" srcOrd="32" destOrd="0" presId="urn:microsoft.com/office/officeart/2005/8/layout/list1"/>
    <dgm:cxn modelId="{8E68AC09-5393-45EF-8041-6A619BDB70C1}" type="presParOf" srcId="{30587010-9700-41ED-93FE-4E73F00242A7}" destId="{132CE26E-5D77-425F-A85B-9579AB58B2E1}" srcOrd="0" destOrd="0" presId="urn:microsoft.com/office/officeart/2005/8/layout/list1"/>
    <dgm:cxn modelId="{EE531E53-9CCF-4C88-B4C8-EF14F355F166}" type="presParOf" srcId="{30587010-9700-41ED-93FE-4E73F00242A7}" destId="{B3F1F828-E1F0-4132-8445-B8AC72F2BC18}" srcOrd="1" destOrd="0" presId="urn:microsoft.com/office/officeart/2005/8/layout/list1"/>
    <dgm:cxn modelId="{8CAAF3E6-99A9-497F-9FB5-B5A51096732F}" type="presParOf" srcId="{5B709575-0B0C-4637-AD8C-0E5EFD8C37CA}" destId="{A0E9F7B9-5E5F-4F5A-959E-991D3F6F1527}" srcOrd="33" destOrd="0" presId="urn:microsoft.com/office/officeart/2005/8/layout/list1"/>
    <dgm:cxn modelId="{881B9D33-1174-4955-B1EA-343F03ABDE00}" type="presParOf" srcId="{5B709575-0B0C-4637-AD8C-0E5EFD8C37CA}" destId="{17CE104D-5D3D-4F62-A40A-7D9FE6335E90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5CE972-BB75-4AA6-927F-C1B482AAAA9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5BD32-7458-4A1C-9021-5D26E466E533}">
      <dgm:prSet phldrT="[Text]" custT="1"/>
      <dgm:spPr/>
      <dgm:t>
        <a:bodyPr/>
        <a:lstStyle/>
        <a:p>
          <a:r>
            <a:rPr lang="en-US" sz="4800" dirty="0" smtClean="0"/>
            <a:t>Human Resource Entry</a:t>
          </a:r>
          <a:endParaRPr lang="en-US" sz="4800" dirty="0"/>
        </a:p>
      </dgm:t>
    </dgm:pt>
    <dgm:pt modelId="{4DE79ED0-897C-4B24-A123-56F40F82C33C}" type="parTrans" cxnId="{609B7FDA-713A-4656-BD91-6B22DC90A6F6}">
      <dgm:prSet/>
      <dgm:spPr/>
      <dgm:t>
        <a:bodyPr/>
        <a:lstStyle/>
        <a:p>
          <a:endParaRPr lang="en-US"/>
        </a:p>
      </dgm:t>
    </dgm:pt>
    <dgm:pt modelId="{AA7C32BE-8112-4EC8-8F66-CEEB91638653}" type="sibTrans" cxnId="{609B7FDA-713A-4656-BD91-6B22DC90A6F6}">
      <dgm:prSet/>
      <dgm:spPr/>
      <dgm:t>
        <a:bodyPr/>
        <a:lstStyle/>
        <a:p>
          <a:endParaRPr lang="en-US"/>
        </a:p>
      </dgm:t>
    </dgm:pt>
    <dgm:pt modelId="{1F59B78A-7624-4585-9565-37C1D063F948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500" b="1" dirty="0" smtClean="0">
              <a:solidFill>
                <a:srgbClr val="0070C0"/>
              </a:solidFill>
            </a:rPr>
            <a:t>Web-Access</a:t>
          </a:r>
        </a:p>
        <a:p>
          <a:r>
            <a:rPr lang="en-US" sz="3500" b="1" dirty="0" smtClean="0">
              <a:solidFill>
                <a:srgbClr val="0070C0"/>
              </a:solidFill>
            </a:rPr>
            <a:t>(Chrome, Firefox,</a:t>
          </a:r>
          <a:r>
            <a:rPr lang="en-US" sz="3500" dirty="0" smtClean="0"/>
            <a:t> </a:t>
          </a:r>
          <a:r>
            <a:rPr lang="en-US" sz="3500" b="1" dirty="0" smtClean="0">
              <a:solidFill>
                <a:srgbClr val="FF0000"/>
              </a:solidFill>
            </a:rPr>
            <a:t>IE, Opera)</a:t>
          </a:r>
          <a:endParaRPr lang="en-US" sz="3500" b="1" dirty="0">
            <a:solidFill>
              <a:srgbClr val="FF0000"/>
            </a:solidFill>
          </a:endParaRPr>
        </a:p>
      </dgm:t>
    </dgm:pt>
    <dgm:pt modelId="{58F14BA7-71E7-4348-AEAA-2D5C626532A8}" type="parTrans" cxnId="{4A2DB816-1E35-4E0F-83D1-BF1F60CA62D9}">
      <dgm:prSet/>
      <dgm:spPr/>
      <dgm:t>
        <a:bodyPr/>
        <a:lstStyle/>
        <a:p>
          <a:endParaRPr lang="en-US"/>
        </a:p>
      </dgm:t>
    </dgm:pt>
    <dgm:pt modelId="{5EF7C882-8780-49E9-80D8-4DE3F0D1B673}" type="sibTrans" cxnId="{4A2DB816-1E35-4E0F-83D1-BF1F60CA62D9}">
      <dgm:prSet/>
      <dgm:spPr/>
      <dgm:t>
        <a:bodyPr/>
        <a:lstStyle/>
        <a:p>
          <a:endParaRPr lang="en-US"/>
        </a:p>
      </dgm:t>
    </dgm:pt>
    <dgm:pt modelId="{33D72C39-4D5D-4893-8C39-12D785D47108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600" b="1" dirty="0" smtClean="0">
              <a:solidFill>
                <a:srgbClr val="0070C0"/>
              </a:solidFill>
            </a:rPr>
            <a:t>Native-App-Like Web Application on Mobiles</a:t>
          </a:r>
        </a:p>
      </dgm:t>
    </dgm:pt>
    <dgm:pt modelId="{10266E4A-3669-44E1-BBB6-4CDB5100C5B7}" type="parTrans" cxnId="{58D256CE-1BB4-41AE-A8B7-1A7A0648FC9F}">
      <dgm:prSet/>
      <dgm:spPr/>
      <dgm:t>
        <a:bodyPr/>
        <a:lstStyle/>
        <a:p>
          <a:endParaRPr lang="en-US"/>
        </a:p>
      </dgm:t>
    </dgm:pt>
    <dgm:pt modelId="{BF61F0FB-FF6C-4A9D-B304-FD405C37BA03}" type="sibTrans" cxnId="{58D256CE-1BB4-41AE-A8B7-1A7A0648FC9F}">
      <dgm:prSet/>
      <dgm:spPr/>
      <dgm:t>
        <a:bodyPr/>
        <a:lstStyle/>
        <a:p>
          <a:endParaRPr lang="en-US"/>
        </a:p>
      </dgm:t>
    </dgm:pt>
    <dgm:pt modelId="{4900F418-3103-453B-BA4D-D86FD4AEFD84}" type="pres">
      <dgm:prSet presAssocID="{805CE972-BB75-4AA6-927F-C1B482AAAA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09EDE4-3BB8-447F-BAAC-B85C330ECA08}" type="pres">
      <dgm:prSet presAssocID="{D0F5BD32-7458-4A1C-9021-5D26E466E533}" presName="roof" presStyleLbl="dkBgShp" presStyleIdx="0" presStyleCnt="2" custLinFactNeighborY="0"/>
      <dgm:spPr/>
      <dgm:t>
        <a:bodyPr/>
        <a:lstStyle/>
        <a:p>
          <a:endParaRPr lang="en-US"/>
        </a:p>
      </dgm:t>
    </dgm:pt>
    <dgm:pt modelId="{4EFF0078-C85F-40AF-A2E8-59ADF2EFFDA8}" type="pres">
      <dgm:prSet presAssocID="{D0F5BD32-7458-4A1C-9021-5D26E466E533}" presName="pillars" presStyleCnt="0"/>
      <dgm:spPr/>
    </dgm:pt>
    <dgm:pt modelId="{53F8B16C-185C-43E0-AA2D-18CE51190169}" type="pres">
      <dgm:prSet presAssocID="{D0F5BD32-7458-4A1C-9021-5D26E466E53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FF597-8145-4D2A-B811-4C9FC9A13BBB}" type="pres">
      <dgm:prSet presAssocID="{33D72C39-4D5D-4893-8C39-12D785D4710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9AB34-5081-4CE0-AC94-74697903E616}" type="pres">
      <dgm:prSet presAssocID="{D0F5BD32-7458-4A1C-9021-5D26E466E533}" presName="base" presStyleLbl="dkBgShp" presStyleIdx="1" presStyleCnt="2" custFlipVert="1"/>
      <dgm:spPr/>
    </dgm:pt>
  </dgm:ptLst>
  <dgm:cxnLst>
    <dgm:cxn modelId="{58D256CE-1BB4-41AE-A8B7-1A7A0648FC9F}" srcId="{D0F5BD32-7458-4A1C-9021-5D26E466E533}" destId="{33D72C39-4D5D-4893-8C39-12D785D47108}" srcOrd="1" destOrd="0" parTransId="{10266E4A-3669-44E1-BBB6-4CDB5100C5B7}" sibTransId="{BF61F0FB-FF6C-4A9D-B304-FD405C37BA03}"/>
    <dgm:cxn modelId="{609B7FDA-713A-4656-BD91-6B22DC90A6F6}" srcId="{805CE972-BB75-4AA6-927F-C1B482AAAA93}" destId="{D0F5BD32-7458-4A1C-9021-5D26E466E533}" srcOrd="0" destOrd="0" parTransId="{4DE79ED0-897C-4B24-A123-56F40F82C33C}" sibTransId="{AA7C32BE-8112-4EC8-8F66-CEEB91638653}"/>
    <dgm:cxn modelId="{466EB4D6-AB26-41A7-B716-F314C292FA7C}" type="presOf" srcId="{1F59B78A-7624-4585-9565-37C1D063F948}" destId="{53F8B16C-185C-43E0-AA2D-18CE51190169}" srcOrd="0" destOrd="0" presId="urn:microsoft.com/office/officeart/2005/8/layout/hList3"/>
    <dgm:cxn modelId="{B6D51F55-A4A6-4315-9CB7-3668316A6005}" type="presOf" srcId="{805CE972-BB75-4AA6-927F-C1B482AAAA93}" destId="{4900F418-3103-453B-BA4D-D86FD4AEFD84}" srcOrd="0" destOrd="0" presId="urn:microsoft.com/office/officeart/2005/8/layout/hList3"/>
    <dgm:cxn modelId="{1F69303E-B86C-41F3-8390-793D2386CBDE}" type="presOf" srcId="{33D72C39-4D5D-4893-8C39-12D785D47108}" destId="{019FF597-8145-4D2A-B811-4C9FC9A13BBB}" srcOrd="0" destOrd="0" presId="urn:microsoft.com/office/officeart/2005/8/layout/hList3"/>
    <dgm:cxn modelId="{ADD5FDBB-35D0-4880-AB70-13F63CC3F7DB}" type="presOf" srcId="{D0F5BD32-7458-4A1C-9021-5D26E466E533}" destId="{8109EDE4-3BB8-447F-BAAC-B85C330ECA08}" srcOrd="0" destOrd="0" presId="urn:microsoft.com/office/officeart/2005/8/layout/hList3"/>
    <dgm:cxn modelId="{4A2DB816-1E35-4E0F-83D1-BF1F60CA62D9}" srcId="{D0F5BD32-7458-4A1C-9021-5D26E466E533}" destId="{1F59B78A-7624-4585-9565-37C1D063F948}" srcOrd="0" destOrd="0" parTransId="{58F14BA7-71E7-4348-AEAA-2D5C626532A8}" sibTransId="{5EF7C882-8780-49E9-80D8-4DE3F0D1B673}"/>
    <dgm:cxn modelId="{0915B179-9221-4D0C-9226-158D532EDE78}" type="presParOf" srcId="{4900F418-3103-453B-BA4D-D86FD4AEFD84}" destId="{8109EDE4-3BB8-447F-BAAC-B85C330ECA08}" srcOrd="0" destOrd="0" presId="urn:microsoft.com/office/officeart/2005/8/layout/hList3"/>
    <dgm:cxn modelId="{52D4DE8F-3E62-4832-BE74-A80F9D6384C8}" type="presParOf" srcId="{4900F418-3103-453B-BA4D-D86FD4AEFD84}" destId="{4EFF0078-C85F-40AF-A2E8-59ADF2EFFDA8}" srcOrd="1" destOrd="0" presId="urn:microsoft.com/office/officeart/2005/8/layout/hList3"/>
    <dgm:cxn modelId="{5E8CED4E-3CFA-4CA6-BC0A-18EB068506A6}" type="presParOf" srcId="{4EFF0078-C85F-40AF-A2E8-59ADF2EFFDA8}" destId="{53F8B16C-185C-43E0-AA2D-18CE51190169}" srcOrd="0" destOrd="0" presId="urn:microsoft.com/office/officeart/2005/8/layout/hList3"/>
    <dgm:cxn modelId="{5B9294B5-6CA5-493F-9A62-BC4E3FA4FCCA}" type="presParOf" srcId="{4EFF0078-C85F-40AF-A2E8-59ADF2EFFDA8}" destId="{019FF597-8145-4D2A-B811-4C9FC9A13BBB}" srcOrd="1" destOrd="0" presId="urn:microsoft.com/office/officeart/2005/8/layout/hList3"/>
    <dgm:cxn modelId="{CBA9E005-7B4B-42D1-A9B0-B30CD75F7157}" type="presParOf" srcId="{4900F418-3103-453B-BA4D-D86FD4AEFD84}" destId="{1D19AB34-5081-4CE0-AC94-74697903E61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04DE7-9730-4BC8-8176-5A29EC4C646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45C56B-0639-466F-878B-A95010A48C19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1FC77AD2-AD94-4017-BCEE-7BBC4C456A91}" type="parTrans" cxnId="{541ABA25-4261-44C1-AA69-4EDF0C189A4F}">
      <dgm:prSet/>
      <dgm:spPr/>
      <dgm:t>
        <a:bodyPr/>
        <a:lstStyle/>
        <a:p>
          <a:endParaRPr lang="en-US"/>
        </a:p>
      </dgm:t>
    </dgm:pt>
    <dgm:pt modelId="{51558907-3164-43A6-B8EA-B2112764E60A}" type="sibTrans" cxnId="{541ABA25-4261-44C1-AA69-4EDF0C189A4F}">
      <dgm:prSet/>
      <dgm:spPr/>
      <dgm:t>
        <a:bodyPr/>
        <a:lstStyle/>
        <a:p>
          <a:endParaRPr lang="en-US"/>
        </a:p>
      </dgm:t>
    </dgm:pt>
    <dgm:pt modelId="{6DE055C8-D49C-43D5-8829-4ED42D2A0905}">
      <dgm:prSet phldrT="[Text]"/>
      <dgm:spPr/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65B8C157-F4DB-4C74-AB49-DC5C23CAD746}" type="parTrans" cxnId="{3C78DACB-F179-4655-BF41-3477B3A4D690}">
      <dgm:prSet/>
      <dgm:spPr/>
      <dgm:t>
        <a:bodyPr/>
        <a:lstStyle/>
        <a:p>
          <a:endParaRPr lang="en-US"/>
        </a:p>
      </dgm:t>
    </dgm:pt>
    <dgm:pt modelId="{C9A2234D-EBB7-4CC1-82D8-8A22DFDE80D5}" type="sibTrans" cxnId="{3C78DACB-F179-4655-BF41-3477B3A4D690}">
      <dgm:prSet/>
      <dgm:spPr/>
      <dgm:t>
        <a:bodyPr/>
        <a:lstStyle/>
        <a:p>
          <a:endParaRPr lang="en-US"/>
        </a:p>
      </dgm:t>
    </dgm:pt>
    <dgm:pt modelId="{24B304A9-D218-4EA8-9C97-1B916C19A737}">
      <dgm:prSet phldrT="[Text]"/>
      <dgm:spPr/>
      <dgm:t>
        <a:bodyPr/>
        <a:lstStyle/>
        <a:p>
          <a:r>
            <a:rPr lang="en-US" dirty="0" smtClean="0"/>
            <a:t>Technology</a:t>
          </a:r>
        </a:p>
        <a:p>
          <a:r>
            <a:rPr lang="en-US" dirty="0" smtClean="0"/>
            <a:t>Advances</a:t>
          </a:r>
          <a:endParaRPr lang="en-US" dirty="0"/>
        </a:p>
      </dgm:t>
    </dgm:pt>
    <dgm:pt modelId="{5C688468-E263-45A6-87C8-BA92F9D27D54}" type="parTrans" cxnId="{0543F53D-FF77-4413-B2B6-9CF19EB3B494}">
      <dgm:prSet/>
      <dgm:spPr/>
      <dgm:t>
        <a:bodyPr/>
        <a:lstStyle/>
        <a:p>
          <a:endParaRPr lang="en-US"/>
        </a:p>
      </dgm:t>
    </dgm:pt>
    <dgm:pt modelId="{E8745334-A468-4AD4-8A70-AADA45D87A45}" type="sibTrans" cxnId="{0543F53D-FF77-4413-B2B6-9CF19EB3B494}">
      <dgm:prSet/>
      <dgm:spPr/>
      <dgm:t>
        <a:bodyPr/>
        <a:lstStyle/>
        <a:p>
          <a:endParaRPr lang="en-US"/>
        </a:p>
      </dgm:t>
    </dgm:pt>
    <dgm:pt modelId="{CEB95BEF-2928-476B-9AF3-2C1332235309}">
      <dgm:prSet phldrT="[Text]"/>
      <dgm:spPr/>
      <dgm:t>
        <a:bodyPr/>
        <a:lstStyle/>
        <a:p>
          <a:r>
            <a:rPr lang="en-US" dirty="0" smtClean="0"/>
            <a:t>Capital</a:t>
          </a:r>
          <a:endParaRPr lang="en-US" dirty="0"/>
        </a:p>
      </dgm:t>
    </dgm:pt>
    <dgm:pt modelId="{1120A5FB-CE83-4480-AF85-F807D29E9BEA}" type="parTrans" cxnId="{68454F6C-5958-46C4-BB3B-553D6FE2BC09}">
      <dgm:prSet/>
      <dgm:spPr/>
      <dgm:t>
        <a:bodyPr/>
        <a:lstStyle/>
        <a:p>
          <a:endParaRPr lang="en-US"/>
        </a:p>
      </dgm:t>
    </dgm:pt>
    <dgm:pt modelId="{DD22922F-5658-48E1-ACE4-29EA45EEEBF9}" type="sibTrans" cxnId="{68454F6C-5958-46C4-BB3B-553D6FE2BC09}">
      <dgm:prSet/>
      <dgm:spPr/>
      <dgm:t>
        <a:bodyPr/>
        <a:lstStyle/>
        <a:p>
          <a:endParaRPr lang="en-US"/>
        </a:p>
      </dgm:t>
    </dgm:pt>
    <dgm:pt modelId="{55969800-FAF0-4FFA-892F-592E20CCCF66}" type="pres">
      <dgm:prSet presAssocID="{49504DE7-9730-4BC8-8176-5A29EC4C64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9FB48D-D081-4DAA-93D5-B1F35DEB1419}" type="pres">
      <dgm:prSet presAssocID="{9C45C56B-0639-466F-878B-A95010A48C19}" presName="node" presStyleLbl="node1" presStyleIdx="0" presStyleCnt="4" custScaleX="131663" custScaleY="146564" custRadScaleRad="113247" custRadScaleInc="-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E7A99-5D88-4FEF-9C3F-50F4FC3A016C}" type="pres">
      <dgm:prSet presAssocID="{9C45C56B-0639-466F-878B-A95010A48C19}" presName="spNode" presStyleCnt="0"/>
      <dgm:spPr/>
    </dgm:pt>
    <dgm:pt modelId="{3BBD46BE-E823-4446-82C3-079F622D7B50}" type="pres">
      <dgm:prSet presAssocID="{51558907-3164-43A6-B8EA-B2112764E60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4B89401-930E-45AB-A429-DFD2507A33C4}" type="pres">
      <dgm:prSet presAssocID="{6DE055C8-D49C-43D5-8829-4ED42D2A0905}" presName="node" presStyleLbl="node1" presStyleIdx="1" presStyleCnt="4" custScaleX="134766" custScaleY="142025" custRadScaleRad="132153" custRadScaleInc="1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2FC52-41FC-43DD-B9F3-BCDDACED4F02}" type="pres">
      <dgm:prSet presAssocID="{6DE055C8-D49C-43D5-8829-4ED42D2A0905}" presName="spNode" presStyleCnt="0"/>
      <dgm:spPr/>
    </dgm:pt>
    <dgm:pt modelId="{95A7863B-4442-4F1B-AAA4-867C62160FFA}" type="pres">
      <dgm:prSet presAssocID="{C9A2234D-EBB7-4CC1-82D8-8A22DFDE80D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3E7F836-4A64-4D73-818F-D5F460535B0E}" type="pres">
      <dgm:prSet presAssocID="{24B304A9-D218-4EA8-9C97-1B916C19A737}" presName="node" presStyleLbl="node1" presStyleIdx="2" presStyleCnt="4" custScaleX="139966" custScaleY="132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70C09-BA8D-4390-9DD2-8C76F3FA3673}" type="pres">
      <dgm:prSet presAssocID="{24B304A9-D218-4EA8-9C97-1B916C19A737}" presName="spNode" presStyleCnt="0"/>
      <dgm:spPr/>
    </dgm:pt>
    <dgm:pt modelId="{855974DD-434E-4573-987B-9BC624108C3A}" type="pres">
      <dgm:prSet presAssocID="{E8745334-A468-4AD4-8A70-AADA45D87A4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D989238-6CFD-4485-B465-EFAE0D113A6A}" type="pres">
      <dgm:prSet presAssocID="{CEB95BEF-2928-476B-9AF3-2C1332235309}" presName="node" presStyleLbl="node1" presStyleIdx="3" presStyleCnt="4" custScaleX="127784" custScaleY="144470" custRadScaleRad="163949" custRadScaleInc="-1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6CCC8-FA8F-4F1C-B1EC-D111202B0BC8}" type="pres">
      <dgm:prSet presAssocID="{CEB95BEF-2928-476B-9AF3-2C1332235309}" presName="spNode" presStyleCnt="0"/>
      <dgm:spPr/>
    </dgm:pt>
    <dgm:pt modelId="{00D65FD4-B8EF-4143-A6D7-6FD176F2D438}" type="pres">
      <dgm:prSet presAssocID="{DD22922F-5658-48E1-ACE4-29EA45EEEBF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41ABA25-4261-44C1-AA69-4EDF0C189A4F}" srcId="{49504DE7-9730-4BC8-8176-5A29EC4C6466}" destId="{9C45C56B-0639-466F-878B-A95010A48C19}" srcOrd="0" destOrd="0" parTransId="{1FC77AD2-AD94-4017-BCEE-7BBC4C456A91}" sibTransId="{51558907-3164-43A6-B8EA-B2112764E60A}"/>
    <dgm:cxn modelId="{0B28F097-8835-488A-ABC1-B96668F458DA}" type="presOf" srcId="{24B304A9-D218-4EA8-9C97-1B916C19A737}" destId="{63E7F836-4A64-4D73-818F-D5F460535B0E}" srcOrd="0" destOrd="0" presId="urn:microsoft.com/office/officeart/2005/8/layout/cycle6"/>
    <dgm:cxn modelId="{19B073A5-CCF5-4EBA-9DDC-6B4E16DD22C3}" type="presOf" srcId="{6DE055C8-D49C-43D5-8829-4ED42D2A0905}" destId="{A4B89401-930E-45AB-A429-DFD2507A33C4}" srcOrd="0" destOrd="0" presId="urn:microsoft.com/office/officeart/2005/8/layout/cycle6"/>
    <dgm:cxn modelId="{B231CA09-A159-4042-BFA0-7A746052FE4B}" type="presOf" srcId="{E8745334-A468-4AD4-8A70-AADA45D87A45}" destId="{855974DD-434E-4573-987B-9BC624108C3A}" srcOrd="0" destOrd="0" presId="urn:microsoft.com/office/officeart/2005/8/layout/cycle6"/>
    <dgm:cxn modelId="{0543F53D-FF77-4413-B2B6-9CF19EB3B494}" srcId="{49504DE7-9730-4BC8-8176-5A29EC4C6466}" destId="{24B304A9-D218-4EA8-9C97-1B916C19A737}" srcOrd="2" destOrd="0" parTransId="{5C688468-E263-45A6-87C8-BA92F9D27D54}" sibTransId="{E8745334-A468-4AD4-8A70-AADA45D87A45}"/>
    <dgm:cxn modelId="{093C74D1-F291-499F-9AA7-574616B7905A}" type="presOf" srcId="{49504DE7-9730-4BC8-8176-5A29EC4C6466}" destId="{55969800-FAF0-4FFA-892F-592E20CCCF66}" srcOrd="0" destOrd="0" presId="urn:microsoft.com/office/officeart/2005/8/layout/cycle6"/>
    <dgm:cxn modelId="{3C78DACB-F179-4655-BF41-3477B3A4D690}" srcId="{49504DE7-9730-4BC8-8176-5A29EC4C6466}" destId="{6DE055C8-D49C-43D5-8829-4ED42D2A0905}" srcOrd="1" destOrd="0" parTransId="{65B8C157-F4DB-4C74-AB49-DC5C23CAD746}" sibTransId="{C9A2234D-EBB7-4CC1-82D8-8A22DFDE80D5}"/>
    <dgm:cxn modelId="{BAAA88CB-1E1D-45FF-9988-249278416255}" type="presOf" srcId="{9C45C56B-0639-466F-878B-A95010A48C19}" destId="{8B9FB48D-D081-4DAA-93D5-B1F35DEB1419}" srcOrd="0" destOrd="0" presId="urn:microsoft.com/office/officeart/2005/8/layout/cycle6"/>
    <dgm:cxn modelId="{3B240E28-F327-4CE8-AE30-47D427CD3132}" type="presOf" srcId="{C9A2234D-EBB7-4CC1-82D8-8A22DFDE80D5}" destId="{95A7863B-4442-4F1B-AAA4-867C62160FFA}" srcOrd="0" destOrd="0" presId="urn:microsoft.com/office/officeart/2005/8/layout/cycle6"/>
    <dgm:cxn modelId="{1B832102-604A-4F2D-9AAC-CB0112065870}" type="presOf" srcId="{51558907-3164-43A6-B8EA-B2112764E60A}" destId="{3BBD46BE-E823-4446-82C3-079F622D7B50}" srcOrd="0" destOrd="0" presId="urn:microsoft.com/office/officeart/2005/8/layout/cycle6"/>
    <dgm:cxn modelId="{2B957107-6CF4-4EB7-BE86-BA3471596558}" type="presOf" srcId="{DD22922F-5658-48E1-ACE4-29EA45EEEBF9}" destId="{00D65FD4-B8EF-4143-A6D7-6FD176F2D438}" srcOrd="0" destOrd="0" presId="urn:microsoft.com/office/officeart/2005/8/layout/cycle6"/>
    <dgm:cxn modelId="{50B8D43D-5F08-40D7-9EEE-2DB9D037F78B}" type="presOf" srcId="{CEB95BEF-2928-476B-9AF3-2C1332235309}" destId="{2D989238-6CFD-4485-B465-EFAE0D113A6A}" srcOrd="0" destOrd="0" presId="urn:microsoft.com/office/officeart/2005/8/layout/cycle6"/>
    <dgm:cxn modelId="{68454F6C-5958-46C4-BB3B-553D6FE2BC09}" srcId="{49504DE7-9730-4BC8-8176-5A29EC4C6466}" destId="{CEB95BEF-2928-476B-9AF3-2C1332235309}" srcOrd="3" destOrd="0" parTransId="{1120A5FB-CE83-4480-AF85-F807D29E9BEA}" sibTransId="{DD22922F-5658-48E1-ACE4-29EA45EEEBF9}"/>
    <dgm:cxn modelId="{53DD9F58-6219-48D3-9F45-F57EEADB0A63}" type="presParOf" srcId="{55969800-FAF0-4FFA-892F-592E20CCCF66}" destId="{8B9FB48D-D081-4DAA-93D5-B1F35DEB1419}" srcOrd="0" destOrd="0" presId="urn:microsoft.com/office/officeart/2005/8/layout/cycle6"/>
    <dgm:cxn modelId="{667542F2-C6A4-4D2F-9267-020C8909E6D3}" type="presParOf" srcId="{55969800-FAF0-4FFA-892F-592E20CCCF66}" destId="{C29E7A99-5D88-4FEF-9C3F-50F4FC3A016C}" srcOrd="1" destOrd="0" presId="urn:microsoft.com/office/officeart/2005/8/layout/cycle6"/>
    <dgm:cxn modelId="{D190446B-EA3C-4CB6-A404-DCE23B0A1C1B}" type="presParOf" srcId="{55969800-FAF0-4FFA-892F-592E20CCCF66}" destId="{3BBD46BE-E823-4446-82C3-079F622D7B50}" srcOrd="2" destOrd="0" presId="urn:microsoft.com/office/officeart/2005/8/layout/cycle6"/>
    <dgm:cxn modelId="{19F09542-4AE3-44CB-A9B7-323F09B66793}" type="presParOf" srcId="{55969800-FAF0-4FFA-892F-592E20CCCF66}" destId="{A4B89401-930E-45AB-A429-DFD2507A33C4}" srcOrd="3" destOrd="0" presId="urn:microsoft.com/office/officeart/2005/8/layout/cycle6"/>
    <dgm:cxn modelId="{9419C701-1A8B-47E9-94A4-522F403BE315}" type="presParOf" srcId="{55969800-FAF0-4FFA-892F-592E20CCCF66}" destId="{A442FC52-41FC-43DD-B9F3-BCDDACED4F02}" srcOrd="4" destOrd="0" presId="urn:microsoft.com/office/officeart/2005/8/layout/cycle6"/>
    <dgm:cxn modelId="{483F2593-6094-4CA3-BC5B-0D57003AFB9A}" type="presParOf" srcId="{55969800-FAF0-4FFA-892F-592E20CCCF66}" destId="{95A7863B-4442-4F1B-AAA4-867C62160FFA}" srcOrd="5" destOrd="0" presId="urn:microsoft.com/office/officeart/2005/8/layout/cycle6"/>
    <dgm:cxn modelId="{AC8BF891-D973-4336-9362-B19E03265B44}" type="presParOf" srcId="{55969800-FAF0-4FFA-892F-592E20CCCF66}" destId="{63E7F836-4A64-4D73-818F-D5F460535B0E}" srcOrd="6" destOrd="0" presId="urn:microsoft.com/office/officeart/2005/8/layout/cycle6"/>
    <dgm:cxn modelId="{3CD1C6EE-C8CA-471A-BDD4-A587376445E0}" type="presParOf" srcId="{55969800-FAF0-4FFA-892F-592E20CCCF66}" destId="{32370C09-BA8D-4390-9DD2-8C76F3FA3673}" srcOrd="7" destOrd="0" presId="urn:microsoft.com/office/officeart/2005/8/layout/cycle6"/>
    <dgm:cxn modelId="{1024B9F0-4225-4D15-933E-DAD410250BFD}" type="presParOf" srcId="{55969800-FAF0-4FFA-892F-592E20CCCF66}" destId="{855974DD-434E-4573-987B-9BC624108C3A}" srcOrd="8" destOrd="0" presId="urn:microsoft.com/office/officeart/2005/8/layout/cycle6"/>
    <dgm:cxn modelId="{33E84C2F-FB4F-4B0D-A72A-D9E57BD4D4F0}" type="presParOf" srcId="{55969800-FAF0-4FFA-892F-592E20CCCF66}" destId="{2D989238-6CFD-4485-B465-EFAE0D113A6A}" srcOrd="9" destOrd="0" presId="urn:microsoft.com/office/officeart/2005/8/layout/cycle6"/>
    <dgm:cxn modelId="{7359E8CA-1EDE-4EA3-9020-379537E76AB9}" type="presParOf" srcId="{55969800-FAF0-4FFA-892F-592E20CCCF66}" destId="{78D6CCC8-FA8F-4F1C-B1EC-D111202B0BC8}" srcOrd="10" destOrd="0" presId="urn:microsoft.com/office/officeart/2005/8/layout/cycle6"/>
    <dgm:cxn modelId="{F6742FE4-F554-4F05-BF5D-95EAC30A4DBD}" type="presParOf" srcId="{55969800-FAF0-4FFA-892F-592E20CCCF66}" destId="{00D65FD4-B8EF-4143-A6D7-6FD176F2D43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03A60D-0EA8-45CE-8BBC-27219093C66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445C7-4344-418F-814C-943B76D2E13D}">
      <dgm:prSet phldrT="[Text]"/>
      <dgm:spPr/>
      <dgm:t>
        <a:bodyPr/>
        <a:lstStyle/>
        <a:p>
          <a:r>
            <a:rPr lang="en-US" dirty="0" smtClean="0"/>
            <a:t>Human Resource Management</a:t>
          </a:r>
          <a:endParaRPr lang="en-US" dirty="0"/>
        </a:p>
      </dgm:t>
    </dgm:pt>
    <dgm:pt modelId="{310FF047-D1F1-466B-9826-B7855125B250}" type="parTrans" cxnId="{026D0848-452A-48C7-BF2B-6DE9C6D275B7}">
      <dgm:prSet/>
      <dgm:spPr/>
      <dgm:t>
        <a:bodyPr/>
        <a:lstStyle/>
        <a:p>
          <a:endParaRPr lang="en-US"/>
        </a:p>
      </dgm:t>
    </dgm:pt>
    <dgm:pt modelId="{D7DF9C08-C6D1-42F5-8134-8B45AF6248DF}" type="sibTrans" cxnId="{026D0848-452A-48C7-BF2B-6DE9C6D275B7}">
      <dgm:prSet/>
      <dgm:spPr/>
      <dgm:t>
        <a:bodyPr/>
        <a:lstStyle/>
        <a:p>
          <a:endParaRPr lang="en-US"/>
        </a:p>
      </dgm:t>
    </dgm:pt>
    <dgm:pt modelId="{6B1D2DD2-B338-45C8-832D-CE4743DEAFAF}">
      <dgm:prSet phldrT="[Text]"/>
      <dgm:spPr/>
      <dgm:t>
        <a:bodyPr/>
        <a:lstStyle/>
        <a:p>
          <a:r>
            <a:rPr lang="en-US" dirty="0" smtClean="0"/>
            <a:t>Traditional</a:t>
          </a:r>
          <a:endParaRPr lang="en-US" dirty="0"/>
        </a:p>
      </dgm:t>
    </dgm:pt>
    <dgm:pt modelId="{AE7B8D1B-9814-423F-ADF3-2FF1F8EBA49A}" type="parTrans" cxnId="{E8ADCB19-9AED-4F87-99B2-C87B8DCA3240}">
      <dgm:prSet/>
      <dgm:spPr/>
      <dgm:t>
        <a:bodyPr/>
        <a:lstStyle/>
        <a:p>
          <a:endParaRPr lang="en-US"/>
        </a:p>
      </dgm:t>
    </dgm:pt>
    <dgm:pt modelId="{2EF5DE8C-7982-488C-995B-38B67703CD84}" type="sibTrans" cxnId="{E8ADCB19-9AED-4F87-99B2-C87B8DCA3240}">
      <dgm:prSet/>
      <dgm:spPr/>
      <dgm:t>
        <a:bodyPr/>
        <a:lstStyle/>
        <a:p>
          <a:endParaRPr lang="en-US"/>
        </a:p>
      </dgm:t>
    </dgm:pt>
    <dgm:pt modelId="{B4BC3B55-EA59-4835-B0F3-0D03001FA50D}">
      <dgm:prSet phldrT="[Text]"/>
      <dgm:spPr/>
      <dgm:t>
        <a:bodyPr/>
        <a:lstStyle/>
        <a:p>
          <a:r>
            <a:rPr lang="en-US" dirty="0" smtClean="0"/>
            <a:t>Complex</a:t>
          </a:r>
          <a:endParaRPr lang="en-US" dirty="0"/>
        </a:p>
      </dgm:t>
    </dgm:pt>
    <dgm:pt modelId="{D5E05736-B9D1-476C-BC50-673BC70FF48E}" type="parTrans" cxnId="{C4E42A63-E1AD-451F-894B-BD17D26AA037}">
      <dgm:prSet/>
      <dgm:spPr/>
      <dgm:t>
        <a:bodyPr/>
        <a:lstStyle/>
        <a:p>
          <a:endParaRPr lang="en-US"/>
        </a:p>
      </dgm:t>
    </dgm:pt>
    <dgm:pt modelId="{E9674229-2AAD-4B37-8858-EE50C3ABECDF}" type="sibTrans" cxnId="{C4E42A63-E1AD-451F-894B-BD17D26AA037}">
      <dgm:prSet/>
      <dgm:spPr/>
      <dgm:t>
        <a:bodyPr/>
        <a:lstStyle/>
        <a:p>
          <a:endParaRPr lang="en-US"/>
        </a:p>
      </dgm:t>
    </dgm:pt>
    <dgm:pt modelId="{FCC74E9F-0BC4-408B-9106-7B4053949959}">
      <dgm:prSet phldrT="[Text]"/>
      <dgm:spPr/>
      <dgm:t>
        <a:bodyPr/>
        <a:lstStyle/>
        <a:p>
          <a:r>
            <a:rPr lang="en-US" dirty="0" smtClean="0"/>
            <a:t>Not complete</a:t>
          </a:r>
          <a:endParaRPr lang="en-US" dirty="0"/>
        </a:p>
      </dgm:t>
    </dgm:pt>
    <dgm:pt modelId="{2FEFE3DF-3966-4D57-BD5C-EE4F671D5A6C}" type="parTrans" cxnId="{52D680A9-D9AE-408B-BB75-D1B8FC7A5CA5}">
      <dgm:prSet/>
      <dgm:spPr/>
      <dgm:t>
        <a:bodyPr/>
        <a:lstStyle/>
        <a:p>
          <a:endParaRPr lang="en-US"/>
        </a:p>
      </dgm:t>
    </dgm:pt>
    <dgm:pt modelId="{3EB664A1-A719-4473-B183-A40F98777C06}" type="sibTrans" cxnId="{52D680A9-D9AE-408B-BB75-D1B8FC7A5CA5}">
      <dgm:prSet/>
      <dgm:spPr/>
      <dgm:t>
        <a:bodyPr/>
        <a:lstStyle/>
        <a:p>
          <a:endParaRPr lang="en-US"/>
        </a:p>
      </dgm:t>
    </dgm:pt>
    <dgm:pt modelId="{AE57C518-73B7-4539-9683-D92780057B6F}">
      <dgm:prSet phldrT="[Text]"/>
      <dgm:spPr/>
      <dgm:t>
        <a:bodyPr/>
        <a:lstStyle/>
        <a:p>
          <a:r>
            <a:rPr lang="en-US" dirty="0" smtClean="0"/>
            <a:t>Various</a:t>
          </a:r>
          <a:endParaRPr lang="en-US" dirty="0"/>
        </a:p>
      </dgm:t>
    </dgm:pt>
    <dgm:pt modelId="{C52F003E-948E-43D5-833A-35945EB15402}" type="parTrans" cxnId="{2A184BB8-189A-4F82-ADD0-9900901D1805}">
      <dgm:prSet/>
      <dgm:spPr/>
      <dgm:t>
        <a:bodyPr/>
        <a:lstStyle/>
        <a:p>
          <a:endParaRPr lang="en-US"/>
        </a:p>
      </dgm:t>
    </dgm:pt>
    <dgm:pt modelId="{0AEF23A2-E4BF-4110-B2E6-16DDC7D9827B}" type="sibTrans" cxnId="{2A184BB8-189A-4F82-ADD0-9900901D1805}">
      <dgm:prSet/>
      <dgm:spPr/>
      <dgm:t>
        <a:bodyPr/>
        <a:lstStyle/>
        <a:p>
          <a:endParaRPr lang="en-US"/>
        </a:p>
      </dgm:t>
    </dgm:pt>
    <dgm:pt modelId="{026A1AED-3A37-4852-89FE-954A798F0586}">
      <dgm:prSet phldrT="[Text]"/>
      <dgm:spPr/>
      <dgm:t>
        <a:bodyPr/>
        <a:lstStyle/>
        <a:p>
          <a:r>
            <a:rPr lang="en-US" dirty="0" smtClean="0"/>
            <a:t>Ubiquitous</a:t>
          </a:r>
          <a:endParaRPr lang="en-US" dirty="0"/>
        </a:p>
      </dgm:t>
    </dgm:pt>
    <dgm:pt modelId="{EC8521F2-BC4C-4800-A2E7-0A0742864EDB}" type="parTrans" cxnId="{EFFEC253-DFD5-4315-A078-3F2CBE148EB0}">
      <dgm:prSet/>
      <dgm:spPr/>
      <dgm:t>
        <a:bodyPr/>
        <a:lstStyle/>
        <a:p>
          <a:endParaRPr lang="en-US"/>
        </a:p>
      </dgm:t>
    </dgm:pt>
    <dgm:pt modelId="{36DAE6EA-003D-4389-A2FE-511779A7F5CB}" type="sibTrans" cxnId="{EFFEC253-DFD5-4315-A078-3F2CBE148EB0}">
      <dgm:prSet/>
      <dgm:spPr/>
      <dgm:t>
        <a:bodyPr/>
        <a:lstStyle/>
        <a:p>
          <a:endParaRPr lang="en-US"/>
        </a:p>
      </dgm:t>
    </dgm:pt>
    <dgm:pt modelId="{88243361-8A76-4C63-AF81-C4D02E27E062}">
      <dgm:prSet phldrT="[Text]"/>
      <dgm:spPr/>
      <dgm:t>
        <a:bodyPr/>
        <a:lstStyle/>
        <a:p>
          <a:r>
            <a:rPr lang="en-US" dirty="0" smtClean="0"/>
            <a:t>……</a:t>
          </a:r>
          <a:endParaRPr lang="en-US" dirty="0"/>
        </a:p>
      </dgm:t>
    </dgm:pt>
    <dgm:pt modelId="{A1D5313B-9F4E-4E1A-BA41-6B670AF1A83D}" type="sibTrans" cxnId="{65944BF1-5D6C-4D17-AC93-FE05AC3FC36E}">
      <dgm:prSet/>
      <dgm:spPr/>
      <dgm:t>
        <a:bodyPr/>
        <a:lstStyle/>
        <a:p>
          <a:endParaRPr lang="en-US"/>
        </a:p>
      </dgm:t>
    </dgm:pt>
    <dgm:pt modelId="{4C8AF55E-1BD6-4E05-87DA-C084E2D737D1}" type="parTrans" cxnId="{65944BF1-5D6C-4D17-AC93-FE05AC3FC36E}">
      <dgm:prSet/>
      <dgm:spPr/>
      <dgm:t>
        <a:bodyPr/>
        <a:lstStyle/>
        <a:p>
          <a:endParaRPr lang="en-US"/>
        </a:p>
      </dgm:t>
    </dgm:pt>
    <dgm:pt modelId="{A69A393A-F898-47AC-AE25-63DAFC881806}" type="pres">
      <dgm:prSet presAssocID="{8B03A60D-0EA8-45CE-8BBC-27219093C66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AAB395-1C0E-4883-B48C-E18F540A6884}" type="pres">
      <dgm:prSet presAssocID="{34F445C7-4344-418F-814C-943B76D2E13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AD78A9D-19C5-4D57-B812-260D1107FBF6}" type="pres">
      <dgm:prSet presAssocID="{6B1D2DD2-B338-45C8-832D-CE4743DEAFAF}" presName="Accent1" presStyleCnt="0"/>
      <dgm:spPr/>
    </dgm:pt>
    <dgm:pt modelId="{69173AA2-ABA3-478C-8A65-75652E0BFDF1}" type="pres">
      <dgm:prSet presAssocID="{6B1D2DD2-B338-45C8-832D-CE4743DEAFAF}" presName="Accent" presStyleLbl="bgShp" presStyleIdx="0" presStyleCnt="6"/>
      <dgm:spPr/>
    </dgm:pt>
    <dgm:pt modelId="{CF05B290-E45F-4074-A3B8-8728B6090F9C}" type="pres">
      <dgm:prSet presAssocID="{6B1D2DD2-B338-45C8-832D-CE4743DEAFA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AB469-29AF-40A1-8606-C41C1CBB4816}" type="pres">
      <dgm:prSet presAssocID="{B4BC3B55-EA59-4835-B0F3-0D03001FA50D}" presName="Accent2" presStyleCnt="0"/>
      <dgm:spPr/>
    </dgm:pt>
    <dgm:pt modelId="{3FAC5B0C-CB11-48A4-961B-77FA5367F7B0}" type="pres">
      <dgm:prSet presAssocID="{B4BC3B55-EA59-4835-B0F3-0D03001FA50D}" presName="Accent" presStyleLbl="bgShp" presStyleIdx="1" presStyleCnt="6"/>
      <dgm:spPr/>
    </dgm:pt>
    <dgm:pt modelId="{94CF13FB-BC0D-4E2E-BD53-C414EDE770BB}" type="pres">
      <dgm:prSet presAssocID="{B4BC3B55-EA59-4835-B0F3-0D03001FA5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B6E84-F2B2-44A6-8C61-ED9F2028211B}" type="pres">
      <dgm:prSet presAssocID="{88243361-8A76-4C63-AF81-C4D02E27E062}" presName="Accent3" presStyleCnt="0"/>
      <dgm:spPr/>
    </dgm:pt>
    <dgm:pt modelId="{1732E51E-FF29-42BF-A2C3-7A68E7E3C427}" type="pres">
      <dgm:prSet presAssocID="{88243361-8A76-4C63-AF81-C4D02E27E062}" presName="Accent" presStyleLbl="bgShp" presStyleIdx="2" presStyleCnt="6"/>
      <dgm:spPr/>
    </dgm:pt>
    <dgm:pt modelId="{39F6183E-E5FC-40C9-AE7E-D9E22CEAFA6F}" type="pres">
      <dgm:prSet presAssocID="{88243361-8A76-4C63-AF81-C4D02E27E06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596F8-0D06-4069-BFAD-851E7039EBD4}" type="pres">
      <dgm:prSet presAssocID="{FCC74E9F-0BC4-408B-9106-7B4053949959}" presName="Accent4" presStyleCnt="0"/>
      <dgm:spPr/>
    </dgm:pt>
    <dgm:pt modelId="{1D7E70EB-2D38-4D77-8198-A7B12F2CAF52}" type="pres">
      <dgm:prSet presAssocID="{FCC74E9F-0BC4-408B-9106-7B4053949959}" presName="Accent" presStyleLbl="bgShp" presStyleIdx="3" presStyleCnt="6"/>
      <dgm:spPr/>
    </dgm:pt>
    <dgm:pt modelId="{79645301-C998-4EB6-939D-CD0C67F1D8FC}" type="pres">
      <dgm:prSet presAssocID="{FCC74E9F-0BC4-408B-9106-7B405394995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8BB4-2EC9-4BCD-A77E-8D2AD12F5A49}" type="pres">
      <dgm:prSet presAssocID="{AE57C518-73B7-4539-9683-D92780057B6F}" presName="Accent5" presStyleCnt="0"/>
      <dgm:spPr/>
    </dgm:pt>
    <dgm:pt modelId="{DE6B5541-A6C1-4C36-B62C-AA938DAFE8CC}" type="pres">
      <dgm:prSet presAssocID="{AE57C518-73B7-4539-9683-D92780057B6F}" presName="Accent" presStyleLbl="bgShp" presStyleIdx="4" presStyleCnt="6"/>
      <dgm:spPr/>
    </dgm:pt>
    <dgm:pt modelId="{E044791D-3D01-411E-A90B-EA9D196FD8A0}" type="pres">
      <dgm:prSet presAssocID="{AE57C518-73B7-4539-9683-D92780057B6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F3730-E33C-443D-8ED3-C58C0C85D791}" type="pres">
      <dgm:prSet presAssocID="{026A1AED-3A37-4852-89FE-954A798F0586}" presName="Accent6" presStyleCnt="0"/>
      <dgm:spPr/>
    </dgm:pt>
    <dgm:pt modelId="{BAF8D9B3-0018-429B-8C19-A1D815AD74E5}" type="pres">
      <dgm:prSet presAssocID="{026A1AED-3A37-4852-89FE-954A798F0586}" presName="Accent" presStyleLbl="bgShp" presStyleIdx="5" presStyleCnt="6"/>
      <dgm:spPr/>
    </dgm:pt>
    <dgm:pt modelId="{B13E901B-4B04-478C-805E-7415643AE53F}" type="pres">
      <dgm:prSet presAssocID="{026A1AED-3A37-4852-89FE-954A798F058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ADCB19-9AED-4F87-99B2-C87B8DCA3240}" srcId="{34F445C7-4344-418F-814C-943B76D2E13D}" destId="{6B1D2DD2-B338-45C8-832D-CE4743DEAFAF}" srcOrd="0" destOrd="0" parTransId="{AE7B8D1B-9814-423F-ADF3-2FF1F8EBA49A}" sibTransId="{2EF5DE8C-7982-488C-995B-38B67703CD84}"/>
    <dgm:cxn modelId="{026D0848-452A-48C7-BF2B-6DE9C6D275B7}" srcId="{8B03A60D-0EA8-45CE-8BBC-27219093C663}" destId="{34F445C7-4344-418F-814C-943B76D2E13D}" srcOrd="0" destOrd="0" parTransId="{310FF047-D1F1-466B-9826-B7855125B250}" sibTransId="{D7DF9C08-C6D1-42F5-8134-8B45AF6248DF}"/>
    <dgm:cxn modelId="{EFFEC253-DFD5-4315-A078-3F2CBE148EB0}" srcId="{34F445C7-4344-418F-814C-943B76D2E13D}" destId="{026A1AED-3A37-4852-89FE-954A798F0586}" srcOrd="5" destOrd="0" parTransId="{EC8521F2-BC4C-4800-A2E7-0A0742864EDB}" sibTransId="{36DAE6EA-003D-4389-A2FE-511779A7F5CB}"/>
    <dgm:cxn modelId="{65944BF1-5D6C-4D17-AC93-FE05AC3FC36E}" srcId="{34F445C7-4344-418F-814C-943B76D2E13D}" destId="{88243361-8A76-4C63-AF81-C4D02E27E062}" srcOrd="2" destOrd="0" parTransId="{4C8AF55E-1BD6-4E05-87DA-C084E2D737D1}" sibTransId="{A1D5313B-9F4E-4E1A-BA41-6B670AF1A83D}"/>
    <dgm:cxn modelId="{C4E42A63-E1AD-451F-894B-BD17D26AA037}" srcId="{34F445C7-4344-418F-814C-943B76D2E13D}" destId="{B4BC3B55-EA59-4835-B0F3-0D03001FA50D}" srcOrd="1" destOrd="0" parTransId="{D5E05736-B9D1-476C-BC50-673BC70FF48E}" sibTransId="{E9674229-2AAD-4B37-8858-EE50C3ABECDF}"/>
    <dgm:cxn modelId="{2A184BB8-189A-4F82-ADD0-9900901D1805}" srcId="{34F445C7-4344-418F-814C-943B76D2E13D}" destId="{AE57C518-73B7-4539-9683-D92780057B6F}" srcOrd="4" destOrd="0" parTransId="{C52F003E-948E-43D5-833A-35945EB15402}" sibTransId="{0AEF23A2-E4BF-4110-B2E6-16DDC7D9827B}"/>
    <dgm:cxn modelId="{86700A5F-4249-4C2C-B57E-815F09DDD205}" type="presOf" srcId="{FCC74E9F-0BC4-408B-9106-7B4053949959}" destId="{79645301-C998-4EB6-939D-CD0C67F1D8FC}" srcOrd="0" destOrd="0" presId="urn:microsoft.com/office/officeart/2011/layout/HexagonRadial"/>
    <dgm:cxn modelId="{67CF2581-9539-4288-A1CD-266A6C3432D5}" type="presOf" srcId="{34F445C7-4344-418F-814C-943B76D2E13D}" destId="{45AAB395-1C0E-4883-B48C-E18F540A6884}" srcOrd="0" destOrd="0" presId="urn:microsoft.com/office/officeart/2011/layout/HexagonRadial"/>
    <dgm:cxn modelId="{81AC342A-4655-419C-9AD9-6CF87E625559}" type="presOf" srcId="{AE57C518-73B7-4539-9683-D92780057B6F}" destId="{E044791D-3D01-411E-A90B-EA9D196FD8A0}" srcOrd="0" destOrd="0" presId="urn:microsoft.com/office/officeart/2011/layout/HexagonRadial"/>
    <dgm:cxn modelId="{BF5D5C4D-9E38-4164-974E-74552747242F}" type="presOf" srcId="{88243361-8A76-4C63-AF81-C4D02E27E062}" destId="{39F6183E-E5FC-40C9-AE7E-D9E22CEAFA6F}" srcOrd="0" destOrd="0" presId="urn:microsoft.com/office/officeart/2011/layout/HexagonRadial"/>
    <dgm:cxn modelId="{52D680A9-D9AE-408B-BB75-D1B8FC7A5CA5}" srcId="{34F445C7-4344-418F-814C-943B76D2E13D}" destId="{FCC74E9F-0BC4-408B-9106-7B4053949959}" srcOrd="3" destOrd="0" parTransId="{2FEFE3DF-3966-4D57-BD5C-EE4F671D5A6C}" sibTransId="{3EB664A1-A719-4473-B183-A40F98777C06}"/>
    <dgm:cxn modelId="{2E84C0D1-C96E-446C-9DC9-6FF9BE60137E}" type="presOf" srcId="{6B1D2DD2-B338-45C8-832D-CE4743DEAFAF}" destId="{CF05B290-E45F-4074-A3B8-8728B6090F9C}" srcOrd="0" destOrd="0" presId="urn:microsoft.com/office/officeart/2011/layout/HexagonRadial"/>
    <dgm:cxn modelId="{7EE7696C-5845-4CAD-AC38-3D02C1FD9B83}" type="presOf" srcId="{026A1AED-3A37-4852-89FE-954A798F0586}" destId="{B13E901B-4B04-478C-805E-7415643AE53F}" srcOrd="0" destOrd="0" presId="urn:microsoft.com/office/officeart/2011/layout/HexagonRadial"/>
    <dgm:cxn modelId="{CAA0A65A-4570-44F0-B111-C2C8EC55D0DB}" type="presOf" srcId="{B4BC3B55-EA59-4835-B0F3-0D03001FA50D}" destId="{94CF13FB-BC0D-4E2E-BD53-C414EDE770BB}" srcOrd="0" destOrd="0" presId="urn:microsoft.com/office/officeart/2011/layout/HexagonRadial"/>
    <dgm:cxn modelId="{9FFF2FFE-4B93-4222-94C7-CA344B253016}" type="presOf" srcId="{8B03A60D-0EA8-45CE-8BBC-27219093C663}" destId="{A69A393A-F898-47AC-AE25-63DAFC881806}" srcOrd="0" destOrd="0" presId="urn:microsoft.com/office/officeart/2011/layout/HexagonRadial"/>
    <dgm:cxn modelId="{0C806B17-72B1-43FB-A652-858E39345E0B}" type="presParOf" srcId="{A69A393A-F898-47AC-AE25-63DAFC881806}" destId="{45AAB395-1C0E-4883-B48C-E18F540A6884}" srcOrd="0" destOrd="0" presId="urn:microsoft.com/office/officeart/2011/layout/HexagonRadial"/>
    <dgm:cxn modelId="{A496F57B-F824-40C6-BC1D-E1995BB17477}" type="presParOf" srcId="{A69A393A-F898-47AC-AE25-63DAFC881806}" destId="{EAD78A9D-19C5-4D57-B812-260D1107FBF6}" srcOrd="1" destOrd="0" presId="urn:microsoft.com/office/officeart/2011/layout/HexagonRadial"/>
    <dgm:cxn modelId="{CA1AA60E-29B6-4FDE-8E31-AD35CFFF36D0}" type="presParOf" srcId="{EAD78A9D-19C5-4D57-B812-260D1107FBF6}" destId="{69173AA2-ABA3-478C-8A65-75652E0BFDF1}" srcOrd="0" destOrd="0" presId="urn:microsoft.com/office/officeart/2011/layout/HexagonRadial"/>
    <dgm:cxn modelId="{4EE3C588-DA69-42DC-AF5C-0DF474BFC96B}" type="presParOf" srcId="{A69A393A-F898-47AC-AE25-63DAFC881806}" destId="{CF05B290-E45F-4074-A3B8-8728B6090F9C}" srcOrd="2" destOrd="0" presId="urn:microsoft.com/office/officeart/2011/layout/HexagonRadial"/>
    <dgm:cxn modelId="{A9E3658B-82D8-4D5E-B100-812C0A43B89F}" type="presParOf" srcId="{A69A393A-F898-47AC-AE25-63DAFC881806}" destId="{EE9AB469-29AF-40A1-8606-C41C1CBB4816}" srcOrd="3" destOrd="0" presId="urn:microsoft.com/office/officeart/2011/layout/HexagonRadial"/>
    <dgm:cxn modelId="{D0D232C2-CF0A-4DCB-BA5E-D40700F84498}" type="presParOf" srcId="{EE9AB469-29AF-40A1-8606-C41C1CBB4816}" destId="{3FAC5B0C-CB11-48A4-961B-77FA5367F7B0}" srcOrd="0" destOrd="0" presId="urn:microsoft.com/office/officeart/2011/layout/HexagonRadial"/>
    <dgm:cxn modelId="{A271D027-D456-4F84-88AA-A43B65FCAA9F}" type="presParOf" srcId="{A69A393A-F898-47AC-AE25-63DAFC881806}" destId="{94CF13FB-BC0D-4E2E-BD53-C414EDE770BB}" srcOrd="4" destOrd="0" presId="urn:microsoft.com/office/officeart/2011/layout/HexagonRadial"/>
    <dgm:cxn modelId="{78E40527-23D2-4020-9D2A-1CD1832D0E9A}" type="presParOf" srcId="{A69A393A-F898-47AC-AE25-63DAFC881806}" destId="{F89B6E84-F2B2-44A6-8C61-ED9F2028211B}" srcOrd="5" destOrd="0" presId="urn:microsoft.com/office/officeart/2011/layout/HexagonRadial"/>
    <dgm:cxn modelId="{9284ECF8-2AE0-477A-A894-9BE4581FE688}" type="presParOf" srcId="{F89B6E84-F2B2-44A6-8C61-ED9F2028211B}" destId="{1732E51E-FF29-42BF-A2C3-7A68E7E3C427}" srcOrd="0" destOrd="0" presId="urn:microsoft.com/office/officeart/2011/layout/HexagonRadial"/>
    <dgm:cxn modelId="{288AAC8F-17E0-4EA2-AB37-21E05B097220}" type="presParOf" srcId="{A69A393A-F898-47AC-AE25-63DAFC881806}" destId="{39F6183E-E5FC-40C9-AE7E-D9E22CEAFA6F}" srcOrd="6" destOrd="0" presId="urn:microsoft.com/office/officeart/2011/layout/HexagonRadial"/>
    <dgm:cxn modelId="{57D37A57-98DD-4970-83DC-0CA7ABA2D099}" type="presParOf" srcId="{A69A393A-F898-47AC-AE25-63DAFC881806}" destId="{430596F8-0D06-4069-BFAD-851E7039EBD4}" srcOrd="7" destOrd="0" presId="urn:microsoft.com/office/officeart/2011/layout/HexagonRadial"/>
    <dgm:cxn modelId="{B94C77DB-CF0F-4467-A96A-54EE9FEFCB12}" type="presParOf" srcId="{430596F8-0D06-4069-BFAD-851E7039EBD4}" destId="{1D7E70EB-2D38-4D77-8198-A7B12F2CAF52}" srcOrd="0" destOrd="0" presId="urn:microsoft.com/office/officeart/2011/layout/HexagonRadial"/>
    <dgm:cxn modelId="{BFE7074C-E1B4-4DB0-ADD8-68E04F99CFE2}" type="presParOf" srcId="{A69A393A-F898-47AC-AE25-63DAFC881806}" destId="{79645301-C998-4EB6-939D-CD0C67F1D8FC}" srcOrd="8" destOrd="0" presId="urn:microsoft.com/office/officeart/2011/layout/HexagonRadial"/>
    <dgm:cxn modelId="{BD5B2824-C4E3-4A27-8CC4-FB317BCFB097}" type="presParOf" srcId="{A69A393A-F898-47AC-AE25-63DAFC881806}" destId="{31418BB4-2EC9-4BCD-A77E-8D2AD12F5A49}" srcOrd="9" destOrd="0" presId="urn:microsoft.com/office/officeart/2011/layout/HexagonRadial"/>
    <dgm:cxn modelId="{FEEEB241-A5DF-48E9-BF5E-5E2B52987480}" type="presParOf" srcId="{31418BB4-2EC9-4BCD-A77E-8D2AD12F5A49}" destId="{DE6B5541-A6C1-4C36-B62C-AA938DAFE8CC}" srcOrd="0" destOrd="0" presId="urn:microsoft.com/office/officeart/2011/layout/HexagonRadial"/>
    <dgm:cxn modelId="{1DA8DCFF-8572-42D0-83D0-40615F909BFD}" type="presParOf" srcId="{A69A393A-F898-47AC-AE25-63DAFC881806}" destId="{E044791D-3D01-411E-A90B-EA9D196FD8A0}" srcOrd="10" destOrd="0" presId="urn:microsoft.com/office/officeart/2011/layout/HexagonRadial"/>
    <dgm:cxn modelId="{7E087012-D31B-48B1-BE38-C5462AE24147}" type="presParOf" srcId="{A69A393A-F898-47AC-AE25-63DAFC881806}" destId="{3B0F3730-E33C-443D-8ED3-C58C0C85D791}" srcOrd="11" destOrd="0" presId="urn:microsoft.com/office/officeart/2011/layout/HexagonRadial"/>
    <dgm:cxn modelId="{C7650703-2C92-48D2-BBB7-AC63480A4E5D}" type="presParOf" srcId="{3B0F3730-E33C-443D-8ED3-C58C0C85D791}" destId="{BAF8D9B3-0018-429B-8C19-A1D815AD74E5}" srcOrd="0" destOrd="0" presId="urn:microsoft.com/office/officeart/2011/layout/HexagonRadial"/>
    <dgm:cxn modelId="{E3F2234C-C83B-4E07-95ED-962B81AC57EF}" type="presParOf" srcId="{A69A393A-F898-47AC-AE25-63DAFC881806}" destId="{B13E901B-4B04-478C-805E-7415643AE53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D1DF98-AD96-42AA-BC7B-8B8D6C6D10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EC0CA-D4DA-4947-BC64-CD7CEC06FE03}">
      <dgm:prSet phldrT="[Text]" custT="1"/>
      <dgm:spPr/>
      <dgm:t>
        <a:bodyPr/>
        <a:lstStyle/>
        <a:p>
          <a:r>
            <a:rPr lang="en-US" sz="3000" dirty="0" smtClean="0"/>
            <a:t>Domestic</a:t>
          </a:r>
          <a:r>
            <a:rPr lang="en-US" sz="3900" dirty="0" smtClean="0"/>
            <a:t> </a:t>
          </a:r>
          <a:r>
            <a:rPr lang="en-US" sz="3000" dirty="0" smtClean="0"/>
            <a:t>Solutions</a:t>
          </a:r>
          <a:endParaRPr lang="en-US" sz="3000" dirty="0"/>
        </a:p>
      </dgm:t>
    </dgm:pt>
    <dgm:pt modelId="{15048449-A9FC-4EE4-8D08-F46D50D6CE63}" type="parTrans" cxnId="{043C5FD1-0664-4074-85A6-F949A33E66E4}">
      <dgm:prSet/>
      <dgm:spPr/>
      <dgm:t>
        <a:bodyPr/>
        <a:lstStyle/>
        <a:p>
          <a:endParaRPr lang="en-US"/>
        </a:p>
      </dgm:t>
    </dgm:pt>
    <dgm:pt modelId="{55FD7646-E556-425F-81BF-42E462F5E6ED}" type="sibTrans" cxnId="{043C5FD1-0664-4074-85A6-F949A33E66E4}">
      <dgm:prSet/>
      <dgm:spPr/>
      <dgm:t>
        <a:bodyPr/>
        <a:lstStyle/>
        <a:p>
          <a:endParaRPr lang="en-US"/>
        </a:p>
      </dgm:t>
    </dgm:pt>
    <dgm:pt modelId="{2E6A7516-1199-4A00-8400-9769EAD45F9F}">
      <dgm:prSet phldrT="[Text]"/>
      <dgm:spPr/>
      <dgm:t>
        <a:bodyPr/>
        <a:lstStyle/>
        <a:p>
          <a:r>
            <a:rPr lang="en-US" dirty="0" smtClean="0"/>
            <a:t>Perfect HRM</a:t>
          </a:r>
          <a:endParaRPr lang="en-US" dirty="0"/>
        </a:p>
      </dgm:t>
    </dgm:pt>
    <dgm:pt modelId="{90DD7430-08A0-4D76-B8CB-6E934738022F}" type="parTrans" cxnId="{79517D3E-EB34-4D57-8BA6-340B8F022E4B}">
      <dgm:prSet/>
      <dgm:spPr/>
      <dgm:t>
        <a:bodyPr/>
        <a:lstStyle/>
        <a:p>
          <a:endParaRPr lang="en-US"/>
        </a:p>
      </dgm:t>
    </dgm:pt>
    <dgm:pt modelId="{8D86969D-23D9-4650-9C13-C9309104C0B7}" type="sibTrans" cxnId="{79517D3E-EB34-4D57-8BA6-340B8F022E4B}">
      <dgm:prSet/>
      <dgm:spPr/>
      <dgm:t>
        <a:bodyPr/>
        <a:lstStyle/>
        <a:p>
          <a:endParaRPr lang="en-US"/>
        </a:p>
      </dgm:t>
    </dgm:pt>
    <dgm:pt modelId="{6ADBBC8F-7131-4BA8-9F08-6C9C33E88A18}">
      <dgm:prSet phldrT="[Text]"/>
      <dgm:spPr/>
      <dgm:t>
        <a:bodyPr/>
        <a:lstStyle/>
        <a:p>
          <a:r>
            <a:rPr lang="en-US" dirty="0" smtClean="0"/>
            <a:t>Paradise</a:t>
          </a:r>
          <a:endParaRPr lang="en-US" dirty="0"/>
        </a:p>
      </dgm:t>
    </dgm:pt>
    <dgm:pt modelId="{4EAC6989-12F1-4D54-8C7D-5E9C9C358904}" type="parTrans" cxnId="{F32ED412-62E9-4128-86FA-2E70C7338A4A}">
      <dgm:prSet/>
      <dgm:spPr/>
      <dgm:t>
        <a:bodyPr/>
        <a:lstStyle/>
        <a:p>
          <a:endParaRPr lang="en-US"/>
        </a:p>
      </dgm:t>
    </dgm:pt>
    <dgm:pt modelId="{8A6F6DE2-753D-478A-92A6-57FA75DBCB5A}" type="sibTrans" cxnId="{F32ED412-62E9-4128-86FA-2E70C7338A4A}">
      <dgm:prSet/>
      <dgm:spPr/>
      <dgm:t>
        <a:bodyPr/>
        <a:lstStyle/>
        <a:p>
          <a:endParaRPr lang="en-US"/>
        </a:p>
      </dgm:t>
    </dgm:pt>
    <dgm:pt modelId="{4E788161-CDFC-47F1-BC72-07560A280B6F}">
      <dgm:prSet phldrT="[Text]" custT="1"/>
      <dgm:spPr/>
      <dgm:t>
        <a:bodyPr/>
        <a:lstStyle/>
        <a:p>
          <a:r>
            <a:rPr lang="en-US" sz="3000" dirty="0" smtClean="0"/>
            <a:t>Foreign Solutions</a:t>
          </a:r>
          <a:endParaRPr lang="en-US" sz="3000" dirty="0"/>
        </a:p>
      </dgm:t>
    </dgm:pt>
    <dgm:pt modelId="{0D5DED80-7F27-4D90-BD3F-9FE32CFEF74F}" type="parTrans" cxnId="{11AC79F2-A4D9-4C67-8336-DF0FF6B8671D}">
      <dgm:prSet/>
      <dgm:spPr/>
      <dgm:t>
        <a:bodyPr/>
        <a:lstStyle/>
        <a:p>
          <a:endParaRPr lang="en-US"/>
        </a:p>
      </dgm:t>
    </dgm:pt>
    <dgm:pt modelId="{0CFAA6F0-2A55-41D0-B192-0776F1FC5859}" type="sibTrans" cxnId="{11AC79F2-A4D9-4C67-8336-DF0FF6B8671D}">
      <dgm:prSet/>
      <dgm:spPr/>
      <dgm:t>
        <a:bodyPr/>
        <a:lstStyle/>
        <a:p>
          <a:endParaRPr lang="en-US"/>
        </a:p>
      </dgm:t>
    </dgm:pt>
    <dgm:pt modelId="{94C713A3-3DA4-490B-9765-2305D36FE213}">
      <dgm:prSet phldrT="[Text]"/>
      <dgm:spPr/>
      <dgm:t>
        <a:bodyPr/>
        <a:lstStyle/>
        <a:p>
          <a:r>
            <a:rPr lang="en-US" dirty="0" smtClean="0"/>
            <a:t>ERP Solutions (SAP, Oracle)</a:t>
          </a:r>
          <a:endParaRPr lang="en-US" dirty="0"/>
        </a:p>
      </dgm:t>
    </dgm:pt>
    <dgm:pt modelId="{1FA68EE9-87D7-466A-AD92-A4A410A928F4}" type="parTrans" cxnId="{B698910D-ABB2-462D-9682-B9193DC865DA}">
      <dgm:prSet/>
      <dgm:spPr/>
      <dgm:t>
        <a:bodyPr/>
        <a:lstStyle/>
        <a:p>
          <a:endParaRPr lang="en-US"/>
        </a:p>
      </dgm:t>
    </dgm:pt>
    <dgm:pt modelId="{5584643F-4695-4851-98FF-B3EB06C6362E}" type="sibTrans" cxnId="{B698910D-ABB2-462D-9682-B9193DC865DA}">
      <dgm:prSet/>
      <dgm:spPr/>
      <dgm:t>
        <a:bodyPr/>
        <a:lstStyle/>
        <a:p>
          <a:endParaRPr lang="en-US"/>
        </a:p>
      </dgm:t>
    </dgm:pt>
    <dgm:pt modelId="{E7832A83-AE1C-4D5F-B1C9-015F681EAA39}">
      <dgm:prSet phldrT="[Text]"/>
      <dgm:spPr/>
      <dgm:t>
        <a:bodyPr/>
        <a:lstStyle/>
        <a:p>
          <a:r>
            <a:rPr lang="en-US" dirty="0" smtClean="0"/>
            <a:t>Open Source Solutions</a:t>
          </a:r>
          <a:endParaRPr lang="en-US" dirty="0"/>
        </a:p>
      </dgm:t>
    </dgm:pt>
    <dgm:pt modelId="{DFCC98DF-D22D-424F-AB08-29B7A02CCB78}" type="parTrans" cxnId="{887F7F11-CECA-4D7B-B31C-95FB2A481960}">
      <dgm:prSet/>
      <dgm:spPr/>
      <dgm:t>
        <a:bodyPr/>
        <a:lstStyle/>
        <a:p>
          <a:endParaRPr lang="en-US"/>
        </a:p>
      </dgm:t>
    </dgm:pt>
    <dgm:pt modelId="{F4C9400D-7F25-481C-AE20-AEFC68383991}" type="sibTrans" cxnId="{887F7F11-CECA-4D7B-B31C-95FB2A481960}">
      <dgm:prSet/>
      <dgm:spPr/>
      <dgm:t>
        <a:bodyPr/>
        <a:lstStyle/>
        <a:p>
          <a:endParaRPr lang="en-US"/>
        </a:p>
      </dgm:t>
    </dgm:pt>
    <dgm:pt modelId="{9873DF6C-50D2-48E2-A819-2590F0ED3342}">
      <dgm:prSet phldrT="[Text]"/>
      <dgm:spPr/>
      <dgm:t>
        <a:bodyPr/>
        <a:lstStyle/>
        <a:p>
          <a:r>
            <a:rPr lang="en-US" dirty="0" smtClean="0"/>
            <a:t>MISA HRM</a:t>
          </a:r>
          <a:endParaRPr lang="en-US" dirty="0"/>
        </a:p>
      </dgm:t>
    </dgm:pt>
    <dgm:pt modelId="{4D830CFE-797E-4F9B-8AAA-00ED67EEF02F}" type="parTrans" cxnId="{2D7BF45D-F8A1-47F0-817F-8D86C5EEDF6B}">
      <dgm:prSet/>
      <dgm:spPr/>
      <dgm:t>
        <a:bodyPr/>
        <a:lstStyle/>
        <a:p>
          <a:endParaRPr lang="en-US"/>
        </a:p>
      </dgm:t>
    </dgm:pt>
    <dgm:pt modelId="{5A6D2DB9-E6F6-4DF3-A149-4BC4CC092843}" type="sibTrans" cxnId="{2D7BF45D-F8A1-47F0-817F-8D86C5EEDF6B}">
      <dgm:prSet/>
      <dgm:spPr/>
      <dgm:t>
        <a:bodyPr/>
        <a:lstStyle/>
        <a:p>
          <a:endParaRPr lang="en-US"/>
        </a:p>
      </dgm:t>
    </dgm:pt>
    <dgm:pt modelId="{C9928D0F-0989-4A65-AE5A-71D0351914CE}" type="pres">
      <dgm:prSet presAssocID="{E2D1DF98-AD96-42AA-BC7B-8B8D6C6D10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4F60F-1B5B-46CD-82E6-AD266B86C729}" type="pres">
      <dgm:prSet presAssocID="{0C4EC0CA-D4DA-4947-BC64-CD7CEC06FE03}" presName="linNode" presStyleCnt="0"/>
      <dgm:spPr/>
    </dgm:pt>
    <dgm:pt modelId="{F0752799-AF72-4C4E-BE7D-52BB42EA57B0}" type="pres">
      <dgm:prSet presAssocID="{0C4EC0CA-D4DA-4947-BC64-CD7CEC06FE03}" presName="parentText" presStyleLbl="node1" presStyleIdx="0" presStyleCnt="2" custScaleX="92533" custScaleY="80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B2919-82ED-4FA6-8331-E905E3B33659}" type="pres">
      <dgm:prSet presAssocID="{0C4EC0CA-D4DA-4947-BC64-CD7CEC06FE0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8CDA1-F3FD-41AA-9A21-8F732F49ED80}" type="pres">
      <dgm:prSet presAssocID="{55FD7646-E556-425F-81BF-42E462F5E6ED}" presName="sp" presStyleCnt="0"/>
      <dgm:spPr/>
    </dgm:pt>
    <dgm:pt modelId="{37B3EE7D-9A2B-4F6B-BDA0-F74358726E03}" type="pres">
      <dgm:prSet presAssocID="{4E788161-CDFC-47F1-BC72-07560A280B6F}" presName="linNode" presStyleCnt="0"/>
      <dgm:spPr/>
    </dgm:pt>
    <dgm:pt modelId="{BD293A91-B228-4747-986B-F82C25723464}" type="pres">
      <dgm:prSet presAssocID="{4E788161-CDFC-47F1-BC72-07560A280B6F}" presName="parentText" presStyleLbl="node1" presStyleIdx="1" presStyleCnt="2" custScaleX="92533" custScaleY="801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C3E4F-AAF7-40E5-838B-755A4365F51A}" type="pres">
      <dgm:prSet presAssocID="{4E788161-CDFC-47F1-BC72-07560A280B6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8910D-ABB2-462D-9682-B9193DC865DA}" srcId="{4E788161-CDFC-47F1-BC72-07560A280B6F}" destId="{94C713A3-3DA4-490B-9765-2305D36FE213}" srcOrd="0" destOrd="0" parTransId="{1FA68EE9-87D7-466A-AD92-A4A410A928F4}" sibTransId="{5584643F-4695-4851-98FF-B3EB06C6362E}"/>
    <dgm:cxn modelId="{A6869B35-F272-4314-8121-6FDA5CDA705C}" type="presOf" srcId="{6ADBBC8F-7131-4BA8-9F08-6C9C33E88A18}" destId="{F68B2919-82ED-4FA6-8331-E905E3B33659}" srcOrd="0" destOrd="1" presId="urn:microsoft.com/office/officeart/2005/8/layout/vList5"/>
    <dgm:cxn modelId="{6196B72A-D116-46D9-A5EA-6410335C7E83}" type="presOf" srcId="{94C713A3-3DA4-490B-9765-2305D36FE213}" destId="{0D8C3E4F-AAF7-40E5-838B-755A4365F51A}" srcOrd="0" destOrd="0" presId="urn:microsoft.com/office/officeart/2005/8/layout/vList5"/>
    <dgm:cxn modelId="{2AAF414A-C9C2-4E43-8046-6895602871C3}" type="presOf" srcId="{2E6A7516-1199-4A00-8400-9769EAD45F9F}" destId="{F68B2919-82ED-4FA6-8331-E905E3B33659}" srcOrd="0" destOrd="0" presId="urn:microsoft.com/office/officeart/2005/8/layout/vList5"/>
    <dgm:cxn modelId="{2D7BF45D-F8A1-47F0-817F-8D86C5EEDF6B}" srcId="{0C4EC0CA-D4DA-4947-BC64-CD7CEC06FE03}" destId="{9873DF6C-50D2-48E2-A819-2590F0ED3342}" srcOrd="2" destOrd="0" parTransId="{4D830CFE-797E-4F9B-8AAA-00ED67EEF02F}" sibTransId="{5A6D2DB9-E6F6-4DF3-A149-4BC4CC092843}"/>
    <dgm:cxn modelId="{361D372B-B71B-4478-9CA2-6838F8910A65}" type="presOf" srcId="{0C4EC0CA-D4DA-4947-BC64-CD7CEC06FE03}" destId="{F0752799-AF72-4C4E-BE7D-52BB42EA57B0}" srcOrd="0" destOrd="0" presId="urn:microsoft.com/office/officeart/2005/8/layout/vList5"/>
    <dgm:cxn modelId="{F32ED412-62E9-4128-86FA-2E70C7338A4A}" srcId="{0C4EC0CA-D4DA-4947-BC64-CD7CEC06FE03}" destId="{6ADBBC8F-7131-4BA8-9F08-6C9C33E88A18}" srcOrd="1" destOrd="0" parTransId="{4EAC6989-12F1-4D54-8C7D-5E9C9C358904}" sibTransId="{8A6F6DE2-753D-478A-92A6-57FA75DBCB5A}"/>
    <dgm:cxn modelId="{043C5FD1-0664-4074-85A6-F949A33E66E4}" srcId="{E2D1DF98-AD96-42AA-BC7B-8B8D6C6D1039}" destId="{0C4EC0CA-D4DA-4947-BC64-CD7CEC06FE03}" srcOrd="0" destOrd="0" parTransId="{15048449-A9FC-4EE4-8D08-F46D50D6CE63}" sibTransId="{55FD7646-E556-425F-81BF-42E462F5E6ED}"/>
    <dgm:cxn modelId="{11AC79F2-A4D9-4C67-8336-DF0FF6B8671D}" srcId="{E2D1DF98-AD96-42AA-BC7B-8B8D6C6D1039}" destId="{4E788161-CDFC-47F1-BC72-07560A280B6F}" srcOrd="1" destOrd="0" parTransId="{0D5DED80-7F27-4D90-BD3F-9FE32CFEF74F}" sibTransId="{0CFAA6F0-2A55-41D0-B192-0776F1FC5859}"/>
    <dgm:cxn modelId="{52D7C345-53D0-4590-B35C-2EBA47506F2B}" type="presOf" srcId="{4E788161-CDFC-47F1-BC72-07560A280B6F}" destId="{BD293A91-B228-4747-986B-F82C25723464}" srcOrd="0" destOrd="0" presId="urn:microsoft.com/office/officeart/2005/8/layout/vList5"/>
    <dgm:cxn modelId="{27085CE0-7F29-4293-9AA6-36922E9C7BFE}" type="presOf" srcId="{E7832A83-AE1C-4D5F-B1C9-015F681EAA39}" destId="{0D8C3E4F-AAF7-40E5-838B-755A4365F51A}" srcOrd="0" destOrd="1" presId="urn:microsoft.com/office/officeart/2005/8/layout/vList5"/>
    <dgm:cxn modelId="{0D526DE4-C011-41C2-9F0E-0DF6287DE374}" type="presOf" srcId="{E2D1DF98-AD96-42AA-BC7B-8B8D6C6D1039}" destId="{C9928D0F-0989-4A65-AE5A-71D0351914CE}" srcOrd="0" destOrd="0" presId="urn:microsoft.com/office/officeart/2005/8/layout/vList5"/>
    <dgm:cxn modelId="{DABF9118-B81D-4A6E-8AD3-F7AAE12FE503}" type="presOf" srcId="{9873DF6C-50D2-48E2-A819-2590F0ED3342}" destId="{F68B2919-82ED-4FA6-8331-E905E3B33659}" srcOrd="0" destOrd="2" presId="urn:microsoft.com/office/officeart/2005/8/layout/vList5"/>
    <dgm:cxn modelId="{79517D3E-EB34-4D57-8BA6-340B8F022E4B}" srcId="{0C4EC0CA-D4DA-4947-BC64-CD7CEC06FE03}" destId="{2E6A7516-1199-4A00-8400-9769EAD45F9F}" srcOrd="0" destOrd="0" parTransId="{90DD7430-08A0-4D76-B8CB-6E934738022F}" sibTransId="{8D86969D-23D9-4650-9C13-C9309104C0B7}"/>
    <dgm:cxn modelId="{887F7F11-CECA-4D7B-B31C-95FB2A481960}" srcId="{4E788161-CDFC-47F1-BC72-07560A280B6F}" destId="{E7832A83-AE1C-4D5F-B1C9-015F681EAA39}" srcOrd="1" destOrd="0" parTransId="{DFCC98DF-D22D-424F-AB08-29B7A02CCB78}" sibTransId="{F4C9400D-7F25-481C-AE20-AEFC68383991}"/>
    <dgm:cxn modelId="{FF5A35EF-1FA2-47D6-8BFC-F8CA396FA479}" type="presParOf" srcId="{C9928D0F-0989-4A65-AE5A-71D0351914CE}" destId="{7804F60F-1B5B-46CD-82E6-AD266B86C729}" srcOrd="0" destOrd="0" presId="urn:microsoft.com/office/officeart/2005/8/layout/vList5"/>
    <dgm:cxn modelId="{6EA61DC6-4FE2-4DF9-B745-2B291982AF0C}" type="presParOf" srcId="{7804F60F-1B5B-46CD-82E6-AD266B86C729}" destId="{F0752799-AF72-4C4E-BE7D-52BB42EA57B0}" srcOrd="0" destOrd="0" presId="urn:microsoft.com/office/officeart/2005/8/layout/vList5"/>
    <dgm:cxn modelId="{B4724406-7425-477F-A5B8-3D703DFCCB1B}" type="presParOf" srcId="{7804F60F-1B5B-46CD-82E6-AD266B86C729}" destId="{F68B2919-82ED-4FA6-8331-E905E3B33659}" srcOrd="1" destOrd="0" presId="urn:microsoft.com/office/officeart/2005/8/layout/vList5"/>
    <dgm:cxn modelId="{AB0A8F21-6EED-48B1-ABB2-DDCEB9B26983}" type="presParOf" srcId="{C9928D0F-0989-4A65-AE5A-71D0351914CE}" destId="{B268CDA1-F3FD-41AA-9A21-8F732F49ED80}" srcOrd="1" destOrd="0" presId="urn:microsoft.com/office/officeart/2005/8/layout/vList5"/>
    <dgm:cxn modelId="{EFA09520-C95A-4F68-8168-5EA17F50D929}" type="presParOf" srcId="{C9928D0F-0989-4A65-AE5A-71D0351914CE}" destId="{37B3EE7D-9A2B-4F6B-BDA0-F74358726E03}" srcOrd="2" destOrd="0" presId="urn:microsoft.com/office/officeart/2005/8/layout/vList5"/>
    <dgm:cxn modelId="{C54DF691-F34A-4FDD-B36D-193BE6E13709}" type="presParOf" srcId="{37B3EE7D-9A2B-4F6B-BDA0-F74358726E03}" destId="{BD293A91-B228-4747-986B-F82C25723464}" srcOrd="0" destOrd="0" presId="urn:microsoft.com/office/officeart/2005/8/layout/vList5"/>
    <dgm:cxn modelId="{69DCCC13-311F-4F9F-9237-600F3A0FC202}" type="presParOf" srcId="{37B3EE7D-9A2B-4F6B-BDA0-F74358726E03}" destId="{0D8C3E4F-AAF7-40E5-838B-755A4365F5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E69AB9-0250-4C8E-9F70-FA7011E325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74A07-CF2D-491D-9B1E-AA39ED7165A8}">
      <dgm:prSet phldrT="[Text]"/>
      <dgm:spPr/>
      <dgm:t>
        <a:bodyPr/>
        <a:lstStyle/>
        <a:p>
          <a:r>
            <a:rPr lang="en-US" dirty="0" smtClean="0"/>
            <a:t>In-house Development</a:t>
          </a:r>
          <a:endParaRPr lang="en-US" dirty="0"/>
        </a:p>
      </dgm:t>
    </dgm:pt>
    <dgm:pt modelId="{A973AA33-742B-4E16-99D7-58FD125F0C98}" type="parTrans" cxnId="{06A6C531-2BDC-46A5-A2C8-8217ED02A0E7}">
      <dgm:prSet/>
      <dgm:spPr/>
      <dgm:t>
        <a:bodyPr/>
        <a:lstStyle/>
        <a:p>
          <a:endParaRPr lang="en-US"/>
        </a:p>
      </dgm:t>
    </dgm:pt>
    <dgm:pt modelId="{32E25A1F-80E5-4B52-892B-494D395907B9}" type="sibTrans" cxnId="{06A6C531-2BDC-46A5-A2C8-8217ED02A0E7}">
      <dgm:prSet/>
      <dgm:spPr/>
      <dgm:t>
        <a:bodyPr/>
        <a:lstStyle/>
        <a:p>
          <a:endParaRPr lang="en-US"/>
        </a:p>
      </dgm:t>
    </dgm:pt>
    <dgm:pt modelId="{42807B11-FF34-4585-ADFB-9E831095C5A4}">
      <dgm:prSet phldrT="[Text]" custT="1"/>
      <dgm:spPr/>
      <dgm:t>
        <a:bodyPr/>
        <a:lstStyle/>
        <a:p>
          <a:r>
            <a:rPr lang="en-US" sz="2800" dirty="0" err="1" smtClean="0"/>
            <a:t>Tinhvan</a:t>
          </a:r>
          <a:r>
            <a:rPr lang="en-US" sz="2800" dirty="0" smtClean="0"/>
            <a:t> Corporation</a:t>
          </a:r>
          <a:endParaRPr lang="en-US" sz="2800" dirty="0"/>
        </a:p>
      </dgm:t>
    </dgm:pt>
    <dgm:pt modelId="{B1707CB3-D06B-4E32-AE84-A5E274FF727C}" type="sibTrans" cxnId="{65A4163E-46EA-459B-960D-BB8A0CD838A3}">
      <dgm:prSet/>
      <dgm:spPr/>
      <dgm:t>
        <a:bodyPr/>
        <a:lstStyle/>
        <a:p>
          <a:endParaRPr lang="en-US"/>
        </a:p>
      </dgm:t>
    </dgm:pt>
    <dgm:pt modelId="{62FB6A83-A520-4B04-9F26-EEA0308D55C3}" type="parTrans" cxnId="{65A4163E-46EA-459B-960D-BB8A0CD838A3}">
      <dgm:prSet/>
      <dgm:spPr/>
      <dgm:t>
        <a:bodyPr/>
        <a:lstStyle/>
        <a:p>
          <a:endParaRPr lang="en-US"/>
        </a:p>
      </dgm:t>
    </dgm:pt>
    <dgm:pt modelId="{C6E03CC3-C039-43E0-8B69-25E1548C0E1B}">
      <dgm:prSet phldrT="[Text]" custT="1"/>
      <dgm:spPr/>
      <dgm:t>
        <a:bodyPr/>
        <a:lstStyle/>
        <a:p>
          <a:r>
            <a:rPr lang="en-US" sz="2800" dirty="0" smtClean="0"/>
            <a:t>FPT Software Co. Ltd.</a:t>
          </a:r>
          <a:endParaRPr lang="en-US" sz="2800" dirty="0"/>
        </a:p>
      </dgm:t>
    </dgm:pt>
    <dgm:pt modelId="{6E5FBF45-B2DA-48D4-AEFA-E635D015B067}" type="sibTrans" cxnId="{19A2DF64-542C-4696-8FBC-162692088C6B}">
      <dgm:prSet/>
      <dgm:spPr/>
      <dgm:t>
        <a:bodyPr/>
        <a:lstStyle/>
        <a:p>
          <a:endParaRPr lang="en-US"/>
        </a:p>
      </dgm:t>
    </dgm:pt>
    <dgm:pt modelId="{B6A229BA-51AC-40E6-A55A-091345BBF79F}" type="parTrans" cxnId="{19A2DF64-542C-4696-8FBC-162692088C6B}">
      <dgm:prSet/>
      <dgm:spPr/>
      <dgm:t>
        <a:bodyPr/>
        <a:lstStyle/>
        <a:p>
          <a:endParaRPr lang="en-US"/>
        </a:p>
      </dgm:t>
    </dgm:pt>
    <dgm:pt modelId="{7BF022BC-BA5E-4FDF-9CFE-0752AE260E9E}" type="pres">
      <dgm:prSet presAssocID="{0AE69AB9-0250-4C8E-9F70-FA7011E325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96E67-2F79-410F-AD21-ADE458ACC6C8}" type="pres">
      <dgm:prSet presAssocID="{87474A07-CF2D-491D-9B1E-AA39ED7165A8}" presName="linNode" presStyleCnt="0"/>
      <dgm:spPr/>
    </dgm:pt>
    <dgm:pt modelId="{32FEBE8D-49CC-4BB4-A551-574D2506F3A3}" type="pres">
      <dgm:prSet presAssocID="{87474A07-CF2D-491D-9B1E-AA39ED7165A8}" presName="parentText" presStyleLbl="node1" presStyleIdx="0" presStyleCnt="1" custScaleX="92982" custScaleY="726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CC72B-3373-4B9D-8F34-72FB62878421}" type="pres">
      <dgm:prSet presAssocID="{87474A07-CF2D-491D-9B1E-AA39ED7165A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C6D0E-12D1-4378-B5D8-15CD71A3AB75}" type="presOf" srcId="{C6E03CC3-C039-43E0-8B69-25E1548C0E1B}" destId="{257CC72B-3373-4B9D-8F34-72FB62878421}" srcOrd="0" destOrd="0" presId="urn:microsoft.com/office/officeart/2005/8/layout/vList5"/>
    <dgm:cxn modelId="{D3C1D5D4-EB83-4441-8062-F791AE8AC940}" type="presOf" srcId="{42807B11-FF34-4585-ADFB-9E831095C5A4}" destId="{257CC72B-3373-4B9D-8F34-72FB62878421}" srcOrd="0" destOrd="1" presId="urn:microsoft.com/office/officeart/2005/8/layout/vList5"/>
    <dgm:cxn modelId="{19A2DF64-542C-4696-8FBC-162692088C6B}" srcId="{87474A07-CF2D-491D-9B1E-AA39ED7165A8}" destId="{C6E03CC3-C039-43E0-8B69-25E1548C0E1B}" srcOrd="0" destOrd="0" parTransId="{B6A229BA-51AC-40E6-A55A-091345BBF79F}" sibTransId="{6E5FBF45-B2DA-48D4-AEFA-E635D015B067}"/>
    <dgm:cxn modelId="{65A4163E-46EA-459B-960D-BB8A0CD838A3}" srcId="{87474A07-CF2D-491D-9B1E-AA39ED7165A8}" destId="{42807B11-FF34-4585-ADFB-9E831095C5A4}" srcOrd="1" destOrd="0" parTransId="{62FB6A83-A520-4B04-9F26-EEA0308D55C3}" sibTransId="{B1707CB3-D06B-4E32-AE84-A5E274FF727C}"/>
    <dgm:cxn modelId="{5A890FC5-E23D-40B1-9C36-2F76E8CFD1E9}" type="presOf" srcId="{87474A07-CF2D-491D-9B1E-AA39ED7165A8}" destId="{32FEBE8D-49CC-4BB4-A551-574D2506F3A3}" srcOrd="0" destOrd="0" presId="urn:microsoft.com/office/officeart/2005/8/layout/vList5"/>
    <dgm:cxn modelId="{01E31560-CBB8-4E8C-AFF1-7325687D0487}" type="presOf" srcId="{0AE69AB9-0250-4C8E-9F70-FA7011E3259C}" destId="{7BF022BC-BA5E-4FDF-9CFE-0752AE260E9E}" srcOrd="0" destOrd="0" presId="urn:microsoft.com/office/officeart/2005/8/layout/vList5"/>
    <dgm:cxn modelId="{06A6C531-2BDC-46A5-A2C8-8217ED02A0E7}" srcId="{0AE69AB9-0250-4C8E-9F70-FA7011E3259C}" destId="{87474A07-CF2D-491D-9B1E-AA39ED7165A8}" srcOrd="0" destOrd="0" parTransId="{A973AA33-742B-4E16-99D7-58FD125F0C98}" sibTransId="{32E25A1F-80E5-4B52-892B-494D395907B9}"/>
    <dgm:cxn modelId="{07AFC210-9CDE-482A-8402-FCD8633E481E}" type="presParOf" srcId="{7BF022BC-BA5E-4FDF-9CFE-0752AE260E9E}" destId="{16796E67-2F79-410F-AD21-ADE458ACC6C8}" srcOrd="0" destOrd="0" presId="urn:microsoft.com/office/officeart/2005/8/layout/vList5"/>
    <dgm:cxn modelId="{9BB6319C-1ED8-4BBE-A147-052C1E827036}" type="presParOf" srcId="{16796E67-2F79-410F-AD21-ADE458ACC6C8}" destId="{32FEBE8D-49CC-4BB4-A551-574D2506F3A3}" srcOrd="0" destOrd="0" presId="urn:microsoft.com/office/officeart/2005/8/layout/vList5"/>
    <dgm:cxn modelId="{149D4469-45FF-48C8-91E2-658697732B15}" type="presParOf" srcId="{16796E67-2F79-410F-AD21-ADE458ACC6C8}" destId="{257CC72B-3373-4B9D-8F34-72FB628784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868830-3E10-411D-A108-139ACCB20B5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592334-DCF5-465C-9933-60AA6E90562A}">
      <dgm:prSet phldrT="[Text]"/>
      <dgm:spPr/>
      <dgm:t>
        <a:bodyPr/>
        <a:lstStyle/>
        <a:p>
          <a:r>
            <a:rPr lang="en-US" dirty="0" smtClean="0"/>
            <a:t>HUMAN RESOURCE</a:t>
          </a:r>
        </a:p>
        <a:p>
          <a:r>
            <a:rPr lang="en-US" dirty="0" smtClean="0"/>
            <a:t>ENTRY</a:t>
          </a:r>
          <a:endParaRPr lang="en-US" dirty="0"/>
        </a:p>
      </dgm:t>
    </dgm:pt>
    <dgm:pt modelId="{39BB3C31-70FD-4655-B005-D580607019A1}" type="parTrans" cxnId="{04C2CD93-FD18-4775-91F1-A6B755E4C2CD}">
      <dgm:prSet/>
      <dgm:spPr/>
      <dgm:t>
        <a:bodyPr/>
        <a:lstStyle/>
        <a:p>
          <a:endParaRPr lang="en-US"/>
        </a:p>
      </dgm:t>
    </dgm:pt>
    <dgm:pt modelId="{5671D976-C4AB-4B24-B710-E0958A75F3C8}" type="sibTrans" cxnId="{04C2CD93-FD18-4775-91F1-A6B755E4C2CD}">
      <dgm:prSet/>
      <dgm:spPr/>
      <dgm:t>
        <a:bodyPr/>
        <a:lstStyle/>
        <a:p>
          <a:endParaRPr lang="en-US"/>
        </a:p>
      </dgm:t>
    </dgm:pt>
    <dgm:pt modelId="{4A1AE402-D7A1-48BB-AFFD-0A4B8BC5EB2A}">
      <dgm:prSet phldrT="[Text]"/>
      <dgm:spPr/>
      <dgm:t>
        <a:bodyPr/>
        <a:lstStyle/>
        <a:p>
          <a:r>
            <a:rPr lang="en-US" dirty="0" smtClean="0"/>
            <a:t>Inexpensive</a:t>
          </a:r>
          <a:endParaRPr lang="en-US" dirty="0"/>
        </a:p>
      </dgm:t>
    </dgm:pt>
    <dgm:pt modelId="{EBCD694F-96ED-484A-92FF-C003F96B751A}" type="parTrans" cxnId="{819D56F7-9E61-427D-8956-31BA57089B5A}">
      <dgm:prSet/>
      <dgm:spPr/>
      <dgm:t>
        <a:bodyPr/>
        <a:lstStyle/>
        <a:p>
          <a:endParaRPr lang="en-US"/>
        </a:p>
      </dgm:t>
    </dgm:pt>
    <dgm:pt modelId="{64F53CBD-C24F-4A4E-95DB-6C09E4F1CA18}" type="sibTrans" cxnId="{819D56F7-9E61-427D-8956-31BA57089B5A}">
      <dgm:prSet/>
      <dgm:spPr/>
      <dgm:t>
        <a:bodyPr/>
        <a:lstStyle/>
        <a:p>
          <a:endParaRPr lang="en-US"/>
        </a:p>
      </dgm:t>
    </dgm:pt>
    <dgm:pt modelId="{DE1A74A2-C337-4D45-AE81-CD875ABD6302}">
      <dgm:prSet phldrT="[Text]"/>
      <dgm:spPr/>
      <dgm:t>
        <a:bodyPr/>
        <a:lstStyle/>
        <a:p>
          <a:r>
            <a:rPr lang="en-US" dirty="0" smtClean="0"/>
            <a:t>Advanced Features Supported</a:t>
          </a:r>
          <a:endParaRPr lang="en-US" dirty="0"/>
        </a:p>
      </dgm:t>
    </dgm:pt>
    <dgm:pt modelId="{2037F8F1-C7C7-4B74-ADFF-4B8AB3218A59}" type="parTrans" cxnId="{ABE3E8DE-9F33-477D-8E41-6F4421B433F8}">
      <dgm:prSet/>
      <dgm:spPr/>
      <dgm:t>
        <a:bodyPr/>
        <a:lstStyle/>
        <a:p>
          <a:endParaRPr lang="en-US"/>
        </a:p>
      </dgm:t>
    </dgm:pt>
    <dgm:pt modelId="{04ED80F5-96B8-420F-9FBA-9949A2654893}" type="sibTrans" cxnId="{ABE3E8DE-9F33-477D-8E41-6F4421B433F8}">
      <dgm:prSet/>
      <dgm:spPr/>
      <dgm:t>
        <a:bodyPr/>
        <a:lstStyle/>
        <a:p>
          <a:endParaRPr lang="en-US"/>
        </a:p>
      </dgm:t>
    </dgm:pt>
    <dgm:pt modelId="{08C976C8-8B7E-48B9-ABAF-597CA4FCB4FB}">
      <dgm:prSet phldrT="[Text]"/>
      <dgm:spPr/>
      <dgm:t>
        <a:bodyPr/>
        <a:lstStyle/>
        <a:p>
          <a:r>
            <a:rPr lang="en-US" dirty="0" smtClean="0"/>
            <a:t>Platform-independent</a:t>
          </a:r>
          <a:endParaRPr lang="en-US" dirty="0"/>
        </a:p>
      </dgm:t>
    </dgm:pt>
    <dgm:pt modelId="{F38EB300-E171-4BFB-9833-7CCD4D724F5B}" type="parTrans" cxnId="{B1B6A88F-0CE1-4AA7-A2F0-DB1498EFD34E}">
      <dgm:prSet/>
      <dgm:spPr/>
      <dgm:t>
        <a:bodyPr/>
        <a:lstStyle/>
        <a:p>
          <a:endParaRPr lang="en-US"/>
        </a:p>
      </dgm:t>
    </dgm:pt>
    <dgm:pt modelId="{4D3D0B89-20D8-408E-B910-0BAB26F6E962}" type="sibTrans" cxnId="{B1B6A88F-0CE1-4AA7-A2F0-DB1498EFD34E}">
      <dgm:prSet/>
      <dgm:spPr/>
      <dgm:t>
        <a:bodyPr/>
        <a:lstStyle/>
        <a:p>
          <a:endParaRPr lang="en-US"/>
        </a:p>
      </dgm:t>
    </dgm:pt>
    <dgm:pt modelId="{2856AB95-EC95-401D-A43D-34346998D672}">
      <dgm:prSet phldrT="[Text]"/>
      <dgm:spPr/>
      <dgm:t>
        <a:bodyPr/>
        <a:lstStyle/>
        <a:p>
          <a:r>
            <a:rPr lang="en-US" dirty="0" smtClean="0"/>
            <a:t>Customizable</a:t>
          </a:r>
        </a:p>
        <a:p>
          <a:r>
            <a:rPr lang="en-US" dirty="0" smtClean="0"/>
            <a:t>(Purchase on Needs)</a:t>
          </a:r>
          <a:endParaRPr lang="en-US" dirty="0"/>
        </a:p>
      </dgm:t>
    </dgm:pt>
    <dgm:pt modelId="{632A2F60-9D29-4D5A-8E3F-16BC3580B021}" type="parTrans" cxnId="{9DEC600D-D22D-4604-A37B-E370A70EE8D5}">
      <dgm:prSet/>
      <dgm:spPr/>
      <dgm:t>
        <a:bodyPr/>
        <a:lstStyle/>
        <a:p>
          <a:endParaRPr lang="en-US"/>
        </a:p>
      </dgm:t>
    </dgm:pt>
    <dgm:pt modelId="{8C42F0AF-35E0-4C7D-AD32-9D9DEE1A7E1D}" type="sibTrans" cxnId="{9DEC600D-D22D-4604-A37B-E370A70EE8D5}">
      <dgm:prSet/>
      <dgm:spPr/>
      <dgm:t>
        <a:bodyPr/>
        <a:lstStyle/>
        <a:p>
          <a:endParaRPr lang="en-US"/>
        </a:p>
      </dgm:t>
    </dgm:pt>
    <dgm:pt modelId="{A19A0E73-2862-4E60-8A76-F99B95FD3551}">
      <dgm:prSet phldrT="[Text]"/>
      <dgm:spPr/>
      <dgm:t>
        <a:bodyPr/>
        <a:lstStyle/>
        <a:p>
          <a:r>
            <a:rPr lang="en-US" dirty="0" smtClean="0"/>
            <a:t>Good customer supports</a:t>
          </a:r>
          <a:endParaRPr lang="en-US" dirty="0"/>
        </a:p>
      </dgm:t>
    </dgm:pt>
    <dgm:pt modelId="{81B83461-10C7-42E9-B283-D9EE3B0B6A85}" type="parTrans" cxnId="{2E9F40CE-33C7-4137-9BF5-33BFA278843C}">
      <dgm:prSet/>
      <dgm:spPr/>
      <dgm:t>
        <a:bodyPr/>
        <a:lstStyle/>
        <a:p>
          <a:endParaRPr lang="en-US"/>
        </a:p>
      </dgm:t>
    </dgm:pt>
    <dgm:pt modelId="{C6BC475E-B580-44A2-A9FE-09D850E600F9}" type="sibTrans" cxnId="{2E9F40CE-33C7-4137-9BF5-33BFA278843C}">
      <dgm:prSet/>
      <dgm:spPr/>
      <dgm:t>
        <a:bodyPr/>
        <a:lstStyle/>
        <a:p>
          <a:endParaRPr lang="en-US"/>
        </a:p>
      </dgm:t>
    </dgm:pt>
    <dgm:pt modelId="{0443054F-1285-4C7C-A6C5-42A016F508E7}">
      <dgm:prSet phldrT="[Text]"/>
      <dgm:spPr/>
      <dgm:t>
        <a:bodyPr/>
        <a:lstStyle/>
        <a:p>
          <a:r>
            <a:rPr lang="en-US" dirty="0" smtClean="0"/>
            <a:t>Trustworthy</a:t>
          </a:r>
          <a:endParaRPr lang="en-US" dirty="0"/>
        </a:p>
      </dgm:t>
    </dgm:pt>
    <dgm:pt modelId="{55965020-BF5A-438A-9CFC-5F9339699B26}" type="parTrans" cxnId="{41D8F0CB-5373-451F-9F29-CAE7A28CDF59}">
      <dgm:prSet/>
      <dgm:spPr/>
      <dgm:t>
        <a:bodyPr/>
        <a:lstStyle/>
        <a:p>
          <a:endParaRPr lang="en-US"/>
        </a:p>
      </dgm:t>
    </dgm:pt>
    <dgm:pt modelId="{7709C3B6-A593-4ED3-B575-591B519D387D}" type="sibTrans" cxnId="{41D8F0CB-5373-451F-9F29-CAE7A28CDF59}">
      <dgm:prSet/>
      <dgm:spPr/>
      <dgm:t>
        <a:bodyPr/>
        <a:lstStyle/>
        <a:p>
          <a:endParaRPr lang="en-US"/>
        </a:p>
      </dgm:t>
    </dgm:pt>
    <dgm:pt modelId="{EC7B9D1E-1F43-4496-8910-18C5D58ADC0E}" type="pres">
      <dgm:prSet presAssocID="{85868830-3E10-411D-A108-139ACCB20B5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AFF1D7-E517-497F-8DAC-D073946F2B0E}" type="pres">
      <dgm:prSet presAssocID="{08592334-DCF5-465C-9933-60AA6E90562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6D3664D-A351-4352-B4CB-B64A646264FC}" type="pres">
      <dgm:prSet presAssocID="{4A1AE402-D7A1-48BB-AFFD-0A4B8BC5EB2A}" presName="Accent1" presStyleCnt="0"/>
      <dgm:spPr/>
    </dgm:pt>
    <dgm:pt modelId="{E610F9E2-DB47-4F04-B0D9-FBD3A5F645FF}" type="pres">
      <dgm:prSet presAssocID="{4A1AE402-D7A1-48BB-AFFD-0A4B8BC5EB2A}" presName="Accent" presStyleLbl="bgShp" presStyleIdx="0" presStyleCnt="6"/>
      <dgm:spPr/>
    </dgm:pt>
    <dgm:pt modelId="{CAFC0748-17C2-4E63-8FE8-A9DA4DC8C5F1}" type="pres">
      <dgm:prSet presAssocID="{4A1AE402-D7A1-48BB-AFFD-0A4B8BC5EB2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C7AF2-0F5A-4FCE-8BDF-FA5B9F3A0A9F}" type="pres">
      <dgm:prSet presAssocID="{DE1A74A2-C337-4D45-AE81-CD875ABD6302}" presName="Accent2" presStyleCnt="0"/>
      <dgm:spPr/>
    </dgm:pt>
    <dgm:pt modelId="{FFB8A000-77AD-4929-A1D1-D994461330CB}" type="pres">
      <dgm:prSet presAssocID="{DE1A74A2-C337-4D45-AE81-CD875ABD6302}" presName="Accent" presStyleLbl="bgShp" presStyleIdx="1" presStyleCnt="6"/>
      <dgm:spPr/>
    </dgm:pt>
    <dgm:pt modelId="{5A1713B1-D1A8-4CA4-8272-088DF621E1CC}" type="pres">
      <dgm:prSet presAssocID="{DE1A74A2-C337-4D45-AE81-CD875ABD630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0FACA-24B3-47B7-9862-392423A3F8F7}" type="pres">
      <dgm:prSet presAssocID="{08C976C8-8B7E-48B9-ABAF-597CA4FCB4FB}" presName="Accent3" presStyleCnt="0"/>
      <dgm:spPr/>
    </dgm:pt>
    <dgm:pt modelId="{E2FDB4EB-0F5C-432D-B6ED-1BB70D8A0B00}" type="pres">
      <dgm:prSet presAssocID="{08C976C8-8B7E-48B9-ABAF-597CA4FCB4FB}" presName="Accent" presStyleLbl="bgShp" presStyleIdx="2" presStyleCnt="6"/>
      <dgm:spPr/>
    </dgm:pt>
    <dgm:pt modelId="{6765D3C7-EDBD-46FD-BB73-4C1DB133323A}" type="pres">
      <dgm:prSet presAssocID="{08C976C8-8B7E-48B9-ABAF-597CA4FCB4F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04419-8D22-4AA9-B00C-48D1C19E2CF9}" type="pres">
      <dgm:prSet presAssocID="{2856AB95-EC95-401D-A43D-34346998D672}" presName="Accent4" presStyleCnt="0"/>
      <dgm:spPr/>
    </dgm:pt>
    <dgm:pt modelId="{B09B5439-F0B8-4516-9E62-9C66637A4709}" type="pres">
      <dgm:prSet presAssocID="{2856AB95-EC95-401D-A43D-34346998D672}" presName="Accent" presStyleLbl="bgShp" presStyleIdx="3" presStyleCnt="6"/>
      <dgm:spPr/>
    </dgm:pt>
    <dgm:pt modelId="{11999FD4-C58F-4990-A584-E448E05C2D81}" type="pres">
      <dgm:prSet presAssocID="{2856AB95-EC95-401D-A43D-34346998D67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357BC-FB62-49AA-A7C6-5E160357A124}" type="pres">
      <dgm:prSet presAssocID="{A19A0E73-2862-4E60-8A76-F99B95FD3551}" presName="Accent5" presStyleCnt="0"/>
      <dgm:spPr/>
    </dgm:pt>
    <dgm:pt modelId="{F48BD051-E102-475B-BE8D-8810D871C0E4}" type="pres">
      <dgm:prSet presAssocID="{A19A0E73-2862-4E60-8A76-F99B95FD3551}" presName="Accent" presStyleLbl="bgShp" presStyleIdx="4" presStyleCnt="6"/>
      <dgm:spPr/>
    </dgm:pt>
    <dgm:pt modelId="{D9C797FD-E27D-498C-8E7B-9D81FCB38090}" type="pres">
      <dgm:prSet presAssocID="{A19A0E73-2862-4E60-8A76-F99B95FD355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DE822-0CF3-4522-9AD9-A5E600C95A0F}" type="pres">
      <dgm:prSet presAssocID="{0443054F-1285-4C7C-A6C5-42A016F508E7}" presName="Accent6" presStyleCnt="0"/>
      <dgm:spPr/>
    </dgm:pt>
    <dgm:pt modelId="{5FAC646B-8EC7-43BD-B52A-E2D2D5A308B7}" type="pres">
      <dgm:prSet presAssocID="{0443054F-1285-4C7C-A6C5-42A016F508E7}" presName="Accent" presStyleLbl="bgShp" presStyleIdx="5" presStyleCnt="6"/>
      <dgm:spPr/>
    </dgm:pt>
    <dgm:pt modelId="{9A97E79E-8206-403C-9870-1DA4BFC42F2D}" type="pres">
      <dgm:prSet presAssocID="{0443054F-1285-4C7C-A6C5-42A016F508E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D8CFE-02B8-422D-903E-26449F1B841C}" type="presOf" srcId="{08592334-DCF5-465C-9933-60AA6E90562A}" destId="{85AFF1D7-E517-497F-8DAC-D073946F2B0E}" srcOrd="0" destOrd="0" presId="urn:microsoft.com/office/officeart/2011/layout/HexagonRadial"/>
    <dgm:cxn modelId="{E00C421D-8C3D-4F44-BAF5-52AE22937A63}" type="presOf" srcId="{2856AB95-EC95-401D-A43D-34346998D672}" destId="{11999FD4-C58F-4990-A584-E448E05C2D81}" srcOrd="0" destOrd="0" presId="urn:microsoft.com/office/officeart/2011/layout/HexagonRadial"/>
    <dgm:cxn modelId="{2E9F40CE-33C7-4137-9BF5-33BFA278843C}" srcId="{08592334-DCF5-465C-9933-60AA6E90562A}" destId="{A19A0E73-2862-4E60-8A76-F99B95FD3551}" srcOrd="4" destOrd="0" parTransId="{81B83461-10C7-42E9-B283-D9EE3B0B6A85}" sibTransId="{C6BC475E-B580-44A2-A9FE-09D850E600F9}"/>
    <dgm:cxn modelId="{04C2CD93-FD18-4775-91F1-A6B755E4C2CD}" srcId="{85868830-3E10-411D-A108-139ACCB20B53}" destId="{08592334-DCF5-465C-9933-60AA6E90562A}" srcOrd="0" destOrd="0" parTransId="{39BB3C31-70FD-4655-B005-D580607019A1}" sibTransId="{5671D976-C4AB-4B24-B710-E0958A75F3C8}"/>
    <dgm:cxn modelId="{819D56F7-9E61-427D-8956-31BA57089B5A}" srcId="{08592334-DCF5-465C-9933-60AA6E90562A}" destId="{4A1AE402-D7A1-48BB-AFFD-0A4B8BC5EB2A}" srcOrd="0" destOrd="0" parTransId="{EBCD694F-96ED-484A-92FF-C003F96B751A}" sibTransId="{64F53CBD-C24F-4A4E-95DB-6C09E4F1CA18}"/>
    <dgm:cxn modelId="{EF13D3D4-4082-49E7-839B-1E7ED0585D8D}" type="presOf" srcId="{4A1AE402-D7A1-48BB-AFFD-0A4B8BC5EB2A}" destId="{CAFC0748-17C2-4E63-8FE8-A9DA4DC8C5F1}" srcOrd="0" destOrd="0" presId="urn:microsoft.com/office/officeart/2011/layout/HexagonRadial"/>
    <dgm:cxn modelId="{84835625-603A-44B4-83A4-447FD07F73E3}" type="presOf" srcId="{DE1A74A2-C337-4D45-AE81-CD875ABD6302}" destId="{5A1713B1-D1A8-4CA4-8272-088DF621E1CC}" srcOrd="0" destOrd="0" presId="urn:microsoft.com/office/officeart/2011/layout/HexagonRadial"/>
    <dgm:cxn modelId="{AA65A8EF-9B8A-4D36-A927-43FD698735AE}" type="presOf" srcId="{A19A0E73-2862-4E60-8A76-F99B95FD3551}" destId="{D9C797FD-E27D-498C-8E7B-9D81FCB38090}" srcOrd="0" destOrd="0" presId="urn:microsoft.com/office/officeart/2011/layout/HexagonRadial"/>
    <dgm:cxn modelId="{B1B6A88F-0CE1-4AA7-A2F0-DB1498EFD34E}" srcId="{08592334-DCF5-465C-9933-60AA6E90562A}" destId="{08C976C8-8B7E-48B9-ABAF-597CA4FCB4FB}" srcOrd="2" destOrd="0" parTransId="{F38EB300-E171-4BFB-9833-7CCD4D724F5B}" sibTransId="{4D3D0B89-20D8-408E-B910-0BAB26F6E962}"/>
    <dgm:cxn modelId="{41D8F0CB-5373-451F-9F29-CAE7A28CDF59}" srcId="{08592334-DCF5-465C-9933-60AA6E90562A}" destId="{0443054F-1285-4C7C-A6C5-42A016F508E7}" srcOrd="5" destOrd="0" parTransId="{55965020-BF5A-438A-9CFC-5F9339699B26}" sibTransId="{7709C3B6-A593-4ED3-B575-591B519D387D}"/>
    <dgm:cxn modelId="{9DEC600D-D22D-4604-A37B-E370A70EE8D5}" srcId="{08592334-DCF5-465C-9933-60AA6E90562A}" destId="{2856AB95-EC95-401D-A43D-34346998D672}" srcOrd="3" destOrd="0" parTransId="{632A2F60-9D29-4D5A-8E3F-16BC3580B021}" sibTransId="{8C42F0AF-35E0-4C7D-AD32-9D9DEE1A7E1D}"/>
    <dgm:cxn modelId="{0EE9BC37-7F50-4BBE-A647-62261E0BA73F}" type="presOf" srcId="{08C976C8-8B7E-48B9-ABAF-597CA4FCB4FB}" destId="{6765D3C7-EDBD-46FD-BB73-4C1DB133323A}" srcOrd="0" destOrd="0" presId="urn:microsoft.com/office/officeart/2011/layout/HexagonRadial"/>
    <dgm:cxn modelId="{ABE3E8DE-9F33-477D-8E41-6F4421B433F8}" srcId="{08592334-DCF5-465C-9933-60AA6E90562A}" destId="{DE1A74A2-C337-4D45-AE81-CD875ABD6302}" srcOrd="1" destOrd="0" parTransId="{2037F8F1-C7C7-4B74-ADFF-4B8AB3218A59}" sibTransId="{04ED80F5-96B8-420F-9FBA-9949A2654893}"/>
    <dgm:cxn modelId="{C8B83B1D-32E5-48C4-8C51-7144F6650D9F}" type="presOf" srcId="{0443054F-1285-4C7C-A6C5-42A016F508E7}" destId="{9A97E79E-8206-403C-9870-1DA4BFC42F2D}" srcOrd="0" destOrd="0" presId="urn:microsoft.com/office/officeart/2011/layout/HexagonRadial"/>
    <dgm:cxn modelId="{BBC14702-491C-4011-B77E-EE75E0E560ED}" type="presOf" srcId="{85868830-3E10-411D-A108-139ACCB20B53}" destId="{EC7B9D1E-1F43-4496-8910-18C5D58ADC0E}" srcOrd="0" destOrd="0" presId="urn:microsoft.com/office/officeart/2011/layout/HexagonRadial"/>
    <dgm:cxn modelId="{026729C7-41C6-468D-AB4A-99CA99DA49CB}" type="presParOf" srcId="{EC7B9D1E-1F43-4496-8910-18C5D58ADC0E}" destId="{85AFF1D7-E517-497F-8DAC-D073946F2B0E}" srcOrd="0" destOrd="0" presId="urn:microsoft.com/office/officeart/2011/layout/HexagonRadial"/>
    <dgm:cxn modelId="{EC066C6E-03ED-4716-A19B-FCAF055A7318}" type="presParOf" srcId="{EC7B9D1E-1F43-4496-8910-18C5D58ADC0E}" destId="{D6D3664D-A351-4352-B4CB-B64A646264FC}" srcOrd="1" destOrd="0" presId="urn:microsoft.com/office/officeart/2011/layout/HexagonRadial"/>
    <dgm:cxn modelId="{D1DB4248-D00A-4736-B535-810DA95191B5}" type="presParOf" srcId="{D6D3664D-A351-4352-B4CB-B64A646264FC}" destId="{E610F9E2-DB47-4F04-B0D9-FBD3A5F645FF}" srcOrd="0" destOrd="0" presId="urn:microsoft.com/office/officeart/2011/layout/HexagonRadial"/>
    <dgm:cxn modelId="{D7A990DA-5BBB-4DFB-A9C8-EFAC5FA64732}" type="presParOf" srcId="{EC7B9D1E-1F43-4496-8910-18C5D58ADC0E}" destId="{CAFC0748-17C2-4E63-8FE8-A9DA4DC8C5F1}" srcOrd="2" destOrd="0" presId="urn:microsoft.com/office/officeart/2011/layout/HexagonRadial"/>
    <dgm:cxn modelId="{1E3D1F00-692E-4F83-82D2-69598AF05E60}" type="presParOf" srcId="{EC7B9D1E-1F43-4496-8910-18C5D58ADC0E}" destId="{201C7AF2-0F5A-4FCE-8BDF-FA5B9F3A0A9F}" srcOrd="3" destOrd="0" presId="urn:microsoft.com/office/officeart/2011/layout/HexagonRadial"/>
    <dgm:cxn modelId="{E343FF03-49A0-48C3-A889-51D9B6CD8FEF}" type="presParOf" srcId="{201C7AF2-0F5A-4FCE-8BDF-FA5B9F3A0A9F}" destId="{FFB8A000-77AD-4929-A1D1-D994461330CB}" srcOrd="0" destOrd="0" presId="urn:microsoft.com/office/officeart/2011/layout/HexagonRadial"/>
    <dgm:cxn modelId="{C43EEC6C-8F6B-4B75-B885-092BCB18C4C5}" type="presParOf" srcId="{EC7B9D1E-1F43-4496-8910-18C5D58ADC0E}" destId="{5A1713B1-D1A8-4CA4-8272-088DF621E1CC}" srcOrd="4" destOrd="0" presId="urn:microsoft.com/office/officeart/2011/layout/HexagonRadial"/>
    <dgm:cxn modelId="{BE6BB8EC-7B97-4E13-A5B8-C3AACAE0FC63}" type="presParOf" srcId="{EC7B9D1E-1F43-4496-8910-18C5D58ADC0E}" destId="{E060FACA-24B3-47B7-9862-392423A3F8F7}" srcOrd="5" destOrd="0" presId="urn:microsoft.com/office/officeart/2011/layout/HexagonRadial"/>
    <dgm:cxn modelId="{FC9E15C0-1895-4248-96A3-369E9C156406}" type="presParOf" srcId="{E060FACA-24B3-47B7-9862-392423A3F8F7}" destId="{E2FDB4EB-0F5C-432D-B6ED-1BB70D8A0B00}" srcOrd="0" destOrd="0" presId="urn:microsoft.com/office/officeart/2011/layout/HexagonRadial"/>
    <dgm:cxn modelId="{4F83928D-C1DB-4F63-A32A-F6A6096A3DEB}" type="presParOf" srcId="{EC7B9D1E-1F43-4496-8910-18C5D58ADC0E}" destId="{6765D3C7-EDBD-46FD-BB73-4C1DB133323A}" srcOrd="6" destOrd="0" presId="urn:microsoft.com/office/officeart/2011/layout/HexagonRadial"/>
    <dgm:cxn modelId="{E5DD0302-71BA-4740-A5B9-78B2FEA50B03}" type="presParOf" srcId="{EC7B9D1E-1F43-4496-8910-18C5D58ADC0E}" destId="{65F04419-8D22-4AA9-B00C-48D1C19E2CF9}" srcOrd="7" destOrd="0" presId="urn:microsoft.com/office/officeart/2011/layout/HexagonRadial"/>
    <dgm:cxn modelId="{9300C48B-B614-403E-AFE1-897C52314C44}" type="presParOf" srcId="{65F04419-8D22-4AA9-B00C-48D1C19E2CF9}" destId="{B09B5439-F0B8-4516-9E62-9C66637A4709}" srcOrd="0" destOrd="0" presId="urn:microsoft.com/office/officeart/2011/layout/HexagonRadial"/>
    <dgm:cxn modelId="{194BF13F-8CFC-4B94-911C-A514A9525C8F}" type="presParOf" srcId="{EC7B9D1E-1F43-4496-8910-18C5D58ADC0E}" destId="{11999FD4-C58F-4990-A584-E448E05C2D81}" srcOrd="8" destOrd="0" presId="urn:microsoft.com/office/officeart/2011/layout/HexagonRadial"/>
    <dgm:cxn modelId="{599EEDC5-78EC-4A61-A862-F6D9819011A8}" type="presParOf" srcId="{EC7B9D1E-1F43-4496-8910-18C5D58ADC0E}" destId="{7C1357BC-FB62-49AA-A7C6-5E160357A124}" srcOrd="9" destOrd="0" presId="urn:microsoft.com/office/officeart/2011/layout/HexagonRadial"/>
    <dgm:cxn modelId="{BCCB747B-C7E1-48C6-9FAE-FB328BE48595}" type="presParOf" srcId="{7C1357BC-FB62-49AA-A7C6-5E160357A124}" destId="{F48BD051-E102-475B-BE8D-8810D871C0E4}" srcOrd="0" destOrd="0" presId="urn:microsoft.com/office/officeart/2011/layout/HexagonRadial"/>
    <dgm:cxn modelId="{C23B891C-11BE-4F62-9D75-57C53D4C589C}" type="presParOf" srcId="{EC7B9D1E-1F43-4496-8910-18C5D58ADC0E}" destId="{D9C797FD-E27D-498C-8E7B-9D81FCB38090}" srcOrd="10" destOrd="0" presId="urn:microsoft.com/office/officeart/2011/layout/HexagonRadial"/>
    <dgm:cxn modelId="{2DA610E8-BBF7-4B51-B4C4-6076115B8C55}" type="presParOf" srcId="{EC7B9D1E-1F43-4496-8910-18C5D58ADC0E}" destId="{89EDE822-0CF3-4522-9AD9-A5E600C95A0F}" srcOrd="11" destOrd="0" presId="urn:microsoft.com/office/officeart/2011/layout/HexagonRadial"/>
    <dgm:cxn modelId="{C45203B0-4BBB-42F3-88E3-171A7AF13D70}" type="presParOf" srcId="{89EDE822-0CF3-4522-9AD9-A5E600C95A0F}" destId="{5FAC646B-8EC7-43BD-B52A-E2D2D5A308B7}" srcOrd="0" destOrd="0" presId="urn:microsoft.com/office/officeart/2011/layout/HexagonRadial"/>
    <dgm:cxn modelId="{71A73026-C04A-4636-B022-01DFEBB1239F}" type="presParOf" srcId="{EC7B9D1E-1F43-4496-8910-18C5D58ADC0E}" destId="{9A97E79E-8206-403C-9870-1DA4BFC42F2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E30D52-6CF9-4965-8565-4693006733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604D7-D73C-4B17-B118-98B18F1AD289}">
      <dgm:prSet phldrT="[Text]"/>
      <dgm:spPr/>
      <dgm:t>
        <a:bodyPr/>
        <a:lstStyle/>
        <a:p>
          <a:r>
            <a:rPr lang="en-US" dirty="0" smtClean="0"/>
            <a:t>An HRM System</a:t>
          </a:r>
          <a:endParaRPr lang="en-US" dirty="0"/>
        </a:p>
      </dgm:t>
    </dgm:pt>
    <dgm:pt modelId="{B4795F08-DB3B-4765-B82E-9911D3D58E42}" type="parTrans" cxnId="{B2CE8A86-9231-4528-B95A-B8E68D145FF0}">
      <dgm:prSet/>
      <dgm:spPr/>
      <dgm:t>
        <a:bodyPr/>
        <a:lstStyle/>
        <a:p>
          <a:endParaRPr lang="en-US"/>
        </a:p>
      </dgm:t>
    </dgm:pt>
    <dgm:pt modelId="{F7FF14FE-44D7-48BC-BEC7-0130E447BF3E}" type="sibTrans" cxnId="{B2CE8A86-9231-4528-B95A-B8E68D145FF0}">
      <dgm:prSet/>
      <dgm:spPr/>
      <dgm:t>
        <a:bodyPr/>
        <a:lstStyle/>
        <a:p>
          <a:endParaRPr lang="en-US"/>
        </a:p>
      </dgm:t>
    </dgm:pt>
    <dgm:pt modelId="{671675E8-FEA5-4A76-ADA8-E7C9D7C70C95}">
      <dgm:prSet phldrT="[Text]"/>
      <dgm:spPr/>
      <dgm:t>
        <a:bodyPr/>
        <a:lstStyle/>
        <a:p>
          <a:r>
            <a:rPr lang="en-US" dirty="0" smtClean="0"/>
            <a:t>A Web Application</a:t>
          </a:r>
          <a:endParaRPr lang="en-US" dirty="0"/>
        </a:p>
      </dgm:t>
    </dgm:pt>
    <dgm:pt modelId="{4D598320-772D-4E0E-A86B-0C33A8F69876}" type="parTrans" cxnId="{681E9312-82FE-4732-9216-C00CD90FAD55}">
      <dgm:prSet/>
      <dgm:spPr/>
      <dgm:t>
        <a:bodyPr/>
        <a:lstStyle/>
        <a:p>
          <a:endParaRPr lang="en-US"/>
        </a:p>
      </dgm:t>
    </dgm:pt>
    <dgm:pt modelId="{B228127B-4CDA-49F9-A90A-4D0E53474255}" type="sibTrans" cxnId="{681E9312-82FE-4732-9216-C00CD90FAD55}">
      <dgm:prSet/>
      <dgm:spPr/>
      <dgm:t>
        <a:bodyPr/>
        <a:lstStyle/>
        <a:p>
          <a:endParaRPr lang="en-US"/>
        </a:p>
      </dgm:t>
    </dgm:pt>
    <dgm:pt modelId="{375A1377-0C78-4F23-978A-34ADD35CE4B8}">
      <dgm:prSet phldrT="[Text]"/>
      <dgm:spPr/>
      <dgm:t>
        <a:bodyPr/>
        <a:lstStyle/>
        <a:p>
          <a:r>
            <a:rPr lang="en-US" dirty="0" smtClean="0"/>
            <a:t>Mobile Version Supported</a:t>
          </a:r>
          <a:endParaRPr lang="en-US" dirty="0"/>
        </a:p>
      </dgm:t>
    </dgm:pt>
    <dgm:pt modelId="{E7118578-17D2-4B15-AD61-288D5FCC8C13}" type="parTrans" cxnId="{1045899D-F93D-47C5-8F0C-D1D22B9E59FC}">
      <dgm:prSet/>
      <dgm:spPr/>
      <dgm:t>
        <a:bodyPr/>
        <a:lstStyle/>
        <a:p>
          <a:endParaRPr lang="en-US"/>
        </a:p>
      </dgm:t>
    </dgm:pt>
    <dgm:pt modelId="{0F2A4716-79EF-4FCE-896C-C30F7429D0B3}" type="sibTrans" cxnId="{1045899D-F93D-47C5-8F0C-D1D22B9E59FC}">
      <dgm:prSet/>
      <dgm:spPr/>
      <dgm:t>
        <a:bodyPr/>
        <a:lstStyle/>
        <a:p>
          <a:endParaRPr lang="en-US"/>
        </a:p>
      </dgm:t>
    </dgm:pt>
    <dgm:pt modelId="{4B18E924-279C-435C-B216-860F3E2E6E5D}" type="pres">
      <dgm:prSet presAssocID="{30E30D52-6CF9-4965-8565-4693006733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3C882-9379-4882-835E-6CACFB1EE382}" type="pres">
      <dgm:prSet presAssocID="{46A604D7-D73C-4B17-B118-98B18F1AD289}" presName="parentLin" presStyleCnt="0"/>
      <dgm:spPr/>
    </dgm:pt>
    <dgm:pt modelId="{D6975954-BD76-4234-A5D4-66952667F7C2}" type="pres">
      <dgm:prSet presAssocID="{46A604D7-D73C-4B17-B118-98B18F1AD28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ADAD0C-67E6-443C-9B2E-4E0790573488}" type="pres">
      <dgm:prSet presAssocID="{46A604D7-D73C-4B17-B118-98B18F1AD2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C961-46F4-470B-AB42-678499BFA8BA}" type="pres">
      <dgm:prSet presAssocID="{46A604D7-D73C-4B17-B118-98B18F1AD289}" presName="negativeSpace" presStyleCnt="0"/>
      <dgm:spPr/>
    </dgm:pt>
    <dgm:pt modelId="{CA0C410F-6F98-4D9A-9B7E-963DA07F283E}" type="pres">
      <dgm:prSet presAssocID="{46A604D7-D73C-4B17-B118-98B18F1AD289}" presName="childText" presStyleLbl="conFgAcc1" presStyleIdx="0" presStyleCnt="3">
        <dgm:presLayoutVars>
          <dgm:bulletEnabled val="1"/>
        </dgm:presLayoutVars>
      </dgm:prSet>
      <dgm:spPr/>
    </dgm:pt>
    <dgm:pt modelId="{BE2E8F82-8075-4875-86E4-C25956DE88CB}" type="pres">
      <dgm:prSet presAssocID="{F7FF14FE-44D7-48BC-BEC7-0130E447BF3E}" presName="spaceBetweenRectangles" presStyleCnt="0"/>
      <dgm:spPr/>
    </dgm:pt>
    <dgm:pt modelId="{34B4C82E-6CAC-422D-B4F0-E8510176578E}" type="pres">
      <dgm:prSet presAssocID="{671675E8-FEA5-4A76-ADA8-E7C9D7C70C95}" presName="parentLin" presStyleCnt="0"/>
      <dgm:spPr/>
    </dgm:pt>
    <dgm:pt modelId="{8358A5D1-F64B-4036-BA9F-C58BA66801B1}" type="pres">
      <dgm:prSet presAssocID="{671675E8-FEA5-4A76-ADA8-E7C9D7C70C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29D64DA-B7C2-4FBC-9D81-A299FA47B80B}" type="pres">
      <dgm:prSet presAssocID="{671675E8-FEA5-4A76-ADA8-E7C9D7C70C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CE61E-9171-4F92-B159-278C43958D0F}" type="pres">
      <dgm:prSet presAssocID="{671675E8-FEA5-4A76-ADA8-E7C9D7C70C95}" presName="negativeSpace" presStyleCnt="0"/>
      <dgm:spPr/>
    </dgm:pt>
    <dgm:pt modelId="{BFC67221-9DFB-426C-8CD3-EE1DD6150CE9}" type="pres">
      <dgm:prSet presAssocID="{671675E8-FEA5-4A76-ADA8-E7C9D7C70C95}" presName="childText" presStyleLbl="conFgAcc1" presStyleIdx="1" presStyleCnt="3">
        <dgm:presLayoutVars>
          <dgm:bulletEnabled val="1"/>
        </dgm:presLayoutVars>
      </dgm:prSet>
      <dgm:spPr/>
    </dgm:pt>
    <dgm:pt modelId="{5AB28446-ACA2-4715-9234-D6949317B089}" type="pres">
      <dgm:prSet presAssocID="{B228127B-4CDA-49F9-A90A-4D0E53474255}" presName="spaceBetweenRectangles" presStyleCnt="0"/>
      <dgm:spPr/>
    </dgm:pt>
    <dgm:pt modelId="{F07CE91B-6736-4B6E-9EA9-B583B17BB899}" type="pres">
      <dgm:prSet presAssocID="{375A1377-0C78-4F23-978A-34ADD35CE4B8}" presName="parentLin" presStyleCnt="0"/>
      <dgm:spPr/>
    </dgm:pt>
    <dgm:pt modelId="{18480281-1EAC-4F80-97D3-D36F7567DEDC}" type="pres">
      <dgm:prSet presAssocID="{375A1377-0C78-4F23-978A-34ADD35CE4B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185F6AE-F47A-4144-B95A-69E34076B9AF}" type="pres">
      <dgm:prSet presAssocID="{375A1377-0C78-4F23-978A-34ADD35CE4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E6A23-F0AD-4AE1-A089-D5524E0180EC}" type="pres">
      <dgm:prSet presAssocID="{375A1377-0C78-4F23-978A-34ADD35CE4B8}" presName="negativeSpace" presStyleCnt="0"/>
      <dgm:spPr/>
    </dgm:pt>
    <dgm:pt modelId="{072E3212-10D6-42AC-B9BE-D04F28E31B93}" type="pres">
      <dgm:prSet presAssocID="{375A1377-0C78-4F23-978A-34ADD35CE4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1E9312-82FE-4732-9216-C00CD90FAD55}" srcId="{30E30D52-6CF9-4965-8565-4693006733AC}" destId="{671675E8-FEA5-4A76-ADA8-E7C9D7C70C95}" srcOrd="1" destOrd="0" parTransId="{4D598320-772D-4E0E-A86B-0C33A8F69876}" sibTransId="{B228127B-4CDA-49F9-A90A-4D0E53474255}"/>
    <dgm:cxn modelId="{E956CC05-6F95-4CA9-9D92-1E92A18EF25D}" type="presOf" srcId="{671675E8-FEA5-4A76-ADA8-E7C9D7C70C95}" destId="{8358A5D1-F64B-4036-BA9F-C58BA66801B1}" srcOrd="0" destOrd="0" presId="urn:microsoft.com/office/officeart/2005/8/layout/list1"/>
    <dgm:cxn modelId="{1FC6C757-CF38-4755-8FA1-19E054E97C5E}" type="presOf" srcId="{375A1377-0C78-4F23-978A-34ADD35CE4B8}" destId="{3185F6AE-F47A-4144-B95A-69E34076B9AF}" srcOrd="1" destOrd="0" presId="urn:microsoft.com/office/officeart/2005/8/layout/list1"/>
    <dgm:cxn modelId="{97C4FF5D-B9F7-415A-BEB0-943C30E583D8}" type="presOf" srcId="{46A604D7-D73C-4B17-B118-98B18F1AD289}" destId="{E1ADAD0C-67E6-443C-9B2E-4E0790573488}" srcOrd="1" destOrd="0" presId="urn:microsoft.com/office/officeart/2005/8/layout/list1"/>
    <dgm:cxn modelId="{BCCAEAEE-CEAD-4120-81B3-FA436306DCE8}" type="presOf" srcId="{30E30D52-6CF9-4965-8565-4693006733AC}" destId="{4B18E924-279C-435C-B216-860F3E2E6E5D}" srcOrd="0" destOrd="0" presId="urn:microsoft.com/office/officeart/2005/8/layout/list1"/>
    <dgm:cxn modelId="{34BFE2D4-8E20-4D5A-9E5E-4071B8652D04}" type="presOf" srcId="{671675E8-FEA5-4A76-ADA8-E7C9D7C70C95}" destId="{929D64DA-B7C2-4FBC-9D81-A299FA47B80B}" srcOrd="1" destOrd="0" presId="urn:microsoft.com/office/officeart/2005/8/layout/list1"/>
    <dgm:cxn modelId="{C9301921-B468-464C-ACC9-E0D745CBF839}" type="presOf" srcId="{46A604D7-D73C-4B17-B118-98B18F1AD289}" destId="{D6975954-BD76-4234-A5D4-66952667F7C2}" srcOrd="0" destOrd="0" presId="urn:microsoft.com/office/officeart/2005/8/layout/list1"/>
    <dgm:cxn modelId="{1045899D-F93D-47C5-8F0C-D1D22B9E59FC}" srcId="{30E30D52-6CF9-4965-8565-4693006733AC}" destId="{375A1377-0C78-4F23-978A-34ADD35CE4B8}" srcOrd="2" destOrd="0" parTransId="{E7118578-17D2-4B15-AD61-288D5FCC8C13}" sibTransId="{0F2A4716-79EF-4FCE-896C-C30F7429D0B3}"/>
    <dgm:cxn modelId="{B2CE8A86-9231-4528-B95A-B8E68D145FF0}" srcId="{30E30D52-6CF9-4965-8565-4693006733AC}" destId="{46A604D7-D73C-4B17-B118-98B18F1AD289}" srcOrd="0" destOrd="0" parTransId="{B4795F08-DB3B-4765-B82E-9911D3D58E42}" sibTransId="{F7FF14FE-44D7-48BC-BEC7-0130E447BF3E}"/>
    <dgm:cxn modelId="{F2ECCC93-2B75-4378-981E-FC950ED9B6C0}" type="presOf" srcId="{375A1377-0C78-4F23-978A-34ADD35CE4B8}" destId="{18480281-1EAC-4F80-97D3-D36F7567DEDC}" srcOrd="0" destOrd="0" presId="urn:microsoft.com/office/officeart/2005/8/layout/list1"/>
    <dgm:cxn modelId="{665DD2CE-A435-48BA-B918-35692B0AAD35}" type="presParOf" srcId="{4B18E924-279C-435C-B216-860F3E2E6E5D}" destId="{DFC3C882-9379-4882-835E-6CACFB1EE382}" srcOrd="0" destOrd="0" presId="urn:microsoft.com/office/officeart/2005/8/layout/list1"/>
    <dgm:cxn modelId="{D048BB77-D4EC-4765-8491-DA44BB61DDD3}" type="presParOf" srcId="{DFC3C882-9379-4882-835E-6CACFB1EE382}" destId="{D6975954-BD76-4234-A5D4-66952667F7C2}" srcOrd="0" destOrd="0" presId="urn:microsoft.com/office/officeart/2005/8/layout/list1"/>
    <dgm:cxn modelId="{802ECE54-ABF8-4431-9AC1-F59A9BD794C0}" type="presParOf" srcId="{DFC3C882-9379-4882-835E-6CACFB1EE382}" destId="{E1ADAD0C-67E6-443C-9B2E-4E0790573488}" srcOrd="1" destOrd="0" presId="urn:microsoft.com/office/officeart/2005/8/layout/list1"/>
    <dgm:cxn modelId="{A59CA26F-8858-4140-8C0A-1BB399600A16}" type="presParOf" srcId="{4B18E924-279C-435C-B216-860F3E2E6E5D}" destId="{85BEC961-46F4-470B-AB42-678499BFA8BA}" srcOrd="1" destOrd="0" presId="urn:microsoft.com/office/officeart/2005/8/layout/list1"/>
    <dgm:cxn modelId="{AB8353B2-9E8F-4E07-9C47-662AA27654B7}" type="presParOf" srcId="{4B18E924-279C-435C-B216-860F3E2E6E5D}" destId="{CA0C410F-6F98-4D9A-9B7E-963DA07F283E}" srcOrd="2" destOrd="0" presId="urn:microsoft.com/office/officeart/2005/8/layout/list1"/>
    <dgm:cxn modelId="{24F03637-ACA7-4626-A1F0-C61EEA1689C6}" type="presParOf" srcId="{4B18E924-279C-435C-B216-860F3E2E6E5D}" destId="{BE2E8F82-8075-4875-86E4-C25956DE88CB}" srcOrd="3" destOrd="0" presId="urn:microsoft.com/office/officeart/2005/8/layout/list1"/>
    <dgm:cxn modelId="{4742CCE9-300F-40FF-A874-73FA732CDF74}" type="presParOf" srcId="{4B18E924-279C-435C-B216-860F3E2E6E5D}" destId="{34B4C82E-6CAC-422D-B4F0-E8510176578E}" srcOrd="4" destOrd="0" presId="urn:microsoft.com/office/officeart/2005/8/layout/list1"/>
    <dgm:cxn modelId="{CBA4BBEB-9965-40EA-BB90-1E9464702D17}" type="presParOf" srcId="{34B4C82E-6CAC-422D-B4F0-E8510176578E}" destId="{8358A5D1-F64B-4036-BA9F-C58BA66801B1}" srcOrd="0" destOrd="0" presId="urn:microsoft.com/office/officeart/2005/8/layout/list1"/>
    <dgm:cxn modelId="{8DED55B8-D79F-423F-8B51-0E6E8A7BECB0}" type="presParOf" srcId="{34B4C82E-6CAC-422D-B4F0-E8510176578E}" destId="{929D64DA-B7C2-4FBC-9D81-A299FA47B80B}" srcOrd="1" destOrd="0" presId="urn:microsoft.com/office/officeart/2005/8/layout/list1"/>
    <dgm:cxn modelId="{8DA21DF6-EE96-4C55-943B-61D8B0271B37}" type="presParOf" srcId="{4B18E924-279C-435C-B216-860F3E2E6E5D}" destId="{52CCE61E-9171-4F92-B159-278C43958D0F}" srcOrd="5" destOrd="0" presId="urn:microsoft.com/office/officeart/2005/8/layout/list1"/>
    <dgm:cxn modelId="{982C84BB-D463-4B10-B90F-B368CD6DB748}" type="presParOf" srcId="{4B18E924-279C-435C-B216-860F3E2E6E5D}" destId="{BFC67221-9DFB-426C-8CD3-EE1DD6150CE9}" srcOrd="6" destOrd="0" presId="urn:microsoft.com/office/officeart/2005/8/layout/list1"/>
    <dgm:cxn modelId="{35B6276C-4A8A-4C43-A221-55A35DFBCA18}" type="presParOf" srcId="{4B18E924-279C-435C-B216-860F3E2E6E5D}" destId="{5AB28446-ACA2-4715-9234-D6949317B089}" srcOrd="7" destOrd="0" presId="urn:microsoft.com/office/officeart/2005/8/layout/list1"/>
    <dgm:cxn modelId="{0962F59B-2DB3-4ABC-93DE-6120A11238F3}" type="presParOf" srcId="{4B18E924-279C-435C-B216-860F3E2E6E5D}" destId="{F07CE91B-6736-4B6E-9EA9-B583B17BB899}" srcOrd="8" destOrd="0" presId="urn:microsoft.com/office/officeart/2005/8/layout/list1"/>
    <dgm:cxn modelId="{1A6A6818-38E9-46E5-B26C-82025BC972F1}" type="presParOf" srcId="{F07CE91B-6736-4B6E-9EA9-B583B17BB899}" destId="{18480281-1EAC-4F80-97D3-D36F7567DEDC}" srcOrd="0" destOrd="0" presId="urn:microsoft.com/office/officeart/2005/8/layout/list1"/>
    <dgm:cxn modelId="{E325F791-6F2D-48B0-AAF5-EAA6E4BF48E2}" type="presParOf" srcId="{F07CE91B-6736-4B6E-9EA9-B583B17BB899}" destId="{3185F6AE-F47A-4144-B95A-69E34076B9AF}" srcOrd="1" destOrd="0" presId="urn:microsoft.com/office/officeart/2005/8/layout/list1"/>
    <dgm:cxn modelId="{D04DFEDD-0470-4D45-BA11-7C22919E922C}" type="presParOf" srcId="{4B18E924-279C-435C-B216-860F3E2E6E5D}" destId="{171E6A23-F0AD-4AE1-A089-D5524E0180EC}" srcOrd="9" destOrd="0" presId="urn:microsoft.com/office/officeart/2005/8/layout/list1"/>
    <dgm:cxn modelId="{65527763-0062-4BBB-8E74-90447BBC074F}" type="presParOf" srcId="{4B18E924-279C-435C-B216-860F3E2E6E5D}" destId="{072E3212-10D6-42AC-B9BE-D04F28E31B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0F5B23-8787-4DA0-93FF-0AC7AF0B0E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D925D-9244-48CC-91AA-2C4A2C8FFE61}">
      <dgm:prSet phldrT="[Text]"/>
      <dgm:spPr/>
      <dgm:t>
        <a:bodyPr/>
        <a:lstStyle/>
        <a:p>
          <a:r>
            <a:rPr lang="en-US" dirty="0" smtClean="0"/>
            <a:t>Rapid Vacancy Fulfiller</a:t>
          </a:r>
          <a:endParaRPr lang="en-US" dirty="0"/>
        </a:p>
      </dgm:t>
    </dgm:pt>
    <dgm:pt modelId="{C4D33CB9-007E-443E-9352-78767E738720}" type="parTrans" cxnId="{9C3E41DA-ED10-4B19-84EF-44CEB6100899}">
      <dgm:prSet/>
      <dgm:spPr/>
      <dgm:t>
        <a:bodyPr/>
        <a:lstStyle/>
        <a:p>
          <a:endParaRPr lang="en-US"/>
        </a:p>
      </dgm:t>
    </dgm:pt>
    <dgm:pt modelId="{A6AB7407-1FB2-4E9B-BC74-1A1CF7B802F5}" type="sibTrans" cxnId="{9C3E41DA-ED10-4B19-84EF-44CEB6100899}">
      <dgm:prSet/>
      <dgm:spPr/>
      <dgm:t>
        <a:bodyPr/>
        <a:lstStyle/>
        <a:p>
          <a:endParaRPr lang="en-US"/>
        </a:p>
      </dgm:t>
    </dgm:pt>
    <dgm:pt modelId="{CA5F4B9D-C567-4FA3-B62B-CA52481D0168}">
      <dgm:prSet phldrT="[Text]"/>
      <dgm:spPr/>
      <dgm:t>
        <a:bodyPr/>
        <a:lstStyle/>
        <a:p>
          <a:r>
            <a:rPr lang="en-US" dirty="0" smtClean="0"/>
            <a:t>Useful Dashboards</a:t>
          </a:r>
          <a:endParaRPr lang="en-US" dirty="0"/>
        </a:p>
      </dgm:t>
    </dgm:pt>
    <dgm:pt modelId="{D68D83CD-5FF5-4CD6-81BD-3F3CEDB494E9}" type="parTrans" cxnId="{42848192-1A50-4BBD-8CBF-DC573B1A0E18}">
      <dgm:prSet/>
      <dgm:spPr/>
      <dgm:t>
        <a:bodyPr/>
        <a:lstStyle/>
        <a:p>
          <a:endParaRPr lang="en-US"/>
        </a:p>
      </dgm:t>
    </dgm:pt>
    <dgm:pt modelId="{D8666335-F1F0-4B78-B8D8-C79F7294199C}" type="sibTrans" cxnId="{42848192-1A50-4BBD-8CBF-DC573B1A0E18}">
      <dgm:prSet/>
      <dgm:spPr/>
      <dgm:t>
        <a:bodyPr/>
        <a:lstStyle/>
        <a:p>
          <a:endParaRPr lang="en-US"/>
        </a:p>
      </dgm:t>
    </dgm:pt>
    <dgm:pt modelId="{28476800-10A6-42FF-84E5-A81F62F9615D}">
      <dgm:prSet phldrT="[Text]"/>
      <dgm:spPr/>
      <dgm:t>
        <a:bodyPr/>
        <a:lstStyle/>
        <a:p>
          <a:r>
            <a:rPr lang="en-US" smtClean="0"/>
            <a:t>Easy Surveys</a:t>
          </a:r>
          <a:endParaRPr lang="en-US" dirty="0"/>
        </a:p>
      </dgm:t>
    </dgm:pt>
    <dgm:pt modelId="{F8F87CE6-2CC3-4973-8AD2-BBD82DF21495}" type="parTrans" cxnId="{CE9C7E32-FEDF-444D-AE4C-C6FE4E946051}">
      <dgm:prSet/>
      <dgm:spPr/>
      <dgm:t>
        <a:bodyPr/>
        <a:lstStyle/>
        <a:p>
          <a:endParaRPr lang="en-US"/>
        </a:p>
      </dgm:t>
    </dgm:pt>
    <dgm:pt modelId="{AF198E85-4F8C-4FF7-AC6D-BA2DB2776963}" type="sibTrans" cxnId="{CE9C7E32-FEDF-444D-AE4C-C6FE4E946051}">
      <dgm:prSet/>
      <dgm:spPr/>
      <dgm:t>
        <a:bodyPr/>
        <a:lstStyle/>
        <a:p>
          <a:endParaRPr lang="en-US"/>
        </a:p>
      </dgm:t>
    </dgm:pt>
    <dgm:pt modelId="{821758D9-2CB6-4C8C-900B-FCA613E9B0A1}" type="pres">
      <dgm:prSet presAssocID="{AE0F5B23-8787-4DA0-93FF-0AC7AF0B0E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3DED3D-E34E-4138-B11D-1FC6ED60A2E6}" type="pres">
      <dgm:prSet presAssocID="{C0DD925D-9244-48CC-91AA-2C4A2C8FFE61}" presName="parentLin" presStyleCnt="0"/>
      <dgm:spPr/>
    </dgm:pt>
    <dgm:pt modelId="{DA3B1417-CC6E-4C78-A430-8A6BE441301F}" type="pres">
      <dgm:prSet presAssocID="{C0DD925D-9244-48CC-91AA-2C4A2C8FFE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9D061FF-FB3D-4AAD-AAD8-2F32292DD2A1}" type="pres">
      <dgm:prSet presAssocID="{C0DD925D-9244-48CC-91AA-2C4A2C8FFE6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59DE-2655-4AFA-80ED-A8147C63933F}" type="pres">
      <dgm:prSet presAssocID="{C0DD925D-9244-48CC-91AA-2C4A2C8FFE61}" presName="negativeSpace" presStyleCnt="0"/>
      <dgm:spPr/>
    </dgm:pt>
    <dgm:pt modelId="{64225FB3-2AE3-4D01-BAA2-56874C254AF6}" type="pres">
      <dgm:prSet presAssocID="{C0DD925D-9244-48CC-91AA-2C4A2C8FFE61}" presName="childText" presStyleLbl="conFgAcc1" presStyleIdx="0" presStyleCnt="3">
        <dgm:presLayoutVars>
          <dgm:bulletEnabled val="1"/>
        </dgm:presLayoutVars>
      </dgm:prSet>
      <dgm:spPr/>
    </dgm:pt>
    <dgm:pt modelId="{EB66225C-2885-408E-98A2-5611CC843421}" type="pres">
      <dgm:prSet presAssocID="{A6AB7407-1FB2-4E9B-BC74-1A1CF7B802F5}" presName="spaceBetweenRectangles" presStyleCnt="0"/>
      <dgm:spPr/>
    </dgm:pt>
    <dgm:pt modelId="{2B230B02-492E-4A93-A090-FE6882F88875}" type="pres">
      <dgm:prSet presAssocID="{CA5F4B9D-C567-4FA3-B62B-CA52481D0168}" presName="parentLin" presStyleCnt="0"/>
      <dgm:spPr/>
    </dgm:pt>
    <dgm:pt modelId="{3876B96B-68B2-4AC9-98B6-49CCE254139F}" type="pres">
      <dgm:prSet presAssocID="{CA5F4B9D-C567-4FA3-B62B-CA52481D016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C58A857-DE9F-4411-8A2A-9BA72EF4EA6E}" type="pres">
      <dgm:prSet presAssocID="{CA5F4B9D-C567-4FA3-B62B-CA52481D016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F1CF5-179D-49D0-87A7-9AB41F2A0FC6}" type="pres">
      <dgm:prSet presAssocID="{CA5F4B9D-C567-4FA3-B62B-CA52481D0168}" presName="negativeSpace" presStyleCnt="0"/>
      <dgm:spPr/>
    </dgm:pt>
    <dgm:pt modelId="{8D3BA95D-5465-42AA-94EE-89EF4E8D8CD3}" type="pres">
      <dgm:prSet presAssocID="{CA5F4B9D-C567-4FA3-B62B-CA52481D0168}" presName="childText" presStyleLbl="conFgAcc1" presStyleIdx="1" presStyleCnt="3">
        <dgm:presLayoutVars>
          <dgm:bulletEnabled val="1"/>
        </dgm:presLayoutVars>
      </dgm:prSet>
      <dgm:spPr/>
    </dgm:pt>
    <dgm:pt modelId="{AA7510B1-83E6-4FB9-B2DA-799CC59925CF}" type="pres">
      <dgm:prSet presAssocID="{D8666335-F1F0-4B78-B8D8-C79F7294199C}" presName="spaceBetweenRectangles" presStyleCnt="0"/>
      <dgm:spPr/>
    </dgm:pt>
    <dgm:pt modelId="{E6081536-5577-49D4-926A-D9F2E918012B}" type="pres">
      <dgm:prSet presAssocID="{28476800-10A6-42FF-84E5-A81F62F9615D}" presName="parentLin" presStyleCnt="0"/>
      <dgm:spPr/>
    </dgm:pt>
    <dgm:pt modelId="{AD59C921-41D8-4550-A5E9-9BCAC1F633FC}" type="pres">
      <dgm:prSet presAssocID="{28476800-10A6-42FF-84E5-A81F62F9615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6DCCC4D-F916-4107-A66C-0C7898BC7F64}" type="pres">
      <dgm:prSet presAssocID="{28476800-10A6-42FF-84E5-A81F62F961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3A086-9B97-455F-B6F2-15A835404795}" type="pres">
      <dgm:prSet presAssocID="{28476800-10A6-42FF-84E5-A81F62F9615D}" presName="negativeSpace" presStyleCnt="0"/>
      <dgm:spPr/>
    </dgm:pt>
    <dgm:pt modelId="{C3FF7AD4-6CD2-40D1-AFC8-98A289114FCE}" type="pres">
      <dgm:prSet presAssocID="{28476800-10A6-42FF-84E5-A81F62F9615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7A9700-BD56-4E35-BE6E-6B64AF87A595}" type="presOf" srcId="{28476800-10A6-42FF-84E5-A81F62F9615D}" destId="{AD59C921-41D8-4550-A5E9-9BCAC1F633FC}" srcOrd="0" destOrd="0" presId="urn:microsoft.com/office/officeart/2005/8/layout/list1"/>
    <dgm:cxn modelId="{35B041F3-BB00-4D64-A14A-0B3FA7F1652F}" type="presOf" srcId="{AE0F5B23-8787-4DA0-93FF-0AC7AF0B0EA8}" destId="{821758D9-2CB6-4C8C-900B-FCA613E9B0A1}" srcOrd="0" destOrd="0" presId="urn:microsoft.com/office/officeart/2005/8/layout/list1"/>
    <dgm:cxn modelId="{2F3F17DE-77E5-433E-9781-0239991BD54B}" type="presOf" srcId="{28476800-10A6-42FF-84E5-A81F62F9615D}" destId="{26DCCC4D-F916-4107-A66C-0C7898BC7F64}" srcOrd="1" destOrd="0" presId="urn:microsoft.com/office/officeart/2005/8/layout/list1"/>
    <dgm:cxn modelId="{14A1BB9E-7603-4BCE-9098-E0183F48782E}" type="presOf" srcId="{C0DD925D-9244-48CC-91AA-2C4A2C8FFE61}" destId="{DA3B1417-CC6E-4C78-A430-8A6BE441301F}" srcOrd="0" destOrd="0" presId="urn:microsoft.com/office/officeart/2005/8/layout/list1"/>
    <dgm:cxn modelId="{42848192-1A50-4BBD-8CBF-DC573B1A0E18}" srcId="{AE0F5B23-8787-4DA0-93FF-0AC7AF0B0EA8}" destId="{CA5F4B9D-C567-4FA3-B62B-CA52481D0168}" srcOrd="1" destOrd="0" parTransId="{D68D83CD-5FF5-4CD6-81BD-3F3CEDB494E9}" sibTransId="{D8666335-F1F0-4B78-B8D8-C79F7294199C}"/>
    <dgm:cxn modelId="{CE9C7E32-FEDF-444D-AE4C-C6FE4E946051}" srcId="{AE0F5B23-8787-4DA0-93FF-0AC7AF0B0EA8}" destId="{28476800-10A6-42FF-84E5-A81F62F9615D}" srcOrd="2" destOrd="0" parTransId="{F8F87CE6-2CC3-4973-8AD2-BBD82DF21495}" sibTransId="{AF198E85-4F8C-4FF7-AC6D-BA2DB2776963}"/>
    <dgm:cxn modelId="{65A49F6A-1022-4828-B20A-3CC922E2E723}" type="presOf" srcId="{C0DD925D-9244-48CC-91AA-2C4A2C8FFE61}" destId="{79D061FF-FB3D-4AAD-AAD8-2F32292DD2A1}" srcOrd="1" destOrd="0" presId="urn:microsoft.com/office/officeart/2005/8/layout/list1"/>
    <dgm:cxn modelId="{83F723EF-6ED2-4018-8E8C-85E3DB0917EA}" type="presOf" srcId="{CA5F4B9D-C567-4FA3-B62B-CA52481D0168}" destId="{3876B96B-68B2-4AC9-98B6-49CCE254139F}" srcOrd="0" destOrd="0" presId="urn:microsoft.com/office/officeart/2005/8/layout/list1"/>
    <dgm:cxn modelId="{9C3E41DA-ED10-4B19-84EF-44CEB6100899}" srcId="{AE0F5B23-8787-4DA0-93FF-0AC7AF0B0EA8}" destId="{C0DD925D-9244-48CC-91AA-2C4A2C8FFE61}" srcOrd="0" destOrd="0" parTransId="{C4D33CB9-007E-443E-9352-78767E738720}" sibTransId="{A6AB7407-1FB2-4E9B-BC74-1A1CF7B802F5}"/>
    <dgm:cxn modelId="{75117B4D-1DF6-417B-AA08-4D952A32BB99}" type="presOf" srcId="{CA5F4B9D-C567-4FA3-B62B-CA52481D0168}" destId="{1C58A857-DE9F-4411-8A2A-9BA72EF4EA6E}" srcOrd="1" destOrd="0" presId="urn:microsoft.com/office/officeart/2005/8/layout/list1"/>
    <dgm:cxn modelId="{56892FB1-A383-428B-8C10-D5CDA04B3B85}" type="presParOf" srcId="{821758D9-2CB6-4C8C-900B-FCA613E9B0A1}" destId="{993DED3D-E34E-4138-B11D-1FC6ED60A2E6}" srcOrd="0" destOrd="0" presId="urn:microsoft.com/office/officeart/2005/8/layout/list1"/>
    <dgm:cxn modelId="{A2922250-24A3-4A9E-9B5F-AB40BBF9E289}" type="presParOf" srcId="{993DED3D-E34E-4138-B11D-1FC6ED60A2E6}" destId="{DA3B1417-CC6E-4C78-A430-8A6BE441301F}" srcOrd="0" destOrd="0" presId="urn:microsoft.com/office/officeart/2005/8/layout/list1"/>
    <dgm:cxn modelId="{A5DB08DF-4A68-41D7-9722-B7D24248B4BC}" type="presParOf" srcId="{993DED3D-E34E-4138-B11D-1FC6ED60A2E6}" destId="{79D061FF-FB3D-4AAD-AAD8-2F32292DD2A1}" srcOrd="1" destOrd="0" presId="urn:microsoft.com/office/officeart/2005/8/layout/list1"/>
    <dgm:cxn modelId="{7D2080FC-C85D-4728-9A65-9F4AE1EC3007}" type="presParOf" srcId="{821758D9-2CB6-4C8C-900B-FCA613E9B0A1}" destId="{597459DE-2655-4AFA-80ED-A8147C63933F}" srcOrd="1" destOrd="0" presId="urn:microsoft.com/office/officeart/2005/8/layout/list1"/>
    <dgm:cxn modelId="{BC49F110-108B-400B-9937-3CC7B97147BE}" type="presParOf" srcId="{821758D9-2CB6-4C8C-900B-FCA613E9B0A1}" destId="{64225FB3-2AE3-4D01-BAA2-56874C254AF6}" srcOrd="2" destOrd="0" presId="urn:microsoft.com/office/officeart/2005/8/layout/list1"/>
    <dgm:cxn modelId="{356FE4F6-E3B6-46AD-BE17-58ADA5103163}" type="presParOf" srcId="{821758D9-2CB6-4C8C-900B-FCA613E9B0A1}" destId="{EB66225C-2885-408E-98A2-5611CC843421}" srcOrd="3" destOrd="0" presId="urn:microsoft.com/office/officeart/2005/8/layout/list1"/>
    <dgm:cxn modelId="{5D0FA9B6-A77E-4DF4-8949-F6B8CB0E9333}" type="presParOf" srcId="{821758D9-2CB6-4C8C-900B-FCA613E9B0A1}" destId="{2B230B02-492E-4A93-A090-FE6882F88875}" srcOrd="4" destOrd="0" presId="urn:microsoft.com/office/officeart/2005/8/layout/list1"/>
    <dgm:cxn modelId="{A00BBF9A-5818-4043-980C-940F23DCD1BA}" type="presParOf" srcId="{2B230B02-492E-4A93-A090-FE6882F88875}" destId="{3876B96B-68B2-4AC9-98B6-49CCE254139F}" srcOrd="0" destOrd="0" presId="urn:microsoft.com/office/officeart/2005/8/layout/list1"/>
    <dgm:cxn modelId="{9BABF4F5-A635-46D4-BA7E-ABD7358831A0}" type="presParOf" srcId="{2B230B02-492E-4A93-A090-FE6882F88875}" destId="{1C58A857-DE9F-4411-8A2A-9BA72EF4EA6E}" srcOrd="1" destOrd="0" presId="urn:microsoft.com/office/officeart/2005/8/layout/list1"/>
    <dgm:cxn modelId="{1B18E7E0-EF6E-4E43-849D-E950EDDD55EB}" type="presParOf" srcId="{821758D9-2CB6-4C8C-900B-FCA613E9B0A1}" destId="{F6CF1CF5-179D-49D0-87A7-9AB41F2A0FC6}" srcOrd="5" destOrd="0" presId="urn:microsoft.com/office/officeart/2005/8/layout/list1"/>
    <dgm:cxn modelId="{9AC18893-1880-41C5-BEA0-4A1F277330F6}" type="presParOf" srcId="{821758D9-2CB6-4C8C-900B-FCA613E9B0A1}" destId="{8D3BA95D-5465-42AA-94EE-89EF4E8D8CD3}" srcOrd="6" destOrd="0" presId="urn:microsoft.com/office/officeart/2005/8/layout/list1"/>
    <dgm:cxn modelId="{49019167-3AC1-4AD3-9D89-853E7009946B}" type="presParOf" srcId="{821758D9-2CB6-4C8C-900B-FCA613E9B0A1}" destId="{AA7510B1-83E6-4FB9-B2DA-799CC59925CF}" srcOrd="7" destOrd="0" presId="urn:microsoft.com/office/officeart/2005/8/layout/list1"/>
    <dgm:cxn modelId="{C6434976-B133-4A30-88A5-2D23A9412526}" type="presParOf" srcId="{821758D9-2CB6-4C8C-900B-FCA613E9B0A1}" destId="{E6081536-5577-49D4-926A-D9F2E918012B}" srcOrd="8" destOrd="0" presId="urn:microsoft.com/office/officeart/2005/8/layout/list1"/>
    <dgm:cxn modelId="{D4E9DA26-BAA9-4530-AD28-E9A189368F05}" type="presParOf" srcId="{E6081536-5577-49D4-926A-D9F2E918012B}" destId="{AD59C921-41D8-4550-A5E9-9BCAC1F633FC}" srcOrd="0" destOrd="0" presId="urn:microsoft.com/office/officeart/2005/8/layout/list1"/>
    <dgm:cxn modelId="{F4C343F2-3524-483D-BCC2-430F9222B266}" type="presParOf" srcId="{E6081536-5577-49D4-926A-D9F2E918012B}" destId="{26DCCC4D-F916-4107-A66C-0C7898BC7F64}" srcOrd="1" destOrd="0" presId="urn:microsoft.com/office/officeart/2005/8/layout/list1"/>
    <dgm:cxn modelId="{533B8BE0-8306-4AE5-BB4B-CB57768F5679}" type="presParOf" srcId="{821758D9-2CB6-4C8C-900B-FCA613E9B0A1}" destId="{E6E3A086-9B97-455F-B6F2-15A835404795}" srcOrd="9" destOrd="0" presId="urn:microsoft.com/office/officeart/2005/8/layout/list1"/>
    <dgm:cxn modelId="{9E01223A-2D04-40F0-B204-82F818C8323A}" type="presParOf" srcId="{821758D9-2CB6-4C8C-900B-FCA613E9B0A1}" destId="{C3FF7AD4-6CD2-40D1-AFC8-98A289114F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CF2AD4-2D3E-43D2-8059-9B1AD92FC4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623BB7-9EBF-4009-A443-80DB05EA507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Administrator</a:t>
          </a:r>
          <a:endParaRPr lang="en-US" dirty="0"/>
        </a:p>
      </dgm:t>
    </dgm:pt>
    <dgm:pt modelId="{34377BEF-8EA5-40F6-9399-FA5A9811EA66}" type="parTrans" cxnId="{1097AFD3-1F1A-4C02-A3E6-2ACD7104DF2B}">
      <dgm:prSet/>
      <dgm:spPr/>
      <dgm:t>
        <a:bodyPr/>
        <a:lstStyle/>
        <a:p>
          <a:endParaRPr lang="en-US"/>
        </a:p>
      </dgm:t>
    </dgm:pt>
    <dgm:pt modelId="{620E1E4F-C3B5-4DD9-93B2-614C19D0E382}" type="sibTrans" cxnId="{1097AFD3-1F1A-4C02-A3E6-2ACD7104DF2B}">
      <dgm:prSet/>
      <dgm:spPr/>
      <dgm:t>
        <a:bodyPr/>
        <a:lstStyle/>
        <a:p>
          <a:endParaRPr lang="en-US"/>
        </a:p>
      </dgm:t>
    </dgm:pt>
    <dgm:pt modelId="{7B9B107A-4323-428E-A15C-789602CFCA7A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PIM (Personal Information Manager)</a:t>
          </a:r>
          <a:endParaRPr lang="en-US" dirty="0"/>
        </a:p>
      </dgm:t>
    </dgm:pt>
    <dgm:pt modelId="{86EC3630-BB8F-4B3A-AF2C-80B4742DD59D}" type="parTrans" cxnId="{6C19A2DF-D761-498D-83E6-C7C9DFB6226A}">
      <dgm:prSet/>
      <dgm:spPr/>
      <dgm:t>
        <a:bodyPr/>
        <a:lstStyle/>
        <a:p>
          <a:endParaRPr lang="en-US"/>
        </a:p>
      </dgm:t>
    </dgm:pt>
    <dgm:pt modelId="{DCAC8548-0C4A-4D7A-A282-6F5FCA2BA58C}" type="sibTrans" cxnId="{6C19A2DF-D761-498D-83E6-C7C9DFB6226A}">
      <dgm:prSet/>
      <dgm:spPr/>
      <dgm:t>
        <a:bodyPr/>
        <a:lstStyle/>
        <a:p>
          <a:endParaRPr lang="en-US"/>
        </a:p>
      </dgm:t>
    </dgm:pt>
    <dgm:pt modelId="{5BB16BCB-DF4F-4368-9F26-E69F91423B0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Leave</a:t>
          </a:r>
        </a:p>
      </dgm:t>
    </dgm:pt>
    <dgm:pt modelId="{8A704A0B-F598-41C3-BDE1-C47E42773B27}" type="parTrans" cxnId="{FF175925-A7CC-40B2-B95B-97EA03A195F9}">
      <dgm:prSet/>
      <dgm:spPr/>
      <dgm:t>
        <a:bodyPr/>
        <a:lstStyle/>
        <a:p>
          <a:endParaRPr lang="en-US"/>
        </a:p>
      </dgm:t>
    </dgm:pt>
    <dgm:pt modelId="{311E1CBC-23C6-4FAD-A740-FB3CC050A004}" type="sibTrans" cxnId="{FF175925-A7CC-40B2-B95B-97EA03A195F9}">
      <dgm:prSet/>
      <dgm:spPr/>
      <dgm:t>
        <a:bodyPr/>
        <a:lstStyle/>
        <a:p>
          <a:endParaRPr lang="en-US"/>
        </a:p>
      </dgm:t>
    </dgm:pt>
    <dgm:pt modelId="{B6457D30-5CEA-401C-97E9-9703D903EC6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Recruitment</a:t>
          </a:r>
        </a:p>
      </dgm:t>
    </dgm:pt>
    <dgm:pt modelId="{909928B6-B48D-4CA4-8E5A-6DD652AB14B0}" type="parTrans" cxnId="{C1495394-F4FB-46E2-8929-1ECBE654A3FA}">
      <dgm:prSet/>
      <dgm:spPr/>
      <dgm:t>
        <a:bodyPr/>
        <a:lstStyle/>
        <a:p>
          <a:endParaRPr lang="en-US"/>
        </a:p>
      </dgm:t>
    </dgm:pt>
    <dgm:pt modelId="{60955927-1BF5-48BF-8F9D-F737EF004929}" type="sibTrans" cxnId="{C1495394-F4FB-46E2-8929-1ECBE654A3FA}">
      <dgm:prSet/>
      <dgm:spPr/>
      <dgm:t>
        <a:bodyPr/>
        <a:lstStyle/>
        <a:p>
          <a:endParaRPr lang="en-US"/>
        </a:p>
      </dgm:t>
    </dgm:pt>
    <dgm:pt modelId="{A1F9FEA7-1EDA-40D9-BFB7-7E974A0DF44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Performance</a:t>
          </a:r>
        </a:p>
      </dgm:t>
    </dgm:pt>
    <dgm:pt modelId="{6C75C75C-3736-4EE4-8A5C-E85F4675137B}" type="parTrans" cxnId="{D39F9BD7-C6E3-4F4C-9A16-B85402690F84}">
      <dgm:prSet/>
      <dgm:spPr/>
      <dgm:t>
        <a:bodyPr/>
        <a:lstStyle/>
        <a:p>
          <a:endParaRPr lang="en-US"/>
        </a:p>
      </dgm:t>
    </dgm:pt>
    <dgm:pt modelId="{6B41A25E-98E1-4B99-88C2-B1720BBE877B}" type="sibTrans" cxnId="{D39F9BD7-C6E3-4F4C-9A16-B85402690F84}">
      <dgm:prSet/>
      <dgm:spPr/>
      <dgm:t>
        <a:bodyPr/>
        <a:lstStyle/>
        <a:p>
          <a:endParaRPr lang="en-US"/>
        </a:p>
      </dgm:t>
    </dgm:pt>
    <dgm:pt modelId="{EE77982F-B219-472C-96E1-15EC31C2D8E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Dashboards</a:t>
          </a:r>
        </a:p>
      </dgm:t>
    </dgm:pt>
    <dgm:pt modelId="{80D35690-461F-49EE-AE02-9935A312A5A4}" type="parTrans" cxnId="{1D6E11B8-3734-4FE2-8D96-7BA76870F0F5}">
      <dgm:prSet/>
      <dgm:spPr/>
      <dgm:t>
        <a:bodyPr/>
        <a:lstStyle/>
        <a:p>
          <a:endParaRPr lang="en-US"/>
        </a:p>
      </dgm:t>
    </dgm:pt>
    <dgm:pt modelId="{99F2884E-4583-4F5F-8796-F8CF358F98F6}" type="sibTrans" cxnId="{1D6E11B8-3734-4FE2-8D96-7BA76870F0F5}">
      <dgm:prSet/>
      <dgm:spPr/>
      <dgm:t>
        <a:bodyPr/>
        <a:lstStyle/>
        <a:p>
          <a:endParaRPr lang="en-US"/>
        </a:p>
      </dgm:t>
    </dgm:pt>
    <dgm:pt modelId="{B6AD7329-F475-4694-9BCD-9E2905D8038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Survey</a:t>
          </a:r>
        </a:p>
      </dgm:t>
    </dgm:pt>
    <dgm:pt modelId="{32ED752A-F41C-4C67-B88D-5C7502028AB5}" type="parTrans" cxnId="{0B07B0CA-ED50-44CD-B119-1BAC601CC4DB}">
      <dgm:prSet/>
      <dgm:spPr/>
      <dgm:t>
        <a:bodyPr/>
        <a:lstStyle/>
        <a:p>
          <a:endParaRPr lang="en-US"/>
        </a:p>
      </dgm:t>
    </dgm:pt>
    <dgm:pt modelId="{0B9114EE-1F4B-43AC-8376-CEA2D3A76DDF}" type="sibTrans" cxnId="{0B07B0CA-ED50-44CD-B119-1BAC601CC4DB}">
      <dgm:prSet/>
      <dgm:spPr/>
      <dgm:t>
        <a:bodyPr/>
        <a:lstStyle/>
        <a:p>
          <a:endParaRPr lang="en-US"/>
        </a:p>
      </dgm:t>
    </dgm:pt>
    <dgm:pt modelId="{7514678C-BC08-4159-83D4-B79C1B224BF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Helps</a:t>
          </a:r>
        </a:p>
      </dgm:t>
    </dgm:pt>
    <dgm:pt modelId="{8E1572DA-AA72-4D29-AD45-A7BE2D881FE6}" type="parTrans" cxnId="{762D2442-6120-4030-B8CB-153723462498}">
      <dgm:prSet/>
      <dgm:spPr/>
      <dgm:t>
        <a:bodyPr/>
        <a:lstStyle/>
        <a:p>
          <a:endParaRPr lang="en-US"/>
        </a:p>
      </dgm:t>
    </dgm:pt>
    <dgm:pt modelId="{FB51F41F-D101-4A65-BA88-A0FAE044FDBE}" type="sibTrans" cxnId="{762D2442-6120-4030-B8CB-153723462498}">
      <dgm:prSet/>
      <dgm:spPr/>
      <dgm:t>
        <a:bodyPr/>
        <a:lstStyle/>
        <a:p>
          <a:endParaRPr lang="en-US"/>
        </a:p>
      </dgm:t>
    </dgm:pt>
    <dgm:pt modelId="{B9D4E7DC-80D0-47C5-BB91-48EDF59E236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Time</a:t>
          </a:r>
        </a:p>
      </dgm:t>
    </dgm:pt>
    <dgm:pt modelId="{96440574-B7C1-43DD-8306-D9ABC878A477}" type="parTrans" cxnId="{560CEB82-2269-431E-B46D-BBB034710241}">
      <dgm:prSet/>
      <dgm:spPr/>
      <dgm:t>
        <a:bodyPr/>
        <a:lstStyle/>
        <a:p>
          <a:endParaRPr lang="en-US"/>
        </a:p>
      </dgm:t>
    </dgm:pt>
    <dgm:pt modelId="{7DACCE73-243A-42F5-8351-6DB1E21E9055}" type="sibTrans" cxnId="{560CEB82-2269-431E-B46D-BBB034710241}">
      <dgm:prSet/>
      <dgm:spPr/>
      <dgm:t>
        <a:bodyPr/>
        <a:lstStyle/>
        <a:p>
          <a:endParaRPr lang="en-US"/>
        </a:p>
      </dgm:t>
    </dgm:pt>
    <dgm:pt modelId="{5B709575-0B0C-4637-AD8C-0E5EFD8C37CA}" type="pres">
      <dgm:prSet presAssocID="{76CF2AD4-2D3E-43D2-8059-9B1AD92FC4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BEE62F-5920-4233-98B6-F4939599704C}" type="pres">
      <dgm:prSet presAssocID="{6B623BB7-9EBF-4009-A443-80DB05EA507C}" presName="parentLin" presStyleCnt="0"/>
      <dgm:spPr/>
    </dgm:pt>
    <dgm:pt modelId="{F4530DB2-503E-4B6C-81FC-D458F1D12DF6}" type="pres">
      <dgm:prSet presAssocID="{6B623BB7-9EBF-4009-A443-80DB05EA507C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BBD81A23-D520-43E0-8D13-B502547AE95C}" type="pres">
      <dgm:prSet presAssocID="{6B623BB7-9EBF-4009-A443-80DB05EA507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D3F7E-7FAE-440C-8143-C629DCC029D4}" type="pres">
      <dgm:prSet presAssocID="{6B623BB7-9EBF-4009-A443-80DB05EA507C}" presName="negativeSpace" presStyleCnt="0"/>
      <dgm:spPr/>
    </dgm:pt>
    <dgm:pt modelId="{24F94A03-4EB6-4081-9705-0FA0F06B52F8}" type="pres">
      <dgm:prSet presAssocID="{6B623BB7-9EBF-4009-A443-80DB05EA507C}" presName="childText" presStyleLbl="conFgAcc1" presStyleIdx="0" presStyleCnt="9">
        <dgm:presLayoutVars>
          <dgm:bulletEnabled val="1"/>
        </dgm:presLayoutVars>
      </dgm:prSet>
      <dgm:spPr/>
    </dgm:pt>
    <dgm:pt modelId="{10D26AB0-C766-4C65-A3D5-451A376CEB2B}" type="pres">
      <dgm:prSet presAssocID="{620E1E4F-C3B5-4DD9-93B2-614C19D0E382}" presName="spaceBetweenRectangles" presStyleCnt="0"/>
      <dgm:spPr/>
    </dgm:pt>
    <dgm:pt modelId="{C1408E36-FA0A-4F79-A6A5-D5C2ADEC2DEE}" type="pres">
      <dgm:prSet presAssocID="{7B9B107A-4323-428E-A15C-789602CFCA7A}" presName="parentLin" presStyleCnt="0"/>
      <dgm:spPr/>
    </dgm:pt>
    <dgm:pt modelId="{50203144-4BF6-4E93-999C-0F95C2734EBB}" type="pres">
      <dgm:prSet presAssocID="{7B9B107A-4323-428E-A15C-789602CFCA7A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732F18E4-C168-4DDB-A4B5-382B218A283C}" type="pres">
      <dgm:prSet presAssocID="{7B9B107A-4323-428E-A15C-789602CFCA7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EA1-D860-479B-9278-335B0D14E17E}" type="pres">
      <dgm:prSet presAssocID="{7B9B107A-4323-428E-A15C-789602CFCA7A}" presName="negativeSpace" presStyleCnt="0"/>
      <dgm:spPr/>
    </dgm:pt>
    <dgm:pt modelId="{2EF392B5-0272-4465-BF9E-CA9C8F539E2E}" type="pres">
      <dgm:prSet presAssocID="{7B9B107A-4323-428E-A15C-789602CFCA7A}" presName="childText" presStyleLbl="conFgAcc1" presStyleIdx="1" presStyleCnt="9">
        <dgm:presLayoutVars>
          <dgm:bulletEnabled val="1"/>
        </dgm:presLayoutVars>
      </dgm:prSet>
      <dgm:spPr/>
    </dgm:pt>
    <dgm:pt modelId="{4E6C3D78-7401-405C-B5A8-B8A26022E16D}" type="pres">
      <dgm:prSet presAssocID="{DCAC8548-0C4A-4D7A-A282-6F5FCA2BA58C}" presName="spaceBetweenRectangles" presStyleCnt="0"/>
      <dgm:spPr/>
    </dgm:pt>
    <dgm:pt modelId="{19760537-4088-441D-A116-F9467AB90FB9}" type="pres">
      <dgm:prSet presAssocID="{5BB16BCB-DF4F-4368-9F26-E69F91423B02}" presName="parentLin" presStyleCnt="0"/>
      <dgm:spPr/>
    </dgm:pt>
    <dgm:pt modelId="{075925C3-7780-42C0-9E9B-7FF48857FF54}" type="pres">
      <dgm:prSet presAssocID="{5BB16BCB-DF4F-4368-9F26-E69F91423B02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325AF929-87D2-4974-B97B-AB0215D54821}" type="pres">
      <dgm:prSet presAssocID="{5BB16BCB-DF4F-4368-9F26-E69F91423B0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DA93B-6B1B-49DA-92B7-B7044E08E77D}" type="pres">
      <dgm:prSet presAssocID="{5BB16BCB-DF4F-4368-9F26-E69F91423B02}" presName="negativeSpace" presStyleCnt="0"/>
      <dgm:spPr/>
    </dgm:pt>
    <dgm:pt modelId="{C3CFFDB2-9619-442C-B12C-8F3F7FDFD472}" type="pres">
      <dgm:prSet presAssocID="{5BB16BCB-DF4F-4368-9F26-E69F91423B02}" presName="childText" presStyleLbl="conFgAcc1" presStyleIdx="2" presStyleCnt="9">
        <dgm:presLayoutVars>
          <dgm:bulletEnabled val="1"/>
        </dgm:presLayoutVars>
      </dgm:prSet>
      <dgm:spPr/>
    </dgm:pt>
    <dgm:pt modelId="{F7677919-AC08-40F3-824B-32C92DFAA23B}" type="pres">
      <dgm:prSet presAssocID="{311E1CBC-23C6-4FAD-A740-FB3CC050A004}" presName="spaceBetweenRectangles" presStyleCnt="0"/>
      <dgm:spPr/>
    </dgm:pt>
    <dgm:pt modelId="{C139AAA2-E53E-4819-9554-C8CA33DB3E83}" type="pres">
      <dgm:prSet presAssocID="{B9D4E7DC-80D0-47C5-BB91-48EDF59E2369}" presName="parentLin" presStyleCnt="0"/>
      <dgm:spPr/>
    </dgm:pt>
    <dgm:pt modelId="{AC016D9B-2244-49DB-82A6-E3D604F0872A}" type="pres">
      <dgm:prSet presAssocID="{B9D4E7DC-80D0-47C5-BB91-48EDF59E2369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E34FC187-F850-4458-A7A0-59A74F54C2AA}" type="pres">
      <dgm:prSet presAssocID="{B9D4E7DC-80D0-47C5-BB91-48EDF59E236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E36C5-5C22-495E-BB3A-1260BC6ED8F4}" type="pres">
      <dgm:prSet presAssocID="{B9D4E7DC-80D0-47C5-BB91-48EDF59E2369}" presName="negativeSpace" presStyleCnt="0"/>
      <dgm:spPr/>
    </dgm:pt>
    <dgm:pt modelId="{E7D2A056-2BF5-4D39-BF37-19B0B4D20B5E}" type="pres">
      <dgm:prSet presAssocID="{B9D4E7DC-80D0-47C5-BB91-48EDF59E2369}" presName="childText" presStyleLbl="conFgAcc1" presStyleIdx="3" presStyleCnt="9">
        <dgm:presLayoutVars>
          <dgm:bulletEnabled val="1"/>
        </dgm:presLayoutVars>
      </dgm:prSet>
      <dgm:spPr/>
    </dgm:pt>
    <dgm:pt modelId="{0B8E820F-7CBE-469D-AB90-1054CB6C6484}" type="pres">
      <dgm:prSet presAssocID="{7DACCE73-243A-42F5-8351-6DB1E21E9055}" presName="spaceBetweenRectangles" presStyleCnt="0"/>
      <dgm:spPr/>
    </dgm:pt>
    <dgm:pt modelId="{ADD906C8-C5DF-4D7C-AB10-69FD33ED5F36}" type="pres">
      <dgm:prSet presAssocID="{B6457D30-5CEA-401C-97E9-9703D903EC66}" presName="parentLin" presStyleCnt="0"/>
      <dgm:spPr/>
    </dgm:pt>
    <dgm:pt modelId="{FD1DE063-02DA-48A4-845A-F43DE2E363EA}" type="pres">
      <dgm:prSet presAssocID="{B6457D30-5CEA-401C-97E9-9703D903EC66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9B127BCD-77A8-4A27-B565-12FB17C4EE12}" type="pres">
      <dgm:prSet presAssocID="{B6457D30-5CEA-401C-97E9-9703D903EC6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FADB5-40BC-418B-B067-D1EFB1ABCF71}" type="pres">
      <dgm:prSet presAssocID="{B6457D30-5CEA-401C-97E9-9703D903EC66}" presName="negativeSpace" presStyleCnt="0"/>
      <dgm:spPr/>
    </dgm:pt>
    <dgm:pt modelId="{5B711112-4E27-4CD5-91B9-8D2CDED4F914}" type="pres">
      <dgm:prSet presAssocID="{B6457D30-5CEA-401C-97E9-9703D903EC66}" presName="childText" presStyleLbl="conFgAcc1" presStyleIdx="4" presStyleCnt="9">
        <dgm:presLayoutVars>
          <dgm:bulletEnabled val="1"/>
        </dgm:presLayoutVars>
      </dgm:prSet>
      <dgm:spPr/>
    </dgm:pt>
    <dgm:pt modelId="{95F37A10-E8F9-405A-829A-5AB25FAAE16D}" type="pres">
      <dgm:prSet presAssocID="{60955927-1BF5-48BF-8F9D-F737EF004929}" presName="spaceBetweenRectangles" presStyleCnt="0"/>
      <dgm:spPr/>
    </dgm:pt>
    <dgm:pt modelId="{5F70744B-DF0B-4E6E-B72C-672BE77E31A7}" type="pres">
      <dgm:prSet presAssocID="{A1F9FEA7-1EDA-40D9-BFB7-7E974A0DF446}" presName="parentLin" presStyleCnt="0"/>
      <dgm:spPr/>
    </dgm:pt>
    <dgm:pt modelId="{3B4C5F93-3379-4925-AD82-DB3AFC578D22}" type="pres">
      <dgm:prSet presAssocID="{A1F9FEA7-1EDA-40D9-BFB7-7E974A0DF446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4D7E139D-7183-40FD-86D3-C858E401DF64}" type="pres">
      <dgm:prSet presAssocID="{A1F9FEA7-1EDA-40D9-BFB7-7E974A0DF44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85DA3-2FD4-478E-A32B-291A5B350F22}" type="pres">
      <dgm:prSet presAssocID="{A1F9FEA7-1EDA-40D9-BFB7-7E974A0DF446}" presName="negativeSpace" presStyleCnt="0"/>
      <dgm:spPr/>
    </dgm:pt>
    <dgm:pt modelId="{DA373F0B-304A-4114-A8F5-E45688E6437B}" type="pres">
      <dgm:prSet presAssocID="{A1F9FEA7-1EDA-40D9-BFB7-7E974A0DF446}" presName="childText" presStyleLbl="conFgAcc1" presStyleIdx="5" presStyleCnt="9">
        <dgm:presLayoutVars>
          <dgm:bulletEnabled val="1"/>
        </dgm:presLayoutVars>
      </dgm:prSet>
      <dgm:spPr/>
    </dgm:pt>
    <dgm:pt modelId="{11037A38-1964-4041-AC8E-A56E22123387}" type="pres">
      <dgm:prSet presAssocID="{6B41A25E-98E1-4B99-88C2-B1720BBE877B}" presName="spaceBetweenRectangles" presStyleCnt="0"/>
      <dgm:spPr/>
    </dgm:pt>
    <dgm:pt modelId="{587281F4-770F-44B6-A824-53C53B36BF0E}" type="pres">
      <dgm:prSet presAssocID="{EE77982F-B219-472C-96E1-15EC31C2D8EE}" presName="parentLin" presStyleCnt="0"/>
      <dgm:spPr/>
    </dgm:pt>
    <dgm:pt modelId="{7951F1E6-B7E2-4090-96C9-866ACE78B928}" type="pres">
      <dgm:prSet presAssocID="{EE77982F-B219-472C-96E1-15EC31C2D8EE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7E4CDD32-3F01-4C3A-96AF-0FC016DD9020}" type="pres">
      <dgm:prSet presAssocID="{EE77982F-B219-472C-96E1-15EC31C2D8E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501C7-3166-4DED-915E-0D0F46E6040E}" type="pres">
      <dgm:prSet presAssocID="{EE77982F-B219-472C-96E1-15EC31C2D8EE}" presName="negativeSpace" presStyleCnt="0"/>
      <dgm:spPr/>
    </dgm:pt>
    <dgm:pt modelId="{1E6F7013-E32A-4828-9A39-A389B3459056}" type="pres">
      <dgm:prSet presAssocID="{EE77982F-B219-472C-96E1-15EC31C2D8EE}" presName="childText" presStyleLbl="conFgAcc1" presStyleIdx="6" presStyleCnt="9">
        <dgm:presLayoutVars>
          <dgm:bulletEnabled val="1"/>
        </dgm:presLayoutVars>
      </dgm:prSet>
      <dgm:spPr/>
    </dgm:pt>
    <dgm:pt modelId="{FFA057C1-E63F-4CA2-8F9E-C8815E07CC6E}" type="pres">
      <dgm:prSet presAssocID="{99F2884E-4583-4F5F-8796-F8CF358F98F6}" presName="spaceBetweenRectangles" presStyleCnt="0"/>
      <dgm:spPr/>
    </dgm:pt>
    <dgm:pt modelId="{1C943739-F54A-4A3C-BC3E-16D529D029DB}" type="pres">
      <dgm:prSet presAssocID="{B6AD7329-F475-4694-9BCD-9E2905D8038A}" presName="parentLin" presStyleCnt="0"/>
      <dgm:spPr/>
    </dgm:pt>
    <dgm:pt modelId="{BFC32580-1512-42FD-82ED-8C8242CD254F}" type="pres">
      <dgm:prSet presAssocID="{B6AD7329-F475-4694-9BCD-9E2905D8038A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1F51C1D6-46EF-4DFC-9090-E59523398E59}" type="pres">
      <dgm:prSet presAssocID="{B6AD7329-F475-4694-9BCD-9E2905D8038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71765-9730-4C93-8283-A52B04778772}" type="pres">
      <dgm:prSet presAssocID="{B6AD7329-F475-4694-9BCD-9E2905D8038A}" presName="negativeSpace" presStyleCnt="0"/>
      <dgm:spPr/>
    </dgm:pt>
    <dgm:pt modelId="{9141B632-7457-426C-9CE6-C6FCF9E5D620}" type="pres">
      <dgm:prSet presAssocID="{B6AD7329-F475-4694-9BCD-9E2905D8038A}" presName="childText" presStyleLbl="conFgAcc1" presStyleIdx="7" presStyleCnt="9">
        <dgm:presLayoutVars>
          <dgm:bulletEnabled val="1"/>
        </dgm:presLayoutVars>
      </dgm:prSet>
      <dgm:spPr/>
    </dgm:pt>
    <dgm:pt modelId="{44BB6A7E-2B7E-4B55-BFB1-7FEDFF4B9081}" type="pres">
      <dgm:prSet presAssocID="{0B9114EE-1F4B-43AC-8376-CEA2D3A76DDF}" presName="spaceBetweenRectangles" presStyleCnt="0"/>
      <dgm:spPr/>
    </dgm:pt>
    <dgm:pt modelId="{30587010-9700-41ED-93FE-4E73F00242A7}" type="pres">
      <dgm:prSet presAssocID="{7514678C-BC08-4159-83D4-B79C1B224BF4}" presName="parentLin" presStyleCnt="0"/>
      <dgm:spPr/>
    </dgm:pt>
    <dgm:pt modelId="{132CE26E-5D77-425F-A85B-9579AB58B2E1}" type="pres">
      <dgm:prSet presAssocID="{7514678C-BC08-4159-83D4-B79C1B224BF4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B3F1F828-E1F0-4132-8445-B8AC72F2BC18}" type="pres">
      <dgm:prSet presAssocID="{7514678C-BC08-4159-83D4-B79C1B224BF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9F7B9-5E5F-4F5A-959E-991D3F6F1527}" type="pres">
      <dgm:prSet presAssocID="{7514678C-BC08-4159-83D4-B79C1B224BF4}" presName="negativeSpace" presStyleCnt="0"/>
      <dgm:spPr/>
    </dgm:pt>
    <dgm:pt modelId="{17CE104D-5D3D-4F62-A40A-7D9FE6335E90}" type="pres">
      <dgm:prSet presAssocID="{7514678C-BC08-4159-83D4-B79C1B224BF4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0644DDEF-5023-4C53-93E7-54359452C0D6}" type="presOf" srcId="{A1F9FEA7-1EDA-40D9-BFB7-7E974A0DF446}" destId="{3B4C5F93-3379-4925-AD82-DB3AFC578D22}" srcOrd="0" destOrd="0" presId="urn:microsoft.com/office/officeart/2005/8/layout/list1"/>
    <dgm:cxn modelId="{8F12866B-E23E-44E2-AC82-AD0579D26646}" type="presOf" srcId="{EE77982F-B219-472C-96E1-15EC31C2D8EE}" destId="{7951F1E6-B7E2-4090-96C9-866ACE78B928}" srcOrd="0" destOrd="0" presId="urn:microsoft.com/office/officeart/2005/8/layout/list1"/>
    <dgm:cxn modelId="{F4E3C08A-3B52-4AC0-B107-D52891A36612}" type="presOf" srcId="{B6457D30-5CEA-401C-97E9-9703D903EC66}" destId="{9B127BCD-77A8-4A27-B565-12FB17C4EE12}" srcOrd="1" destOrd="0" presId="urn:microsoft.com/office/officeart/2005/8/layout/list1"/>
    <dgm:cxn modelId="{CDC2A808-B361-4C33-A68C-7B706D732C7D}" type="presOf" srcId="{7514678C-BC08-4159-83D4-B79C1B224BF4}" destId="{B3F1F828-E1F0-4132-8445-B8AC72F2BC18}" srcOrd="1" destOrd="0" presId="urn:microsoft.com/office/officeart/2005/8/layout/list1"/>
    <dgm:cxn modelId="{0BBE8043-821E-4BB8-8C3B-B7A5445CA8E3}" type="presOf" srcId="{B9D4E7DC-80D0-47C5-BB91-48EDF59E2369}" destId="{E34FC187-F850-4458-A7A0-59A74F54C2AA}" srcOrd="1" destOrd="0" presId="urn:microsoft.com/office/officeart/2005/8/layout/list1"/>
    <dgm:cxn modelId="{762D2442-6120-4030-B8CB-153723462498}" srcId="{76CF2AD4-2D3E-43D2-8059-9B1AD92FC45F}" destId="{7514678C-BC08-4159-83D4-B79C1B224BF4}" srcOrd="8" destOrd="0" parTransId="{8E1572DA-AA72-4D29-AD45-A7BE2D881FE6}" sibTransId="{FB51F41F-D101-4A65-BA88-A0FAE044FDBE}"/>
    <dgm:cxn modelId="{9CA4DC26-9C8C-43D6-A113-507E74C69AAB}" type="presOf" srcId="{7514678C-BC08-4159-83D4-B79C1B224BF4}" destId="{132CE26E-5D77-425F-A85B-9579AB58B2E1}" srcOrd="0" destOrd="0" presId="urn:microsoft.com/office/officeart/2005/8/layout/list1"/>
    <dgm:cxn modelId="{1D5B6F63-4AA8-49FC-9DD6-A97C99C620CC}" type="presOf" srcId="{7B9B107A-4323-428E-A15C-789602CFCA7A}" destId="{732F18E4-C168-4DDB-A4B5-382B218A283C}" srcOrd="1" destOrd="0" presId="urn:microsoft.com/office/officeart/2005/8/layout/list1"/>
    <dgm:cxn modelId="{BE6144A8-4BA1-4616-BA94-2BBE700436F2}" type="presOf" srcId="{A1F9FEA7-1EDA-40D9-BFB7-7E974A0DF446}" destId="{4D7E139D-7183-40FD-86D3-C858E401DF64}" srcOrd="1" destOrd="0" presId="urn:microsoft.com/office/officeart/2005/8/layout/list1"/>
    <dgm:cxn modelId="{FF175925-A7CC-40B2-B95B-97EA03A195F9}" srcId="{76CF2AD4-2D3E-43D2-8059-9B1AD92FC45F}" destId="{5BB16BCB-DF4F-4368-9F26-E69F91423B02}" srcOrd="2" destOrd="0" parTransId="{8A704A0B-F598-41C3-BDE1-C47E42773B27}" sibTransId="{311E1CBC-23C6-4FAD-A740-FB3CC050A004}"/>
    <dgm:cxn modelId="{D39F9BD7-C6E3-4F4C-9A16-B85402690F84}" srcId="{76CF2AD4-2D3E-43D2-8059-9B1AD92FC45F}" destId="{A1F9FEA7-1EDA-40D9-BFB7-7E974A0DF446}" srcOrd="5" destOrd="0" parTransId="{6C75C75C-3736-4EE4-8A5C-E85F4675137B}" sibTransId="{6B41A25E-98E1-4B99-88C2-B1720BBE877B}"/>
    <dgm:cxn modelId="{6C19A2DF-D761-498D-83E6-C7C9DFB6226A}" srcId="{76CF2AD4-2D3E-43D2-8059-9B1AD92FC45F}" destId="{7B9B107A-4323-428E-A15C-789602CFCA7A}" srcOrd="1" destOrd="0" parTransId="{86EC3630-BB8F-4B3A-AF2C-80B4742DD59D}" sibTransId="{DCAC8548-0C4A-4D7A-A282-6F5FCA2BA58C}"/>
    <dgm:cxn modelId="{C103FF5B-48D1-4066-8308-279B35C3EF8A}" type="presOf" srcId="{7B9B107A-4323-428E-A15C-789602CFCA7A}" destId="{50203144-4BF6-4E93-999C-0F95C2734EBB}" srcOrd="0" destOrd="0" presId="urn:microsoft.com/office/officeart/2005/8/layout/list1"/>
    <dgm:cxn modelId="{1D6E11B8-3734-4FE2-8D96-7BA76870F0F5}" srcId="{76CF2AD4-2D3E-43D2-8059-9B1AD92FC45F}" destId="{EE77982F-B219-472C-96E1-15EC31C2D8EE}" srcOrd="6" destOrd="0" parTransId="{80D35690-461F-49EE-AE02-9935A312A5A4}" sibTransId="{99F2884E-4583-4F5F-8796-F8CF358F98F6}"/>
    <dgm:cxn modelId="{B892E5FD-064C-42EA-A990-7E0D5035F19E}" type="presOf" srcId="{6B623BB7-9EBF-4009-A443-80DB05EA507C}" destId="{BBD81A23-D520-43E0-8D13-B502547AE95C}" srcOrd="1" destOrd="0" presId="urn:microsoft.com/office/officeart/2005/8/layout/list1"/>
    <dgm:cxn modelId="{0B07B0CA-ED50-44CD-B119-1BAC601CC4DB}" srcId="{76CF2AD4-2D3E-43D2-8059-9B1AD92FC45F}" destId="{B6AD7329-F475-4694-9BCD-9E2905D8038A}" srcOrd="7" destOrd="0" parTransId="{32ED752A-F41C-4C67-B88D-5C7502028AB5}" sibTransId="{0B9114EE-1F4B-43AC-8376-CEA2D3A76DDF}"/>
    <dgm:cxn modelId="{63F8B6F7-3834-4ACD-9817-FC7F35189F62}" type="presOf" srcId="{6B623BB7-9EBF-4009-A443-80DB05EA507C}" destId="{F4530DB2-503E-4B6C-81FC-D458F1D12DF6}" srcOrd="0" destOrd="0" presId="urn:microsoft.com/office/officeart/2005/8/layout/list1"/>
    <dgm:cxn modelId="{8AE66EEB-D9F1-4594-A6B3-22BD76DF7C64}" type="presOf" srcId="{5BB16BCB-DF4F-4368-9F26-E69F91423B02}" destId="{075925C3-7780-42C0-9E9B-7FF48857FF54}" srcOrd="0" destOrd="0" presId="urn:microsoft.com/office/officeart/2005/8/layout/list1"/>
    <dgm:cxn modelId="{E0475E85-4388-41DF-ADC1-FF033FA582F2}" type="presOf" srcId="{EE77982F-B219-472C-96E1-15EC31C2D8EE}" destId="{7E4CDD32-3F01-4C3A-96AF-0FC016DD9020}" srcOrd="1" destOrd="0" presId="urn:microsoft.com/office/officeart/2005/8/layout/list1"/>
    <dgm:cxn modelId="{AED9244C-210F-42B3-863A-627285E0ED37}" type="presOf" srcId="{B9D4E7DC-80D0-47C5-BB91-48EDF59E2369}" destId="{AC016D9B-2244-49DB-82A6-E3D604F0872A}" srcOrd="0" destOrd="0" presId="urn:microsoft.com/office/officeart/2005/8/layout/list1"/>
    <dgm:cxn modelId="{560CEB82-2269-431E-B46D-BBB034710241}" srcId="{76CF2AD4-2D3E-43D2-8059-9B1AD92FC45F}" destId="{B9D4E7DC-80D0-47C5-BB91-48EDF59E2369}" srcOrd="3" destOrd="0" parTransId="{96440574-B7C1-43DD-8306-D9ABC878A477}" sibTransId="{7DACCE73-243A-42F5-8351-6DB1E21E9055}"/>
    <dgm:cxn modelId="{C1495394-F4FB-46E2-8929-1ECBE654A3FA}" srcId="{76CF2AD4-2D3E-43D2-8059-9B1AD92FC45F}" destId="{B6457D30-5CEA-401C-97E9-9703D903EC66}" srcOrd="4" destOrd="0" parTransId="{909928B6-B48D-4CA4-8E5A-6DD652AB14B0}" sibTransId="{60955927-1BF5-48BF-8F9D-F737EF004929}"/>
    <dgm:cxn modelId="{291D9720-E2AA-4600-A719-DCD6D9CF9B66}" type="presOf" srcId="{5BB16BCB-DF4F-4368-9F26-E69F91423B02}" destId="{325AF929-87D2-4974-B97B-AB0215D54821}" srcOrd="1" destOrd="0" presId="urn:microsoft.com/office/officeart/2005/8/layout/list1"/>
    <dgm:cxn modelId="{898C5B10-F448-4A49-A8DD-AC4214484BDD}" type="presOf" srcId="{B6457D30-5CEA-401C-97E9-9703D903EC66}" destId="{FD1DE063-02DA-48A4-845A-F43DE2E363EA}" srcOrd="0" destOrd="0" presId="urn:microsoft.com/office/officeart/2005/8/layout/list1"/>
    <dgm:cxn modelId="{25684DA0-A23C-4EA8-9BE8-E2C1C7111B5D}" type="presOf" srcId="{B6AD7329-F475-4694-9BCD-9E2905D8038A}" destId="{1F51C1D6-46EF-4DFC-9090-E59523398E59}" srcOrd="1" destOrd="0" presId="urn:microsoft.com/office/officeart/2005/8/layout/list1"/>
    <dgm:cxn modelId="{B0C4158D-AE79-41DE-B0DD-AE91BA8B452F}" type="presOf" srcId="{B6AD7329-F475-4694-9BCD-9E2905D8038A}" destId="{BFC32580-1512-42FD-82ED-8C8242CD254F}" srcOrd="0" destOrd="0" presId="urn:microsoft.com/office/officeart/2005/8/layout/list1"/>
    <dgm:cxn modelId="{4907DC98-5AFC-4A03-AC70-2C85B6D596C1}" type="presOf" srcId="{76CF2AD4-2D3E-43D2-8059-9B1AD92FC45F}" destId="{5B709575-0B0C-4637-AD8C-0E5EFD8C37CA}" srcOrd="0" destOrd="0" presId="urn:microsoft.com/office/officeart/2005/8/layout/list1"/>
    <dgm:cxn modelId="{1097AFD3-1F1A-4C02-A3E6-2ACD7104DF2B}" srcId="{76CF2AD4-2D3E-43D2-8059-9B1AD92FC45F}" destId="{6B623BB7-9EBF-4009-A443-80DB05EA507C}" srcOrd="0" destOrd="0" parTransId="{34377BEF-8EA5-40F6-9399-FA5A9811EA66}" sibTransId="{620E1E4F-C3B5-4DD9-93B2-614C19D0E382}"/>
    <dgm:cxn modelId="{461CDCA4-AE8A-422B-9CB4-DE9C78A17DD2}" type="presParOf" srcId="{5B709575-0B0C-4637-AD8C-0E5EFD8C37CA}" destId="{79BEE62F-5920-4233-98B6-F4939599704C}" srcOrd="0" destOrd="0" presId="urn:microsoft.com/office/officeart/2005/8/layout/list1"/>
    <dgm:cxn modelId="{1E1FE949-9D2D-4CE4-A998-73CCC3A8614F}" type="presParOf" srcId="{79BEE62F-5920-4233-98B6-F4939599704C}" destId="{F4530DB2-503E-4B6C-81FC-D458F1D12DF6}" srcOrd="0" destOrd="0" presId="urn:microsoft.com/office/officeart/2005/8/layout/list1"/>
    <dgm:cxn modelId="{310C70D8-1DCE-479F-8284-21740F6471BB}" type="presParOf" srcId="{79BEE62F-5920-4233-98B6-F4939599704C}" destId="{BBD81A23-D520-43E0-8D13-B502547AE95C}" srcOrd="1" destOrd="0" presId="urn:microsoft.com/office/officeart/2005/8/layout/list1"/>
    <dgm:cxn modelId="{5BF20AA5-7598-45AE-9CEB-CE793C4A8F53}" type="presParOf" srcId="{5B709575-0B0C-4637-AD8C-0E5EFD8C37CA}" destId="{B6BD3F7E-7FAE-440C-8143-C629DCC029D4}" srcOrd="1" destOrd="0" presId="urn:microsoft.com/office/officeart/2005/8/layout/list1"/>
    <dgm:cxn modelId="{281154ED-36F7-48E3-A9E3-AD8AB92BCB88}" type="presParOf" srcId="{5B709575-0B0C-4637-AD8C-0E5EFD8C37CA}" destId="{24F94A03-4EB6-4081-9705-0FA0F06B52F8}" srcOrd="2" destOrd="0" presId="urn:microsoft.com/office/officeart/2005/8/layout/list1"/>
    <dgm:cxn modelId="{6C138BFB-1E38-4EE7-BEB6-29886331F51B}" type="presParOf" srcId="{5B709575-0B0C-4637-AD8C-0E5EFD8C37CA}" destId="{10D26AB0-C766-4C65-A3D5-451A376CEB2B}" srcOrd="3" destOrd="0" presId="urn:microsoft.com/office/officeart/2005/8/layout/list1"/>
    <dgm:cxn modelId="{4FE1721F-4B4D-485A-B966-6CD42AF0664D}" type="presParOf" srcId="{5B709575-0B0C-4637-AD8C-0E5EFD8C37CA}" destId="{C1408E36-FA0A-4F79-A6A5-D5C2ADEC2DEE}" srcOrd="4" destOrd="0" presId="urn:microsoft.com/office/officeart/2005/8/layout/list1"/>
    <dgm:cxn modelId="{FC5CCEA3-25E0-466F-B717-05156A65215C}" type="presParOf" srcId="{C1408E36-FA0A-4F79-A6A5-D5C2ADEC2DEE}" destId="{50203144-4BF6-4E93-999C-0F95C2734EBB}" srcOrd="0" destOrd="0" presId="urn:microsoft.com/office/officeart/2005/8/layout/list1"/>
    <dgm:cxn modelId="{EEE668D4-20A2-48CB-8F52-301B07BC719B}" type="presParOf" srcId="{C1408E36-FA0A-4F79-A6A5-D5C2ADEC2DEE}" destId="{732F18E4-C168-4DDB-A4B5-382B218A283C}" srcOrd="1" destOrd="0" presId="urn:microsoft.com/office/officeart/2005/8/layout/list1"/>
    <dgm:cxn modelId="{187F70B3-F13A-42EA-B647-0FA5EB3DC7CB}" type="presParOf" srcId="{5B709575-0B0C-4637-AD8C-0E5EFD8C37CA}" destId="{FD228EA1-D860-479B-9278-335B0D14E17E}" srcOrd="5" destOrd="0" presId="urn:microsoft.com/office/officeart/2005/8/layout/list1"/>
    <dgm:cxn modelId="{03410BB7-3623-4786-A562-770E91913F74}" type="presParOf" srcId="{5B709575-0B0C-4637-AD8C-0E5EFD8C37CA}" destId="{2EF392B5-0272-4465-BF9E-CA9C8F539E2E}" srcOrd="6" destOrd="0" presId="urn:microsoft.com/office/officeart/2005/8/layout/list1"/>
    <dgm:cxn modelId="{A4F1882F-A057-47CA-844E-E27984A6AAD1}" type="presParOf" srcId="{5B709575-0B0C-4637-AD8C-0E5EFD8C37CA}" destId="{4E6C3D78-7401-405C-B5A8-B8A26022E16D}" srcOrd="7" destOrd="0" presId="urn:microsoft.com/office/officeart/2005/8/layout/list1"/>
    <dgm:cxn modelId="{A396E9CE-39B9-415F-A364-47D2BA3C2AFC}" type="presParOf" srcId="{5B709575-0B0C-4637-AD8C-0E5EFD8C37CA}" destId="{19760537-4088-441D-A116-F9467AB90FB9}" srcOrd="8" destOrd="0" presId="urn:microsoft.com/office/officeart/2005/8/layout/list1"/>
    <dgm:cxn modelId="{833E56FF-D686-4817-972E-E4879831C1FE}" type="presParOf" srcId="{19760537-4088-441D-A116-F9467AB90FB9}" destId="{075925C3-7780-42C0-9E9B-7FF48857FF54}" srcOrd="0" destOrd="0" presId="urn:microsoft.com/office/officeart/2005/8/layout/list1"/>
    <dgm:cxn modelId="{BF314AFE-472B-421D-A77B-FEDDD6844F2D}" type="presParOf" srcId="{19760537-4088-441D-A116-F9467AB90FB9}" destId="{325AF929-87D2-4974-B97B-AB0215D54821}" srcOrd="1" destOrd="0" presId="urn:microsoft.com/office/officeart/2005/8/layout/list1"/>
    <dgm:cxn modelId="{EEFC36E5-8BA1-4177-A882-61235DD058F7}" type="presParOf" srcId="{5B709575-0B0C-4637-AD8C-0E5EFD8C37CA}" destId="{F7EDA93B-6B1B-49DA-92B7-B7044E08E77D}" srcOrd="9" destOrd="0" presId="urn:microsoft.com/office/officeart/2005/8/layout/list1"/>
    <dgm:cxn modelId="{B87C6C83-6237-4B62-BB78-2117ACDC991C}" type="presParOf" srcId="{5B709575-0B0C-4637-AD8C-0E5EFD8C37CA}" destId="{C3CFFDB2-9619-442C-B12C-8F3F7FDFD472}" srcOrd="10" destOrd="0" presId="urn:microsoft.com/office/officeart/2005/8/layout/list1"/>
    <dgm:cxn modelId="{E14C90CC-DFDF-4B9B-80F1-F0D81269FDBC}" type="presParOf" srcId="{5B709575-0B0C-4637-AD8C-0E5EFD8C37CA}" destId="{F7677919-AC08-40F3-824B-32C92DFAA23B}" srcOrd="11" destOrd="0" presId="urn:microsoft.com/office/officeart/2005/8/layout/list1"/>
    <dgm:cxn modelId="{ACC734FE-52F3-488A-B2FC-EAC3BDA8E415}" type="presParOf" srcId="{5B709575-0B0C-4637-AD8C-0E5EFD8C37CA}" destId="{C139AAA2-E53E-4819-9554-C8CA33DB3E83}" srcOrd="12" destOrd="0" presId="urn:microsoft.com/office/officeart/2005/8/layout/list1"/>
    <dgm:cxn modelId="{B3ACF6FA-C18C-4199-A299-24C8055022FF}" type="presParOf" srcId="{C139AAA2-E53E-4819-9554-C8CA33DB3E83}" destId="{AC016D9B-2244-49DB-82A6-E3D604F0872A}" srcOrd="0" destOrd="0" presId="urn:microsoft.com/office/officeart/2005/8/layout/list1"/>
    <dgm:cxn modelId="{1CCE464A-4F66-496E-820E-1907A47004C4}" type="presParOf" srcId="{C139AAA2-E53E-4819-9554-C8CA33DB3E83}" destId="{E34FC187-F850-4458-A7A0-59A74F54C2AA}" srcOrd="1" destOrd="0" presId="urn:microsoft.com/office/officeart/2005/8/layout/list1"/>
    <dgm:cxn modelId="{7EA0F8AC-9757-43A7-834F-D6D23D99732F}" type="presParOf" srcId="{5B709575-0B0C-4637-AD8C-0E5EFD8C37CA}" destId="{116E36C5-5C22-495E-BB3A-1260BC6ED8F4}" srcOrd="13" destOrd="0" presId="urn:microsoft.com/office/officeart/2005/8/layout/list1"/>
    <dgm:cxn modelId="{8ABF1C56-D539-4D38-A10A-226ADD971378}" type="presParOf" srcId="{5B709575-0B0C-4637-AD8C-0E5EFD8C37CA}" destId="{E7D2A056-2BF5-4D39-BF37-19B0B4D20B5E}" srcOrd="14" destOrd="0" presId="urn:microsoft.com/office/officeart/2005/8/layout/list1"/>
    <dgm:cxn modelId="{1DB2FE64-EFD2-49F8-8F53-15F225B5ECD3}" type="presParOf" srcId="{5B709575-0B0C-4637-AD8C-0E5EFD8C37CA}" destId="{0B8E820F-7CBE-469D-AB90-1054CB6C6484}" srcOrd="15" destOrd="0" presId="urn:microsoft.com/office/officeart/2005/8/layout/list1"/>
    <dgm:cxn modelId="{AA0EEBAE-16DA-42AC-BA50-A9BF81BA2E25}" type="presParOf" srcId="{5B709575-0B0C-4637-AD8C-0E5EFD8C37CA}" destId="{ADD906C8-C5DF-4D7C-AB10-69FD33ED5F36}" srcOrd="16" destOrd="0" presId="urn:microsoft.com/office/officeart/2005/8/layout/list1"/>
    <dgm:cxn modelId="{BAEE0D19-37F8-4CC0-9694-FAD0E6312995}" type="presParOf" srcId="{ADD906C8-C5DF-4D7C-AB10-69FD33ED5F36}" destId="{FD1DE063-02DA-48A4-845A-F43DE2E363EA}" srcOrd="0" destOrd="0" presId="urn:microsoft.com/office/officeart/2005/8/layout/list1"/>
    <dgm:cxn modelId="{075C1238-E0B8-41A9-ACDD-6072F3377F0A}" type="presParOf" srcId="{ADD906C8-C5DF-4D7C-AB10-69FD33ED5F36}" destId="{9B127BCD-77A8-4A27-B565-12FB17C4EE12}" srcOrd="1" destOrd="0" presId="urn:microsoft.com/office/officeart/2005/8/layout/list1"/>
    <dgm:cxn modelId="{16E81C46-DBE2-4339-830C-B89C5C12974E}" type="presParOf" srcId="{5B709575-0B0C-4637-AD8C-0E5EFD8C37CA}" destId="{8EBFADB5-40BC-418B-B067-D1EFB1ABCF71}" srcOrd="17" destOrd="0" presId="urn:microsoft.com/office/officeart/2005/8/layout/list1"/>
    <dgm:cxn modelId="{065669F0-7487-431F-BCA9-EBDCBA9A03F3}" type="presParOf" srcId="{5B709575-0B0C-4637-AD8C-0E5EFD8C37CA}" destId="{5B711112-4E27-4CD5-91B9-8D2CDED4F914}" srcOrd="18" destOrd="0" presId="urn:microsoft.com/office/officeart/2005/8/layout/list1"/>
    <dgm:cxn modelId="{9DB54F7B-7710-4476-8453-C345CF367572}" type="presParOf" srcId="{5B709575-0B0C-4637-AD8C-0E5EFD8C37CA}" destId="{95F37A10-E8F9-405A-829A-5AB25FAAE16D}" srcOrd="19" destOrd="0" presId="urn:microsoft.com/office/officeart/2005/8/layout/list1"/>
    <dgm:cxn modelId="{6B14E158-AB47-4D50-AD83-D3771D9E909B}" type="presParOf" srcId="{5B709575-0B0C-4637-AD8C-0E5EFD8C37CA}" destId="{5F70744B-DF0B-4E6E-B72C-672BE77E31A7}" srcOrd="20" destOrd="0" presId="urn:microsoft.com/office/officeart/2005/8/layout/list1"/>
    <dgm:cxn modelId="{06415837-82A8-4142-AD7F-9A64E1D50387}" type="presParOf" srcId="{5F70744B-DF0B-4E6E-B72C-672BE77E31A7}" destId="{3B4C5F93-3379-4925-AD82-DB3AFC578D22}" srcOrd="0" destOrd="0" presId="urn:microsoft.com/office/officeart/2005/8/layout/list1"/>
    <dgm:cxn modelId="{9B670D62-3184-47A9-AAF3-5F1B26551E1E}" type="presParOf" srcId="{5F70744B-DF0B-4E6E-B72C-672BE77E31A7}" destId="{4D7E139D-7183-40FD-86D3-C858E401DF64}" srcOrd="1" destOrd="0" presId="urn:microsoft.com/office/officeart/2005/8/layout/list1"/>
    <dgm:cxn modelId="{F65D91BA-1658-4086-B5AB-E1457EAFB921}" type="presParOf" srcId="{5B709575-0B0C-4637-AD8C-0E5EFD8C37CA}" destId="{75485DA3-2FD4-478E-A32B-291A5B350F22}" srcOrd="21" destOrd="0" presId="urn:microsoft.com/office/officeart/2005/8/layout/list1"/>
    <dgm:cxn modelId="{56A23838-81F9-492A-8D6D-70F00B57C515}" type="presParOf" srcId="{5B709575-0B0C-4637-AD8C-0E5EFD8C37CA}" destId="{DA373F0B-304A-4114-A8F5-E45688E6437B}" srcOrd="22" destOrd="0" presId="urn:microsoft.com/office/officeart/2005/8/layout/list1"/>
    <dgm:cxn modelId="{5DDFC77C-66DD-4747-B103-29432D8F1564}" type="presParOf" srcId="{5B709575-0B0C-4637-AD8C-0E5EFD8C37CA}" destId="{11037A38-1964-4041-AC8E-A56E22123387}" srcOrd="23" destOrd="0" presId="urn:microsoft.com/office/officeart/2005/8/layout/list1"/>
    <dgm:cxn modelId="{A8AF2307-214F-49AB-8928-16E0141FB0FB}" type="presParOf" srcId="{5B709575-0B0C-4637-AD8C-0E5EFD8C37CA}" destId="{587281F4-770F-44B6-A824-53C53B36BF0E}" srcOrd="24" destOrd="0" presId="urn:microsoft.com/office/officeart/2005/8/layout/list1"/>
    <dgm:cxn modelId="{D5B193A6-CA85-491D-BE52-413CFB6F4042}" type="presParOf" srcId="{587281F4-770F-44B6-A824-53C53B36BF0E}" destId="{7951F1E6-B7E2-4090-96C9-866ACE78B928}" srcOrd="0" destOrd="0" presId="urn:microsoft.com/office/officeart/2005/8/layout/list1"/>
    <dgm:cxn modelId="{2053D10C-C47C-4A41-8EEE-D8EB71ECDFB5}" type="presParOf" srcId="{587281F4-770F-44B6-A824-53C53B36BF0E}" destId="{7E4CDD32-3F01-4C3A-96AF-0FC016DD9020}" srcOrd="1" destOrd="0" presId="urn:microsoft.com/office/officeart/2005/8/layout/list1"/>
    <dgm:cxn modelId="{430EBD08-A759-44C2-9F4D-F5ECEFF7B6E7}" type="presParOf" srcId="{5B709575-0B0C-4637-AD8C-0E5EFD8C37CA}" destId="{621501C7-3166-4DED-915E-0D0F46E6040E}" srcOrd="25" destOrd="0" presId="urn:microsoft.com/office/officeart/2005/8/layout/list1"/>
    <dgm:cxn modelId="{0C699A57-7118-43DF-B6FD-52109FEB1F22}" type="presParOf" srcId="{5B709575-0B0C-4637-AD8C-0E5EFD8C37CA}" destId="{1E6F7013-E32A-4828-9A39-A389B3459056}" srcOrd="26" destOrd="0" presId="urn:microsoft.com/office/officeart/2005/8/layout/list1"/>
    <dgm:cxn modelId="{1730C21C-4CCC-4F1B-BEC4-72B2296FFF23}" type="presParOf" srcId="{5B709575-0B0C-4637-AD8C-0E5EFD8C37CA}" destId="{FFA057C1-E63F-4CA2-8F9E-C8815E07CC6E}" srcOrd="27" destOrd="0" presId="urn:microsoft.com/office/officeart/2005/8/layout/list1"/>
    <dgm:cxn modelId="{4923F34B-7522-4AC0-9E24-95E77E38A2D2}" type="presParOf" srcId="{5B709575-0B0C-4637-AD8C-0E5EFD8C37CA}" destId="{1C943739-F54A-4A3C-BC3E-16D529D029DB}" srcOrd="28" destOrd="0" presId="urn:microsoft.com/office/officeart/2005/8/layout/list1"/>
    <dgm:cxn modelId="{71398C98-63F2-4619-AF68-309F3B10AB68}" type="presParOf" srcId="{1C943739-F54A-4A3C-BC3E-16D529D029DB}" destId="{BFC32580-1512-42FD-82ED-8C8242CD254F}" srcOrd="0" destOrd="0" presId="urn:microsoft.com/office/officeart/2005/8/layout/list1"/>
    <dgm:cxn modelId="{AD040079-94C2-4A8C-99A3-D4348FF5E362}" type="presParOf" srcId="{1C943739-F54A-4A3C-BC3E-16D529D029DB}" destId="{1F51C1D6-46EF-4DFC-9090-E59523398E59}" srcOrd="1" destOrd="0" presId="urn:microsoft.com/office/officeart/2005/8/layout/list1"/>
    <dgm:cxn modelId="{5876A5F1-DDB8-41C2-9DD1-A1C87D1088BE}" type="presParOf" srcId="{5B709575-0B0C-4637-AD8C-0E5EFD8C37CA}" destId="{04371765-9730-4C93-8283-A52B04778772}" srcOrd="29" destOrd="0" presId="urn:microsoft.com/office/officeart/2005/8/layout/list1"/>
    <dgm:cxn modelId="{1AA3FA16-985E-4607-B98F-C485E8B6FECD}" type="presParOf" srcId="{5B709575-0B0C-4637-AD8C-0E5EFD8C37CA}" destId="{9141B632-7457-426C-9CE6-C6FCF9E5D620}" srcOrd="30" destOrd="0" presId="urn:microsoft.com/office/officeart/2005/8/layout/list1"/>
    <dgm:cxn modelId="{642BF858-BEB7-4B69-82D2-E75E3353B32A}" type="presParOf" srcId="{5B709575-0B0C-4637-AD8C-0E5EFD8C37CA}" destId="{44BB6A7E-2B7E-4B55-BFB1-7FEDFF4B9081}" srcOrd="31" destOrd="0" presId="urn:microsoft.com/office/officeart/2005/8/layout/list1"/>
    <dgm:cxn modelId="{6FEFAEF2-897A-4321-8926-301376934AF0}" type="presParOf" srcId="{5B709575-0B0C-4637-AD8C-0E5EFD8C37CA}" destId="{30587010-9700-41ED-93FE-4E73F00242A7}" srcOrd="32" destOrd="0" presId="urn:microsoft.com/office/officeart/2005/8/layout/list1"/>
    <dgm:cxn modelId="{CAB3E171-A50D-4100-A66B-569615091740}" type="presParOf" srcId="{30587010-9700-41ED-93FE-4E73F00242A7}" destId="{132CE26E-5D77-425F-A85B-9579AB58B2E1}" srcOrd="0" destOrd="0" presId="urn:microsoft.com/office/officeart/2005/8/layout/list1"/>
    <dgm:cxn modelId="{43F4F6C0-3AB0-4890-8C0E-21F39A9524EC}" type="presParOf" srcId="{30587010-9700-41ED-93FE-4E73F00242A7}" destId="{B3F1F828-E1F0-4132-8445-B8AC72F2BC18}" srcOrd="1" destOrd="0" presId="urn:microsoft.com/office/officeart/2005/8/layout/list1"/>
    <dgm:cxn modelId="{276BD1DA-94F6-4FC1-95B8-87D220C34D4D}" type="presParOf" srcId="{5B709575-0B0C-4637-AD8C-0E5EFD8C37CA}" destId="{A0E9F7B9-5E5F-4F5A-959E-991D3F6F1527}" srcOrd="33" destOrd="0" presId="urn:microsoft.com/office/officeart/2005/8/layout/list1"/>
    <dgm:cxn modelId="{0B38240C-49F5-43E5-812D-9CC9B0F18C40}" type="presParOf" srcId="{5B709575-0B0C-4637-AD8C-0E5EFD8C37CA}" destId="{17CE104D-5D3D-4F62-A40A-7D9FE6335E90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4182-A19A-4DD2-BDF5-B829F0310166}">
      <dsp:nvSpPr>
        <dsp:cNvPr id="0" name=""/>
        <dsp:cNvSpPr/>
      </dsp:nvSpPr>
      <dsp:spPr>
        <a:xfrm>
          <a:off x="0" y="266830"/>
          <a:ext cx="80930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BBD32-02A9-4735-83D4-F3EBFCBC02A3}">
      <dsp:nvSpPr>
        <dsp:cNvPr id="0" name=""/>
        <dsp:cNvSpPr/>
      </dsp:nvSpPr>
      <dsp:spPr>
        <a:xfrm>
          <a:off x="404653" y="45430"/>
          <a:ext cx="566515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29" tIns="0" rIns="21412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Introduction</a:t>
          </a:r>
          <a:endParaRPr lang="en-US" sz="1500" kern="1200" dirty="0"/>
        </a:p>
      </dsp:txBody>
      <dsp:txXfrm>
        <a:off x="426269" y="67046"/>
        <a:ext cx="5621920" cy="399568"/>
      </dsp:txXfrm>
    </dsp:sp>
    <dsp:sp modelId="{1004EFE9-A21A-4871-9E64-9FCD53ED96CC}">
      <dsp:nvSpPr>
        <dsp:cNvPr id="0" name=""/>
        <dsp:cNvSpPr/>
      </dsp:nvSpPr>
      <dsp:spPr>
        <a:xfrm>
          <a:off x="0" y="947230"/>
          <a:ext cx="80930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DDFAB-8B93-4C28-A0B9-B005F5EF029A}">
      <dsp:nvSpPr>
        <dsp:cNvPr id="0" name=""/>
        <dsp:cNvSpPr/>
      </dsp:nvSpPr>
      <dsp:spPr>
        <a:xfrm>
          <a:off x="404653" y="725830"/>
          <a:ext cx="566515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29" tIns="0" rIns="21412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Software Project Management Plan</a:t>
          </a:r>
          <a:endParaRPr lang="en-US" sz="1500" kern="1200" dirty="0"/>
        </a:p>
      </dsp:txBody>
      <dsp:txXfrm>
        <a:off x="426269" y="747446"/>
        <a:ext cx="5621920" cy="399568"/>
      </dsp:txXfrm>
    </dsp:sp>
    <dsp:sp modelId="{DDA443BB-D1AE-40B7-A340-26A4F9168CD1}">
      <dsp:nvSpPr>
        <dsp:cNvPr id="0" name=""/>
        <dsp:cNvSpPr/>
      </dsp:nvSpPr>
      <dsp:spPr>
        <a:xfrm>
          <a:off x="0" y="1627631"/>
          <a:ext cx="80930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8B4DC-256A-4FC9-B7AE-A58BD86DE1B3}">
      <dsp:nvSpPr>
        <dsp:cNvPr id="0" name=""/>
        <dsp:cNvSpPr/>
      </dsp:nvSpPr>
      <dsp:spPr>
        <a:xfrm>
          <a:off x="404653" y="1406230"/>
          <a:ext cx="566515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29" tIns="0" rIns="21412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Software Requirement Specifications</a:t>
          </a:r>
          <a:endParaRPr lang="en-US" sz="1500" kern="1200" dirty="0"/>
        </a:p>
      </dsp:txBody>
      <dsp:txXfrm>
        <a:off x="426269" y="1427846"/>
        <a:ext cx="5621920" cy="399568"/>
      </dsp:txXfrm>
    </dsp:sp>
    <dsp:sp modelId="{8F8F3F38-18EB-462A-AA34-902510D0F26D}">
      <dsp:nvSpPr>
        <dsp:cNvPr id="0" name=""/>
        <dsp:cNvSpPr/>
      </dsp:nvSpPr>
      <dsp:spPr>
        <a:xfrm>
          <a:off x="0" y="2308031"/>
          <a:ext cx="80930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EF51A-DEE9-49C2-8401-9CB1939E3774}">
      <dsp:nvSpPr>
        <dsp:cNvPr id="0" name=""/>
        <dsp:cNvSpPr/>
      </dsp:nvSpPr>
      <dsp:spPr>
        <a:xfrm>
          <a:off x="404653" y="2086631"/>
          <a:ext cx="566515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29" tIns="0" rIns="21412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Software Design Description</a:t>
          </a:r>
        </a:p>
      </dsp:txBody>
      <dsp:txXfrm>
        <a:off x="426269" y="2108247"/>
        <a:ext cx="5621920" cy="399568"/>
      </dsp:txXfrm>
    </dsp:sp>
    <dsp:sp modelId="{9AF5EA0A-7640-42C5-8F18-98FAFF6F6BD4}">
      <dsp:nvSpPr>
        <dsp:cNvPr id="0" name=""/>
        <dsp:cNvSpPr/>
      </dsp:nvSpPr>
      <dsp:spPr>
        <a:xfrm>
          <a:off x="0" y="2988431"/>
          <a:ext cx="80930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E117-D9EE-4D78-9688-9BACA66B85D9}">
      <dsp:nvSpPr>
        <dsp:cNvPr id="0" name=""/>
        <dsp:cNvSpPr/>
      </dsp:nvSpPr>
      <dsp:spPr>
        <a:xfrm>
          <a:off x="404653" y="2767031"/>
          <a:ext cx="566515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29" tIns="0" rIns="21412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Software Testing</a:t>
          </a:r>
        </a:p>
      </dsp:txBody>
      <dsp:txXfrm>
        <a:off x="426269" y="2788647"/>
        <a:ext cx="5621920" cy="399568"/>
      </dsp:txXfrm>
    </dsp:sp>
    <dsp:sp modelId="{E7F2A01C-E7DB-405F-B3AE-CFDACD7A1CE7}">
      <dsp:nvSpPr>
        <dsp:cNvPr id="0" name=""/>
        <dsp:cNvSpPr/>
      </dsp:nvSpPr>
      <dsp:spPr>
        <a:xfrm>
          <a:off x="0" y="3668831"/>
          <a:ext cx="80930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32F8-1F23-4A00-9B9F-0EDAF90BED2F}">
      <dsp:nvSpPr>
        <dsp:cNvPr id="0" name=""/>
        <dsp:cNvSpPr/>
      </dsp:nvSpPr>
      <dsp:spPr>
        <a:xfrm>
          <a:off x="404653" y="3447431"/>
          <a:ext cx="566515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29" tIns="0" rIns="21412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Summary</a:t>
          </a:r>
        </a:p>
      </dsp:txBody>
      <dsp:txXfrm>
        <a:off x="426269" y="3469047"/>
        <a:ext cx="5621920" cy="399568"/>
      </dsp:txXfrm>
    </dsp:sp>
    <dsp:sp modelId="{92FE787A-D36B-435E-9415-2D7356348AB9}">
      <dsp:nvSpPr>
        <dsp:cNvPr id="0" name=""/>
        <dsp:cNvSpPr/>
      </dsp:nvSpPr>
      <dsp:spPr>
        <a:xfrm>
          <a:off x="0" y="4349230"/>
          <a:ext cx="80930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FDAB1-B701-47DA-B59D-D022D19320A6}">
      <dsp:nvSpPr>
        <dsp:cNvPr id="0" name=""/>
        <dsp:cNvSpPr/>
      </dsp:nvSpPr>
      <dsp:spPr>
        <a:xfrm>
          <a:off x="404653" y="4127831"/>
          <a:ext cx="566515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29" tIns="0" rIns="21412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Demonstration</a:t>
          </a:r>
        </a:p>
      </dsp:txBody>
      <dsp:txXfrm>
        <a:off x="426269" y="4149447"/>
        <a:ext cx="5621920" cy="399568"/>
      </dsp:txXfrm>
    </dsp:sp>
    <dsp:sp modelId="{6358EE48-B943-4AA4-ACB8-737A6DD7B3E6}">
      <dsp:nvSpPr>
        <dsp:cNvPr id="0" name=""/>
        <dsp:cNvSpPr/>
      </dsp:nvSpPr>
      <dsp:spPr>
        <a:xfrm>
          <a:off x="0" y="5029631"/>
          <a:ext cx="80930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148F2-0A4C-44E0-A184-2FF49343E8B5}">
      <dsp:nvSpPr>
        <dsp:cNvPr id="0" name=""/>
        <dsp:cNvSpPr/>
      </dsp:nvSpPr>
      <dsp:spPr>
        <a:xfrm>
          <a:off x="404653" y="4808230"/>
          <a:ext cx="566515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29" tIns="0" rIns="21412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Q &amp; A</a:t>
          </a:r>
        </a:p>
      </dsp:txBody>
      <dsp:txXfrm>
        <a:off x="426269" y="4829846"/>
        <a:ext cx="5621920" cy="399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9EDE4-3BB8-447F-BAAC-B85C330ECA08}">
      <dsp:nvSpPr>
        <dsp:cNvPr id="0" name=""/>
        <dsp:cNvSpPr/>
      </dsp:nvSpPr>
      <dsp:spPr>
        <a:xfrm>
          <a:off x="0" y="0"/>
          <a:ext cx="9144000" cy="1623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Human Resource Entry</a:t>
          </a:r>
          <a:endParaRPr lang="en-US" sz="4800" kern="1200" dirty="0"/>
        </a:p>
      </dsp:txBody>
      <dsp:txXfrm>
        <a:off x="0" y="0"/>
        <a:ext cx="9144000" cy="1623060"/>
      </dsp:txXfrm>
    </dsp:sp>
    <dsp:sp modelId="{53F8B16C-185C-43E0-AA2D-18CE51190169}">
      <dsp:nvSpPr>
        <dsp:cNvPr id="0" name=""/>
        <dsp:cNvSpPr/>
      </dsp:nvSpPr>
      <dsp:spPr>
        <a:xfrm>
          <a:off x="0" y="1623060"/>
          <a:ext cx="4572000" cy="340842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0070C0"/>
              </a:solidFill>
            </a:rPr>
            <a:t>Web-Access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0070C0"/>
              </a:solidFill>
            </a:rPr>
            <a:t>(Chrome, Firefox,</a:t>
          </a:r>
          <a:r>
            <a:rPr lang="en-US" sz="3500" kern="1200" dirty="0" smtClean="0"/>
            <a:t> </a:t>
          </a:r>
          <a:r>
            <a:rPr lang="en-US" sz="3500" b="1" kern="1200" dirty="0" smtClean="0">
              <a:solidFill>
                <a:srgbClr val="FF0000"/>
              </a:solidFill>
            </a:rPr>
            <a:t>IE, Opera)</a:t>
          </a:r>
          <a:endParaRPr lang="en-US" sz="3500" b="1" kern="1200" dirty="0">
            <a:solidFill>
              <a:srgbClr val="FF0000"/>
            </a:solidFill>
          </a:endParaRPr>
        </a:p>
      </dsp:txBody>
      <dsp:txXfrm>
        <a:off x="0" y="1623060"/>
        <a:ext cx="4572000" cy="3408426"/>
      </dsp:txXfrm>
    </dsp:sp>
    <dsp:sp modelId="{019FF597-8145-4D2A-B811-4C9FC9A13BBB}">
      <dsp:nvSpPr>
        <dsp:cNvPr id="0" name=""/>
        <dsp:cNvSpPr/>
      </dsp:nvSpPr>
      <dsp:spPr>
        <a:xfrm>
          <a:off x="4572000" y="1623060"/>
          <a:ext cx="4572000" cy="340842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70C0"/>
              </a:solidFill>
            </a:rPr>
            <a:t>Native-App-Like Web Application on Mobiles</a:t>
          </a:r>
        </a:p>
      </dsp:txBody>
      <dsp:txXfrm>
        <a:off x="4572000" y="1623060"/>
        <a:ext cx="4572000" cy="3408426"/>
      </dsp:txXfrm>
    </dsp:sp>
    <dsp:sp modelId="{1D19AB34-5081-4CE0-AC94-74697903E616}">
      <dsp:nvSpPr>
        <dsp:cNvPr id="0" name=""/>
        <dsp:cNvSpPr/>
      </dsp:nvSpPr>
      <dsp:spPr>
        <a:xfrm flipV="1">
          <a:off x="0" y="5031486"/>
          <a:ext cx="9144000" cy="37871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E1DBB-5FE1-4E32-897D-D9426648AF5E}">
      <dsp:nvSpPr>
        <dsp:cNvPr id="0" name=""/>
        <dsp:cNvSpPr/>
      </dsp:nvSpPr>
      <dsp:spPr>
        <a:xfrm>
          <a:off x="0" y="390149"/>
          <a:ext cx="8305800" cy="311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458216" rIns="64462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Hardware Requirement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Software Requirement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Operation Systems &amp; Frameworks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Database Tools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Development Tools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Document Tools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Communications Tools</a:t>
          </a:r>
          <a:endParaRPr lang="en-US" sz="2200" kern="1200" dirty="0"/>
        </a:p>
      </dsp:txBody>
      <dsp:txXfrm>
        <a:off x="0" y="390149"/>
        <a:ext cx="8305800" cy="3118500"/>
      </dsp:txXfrm>
    </dsp:sp>
    <dsp:sp modelId="{8430EC7D-DA69-4410-8CF2-30CA70EFFA3A}">
      <dsp:nvSpPr>
        <dsp:cNvPr id="0" name=""/>
        <dsp:cNvSpPr/>
      </dsp:nvSpPr>
      <dsp:spPr>
        <a:xfrm>
          <a:off x="415290" y="65429"/>
          <a:ext cx="58140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Development Environment</a:t>
          </a:r>
          <a:endParaRPr lang="en-US" sz="2200" kern="1200" dirty="0"/>
        </a:p>
      </dsp:txBody>
      <dsp:txXfrm>
        <a:off x="446993" y="97132"/>
        <a:ext cx="5750654" cy="586034"/>
      </dsp:txXfrm>
    </dsp:sp>
    <dsp:sp modelId="{9697FBB3-6906-497A-8491-E794DBADCC5E}">
      <dsp:nvSpPr>
        <dsp:cNvPr id="0" name=""/>
        <dsp:cNvSpPr/>
      </dsp:nvSpPr>
      <dsp:spPr>
        <a:xfrm>
          <a:off x="0" y="3952170"/>
          <a:ext cx="8305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944FD-7BBB-4F80-A55D-176A44A12CE2}">
      <dsp:nvSpPr>
        <dsp:cNvPr id="0" name=""/>
        <dsp:cNvSpPr/>
      </dsp:nvSpPr>
      <dsp:spPr>
        <a:xfrm>
          <a:off x="415290" y="3627449"/>
          <a:ext cx="58140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External Environments</a:t>
          </a:r>
          <a:endParaRPr lang="en-US" sz="2200" kern="1200" dirty="0"/>
        </a:p>
      </dsp:txBody>
      <dsp:txXfrm>
        <a:off x="446993" y="3659152"/>
        <a:ext cx="5750654" cy="5860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5BAA6-BC6B-41FB-80DE-AF5DCCAE9C72}">
      <dsp:nvSpPr>
        <dsp:cNvPr id="0" name=""/>
        <dsp:cNvSpPr/>
      </dsp:nvSpPr>
      <dsp:spPr>
        <a:xfrm>
          <a:off x="0" y="649930"/>
          <a:ext cx="74834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D2068-4CE7-47D5-B84B-778254FC9389}">
      <dsp:nvSpPr>
        <dsp:cNvPr id="0" name=""/>
        <dsp:cNvSpPr/>
      </dsp:nvSpPr>
      <dsp:spPr>
        <a:xfrm>
          <a:off x="374173" y="236650"/>
          <a:ext cx="523843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00" tIns="0" rIns="1980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Functional Requirements</a:t>
          </a:r>
          <a:endParaRPr lang="en-US" sz="2800" kern="1200" dirty="0"/>
        </a:p>
      </dsp:txBody>
      <dsp:txXfrm>
        <a:off x="414522" y="276999"/>
        <a:ext cx="5157734" cy="745862"/>
      </dsp:txXfrm>
    </dsp:sp>
    <dsp:sp modelId="{85B9E419-0A27-4976-9016-308834709AB7}">
      <dsp:nvSpPr>
        <dsp:cNvPr id="0" name=""/>
        <dsp:cNvSpPr/>
      </dsp:nvSpPr>
      <dsp:spPr>
        <a:xfrm>
          <a:off x="0" y="1920011"/>
          <a:ext cx="748347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575E8-D071-4404-89B1-54FE7A282F2D}">
      <dsp:nvSpPr>
        <dsp:cNvPr id="0" name=""/>
        <dsp:cNvSpPr/>
      </dsp:nvSpPr>
      <dsp:spPr>
        <a:xfrm>
          <a:off x="374173" y="1506730"/>
          <a:ext cx="5238432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000" tIns="0" rIns="1980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Non-functional Requirements</a:t>
          </a:r>
          <a:endParaRPr lang="en-US" sz="2800" kern="1200" dirty="0"/>
        </a:p>
      </dsp:txBody>
      <dsp:txXfrm>
        <a:off x="414522" y="1547079"/>
        <a:ext cx="5157734" cy="745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7458-BCD4-4551-823E-D71ADCA9850F}">
      <dsp:nvSpPr>
        <dsp:cNvPr id="0" name=""/>
        <dsp:cNvSpPr/>
      </dsp:nvSpPr>
      <dsp:spPr>
        <a:xfrm>
          <a:off x="0" y="34565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8C5BF-8C5D-4E9F-AC90-86D8B5AAB285}">
      <dsp:nvSpPr>
        <dsp:cNvPr id="0" name=""/>
        <dsp:cNvSpPr/>
      </dsp:nvSpPr>
      <dsp:spPr>
        <a:xfrm>
          <a:off x="411480" y="9473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Overall System Architecture</a:t>
          </a:r>
          <a:endParaRPr lang="en-US" sz="1700" kern="1200" dirty="0"/>
        </a:p>
      </dsp:txBody>
      <dsp:txXfrm>
        <a:off x="435978" y="119237"/>
        <a:ext cx="5711724" cy="452844"/>
      </dsp:txXfrm>
    </dsp:sp>
    <dsp:sp modelId="{EC9293C8-3839-436B-8C5D-B5FA8FE5BC3B}">
      <dsp:nvSpPr>
        <dsp:cNvPr id="0" name=""/>
        <dsp:cNvSpPr/>
      </dsp:nvSpPr>
      <dsp:spPr>
        <a:xfrm>
          <a:off x="0" y="111677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C8FE8-E99C-4443-900A-21E924FF800E}">
      <dsp:nvSpPr>
        <dsp:cNvPr id="0" name=""/>
        <dsp:cNvSpPr/>
      </dsp:nvSpPr>
      <dsp:spPr>
        <a:xfrm>
          <a:off x="411480" y="86585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Component Diagram</a:t>
          </a:r>
          <a:endParaRPr lang="en-US" sz="1700" kern="1200" dirty="0"/>
        </a:p>
      </dsp:txBody>
      <dsp:txXfrm>
        <a:off x="435978" y="890357"/>
        <a:ext cx="5711724" cy="452844"/>
      </dsp:txXfrm>
    </dsp:sp>
    <dsp:sp modelId="{7DDC8093-28CE-4F4B-B105-3DEB6EA0FB24}">
      <dsp:nvSpPr>
        <dsp:cNvPr id="0" name=""/>
        <dsp:cNvSpPr/>
      </dsp:nvSpPr>
      <dsp:spPr>
        <a:xfrm>
          <a:off x="0" y="188789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F7B7C-CFBE-4ACF-9C4E-3A2DF1F6553D}">
      <dsp:nvSpPr>
        <dsp:cNvPr id="0" name=""/>
        <dsp:cNvSpPr/>
      </dsp:nvSpPr>
      <dsp:spPr>
        <a:xfrm>
          <a:off x="411480" y="163697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Architecture Design</a:t>
          </a:r>
          <a:endParaRPr lang="en-US" sz="1700" kern="1200" dirty="0"/>
        </a:p>
      </dsp:txBody>
      <dsp:txXfrm>
        <a:off x="435978" y="1661477"/>
        <a:ext cx="5711724" cy="452844"/>
      </dsp:txXfrm>
    </dsp:sp>
    <dsp:sp modelId="{2300F1BB-E431-4B1D-9D46-E27F10617607}">
      <dsp:nvSpPr>
        <dsp:cNvPr id="0" name=""/>
        <dsp:cNvSpPr/>
      </dsp:nvSpPr>
      <dsp:spPr>
        <a:xfrm>
          <a:off x="0" y="265901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4C1FF-C1B7-4718-8D9B-58D64CF695A7}">
      <dsp:nvSpPr>
        <dsp:cNvPr id="0" name=""/>
        <dsp:cNvSpPr/>
      </dsp:nvSpPr>
      <dsp:spPr>
        <a:xfrm>
          <a:off x="411480" y="240809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Class Diagram</a:t>
          </a:r>
          <a:endParaRPr lang="en-US" sz="1700" kern="1200" dirty="0"/>
        </a:p>
      </dsp:txBody>
      <dsp:txXfrm>
        <a:off x="435978" y="2432597"/>
        <a:ext cx="5711724" cy="452844"/>
      </dsp:txXfrm>
    </dsp:sp>
    <dsp:sp modelId="{F00708AF-3C6C-47B3-929B-D4539BA6FAB7}">
      <dsp:nvSpPr>
        <dsp:cNvPr id="0" name=""/>
        <dsp:cNvSpPr/>
      </dsp:nvSpPr>
      <dsp:spPr>
        <a:xfrm>
          <a:off x="0" y="3430140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734C2-12B7-4D25-BA01-4AC2F10AECE7}">
      <dsp:nvSpPr>
        <dsp:cNvPr id="0" name=""/>
        <dsp:cNvSpPr/>
      </dsp:nvSpPr>
      <dsp:spPr>
        <a:xfrm>
          <a:off x="411480" y="3179220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Sequence Diagram</a:t>
          </a:r>
          <a:endParaRPr lang="en-US" sz="1700" kern="1200" dirty="0"/>
        </a:p>
      </dsp:txBody>
      <dsp:txXfrm>
        <a:off x="435978" y="3203718"/>
        <a:ext cx="5711724" cy="452844"/>
      </dsp:txXfrm>
    </dsp:sp>
    <dsp:sp modelId="{E873C64F-11FB-4C4D-AE1F-B0FEB3A805AE}">
      <dsp:nvSpPr>
        <dsp:cNvPr id="0" name=""/>
        <dsp:cNvSpPr/>
      </dsp:nvSpPr>
      <dsp:spPr>
        <a:xfrm>
          <a:off x="0" y="420125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229E6-405A-476B-AF4C-AADC93DA5686}">
      <dsp:nvSpPr>
        <dsp:cNvPr id="0" name=""/>
        <dsp:cNvSpPr/>
      </dsp:nvSpPr>
      <dsp:spPr>
        <a:xfrm>
          <a:off x="411480" y="395033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Database Design</a:t>
          </a:r>
          <a:endParaRPr lang="en-US" sz="1700" kern="1200" dirty="0"/>
        </a:p>
      </dsp:txBody>
      <dsp:txXfrm>
        <a:off x="435978" y="3974837"/>
        <a:ext cx="5711724" cy="4528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45968-60DC-4D81-8543-29CB018F5C7E}">
      <dsp:nvSpPr>
        <dsp:cNvPr id="0" name=""/>
        <dsp:cNvSpPr/>
      </dsp:nvSpPr>
      <dsp:spPr>
        <a:xfrm>
          <a:off x="0" y="371858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25DDA-F829-4E88-A437-06118ABA6890}">
      <dsp:nvSpPr>
        <dsp:cNvPr id="0" name=""/>
        <dsp:cNvSpPr/>
      </dsp:nvSpPr>
      <dsp:spPr>
        <a:xfrm>
          <a:off x="411480" y="91418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Testing Process</a:t>
          </a:r>
          <a:endParaRPr lang="en-US" sz="1900" kern="1200" dirty="0"/>
        </a:p>
      </dsp:txBody>
      <dsp:txXfrm>
        <a:off x="438860" y="118798"/>
        <a:ext cx="5705960" cy="506120"/>
      </dsp:txXfrm>
    </dsp:sp>
    <dsp:sp modelId="{AB4476A5-8346-418C-BBEE-BBB163C2C7AA}">
      <dsp:nvSpPr>
        <dsp:cNvPr id="0" name=""/>
        <dsp:cNvSpPr/>
      </dsp:nvSpPr>
      <dsp:spPr>
        <a:xfrm>
          <a:off x="0" y="1233698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CF0C4-F70F-41F5-9C5F-01D5EEE9A6CF}">
      <dsp:nvSpPr>
        <dsp:cNvPr id="0" name=""/>
        <dsp:cNvSpPr/>
      </dsp:nvSpPr>
      <dsp:spPr>
        <a:xfrm>
          <a:off x="411480" y="953258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Cases</a:t>
          </a:r>
          <a:endParaRPr lang="en-US" sz="1900" kern="1200" dirty="0"/>
        </a:p>
      </dsp:txBody>
      <dsp:txXfrm>
        <a:off x="438860" y="980638"/>
        <a:ext cx="5705960" cy="506120"/>
      </dsp:txXfrm>
    </dsp:sp>
    <dsp:sp modelId="{470633D7-B86D-4EF8-AFA1-C45B08097456}">
      <dsp:nvSpPr>
        <dsp:cNvPr id="0" name=""/>
        <dsp:cNvSpPr/>
      </dsp:nvSpPr>
      <dsp:spPr>
        <a:xfrm>
          <a:off x="0" y="2095538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5D522-E847-4007-BC08-C1FACAD27828}">
      <dsp:nvSpPr>
        <dsp:cNvPr id="0" name=""/>
        <dsp:cNvSpPr/>
      </dsp:nvSpPr>
      <dsp:spPr>
        <a:xfrm>
          <a:off x="411480" y="1815098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Issue Tracking</a:t>
          </a:r>
          <a:endParaRPr lang="en-US" sz="1900" kern="1200" dirty="0"/>
        </a:p>
      </dsp:txBody>
      <dsp:txXfrm>
        <a:off x="438860" y="1842478"/>
        <a:ext cx="5705960" cy="506120"/>
      </dsp:txXfrm>
    </dsp:sp>
    <dsp:sp modelId="{063C161A-CBA9-4B37-ACF5-409C2B0BF0F4}">
      <dsp:nvSpPr>
        <dsp:cNvPr id="0" name=""/>
        <dsp:cNvSpPr/>
      </dsp:nvSpPr>
      <dsp:spPr>
        <a:xfrm>
          <a:off x="0" y="2957378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601B2-6FE9-4D32-BC0A-5946127F0C83}">
      <dsp:nvSpPr>
        <dsp:cNvPr id="0" name=""/>
        <dsp:cNvSpPr/>
      </dsp:nvSpPr>
      <dsp:spPr>
        <a:xfrm>
          <a:off x="411480" y="2676938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Procedure</a:t>
          </a:r>
          <a:endParaRPr lang="en-US" sz="1900" kern="1200" dirty="0"/>
        </a:p>
      </dsp:txBody>
      <dsp:txXfrm>
        <a:off x="438860" y="2704318"/>
        <a:ext cx="5705960" cy="506120"/>
      </dsp:txXfrm>
    </dsp:sp>
    <dsp:sp modelId="{02F2CDBA-89D2-4E70-8925-5C92B6ABB136}">
      <dsp:nvSpPr>
        <dsp:cNvPr id="0" name=""/>
        <dsp:cNvSpPr/>
      </dsp:nvSpPr>
      <dsp:spPr>
        <a:xfrm>
          <a:off x="0" y="3819218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7E9ED-2136-4C55-9DE4-01349EF01BB7}">
      <dsp:nvSpPr>
        <dsp:cNvPr id="0" name=""/>
        <dsp:cNvSpPr/>
      </dsp:nvSpPr>
      <dsp:spPr>
        <a:xfrm>
          <a:off x="411480" y="3538778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Results</a:t>
          </a:r>
          <a:endParaRPr lang="en-US" sz="1900" kern="1200" dirty="0"/>
        </a:p>
      </dsp:txBody>
      <dsp:txXfrm>
        <a:off x="438860" y="3566158"/>
        <a:ext cx="5705960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869C-7729-4720-A652-130AC9600D3C}">
      <dsp:nvSpPr>
        <dsp:cNvPr id="0" name=""/>
        <dsp:cNvSpPr/>
      </dsp:nvSpPr>
      <dsp:spPr>
        <a:xfrm>
          <a:off x="1779024" y="202988"/>
          <a:ext cx="2042974" cy="73329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TEST EXECUTION</a:t>
          </a:r>
          <a:endParaRPr lang="en-US" sz="2400" b="1" kern="1200" dirty="0"/>
        </a:p>
      </dsp:txBody>
      <dsp:txXfrm>
        <a:off x="1800502" y="224466"/>
        <a:ext cx="2000018" cy="690343"/>
      </dsp:txXfrm>
    </dsp:sp>
    <dsp:sp modelId="{48AA0B2D-5F0C-4CD8-B6BC-2C7C9C1FD999}">
      <dsp:nvSpPr>
        <dsp:cNvPr id="0" name=""/>
        <dsp:cNvSpPr/>
      </dsp:nvSpPr>
      <dsp:spPr>
        <a:xfrm rot="2966848">
          <a:off x="3075325" y="1089903"/>
          <a:ext cx="509504" cy="197253"/>
        </a:xfrm>
        <a:prstGeom prst="right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134501" y="1129354"/>
        <a:ext cx="391152" cy="118351"/>
      </dsp:txXfrm>
    </dsp:sp>
    <dsp:sp modelId="{E38B491B-861F-47F8-9C09-BDBCC07C15D7}">
      <dsp:nvSpPr>
        <dsp:cNvPr id="0" name=""/>
        <dsp:cNvSpPr/>
      </dsp:nvSpPr>
      <dsp:spPr>
        <a:xfrm>
          <a:off x="3136751" y="1440773"/>
          <a:ext cx="1544215" cy="8483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TEST</a:t>
          </a:r>
          <a:r>
            <a:rPr lang="en-US" sz="2400" b="1" kern="1200" baseline="0" dirty="0" smtClean="0"/>
            <a:t> REPORT</a:t>
          </a:r>
          <a:endParaRPr lang="en-US" sz="2400" b="1" kern="1200" dirty="0"/>
        </a:p>
      </dsp:txBody>
      <dsp:txXfrm>
        <a:off x="3161598" y="1465620"/>
        <a:ext cx="1494521" cy="798638"/>
      </dsp:txXfrm>
    </dsp:sp>
    <dsp:sp modelId="{4D3FB236-00A7-44D1-947B-DE1623333709}">
      <dsp:nvSpPr>
        <dsp:cNvPr id="0" name=""/>
        <dsp:cNvSpPr/>
      </dsp:nvSpPr>
      <dsp:spPr>
        <a:xfrm rot="10800000">
          <a:off x="2563558" y="1766312"/>
          <a:ext cx="509504" cy="197253"/>
        </a:xfrm>
        <a:prstGeom prst="right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622734" y="1805763"/>
        <a:ext cx="391152" cy="118351"/>
      </dsp:txXfrm>
    </dsp:sp>
    <dsp:sp modelId="{44329662-65E7-47F0-90C6-7824C2448F1D}">
      <dsp:nvSpPr>
        <dsp:cNvPr id="0" name=""/>
        <dsp:cNvSpPr/>
      </dsp:nvSpPr>
      <dsp:spPr>
        <a:xfrm>
          <a:off x="935659" y="1440773"/>
          <a:ext cx="1564210" cy="8483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BUG FIXING</a:t>
          </a:r>
          <a:endParaRPr lang="en-US" sz="2400" b="1" kern="1200" dirty="0"/>
        </a:p>
      </dsp:txBody>
      <dsp:txXfrm>
        <a:off x="960506" y="1465620"/>
        <a:ext cx="1514516" cy="798638"/>
      </dsp:txXfrm>
    </dsp:sp>
    <dsp:sp modelId="{C2607228-6505-44FE-8F63-4A9258A9DA53}">
      <dsp:nvSpPr>
        <dsp:cNvPr id="0" name=""/>
        <dsp:cNvSpPr/>
      </dsp:nvSpPr>
      <dsp:spPr>
        <a:xfrm rot="18593540">
          <a:off x="2028424" y="1089903"/>
          <a:ext cx="509504" cy="197253"/>
        </a:xfrm>
        <a:prstGeom prst="right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7600" y="1129354"/>
        <a:ext cx="391152" cy="1183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1E2E0-45D7-4AC0-8F49-5D34AC32E597}">
      <dsp:nvSpPr>
        <dsp:cNvPr id="0" name=""/>
        <dsp:cNvSpPr/>
      </dsp:nvSpPr>
      <dsp:spPr>
        <a:xfrm>
          <a:off x="0" y="43647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92271-039E-4C75-AC44-F6FEAB287018}">
      <dsp:nvSpPr>
        <dsp:cNvPr id="0" name=""/>
        <dsp:cNvSpPr/>
      </dsp:nvSpPr>
      <dsp:spPr>
        <a:xfrm>
          <a:off x="411480" y="82238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Lesson Learned</a:t>
          </a:r>
          <a:endParaRPr lang="en-US" sz="2400" kern="1200" dirty="0"/>
        </a:p>
      </dsp:txBody>
      <dsp:txXfrm>
        <a:off x="446065" y="116823"/>
        <a:ext cx="5691550" cy="639310"/>
      </dsp:txXfrm>
    </dsp:sp>
    <dsp:sp modelId="{2F2B7738-4F1D-455D-B25E-A0D2980DCE1C}">
      <dsp:nvSpPr>
        <dsp:cNvPr id="0" name=""/>
        <dsp:cNvSpPr/>
      </dsp:nvSpPr>
      <dsp:spPr>
        <a:xfrm>
          <a:off x="0" y="152511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4C754-7BEA-4D73-A74F-7477FB13BE53}">
      <dsp:nvSpPr>
        <dsp:cNvPr id="0" name=""/>
        <dsp:cNvSpPr/>
      </dsp:nvSpPr>
      <dsp:spPr>
        <a:xfrm>
          <a:off x="411480" y="1170878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expected to develop</a:t>
          </a:r>
          <a:endParaRPr lang="en-US" sz="2400" kern="1200" dirty="0"/>
        </a:p>
      </dsp:txBody>
      <dsp:txXfrm>
        <a:off x="446065" y="1205463"/>
        <a:ext cx="5691550" cy="639310"/>
      </dsp:txXfrm>
    </dsp:sp>
    <dsp:sp modelId="{108488B5-C0A0-4B2E-B01A-F2C1DC4CC302}">
      <dsp:nvSpPr>
        <dsp:cNvPr id="0" name=""/>
        <dsp:cNvSpPr/>
      </dsp:nvSpPr>
      <dsp:spPr>
        <a:xfrm>
          <a:off x="0" y="261375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0D7B7-C2B9-40B8-A7BF-46C343FDC8A3}">
      <dsp:nvSpPr>
        <dsp:cNvPr id="0" name=""/>
        <dsp:cNvSpPr/>
      </dsp:nvSpPr>
      <dsp:spPr>
        <a:xfrm>
          <a:off x="411480" y="2259518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have developed</a:t>
          </a:r>
          <a:endParaRPr lang="en-US" sz="2400" kern="1200" dirty="0"/>
        </a:p>
      </dsp:txBody>
      <dsp:txXfrm>
        <a:off x="446065" y="2294103"/>
        <a:ext cx="5691550" cy="639310"/>
      </dsp:txXfrm>
    </dsp:sp>
    <dsp:sp modelId="{5F26AD5F-A359-4C51-A8F0-2A17F7FDCB76}">
      <dsp:nvSpPr>
        <dsp:cNvPr id="0" name=""/>
        <dsp:cNvSpPr/>
      </dsp:nvSpPr>
      <dsp:spPr>
        <a:xfrm>
          <a:off x="0" y="370239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1B66E-2409-4A98-B07D-75D97ECFCF81}">
      <dsp:nvSpPr>
        <dsp:cNvPr id="0" name=""/>
        <dsp:cNvSpPr/>
      </dsp:nvSpPr>
      <dsp:spPr>
        <a:xfrm>
          <a:off x="411480" y="3348158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Project Statistics</a:t>
          </a:r>
          <a:endParaRPr lang="en-US" sz="2400" kern="1200" dirty="0"/>
        </a:p>
      </dsp:txBody>
      <dsp:txXfrm>
        <a:off x="446065" y="3382743"/>
        <a:ext cx="5691550" cy="6393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94A03-4EB6-4081-9705-0FA0F06B52F8}">
      <dsp:nvSpPr>
        <dsp:cNvPr id="0" name=""/>
        <dsp:cNvSpPr/>
      </dsp:nvSpPr>
      <dsp:spPr>
        <a:xfrm>
          <a:off x="0" y="227590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81A23-D520-43E0-8D13-B502547AE95C}">
      <dsp:nvSpPr>
        <dsp:cNvPr id="0" name=""/>
        <dsp:cNvSpPr/>
      </dsp:nvSpPr>
      <dsp:spPr>
        <a:xfrm>
          <a:off x="389413" y="20950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Administrator</a:t>
          </a:r>
          <a:endParaRPr lang="en-US" sz="1400" kern="1200" dirty="0"/>
        </a:p>
      </dsp:txBody>
      <dsp:txXfrm>
        <a:off x="409588" y="41125"/>
        <a:ext cx="5411442" cy="372930"/>
      </dsp:txXfrm>
    </dsp:sp>
    <dsp:sp modelId="{2EF392B5-0272-4465-BF9E-CA9C8F539E2E}">
      <dsp:nvSpPr>
        <dsp:cNvPr id="0" name=""/>
        <dsp:cNvSpPr/>
      </dsp:nvSpPr>
      <dsp:spPr>
        <a:xfrm>
          <a:off x="0" y="86263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F18E4-C168-4DDB-A4B5-382B218A283C}">
      <dsp:nvSpPr>
        <dsp:cNvPr id="0" name=""/>
        <dsp:cNvSpPr/>
      </dsp:nvSpPr>
      <dsp:spPr>
        <a:xfrm>
          <a:off x="389413" y="655990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PIM (Personal Information Manager)</a:t>
          </a:r>
          <a:endParaRPr lang="en-US" sz="1400" kern="1200" dirty="0"/>
        </a:p>
      </dsp:txBody>
      <dsp:txXfrm>
        <a:off x="409588" y="676165"/>
        <a:ext cx="5411442" cy="372930"/>
      </dsp:txXfrm>
    </dsp:sp>
    <dsp:sp modelId="{C3CFFDB2-9619-442C-B12C-8F3F7FDFD472}">
      <dsp:nvSpPr>
        <dsp:cNvPr id="0" name=""/>
        <dsp:cNvSpPr/>
      </dsp:nvSpPr>
      <dsp:spPr>
        <a:xfrm>
          <a:off x="0" y="149767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AF929-87D2-4974-B97B-AB0215D54821}">
      <dsp:nvSpPr>
        <dsp:cNvPr id="0" name=""/>
        <dsp:cNvSpPr/>
      </dsp:nvSpPr>
      <dsp:spPr>
        <a:xfrm>
          <a:off x="389413" y="129103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Leave</a:t>
          </a:r>
        </a:p>
      </dsp:txBody>
      <dsp:txXfrm>
        <a:off x="409588" y="1311206"/>
        <a:ext cx="5411442" cy="372930"/>
      </dsp:txXfrm>
    </dsp:sp>
    <dsp:sp modelId="{E7D2A056-2BF5-4D39-BF37-19B0B4D20B5E}">
      <dsp:nvSpPr>
        <dsp:cNvPr id="0" name=""/>
        <dsp:cNvSpPr/>
      </dsp:nvSpPr>
      <dsp:spPr>
        <a:xfrm>
          <a:off x="0" y="213271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FC187-F850-4458-A7A0-59A74F54C2AA}">
      <dsp:nvSpPr>
        <dsp:cNvPr id="0" name=""/>
        <dsp:cNvSpPr/>
      </dsp:nvSpPr>
      <dsp:spPr>
        <a:xfrm>
          <a:off x="389413" y="192607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</a:t>
          </a:r>
        </a:p>
      </dsp:txBody>
      <dsp:txXfrm>
        <a:off x="409588" y="1946246"/>
        <a:ext cx="5411442" cy="372930"/>
      </dsp:txXfrm>
    </dsp:sp>
    <dsp:sp modelId="{5B711112-4E27-4CD5-91B9-8D2CDED4F914}">
      <dsp:nvSpPr>
        <dsp:cNvPr id="0" name=""/>
        <dsp:cNvSpPr/>
      </dsp:nvSpPr>
      <dsp:spPr>
        <a:xfrm>
          <a:off x="0" y="276775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7BCD-77A8-4A27-B565-12FB17C4EE12}">
      <dsp:nvSpPr>
        <dsp:cNvPr id="0" name=""/>
        <dsp:cNvSpPr/>
      </dsp:nvSpPr>
      <dsp:spPr>
        <a:xfrm>
          <a:off x="389413" y="256111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Recruitment</a:t>
          </a:r>
        </a:p>
      </dsp:txBody>
      <dsp:txXfrm>
        <a:off x="409588" y="2581286"/>
        <a:ext cx="5411442" cy="372930"/>
      </dsp:txXfrm>
    </dsp:sp>
    <dsp:sp modelId="{DA373F0B-304A-4114-A8F5-E45688E6437B}">
      <dsp:nvSpPr>
        <dsp:cNvPr id="0" name=""/>
        <dsp:cNvSpPr/>
      </dsp:nvSpPr>
      <dsp:spPr>
        <a:xfrm>
          <a:off x="0" y="340279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E139D-7183-40FD-86D3-C858E401DF64}">
      <dsp:nvSpPr>
        <dsp:cNvPr id="0" name=""/>
        <dsp:cNvSpPr/>
      </dsp:nvSpPr>
      <dsp:spPr>
        <a:xfrm>
          <a:off x="389413" y="319615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</a:p>
      </dsp:txBody>
      <dsp:txXfrm>
        <a:off x="409588" y="3216326"/>
        <a:ext cx="5411442" cy="372930"/>
      </dsp:txXfrm>
    </dsp:sp>
    <dsp:sp modelId="{1E6F7013-E32A-4828-9A39-A389B3459056}">
      <dsp:nvSpPr>
        <dsp:cNvPr id="0" name=""/>
        <dsp:cNvSpPr/>
      </dsp:nvSpPr>
      <dsp:spPr>
        <a:xfrm>
          <a:off x="0" y="403783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CDD32-3F01-4C3A-96AF-0FC016DD9020}">
      <dsp:nvSpPr>
        <dsp:cNvPr id="0" name=""/>
        <dsp:cNvSpPr/>
      </dsp:nvSpPr>
      <dsp:spPr>
        <a:xfrm>
          <a:off x="389413" y="383119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Dashboards</a:t>
          </a:r>
        </a:p>
      </dsp:txBody>
      <dsp:txXfrm>
        <a:off x="409588" y="3851366"/>
        <a:ext cx="5411442" cy="372930"/>
      </dsp:txXfrm>
    </dsp:sp>
    <dsp:sp modelId="{9141B632-7457-426C-9CE6-C6FCF9E5D620}">
      <dsp:nvSpPr>
        <dsp:cNvPr id="0" name=""/>
        <dsp:cNvSpPr/>
      </dsp:nvSpPr>
      <dsp:spPr>
        <a:xfrm>
          <a:off x="0" y="467287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1C1D6-46EF-4DFC-9090-E59523398E59}">
      <dsp:nvSpPr>
        <dsp:cNvPr id="0" name=""/>
        <dsp:cNvSpPr/>
      </dsp:nvSpPr>
      <dsp:spPr>
        <a:xfrm>
          <a:off x="389413" y="446623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</a:t>
          </a:r>
        </a:p>
      </dsp:txBody>
      <dsp:txXfrm>
        <a:off x="409588" y="4486406"/>
        <a:ext cx="5411442" cy="372930"/>
      </dsp:txXfrm>
    </dsp:sp>
    <dsp:sp modelId="{17CE104D-5D3D-4F62-A40A-7D9FE6335E90}">
      <dsp:nvSpPr>
        <dsp:cNvPr id="0" name=""/>
        <dsp:cNvSpPr/>
      </dsp:nvSpPr>
      <dsp:spPr>
        <a:xfrm>
          <a:off x="0" y="5307910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1F828-E1F0-4132-8445-B8AC72F2BC18}">
      <dsp:nvSpPr>
        <dsp:cNvPr id="0" name=""/>
        <dsp:cNvSpPr/>
      </dsp:nvSpPr>
      <dsp:spPr>
        <a:xfrm>
          <a:off x="389413" y="510127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Helps</a:t>
          </a:r>
        </a:p>
      </dsp:txBody>
      <dsp:txXfrm>
        <a:off x="409588" y="5121446"/>
        <a:ext cx="5411442" cy="3729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94A03-4EB6-4081-9705-0FA0F06B52F8}">
      <dsp:nvSpPr>
        <dsp:cNvPr id="0" name=""/>
        <dsp:cNvSpPr/>
      </dsp:nvSpPr>
      <dsp:spPr>
        <a:xfrm>
          <a:off x="0" y="227590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81A23-D520-43E0-8D13-B502547AE95C}">
      <dsp:nvSpPr>
        <dsp:cNvPr id="0" name=""/>
        <dsp:cNvSpPr/>
      </dsp:nvSpPr>
      <dsp:spPr>
        <a:xfrm>
          <a:off x="389413" y="20950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Administrator</a:t>
          </a:r>
          <a:endParaRPr lang="en-US" sz="1400" kern="1200" dirty="0"/>
        </a:p>
      </dsp:txBody>
      <dsp:txXfrm>
        <a:off x="409588" y="41125"/>
        <a:ext cx="5411442" cy="372930"/>
      </dsp:txXfrm>
    </dsp:sp>
    <dsp:sp modelId="{2EF392B5-0272-4465-BF9E-CA9C8F539E2E}">
      <dsp:nvSpPr>
        <dsp:cNvPr id="0" name=""/>
        <dsp:cNvSpPr/>
      </dsp:nvSpPr>
      <dsp:spPr>
        <a:xfrm>
          <a:off x="0" y="86263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F18E4-C168-4DDB-A4B5-382B218A283C}">
      <dsp:nvSpPr>
        <dsp:cNvPr id="0" name=""/>
        <dsp:cNvSpPr/>
      </dsp:nvSpPr>
      <dsp:spPr>
        <a:xfrm>
          <a:off x="389413" y="655990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PIM (Personal Information Manager)</a:t>
          </a:r>
          <a:endParaRPr lang="en-US" sz="1400" kern="1200" dirty="0"/>
        </a:p>
      </dsp:txBody>
      <dsp:txXfrm>
        <a:off x="409588" y="676165"/>
        <a:ext cx="5411442" cy="372930"/>
      </dsp:txXfrm>
    </dsp:sp>
    <dsp:sp modelId="{C3CFFDB2-9619-442C-B12C-8F3F7FDFD472}">
      <dsp:nvSpPr>
        <dsp:cNvPr id="0" name=""/>
        <dsp:cNvSpPr/>
      </dsp:nvSpPr>
      <dsp:spPr>
        <a:xfrm>
          <a:off x="0" y="149767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AF929-87D2-4974-B97B-AB0215D54821}">
      <dsp:nvSpPr>
        <dsp:cNvPr id="0" name=""/>
        <dsp:cNvSpPr/>
      </dsp:nvSpPr>
      <dsp:spPr>
        <a:xfrm>
          <a:off x="389413" y="129103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Leave</a:t>
          </a:r>
        </a:p>
      </dsp:txBody>
      <dsp:txXfrm>
        <a:off x="409588" y="1311206"/>
        <a:ext cx="5411442" cy="372930"/>
      </dsp:txXfrm>
    </dsp:sp>
    <dsp:sp modelId="{E7D2A056-2BF5-4D39-BF37-19B0B4D20B5E}">
      <dsp:nvSpPr>
        <dsp:cNvPr id="0" name=""/>
        <dsp:cNvSpPr/>
      </dsp:nvSpPr>
      <dsp:spPr>
        <a:xfrm>
          <a:off x="0" y="213271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FC187-F850-4458-A7A0-59A74F54C2AA}">
      <dsp:nvSpPr>
        <dsp:cNvPr id="0" name=""/>
        <dsp:cNvSpPr/>
      </dsp:nvSpPr>
      <dsp:spPr>
        <a:xfrm>
          <a:off x="389413" y="192607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</a:t>
          </a:r>
        </a:p>
      </dsp:txBody>
      <dsp:txXfrm>
        <a:off x="409588" y="1946246"/>
        <a:ext cx="5411442" cy="372930"/>
      </dsp:txXfrm>
    </dsp:sp>
    <dsp:sp modelId="{5B711112-4E27-4CD5-91B9-8D2CDED4F914}">
      <dsp:nvSpPr>
        <dsp:cNvPr id="0" name=""/>
        <dsp:cNvSpPr/>
      </dsp:nvSpPr>
      <dsp:spPr>
        <a:xfrm>
          <a:off x="0" y="276775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7BCD-77A8-4A27-B565-12FB17C4EE12}">
      <dsp:nvSpPr>
        <dsp:cNvPr id="0" name=""/>
        <dsp:cNvSpPr/>
      </dsp:nvSpPr>
      <dsp:spPr>
        <a:xfrm>
          <a:off x="389413" y="256111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Recruitment</a:t>
          </a:r>
        </a:p>
      </dsp:txBody>
      <dsp:txXfrm>
        <a:off x="409588" y="2581286"/>
        <a:ext cx="5411442" cy="372930"/>
      </dsp:txXfrm>
    </dsp:sp>
    <dsp:sp modelId="{DA373F0B-304A-4114-A8F5-E45688E6437B}">
      <dsp:nvSpPr>
        <dsp:cNvPr id="0" name=""/>
        <dsp:cNvSpPr/>
      </dsp:nvSpPr>
      <dsp:spPr>
        <a:xfrm>
          <a:off x="0" y="340279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E139D-7183-40FD-86D3-C858E401DF64}">
      <dsp:nvSpPr>
        <dsp:cNvPr id="0" name=""/>
        <dsp:cNvSpPr/>
      </dsp:nvSpPr>
      <dsp:spPr>
        <a:xfrm>
          <a:off x="389413" y="319615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</a:p>
      </dsp:txBody>
      <dsp:txXfrm>
        <a:off x="409588" y="3216326"/>
        <a:ext cx="5411442" cy="372930"/>
      </dsp:txXfrm>
    </dsp:sp>
    <dsp:sp modelId="{1E6F7013-E32A-4828-9A39-A389B3459056}">
      <dsp:nvSpPr>
        <dsp:cNvPr id="0" name=""/>
        <dsp:cNvSpPr/>
      </dsp:nvSpPr>
      <dsp:spPr>
        <a:xfrm>
          <a:off x="0" y="403783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CDD32-3F01-4C3A-96AF-0FC016DD9020}">
      <dsp:nvSpPr>
        <dsp:cNvPr id="0" name=""/>
        <dsp:cNvSpPr/>
      </dsp:nvSpPr>
      <dsp:spPr>
        <a:xfrm>
          <a:off x="389413" y="383119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Dashboards</a:t>
          </a:r>
        </a:p>
      </dsp:txBody>
      <dsp:txXfrm>
        <a:off x="409588" y="3851366"/>
        <a:ext cx="5411442" cy="372930"/>
      </dsp:txXfrm>
    </dsp:sp>
    <dsp:sp modelId="{9141B632-7457-426C-9CE6-C6FCF9E5D620}">
      <dsp:nvSpPr>
        <dsp:cNvPr id="0" name=""/>
        <dsp:cNvSpPr/>
      </dsp:nvSpPr>
      <dsp:spPr>
        <a:xfrm>
          <a:off x="0" y="467287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1C1D6-46EF-4DFC-9090-E59523398E59}">
      <dsp:nvSpPr>
        <dsp:cNvPr id="0" name=""/>
        <dsp:cNvSpPr/>
      </dsp:nvSpPr>
      <dsp:spPr>
        <a:xfrm>
          <a:off x="389413" y="446623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</a:t>
          </a:r>
        </a:p>
      </dsp:txBody>
      <dsp:txXfrm>
        <a:off x="409588" y="4486406"/>
        <a:ext cx="5411442" cy="372930"/>
      </dsp:txXfrm>
    </dsp:sp>
    <dsp:sp modelId="{17CE104D-5D3D-4F62-A40A-7D9FE6335E90}">
      <dsp:nvSpPr>
        <dsp:cNvPr id="0" name=""/>
        <dsp:cNvSpPr/>
      </dsp:nvSpPr>
      <dsp:spPr>
        <a:xfrm>
          <a:off x="0" y="5307910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1F828-E1F0-4132-8445-B8AC72F2BC18}">
      <dsp:nvSpPr>
        <dsp:cNvPr id="0" name=""/>
        <dsp:cNvSpPr/>
      </dsp:nvSpPr>
      <dsp:spPr>
        <a:xfrm>
          <a:off x="389413" y="510127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Helps</a:t>
          </a:r>
        </a:p>
      </dsp:txBody>
      <dsp:txXfrm>
        <a:off x="409588" y="5121446"/>
        <a:ext cx="5411442" cy="3729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9EDE4-3BB8-447F-BAAC-B85C330ECA08}">
      <dsp:nvSpPr>
        <dsp:cNvPr id="0" name=""/>
        <dsp:cNvSpPr/>
      </dsp:nvSpPr>
      <dsp:spPr>
        <a:xfrm>
          <a:off x="0" y="0"/>
          <a:ext cx="9144000" cy="1623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Human Resource Entry</a:t>
          </a:r>
          <a:endParaRPr lang="en-US" sz="4800" kern="1200" dirty="0"/>
        </a:p>
      </dsp:txBody>
      <dsp:txXfrm>
        <a:off x="0" y="0"/>
        <a:ext cx="9144000" cy="1623060"/>
      </dsp:txXfrm>
    </dsp:sp>
    <dsp:sp modelId="{53F8B16C-185C-43E0-AA2D-18CE51190169}">
      <dsp:nvSpPr>
        <dsp:cNvPr id="0" name=""/>
        <dsp:cNvSpPr/>
      </dsp:nvSpPr>
      <dsp:spPr>
        <a:xfrm>
          <a:off x="0" y="1623060"/>
          <a:ext cx="4572000" cy="340842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0070C0"/>
              </a:solidFill>
            </a:rPr>
            <a:t>Web-Access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0070C0"/>
              </a:solidFill>
            </a:rPr>
            <a:t>(Chrome, Firefox,</a:t>
          </a:r>
          <a:r>
            <a:rPr lang="en-US" sz="3500" kern="1200" dirty="0" smtClean="0"/>
            <a:t> </a:t>
          </a:r>
          <a:r>
            <a:rPr lang="en-US" sz="3500" b="1" kern="1200" dirty="0" smtClean="0">
              <a:solidFill>
                <a:srgbClr val="FF0000"/>
              </a:solidFill>
            </a:rPr>
            <a:t>IE, Opera)</a:t>
          </a:r>
          <a:endParaRPr lang="en-US" sz="3500" b="1" kern="1200" dirty="0">
            <a:solidFill>
              <a:srgbClr val="FF0000"/>
            </a:solidFill>
          </a:endParaRPr>
        </a:p>
      </dsp:txBody>
      <dsp:txXfrm>
        <a:off x="0" y="1623060"/>
        <a:ext cx="4572000" cy="3408426"/>
      </dsp:txXfrm>
    </dsp:sp>
    <dsp:sp modelId="{019FF597-8145-4D2A-B811-4C9FC9A13BBB}">
      <dsp:nvSpPr>
        <dsp:cNvPr id="0" name=""/>
        <dsp:cNvSpPr/>
      </dsp:nvSpPr>
      <dsp:spPr>
        <a:xfrm>
          <a:off x="4572000" y="1623060"/>
          <a:ext cx="4572000" cy="340842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70C0"/>
              </a:solidFill>
            </a:rPr>
            <a:t>Native-App-Like Web Application on Mobiles</a:t>
          </a:r>
        </a:p>
      </dsp:txBody>
      <dsp:txXfrm>
        <a:off x="4572000" y="1623060"/>
        <a:ext cx="4572000" cy="3408426"/>
      </dsp:txXfrm>
    </dsp:sp>
    <dsp:sp modelId="{1D19AB34-5081-4CE0-AC94-74697903E616}">
      <dsp:nvSpPr>
        <dsp:cNvPr id="0" name=""/>
        <dsp:cNvSpPr/>
      </dsp:nvSpPr>
      <dsp:spPr>
        <a:xfrm flipV="1">
          <a:off x="0" y="5031486"/>
          <a:ext cx="9144000" cy="37871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FB48D-D081-4DAA-93D5-B1F35DEB1419}">
      <dsp:nvSpPr>
        <dsp:cNvPr id="0" name=""/>
        <dsp:cNvSpPr/>
      </dsp:nvSpPr>
      <dsp:spPr>
        <a:xfrm>
          <a:off x="2283529" y="-207550"/>
          <a:ext cx="2138541" cy="1547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Human Resources</a:t>
          </a:r>
          <a:endParaRPr lang="en-US" sz="2400" kern="1200" dirty="0"/>
        </a:p>
      </dsp:txBody>
      <dsp:txXfrm>
        <a:off x="2359065" y="-132014"/>
        <a:ext cx="1987469" cy="1396299"/>
      </dsp:txXfrm>
    </dsp:sp>
    <dsp:sp modelId="{3BBD46BE-E823-4446-82C3-079F622D7B50}">
      <dsp:nvSpPr>
        <dsp:cNvPr id="0" name=""/>
        <dsp:cNvSpPr/>
      </dsp:nvSpPr>
      <dsp:spPr>
        <a:xfrm>
          <a:off x="2430994" y="907311"/>
          <a:ext cx="3486833" cy="3486833"/>
        </a:xfrm>
        <a:custGeom>
          <a:avLst/>
          <a:gdLst/>
          <a:ahLst/>
          <a:cxnLst/>
          <a:rect l="0" t="0" r="0" b="0"/>
          <a:pathLst>
            <a:path>
              <a:moveTo>
                <a:pt x="2003922" y="19572"/>
              </a:moveTo>
              <a:arcTo wR="1743416" hR="1743416" stAng="16715608" swAng="25723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89401-930E-45AB-A429-DFD2507A33C4}">
      <dsp:nvSpPr>
        <dsp:cNvPr id="0" name=""/>
        <dsp:cNvSpPr/>
      </dsp:nvSpPr>
      <dsp:spPr>
        <a:xfrm>
          <a:off x="4572006" y="1574797"/>
          <a:ext cx="2188942" cy="149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Infrastructure</a:t>
          </a:r>
          <a:endParaRPr lang="en-US" sz="2400" kern="1200" dirty="0"/>
        </a:p>
      </dsp:txBody>
      <dsp:txXfrm>
        <a:off x="4645203" y="1647994"/>
        <a:ext cx="2042548" cy="1353056"/>
      </dsp:txXfrm>
    </dsp:sp>
    <dsp:sp modelId="{95A7863B-4442-4F1B-AAA4-867C62160FFA}">
      <dsp:nvSpPr>
        <dsp:cNvPr id="0" name=""/>
        <dsp:cNvSpPr/>
      </dsp:nvSpPr>
      <dsp:spPr>
        <a:xfrm>
          <a:off x="2497213" y="163904"/>
          <a:ext cx="3486833" cy="3486833"/>
        </a:xfrm>
        <a:custGeom>
          <a:avLst/>
          <a:gdLst/>
          <a:ahLst/>
          <a:cxnLst/>
          <a:rect l="0" t="0" r="0" b="0"/>
          <a:pathLst>
            <a:path>
              <a:moveTo>
                <a:pt x="3030801" y="2919061"/>
              </a:moveTo>
              <a:arcTo wR="1743416" hR="1743416" stAng="2544147" swAng="23207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7F836-4A64-4D73-818F-D5F460535B0E}">
      <dsp:nvSpPr>
        <dsp:cNvPr id="0" name=""/>
        <dsp:cNvSpPr/>
      </dsp:nvSpPr>
      <dsp:spPr>
        <a:xfrm>
          <a:off x="2225846" y="3351787"/>
          <a:ext cx="2273403" cy="1402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Technology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Advances</a:t>
          </a:r>
          <a:endParaRPr lang="en-US" sz="2400" kern="1200" dirty="0"/>
        </a:p>
      </dsp:txBody>
      <dsp:txXfrm>
        <a:off x="2294304" y="3420245"/>
        <a:ext cx="2136487" cy="1265446"/>
      </dsp:txXfrm>
    </dsp:sp>
    <dsp:sp modelId="{855974DD-434E-4573-987B-9BC624108C3A}">
      <dsp:nvSpPr>
        <dsp:cNvPr id="0" name=""/>
        <dsp:cNvSpPr/>
      </dsp:nvSpPr>
      <dsp:spPr>
        <a:xfrm>
          <a:off x="698785" y="158092"/>
          <a:ext cx="3486833" cy="3486833"/>
        </a:xfrm>
        <a:custGeom>
          <a:avLst/>
          <a:gdLst/>
          <a:ahLst/>
          <a:cxnLst/>
          <a:rect l="0" t="0" r="0" b="0"/>
          <a:pathLst>
            <a:path>
              <a:moveTo>
                <a:pt x="1515391" y="3471857"/>
              </a:moveTo>
              <a:arcTo wR="1743416" hR="1743416" stAng="5850922" swAng="23200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89238-6CFD-4485-B465-EFAE0D113A6A}">
      <dsp:nvSpPr>
        <dsp:cNvPr id="0" name=""/>
        <dsp:cNvSpPr/>
      </dsp:nvSpPr>
      <dsp:spPr>
        <a:xfrm>
          <a:off x="0" y="1574801"/>
          <a:ext cx="2075537" cy="152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Capital</a:t>
          </a:r>
          <a:endParaRPr lang="en-US" sz="2400" kern="1200" dirty="0"/>
        </a:p>
      </dsp:txBody>
      <dsp:txXfrm>
        <a:off x="74457" y="1649258"/>
        <a:ext cx="1926623" cy="1376350"/>
      </dsp:txXfrm>
    </dsp:sp>
    <dsp:sp modelId="{00D65FD4-B8EF-4143-A6D7-6FD176F2D438}">
      <dsp:nvSpPr>
        <dsp:cNvPr id="0" name=""/>
        <dsp:cNvSpPr/>
      </dsp:nvSpPr>
      <dsp:spPr>
        <a:xfrm>
          <a:off x="771312" y="924733"/>
          <a:ext cx="3486833" cy="3486833"/>
        </a:xfrm>
        <a:custGeom>
          <a:avLst/>
          <a:gdLst/>
          <a:ahLst/>
          <a:cxnLst/>
          <a:rect l="0" t="0" r="0" b="0"/>
          <a:pathLst>
            <a:path>
              <a:moveTo>
                <a:pt x="393590" y="640025"/>
              </a:moveTo>
              <a:arcTo wR="1743416" hR="1743416" stAng="13155821" swAng="25614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B395-1C0E-4883-B48C-E18F540A6884}">
      <dsp:nvSpPr>
        <dsp:cNvPr id="0" name=""/>
        <dsp:cNvSpPr/>
      </dsp:nvSpPr>
      <dsp:spPr>
        <a:xfrm>
          <a:off x="2744642" y="1808322"/>
          <a:ext cx="2298455" cy="198825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Human Resource Management</a:t>
          </a:r>
          <a:endParaRPr lang="en-US" sz="1900" kern="1200" dirty="0"/>
        </a:p>
      </dsp:txBody>
      <dsp:txXfrm>
        <a:off x="3125528" y="2137804"/>
        <a:ext cx="1536683" cy="1329293"/>
      </dsp:txXfrm>
    </dsp:sp>
    <dsp:sp modelId="{3FAC5B0C-CB11-48A4-961B-77FA5367F7B0}">
      <dsp:nvSpPr>
        <dsp:cNvPr id="0" name=""/>
        <dsp:cNvSpPr/>
      </dsp:nvSpPr>
      <dsp:spPr>
        <a:xfrm>
          <a:off x="4183917" y="857075"/>
          <a:ext cx="867200" cy="7472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5B290-E45F-4074-A3B8-8728B6090F9C}">
      <dsp:nvSpPr>
        <dsp:cNvPr id="0" name=""/>
        <dsp:cNvSpPr/>
      </dsp:nvSpPr>
      <dsp:spPr>
        <a:xfrm>
          <a:off x="2956363" y="0"/>
          <a:ext cx="1883568" cy="1629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Traditional</a:t>
          </a:r>
          <a:endParaRPr lang="en-US" sz="1900" kern="1200" dirty="0"/>
        </a:p>
      </dsp:txBody>
      <dsp:txXfrm>
        <a:off x="3268510" y="270044"/>
        <a:ext cx="1259274" cy="1089419"/>
      </dsp:txXfrm>
    </dsp:sp>
    <dsp:sp modelId="{1732E51E-FF29-42BF-A2C3-7A68E7E3C427}">
      <dsp:nvSpPr>
        <dsp:cNvPr id="0" name=""/>
        <dsp:cNvSpPr/>
      </dsp:nvSpPr>
      <dsp:spPr>
        <a:xfrm>
          <a:off x="5196007" y="2253956"/>
          <a:ext cx="867200" cy="7472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F13FB-BC0D-4E2E-BD53-C414EDE770BB}">
      <dsp:nvSpPr>
        <dsp:cNvPr id="0" name=""/>
        <dsp:cNvSpPr/>
      </dsp:nvSpPr>
      <dsp:spPr>
        <a:xfrm>
          <a:off x="4683814" y="1002256"/>
          <a:ext cx="1883568" cy="1629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Complex</a:t>
          </a:r>
          <a:endParaRPr lang="en-US" sz="1900" kern="1200" dirty="0"/>
        </a:p>
      </dsp:txBody>
      <dsp:txXfrm>
        <a:off x="4995961" y="1272300"/>
        <a:ext cx="1259274" cy="1089419"/>
      </dsp:txXfrm>
    </dsp:sp>
    <dsp:sp modelId="{1D7E70EB-2D38-4D77-8198-A7B12F2CAF52}">
      <dsp:nvSpPr>
        <dsp:cNvPr id="0" name=""/>
        <dsp:cNvSpPr/>
      </dsp:nvSpPr>
      <dsp:spPr>
        <a:xfrm>
          <a:off x="4492944" y="3830772"/>
          <a:ext cx="867200" cy="7472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6183E-E5FC-40C9-AE7E-D9E22CEAFA6F}">
      <dsp:nvSpPr>
        <dsp:cNvPr id="0" name=""/>
        <dsp:cNvSpPr/>
      </dsp:nvSpPr>
      <dsp:spPr>
        <a:xfrm>
          <a:off x="4683814" y="2972576"/>
          <a:ext cx="1883568" cy="1629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……</a:t>
          </a:r>
          <a:endParaRPr lang="en-US" sz="1900" kern="1200" dirty="0"/>
        </a:p>
      </dsp:txBody>
      <dsp:txXfrm>
        <a:off x="4995961" y="3242620"/>
        <a:ext cx="1259274" cy="1089419"/>
      </dsp:txXfrm>
    </dsp:sp>
    <dsp:sp modelId="{DE6B5541-A6C1-4C36-B62C-AA938DAFE8CC}">
      <dsp:nvSpPr>
        <dsp:cNvPr id="0" name=""/>
        <dsp:cNvSpPr/>
      </dsp:nvSpPr>
      <dsp:spPr>
        <a:xfrm>
          <a:off x="2748919" y="3994452"/>
          <a:ext cx="867200" cy="7472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45301-C998-4EB6-939D-CD0C67F1D8FC}">
      <dsp:nvSpPr>
        <dsp:cNvPr id="0" name=""/>
        <dsp:cNvSpPr/>
      </dsp:nvSpPr>
      <dsp:spPr>
        <a:xfrm>
          <a:off x="2956363" y="3975954"/>
          <a:ext cx="1883568" cy="1629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Not complete</a:t>
          </a:r>
          <a:endParaRPr lang="en-US" sz="1900" kern="1200" dirty="0"/>
        </a:p>
      </dsp:txBody>
      <dsp:txXfrm>
        <a:off x="3268510" y="4245998"/>
        <a:ext cx="1259274" cy="1089419"/>
      </dsp:txXfrm>
    </dsp:sp>
    <dsp:sp modelId="{BAF8D9B3-0018-429B-8C19-A1D815AD74E5}">
      <dsp:nvSpPr>
        <dsp:cNvPr id="0" name=""/>
        <dsp:cNvSpPr/>
      </dsp:nvSpPr>
      <dsp:spPr>
        <a:xfrm>
          <a:off x="1720254" y="2598131"/>
          <a:ext cx="867200" cy="7472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4791D-3D01-411E-A90B-EA9D196FD8A0}">
      <dsp:nvSpPr>
        <dsp:cNvPr id="0" name=""/>
        <dsp:cNvSpPr/>
      </dsp:nvSpPr>
      <dsp:spPr>
        <a:xfrm>
          <a:off x="1220892" y="2973697"/>
          <a:ext cx="1883568" cy="1629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Various</a:t>
          </a:r>
          <a:endParaRPr lang="en-US" sz="1900" kern="1200" dirty="0"/>
        </a:p>
      </dsp:txBody>
      <dsp:txXfrm>
        <a:off x="1533039" y="3243741"/>
        <a:ext cx="1259274" cy="1089419"/>
      </dsp:txXfrm>
    </dsp:sp>
    <dsp:sp modelId="{B13E901B-4B04-478C-805E-7415643AE53F}">
      <dsp:nvSpPr>
        <dsp:cNvPr id="0" name=""/>
        <dsp:cNvSpPr/>
      </dsp:nvSpPr>
      <dsp:spPr>
        <a:xfrm>
          <a:off x="1220892" y="1000014"/>
          <a:ext cx="1883568" cy="1629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Ubiquitous</a:t>
          </a:r>
          <a:endParaRPr lang="en-US" sz="1900" kern="1200" dirty="0"/>
        </a:p>
      </dsp:txBody>
      <dsp:txXfrm>
        <a:off x="1533039" y="1270058"/>
        <a:ext cx="1259274" cy="1089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2919-82ED-4FA6-8331-E905E3B33659}">
      <dsp:nvSpPr>
        <dsp:cNvPr id="0" name=""/>
        <dsp:cNvSpPr/>
      </dsp:nvSpPr>
      <dsp:spPr>
        <a:xfrm rot="5400000">
          <a:off x="4276579" y="-1667160"/>
          <a:ext cx="1473993" cy="48138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Perfect HRM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Paradise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MISA HRM</a:t>
          </a:r>
          <a:endParaRPr lang="en-US" sz="2600" kern="1200" dirty="0"/>
        </a:p>
      </dsp:txBody>
      <dsp:txXfrm rot="-5400000">
        <a:off x="2606672" y="74701"/>
        <a:ext cx="4741854" cy="1330085"/>
      </dsp:txXfrm>
    </dsp:sp>
    <dsp:sp modelId="{F0752799-AF72-4C4E-BE7D-52BB42EA57B0}">
      <dsp:nvSpPr>
        <dsp:cNvPr id="0" name=""/>
        <dsp:cNvSpPr/>
      </dsp:nvSpPr>
      <dsp:spPr>
        <a:xfrm>
          <a:off x="101094" y="1263"/>
          <a:ext cx="2505578" cy="147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Domestic</a:t>
          </a:r>
          <a:r>
            <a:rPr lang="en-US" sz="3900" kern="1200" dirty="0" smtClean="0"/>
            <a:t> </a:t>
          </a:r>
          <a:r>
            <a:rPr lang="en-US" sz="3000" kern="1200" dirty="0" smtClean="0"/>
            <a:t>Solutions</a:t>
          </a:r>
          <a:endParaRPr lang="en-US" sz="3000" kern="1200" dirty="0"/>
        </a:p>
      </dsp:txBody>
      <dsp:txXfrm>
        <a:off x="173193" y="73362"/>
        <a:ext cx="2361380" cy="1332762"/>
      </dsp:txXfrm>
    </dsp:sp>
    <dsp:sp modelId="{0D8C3E4F-AAF7-40E5-838B-755A4365F51A}">
      <dsp:nvSpPr>
        <dsp:cNvPr id="0" name=""/>
        <dsp:cNvSpPr/>
      </dsp:nvSpPr>
      <dsp:spPr>
        <a:xfrm rot="5400000">
          <a:off x="4276579" y="-98361"/>
          <a:ext cx="1473993" cy="48138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ERP Solutions (SAP, Oracle)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Open Source Solutions</a:t>
          </a:r>
          <a:endParaRPr lang="en-US" sz="2600" kern="1200" dirty="0"/>
        </a:p>
      </dsp:txBody>
      <dsp:txXfrm rot="-5400000">
        <a:off x="2606672" y="1643500"/>
        <a:ext cx="4741854" cy="1330085"/>
      </dsp:txXfrm>
    </dsp:sp>
    <dsp:sp modelId="{BD293A91-B228-4747-986B-F82C25723464}">
      <dsp:nvSpPr>
        <dsp:cNvPr id="0" name=""/>
        <dsp:cNvSpPr/>
      </dsp:nvSpPr>
      <dsp:spPr>
        <a:xfrm>
          <a:off x="101094" y="1570347"/>
          <a:ext cx="2505578" cy="1476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Foreign Solutions</a:t>
          </a:r>
          <a:endParaRPr lang="en-US" sz="3000" kern="1200" dirty="0"/>
        </a:p>
      </dsp:txBody>
      <dsp:txXfrm>
        <a:off x="173165" y="1642418"/>
        <a:ext cx="2361436" cy="1332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CC72B-3373-4B9D-8F34-72FB62878421}">
      <dsp:nvSpPr>
        <dsp:cNvPr id="0" name=""/>
        <dsp:cNvSpPr/>
      </dsp:nvSpPr>
      <dsp:spPr>
        <a:xfrm rot="5400000">
          <a:off x="4241954" y="-1462532"/>
          <a:ext cx="148336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FPT Software Co. Ltd.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Tinhvan</a:t>
          </a:r>
          <a:r>
            <a:rPr lang="en-US" sz="2800" kern="1200" dirty="0" smtClean="0"/>
            <a:t> Corporation</a:t>
          </a:r>
          <a:endParaRPr lang="en-US" sz="2800" kern="1200" dirty="0"/>
        </a:p>
      </dsp:txBody>
      <dsp:txXfrm rot="-5400000">
        <a:off x="2594002" y="257832"/>
        <a:ext cx="4706852" cy="1338536"/>
      </dsp:txXfrm>
    </dsp:sp>
    <dsp:sp modelId="{32FEBE8D-49CC-4BB4-A551-574D2506F3A3}">
      <dsp:nvSpPr>
        <dsp:cNvPr id="0" name=""/>
        <dsp:cNvSpPr/>
      </dsp:nvSpPr>
      <dsp:spPr>
        <a:xfrm>
          <a:off x="94333" y="253997"/>
          <a:ext cx="2499668" cy="1346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In-house Development</a:t>
          </a:r>
          <a:endParaRPr lang="en-US" sz="2900" kern="1200" dirty="0"/>
        </a:p>
      </dsp:txBody>
      <dsp:txXfrm>
        <a:off x="160049" y="319713"/>
        <a:ext cx="2368236" cy="1214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FF1D7-E517-497F-8DAC-D073946F2B0E}">
      <dsp:nvSpPr>
        <dsp:cNvPr id="0" name=""/>
        <dsp:cNvSpPr/>
      </dsp:nvSpPr>
      <dsp:spPr>
        <a:xfrm>
          <a:off x="2075309" y="1709993"/>
          <a:ext cx="2173476" cy="18801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HUMAN RESOURCE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ENTRY</a:t>
          </a:r>
          <a:endParaRPr lang="en-US" sz="1500" kern="1200" dirty="0"/>
        </a:p>
      </dsp:txBody>
      <dsp:txXfrm>
        <a:off x="2435484" y="2021559"/>
        <a:ext cx="1453126" cy="1257012"/>
      </dsp:txXfrm>
    </dsp:sp>
    <dsp:sp modelId="{FFB8A000-77AD-4929-A1D1-D994461330CB}">
      <dsp:nvSpPr>
        <dsp:cNvPr id="0" name=""/>
        <dsp:cNvSpPr/>
      </dsp:nvSpPr>
      <dsp:spPr>
        <a:xfrm>
          <a:off x="3436322" y="810471"/>
          <a:ext cx="820046" cy="706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C0748-17C2-4E63-8FE8-A9DA4DC8C5F1}">
      <dsp:nvSpPr>
        <dsp:cNvPr id="0" name=""/>
        <dsp:cNvSpPr/>
      </dsp:nvSpPr>
      <dsp:spPr>
        <a:xfrm>
          <a:off x="2275517" y="0"/>
          <a:ext cx="1781148" cy="15409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Inexpensive</a:t>
          </a:r>
          <a:endParaRPr lang="en-US" sz="1500" kern="1200" dirty="0"/>
        </a:p>
      </dsp:txBody>
      <dsp:txXfrm>
        <a:off x="2570691" y="255360"/>
        <a:ext cx="1190800" cy="1030182"/>
      </dsp:txXfrm>
    </dsp:sp>
    <dsp:sp modelId="{E2FDB4EB-0F5C-432D-B6ED-1BB70D8A0B00}">
      <dsp:nvSpPr>
        <dsp:cNvPr id="0" name=""/>
        <dsp:cNvSpPr/>
      </dsp:nvSpPr>
      <dsp:spPr>
        <a:xfrm>
          <a:off x="4393380" y="2131396"/>
          <a:ext cx="820046" cy="706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713B1-D1A8-4CA4-8272-088DF621E1CC}">
      <dsp:nvSpPr>
        <dsp:cNvPr id="0" name=""/>
        <dsp:cNvSpPr/>
      </dsp:nvSpPr>
      <dsp:spPr>
        <a:xfrm>
          <a:off x="3909037" y="947758"/>
          <a:ext cx="1781148" cy="15409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Advanced Features Supported</a:t>
          </a:r>
          <a:endParaRPr lang="en-US" sz="1500" kern="1200" dirty="0"/>
        </a:p>
      </dsp:txBody>
      <dsp:txXfrm>
        <a:off x="4204211" y="1203118"/>
        <a:ext cx="1190800" cy="1030182"/>
      </dsp:txXfrm>
    </dsp:sp>
    <dsp:sp modelId="{B09B5439-F0B8-4516-9E62-9C66637A4709}">
      <dsp:nvSpPr>
        <dsp:cNvPr id="0" name=""/>
        <dsp:cNvSpPr/>
      </dsp:nvSpPr>
      <dsp:spPr>
        <a:xfrm>
          <a:off x="3728546" y="3622472"/>
          <a:ext cx="820046" cy="706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5D3C7-EDBD-46FD-BB73-4C1DB133323A}">
      <dsp:nvSpPr>
        <dsp:cNvPr id="0" name=""/>
        <dsp:cNvSpPr/>
      </dsp:nvSpPr>
      <dsp:spPr>
        <a:xfrm>
          <a:off x="3909037" y="2810941"/>
          <a:ext cx="1781148" cy="15409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Platform-independent</a:t>
          </a:r>
          <a:endParaRPr lang="en-US" sz="1500" kern="1200" dirty="0"/>
        </a:p>
      </dsp:txBody>
      <dsp:txXfrm>
        <a:off x="4204211" y="3066301"/>
        <a:ext cx="1190800" cy="1030182"/>
      </dsp:txXfrm>
    </dsp:sp>
    <dsp:sp modelId="{F48BD051-E102-475B-BE8D-8810D871C0E4}">
      <dsp:nvSpPr>
        <dsp:cNvPr id="0" name=""/>
        <dsp:cNvSpPr/>
      </dsp:nvSpPr>
      <dsp:spPr>
        <a:xfrm>
          <a:off x="2079353" y="3777251"/>
          <a:ext cx="820046" cy="706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99FD4-C58F-4990-A584-E448E05C2D81}">
      <dsp:nvSpPr>
        <dsp:cNvPr id="0" name=""/>
        <dsp:cNvSpPr/>
      </dsp:nvSpPr>
      <dsp:spPr>
        <a:xfrm>
          <a:off x="2275517" y="3759759"/>
          <a:ext cx="1781148" cy="15409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Customizable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(Purchase on Needs)</a:t>
          </a:r>
          <a:endParaRPr lang="en-US" sz="1500" kern="1200" dirty="0"/>
        </a:p>
      </dsp:txBody>
      <dsp:txXfrm>
        <a:off x="2570691" y="4015119"/>
        <a:ext cx="1190800" cy="1030182"/>
      </dsp:txXfrm>
    </dsp:sp>
    <dsp:sp modelId="{5FAC646B-8EC7-43BD-B52A-E2D2D5A308B7}">
      <dsp:nvSpPr>
        <dsp:cNvPr id="0" name=""/>
        <dsp:cNvSpPr/>
      </dsp:nvSpPr>
      <dsp:spPr>
        <a:xfrm>
          <a:off x="1106623" y="2456856"/>
          <a:ext cx="820046" cy="706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797FD-E27D-498C-8E7B-9D81FCB38090}">
      <dsp:nvSpPr>
        <dsp:cNvPr id="0" name=""/>
        <dsp:cNvSpPr/>
      </dsp:nvSpPr>
      <dsp:spPr>
        <a:xfrm>
          <a:off x="634414" y="2812001"/>
          <a:ext cx="1781148" cy="15409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Good customer supports</a:t>
          </a:r>
          <a:endParaRPr lang="en-US" sz="1500" kern="1200" dirty="0"/>
        </a:p>
      </dsp:txBody>
      <dsp:txXfrm>
        <a:off x="929588" y="3067361"/>
        <a:ext cx="1190800" cy="1030182"/>
      </dsp:txXfrm>
    </dsp:sp>
    <dsp:sp modelId="{9A97E79E-8206-403C-9870-1DA4BFC42F2D}">
      <dsp:nvSpPr>
        <dsp:cNvPr id="0" name=""/>
        <dsp:cNvSpPr/>
      </dsp:nvSpPr>
      <dsp:spPr>
        <a:xfrm>
          <a:off x="634414" y="945638"/>
          <a:ext cx="1781148" cy="15409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Trustworthy</a:t>
          </a:r>
          <a:endParaRPr lang="en-US" sz="1500" kern="1200" dirty="0"/>
        </a:p>
      </dsp:txBody>
      <dsp:txXfrm>
        <a:off x="929588" y="1200998"/>
        <a:ext cx="1190800" cy="1030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410F-6F98-4D9A-9B7E-963DA07F283E}">
      <dsp:nvSpPr>
        <dsp:cNvPr id="0" name=""/>
        <dsp:cNvSpPr/>
      </dsp:nvSpPr>
      <dsp:spPr>
        <a:xfrm>
          <a:off x="0" y="256859"/>
          <a:ext cx="342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DAD0C-67E6-443C-9B2E-4E0790573488}">
      <dsp:nvSpPr>
        <dsp:cNvPr id="0" name=""/>
        <dsp:cNvSpPr/>
      </dsp:nvSpPr>
      <dsp:spPr>
        <a:xfrm>
          <a:off x="171450" y="64979"/>
          <a:ext cx="2400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6" tIns="0" rIns="9072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 HRM System</a:t>
          </a:r>
          <a:endParaRPr lang="en-US" sz="1300" kern="1200" dirty="0"/>
        </a:p>
      </dsp:txBody>
      <dsp:txXfrm>
        <a:off x="190184" y="83713"/>
        <a:ext cx="2362832" cy="346292"/>
      </dsp:txXfrm>
    </dsp:sp>
    <dsp:sp modelId="{BFC67221-9DFB-426C-8CD3-EE1DD6150CE9}">
      <dsp:nvSpPr>
        <dsp:cNvPr id="0" name=""/>
        <dsp:cNvSpPr/>
      </dsp:nvSpPr>
      <dsp:spPr>
        <a:xfrm>
          <a:off x="0" y="846539"/>
          <a:ext cx="342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D64DA-B7C2-4FBC-9D81-A299FA47B80B}">
      <dsp:nvSpPr>
        <dsp:cNvPr id="0" name=""/>
        <dsp:cNvSpPr/>
      </dsp:nvSpPr>
      <dsp:spPr>
        <a:xfrm>
          <a:off x="171450" y="654660"/>
          <a:ext cx="2400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6" tIns="0" rIns="9072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 Web Application</a:t>
          </a:r>
          <a:endParaRPr lang="en-US" sz="1300" kern="1200" dirty="0"/>
        </a:p>
      </dsp:txBody>
      <dsp:txXfrm>
        <a:off x="190184" y="673394"/>
        <a:ext cx="2362832" cy="346292"/>
      </dsp:txXfrm>
    </dsp:sp>
    <dsp:sp modelId="{072E3212-10D6-42AC-B9BE-D04F28E31B93}">
      <dsp:nvSpPr>
        <dsp:cNvPr id="0" name=""/>
        <dsp:cNvSpPr/>
      </dsp:nvSpPr>
      <dsp:spPr>
        <a:xfrm>
          <a:off x="0" y="1436219"/>
          <a:ext cx="3429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5F6AE-F47A-4144-B95A-69E34076B9AF}">
      <dsp:nvSpPr>
        <dsp:cNvPr id="0" name=""/>
        <dsp:cNvSpPr/>
      </dsp:nvSpPr>
      <dsp:spPr>
        <a:xfrm>
          <a:off x="171450" y="1244340"/>
          <a:ext cx="24003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6" tIns="0" rIns="9072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Mobile Version Supported</a:t>
          </a:r>
          <a:endParaRPr lang="en-US" sz="1300" kern="1200" dirty="0"/>
        </a:p>
      </dsp:txBody>
      <dsp:txXfrm>
        <a:off x="190184" y="1263074"/>
        <a:ext cx="2362832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25FB3-2AE3-4D01-BAA2-56874C254AF6}">
      <dsp:nvSpPr>
        <dsp:cNvPr id="0" name=""/>
        <dsp:cNvSpPr/>
      </dsp:nvSpPr>
      <dsp:spPr>
        <a:xfrm>
          <a:off x="0" y="52557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061FF-FB3D-4AAD-AAD8-2F32292DD2A1}">
      <dsp:nvSpPr>
        <dsp:cNvPr id="0" name=""/>
        <dsp:cNvSpPr/>
      </dsp:nvSpPr>
      <dsp:spPr>
        <a:xfrm>
          <a:off x="411480" y="3849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Rapid Vacancy Fulfiller</a:t>
          </a:r>
          <a:endParaRPr lang="en-US" sz="3300" kern="1200" dirty="0"/>
        </a:p>
      </dsp:txBody>
      <dsp:txXfrm>
        <a:off x="459035" y="86053"/>
        <a:ext cx="5665610" cy="879050"/>
      </dsp:txXfrm>
    </dsp:sp>
    <dsp:sp modelId="{8D3BA95D-5465-42AA-94EE-89EF4E8D8CD3}">
      <dsp:nvSpPr>
        <dsp:cNvPr id="0" name=""/>
        <dsp:cNvSpPr/>
      </dsp:nvSpPr>
      <dsp:spPr>
        <a:xfrm>
          <a:off x="0" y="202245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8A857-DE9F-4411-8A2A-9BA72EF4EA6E}">
      <dsp:nvSpPr>
        <dsp:cNvPr id="0" name=""/>
        <dsp:cNvSpPr/>
      </dsp:nvSpPr>
      <dsp:spPr>
        <a:xfrm>
          <a:off x="411480" y="153537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Useful Dashboards</a:t>
          </a:r>
          <a:endParaRPr lang="en-US" sz="3300" kern="1200" dirty="0"/>
        </a:p>
      </dsp:txBody>
      <dsp:txXfrm>
        <a:off x="459035" y="1582933"/>
        <a:ext cx="5665610" cy="879050"/>
      </dsp:txXfrm>
    </dsp:sp>
    <dsp:sp modelId="{C3FF7AD4-6CD2-40D1-AFC8-98A289114FCE}">
      <dsp:nvSpPr>
        <dsp:cNvPr id="0" name=""/>
        <dsp:cNvSpPr/>
      </dsp:nvSpPr>
      <dsp:spPr>
        <a:xfrm>
          <a:off x="0" y="351933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CCC4D-F916-4107-A66C-0C7898BC7F64}">
      <dsp:nvSpPr>
        <dsp:cNvPr id="0" name=""/>
        <dsp:cNvSpPr/>
      </dsp:nvSpPr>
      <dsp:spPr>
        <a:xfrm>
          <a:off x="411480" y="303225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Easy Surveys</a:t>
          </a:r>
          <a:endParaRPr lang="en-US" sz="3300" kern="1200" dirty="0"/>
        </a:p>
      </dsp:txBody>
      <dsp:txXfrm>
        <a:off x="459035" y="3079813"/>
        <a:ext cx="5665610" cy="879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94A03-4EB6-4081-9705-0FA0F06B52F8}">
      <dsp:nvSpPr>
        <dsp:cNvPr id="0" name=""/>
        <dsp:cNvSpPr/>
      </dsp:nvSpPr>
      <dsp:spPr>
        <a:xfrm>
          <a:off x="0" y="227590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81A23-D520-43E0-8D13-B502547AE95C}">
      <dsp:nvSpPr>
        <dsp:cNvPr id="0" name=""/>
        <dsp:cNvSpPr/>
      </dsp:nvSpPr>
      <dsp:spPr>
        <a:xfrm>
          <a:off x="389413" y="20950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Administrator</a:t>
          </a:r>
          <a:endParaRPr lang="en-US" sz="1400" kern="1200" dirty="0"/>
        </a:p>
      </dsp:txBody>
      <dsp:txXfrm>
        <a:off x="409588" y="41125"/>
        <a:ext cx="5411442" cy="372930"/>
      </dsp:txXfrm>
    </dsp:sp>
    <dsp:sp modelId="{2EF392B5-0272-4465-BF9E-CA9C8F539E2E}">
      <dsp:nvSpPr>
        <dsp:cNvPr id="0" name=""/>
        <dsp:cNvSpPr/>
      </dsp:nvSpPr>
      <dsp:spPr>
        <a:xfrm>
          <a:off x="0" y="86263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F18E4-C168-4DDB-A4B5-382B218A283C}">
      <dsp:nvSpPr>
        <dsp:cNvPr id="0" name=""/>
        <dsp:cNvSpPr/>
      </dsp:nvSpPr>
      <dsp:spPr>
        <a:xfrm>
          <a:off x="389413" y="655990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PIM (Personal Information Manager)</a:t>
          </a:r>
          <a:endParaRPr lang="en-US" sz="1400" kern="1200" dirty="0"/>
        </a:p>
      </dsp:txBody>
      <dsp:txXfrm>
        <a:off x="409588" y="676165"/>
        <a:ext cx="5411442" cy="372930"/>
      </dsp:txXfrm>
    </dsp:sp>
    <dsp:sp modelId="{C3CFFDB2-9619-442C-B12C-8F3F7FDFD472}">
      <dsp:nvSpPr>
        <dsp:cNvPr id="0" name=""/>
        <dsp:cNvSpPr/>
      </dsp:nvSpPr>
      <dsp:spPr>
        <a:xfrm>
          <a:off x="0" y="149767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AF929-87D2-4974-B97B-AB0215D54821}">
      <dsp:nvSpPr>
        <dsp:cNvPr id="0" name=""/>
        <dsp:cNvSpPr/>
      </dsp:nvSpPr>
      <dsp:spPr>
        <a:xfrm>
          <a:off x="389413" y="129103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Leave</a:t>
          </a:r>
        </a:p>
      </dsp:txBody>
      <dsp:txXfrm>
        <a:off x="409588" y="1311206"/>
        <a:ext cx="5411442" cy="372930"/>
      </dsp:txXfrm>
    </dsp:sp>
    <dsp:sp modelId="{E7D2A056-2BF5-4D39-BF37-19B0B4D20B5E}">
      <dsp:nvSpPr>
        <dsp:cNvPr id="0" name=""/>
        <dsp:cNvSpPr/>
      </dsp:nvSpPr>
      <dsp:spPr>
        <a:xfrm>
          <a:off x="0" y="213271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FC187-F850-4458-A7A0-59A74F54C2AA}">
      <dsp:nvSpPr>
        <dsp:cNvPr id="0" name=""/>
        <dsp:cNvSpPr/>
      </dsp:nvSpPr>
      <dsp:spPr>
        <a:xfrm>
          <a:off x="389413" y="192607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Time</a:t>
          </a:r>
        </a:p>
      </dsp:txBody>
      <dsp:txXfrm>
        <a:off x="409588" y="1946246"/>
        <a:ext cx="5411442" cy="372930"/>
      </dsp:txXfrm>
    </dsp:sp>
    <dsp:sp modelId="{5B711112-4E27-4CD5-91B9-8D2CDED4F914}">
      <dsp:nvSpPr>
        <dsp:cNvPr id="0" name=""/>
        <dsp:cNvSpPr/>
      </dsp:nvSpPr>
      <dsp:spPr>
        <a:xfrm>
          <a:off x="0" y="276775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7BCD-77A8-4A27-B565-12FB17C4EE12}">
      <dsp:nvSpPr>
        <dsp:cNvPr id="0" name=""/>
        <dsp:cNvSpPr/>
      </dsp:nvSpPr>
      <dsp:spPr>
        <a:xfrm>
          <a:off x="389413" y="256111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Recruitment</a:t>
          </a:r>
        </a:p>
      </dsp:txBody>
      <dsp:txXfrm>
        <a:off x="409588" y="2581286"/>
        <a:ext cx="5411442" cy="372930"/>
      </dsp:txXfrm>
    </dsp:sp>
    <dsp:sp modelId="{DA373F0B-304A-4114-A8F5-E45688E6437B}">
      <dsp:nvSpPr>
        <dsp:cNvPr id="0" name=""/>
        <dsp:cNvSpPr/>
      </dsp:nvSpPr>
      <dsp:spPr>
        <a:xfrm>
          <a:off x="0" y="340279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E139D-7183-40FD-86D3-C858E401DF64}">
      <dsp:nvSpPr>
        <dsp:cNvPr id="0" name=""/>
        <dsp:cNvSpPr/>
      </dsp:nvSpPr>
      <dsp:spPr>
        <a:xfrm>
          <a:off x="389413" y="319615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</a:p>
      </dsp:txBody>
      <dsp:txXfrm>
        <a:off x="409588" y="3216326"/>
        <a:ext cx="5411442" cy="372930"/>
      </dsp:txXfrm>
    </dsp:sp>
    <dsp:sp modelId="{1E6F7013-E32A-4828-9A39-A389B3459056}">
      <dsp:nvSpPr>
        <dsp:cNvPr id="0" name=""/>
        <dsp:cNvSpPr/>
      </dsp:nvSpPr>
      <dsp:spPr>
        <a:xfrm>
          <a:off x="0" y="403783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CDD32-3F01-4C3A-96AF-0FC016DD9020}">
      <dsp:nvSpPr>
        <dsp:cNvPr id="0" name=""/>
        <dsp:cNvSpPr/>
      </dsp:nvSpPr>
      <dsp:spPr>
        <a:xfrm>
          <a:off x="389413" y="3831191"/>
          <a:ext cx="5451792" cy="4132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Dashboards</a:t>
          </a:r>
        </a:p>
      </dsp:txBody>
      <dsp:txXfrm>
        <a:off x="409588" y="3851366"/>
        <a:ext cx="5411442" cy="372930"/>
      </dsp:txXfrm>
    </dsp:sp>
    <dsp:sp modelId="{9141B632-7457-426C-9CE6-C6FCF9E5D620}">
      <dsp:nvSpPr>
        <dsp:cNvPr id="0" name=""/>
        <dsp:cNvSpPr/>
      </dsp:nvSpPr>
      <dsp:spPr>
        <a:xfrm>
          <a:off x="0" y="4672871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1C1D6-46EF-4DFC-9090-E59523398E59}">
      <dsp:nvSpPr>
        <dsp:cNvPr id="0" name=""/>
        <dsp:cNvSpPr/>
      </dsp:nvSpPr>
      <dsp:spPr>
        <a:xfrm>
          <a:off x="389413" y="446623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</a:t>
          </a:r>
        </a:p>
      </dsp:txBody>
      <dsp:txXfrm>
        <a:off x="409588" y="4486406"/>
        <a:ext cx="5411442" cy="372930"/>
      </dsp:txXfrm>
    </dsp:sp>
    <dsp:sp modelId="{17CE104D-5D3D-4F62-A40A-7D9FE6335E90}">
      <dsp:nvSpPr>
        <dsp:cNvPr id="0" name=""/>
        <dsp:cNvSpPr/>
      </dsp:nvSpPr>
      <dsp:spPr>
        <a:xfrm>
          <a:off x="0" y="5307910"/>
          <a:ext cx="77882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1F828-E1F0-4132-8445-B8AC72F2BC18}">
      <dsp:nvSpPr>
        <dsp:cNvPr id="0" name=""/>
        <dsp:cNvSpPr/>
      </dsp:nvSpPr>
      <dsp:spPr>
        <a:xfrm>
          <a:off x="389413" y="5101271"/>
          <a:ext cx="545179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65" tIns="0" rIns="2060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Helps</a:t>
          </a:r>
        </a:p>
      </dsp:txBody>
      <dsp:txXfrm>
        <a:off x="409588" y="5121446"/>
        <a:ext cx="541144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0BC5B-28F7-41ED-888A-DA6A7DB99E63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FEB2D-A01E-49A4-894A-19EF19F6D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31E6-4F88-41A3-BCAF-A5156094B910}" type="datetime1">
              <a:rPr lang="en-US" smtClean="0"/>
              <a:t>4/13/2013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797D-8FDC-4F6D-B545-6A17B2838C61}" type="datetime1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2AD-CD9E-41D5-BCBF-E9ECF529756C}" type="datetime1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0234-CDF8-425D-A908-FEACFA8B026C}" type="datetime1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D89F-84F0-48C9-9132-4EAD02E621EC}" type="datetime1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DC0F-881D-4A1C-9B87-2946E944E029}" type="datetime1">
              <a:rPr lang="en-US" smtClean="0"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DD02-8FCA-4954-9CDF-83805FEA3EAC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588-D3AD-472E-82EB-AE634C3C7C69}" type="datetime1">
              <a:rPr lang="en-US" smtClean="0"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1CD0-D27E-412A-BA58-BB02ED280AA7}" type="datetime1">
              <a:rPr lang="en-US" smtClean="0"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B325-2E44-4963-B962-8E2F15B4843F}" type="datetime1">
              <a:rPr lang="en-US" smtClean="0"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8044-F78E-4859-AFB1-5284DA51403D}" type="datetime1">
              <a:rPr lang="en-US" smtClean="0"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1F4648-1C7F-4D87-86C5-1C0606B19D3F}" type="datetime1">
              <a:rPr lang="en-US" smtClean="0"/>
              <a:t>4/13/2013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023" y="380873"/>
            <a:ext cx="4955177" cy="106692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Capstone Project</a:t>
            </a:r>
            <a:r>
              <a:rPr lang="en-US" sz="3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Final Presentation</a:t>
            </a:r>
            <a:endParaRPr lang="en-US" sz="36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5410200"/>
            <a:ext cx="4953000" cy="12192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Hanoi, April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2013</a:t>
            </a:r>
          </a:p>
          <a:p>
            <a:pPr algn="r"/>
            <a:r>
              <a:rPr lang="en-US" sz="2400" dirty="0" smtClean="0"/>
              <a:t>Tsunami team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HUMAN RESOURCE ENTRY</a:t>
            </a:r>
            <a:endParaRPr lang="en-US" sz="6600" b="1" dirty="0"/>
          </a:p>
        </p:txBody>
      </p:sp>
      <p:pic>
        <p:nvPicPr>
          <p:cNvPr id="5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503"/>
            <a:ext cx="2971779" cy="17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8BE5-617F-4AB8-AD76-109B74195643}" type="datetime1">
              <a:rPr lang="en-US" smtClean="0"/>
              <a:t>4/13/2013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HUMAN RESOURCE ENTRY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370472"/>
              </p:ext>
            </p:extLst>
          </p:nvPr>
        </p:nvGraphicFramePr>
        <p:xfrm>
          <a:off x="3124200" y="1481138"/>
          <a:ext cx="63246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1259846"/>
              </p:ext>
            </p:extLst>
          </p:nvPr>
        </p:nvGraphicFramePr>
        <p:xfrm>
          <a:off x="304800" y="1143000"/>
          <a:ext cx="3429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AE53-9BA2-4C7D-BE5C-56CE8FA1A018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26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NEW?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6004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A39-0773-4251-B531-81BDFD73BCBD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10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DEVELOP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410275"/>
              </p:ext>
            </p:extLst>
          </p:nvPr>
        </p:nvGraphicFramePr>
        <p:xfrm>
          <a:off x="593725" y="1100138"/>
          <a:ext cx="7788275" cy="568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52C2-23FD-4BB1-9A04-5BCD1BEAF7F4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DEVELOP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620487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667B-2832-4148-A138-D0BFB24B8A74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SOFTWARE PROJECT MANAGEMENT PLAN</a:t>
            </a:r>
            <a:endParaRPr lang="en-US" sz="3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836407"/>
              </p:ext>
            </p:extLst>
          </p:nvPr>
        </p:nvGraphicFramePr>
        <p:xfrm>
          <a:off x="381000" y="16002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9F7-C3C1-4F04-B47C-25B0FFF1DB1D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419600"/>
          </a:xfrm>
        </p:spPr>
        <p:txBody>
          <a:bodyPr>
            <a:normAutofit/>
          </a:bodyPr>
          <a:lstStyle/>
          <a:p>
            <a:pPr marL="0" indent="0"/>
            <a:r>
              <a:rPr lang="en-US" sz="2000" dirty="0" smtClean="0">
                <a:solidFill>
                  <a:srgbClr val="0070C0"/>
                </a:solidFill>
              </a:rPr>
              <a:t>Development Machine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CPU Frequency: 2.0 GHz or more required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Random Access Memory (RAM): 1 GB or more required.</a:t>
            </a:r>
          </a:p>
          <a:p>
            <a:pPr marL="0" indent="0"/>
            <a:r>
              <a:rPr lang="en-US" sz="2000" dirty="0" smtClean="0">
                <a:solidFill>
                  <a:srgbClr val="0070C0"/>
                </a:solidFill>
              </a:rPr>
              <a:t>Deployment Machine – Web Server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CPU Frequency: 2.0 GHz or more required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Random Access Memory: 2 GB or more required.</a:t>
            </a:r>
          </a:p>
          <a:p>
            <a:pPr marL="0" indent="0"/>
            <a:r>
              <a:rPr lang="en-US" sz="2000" dirty="0" smtClean="0">
                <a:solidFill>
                  <a:srgbClr val="0070C0"/>
                </a:solidFill>
              </a:rPr>
              <a:t>Deployment Machine – Database Server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CPU Frequency: 2.0 GHz or more required.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Random Access Memory: 4 GB or more required.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ED42-6B2C-4724-AE83-63A4E1ED84B4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REQUIREMENT – DEVELOPMENT ENVIRONMENT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85423"/>
              </p:ext>
            </p:extLst>
          </p:nvPr>
        </p:nvGraphicFramePr>
        <p:xfrm>
          <a:off x="533400" y="2189480"/>
          <a:ext cx="79629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743200"/>
                <a:gridCol w="4610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Ubuntu 10.04, Windows 7</a:t>
                      </a:r>
                      <a:r>
                        <a:rPr lang="en-US" baseline="0" dirty="0" smtClean="0"/>
                        <a:t> Professional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r>
                        <a:rPr lang="en-US" baseline="0" dirty="0" smtClean="0"/>
                        <a:t> 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 Development Kit (JDK) 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Apache Tomcat 6.0.29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 Management System (DBMS)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MySQL 5.0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Frameworks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Jakarta Struts 1.3, Hibernate</a:t>
                      </a:r>
                      <a:r>
                        <a:rPr lang="en-US" baseline="0" dirty="0" smtClean="0"/>
                        <a:t> 3.0.2, Spring 3.0.2, </a:t>
                      </a:r>
                      <a:r>
                        <a:rPr lang="en-US" baseline="0" dirty="0" err="1" smtClean="0"/>
                        <a:t>ExtJS</a:t>
                      </a:r>
                      <a:r>
                        <a:rPr lang="en-US" baseline="0" dirty="0" smtClean="0"/>
                        <a:t> 3.4, </a:t>
                      </a:r>
                      <a:r>
                        <a:rPr lang="en-US" baseline="0" dirty="0" err="1" smtClean="0"/>
                        <a:t>Sencha</a:t>
                      </a:r>
                      <a:r>
                        <a:rPr lang="en-US" baseline="0" dirty="0" smtClean="0"/>
                        <a:t> Touch 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42A1-0D40-4320-8629-61058F60212F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REQUIREMENT – </a:t>
            </a:r>
            <a:r>
              <a:rPr lang="en-US" dirty="0" smtClean="0"/>
              <a:t>DEPLOYMENT ENVIRONMENT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50869"/>
              </p:ext>
            </p:extLst>
          </p:nvPr>
        </p:nvGraphicFramePr>
        <p:xfrm>
          <a:off x="533400" y="2189480"/>
          <a:ext cx="79629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743200"/>
                <a:gridCol w="4610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CentOS</a:t>
                      </a:r>
                      <a:r>
                        <a:rPr lang="en-US" dirty="0" smtClean="0"/>
                        <a:t> 6.1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Runtime</a:t>
                      </a:r>
                      <a:r>
                        <a:rPr lang="en-US" baseline="0" dirty="0" smtClean="0"/>
                        <a:t>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 Runtime Environment (JRE) 1.6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Apache Tomcat 6.0.29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 Management System (DBMS)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MySQL 5.0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E400-660C-41E1-8F2E-1D3DD65E6142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4" y="304800"/>
            <a:ext cx="8229600" cy="91440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53" y="1127037"/>
            <a:ext cx="7520940" cy="357984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C:\Users\THANHPV00921\Downloads\mysql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3571"/>
            <a:ext cx="971550" cy="705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34974"/>
              </p:ext>
            </p:extLst>
          </p:nvPr>
        </p:nvGraphicFramePr>
        <p:xfrm>
          <a:off x="2338387" y="1627958"/>
          <a:ext cx="9620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Bitmap Image" r:id="rId4" imgW="2228571" imgH="1495634" progId="Paint.Picture">
                  <p:embed/>
                </p:oleObj>
              </mc:Choice>
              <mc:Fallback>
                <p:oleObj name="Bitmap Image" r:id="rId4" imgW="2228571" imgH="149563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7" y="1627958"/>
                        <a:ext cx="9620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Eclipse.or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86287"/>
            <a:ext cx="1146812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86" y="1641021"/>
            <a:ext cx="6667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42395"/>
            <a:ext cx="6667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98" y="2645500"/>
            <a:ext cx="9429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61" y="3731620"/>
            <a:ext cx="9620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161483"/>
            <a:ext cx="7524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32" y="2916962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64" y="5401355"/>
            <a:ext cx="74295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39155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4625067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techiesteps.com/wp-content/uploads/2010/10/gmail-logo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24" y="5101317"/>
            <a:ext cx="6667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24" y="3753393"/>
            <a:ext cx="7620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odeplex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15" y="4987017"/>
            <a:ext cx="96202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C7DF-CC40-4FA3-B206-C84CDF5CA60A}" type="datetime1">
              <a:rPr lang="en-US" smtClean="0"/>
              <a:t>4/13/2013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6498"/>
            <a:ext cx="8229600" cy="866502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4445"/>
            <a:ext cx="8382000" cy="3886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:\Users\iLucas\Desktop\psn images\aj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678" y="2837976"/>
            <a:ext cx="2769077" cy="1060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C:\Users\iLucas\Desktop\psn images\jque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890" y="5417323"/>
            <a:ext cx="1578769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cs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442" y="5302658"/>
            <a:ext cx="1815896" cy="1257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http://farm9.staticflickr.com/8050/8380230470_9fff58c8ac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2" y="3013710"/>
            <a:ext cx="2209800" cy="1657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encha.com/img/sencha-lar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28" y="4671060"/>
            <a:ext cx="2467546" cy="9286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olidbeans.com/image/image_gallery?uuid=8005a09b-0f5d-4abc-893a-d426f938d545&amp;groupId=10861&amp;t=12959725701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23" y="1649632"/>
            <a:ext cx="2872713" cy="7973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2.gstatic.com/images?q=tbn:ANd9GcTQQD4F_hPe-kjIcBqibKpHVHT4PO7MpzY8-UBxrabkqxYz3Ju_t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97" y="3195182"/>
            <a:ext cx="1936037" cy="9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ruts.apache.org/release/1.2.x/images/strut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8" y="1734277"/>
            <a:ext cx="2324100" cy="8191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D7F0-788B-41F1-A744-3E029C1035A7}" type="datetime1">
              <a:rPr lang="en-US" smtClean="0"/>
              <a:t>4/13/2013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231654"/>
              </p:ext>
            </p:extLst>
          </p:nvPr>
        </p:nvGraphicFramePr>
        <p:xfrm>
          <a:off x="533400" y="1100138"/>
          <a:ext cx="8093075" cy="545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966E-9CC4-4B51-8C39-168B07209978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SCRUM  model (Agile Methodology):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Appropriate for small and medium-size projects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Low risk even in the case the project team members are not so experienced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Costs less than other models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High-quality products by valued-oriented activities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Adapts better with changes</a:t>
            </a:r>
            <a:endParaRPr lang="en-US" sz="2000" dirty="0"/>
          </a:p>
        </p:txBody>
      </p:sp>
      <p:pic>
        <p:nvPicPr>
          <p:cNvPr id="4" name="Picture 2" descr="File:Agile Software Development methodolog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514600" cy="31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DFC7-B9F1-4407-B6C5-FB97259D8135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83" y="457200"/>
            <a:ext cx="8229600" cy="896112"/>
          </a:xfrm>
        </p:spPr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" y="1707995"/>
            <a:ext cx="8229600" cy="4616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F904-7A92-40A1-83D0-381B3A546342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19912"/>
          </a:xfrm>
        </p:spPr>
        <p:txBody>
          <a:bodyPr/>
          <a:lstStyle/>
          <a:p>
            <a:r>
              <a:rPr lang="en-US" dirty="0" smtClean="0"/>
              <a:t>DETAILED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:\Ongoing Subjects\Capstone Project\SPMP - Gantt Char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75382" cy="48748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1CE1-DB43-4F4C-80AB-24BD53434939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TEAMWORK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191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Work 8 hours/day and 5 days/week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Locations: School, Home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Communication: Internet (Skype, Yahoo, Email), phones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Meetings: Daily meetings (daily scrum), Sprint summary meetings, Sprint improvement meetings</a:t>
            </a:r>
          </a:p>
        </p:txBody>
      </p:sp>
      <p:pic>
        <p:nvPicPr>
          <p:cNvPr id="4" name="Picture 2" descr="C:\Users\TungTS01302\Desktop\Collaborate-for-success-icon-Low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62400"/>
            <a:ext cx="36930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0815-5093-4AAA-864E-DBAE56057D50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9912"/>
          </a:xfrm>
        </p:spPr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29714"/>
              </p:ext>
            </p:extLst>
          </p:nvPr>
        </p:nvGraphicFramePr>
        <p:xfrm>
          <a:off x="381000" y="1524000"/>
          <a:ext cx="8305799" cy="4988385"/>
        </p:xfrm>
        <a:graphic>
          <a:graphicData uri="http://schemas.openxmlformats.org/drawingml/2006/table">
            <a:tbl>
              <a:tblPr/>
              <a:tblGrid>
                <a:gridCol w="457800"/>
                <a:gridCol w="1700400"/>
                <a:gridCol w="1111799"/>
                <a:gridCol w="2223600"/>
                <a:gridCol w="2812200"/>
              </a:tblGrid>
              <a:tr h="371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Risk Description</a:t>
                      </a:r>
                      <a:endParaRPr lang="en-US" sz="1400" b="1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Risk type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Risk Strategy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Resolution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368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Member’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weakness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People</a:t>
                      </a: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Times New Roman"/>
                        </a:rPr>
                        <a:t>- Build a reasonable working schedule, avoid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Times New Roman"/>
                        </a:rPr>
                        <a:t>overloading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Times New Roman"/>
                        </a:rPr>
                        <a:t>- PTL and PM monitor other members’ tasks and always ready to do these tasks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Times New Roman"/>
                        </a:rPr>
                        <a:t>if necessary.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- Using buffer time (Saturday and Sunday) to recover </a:t>
                      </a:r>
                      <a:r>
                        <a:rPr lang="en-US" sz="1400" dirty="0">
                          <a:latin typeface="+mn-lt"/>
                          <a:ea typeface="MS PGothic"/>
                          <a:cs typeface="Times New Roman"/>
                        </a:rPr>
                        <a:t>works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124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Conflict between members</a:t>
                      </a: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People</a:t>
                      </a: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MS PGothic"/>
                          <a:cs typeface="Times New Roman"/>
                        </a:rPr>
                        <a:t>- Engage teamwork</a:t>
                      </a: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- Team-building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- Hold meeting to find root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causes and </a:t>
                      </a: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help team members resolve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conflicts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- Create team’s policies: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rewards </a:t>
                      </a: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punishments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749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Computer crash</a:t>
                      </a: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Hardware</a:t>
                      </a: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MS PGothic"/>
                          <a:cs typeface="Times New Roman"/>
                        </a:rPr>
                        <a:t>- Commit code to server </a:t>
                      </a:r>
                      <a:r>
                        <a:rPr lang="en-US" sz="1400" dirty="0" smtClean="0">
                          <a:latin typeface="+mn-lt"/>
                          <a:ea typeface="MS PGothic"/>
                          <a:cs typeface="Times New Roman"/>
                        </a:rPr>
                        <a:t>regularly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- Use another computer, get latest code from server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before working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124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Source server on update, error, not accessible </a:t>
                      </a: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Software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MS PGothic"/>
                          <a:cs typeface="Times New Roman"/>
                        </a:rPr>
                        <a:t>- Choose a stable source server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MS PGothic"/>
                          <a:cs typeface="Times New Roman"/>
                        </a:rPr>
                        <a:t>- Backup source code everyday</a:t>
                      </a:r>
                      <a:br>
                        <a:rPr lang="en-US" sz="1400">
                          <a:latin typeface="+mn-lt"/>
                          <a:ea typeface="MS PGothic"/>
                          <a:cs typeface="Times New Roman"/>
                        </a:rPr>
                      </a:br>
                      <a:endParaRPr lang="en-US" sz="14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- Temporarily code offline if possible or waiting until server gets </a:t>
                      </a:r>
                      <a:r>
                        <a:rPr lang="en-US" sz="1400" dirty="0" smtClean="0">
                          <a:latin typeface="+mn-lt"/>
                          <a:ea typeface="Times New Roman"/>
                          <a:cs typeface="Times New Roman"/>
                        </a:rPr>
                        <a:t>available.</a:t>
                      </a:r>
                      <a:endParaRPr lang="en-US" sz="14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BC09-8812-4ED5-B5B2-3EB429E4A29D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14400"/>
          </a:xfrm>
        </p:spPr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6027"/>
              </p:ext>
            </p:extLst>
          </p:nvPr>
        </p:nvGraphicFramePr>
        <p:xfrm>
          <a:off x="381000" y="1898365"/>
          <a:ext cx="8458200" cy="3778281"/>
        </p:xfrm>
        <a:graphic>
          <a:graphicData uri="http://schemas.openxmlformats.org/drawingml/2006/table">
            <a:tbl>
              <a:tblPr/>
              <a:tblGrid>
                <a:gridCol w="813842"/>
                <a:gridCol w="1972499"/>
                <a:gridCol w="5671859"/>
              </a:tblGrid>
              <a:tr h="609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600" b="1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600" b="1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Success Criteria</a:t>
                      </a:r>
                      <a:endParaRPr lang="en-US" sz="1600" b="1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860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Time</a:t>
                      </a:r>
                      <a:endParaRPr lang="en-US" sz="16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- Be able to catch up with deadline of milestones</a:t>
                      </a:r>
                      <a:endParaRPr lang="en-US" sz="1600" dirty="0">
                        <a:latin typeface="+mn-lt"/>
                        <a:ea typeface="MS PGothic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-  All high-priority functions defined in the requirement specification must be finished at the end of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project</a:t>
                      </a:r>
                      <a:endParaRPr lang="en-US" sz="16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34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Product</a:t>
                      </a:r>
                      <a:endParaRPr lang="en-US" sz="160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MS PGothic"/>
                          <a:cs typeface="Times New Roman"/>
                        </a:rPr>
                        <a:t>- All functions in project scope </a:t>
                      </a:r>
                      <a:r>
                        <a:rPr lang="en-US" sz="1600" dirty="0" smtClean="0">
                          <a:latin typeface="+mn-lt"/>
                          <a:ea typeface="MS PGothic"/>
                          <a:cs typeface="Times New Roman"/>
                        </a:rPr>
                        <a:t>meet qualification</a:t>
                      </a:r>
                      <a:r>
                        <a:rPr lang="en-US" sz="1600" baseline="0" dirty="0" smtClean="0">
                          <a:latin typeface="+mn-lt"/>
                          <a:ea typeface="MS PGothic"/>
                          <a:cs typeface="Times New Roman"/>
                        </a:rPr>
                        <a:t> requirements.</a:t>
                      </a:r>
                      <a:endParaRPr lang="en-US" sz="16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576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Study</a:t>
                      </a:r>
                      <a:endParaRPr lang="en-US" sz="1600" dirty="0">
                        <a:latin typeface="+mn-lt"/>
                        <a:ea typeface="MS PGothic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MS PGothic"/>
                          <a:cs typeface="Times New Roman"/>
                        </a:rPr>
                        <a:t>- </a:t>
                      </a:r>
                      <a:r>
                        <a:rPr lang="en-US" sz="1600" dirty="0" smtClean="0">
                          <a:latin typeface="+mn-lt"/>
                          <a:ea typeface="MS PGothic"/>
                          <a:cs typeface="Times New Roman"/>
                        </a:rPr>
                        <a:t>Studied </a:t>
                      </a:r>
                      <a:r>
                        <a:rPr lang="en-US" sz="1600" dirty="0">
                          <a:latin typeface="+mn-lt"/>
                          <a:ea typeface="MS PGothic"/>
                          <a:cs typeface="Times New Roman"/>
                        </a:rPr>
                        <a:t>and </a:t>
                      </a:r>
                      <a:r>
                        <a:rPr lang="en-US" sz="1600" dirty="0" smtClean="0">
                          <a:latin typeface="+mn-lt"/>
                          <a:ea typeface="MS PGothic"/>
                          <a:cs typeface="Times New Roman"/>
                        </a:rPr>
                        <a:t>applied </a:t>
                      </a:r>
                      <a:r>
                        <a:rPr lang="en-US" sz="1600" dirty="0">
                          <a:latin typeface="+mn-lt"/>
                          <a:ea typeface="MS PGothic"/>
                          <a:cs typeface="Times New Roman"/>
                        </a:rPr>
                        <a:t>successfully project management, technical knowledge into capstone project.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MS PGothic"/>
                          <a:cs typeface="Times New Roman"/>
                        </a:rPr>
                        <a:t>- Perceive processes, working methodology in a project and to implement a project in a professional manner.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BB8D-0FE4-434A-AB27-2EFC49A07980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REQUIREMENT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387682"/>
              </p:ext>
            </p:extLst>
          </p:nvPr>
        </p:nvGraphicFramePr>
        <p:xfrm>
          <a:off x="685800" y="2471738"/>
          <a:ext cx="7483475" cy="28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A70D-871B-447E-9519-9DDA7FD2EC29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ADMIN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general information of organization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location information of organization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organization structure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job titles, job categories, pay grades, employment status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skills, education levels, licenses, languages, majors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nationalities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users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compensation quota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payroll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role groups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configurations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termination reasons, reporting methods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5FF8-11DE-44E6-9A97-2FABF9C087E1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923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1723"/>
            <a:ext cx="8039100" cy="361367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PERSONAL INFORMATION MANAGER (PIM)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personal information (Name, ID Card, gender, marital status, nationality, date of birth…)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contact details (Addresses, zip/postal code, province/city, district, phone numbers, email addresses…)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login detail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emergency contacts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dependents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Manage </a:t>
            </a:r>
            <a:r>
              <a:rPr lang="en-US" sz="2000" dirty="0" smtClean="0"/>
              <a:t>jobs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9452-B831-4053-9189-B15CDADA4D3E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5523"/>
            <a:ext cx="8039100" cy="361367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PERSONAL INFORMATION MANAGER (PIM)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jobs (job title, employment status, joined date, sub unit, location, start date, end date, terminated or not, contract file)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salary (salary component, amount…)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compensation (KPI, amount of compensation…)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supervisors (name, reporting method)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subordinates (name, reporting method)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4BFF-9838-4362-B487-2AE7E233C564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152400"/>
            <a:ext cx="827532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HRM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5054203"/>
              </p:ext>
            </p:extLst>
          </p:nvPr>
        </p:nvGraphicFramePr>
        <p:xfrm>
          <a:off x="1295400" y="1854200"/>
          <a:ext cx="6781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2971800"/>
            <a:ext cx="1905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Borrow &amp; Use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0" y="2971800"/>
            <a:ext cx="22098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Purchase &amp; Manage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05200" y="4724400"/>
            <a:ext cx="2286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 &amp; Apply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95800" y="1143000"/>
            <a:ext cx="4572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Could not be acquired &amp; managed easily!</a:t>
            </a:r>
            <a:endParaRPr lang="en-US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09600" y="1143000"/>
            <a:ext cx="2362200" cy="1066800"/>
          </a:xfrm>
          <a:prstGeom prst="wedgeRoundRectCallout">
            <a:avLst>
              <a:gd name="adj1" fmla="val 76474"/>
              <a:gd name="adj2" fmla="val 7311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 FACTOR of</a:t>
            </a:r>
          </a:p>
          <a:p>
            <a:pPr algn="ctr"/>
            <a:r>
              <a:rPr lang="en-US" b="1" dirty="0" smtClean="0"/>
              <a:t>VITAL IMPORTANCE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6C88-A49B-46F0-9E0C-CAC95CEF1A8C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8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039100" cy="361367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PERSONAL INFORMATION MANAGER (PIM)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work experience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education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skills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languages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licenses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curriculum vitae file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2EE1-0D6E-48E8-B95A-6820A97BD041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5523"/>
            <a:ext cx="8039100" cy="361367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LEAVE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leave requests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Allow leave approvals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Allow summarize leaves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Allow leave information adjustment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quota of paid leaves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E882-D8EF-4A06-A35A-4E2F66861995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RECRUITMENT - CANDIDATES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personal information (name, email, contact number, image, CV file, ID card, gender, marital status, address, district, province/city, nationality, date of birth)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education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skills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languages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licenses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work experience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DC6D-1CF8-4D50-859E-510F27384966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RECRUITMENT – VACANCIES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basic information of vacancies (job title, hiring manager, description, no. of positions, status…)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advanced options of vacancies used to filter candidate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Filter candidates to show  the most appropriate candidates for a specific vacancy.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A48C-8156-47F8-ADCF-E7E57F077E42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RECRUITMENT – INTERVIEWS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Manage basic information of interviews (vacancy, candidate, time, status, result, interviewers, attachment file)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Allow  employing a candidate (move a candidate to be an employee)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59DF-2A3E-4C93-B131-2F0B92AEB49E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DASHBOARDS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View human resource status of the company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View  the statistics of leaves by department, by period or by leave type…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View the progress of recruitment (how many vacancies is now active, how many have been fulfilled…)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4F23-5EED-4C13-86B9-E58F9B5BF7CA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SURVEYS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Allows creating dynamic survey with unlimited number of questions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Allows manage information of surveys including start date, end date, departments whose employees will be asked to take the surveys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Allows people to take surveys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Allows the creators to view the summary of all the answers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Allows mail notifications for all people whose are asked to take surveys.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D928-8BF4-43B1-AD4E-2D3F35AB48A0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96112"/>
          </a:xfrm>
        </p:spPr>
        <p:txBody>
          <a:bodyPr>
            <a:normAutofit/>
          </a:bodyPr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HELPS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Introduces to the project in About section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Provides the instructions of usage to users to help them work better with the system.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1A6D-DD23-416D-A1EF-AA18EC40739E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3733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RELIABILITY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Rate of fault occurrence</a:t>
            </a:r>
            <a:r>
              <a:rPr lang="en-US" sz="2000" dirty="0" smtClean="0"/>
              <a:t>: 0.005 or less is acceptable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Accuracy</a:t>
            </a:r>
            <a:r>
              <a:rPr lang="en-US" sz="2000" dirty="0" smtClean="0"/>
              <a:t>: precision of floating number should be rounded to 0.01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Maximum bugs &amp; defect rate</a:t>
            </a:r>
            <a:r>
              <a:rPr lang="en-US" sz="2000" dirty="0" smtClean="0"/>
              <a:t>: 5 bugs/KLOC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6F98-4B60-425C-B076-F459968CC475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267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AVAILABILITY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Mean time </a:t>
            </a:r>
            <a:r>
              <a:rPr lang="en-US" sz="2000" dirty="0" smtClean="0">
                <a:solidFill>
                  <a:srgbClr val="0070C0"/>
                </a:solidFill>
              </a:rPr>
              <a:t>to update new version (re-deploy)</a:t>
            </a:r>
            <a:r>
              <a:rPr lang="en-US" sz="2000" dirty="0" smtClean="0"/>
              <a:t>: 4 hours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Mean time to </a:t>
            </a:r>
            <a:r>
              <a:rPr lang="en-US" sz="2000" dirty="0" smtClean="0">
                <a:solidFill>
                  <a:srgbClr val="0070C0"/>
                </a:solidFill>
              </a:rPr>
              <a:t>recover after failure</a:t>
            </a:r>
            <a:r>
              <a:rPr lang="en-US" sz="2000" dirty="0" smtClean="0"/>
              <a:t>: </a:t>
            </a:r>
            <a:r>
              <a:rPr lang="en-US" sz="2000" dirty="0"/>
              <a:t>1 day</a:t>
            </a:r>
            <a:endParaRPr lang="en-US" sz="2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8154-840D-4827-848E-1DC194E82CE4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HRM </a:t>
            </a:r>
            <a:r>
              <a:rPr lang="en-US" dirty="0" smtClean="0"/>
              <a:t>PROBLEM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081977"/>
              </p:ext>
            </p:extLst>
          </p:nvPr>
        </p:nvGraphicFramePr>
        <p:xfrm>
          <a:off x="1203325" y="1100138"/>
          <a:ext cx="7788275" cy="560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EAAB-ECBF-4E89-990E-2EABDA328AE6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191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SECURITY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Privacy</a:t>
            </a:r>
            <a:r>
              <a:rPr lang="en-US" sz="2000" dirty="0" smtClean="0"/>
              <a:t>: User information must NOT be available for any party that is not a part of the system. Users’ passwords are invisible to HR employees and/or administrators.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Security attacks must be prevented</a:t>
            </a:r>
            <a:r>
              <a:rPr lang="en-US" sz="2000" dirty="0" smtClean="0"/>
              <a:t>: SQL injections…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Password protection</a:t>
            </a:r>
            <a:r>
              <a:rPr lang="en-US" sz="2000" dirty="0" smtClean="0"/>
              <a:t>: Secure mechanism is available to recover password when users loss, lock account when violating rules…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FA25-A835-49F6-A7E8-1BC129731AE6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MAINTAINABILITY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Coding convention</a:t>
            </a:r>
            <a:r>
              <a:rPr lang="en-US" sz="2000" dirty="0" smtClean="0"/>
              <a:t>: Outputs of project must conform all the conventions defined in the SPMP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Design</a:t>
            </a:r>
            <a:r>
              <a:rPr lang="en-US" sz="2000" dirty="0" smtClean="0"/>
              <a:t>: Loose coupling &amp; high coercion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Logging</a:t>
            </a:r>
            <a:r>
              <a:rPr lang="en-US" sz="2000" dirty="0" smtClean="0"/>
              <a:t>: All errors, exceptions must be logged when occurred. Sensitive situations should also be logged.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6BA4-B7CA-4F27-89A0-01224F28BE2B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PORTABILITY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Platform-independent</a:t>
            </a:r>
            <a:r>
              <a:rPr lang="en-US" sz="2000" dirty="0" smtClean="0"/>
              <a:t>: The system is platform-independent such that it could be deployed on any OS (Linux, Windows, Solaris…)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Device-independent</a:t>
            </a:r>
            <a:r>
              <a:rPr lang="en-US" sz="2000" dirty="0" smtClean="0"/>
              <a:t>: The system could be access from PC, laptop, mobile devices running on different platform (</a:t>
            </a:r>
            <a:r>
              <a:rPr lang="en-US" sz="2000" dirty="0" err="1" smtClean="0"/>
              <a:t>iOS</a:t>
            </a:r>
            <a:r>
              <a:rPr lang="en-US" sz="2000" dirty="0" smtClean="0"/>
              <a:t>, Android, Blackberry…)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2DE3-5982-4DFE-A695-BAF43DF77127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257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PERFORMANCE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Loading time</a:t>
            </a:r>
            <a:r>
              <a:rPr lang="en-US" sz="2000" dirty="0" smtClean="0"/>
              <a:t>: Mean time to load a page is 1.5 seconds and the maximum time is 5 seconds.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Search result</a:t>
            </a:r>
            <a:r>
              <a:rPr lang="en-US" sz="2000" dirty="0" smtClean="0"/>
              <a:t>: Search results must be available within 3 seconds after users’ clicks.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Data cache</a:t>
            </a:r>
            <a:r>
              <a:rPr lang="en-US" sz="2000" dirty="0" smtClean="0"/>
              <a:t>: Frequently accessed data must be cached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Thread pool</a:t>
            </a:r>
            <a:r>
              <a:rPr lang="en-US" sz="2000" dirty="0" smtClean="0"/>
              <a:t>: Thread pool mechanism guarantees the limitation of number of threads.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Notifications</a:t>
            </a:r>
            <a:r>
              <a:rPr lang="en-US" sz="2000" dirty="0" smtClean="0"/>
              <a:t>: Notifications appear immediately to user after a subscribing event occurred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System load</a:t>
            </a:r>
            <a:r>
              <a:rPr lang="en-US" sz="2000" dirty="0" smtClean="0"/>
              <a:t>: System must be able to perform operations by 50 users at the same time.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Compatibility</a:t>
            </a:r>
            <a:r>
              <a:rPr lang="en-US" sz="2000" dirty="0" smtClean="0"/>
              <a:t>: The system should provide elegant displays for common screen resolutions: 1024*768, 1280*800, 1366*768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CEEF-F88A-480F-AC02-A2AE6F153087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112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DESIGN DESCRIPTION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447438"/>
              </p:ext>
            </p:extLst>
          </p:nvPr>
        </p:nvGraphicFramePr>
        <p:xfrm>
          <a:off x="457200" y="1600201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E318-135C-43ED-8586-256A976868A7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OVERALL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520940" cy="35798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D:\Ongoing Subjects\Capstone Project\Deliverables\Sprint 5\Overall_System_Architectur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91111" cy="5563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054-31DE-4561-9E96-5197569724BF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97" y="304800"/>
            <a:ext cx="8229600" cy="838200"/>
          </a:xfrm>
        </p:spPr>
        <p:txBody>
          <a:bodyPr/>
          <a:lstStyle/>
          <a:p>
            <a:r>
              <a:rPr lang="en-US" dirty="0" smtClean="0"/>
              <a:t>COMPONENT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Ongoing Subjects\Capstone Project\Deliverables\Sprint 5\Diagram\Component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0906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CE64-912D-421F-B2E4-B858157972ED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COMPONENT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Helpers</a:t>
            </a:r>
          </a:p>
          <a:p>
            <a:pPr lvl="1"/>
            <a:r>
              <a:rPr lang="en-US" dirty="0"/>
              <a:t>Cryptography</a:t>
            </a:r>
            <a:endParaRPr lang="en-US" dirty="0" smtClean="0"/>
          </a:p>
          <a:p>
            <a:pPr lvl="1"/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Caching</a:t>
            </a:r>
          </a:p>
          <a:p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A522-0B37-4774-B7A5-792AB8520568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Application resources</a:t>
            </a:r>
          </a:p>
          <a:p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A281-DFE4-43F5-AC2F-C059EE5A19B6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38200"/>
          </a:xfrm>
        </p:spPr>
        <p:txBody>
          <a:bodyPr/>
          <a:lstStyle/>
          <a:p>
            <a:r>
              <a:rPr lang="en-US" dirty="0" smtClean="0"/>
              <a:t>ARCHITECTURE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Ongoing Subjects\Capstone Project\Exchange\Hoa Lợn\3-24-2013 10-54-09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7543800" cy="5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1EF8-DB02-4469-8818-E0159A64D2D2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THE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err="1" smtClean="0"/>
              <a:t>Telsoft</a:t>
            </a:r>
            <a:r>
              <a:rPr lang="en-US" dirty="0" smtClean="0"/>
              <a:t> is a medium-size (100-500) software company located in Hanoi, Vietnam.</a:t>
            </a:r>
          </a:p>
          <a:p>
            <a:r>
              <a:rPr lang="en-US" dirty="0" smtClean="0"/>
              <a:t>The company now is looking for an digital solution to manage human resources effectively.</a:t>
            </a:r>
          </a:p>
          <a:p>
            <a:r>
              <a:rPr lang="en-US" dirty="0" smtClean="0"/>
              <a:t>The new human resource management system must be:</a:t>
            </a:r>
          </a:p>
          <a:p>
            <a:pPr lvl="1"/>
            <a:r>
              <a:rPr lang="en-US" dirty="0" smtClean="0"/>
              <a:t>Purchasable</a:t>
            </a:r>
          </a:p>
          <a:p>
            <a:pPr lvl="1"/>
            <a:r>
              <a:rPr lang="en-US" dirty="0" smtClean="0"/>
              <a:t>Advanced feature supported</a:t>
            </a:r>
          </a:p>
          <a:p>
            <a:pPr lvl="1"/>
            <a:r>
              <a:rPr lang="en-US" dirty="0" smtClean="0"/>
              <a:t>Customizable (to fit the needs of the company)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4A00-2B6D-40E9-8174-D9CFC6BF71CE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 DIAGRAM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Employee</a:t>
            </a:r>
          </a:p>
          <a:p>
            <a:pPr lvl="1"/>
            <a:r>
              <a:rPr lang="en-US" sz="1600" dirty="0" smtClean="0"/>
              <a:t>Action Forwards</a:t>
            </a:r>
          </a:p>
          <a:p>
            <a:pPr lvl="1"/>
            <a:r>
              <a:rPr lang="en-US" sz="1600" dirty="0" smtClean="0"/>
              <a:t>Action Errors</a:t>
            </a:r>
          </a:p>
          <a:p>
            <a:pPr lvl="1"/>
            <a:r>
              <a:rPr lang="en-US" sz="1600" dirty="0" smtClean="0"/>
              <a:t>Dispatch Action</a:t>
            </a:r>
          </a:p>
          <a:p>
            <a:pPr lvl="1"/>
            <a:r>
              <a:rPr lang="en-US" sz="1600" dirty="0" smtClean="0"/>
              <a:t>Base Service</a:t>
            </a:r>
          </a:p>
          <a:p>
            <a:pPr lvl="1"/>
            <a:r>
              <a:rPr lang="en-US" sz="1600" dirty="0" smtClean="0"/>
              <a:t>Employee List Action</a:t>
            </a:r>
          </a:p>
          <a:p>
            <a:pPr lvl="1"/>
            <a:r>
              <a:rPr lang="en-US" sz="1600" dirty="0" smtClean="0"/>
              <a:t>Employee List Form</a:t>
            </a:r>
          </a:p>
          <a:p>
            <a:pPr lvl="1"/>
            <a:r>
              <a:rPr lang="en-US" sz="1600" dirty="0" smtClean="0"/>
              <a:t>Employee Insert Action</a:t>
            </a:r>
          </a:p>
          <a:p>
            <a:pPr lvl="1"/>
            <a:r>
              <a:rPr lang="en-US" sz="1600" dirty="0" smtClean="0"/>
              <a:t>Employee Insert Form</a:t>
            </a:r>
          </a:p>
          <a:p>
            <a:pPr lvl="1"/>
            <a:r>
              <a:rPr lang="en-US" sz="1600" dirty="0" smtClean="0"/>
              <a:t>Personal Detail Update Action</a:t>
            </a:r>
          </a:p>
          <a:p>
            <a:pPr lvl="1"/>
            <a:r>
              <a:rPr lang="en-US" sz="1600" dirty="0" smtClean="0"/>
              <a:t>Personal Detail Update Form</a:t>
            </a:r>
          </a:p>
          <a:p>
            <a:pPr lvl="1"/>
            <a:r>
              <a:rPr lang="en-US" sz="1600" dirty="0" smtClean="0"/>
              <a:t>Contact Detail Update Action</a:t>
            </a:r>
          </a:p>
          <a:p>
            <a:pPr lvl="1"/>
            <a:r>
              <a:rPr lang="en-US" sz="1600" dirty="0" smtClean="0"/>
              <a:t>Contact Detail Update Form</a:t>
            </a:r>
          </a:p>
          <a:p>
            <a:pPr lvl="1"/>
            <a:r>
              <a:rPr lang="en-US" sz="1600" dirty="0" smtClean="0"/>
              <a:t>Login Detail Update Action</a:t>
            </a:r>
          </a:p>
          <a:p>
            <a:pPr lvl="1"/>
            <a:r>
              <a:rPr lang="en-US" sz="1600" dirty="0" smtClean="0"/>
              <a:t>Login Detail Update Form</a:t>
            </a:r>
            <a:endParaRPr lang="en-US" sz="1600" dirty="0"/>
          </a:p>
        </p:txBody>
      </p:sp>
      <p:pic>
        <p:nvPicPr>
          <p:cNvPr id="4" name="Picture 3" descr="D:\Ongoing Subjects\Capstone Project\Deliverables\Sprint 5\Diagram\PIM\Employees - Class Diagr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399"/>
            <a:ext cx="4953000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F07F-F51C-48EA-AD10-13CA18564D41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SEQUENCE DIAGRAM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389120"/>
          </a:xfrm>
        </p:spPr>
        <p:txBody>
          <a:bodyPr/>
          <a:lstStyle/>
          <a:p>
            <a:r>
              <a:rPr lang="en-US" dirty="0" smtClean="0"/>
              <a:t>Add Employee</a:t>
            </a:r>
          </a:p>
          <a:p>
            <a:pPr lvl="1"/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Struts Controller</a:t>
            </a:r>
          </a:p>
          <a:p>
            <a:pPr lvl="1"/>
            <a:r>
              <a:rPr lang="en-US" dirty="0" smtClean="0"/>
              <a:t>Request Processor</a:t>
            </a:r>
          </a:p>
          <a:p>
            <a:pPr lvl="1"/>
            <a:r>
              <a:rPr lang="en-US" dirty="0" smtClean="0"/>
              <a:t>Base Service</a:t>
            </a:r>
          </a:p>
          <a:p>
            <a:pPr lvl="1"/>
            <a:r>
              <a:rPr lang="en-US" dirty="0" smtClean="0"/>
              <a:t>JSP Processor</a:t>
            </a:r>
            <a:endParaRPr lang="en-US" dirty="0"/>
          </a:p>
        </p:txBody>
      </p:sp>
      <p:pic>
        <p:nvPicPr>
          <p:cNvPr id="5" name="Picture 4" descr="D:\Ongoing Subjects\Capstone Project\Deliverables\Sprint 5\Diagram\PIM\Employees - Inse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27" y="826453"/>
            <a:ext cx="5304473" cy="59553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4FEE-DD8F-4BB3-BA4F-0A2702F892C4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39" y="152400"/>
            <a:ext cx="8257903" cy="838200"/>
          </a:xfrm>
        </p:spPr>
        <p:txBody>
          <a:bodyPr/>
          <a:lstStyle/>
          <a:p>
            <a:r>
              <a:rPr lang="en-US" dirty="0" smtClean="0"/>
              <a:t>DATABASE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:\Ongoing Subjects\Capstone Project\DB-build\ERDs\Admin_Modu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7" y="979714"/>
            <a:ext cx="6164443" cy="56791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5401-3356-4B51-A018-80B99546BD47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27410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48A-FF3B-4ADA-9B36-6EDD92D49D5F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TESTING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7069443"/>
              </p:ext>
            </p:extLst>
          </p:nvPr>
        </p:nvGraphicFramePr>
        <p:xfrm>
          <a:off x="555576" y="4267200"/>
          <a:ext cx="5616624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2971947" y="2500888"/>
            <a:ext cx="56166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3675" y="5964560"/>
            <a:ext cx="112332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6563" y="1448633"/>
            <a:ext cx="2786082" cy="9194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REQUIREMENT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sp>
        <p:nvSpPr>
          <p:cNvPr id="8" name="Rounded Rectangle 4"/>
          <p:cNvSpPr/>
          <p:nvPr/>
        </p:nvSpPr>
        <p:spPr>
          <a:xfrm>
            <a:off x="1951370" y="2865120"/>
            <a:ext cx="2731276" cy="9718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</a:rPr>
              <a:t>TEST PLAN</a:t>
            </a:r>
            <a:endParaRPr lang="en-US" sz="2400" b="1" kern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3688" y="5709999"/>
            <a:ext cx="1714512" cy="9194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Test Closure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971800" y="3962400"/>
            <a:ext cx="56166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B690-E62A-40F1-B635-66DA16526E5D}" type="datetime1">
              <a:rPr lang="en-US" smtClean="0"/>
              <a:t>4/13/2013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00" y="1447800"/>
            <a:ext cx="7256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60E0-DCBB-48D5-8B2B-AED8AC1234F3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6719497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6533-9227-4ECD-8FEA-1D9F9B153EC9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541594"/>
              </p:ext>
            </p:extLst>
          </p:nvPr>
        </p:nvGraphicFramePr>
        <p:xfrm>
          <a:off x="381000" y="17526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286000"/>
                <a:gridCol w="990600"/>
                <a:gridCol w="1066800"/>
                <a:gridCol w="12954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Test Cases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Admin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361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361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349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349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Recruitment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244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244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Dashboards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Survey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Helps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1065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192-382E-430B-A0AD-671AAC991732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LEARNED &amp; FUTURE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11980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7FE4-0E70-4963-9C0B-9E6CA7DED43F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7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LESSON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3581400"/>
            <a:ext cx="4648200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Groups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Resolutions</a:t>
            </a:r>
          </a:p>
        </p:txBody>
      </p:sp>
      <p:pic>
        <p:nvPicPr>
          <p:cNvPr id="5" name="Picture 2" descr="C:\Users\bachnl\Desktop\resizedimage300244-commun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89243"/>
            <a:ext cx="1524000" cy="12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achnl\Desktop\istock_000008183124xsmall-300x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1339057" cy="13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4800" y="4876800"/>
            <a:ext cx="4876800" cy="129266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 (Struts, Hibernate, Spring…)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Ajax, CSS, HTML, JS,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JQuery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MySQL, Ubuntu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1907738"/>
            <a:ext cx="4705990" cy="129266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Skills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Creating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Organization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management, Resource management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bachnl\Desktop\1787087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250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A50B-39E3-48BE-9C31-B5ACEEE34E32}" type="datetime1">
              <a:rPr lang="en-US" smtClean="0"/>
              <a:t>4/13/2013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28328"/>
              </p:ext>
            </p:extLst>
          </p:nvPr>
        </p:nvGraphicFramePr>
        <p:xfrm>
          <a:off x="838200" y="2895600"/>
          <a:ext cx="752157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40574567"/>
              </p:ext>
            </p:extLst>
          </p:nvPr>
        </p:nvGraphicFramePr>
        <p:xfrm>
          <a:off x="838200" y="1143000"/>
          <a:ext cx="7467600" cy="18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391A-73AD-46A4-8B55-B3174B409DB6}" type="datetime1">
              <a:rPr lang="en-US" smtClean="0"/>
              <a:t>4/13/2013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EXPECTED TO DEVELOP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03692"/>
              </p:ext>
            </p:extLst>
          </p:nvPr>
        </p:nvGraphicFramePr>
        <p:xfrm>
          <a:off x="593725" y="1100138"/>
          <a:ext cx="7788275" cy="568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71BA-023D-44BD-8634-800D56AE7770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HAVE DEVELOPED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027316"/>
              </p:ext>
            </p:extLst>
          </p:nvPr>
        </p:nvGraphicFramePr>
        <p:xfrm>
          <a:off x="593725" y="1100138"/>
          <a:ext cx="7788275" cy="568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A4E7-2597-469E-A253-0D4AA7C6FC71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PROJECT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Expected duration: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100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days (7/1/13 to 17/4/13)</a:t>
            </a:r>
          </a:p>
          <a:p>
            <a:r>
              <a:rPr lang="en-US" dirty="0" smtClean="0"/>
              <a:t>Actual duration: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90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days (7/1/13 to 7/4/13)</a:t>
            </a:r>
          </a:p>
          <a:p>
            <a:r>
              <a:rPr lang="en-US" dirty="0" smtClean="0"/>
              <a:t>Expected modules: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5</a:t>
            </a:r>
          </a:p>
          <a:p>
            <a:r>
              <a:rPr lang="en-US" dirty="0" smtClean="0"/>
              <a:t>Developed modules: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7</a:t>
            </a:r>
          </a:p>
          <a:p>
            <a:r>
              <a:rPr lang="en-US" dirty="0" smtClean="0"/>
              <a:t>Total lines of code (Java &amp; JSP): </a:t>
            </a:r>
            <a:r>
              <a:rPr lang="en-US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55,511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lines (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8,198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lines auto-generated)</a:t>
            </a:r>
          </a:p>
          <a:p>
            <a:r>
              <a:rPr lang="en-US" dirty="0" smtClean="0"/>
              <a:t>Total issues raised: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30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(voted, fixed and closed)</a:t>
            </a:r>
          </a:p>
          <a:p>
            <a:r>
              <a:rPr lang="en-US" dirty="0" smtClean="0"/>
              <a:t>Defect rate: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0.54</a:t>
            </a:r>
            <a:r>
              <a:rPr lang="en-US" dirty="0" smtClean="0"/>
              <a:t> bug/KLOC (maximum 5 bug/KLOC allowed)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0771-A015-41CE-A17F-F9E05E493750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645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DEVELOP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8450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1D03-B199-46C7-B9B2-1F6DE0BFF638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3EDF-B86C-4F08-A5E4-5543A554FF61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sixminutes.dlugan.com/wp-content/uploads/2008/02/question-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4191000" cy="57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B526-BE75-4B98-B47F-5925265EAD22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allthingslearning.files.wordpress.com/2011/09/thank-you-road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53200" cy="43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0BAB-7895-4CB0-824C-769F66F2E73A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DOMESTIC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Advantages</a:t>
            </a:r>
            <a:r>
              <a:rPr lang="en-US" sz="2200" dirty="0" smtClean="0">
                <a:solidFill>
                  <a:srgbClr val="0070C0"/>
                </a:solidFill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Inexpensive (affordable for Vietnamese enterprises)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Drawbacks: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Support fundamentals features only (PIM, Time, Performance).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Not very trustworthy.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Sometimes platform-dependent (Windows applications can only run on Windows OS for instance)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8198-697F-4F0B-ADA1-AE64BFEC5DA3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47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"/>
            <a:ext cx="8610600" cy="1386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ERP SOLUTIONS FROM WORLD-WIDE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482840" cy="385237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Advantages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Supports functionalities fully.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Trustworthy (the quality is guaranteed).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Flexible configurations.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Good customer supports.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Drawbacks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/>
              <a:t>Very expensive.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/>
              <a:t>Time, effort consuming on deployment</a:t>
            </a:r>
            <a:r>
              <a:rPr lang="en-US" sz="2200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Too many features such that enterprises must purchase for all while using some only.</a:t>
            </a:r>
            <a:endParaRPr lang="en-US" sz="2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009-5EB8-46E7-A1DA-B02E78A94E2A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IN-HOUSE DEVELOPMENT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</a:rPr>
              <a:t>Advantages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Meet exactly business requirements.</a:t>
            </a:r>
            <a:endParaRPr lang="en-US" sz="2200" dirty="0"/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Information security guaranteed.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Drawbacks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Risks of failure in development.</a:t>
            </a:r>
            <a:endParaRPr lang="en-US" sz="2200" dirty="0"/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Expensive but quality is not guaranteed.</a:t>
            </a:r>
            <a:endParaRPr lang="en-US" sz="2200" dirty="0"/>
          </a:p>
          <a:p>
            <a:pPr lvl="2">
              <a:buFont typeface="Arial" pitchFamily="34" charset="0"/>
              <a:buChar char="•"/>
            </a:pPr>
            <a:r>
              <a:rPr lang="en-US" sz="2200" dirty="0" smtClean="0"/>
              <a:t>Time &amp; effort consuming.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C6D-5E4D-4A22-A6C6-F4AE6544BD3E}" type="datetime1">
              <a:rPr lang="en-US" smtClean="0"/>
              <a:t>4/13/2013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1283</TotalTime>
  <Words>2230</Words>
  <Application>Microsoft Office PowerPoint</Application>
  <PresentationFormat>On-screen Show (4:3)</PresentationFormat>
  <Paragraphs>643</Paragraphs>
  <Slides>66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Flow</vt:lpstr>
      <vt:lpstr>Bitmap Image</vt:lpstr>
      <vt:lpstr>Capstone Project Final Presentation</vt:lpstr>
      <vt:lpstr>CONTENTS</vt:lpstr>
      <vt:lpstr>INTRODUCTION TO HRM PROBLEM</vt:lpstr>
      <vt:lpstr>INTRODUCTION TO HRM PROBLEM </vt:lpstr>
      <vt:lpstr>INTRODUCTION TO THE CONTEXT</vt:lpstr>
      <vt:lpstr>EXISTING SOLUTIONS</vt:lpstr>
      <vt:lpstr>DOMESTIC SOLUTIONS</vt:lpstr>
      <vt:lpstr>ERP SOLUTIONS FROM WORLD-WIDE PROVIDERS</vt:lpstr>
      <vt:lpstr>IN-HOUSE DEVELOPMENT SOLUTIONS</vt:lpstr>
      <vt:lpstr>HUMAN RESOURCE ENTRY</vt:lpstr>
      <vt:lpstr>WHAT IS NEW?</vt:lpstr>
      <vt:lpstr>WHAT TO DEVELOP</vt:lpstr>
      <vt:lpstr>WHAT TO DEVELOP</vt:lpstr>
      <vt:lpstr>SOFTWARE PROJECT MANAGEMENT PLAN</vt:lpstr>
      <vt:lpstr>HARDWARE REQUIREMENTS</vt:lpstr>
      <vt:lpstr>SOFTWARE REQUIREMENT – DEVELOPMENT ENVIRONMENT</vt:lpstr>
      <vt:lpstr>SOFTWARE REQUIREMENT – DEPLOYMENT ENVIRONMENT</vt:lpstr>
      <vt:lpstr>TOOLS</vt:lpstr>
      <vt:lpstr>TECHNOLOGIES</vt:lpstr>
      <vt:lpstr>SOFTWARE PROCESS MODEL</vt:lpstr>
      <vt:lpstr>SOFTWARE PROCESS MODEL</vt:lpstr>
      <vt:lpstr>DETAILED PLAN</vt:lpstr>
      <vt:lpstr>TEAMWORK MANAGEMENT</vt:lpstr>
      <vt:lpstr>RISK MANAGEMENT</vt:lpstr>
      <vt:lpstr>SUCCESS CRITERIA</vt:lpstr>
      <vt:lpstr>SOFTWARE REQUIREMENT SPECIFICATIONS</vt:lpstr>
      <vt:lpstr>FUNCTIONAL REQUIREMENTS</vt:lpstr>
      <vt:lpstr>FUNCTIONAL REQUIREMENTS</vt:lpstr>
      <vt:lpstr>FUNCTIONAL REQUIREMENTS</vt:lpstr>
      <vt:lpstr>FUNCTIONAL REQUIREMENTS</vt:lpstr>
      <vt:lpstr>FUNCTIONAL REQUIREMENTS</vt:lpstr>
      <vt:lpstr>FUNCTIONAL REQUIREMENTS</vt:lpstr>
      <vt:lpstr>FUNCTIONAL REQUIREMENTS</vt:lpstr>
      <vt:lpstr>FUNCTIONAL REQUIREMENTS</vt:lpstr>
      <vt:lpstr>FUNCTIONAL REQUIREMENTS</vt:lpstr>
      <vt:lpstr>FUNCTIONAL REQUIREMENTS</vt:lpstr>
      <vt:lpstr>FUNCTIONAL REQUIREMENTS</vt:lpstr>
      <vt:lpstr>NON-FUNCTIONAL REQUIREMENTS</vt:lpstr>
      <vt:lpstr>NON-FUNCTIONAL REQUIREMENTS</vt:lpstr>
      <vt:lpstr>NON-FUNCTIONAL REQUIREMENTS</vt:lpstr>
      <vt:lpstr>NON-FUNCTIONAL REQUIREMENTS</vt:lpstr>
      <vt:lpstr>NON-FUNCTIONAL REQUIREMENTS</vt:lpstr>
      <vt:lpstr>NON-FUNCTIONAL REQUIREMENTS</vt:lpstr>
      <vt:lpstr>SOFTWARE DESIGN DESCRIPTION</vt:lpstr>
      <vt:lpstr>OVERALL SYSTEM ARCHITECTURE</vt:lpstr>
      <vt:lpstr>COMPONENT DIAGRAM</vt:lpstr>
      <vt:lpstr>COMPONENT DIAGRAM</vt:lpstr>
      <vt:lpstr>COMPONENT DIAGRAM</vt:lpstr>
      <vt:lpstr>ARCHITECTURE DESIGN</vt:lpstr>
      <vt:lpstr>CLASS DIAGRAM</vt:lpstr>
      <vt:lpstr>SEQUENCE DIAGRAM</vt:lpstr>
      <vt:lpstr>DATABASE DESIGN</vt:lpstr>
      <vt:lpstr>SOFTWARE TESTING</vt:lpstr>
      <vt:lpstr>TESTING PROCESS</vt:lpstr>
      <vt:lpstr>TEST CASES</vt:lpstr>
      <vt:lpstr>ISSUE TRACKER</vt:lpstr>
      <vt:lpstr>TEST RESULTS</vt:lpstr>
      <vt:lpstr>LESSON LEARNED &amp; FUTURE DEVELOPMENT</vt:lpstr>
      <vt:lpstr>LESSON LEARNED</vt:lpstr>
      <vt:lpstr>EXPECTED TO DEVELOP</vt:lpstr>
      <vt:lpstr>WHAT HAVE DEVELOPED</vt:lpstr>
      <vt:lpstr>PROJECT STATISTICS</vt:lpstr>
      <vt:lpstr>WHAT TO DEVELOP</vt:lpstr>
      <vt:lpstr>DEMONSTRATION</vt:lpstr>
      <vt:lpstr>Q &amp; A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Project Final Presentation</dc:title>
  <dc:creator>THANHPV00921</dc:creator>
  <cp:lastModifiedBy>THANHPV00921</cp:lastModifiedBy>
  <cp:revision>152</cp:revision>
  <dcterms:created xsi:type="dcterms:W3CDTF">2006-08-16T00:00:00Z</dcterms:created>
  <dcterms:modified xsi:type="dcterms:W3CDTF">2013-04-13T13:35:16Z</dcterms:modified>
</cp:coreProperties>
</file>