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4" r:id="rId6"/>
    <p:sldId id="265" r:id="rId7"/>
    <p:sldId id="285" r:id="rId8"/>
    <p:sldId id="286" r:id="rId9"/>
    <p:sldId id="266" r:id="rId10"/>
    <p:sldId id="268" r:id="rId11"/>
    <p:sldId id="270" r:id="rId12"/>
    <p:sldId id="269" r:id="rId13"/>
    <p:sldId id="295" r:id="rId14"/>
    <p:sldId id="294" r:id="rId15"/>
    <p:sldId id="280" r:id="rId16"/>
    <p:sldId id="279" r:id="rId17"/>
    <p:sldId id="278" r:id="rId18"/>
    <p:sldId id="277" r:id="rId19"/>
    <p:sldId id="296" r:id="rId20"/>
    <p:sldId id="297" r:id="rId21"/>
    <p:sldId id="287" r:id="rId22"/>
    <p:sldId id="288" r:id="rId23"/>
    <p:sldId id="289" r:id="rId24"/>
    <p:sldId id="290" r:id="rId25"/>
    <p:sldId id="283" r:id="rId26"/>
    <p:sldId id="291" r:id="rId27"/>
    <p:sldId id="292" r:id="rId28"/>
    <p:sldId id="273" r:id="rId29"/>
    <p:sldId id="293" r:id="rId30"/>
    <p:sldId id="274" r:id="rId31"/>
    <p:sldId id="282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FB319-E11F-4561-9BB0-51F5B4457772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D1EF9-E179-431E-8B0C-9CC04CDD1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08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ienbacsecurity.com.v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park.vn/ho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8153400" cy="147002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oftware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for parking management using </a:t>
            </a:r>
            <a:r>
              <a:rPr lang="en-US" sz="3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rfid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technology and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camera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pPr marL="914400" indent="-457200" algn="ctr"/>
            <a:endParaRPr lang="en-US" sz="2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Supervisor: </a:t>
            </a:r>
          </a:p>
          <a:p>
            <a:pPr marL="457200" indent="-4572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Duy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Hùng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14400" indent="-45720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Group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Member:</a:t>
            </a:r>
          </a:p>
          <a:p>
            <a:pPr marL="457200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     00503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Hào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	01221</a:t>
            </a:r>
          </a:p>
          <a:p>
            <a:pPr marL="457200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Đức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 	01296</a:t>
            </a:r>
          </a:p>
          <a:p>
            <a:pPr marL="457200"/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Trung</a:t>
            </a:r>
            <a:r>
              <a:rPr 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	00512</a:t>
            </a:r>
            <a:endParaRPr lang="en-US" sz="2400" b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				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37636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Follow Waterfall model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Make clear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ideas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manage working as phases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VN - Team\Desktop\waterfall-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71800"/>
            <a:ext cx="5201052" cy="3205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10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Project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Phases and Deadline: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Requirement Specification : 28/1/2013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Detail Design : 15/2/2013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Coding:20/3/2013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QA&amp;Test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: 4/4/2013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Prepare to presentation: 17/4/2013</a:t>
            </a:r>
          </a:p>
          <a:p>
            <a:pPr lvl="1"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29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Roles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and Responsibilities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Phát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Role : Project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Manager and developer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Trung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Role: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Đức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Role: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Developer and tester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Phạm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Quang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Hào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Role: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QA &amp; Tester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8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III. Requirement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Functional Requirement</a:t>
            </a:r>
          </a:p>
          <a:p>
            <a:pPr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	Use case 1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14400"/>
            <a:ext cx="4479925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ü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Use case 2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95400"/>
            <a:ext cx="46640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Non function requirement</a:t>
            </a:r>
          </a:p>
          <a:p>
            <a:pPr marL="1822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GUI is friendly.</a:t>
            </a:r>
          </a:p>
          <a:p>
            <a:pPr marL="1822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Security in using.</a:t>
            </a:r>
          </a:p>
          <a:p>
            <a:pPr marL="1822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Fast process.</a:t>
            </a:r>
          </a:p>
          <a:p>
            <a:pPr marL="18224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IV. System Design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System architecture</a:t>
            </a:r>
          </a:p>
          <a:p>
            <a:pPr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09800"/>
            <a:ext cx="636270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System deployment structure</a:t>
            </a:r>
            <a:b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9217" name="Picture 1" descr="C:\Users\SVN - Team\Desktop\aaaaaa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05000"/>
            <a:ext cx="7288212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System component: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8001000" cy="321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Class diagram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C:\Users\Mister\Desktop\Class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7878433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Contents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00200"/>
            <a:ext cx="66294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Introduction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Project management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Requirement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Software design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Algorithm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explanation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Implementation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Test &amp; Results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	Demo &amp; QA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96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Sequence edit user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C:\Users\SVN - Team\Desktop\sequence\edit user.PN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391699" cy="469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V. Algorithm explanation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License plate recognition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SVN - Team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3943350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License plate description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 rectangle with two lines of words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Characters : 0-9 ; A-Z ; “-” , “.”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Size: 50cm x 40cm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White background &amp; black characters.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467600" cy="5635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Algorithm </a:t>
            </a:r>
            <a:b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(Fast Fourier Transform)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943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Input= Image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catured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camera.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Output= separated image.</a:t>
            </a:r>
          </a:p>
          <a:p>
            <a:pPr>
              <a:lnSpc>
                <a:spcPct val="80000"/>
              </a:lnSpc>
              <a:buNone/>
            </a:pP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fft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 image)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{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=0; flag=0;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=0;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image.Height;i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++)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{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(P&gt;= threshold)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(flag=1)  height=height+1;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else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{   top=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flag=1;  }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else   if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(height&gt;=h)  bottom=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	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=0; flag=0;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=0;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&lt;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image.Width;i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++)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{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(P&gt;= threshold)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(flag=1)width=width+1;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else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{ left=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flag=1;	}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else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(width&gt;=w)    right=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	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}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License Plate Image=  new Image with top ,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left , right  values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}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License plate separation</a:t>
            </a:r>
            <a:endParaRPr lang="en-US" sz="3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Width Analysis</a:t>
            </a:r>
          </a:p>
          <a:p>
            <a:pPr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Height Analysis and Separate</a:t>
            </a:r>
          </a:p>
          <a:p>
            <a:pPr algn="ctr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143000"/>
            <a:ext cx="5473700" cy="2043112"/>
          </a:xfrm>
          <a:prstGeom prst="rect">
            <a:avLst/>
          </a:prstGeom>
          <a:noFill/>
          <a:ln/>
        </p:spPr>
      </p:pic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867400" y="1219200"/>
          <a:ext cx="2663825" cy="1985962"/>
        </p:xfrm>
        <a:graphic>
          <a:graphicData uri="http://schemas.openxmlformats.org/presentationml/2006/ole">
            <p:oleObj spid="_x0000_s4098" name="Bitmap Image" r:id="rId4" imgW="3619048" imgH="2695951" progId="PBrush">
              <p:embed/>
            </p:oleObj>
          </a:graphicData>
        </a:graphic>
      </p:graphicFrame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600" y="3886200"/>
            <a:ext cx="5399087" cy="2011363"/>
          </a:xfrm>
          <a:prstGeom prst="rect">
            <a:avLst/>
          </a:prstGeom>
          <a:noFill/>
          <a:ln/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715000" y="3810000"/>
            <a:ext cx="2803525" cy="202882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VI. Implementation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Technologies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Tools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Technologies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SQL Server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C#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.Net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Framework 4.0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Emgu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CV 2.4.9Library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Tesseract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OCR Engine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Tools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Microsoft Visual Studio 2010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Microsoft SQL Server 2008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Tortoise SVN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VII. Test &amp; Result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76400"/>
            <a:ext cx="5714705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Approach</a:t>
            </a:r>
            <a:b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Unit testing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Integration testing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System testing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Acceptance testing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I. Introduction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600200"/>
            <a:ext cx="76962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Idea.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Existing product.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Scope.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6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Result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VN - Team\Desktop\testcase 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30580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Demo &amp; QA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8">
              <a:buNone/>
            </a:pPr>
            <a:endParaRPr lang="en-US" sz="5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8">
              <a:buNone/>
            </a:pP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Thank you !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Idea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High traffic density, vehicle management also becomes more difficult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 regular inconvenience caused by the parking.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IT application in management.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VN - Team\Downloads\lon xon trong bai do 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05200"/>
            <a:ext cx="4114800" cy="2895600"/>
          </a:xfrm>
          <a:prstGeom prst="rect">
            <a:avLst/>
          </a:prstGeom>
          <a:noFill/>
        </p:spPr>
      </p:pic>
      <p:pic>
        <p:nvPicPr>
          <p:cNvPr id="2051" name="Picture 3" descr="C:\Users\SVN - Team\Downloads\lon xo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581400"/>
            <a:ext cx="4038600" cy="2770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20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838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Existing product (1)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493457" cy="57150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Being designed flexibly, easily to match with different structures.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System of reporting is diversified, variable to the demand.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System of hardware is numerous, gives customers the plural choices and the convenience.</a:t>
            </a:r>
          </a:p>
          <a:p>
            <a:pPr lvl="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Being designed based on the characteristics of space, size, level of investment.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http://www.bienbacsecurity.com.vn/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C:\Users\SVN - Team\Desktop\ĐỒ ÁN TN\SPM_RFIDv1.0\picture\bb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SVN - Team\Desktop\ĐỒ ÁN TN\SPM_RFIDv1.0\picture\bb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862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718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7467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Existing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product (2)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686800" cy="5330952"/>
          </a:xfrm>
        </p:spPr>
        <p:txBody>
          <a:bodyPr>
            <a:normAutofit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Being designed flexibly, easily to match with different structures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The software is mixed with the system of auto instruction for motorbike in parking.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Giving the professional reports.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Remote managing via Internet.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Warning the errors by SMS.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http://www.vpark.vn/home/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SVN - Team\Desktop\ĐỒ ÁN TN\SPM_RFIDv1.0\picture\vpark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81400"/>
            <a:ext cx="327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VN - Team\Desktop\ĐỒ ÁN TN\SPM_RFIDv1.0\picture\vp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81400"/>
            <a:ext cx="339260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81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Scope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This system will support the following features :   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Monitoring and Manage the in/out motorbike (using ID Card and image of number plate).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Giving the list of current parking motorbike and the available places.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Managing the staffs by the time in work.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These are its components: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camera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computer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 card reader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7" name="Picture 3" descr="C:\Users\SVN - Team\Desktop\ĐỒ ÁN TN\SPM_RFIDv1.0\picture\cam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14800"/>
            <a:ext cx="1981200" cy="1483988"/>
          </a:xfrm>
          <a:prstGeom prst="rect">
            <a:avLst/>
          </a:prstGeom>
          <a:noFill/>
        </p:spPr>
      </p:pic>
      <p:pic>
        <p:nvPicPr>
          <p:cNvPr id="1028" name="Picture 4" descr="C:\Users\SVN - Team\Desktop\ĐỒ ÁN TN\SPM_RFIDv1.0\picture\card r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057400"/>
            <a:ext cx="1981200" cy="1452880"/>
          </a:xfrm>
          <a:prstGeom prst="rect">
            <a:avLst/>
          </a:prstGeom>
          <a:noFill/>
        </p:spPr>
      </p:pic>
      <p:pic>
        <p:nvPicPr>
          <p:cNvPr id="1029" name="Picture 5" descr="C:\Users\SVN - Team\Downloads\compu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0"/>
            <a:ext cx="279717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II. Project management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Process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Organization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Planning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15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392</TotalTime>
  <Words>437</Words>
  <Application>Microsoft Office PowerPoint</Application>
  <PresentationFormat>On-screen Show (4:3)</PresentationFormat>
  <Paragraphs>183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Oriel</vt:lpstr>
      <vt:lpstr>Bitmap Image</vt:lpstr>
      <vt:lpstr>Software for parking management using rfid technology and camera</vt:lpstr>
      <vt:lpstr> Contents</vt:lpstr>
      <vt:lpstr>I. Introduction</vt:lpstr>
      <vt:lpstr>Idea </vt:lpstr>
      <vt:lpstr>Existing product (1)</vt:lpstr>
      <vt:lpstr>Existing product (2)</vt:lpstr>
      <vt:lpstr>Scope</vt:lpstr>
      <vt:lpstr>Slide 8</vt:lpstr>
      <vt:lpstr>II. Project management</vt:lpstr>
      <vt:lpstr>Process</vt:lpstr>
      <vt:lpstr>Project planning</vt:lpstr>
      <vt:lpstr>Organization</vt:lpstr>
      <vt:lpstr>III. Requirement</vt:lpstr>
      <vt:lpstr>Slide 14</vt:lpstr>
      <vt:lpstr>Slide 15</vt:lpstr>
      <vt:lpstr>IV. System Design</vt:lpstr>
      <vt:lpstr>  System deployment structure </vt:lpstr>
      <vt:lpstr>System component:</vt:lpstr>
      <vt:lpstr>Class diagram</vt:lpstr>
      <vt:lpstr>Sequence edit user</vt:lpstr>
      <vt:lpstr> V. Algorithm explanation</vt:lpstr>
      <vt:lpstr>License plate description</vt:lpstr>
      <vt:lpstr>Algorithm  (Fast Fourier Transform)</vt:lpstr>
      <vt:lpstr>License plate separation</vt:lpstr>
      <vt:lpstr>VI. Implementation</vt:lpstr>
      <vt:lpstr>Technologies</vt:lpstr>
      <vt:lpstr>Tools</vt:lpstr>
      <vt:lpstr>VII. Test &amp; Result</vt:lpstr>
      <vt:lpstr> Test Approach </vt:lpstr>
      <vt:lpstr>Result</vt:lpstr>
      <vt:lpstr>Demo &amp; QA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for Parking management</dc:title>
  <dc:creator>You</dc:creator>
  <cp:lastModifiedBy>Windows User</cp:lastModifiedBy>
  <cp:revision>79</cp:revision>
  <dcterms:created xsi:type="dcterms:W3CDTF">2006-08-16T00:00:00Z</dcterms:created>
  <dcterms:modified xsi:type="dcterms:W3CDTF">2013-04-16T05:11:31Z</dcterms:modified>
</cp:coreProperties>
</file>