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72" r:id="rId2"/>
    <p:sldId id="271" r:id="rId3"/>
    <p:sldId id="273" r:id="rId4"/>
    <p:sldId id="256" r:id="rId5"/>
    <p:sldId id="270" r:id="rId6"/>
    <p:sldId id="269" r:id="rId7"/>
    <p:sldId id="259" r:id="rId8"/>
    <p:sldId id="278" r:id="rId9"/>
    <p:sldId id="279" r:id="rId10"/>
    <p:sldId id="280" r:id="rId11"/>
    <p:sldId id="281" r:id="rId12"/>
    <p:sldId id="282" r:id="rId13"/>
    <p:sldId id="260" r:id="rId14"/>
    <p:sldId id="261" r:id="rId15"/>
    <p:sldId id="262" r:id="rId16"/>
    <p:sldId id="274" r:id="rId17"/>
    <p:sldId id="275" r:id="rId18"/>
    <p:sldId id="276" r:id="rId19"/>
    <p:sldId id="277" r:id="rId20"/>
    <p:sldId id="263" r:id="rId21"/>
    <p:sldId id="264" r:id="rId22"/>
    <p:sldId id="267"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86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844F6D-54BF-4017-8E9B-15D26525BFD4}" type="doc">
      <dgm:prSet loTypeId="urn:microsoft.com/office/officeart/2005/8/layout/orgChart1" loCatId="hierarchy" qsTypeId="urn:microsoft.com/office/officeart/2005/8/quickstyle/3d4" qsCatId="3D" csTypeId="urn:microsoft.com/office/officeart/2005/8/colors/accent1_5" csCatId="accent1" phldr="1"/>
      <dgm:spPr/>
    </dgm:pt>
    <dgm:pt modelId="{6BDCAAF5-C0E3-405C-A46E-D426A7FB5D09}">
      <dgm:prSet/>
      <dgm:spPr/>
      <dgm:t>
        <a:bodyPr/>
        <a:lstStyle/>
        <a:p>
          <a:pPr marR="0" algn="ctr" rtl="0"/>
          <a:r>
            <a:rPr lang="en-US" altLang="ja-JP" baseline="0" dirty="0" smtClean="0">
              <a:latin typeface="Calibri"/>
              <a:ea typeface="MS Mincho"/>
            </a:rPr>
            <a:t>Project Manager</a:t>
          </a:r>
          <a:r>
            <a:rPr lang="ja-JP" altLang="en-US" baseline="0" smtClean="0">
              <a:latin typeface="Calibri"/>
              <a:ea typeface="MS Mincho"/>
            </a:rPr>
            <a:t/>
          </a:r>
          <a:br>
            <a:rPr lang="ja-JP" altLang="en-US" baseline="0" smtClean="0">
              <a:latin typeface="Calibri"/>
              <a:ea typeface="MS Mincho"/>
            </a:rPr>
          </a:br>
          <a:r>
            <a:rPr lang="en-US" altLang="ja-JP" baseline="0" dirty="0" err="1" smtClean="0">
              <a:latin typeface="Calibri"/>
              <a:ea typeface="MS Mincho"/>
            </a:rPr>
            <a:t>MinhNN</a:t>
          </a:r>
          <a:endParaRPr lang="en-US" dirty="0" smtClean="0"/>
        </a:p>
      </dgm:t>
    </dgm:pt>
    <dgm:pt modelId="{C6039400-005B-4EBC-B2C6-01E989CD95C1}" type="parTrans" cxnId="{619EAD05-0173-4374-81A4-A529BC28D7C1}">
      <dgm:prSet/>
      <dgm:spPr/>
      <dgm:t>
        <a:bodyPr/>
        <a:lstStyle/>
        <a:p>
          <a:endParaRPr lang="en-US"/>
        </a:p>
      </dgm:t>
    </dgm:pt>
    <dgm:pt modelId="{9723898D-B9E0-4631-88BE-C78DCCD2961D}" type="sibTrans" cxnId="{619EAD05-0173-4374-81A4-A529BC28D7C1}">
      <dgm:prSet/>
      <dgm:spPr/>
      <dgm:t>
        <a:bodyPr/>
        <a:lstStyle/>
        <a:p>
          <a:endParaRPr lang="en-US"/>
        </a:p>
      </dgm:t>
    </dgm:pt>
    <dgm:pt modelId="{FC3457D2-92EC-4645-A7A0-1AB53C421F42}">
      <dgm:prSet/>
      <dgm:spPr/>
      <dgm:t>
        <a:bodyPr/>
        <a:lstStyle/>
        <a:p>
          <a:pPr marR="0" algn="ctr" rtl="0"/>
          <a:r>
            <a:rPr lang="en-US" altLang="ja-JP" baseline="0" smtClean="0">
              <a:latin typeface="Calibri"/>
              <a:ea typeface="MS Mincho"/>
            </a:rPr>
            <a:t>Development Team</a:t>
          </a:r>
          <a:endParaRPr lang="en-US" smtClean="0"/>
        </a:p>
      </dgm:t>
    </dgm:pt>
    <dgm:pt modelId="{E5564DDF-7B9D-424E-AEB8-A2E7603ADCB7}" type="parTrans" cxnId="{8D136460-1013-47D4-A532-DCC15A1D0BC4}">
      <dgm:prSet/>
      <dgm:spPr/>
      <dgm:t>
        <a:bodyPr/>
        <a:lstStyle/>
        <a:p>
          <a:endParaRPr lang="en-US" dirty="0"/>
        </a:p>
      </dgm:t>
    </dgm:pt>
    <dgm:pt modelId="{1F98C5C1-C756-44E6-BBF3-6F4264163832}" type="sibTrans" cxnId="{8D136460-1013-47D4-A532-DCC15A1D0BC4}">
      <dgm:prSet/>
      <dgm:spPr/>
      <dgm:t>
        <a:bodyPr/>
        <a:lstStyle/>
        <a:p>
          <a:endParaRPr lang="en-US"/>
        </a:p>
      </dgm:t>
    </dgm:pt>
    <dgm:pt modelId="{FCA0AE0B-CCAD-43BC-B403-7ACE7C879B87}">
      <dgm:prSet/>
      <dgm:spPr/>
      <dgm:t>
        <a:bodyPr/>
        <a:lstStyle/>
        <a:p>
          <a:pPr marR="0" algn="ctr" rtl="0"/>
          <a:r>
            <a:rPr lang="en-US" altLang="ja-JP" baseline="0" smtClean="0">
              <a:latin typeface="Calibri"/>
              <a:ea typeface="MS Mincho"/>
            </a:rPr>
            <a:t>MinhNN, KhanhNN, KhuNK, HieuPN</a:t>
          </a:r>
          <a:endParaRPr lang="ja-JP" altLang="en-US" baseline="0" smtClean="0">
            <a:latin typeface="Times New Roman"/>
            <a:ea typeface="MS Mincho"/>
          </a:endParaRPr>
        </a:p>
      </dgm:t>
    </dgm:pt>
    <dgm:pt modelId="{1CA8B818-C1A8-4B10-B59A-3C50345C7A01}" type="parTrans" cxnId="{03344DFA-7A44-4F0F-AF02-8CC30AAEFAC0}">
      <dgm:prSet/>
      <dgm:spPr/>
      <dgm:t>
        <a:bodyPr/>
        <a:lstStyle/>
        <a:p>
          <a:endParaRPr lang="en-US" dirty="0"/>
        </a:p>
      </dgm:t>
    </dgm:pt>
    <dgm:pt modelId="{975DC547-D80C-4AD5-927C-47EEEAAABC34}" type="sibTrans" cxnId="{03344DFA-7A44-4F0F-AF02-8CC30AAEFAC0}">
      <dgm:prSet/>
      <dgm:spPr/>
      <dgm:t>
        <a:bodyPr/>
        <a:lstStyle/>
        <a:p>
          <a:endParaRPr lang="en-US"/>
        </a:p>
      </dgm:t>
    </dgm:pt>
    <dgm:pt modelId="{A23CCE50-6C97-44DC-9889-020851F42D1B}">
      <dgm:prSet/>
      <dgm:spPr/>
      <dgm:t>
        <a:bodyPr/>
        <a:lstStyle/>
        <a:p>
          <a:pPr marR="0" algn="ctr" rtl="0"/>
          <a:r>
            <a:rPr lang="en-US" altLang="ja-JP" baseline="0" smtClean="0">
              <a:latin typeface="Calibri"/>
              <a:ea typeface="MS Mincho"/>
            </a:rPr>
            <a:t>Analysis and Design Team</a:t>
          </a:r>
          <a:endParaRPr lang="en-US" smtClean="0"/>
        </a:p>
      </dgm:t>
    </dgm:pt>
    <dgm:pt modelId="{2F91F0AC-65AF-4AB7-A309-E0DFC32C3017}" type="parTrans" cxnId="{A8FEDEE9-9412-4F3C-84A6-A2DC7E448CF4}">
      <dgm:prSet/>
      <dgm:spPr/>
      <dgm:t>
        <a:bodyPr/>
        <a:lstStyle/>
        <a:p>
          <a:endParaRPr lang="en-US" dirty="0"/>
        </a:p>
      </dgm:t>
    </dgm:pt>
    <dgm:pt modelId="{DE496E9D-09F6-4E7A-A14F-76DA15F698BF}" type="sibTrans" cxnId="{A8FEDEE9-9412-4F3C-84A6-A2DC7E448CF4}">
      <dgm:prSet/>
      <dgm:spPr/>
      <dgm:t>
        <a:bodyPr/>
        <a:lstStyle/>
        <a:p>
          <a:endParaRPr lang="en-US"/>
        </a:p>
      </dgm:t>
    </dgm:pt>
    <dgm:pt modelId="{37E9E4BC-C183-4D04-BA4B-94C6857047E4}">
      <dgm:prSet/>
      <dgm:spPr/>
      <dgm:t>
        <a:bodyPr/>
        <a:lstStyle/>
        <a:p>
          <a:pPr marR="0" algn="ctr" rtl="0"/>
          <a:r>
            <a:rPr lang="en-US" altLang="ja-JP" baseline="0" smtClean="0">
              <a:latin typeface="Calibri"/>
              <a:ea typeface="MS Mincho"/>
            </a:rPr>
            <a:t>MinhNN</a:t>
          </a:r>
          <a:endParaRPr lang="ja-JP" altLang="en-US" baseline="0" smtClean="0">
            <a:latin typeface="Calibri"/>
            <a:ea typeface="MS Mincho"/>
          </a:endParaRPr>
        </a:p>
        <a:p>
          <a:pPr marR="0" algn="ctr" rtl="0"/>
          <a:r>
            <a:rPr lang="en-US" altLang="ja-JP" baseline="0" smtClean="0">
              <a:latin typeface="Calibri"/>
              <a:ea typeface="MS Mincho"/>
            </a:rPr>
            <a:t>TungNT</a:t>
          </a:r>
          <a:endParaRPr lang="en-US" smtClean="0"/>
        </a:p>
      </dgm:t>
    </dgm:pt>
    <dgm:pt modelId="{1CAF0D20-3BA2-4288-A2E5-E481571F0F28}" type="parTrans" cxnId="{65ADFE12-356B-43AB-BBD7-5B53C10907E6}">
      <dgm:prSet/>
      <dgm:spPr/>
      <dgm:t>
        <a:bodyPr/>
        <a:lstStyle/>
        <a:p>
          <a:endParaRPr lang="en-US" dirty="0"/>
        </a:p>
      </dgm:t>
    </dgm:pt>
    <dgm:pt modelId="{CF42134B-3C7A-4D19-B52D-C12EB2A09271}" type="sibTrans" cxnId="{65ADFE12-356B-43AB-BBD7-5B53C10907E6}">
      <dgm:prSet/>
      <dgm:spPr/>
      <dgm:t>
        <a:bodyPr/>
        <a:lstStyle/>
        <a:p>
          <a:endParaRPr lang="en-US"/>
        </a:p>
      </dgm:t>
    </dgm:pt>
    <dgm:pt modelId="{860AB84F-6956-420D-A332-B7CF221F240D}">
      <dgm:prSet/>
      <dgm:spPr/>
      <dgm:t>
        <a:bodyPr/>
        <a:lstStyle/>
        <a:p>
          <a:pPr marR="0" algn="ctr" rtl="0"/>
          <a:r>
            <a:rPr lang="en-US" altLang="ja-JP" baseline="0" dirty="0" smtClean="0">
              <a:latin typeface="Calibri"/>
              <a:ea typeface="MS Mincho"/>
            </a:rPr>
            <a:t>QA Team</a:t>
          </a:r>
          <a:endParaRPr lang="en-US" dirty="0" smtClean="0"/>
        </a:p>
      </dgm:t>
    </dgm:pt>
    <dgm:pt modelId="{3E6D6B8F-CF5F-45F1-B333-FAEA761044A4}" type="parTrans" cxnId="{065272CC-7193-46BD-8CA4-569DF67A6E60}">
      <dgm:prSet/>
      <dgm:spPr/>
      <dgm:t>
        <a:bodyPr/>
        <a:lstStyle/>
        <a:p>
          <a:endParaRPr lang="en-US" dirty="0"/>
        </a:p>
      </dgm:t>
    </dgm:pt>
    <dgm:pt modelId="{46BEE463-2A6A-4204-9EAA-CC72F5B27A1B}" type="sibTrans" cxnId="{065272CC-7193-46BD-8CA4-569DF67A6E60}">
      <dgm:prSet/>
      <dgm:spPr/>
      <dgm:t>
        <a:bodyPr/>
        <a:lstStyle/>
        <a:p>
          <a:endParaRPr lang="en-US"/>
        </a:p>
      </dgm:t>
    </dgm:pt>
    <dgm:pt modelId="{D391834E-BB74-42BD-AB9B-793053678E7C}">
      <dgm:prSet/>
      <dgm:spPr/>
      <dgm:t>
        <a:bodyPr/>
        <a:lstStyle/>
        <a:p>
          <a:pPr marR="0" algn="ctr" rtl="0"/>
          <a:r>
            <a:rPr lang="en-US" altLang="ja-JP" baseline="0" smtClean="0">
              <a:latin typeface="Calibri"/>
              <a:ea typeface="MS Mincho"/>
            </a:rPr>
            <a:t>MinhNN, TungNT, KhuNK</a:t>
          </a:r>
          <a:endParaRPr lang="ja-JP" altLang="en-US" baseline="0" smtClean="0">
            <a:latin typeface="Calibri"/>
            <a:ea typeface="MS Mincho"/>
          </a:endParaRPr>
        </a:p>
      </dgm:t>
    </dgm:pt>
    <dgm:pt modelId="{79D7D87C-C3D1-4B61-A7CD-CEF0A9652F07}" type="parTrans" cxnId="{33ABD887-BF20-4411-936C-077D3D2D096C}">
      <dgm:prSet/>
      <dgm:spPr/>
      <dgm:t>
        <a:bodyPr/>
        <a:lstStyle/>
        <a:p>
          <a:endParaRPr lang="en-US" dirty="0"/>
        </a:p>
      </dgm:t>
    </dgm:pt>
    <dgm:pt modelId="{BA984C58-4AA8-42A3-BF93-CDF3EE19ECEF}" type="sibTrans" cxnId="{33ABD887-BF20-4411-936C-077D3D2D096C}">
      <dgm:prSet/>
      <dgm:spPr/>
      <dgm:t>
        <a:bodyPr/>
        <a:lstStyle/>
        <a:p>
          <a:endParaRPr lang="en-US"/>
        </a:p>
      </dgm:t>
    </dgm:pt>
    <dgm:pt modelId="{41A278E5-1CC9-4C6F-BC3B-5F2E2485A375}" type="pres">
      <dgm:prSet presAssocID="{81844F6D-54BF-4017-8E9B-15D26525BFD4}" presName="hierChild1" presStyleCnt="0">
        <dgm:presLayoutVars>
          <dgm:orgChart val="1"/>
          <dgm:chPref val="1"/>
          <dgm:dir/>
          <dgm:animOne val="branch"/>
          <dgm:animLvl val="lvl"/>
          <dgm:resizeHandles/>
        </dgm:presLayoutVars>
      </dgm:prSet>
      <dgm:spPr/>
    </dgm:pt>
    <dgm:pt modelId="{23BAF2DB-2FBC-4B39-970E-311431573C36}" type="pres">
      <dgm:prSet presAssocID="{6BDCAAF5-C0E3-405C-A46E-D426A7FB5D09}" presName="hierRoot1" presStyleCnt="0">
        <dgm:presLayoutVars>
          <dgm:hierBranch/>
        </dgm:presLayoutVars>
      </dgm:prSet>
      <dgm:spPr/>
    </dgm:pt>
    <dgm:pt modelId="{30DEE586-4346-45B9-B07D-BCAA96B36858}" type="pres">
      <dgm:prSet presAssocID="{6BDCAAF5-C0E3-405C-A46E-D426A7FB5D09}" presName="rootComposite1" presStyleCnt="0"/>
      <dgm:spPr/>
    </dgm:pt>
    <dgm:pt modelId="{F47AB347-B2D7-4CCC-B2B9-262D3CFA32C0}" type="pres">
      <dgm:prSet presAssocID="{6BDCAAF5-C0E3-405C-A46E-D426A7FB5D09}" presName="rootText1" presStyleLbl="node0" presStyleIdx="0" presStyleCnt="1">
        <dgm:presLayoutVars>
          <dgm:chPref val="3"/>
        </dgm:presLayoutVars>
      </dgm:prSet>
      <dgm:spPr/>
      <dgm:t>
        <a:bodyPr/>
        <a:lstStyle/>
        <a:p>
          <a:endParaRPr lang="en-US"/>
        </a:p>
      </dgm:t>
    </dgm:pt>
    <dgm:pt modelId="{0C932662-2DF2-4A4F-8156-E4228EC2BD13}" type="pres">
      <dgm:prSet presAssocID="{6BDCAAF5-C0E3-405C-A46E-D426A7FB5D09}" presName="rootConnector1" presStyleLbl="node1" presStyleIdx="0" presStyleCnt="0"/>
      <dgm:spPr/>
      <dgm:t>
        <a:bodyPr/>
        <a:lstStyle/>
        <a:p>
          <a:endParaRPr lang="en-US"/>
        </a:p>
      </dgm:t>
    </dgm:pt>
    <dgm:pt modelId="{DE5C52B6-D876-4C97-91B5-DA6D26B09449}" type="pres">
      <dgm:prSet presAssocID="{6BDCAAF5-C0E3-405C-A46E-D426A7FB5D09}" presName="hierChild2" presStyleCnt="0"/>
      <dgm:spPr/>
    </dgm:pt>
    <dgm:pt modelId="{D8E7F95E-4B9A-461E-A6EF-207FCC18442B}" type="pres">
      <dgm:prSet presAssocID="{E5564DDF-7B9D-424E-AEB8-A2E7603ADCB7}" presName="Name35" presStyleLbl="parChTrans1D2" presStyleIdx="0" presStyleCnt="3"/>
      <dgm:spPr/>
      <dgm:t>
        <a:bodyPr/>
        <a:lstStyle/>
        <a:p>
          <a:endParaRPr lang="en-US"/>
        </a:p>
      </dgm:t>
    </dgm:pt>
    <dgm:pt modelId="{05DD6DBD-314E-40E7-8D03-6F910C765A37}" type="pres">
      <dgm:prSet presAssocID="{FC3457D2-92EC-4645-A7A0-1AB53C421F42}" presName="hierRoot2" presStyleCnt="0">
        <dgm:presLayoutVars>
          <dgm:hierBranch/>
        </dgm:presLayoutVars>
      </dgm:prSet>
      <dgm:spPr/>
    </dgm:pt>
    <dgm:pt modelId="{8AA4F847-301A-4911-8FF0-E1A9196E7CEC}" type="pres">
      <dgm:prSet presAssocID="{FC3457D2-92EC-4645-A7A0-1AB53C421F42}" presName="rootComposite" presStyleCnt="0"/>
      <dgm:spPr/>
    </dgm:pt>
    <dgm:pt modelId="{7A34ABAC-2E3F-4E60-9A17-129D31CD36CD}" type="pres">
      <dgm:prSet presAssocID="{FC3457D2-92EC-4645-A7A0-1AB53C421F42}" presName="rootText" presStyleLbl="node2" presStyleIdx="0" presStyleCnt="3">
        <dgm:presLayoutVars>
          <dgm:chPref val="3"/>
        </dgm:presLayoutVars>
      </dgm:prSet>
      <dgm:spPr/>
      <dgm:t>
        <a:bodyPr/>
        <a:lstStyle/>
        <a:p>
          <a:endParaRPr lang="en-US"/>
        </a:p>
      </dgm:t>
    </dgm:pt>
    <dgm:pt modelId="{1EC598F9-6D43-4314-88CD-F64432A80C8A}" type="pres">
      <dgm:prSet presAssocID="{FC3457D2-92EC-4645-A7A0-1AB53C421F42}" presName="rootConnector" presStyleLbl="node2" presStyleIdx="0" presStyleCnt="3"/>
      <dgm:spPr/>
      <dgm:t>
        <a:bodyPr/>
        <a:lstStyle/>
        <a:p>
          <a:endParaRPr lang="en-US"/>
        </a:p>
      </dgm:t>
    </dgm:pt>
    <dgm:pt modelId="{F6746DCF-5650-4EBB-8420-62BABBC47F19}" type="pres">
      <dgm:prSet presAssocID="{FC3457D2-92EC-4645-A7A0-1AB53C421F42}" presName="hierChild4" presStyleCnt="0"/>
      <dgm:spPr/>
    </dgm:pt>
    <dgm:pt modelId="{31DAC4E4-50D6-4C31-8EC4-E1CD6D0614B5}" type="pres">
      <dgm:prSet presAssocID="{1CA8B818-C1A8-4B10-B59A-3C50345C7A01}" presName="Name35" presStyleLbl="parChTrans1D3" presStyleIdx="0" presStyleCnt="3"/>
      <dgm:spPr/>
      <dgm:t>
        <a:bodyPr/>
        <a:lstStyle/>
        <a:p>
          <a:endParaRPr lang="en-US"/>
        </a:p>
      </dgm:t>
    </dgm:pt>
    <dgm:pt modelId="{0696E891-3B8C-4888-9830-6E08AE43C0A0}" type="pres">
      <dgm:prSet presAssocID="{FCA0AE0B-CCAD-43BC-B403-7ACE7C879B87}" presName="hierRoot2" presStyleCnt="0">
        <dgm:presLayoutVars>
          <dgm:hierBranch val="r"/>
        </dgm:presLayoutVars>
      </dgm:prSet>
      <dgm:spPr/>
    </dgm:pt>
    <dgm:pt modelId="{4F92C31F-A863-449E-9564-EF12241A6B4B}" type="pres">
      <dgm:prSet presAssocID="{FCA0AE0B-CCAD-43BC-B403-7ACE7C879B87}" presName="rootComposite" presStyleCnt="0"/>
      <dgm:spPr/>
    </dgm:pt>
    <dgm:pt modelId="{CB282C27-38F2-45AC-BA1E-46066AE3F021}" type="pres">
      <dgm:prSet presAssocID="{FCA0AE0B-CCAD-43BC-B403-7ACE7C879B87}" presName="rootText" presStyleLbl="node3" presStyleIdx="0" presStyleCnt="3">
        <dgm:presLayoutVars>
          <dgm:chPref val="3"/>
        </dgm:presLayoutVars>
      </dgm:prSet>
      <dgm:spPr/>
      <dgm:t>
        <a:bodyPr/>
        <a:lstStyle/>
        <a:p>
          <a:endParaRPr lang="en-US"/>
        </a:p>
      </dgm:t>
    </dgm:pt>
    <dgm:pt modelId="{4E0560C3-6371-47C8-B7A5-28ECDC48E21F}" type="pres">
      <dgm:prSet presAssocID="{FCA0AE0B-CCAD-43BC-B403-7ACE7C879B87}" presName="rootConnector" presStyleLbl="node3" presStyleIdx="0" presStyleCnt="3"/>
      <dgm:spPr/>
      <dgm:t>
        <a:bodyPr/>
        <a:lstStyle/>
        <a:p>
          <a:endParaRPr lang="en-US"/>
        </a:p>
      </dgm:t>
    </dgm:pt>
    <dgm:pt modelId="{D03A1867-6C57-481C-995A-7B7DBD07AE6C}" type="pres">
      <dgm:prSet presAssocID="{FCA0AE0B-CCAD-43BC-B403-7ACE7C879B87}" presName="hierChild4" presStyleCnt="0"/>
      <dgm:spPr/>
    </dgm:pt>
    <dgm:pt modelId="{3BAA63FD-0A4D-45A0-A11D-46B60A4C0851}" type="pres">
      <dgm:prSet presAssocID="{FCA0AE0B-CCAD-43BC-B403-7ACE7C879B87}" presName="hierChild5" presStyleCnt="0"/>
      <dgm:spPr/>
    </dgm:pt>
    <dgm:pt modelId="{A9529DD8-7A88-46BB-A28F-ACAF9A89BDAA}" type="pres">
      <dgm:prSet presAssocID="{FC3457D2-92EC-4645-A7A0-1AB53C421F42}" presName="hierChild5" presStyleCnt="0"/>
      <dgm:spPr/>
    </dgm:pt>
    <dgm:pt modelId="{81B3DE44-969B-4959-9E5C-0A2F9A50711B}" type="pres">
      <dgm:prSet presAssocID="{2F91F0AC-65AF-4AB7-A309-E0DFC32C3017}" presName="Name35" presStyleLbl="parChTrans1D2" presStyleIdx="1" presStyleCnt="3"/>
      <dgm:spPr/>
      <dgm:t>
        <a:bodyPr/>
        <a:lstStyle/>
        <a:p>
          <a:endParaRPr lang="en-US"/>
        </a:p>
      </dgm:t>
    </dgm:pt>
    <dgm:pt modelId="{8EC0C1D7-80E6-4662-8025-920FB5A0B50F}" type="pres">
      <dgm:prSet presAssocID="{A23CCE50-6C97-44DC-9889-020851F42D1B}" presName="hierRoot2" presStyleCnt="0">
        <dgm:presLayoutVars>
          <dgm:hierBranch/>
        </dgm:presLayoutVars>
      </dgm:prSet>
      <dgm:spPr/>
    </dgm:pt>
    <dgm:pt modelId="{4881CF21-B7B3-4E77-AA07-2E20D23F4CA4}" type="pres">
      <dgm:prSet presAssocID="{A23CCE50-6C97-44DC-9889-020851F42D1B}" presName="rootComposite" presStyleCnt="0"/>
      <dgm:spPr/>
    </dgm:pt>
    <dgm:pt modelId="{D9774CCE-9356-4A02-A695-54D1A48BC2CE}" type="pres">
      <dgm:prSet presAssocID="{A23CCE50-6C97-44DC-9889-020851F42D1B}" presName="rootText" presStyleLbl="node2" presStyleIdx="1" presStyleCnt="3">
        <dgm:presLayoutVars>
          <dgm:chPref val="3"/>
        </dgm:presLayoutVars>
      </dgm:prSet>
      <dgm:spPr/>
      <dgm:t>
        <a:bodyPr/>
        <a:lstStyle/>
        <a:p>
          <a:endParaRPr lang="en-US"/>
        </a:p>
      </dgm:t>
    </dgm:pt>
    <dgm:pt modelId="{0E9FB310-B1A4-4D82-BFB0-8013C332B929}" type="pres">
      <dgm:prSet presAssocID="{A23CCE50-6C97-44DC-9889-020851F42D1B}" presName="rootConnector" presStyleLbl="node2" presStyleIdx="1" presStyleCnt="3"/>
      <dgm:spPr/>
      <dgm:t>
        <a:bodyPr/>
        <a:lstStyle/>
        <a:p>
          <a:endParaRPr lang="en-US"/>
        </a:p>
      </dgm:t>
    </dgm:pt>
    <dgm:pt modelId="{071B3A1A-18D3-4817-A8BD-597DD7D43A2E}" type="pres">
      <dgm:prSet presAssocID="{A23CCE50-6C97-44DC-9889-020851F42D1B}" presName="hierChild4" presStyleCnt="0"/>
      <dgm:spPr/>
    </dgm:pt>
    <dgm:pt modelId="{6BCD603C-445E-4ED6-85A8-CB5ACA58796B}" type="pres">
      <dgm:prSet presAssocID="{1CAF0D20-3BA2-4288-A2E5-E481571F0F28}" presName="Name35" presStyleLbl="parChTrans1D3" presStyleIdx="1" presStyleCnt="3"/>
      <dgm:spPr/>
      <dgm:t>
        <a:bodyPr/>
        <a:lstStyle/>
        <a:p>
          <a:endParaRPr lang="en-US"/>
        </a:p>
      </dgm:t>
    </dgm:pt>
    <dgm:pt modelId="{2D93BAA9-29DD-436F-86F6-086F72D275FC}" type="pres">
      <dgm:prSet presAssocID="{37E9E4BC-C183-4D04-BA4B-94C6857047E4}" presName="hierRoot2" presStyleCnt="0">
        <dgm:presLayoutVars>
          <dgm:hierBranch val="r"/>
        </dgm:presLayoutVars>
      </dgm:prSet>
      <dgm:spPr/>
    </dgm:pt>
    <dgm:pt modelId="{2FE3DFE0-80A4-4F88-A745-87DB16D3D098}" type="pres">
      <dgm:prSet presAssocID="{37E9E4BC-C183-4D04-BA4B-94C6857047E4}" presName="rootComposite" presStyleCnt="0"/>
      <dgm:spPr/>
    </dgm:pt>
    <dgm:pt modelId="{7B208707-3D70-4B60-A030-D0764CEE1907}" type="pres">
      <dgm:prSet presAssocID="{37E9E4BC-C183-4D04-BA4B-94C6857047E4}" presName="rootText" presStyleLbl="node3" presStyleIdx="1" presStyleCnt="3">
        <dgm:presLayoutVars>
          <dgm:chPref val="3"/>
        </dgm:presLayoutVars>
      </dgm:prSet>
      <dgm:spPr/>
      <dgm:t>
        <a:bodyPr/>
        <a:lstStyle/>
        <a:p>
          <a:endParaRPr lang="en-US"/>
        </a:p>
      </dgm:t>
    </dgm:pt>
    <dgm:pt modelId="{AD0B2FE3-C6C4-41D1-8E24-D925AD3A26E9}" type="pres">
      <dgm:prSet presAssocID="{37E9E4BC-C183-4D04-BA4B-94C6857047E4}" presName="rootConnector" presStyleLbl="node3" presStyleIdx="1" presStyleCnt="3"/>
      <dgm:spPr/>
      <dgm:t>
        <a:bodyPr/>
        <a:lstStyle/>
        <a:p>
          <a:endParaRPr lang="en-US"/>
        </a:p>
      </dgm:t>
    </dgm:pt>
    <dgm:pt modelId="{5E20C752-6633-4F84-84CD-40856F1F72F2}" type="pres">
      <dgm:prSet presAssocID="{37E9E4BC-C183-4D04-BA4B-94C6857047E4}" presName="hierChild4" presStyleCnt="0"/>
      <dgm:spPr/>
    </dgm:pt>
    <dgm:pt modelId="{586B496F-6CA0-4195-833D-4FE56CE4B626}" type="pres">
      <dgm:prSet presAssocID="{37E9E4BC-C183-4D04-BA4B-94C6857047E4}" presName="hierChild5" presStyleCnt="0"/>
      <dgm:spPr/>
    </dgm:pt>
    <dgm:pt modelId="{9DECF922-FA3C-439B-8BA2-7D56833E40F0}" type="pres">
      <dgm:prSet presAssocID="{A23CCE50-6C97-44DC-9889-020851F42D1B}" presName="hierChild5" presStyleCnt="0"/>
      <dgm:spPr/>
    </dgm:pt>
    <dgm:pt modelId="{298F868A-7A89-45BC-A24E-554F2D392D77}" type="pres">
      <dgm:prSet presAssocID="{3E6D6B8F-CF5F-45F1-B333-FAEA761044A4}" presName="Name35" presStyleLbl="parChTrans1D2" presStyleIdx="2" presStyleCnt="3"/>
      <dgm:spPr/>
      <dgm:t>
        <a:bodyPr/>
        <a:lstStyle/>
        <a:p>
          <a:endParaRPr lang="en-US"/>
        </a:p>
      </dgm:t>
    </dgm:pt>
    <dgm:pt modelId="{61509E45-A58C-4868-8A73-450832CBFC4E}" type="pres">
      <dgm:prSet presAssocID="{860AB84F-6956-420D-A332-B7CF221F240D}" presName="hierRoot2" presStyleCnt="0">
        <dgm:presLayoutVars>
          <dgm:hierBranch/>
        </dgm:presLayoutVars>
      </dgm:prSet>
      <dgm:spPr/>
    </dgm:pt>
    <dgm:pt modelId="{D53F0B5A-8EBF-431B-8C7B-D8CF75F84AB9}" type="pres">
      <dgm:prSet presAssocID="{860AB84F-6956-420D-A332-B7CF221F240D}" presName="rootComposite" presStyleCnt="0"/>
      <dgm:spPr/>
    </dgm:pt>
    <dgm:pt modelId="{13125359-2BFB-44A5-8464-7C94C8CA50E7}" type="pres">
      <dgm:prSet presAssocID="{860AB84F-6956-420D-A332-B7CF221F240D}" presName="rootText" presStyleLbl="node2" presStyleIdx="2" presStyleCnt="3">
        <dgm:presLayoutVars>
          <dgm:chPref val="3"/>
        </dgm:presLayoutVars>
      </dgm:prSet>
      <dgm:spPr/>
      <dgm:t>
        <a:bodyPr/>
        <a:lstStyle/>
        <a:p>
          <a:endParaRPr lang="en-US"/>
        </a:p>
      </dgm:t>
    </dgm:pt>
    <dgm:pt modelId="{27A65287-F8E4-4ECE-A6BB-D0C85B6F4806}" type="pres">
      <dgm:prSet presAssocID="{860AB84F-6956-420D-A332-B7CF221F240D}" presName="rootConnector" presStyleLbl="node2" presStyleIdx="2" presStyleCnt="3"/>
      <dgm:spPr/>
      <dgm:t>
        <a:bodyPr/>
        <a:lstStyle/>
        <a:p>
          <a:endParaRPr lang="en-US"/>
        </a:p>
      </dgm:t>
    </dgm:pt>
    <dgm:pt modelId="{811ED572-2BB9-4BC4-B922-90BACC14C896}" type="pres">
      <dgm:prSet presAssocID="{860AB84F-6956-420D-A332-B7CF221F240D}" presName="hierChild4" presStyleCnt="0"/>
      <dgm:spPr/>
    </dgm:pt>
    <dgm:pt modelId="{C3C8EB0B-E1B4-4BC8-BC24-FC28AA324B47}" type="pres">
      <dgm:prSet presAssocID="{79D7D87C-C3D1-4B61-A7CD-CEF0A9652F07}" presName="Name35" presStyleLbl="parChTrans1D3" presStyleIdx="2" presStyleCnt="3"/>
      <dgm:spPr/>
      <dgm:t>
        <a:bodyPr/>
        <a:lstStyle/>
        <a:p>
          <a:endParaRPr lang="en-US"/>
        </a:p>
      </dgm:t>
    </dgm:pt>
    <dgm:pt modelId="{F663EBC8-7BF5-4803-8BD3-6D3B4A626846}" type="pres">
      <dgm:prSet presAssocID="{D391834E-BB74-42BD-AB9B-793053678E7C}" presName="hierRoot2" presStyleCnt="0">
        <dgm:presLayoutVars>
          <dgm:hierBranch val="r"/>
        </dgm:presLayoutVars>
      </dgm:prSet>
      <dgm:spPr/>
    </dgm:pt>
    <dgm:pt modelId="{9C3839D0-F194-443F-B18C-7906468189AF}" type="pres">
      <dgm:prSet presAssocID="{D391834E-BB74-42BD-AB9B-793053678E7C}" presName="rootComposite" presStyleCnt="0"/>
      <dgm:spPr/>
    </dgm:pt>
    <dgm:pt modelId="{CE395083-834F-473D-8C27-550EFAA7A4CB}" type="pres">
      <dgm:prSet presAssocID="{D391834E-BB74-42BD-AB9B-793053678E7C}" presName="rootText" presStyleLbl="node3" presStyleIdx="2" presStyleCnt="3">
        <dgm:presLayoutVars>
          <dgm:chPref val="3"/>
        </dgm:presLayoutVars>
      </dgm:prSet>
      <dgm:spPr/>
      <dgm:t>
        <a:bodyPr/>
        <a:lstStyle/>
        <a:p>
          <a:endParaRPr lang="en-US"/>
        </a:p>
      </dgm:t>
    </dgm:pt>
    <dgm:pt modelId="{1E3E8BE4-A39B-4EDA-B153-79874664965E}" type="pres">
      <dgm:prSet presAssocID="{D391834E-BB74-42BD-AB9B-793053678E7C}" presName="rootConnector" presStyleLbl="node3" presStyleIdx="2" presStyleCnt="3"/>
      <dgm:spPr/>
      <dgm:t>
        <a:bodyPr/>
        <a:lstStyle/>
        <a:p>
          <a:endParaRPr lang="en-US"/>
        </a:p>
      </dgm:t>
    </dgm:pt>
    <dgm:pt modelId="{EC146091-EE29-45CA-A322-5DBB2E643844}" type="pres">
      <dgm:prSet presAssocID="{D391834E-BB74-42BD-AB9B-793053678E7C}" presName="hierChild4" presStyleCnt="0"/>
      <dgm:spPr/>
    </dgm:pt>
    <dgm:pt modelId="{FC9C534C-68DA-4EBD-B59B-EE5312158477}" type="pres">
      <dgm:prSet presAssocID="{D391834E-BB74-42BD-AB9B-793053678E7C}" presName="hierChild5" presStyleCnt="0"/>
      <dgm:spPr/>
    </dgm:pt>
    <dgm:pt modelId="{93792F8B-A46A-4C07-A03D-7DA6A6884969}" type="pres">
      <dgm:prSet presAssocID="{860AB84F-6956-420D-A332-B7CF221F240D}" presName="hierChild5" presStyleCnt="0"/>
      <dgm:spPr/>
    </dgm:pt>
    <dgm:pt modelId="{E28FB76B-66B2-49F6-A772-4AC07A447EE5}" type="pres">
      <dgm:prSet presAssocID="{6BDCAAF5-C0E3-405C-A46E-D426A7FB5D09}" presName="hierChild3" presStyleCnt="0"/>
      <dgm:spPr/>
    </dgm:pt>
  </dgm:ptLst>
  <dgm:cxnLst>
    <dgm:cxn modelId="{33ABD887-BF20-4411-936C-077D3D2D096C}" srcId="{860AB84F-6956-420D-A332-B7CF221F240D}" destId="{D391834E-BB74-42BD-AB9B-793053678E7C}" srcOrd="0" destOrd="0" parTransId="{79D7D87C-C3D1-4B61-A7CD-CEF0A9652F07}" sibTransId="{BA984C58-4AA8-42A3-BF93-CDF3EE19ECEF}"/>
    <dgm:cxn modelId="{67F86B17-0C89-412A-9CDF-612D03A27897}" type="presOf" srcId="{D391834E-BB74-42BD-AB9B-793053678E7C}" destId="{1E3E8BE4-A39B-4EDA-B153-79874664965E}" srcOrd="1" destOrd="0" presId="urn:microsoft.com/office/officeart/2005/8/layout/orgChart1"/>
    <dgm:cxn modelId="{22962315-F9CA-44F7-B343-3CE3207ACA1D}" type="presOf" srcId="{1CAF0D20-3BA2-4288-A2E5-E481571F0F28}" destId="{6BCD603C-445E-4ED6-85A8-CB5ACA58796B}" srcOrd="0" destOrd="0" presId="urn:microsoft.com/office/officeart/2005/8/layout/orgChart1"/>
    <dgm:cxn modelId="{8D136460-1013-47D4-A532-DCC15A1D0BC4}" srcId="{6BDCAAF5-C0E3-405C-A46E-D426A7FB5D09}" destId="{FC3457D2-92EC-4645-A7A0-1AB53C421F42}" srcOrd="0" destOrd="0" parTransId="{E5564DDF-7B9D-424E-AEB8-A2E7603ADCB7}" sibTransId="{1F98C5C1-C756-44E6-BBF3-6F4264163832}"/>
    <dgm:cxn modelId="{5B354842-23E0-4AE4-882D-005B1584B0F3}" type="presOf" srcId="{37E9E4BC-C183-4D04-BA4B-94C6857047E4}" destId="{AD0B2FE3-C6C4-41D1-8E24-D925AD3A26E9}" srcOrd="1" destOrd="0" presId="urn:microsoft.com/office/officeart/2005/8/layout/orgChart1"/>
    <dgm:cxn modelId="{85D25F69-BCCE-40E2-8A1E-B6A331DC21C0}" type="presOf" srcId="{3E6D6B8F-CF5F-45F1-B333-FAEA761044A4}" destId="{298F868A-7A89-45BC-A24E-554F2D392D77}" srcOrd="0" destOrd="0" presId="urn:microsoft.com/office/officeart/2005/8/layout/orgChart1"/>
    <dgm:cxn modelId="{A8FEDEE9-9412-4F3C-84A6-A2DC7E448CF4}" srcId="{6BDCAAF5-C0E3-405C-A46E-D426A7FB5D09}" destId="{A23CCE50-6C97-44DC-9889-020851F42D1B}" srcOrd="1" destOrd="0" parTransId="{2F91F0AC-65AF-4AB7-A309-E0DFC32C3017}" sibTransId="{DE496E9D-09F6-4E7A-A14F-76DA15F698BF}"/>
    <dgm:cxn modelId="{2049DE01-155D-445B-AB0F-3300C8C41043}" type="presOf" srcId="{E5564DDF-7B9D-424E-AEB8-A2E7603ADCB7}" destId="{D8E7F95E-4B9A-461E-A6EF-207FCC18442B}" srcOrd="0" destOrd="0" presId="urn:microsoft.com/office/officeart/2005/8/layout/orgChart1"/>
    <dgm:cxn modelId="{8870F3B1-E7CB-47FF-8768-0A5F9C359D31}" type="presOf" srcId="{A23CCE50-6C97-44DC-9889-020851F42D1B}" destId="{D9774CCE-9356-4A02-A695-54D1A48BC2CE}" srcOrd="0" destOrd="0" presId="urn:microsoft.com/office/officeart/2005/8/layout/orgChart1"/>
    <dgm:cxn modelId="{D0D73328-842F-412B-84BB-67CCF041C6DC}" type="presOf" srcId="{6BDCAAF5-C0E3-405C-A46E-D426A7FB5D09}" destId="{0C932662-2DF2-4A4F-8156-E4228EC2BD13}" srcOrd="1" destOrd="0" presId="urn:microsoft.com/office/officeart/2005/8/layout/orgChart1"/>
    <dgm:cxn modelId="{0E16D41F-3AA1-4BC9-86EF-7092579178A2}" type="presOf" srcId="{79D7D87C-C3D1-4B61-A7CD-CEF0A9652F07}" destId="{C3C8EB0B-E1B4-4BC8-BC24-FC28AA324B47}" srcOrd="0" destOrd="0" presId="urn:microsoft.com/office/officeart/2005/8/layout/orgChart1"/>
    <dgm:cxn modelId="{D19FE31B-E0D5-4B29-BDD7-6238729DEAE2}" type="presOf" srcId="{FCA0AE0B-CCAD-43BC-B403-7ACE7C879B87}" destId="{CB282C27-38F2-45AC-BA1E-46066AE3F021}" srcOrd="0" destOrd="0" presId="urn:microsoft.com/office/officeart/2005/8/layout/orgChart1"/>
    <dgm:cxn modelId="{619EAD05-0173-4374-81A4-A529BC28D7C1}" srcId="{81844F6D-54BF-4017-8E9B-15D26525BFD4}" destId="{6BDCAAF5-C0E3-405C-A46E-D426A7FB5D09}" srcOrd="0" destOrd="0" parTransId="{C6039400-005B-4EBC-B2C6-01E989CD95C1}" sibTransId="{9723898D-B9E0-4631-88BE-C78DCCD2961D}"/>
    <dgm:cxn modelId="{AEFC4D15-2473-443C-A20C-B0933F0430A6}" type="presOf" srcId="{A23CCE50-6C97-44DC-9889-020851F42D1B}" destId="{0E9FB310-B1A4-4D82-BFB0-8013C332B929}" srcOrd="1" destOrd="0" presId="urn:microsoft.com/office/officeart/2005/8/layout/orgChart1"/>
    <dgm:cxn modelId="{5A9BE4C0-E4ED-42F8-8B70-FDE3760FC3AE}" type="presOf" srcId="{860AB84F-6956-420D-A332-B7CF221F240D}" destId="{27A65287-F8E4-4ECE-A6BB-D0C85B6F4806}" srcOrd="1" destOrd="0" presId="urn:microsoft.com/office/officeart/2005/8/layout/orgChart1"/>
    <dgm:cxn modelId="{CCB0A67F-6ABA-4B4E-80DB-FCA72D467B52}" type="presOf" srcId="{FC3457D2-92EC-4645-A7A0-1AB53C421F42}" destId="{1EC598F9-6D43-4314-88CD-F64432A80C8A}" srcOrd="1" destOrd="0" presId="urn:microsoft.com/office/officeart/2005/8/layout/orgChart1"/>
    <dgm:cxn modelId="{065272CC-7193-46BD-8CA4-569DF67A6E60}" srcId="{6BDCAAF5-C0E3-405C-A46E-D426A7FB5D09}" destId="{860AB84F-6956-420D-A332-B7CF221F240D}" srcOrd="2" destOrd="0" parTransId="{3E6D6B8F-CF5F-45F1-B333-FAEA761044A4}" sibTransId="{46BEE463-2A6A-4204-9EAA-CC72F5B27A1B}"/>
    <dgm:cxn modelId="{B043C33D-186C-46DB-8DC6-1FA6ED011F36}" type="presOf" srcId="{2F91F0AC-65AF-4AB7-A309-E0DFC32C3017}" destId="{81B3DE44-969B-4959-9E5C-0A2F9A50711B}" srcOrd="0" destOrd="0" presId="urn:microsoft.com/office/officeart/2005/8/layout/orgChart1"/>
    <dgm:cxn modelId="{C0D63A43-F3A3-47B3-B6E0-160149127975}" type="presOf" srcId="{D391834E-BB74-42BD-AB9B-793053678E7C}" destId="{CE395083-834F-473D-8C27-550EFAA7A4CB}" srcOrd="0" destOrd="0" presId="urn:microsoft.com/office/officeart/2005/8/layout/orgChart1"/>
    <dgm:cxn modelId="{E7EE396B-7E2D-4C4D-8490-B53DDE3FEA31}" type="presOf" srcId="{860AB84F-6956-420D-A332-B7CF221F240D}" destId="{13125359-2BFB-44A5-8464-7C94C8CA50E7}" srcOrd="0" destOrd="0" presId="urn:microsoft.com/office/officeart/2005/8/layout/orgChart1"/>
    <dgm:cxn modelId="{33834B09-3F89-4F69-A101-84C6FE397FC6}" type="presOf" srcId="{FC3457D2-92EC-4645-A7A0-1AB53C421F42}" destId="{7A34ABAC-2E3F-4E60-9A17-129D31CD36CD}" srcOrd="0" destOrd="0" presId="urn:microsoft.com/office/officeart/2005/8/layout/orgChart1"/>
    <dgm:cxn modelId="{03344DFA-7A44-4F0F-AF02-8CC30AAEFAC0}" srcId="{FC3457D2-92EC-4645-A7A0-1AB53C421F42}" destId="{FCA0AE0B-CCAD-43BC-B403-7ACE7C879B87}" srcOrd="0" destOrd="0" parTransId="{1CA8B818-C1A8-4B10-B59A-3C50345C7A01}" sibTransId="{975DC547-D80C-4AD5-927C-47EEEAAABC34}"/>
    <dgm:cxn modelId="{FCD26C45-B812-4EBC-91EE-DD41E420EBB5}" type="presOf" srcId="{6BDCAAF5-C0E3-405C-A46E-D426A7FB5D09}" destId="{F47AB347-B2D7-4CCC-B2B9-262D3CFA32C0}" srcOrd="0" destOrd="0" presId="urn:microsoft.com/office/officeart/2005/8/layout/orgChart1"/>
    <dgm:cxn modelId="{8D7563BB-8504-425A-A609-A44CDA9FF6D6}" type="presOf" srcId="{1CA8B818-C1A8-4B10-B59A-3C50345C7A01}" destId="{31DAC4E4-50D6-4C31-8EC4-E1CD6D0614B5}" srcOrd="0" destOrd="0" presId="urn:microsoft.com/office/officeart/2005/8/layout/orgChart1"/>
    <dgm:cxn modelId="{E08DD375-C5B3-4B23-ADDD-5663C608FA4C}" type="presOf" srcId="{37E9E4BC-C183-4D04-BA4B-94C6857047E4}" destId="{7B208707-3D70-4B60-A030-D0764CEE1907}" srcOrd="0" destOrd="0" presId="urn:microsoft.com/office/officeart/2005/8/layout/orgChart1"/>
    <dgm:cxn modelId="{D7C9E082-52C2-4A7B-A2F5-86AC36C4C158}" type="presOf" srcId="{FCA0AE0B-CCAD-43BC-B403-7ACE7C879B87}" destId="{4E0560C3-6371-47C8-B7A5-28ECDC48E21F}" srcOrd="1" destOrd="0" presId="urn:microsoft.com/office/officeart/2005/8/layout/orgChart1"/>
    <dgm:cxn modelId="{B13C15F5-45D2-4933-B2CD-AEC5180E1024}" type="presOf" srcId="{81844F6D-54BF-4017-8E9B-15D26525BFD4}" destId="{41A278E5-1CC9-4C6F-BC3B-5F2E2485A375}" srcOrd="0" destOrd="0" presId="urn:microsoft.com/office/officeart/2005/8/layout/orgChart1"/>
    <dgm:cxn modelId="{65ADFE12-356B-43AB-BBD7-5B53C10907E6}" srcId="{A23CCE50-6C97-44DC-9889-020851F42D1B}" destId="{37E9E4BC-C183-4D04-BA4B-94C6857047E4}" srcOrd="0" destOrd="0" parTransId="{1CAF0D20-3BA2-4288-A2E5-E481571F0F28}" sibTransId="{CF42134B-3C7A-4D19-B52D-C12EB2A09271}"/>
    <dgm:cxn modelId="{406B4C5E-D2A3-4E8C-89FF-03A0DFFAA9C9}" type="presParOf" srcId="{41A278E5-1CC9-4C6F-BC3B-5F2E2485A375}" destId="{23BAF2DB-2FBC-4B39-970E-311431573C36}" srcOrd="0" destOrd="0" presId="urn:microsoft.com/office/officeart/2005/8/layout/orgChart1"/>
    <dgm:cxn modelId="{147C9B77-5E4D-4D93-89A9-90AC30ADE05E}" type="presParOf" srcId="{23BAF2DB-2FBC-4B39-970E-311431573C36}" destId="{30DEE586-4346-45B9-B07D-BCAA96B36858}" srcOrd="0" destOrd="0" presId="urn:microsoft.com/office/officeart/2005/8/layout/orgChart1"/>
    <dgm:cxn modelId="{55A4B4D3-F47A-4938-A1D6-C1856850E2FD}" type="presParOf" srcId="{30DEE586-4346-45B9-B07D-BCAA96B36858}" destId="{F47AB347-B2D7-4CCC-B2B9-262D3CFA32C0}" srcOrd="0" destOrd="0" presId="urn:microsoft.com/office/officeart/2005/8/layout/orgChart1"/>
    <dgm:cxn modelId="{4B6ED413-3EE3-4402-856E-636C9D0EA0AD}" type="presParOf" srcId="{30DEE586-4346-45B9-B07D-BCAA96B36858}" destId="{0C932662-2DF2-4A4F-8156-E4228EC2BD13}" srcOrd="1" destOrd="0" presId="urn:microsoft.com/office/officeart/2005/8/layout/orgChart1"/>
    <dgm:cxn modelId="{E044EE40-FD32-429C-B813-B95424EF5B2C}" type="presParOf" srcId="{23BAF2DB-2FBC-4B39-970E-311431573C36}" destId="{DE5C52B6-D876-4C97-91B5-DA6D26B09449}" srcOrd="1" destOrd="0" presId="urn:microsoft.com/office/officeart/2005/8/layout/orgChart1"/>
    <dgm:cxn modelId="{813C6FAF-033D-4C8F-B967-B8DC8A973BFB}" type="presParOf" srcId="{DE5C52B6-D876-4C97-91B5-DA6D26B09449}" destId="{D8E7F95E-4B9A-461E-A6EF-207FCC18442B}" srcOrd="0" destOrd="0" presId="urn:microsoft.com/office/officeart/2005/8/layout/orgChart1"/>
    <dgm:cxn modelId="{59E3A8AE-1303-4DF1-94EF-8F5B62DC69B1}" type="presParOf" srcId="{DE5C52B6-D876-4C97-91B5-DA6D26B09449}" destId="{05DD6DBD-314E-40E7-8D03-6F910C765A37}" srcOrd="1" destOrd="0" presId="urn:microsoft.com/office/officeart/2005/8/layout/orgChart1"/>
    <dgm:cxn modelId="{76E17065-A489-4341-AAE9-FF8E1CC9DD2D}" type="presParOf" srcId="{05DD6DBD-314E-40E7-8D03-6F910C765A37}" destId="{8AA4F847-301A-4911-8FF0-E1A9196E7CEC}" srcOrd="0" destOrd="0" presId="urn:microsoft.com/office/officeart/2005/8/layout/orgChart1"/>
    <dgm:cxn modelId="{E92DC79C-E20F-43EE-89FC-CF760467ACB4}" type="presParOf" srcId="{8AA4F847-301A-4911-8FF0-E1A9196E7CEC}" destId="{7A34ABAC-2E3F-4E60-9A17-129D31CD36CD}" srcOrd="0" destOrd="0" presId="urn:microsoft.com/office/officeart/2005/8/layout/orgChart1"/>
    <dgm:cxn modelId="{B785CD55-5ED1-40FC-A9CE-8015CD14E372}" type="presParOf" srcId="{8AA4F847-301A-4911-8FF0-E1A9196E7CEC}" destId="{1EC598F9-6D43-4314-88CD-F64432A80C8A}" srcOrd="1" destOrd="0" presId="urn:microsoft.com/office/officeart/2005/8/layout/orgChart1"/>
    <dgm:cxn modelId="{E9591923-E645-4D77-BB1D-FECAE4BA8464}" type="presParOf" srcId="{05DD6DBD-314E-40E7-8D03-6F910C765A37}" destId="{F6746DCF-5650-4EBB-8420-62BABBC47F19}" srcOrd="1" destOrd="0" presId="urn:microsoft.com/office/officeart/2005/8/layout/orgChart1"/>
    <dgm:cxn modelId="{5597D414-3240-48A4-BAA8-07D57DA9FADD}" type="presParOf" srcId="{F6746DCF-5650-4EBB-8420-62BABBC47F19}" destId="{31DAC4E4-50D6-4C31-8EC4-E1CD6D0614B5}" srcOrd="0" destOrd="0" presId="urn:microsoft.com/office/officeart/2005/8/layout/orgChart1"/>
    <dgm:cxn modelId="{67E7A1CB-31B2-447B-B7D5-4FAFC131C457}" type="presParOf" srcId="{F6746DCF-5650-4EBB-8420-62BABBC47F19}" destId="{0696E891-3B8C-4888-9830-6E08AE43C0A0}" srcOrd="1" destOrd="0" presId="urn:microsoft.com/office/officeart/2005/8/layout/orgChart1"/>
    <dgm:cxn modelId="{472DA86A-FB39-47AD-AFBC-F2702B5CEC2B}" type="presParOf" srcId="{0696E891-3B8C-4888-9830-6E08AE43C0A0}" destId="{4F92C31F-A863-449E-9564-EF12241A6B4B}" srcOrd="0" destOrd="0" presId="urn:microsoft.com/office/officeart/2005/8/layout/orgChart1"/>
    <dgm:cxn modelId="{E45BFB72-1A65-4785-9F1E-D9AB722617B6}" type="presParOf" srcId="{4F92C31F-A863-449E-9564-EF12241A6B4B}" destId="{CB282C27-38F2-45AC-BA1E-46066AE3F021}" srcOrd="0" destOrd="0" presId="urn:microsoft.com/office/officeart/2005/8/layout/orgChart1"/>
    <dgm:cxn modelId="{42F19F84-769E-4AFB-B35F-99273035953A}" type="presParOf" srcId="{4F92C31F-A863-449E-9564-EF12241A6B4B}" destId="{4E0560C3-6371-47C8-B7A5-28ECDC48E21F}" srcOrd="1" destOrd="0" presId="urn:microsoft.com/office/officeart/2005/8/layout/orgChart1"/>
    <dgm:cxn modelId="{93AB0604-B2E1-4E5F-A91C-ABC64103C91E}" type="presParOf" srcId="{0696E891-3B8C-4888-9830-6E08AE43C0A0}" destId="{D03A1867-6C57-481C-995A-7B7DBD07AE6C}" srcOrd="1" destOrd="0" presId="urn:microsoft.com/office/officeart/2005/8/layout/orgChart1"/>
    <dgm:cxn modelId="{3ED1B297-99CD-4EFE-9737-BE0DBD6B050E}" type="presParOf" srcId="{0696E891-3B8C-4888-9830-6E08AE43C0A0}" destId="{3BAA63FD-0A4D-45A0-A11D-46B60A4C0851}" srcOrd="2" destOrd="0" presId="urn:microsoft.com/office/officeart/2005/8/layout/orgChart1"/>
    <dgm:cxn modelId="{2AA59827-CDFD-4208-B2B1-E0530AD82EB7}" type="presParOf" srcId="{05DD6DBD-314E-40E7-8D03-6F910C765A37}" destId="{A9529DD8-7A88-46BB-A28F-ACAF9A89BDAA}" srcOrd="2" destOrd="0" presId="urn:microsoft.com/office/officeart/2005/8/layout/orgChart1"/>
    <dgm:cxn modelId="{3649321D-AA98-4899-B4CB-346CAC2ACFBB}" type="presParOf" srcId="{DE5C52B6-D876-4C97-91B5-DA6D26B09449}" destId="{81B3DE44-969B-4959-9E5C-0A2F9A50711B}" srcOrd="2" destOrd="0" presId="urn:microsoft.com/office/officeart/2005/8/layout/orgChart1"/>
    <dgm:cxn modelId="{55077F05-40F6-41A2-9DE0-3B69359F011B}" type="presParOf" srcId="{DE5C52B6-D876-4C97-91B5-DA6D26B09449}" destId="{8EC0C1D7-80E6-4662-8025-920FB5A0B50F}" srcOrd="3" destOrd="0" presId="urn:microsoft.com/office/officeart/2005/8/layout/orgChart1"/>
    <dgm:cxn modelId="{3D9C0682-F24C-412A-9D80-938150DED99C}" type="presParOf" srcId="{8EC0C1D7-80E6-4662-8025-920FB5A0B50F}" destId="{4881CF21-B7B3-4E77-AA07-2E20D23F4CA4}" srcOrd="0" destOrd="0" presId="urn:microsoft.com/office/officeart/2005/8/layout/orgChart1"/>
    <dgm:cxn modelId="{547A094C-617B-4028-822D-B45A938B5B79}" type="presParOf" srcId="{4881CF21-B7B3-4E77-AA07-2E20D23F4CA4}" destId="{D9774CCE-9356-4A02-A695-54D1A48BC2CE}" srcOrd="0" destOrd="0" presId="urn:microsoft.com/office/officeart/2005/8/layout/orgChart1"/>
    <dgm:cxn modelId="{D31AD4A1-687D-4E49-BF56-6AD0DF63BBDC}" type="presParOf" srcId="{4881CF21-B7B3-4E77-AA07-2E20D23F4CA4}" destId="{0E9FB310-B1A4-4D82-BFB0-8013C332B929}" srcOrd="1" destOrd="0" presId="urn:microsoft.com/office/officeart/2005/8/layout/orgChart1"/>
    <dgm:cxn modelId="{D9B06558-D16D-430B-AFCF-2192560BDD87}" type="presParOf" srcId="{8EC0C1D7-80E6-4662-8025-920FB5A0B50F}" destId="{071B3A1A-18D3-4817-A8BD-597DD7D43A2E}" srcOrd="1" destOrd="0" presId="urn:microsoft.com/office/officeart/2005/8/layout/orgChart1"/>
    <dgm:cxn modelId="{8875477C-B4EC-4F94-B99D-ADAA389B0A36}" type="presParOf" srcId="{071B3A1A-18D3-4817-A8BD-597DD7D43A2E}" destId="{6BCD603C-445E-4ED6-85A8-CB5ACA58796B}" srcOrd="0" destOrd="0" presId="urn:microsoft.com/office/officeart/2005/8/layout/orgChart1"/>
    <dgm:cxn modelId="{F1027E61-5B2F-4C75-8DF7-F281D360EDBF}" type="presParOf" srcId="{071B3A1A-18D3-4817-A8BD-597DD7D43A2E}" destId="{2D93BAA9-29DD-436F-86F6-086F72D275FC}" srcOrd="1" destOrd="0" presId="urn:microsoft.com/office/officeart/2005/8/layout/orgChart1"/>
    <dgm:cxn modelId="{B6854AF1-0DB8-4790-B3CA-44129F6A2D57}" type="presParOf" srcId="{2D93BAA9-29DD-436F-86F6-086F72D275FC}" destId="{2FE3DFE0-80A4-4F88-A745-87DB16D3D098}" srcOrd="0" destOrd="0" presId="urn:microsoft.com/office/officeart/2005/8/layout/orgChart1"/>
    <dgm:cxn modelId="{312DE5F3-998B-42ED-9B01-6E7DBF053BB6}" type="presParOf" srcId="{2FE3DFE0-80A4-4F88-A745-87DB16D3D098}" destId="{7B208707-3D70-4B60-A030-D0764CEE1907}" srcOrd="0" destOrd="0" presId="urn:microsoft.com/office/officeart/2005/8/layout/orgChart1"/>
    <dgm:cxn modelId="{1FEC5D53-5C1A-4FCD-8615-07C238FFCFCD}" type="presParOf" srcId="{2FE3DFE0-80A4-4F88-A745-87DB16D3D098}" destId="{AD0B2FE3-C6C4-41D1-8E24-D925AD3A26E9}" srcOrd="1" destOrd="0" presId="urn:microsoft.com/office/officeart/2005/8/layout/orgChart1"/>
    <dgm:cxn modelId="{8D18B4B5-F363-4D92-A594-E2DBC05BAC0A}" type="presParOf" srcId="{2D93BAA9-29DD-436F-86F6-086F72D275FC}" destId="{5E20C752-6633-4F84-84CD-40856F1F72F2}" srcOrd="1" destOrd="0" presId="urn:microsoft.com/office/officeart/2005/8/layout/orgChart1"/>
    <dgm:cxn modelId="{66D59FE2-F5D2-4835-A26C-7E0151DE11A7}" type="presParOf" srcId="{2D93BAA9-29DD-436F-86F6-086F72D275FC}" destId="{586B496F-6CA0-4195-833D-4FE56CE4B626}" srcOrd="2" destOrd="0" presId="urn:microsoft.com/office/officeart/2005/8/layout/orgChart1"/>
    <dgm:cxn modelId="{09D8A04F-4E1A-475C-AC91-2DFB6AA2283C}" type="presParOf" srcId="{8EC0C1D7-80E6-4662-8025-920FB5A0B50F}" destId="{9DECF922-FA3C-439B-8BA2-7D56833E40F0}" srcOrd="2" destOrd="0" presId="urn:microsoft.com/office/officeart/2005/8/layout/orgChart1"/>
    <dgm:cxn modelId="{6014BD69-8745-45E4-B8F8-C7950345E1AC}" type="presParOf" srcId="{DE5C52B6-D876-4C97-91B5-DA6D26B09449}" destId="{298F868A-7A89-45BC-A24E-554F2D392D77}" srcOrd="4" destOrd="0" presId="urn:microsoft.com/office/officeart/2005/8/layout/orgChart1"/>
    <dgm:cxn modelId="{55C5B8C7-52F5-4A90-93EE-B49E72A89A13}" type="presParOf" srcId="{DE5C52B6-D876-4C97-91B5-DA6D26B09449}" destId="{61509E45-A58C-4868-8A73-450832CBFC4E}" srcOrd="5" destOrd="0" presId="urn:microsoft.com/office/officeart/2005/8/layout/orgChart1"/>
    <dgm:cxn modelId="{FEA211AC-F4A5-4BB0-B215-A1A2956C5C53}" type="presParOf" srcId="{61509E45-A58C-4868-8A73-450832CBFC4E}" destId="{D53F0B5A-8EBF-431B-8C7B-D8CF75F84AB9}" srcOrd="0" destOrd="0" presId="urn:microsoft.com/office/officeart/2005/8/layout/orgChart1"/>
    <dgm:cxn modelId="{04B0A55B-CCEC-4F1E-BD7E-5764D57A2A7F}" type="presParOf" srcId="{D53F0B5A-8EBF-431B-8C7B-D8CF75F84AB9}" destId="{13125359-2BFB-44A5-8464-7C94C8CA50E7}" srcOrd="0" destOrd="0" presId="urn:microsoft.com/office/officeart/2005/8/layout/orgChart1"/>
    <dgm:cxn modelId="{583B8A18-16EC-4D40-96DF-12F4C48AD1FF}" type="presParOf" srcId="{D53F0B5A-8EBF-431B-8C7B-D8CF75F84AB9}" destId="{27A65287-F8E4-4ECE-A6BB-D0C85B6F4806}" srcOrd="1" destOrd="0" presId="urn:microsoft.com/office/officeart/2005/8/layout/orgChart1"/>
    <dgm:cxn modelId="{43DBCECD-E2CB-4E51-A84F-29AC8DBFD7AA}" type="presParOf" srcId="{61509E45-A58C-4868-8A73-450832CBFC4E}" destId="{811ED572-2BB9-4BC4-B922-90BACC14C896}" srcOrd="1" destOrd="0" presId="urn:microsoft.com/office/officeart/2005/8/layout/orgChart1"/>
    <dgm:cxn modelId="{CC1946D3-288C-416B-87F7-57C4545F3D50}" type="presParOf" srcId="{811ED572-2BB9-4BC4-B922-90BACC14C896}" destId="{C3C8EB0B-E1B4-4BC8-BC24-FC28AA324B47}" srcOrd="0" destOrd="0" presId="urn:microsoft.com/office/officeart/2005/8/layout/orgChart1"/>
    <dgm:cxn modelId="{5E4141C8-B0E0-419E-BA20-E1F4A107EB74}" type="presParOf" srcId="{811ED572-2BB9-4BC4-B922-90BACC14C896}" destId="{F663EBC8-7BF5-4803-8BD3-6D3B4A626846}" srcOrd="1" destOrd="0" presId="urn:microsoft.com/office/officeart/2005/8/layout/orgChart1"/>
    <dgm:cxn modelId="{5B0ED212-846D-4A57-AFEF-3CC4792A45FF}" type="presParOf" srcId="{F663EBC8-7BF5-4803-8BD3-6D3B4A626846}" destId="{9C3839D0-F194-443F-B18C-7906468189AF}" srcOrd="0" destOrd="0" presId="urn:microsoft.com/office/officeart/2005/8/layout/orgChart1"/>
    <dgm:cxn modelId="{9F1DEAE6-B9B9-41C6-91A0-A515CE8F92D3}" type="presParOf" srcId="{9C3839D0-F194-443F-B18C-7906468189AF}" destId="{CE395083-834F-473D-8C27-550EFAA7A4CB}" srcOrd="0" destOrd="0" presId="urn:microsoft.com/office/officeart/2005/8/layout/orgChart1"/>
    <dgm:cxn modelId="{9C90346E-CB67-4381-8C0D-9D1C212024E0}" type="presParOf" srcId="{9C3839D0-F194-443F-B18C-7906468189AF}" destId="{1E3E8BE4-A39B-4EDA-B153-79874664965E}" srcOrd="1" destOrd="0" presId="urn:microsoft.com/office/officeart/2005/8/layout/orgChart1"/>
    <dgm:cxn modelId="{D55030D3-036C-4203-942A-15E00361CA16}" type="presParOf" srcId="{F663EBC8-7BF5-4803-8BD3-6D3B4A626846}" destId="{EC146091-EE29-45CA-A322-5DBB2E643844}" srcOrd="1" destOrd="0" presId="urn:microsoft.com/office/officeart/2005/8/layout/orgChart1"/>
    <dgm:cxn modelId="{A6266CDC-1EF0-4AF4-827A-0E0ED91563FC}" type="presParOf" srcId="{F663EBC8-7BF5-4803-8BD3-6D3B4A626846}" destId="{FC9C534C-68DA-4EBD-B59B-EE5312158477}" srcOrd="2" destOrd="0" presId="urn:microsoft.com/office/officeart/2005/8/layout/orgChart1"/>
    <dgm:cxn modelId="{FA67FCF2-3C6C-4A68-B789-4DF61487B0CA}" type="presParOf" srcId="{61509E45-A58C-4868-8A73-450832CBFC4E}" destId="{93792F8B-A46A-4C07-A03D-7DA6A6884969}" srcOrd="2" destOrd="0" presId="urn:microsoft.com/office/officeart/2005/8/layout/orgChart1"/>
    <dgm:cxn modelId="{E91E2822-A192-4A08-AAF5-FE466451412E}" type="presParOf" srcId="{23BAF2DB-2FBC-4B39-970E-311431573C36}" destId="{E28FB76B-66B2-49F6-A772-4AC07A447EE5}"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81844F6D-54BF-4017-8E9B-15D26525BFD4}" type="doc">
      <dgm:prSet loTypeId="urn:microsoft.com/office/officeart/2005/8/layout/orgChart1" loCatId="hierarchy" qsTypeId="urn:microsoft.com/office/officeart/2005/8/quickstyle/3d4" qsCatId="3D" csTypeId="urn:microsoft.com/office/officeart/2005/8/colors/accent1_5" csCatId="accent1" phldr="1"/>
      <dgm:spPr/>
    </dgm:pt>
    <dgm:pt modelId="{6BDCAAF5-C0E3-405C-A46E-D426A7FB5D09}">
      <dgm:prSet/>
      <dgm:spPr/>
      <dgm:t>
        <a:bodyPr/>
        <a:lstStyle/>
        <a:p>
          <a:pPr marR="0" algn="ctr" rtl="0"/>
          <a:r>
            <a:rPr lang="en-US" altLang="ja-JP" baseline="0" smtClean="0">
              <a:latin typeface="Calibri"/>
              <a:ea typeface="MS Mincho"/>
            </a:rPr>
            <a:t>Project Manager</a:t>
          </a:r>
          <a:r>
            <a:rPr lang="ja-JP" altLang="en-US" baseline="0" smtClean="0">
              <a:latin typeface="Calibri"/>
              <a:ea typeface="MS Mincho"/>
            </a:rPr>
            <a:t/>
          </a:r>
          <a:br>
            <a:rPr lang="ja-JP" altLang="en-US" baseline="0" smtClean="0">
              <a:latin typeface="Calibri"/>
              <a:ea typeface="MS Mincho"/>
            </a:rPr>
          </a:br>
          <a:r>
            <a:rPr lang="en-US" altLang="ja-JP" baseline="0" smtClean="0">
              <a:latin typeface="Calibri"/>
              <a:ea typeface="MS Mincho"/>
            </a:rPr>
            <a:t>MinhNN</a:t>
          </a:r>
          <a:endParaRPr lang="en-US" smtClean="0"/>
        </a:p>
      </dgm:t>
    </dgm:pt>
    <dgm:pt modelId="{C6039400-005B-4EBC-B2C6-01E989CD95C1}" type="parTrans" cxnId="{619EAD05-0173-4374-81A4-A529BC28D7C1}">
      <dgm:prSet/>
      <dgm:spPr/>
      <dgm:t>
        <a:bodyPr/>
        <a:lstStyle/>
        <a:p>
          <a:endParaRPr lang="en-US"/>
        </a:p>
      </dgm:t>
    </dgm:pt>
    <dgm:pt modelId="{9723898D-B9E0-4631-88BE-C78DCCD2961D}" type="sibTrans" cxnId="{619EAD05-0173-4374-81A4-A529BC28D7C1}">
      <dgm:prSet/>
      <dgm:spPr/>
      <dgm:t>
        <a:bodyPr/>
        <a:lstStyle/>
        <a:p>
          <a:endParaRPr lang="en-US"/>
        </a:p>
      </dgm:t>
    </dgm:pt>
    <dgm:pt modelId="{FC3457D2-92EC-4645-A7A0-1AB53C421F42}">
      <dgm:prSet/>
      <dgm:spPr/>
      <dgm:t>
        <a:bodyPr/>
        <a:lstStyle/>
        <a:p>
          <a:pPr marR="0" algn="ctr" rtl="0"/>
          <a:r>
            <a:rPr lang="en-US" altLang="ja-JP" baseline="0" smtClean="0">
              <a:latin typeface="Calibri"/>
              <a:ea typeface="MS Mincho"/>
            </a:rPr>
            <a:t>Development Team</a:t>
          </a:r>
          <a:endParaRPr lang="en-US" smtClean="0"/>
        </a:p>
      </dgm:t>
    </dgm:pt>
    <dgm:pt modelId="{E5564DDF-7B9D-424E-AEB8-A2E7603ADCB7}" type="parTrans" cxnId="{8D136460-1013-47D4-A532-DCC15A1D0BC4}">
      <dgm:prSet/>
      <dgm:spPr/>
      <dgm:t>
        <a:bodyPr/>
        <a:lstStyle/>
        <a:p>
          <a:endParaRPr lang="en-US"/>
        </a:p>
      </dgm:t>
    </dgm:pt>
    <dgm:pt modelId="{1F98C5C1-C756-44E6-BBF3-6F4264163832}" type="sibTrans" cxnId="{8D136460-1013-47D4-A532-DCC15A1D0BC4}">
      <dgm:prSet/>
      <dgm:spPr/>
      <dgm:t>
        <a:bodyPr/>
        <a:lstStyle/>
        <a:p>
          <a:endParaRPr lang="en-US"/>
        </a:p>
      </dgm:t>
    </dgm:pt>
    <dgm:pt modelId="{FCA0AE0B-CCAD-43BC-B403-7ACE7C879B87}">
      <dgm:prSet/>
      <dgm:spPr/>
      <dgm:t>
        <a:bodyPr/>
        <a:lstStyle/>
        <a:p>
          <a:pPr marR="0" algn="ctr" rtl="0"/>
          <a:r>
            <a:rPr lang="en-US" altLang="ja-JP" baseline="0" smtClean="0">
              <a:latin typeface="Calibri"/>
              <a:ea typeface="MS Mincho"/>
            </a:rPr>
            <a:t>MinhNN, KhanhNN, KhuNK, HieuPN</a:t>
          </a:r>
          <a:endParaRPr lang="ja-JP" altLang="en-US" baseline="0" smtClean="0">
            <a:latin typeface="Times New Roman"/>
            <a:ea typeface="MS Mincho"/>
          </a:endParaRPr>
        </a:p>
      </dgm:t>
    </dgm:pt>
    <dgm:pt modelId="{1CA8B818-C1A8-4B10-B59A-3C50345C7A01}" type="parTrans" cxnId="{03344DFA-7A44-4F0F-AF02-8CC30AAEFAC0}">
      <dgm:prSet/>
      <dgm:spPr/>
      <dgm:t>
        <a:bodyPr/>
        <a:lstStyle/>
        <a:p>
          <a:endParaRPr lang="en-US"/>
        </a:p>
      </dgm:t>
    </dgm:pt>
    <dgm:pt modelId="{975DC547-D80C-4AD5-927C-47EEEAAABC34}" type="sibTrans" cxnId="{03344DFA-7A44-4F0F-AF02-8CC30AAEFAC0}">
      <dgm:prSet/>
      <dgm:spPr/>
      <dgm:t>
        <a:bodyPr/>
        <a:lstStyle/>
        <a:p>
          <a:endParaRPr lang="en-US"/>
        </a:p>
      </dgm:t>
    </dgm:pt>
    <dgm:pt modelId="{A23CCE50-6C97-44DC-9889-020851F42D1B}">
      <dgm:prSet/>
      <dgm:spPr/>
      <dgm:t>
        <a:bodyPr/>
        <a:lstStyle/>
        <a:p>
          <a:pPr marR="0" algn="ctr" rtl="0"/>
          <a:r>
            <a:rPr lang="en-US" altLang="ja-JP" baseline="0" smtClean="0">
              <a:latin typeface="Calibri"/>
              <a:ea typeface="MS Mincho"/>
            </a:rPr>
            <a:t>Analysis and Design Team</a:t>
          </a:r>
          <a:endParaRPr lang="en-US" smtClean="0"/>
        </a:p>
      </dgm:t>
    </dgm:pt>
    <dgm:pt modelId="{2F91F0AC-65AF-4AB7-A309-E0DFC32C3017}" type="parTrans" cxnId="{A8FEDEE9-9412-4F3C-84A6-A2DC7E448CF4}">
      <dgm:prSet/>
      <dgm:spPr/>
      <dgm:t>
        <a:bodyPr/>
        <a:lstStyle/>
        <a:p>
          <a:endParaRPr lang="en-US"/>
        </a:p>
      </dgm:t>
    </dgm:pt>
    <dgm:pt modelId="{DE496E9D-09F6-4E7A-A14F-76DA15F698BF}" type="sibTrans" cxnId="{A8FEDEE9-9412-4F3C-84A6-A2DC7E448CF4}">
      <dgm:prSet/>
      <dgm:spPr/>
      <dgm:t>
        <a:bodyPr/>
        <a:lstStyle/>
        <a:p>
          <a:endParaRPr lang="en-US"/>
        </a:p>
      </dgm:t>
    </dgm:pt>
    <dgm:pt modelId="{37E9E4BC-C183-4D04-BA4B-94C6857047E4}">
      <dgm:prSet/>
      <dgm:spPr/>
      <dgm:t>
        <a:bodyPr/>
        <a:lstStyle/>
        <a:p>
          <a:pPr marR="0" algn="ctr" rtl="0"/>
          <a:r>
            <a:rPr lang="en-US" altLang="ja-JP" baseline="0" smtClean="0">
              <a:latin typeface="Calibri"/>
              <a:ea typeface="MS Mincho"/>
            </a:rPr>
            <a:t>MinhNN</a:t>
          </a:r>
          <a:endParaRPr lang="ja-JP" altLang="en-US" baseline="0" smtClean="0">
            <a:latin typeface="Calibri"/>
            <a:ea typeface="MS Mincho"/>
          </a:endParaRPr>
        </a:p>
        <a:p>
          <a:pPr marR="0" algn="ctr" rtl="0"/>
          <a:r>
            <a:rPr lang="en-US" altLang="ja-JP" baseline="0" smtClean="0">
              <a:latin typeface="Calibri"/>
              <a:ea typeface="MS Mincho"/>
            </a:rPr>
            <a:t>TungNT</a:t>
          </a:r>
          <a:endParaRPr lang="en-US" smtClean="0"/>
        </a:p>
      </dgm:t>
    </dgm:pt>
    <dgm:pt modelId="{1CAF0D20-3BA2-4288-A2E5-E481571F0F28}" type="parTrans" cxnId="{65ADFE12-356B-43AB-BBD7-5B53C10907E6}">
      <dgm:prSet/>
      <dgm:spPr/>
      <dgm:t>
        <a:bodyPr/>
        <a:lstStyle/>
        <a:p>
          <a:endParaRPr lang="en-US"/>
        </a:p>
      </dgm:t>
    </dgm:pt>
    <dgm:pt modelId="{CF42134B-3C7A-4D19-B52D-C12EB2A09271}" type="sibTrans" cxnId="{65ADFE12-356B-43AB-BBD7-5B53C10907E6}">
      <dgm:prSet/>
      <dgm:spPr/>
      <dgm:t>
        <a:bodyPr/>
        <a:lstStyle/>
        <a:p>
          <a:endParaRPr lang="en-US"/>
        </a:p>
      </dgm:t>
    </dgm:pt>
    <dgm:pt modelId="{860AB84F-6956-420D-A332-B7CF221F240D}">
      <dgm:prSet/>
      <dgm:spPr/>
      <dgm:t>
        <a:bodyPr/>
        <a:lstStyle/>
        <a:p>
          <a:pPr marR="0" algn="ctr" rtl="0"/>
          <a:r>
            <a:rPr lang="en-US" altLang="ja-JP" baseline="0" smtClean="0">
              <a:latin typeface="Calibri"/>
              <a:ea typeface="MS Mincho"/>
            </a:rPr>
            <a:t>QA Team</a:t>
          </a:r>
          <a:endParaRPr lang="en-US" smtClean="0"/>
        </a:p>
      </dgm:t>
    </dgm:pt>
    <dgm:pt modelId="{3E6D6B8F-CF5F-45F1-B333-FAEA761044A4}" type="parTrans" cxnId="{065272CC-7193-46BD-8CA4-569DF67A6E60}">
      <dgm:prSet/>
      <dgm:spPr/>
      <dgm:t>
        <a:bodyPr/>
        <a:lstStyle/>
        <a:p>
          <a:endParaRPr lang="en-US"/>
        </a:p>
      </dgm:t>
    </dgm:pt>
    <dgm:pt modelId="{46BEE463-2A6A-4204-9EAA-CC72F5B27A1B}" type="sibTrans" cxnId="{065272CC-7193-46BD-8CA4-569DF67A6E60}">
      <dgm:prSet/>
      <dgm:spPr/>
      <dgm:t>
        <a:bodyPr/>
        <a:lstStyle/>
        <a:p>
          <a:endParaRPr lang="en-US"/>
        </a:p>
      </dgm:t>
    </dgm:pt>
    <dgm:pt modelId="{D391834E-BB74-42BD-AB9B-793053678E7C}">
      <dgm:prSet/>
      <dgm:spPr/>
      <dgm:t>
        <a:bodyPr/>
        <a:lstStyle/>
        <a:p>
          <a:pPr marR="0" algn="ctr" rtl="0"/>
          <a:r>
            <a:rPr lang="en-US" altLang="ja-JP" baseline="0" smtClean="0">
              <a:latin typeface="Calibri"/>
              <a:ea typeface="MS Mincho"/>
            </a:rPr>
            <a:t>MinhNN, TungNT, KhuNK</a:t>
          </a:r>
          <a:endParaRPr lang="ja-JP" altLang="en-US" baseline="0" smtClean="0">
            <a:latin typeface="Calibri"/>
            <a:ea typeface="MS Mincho"/>
          </a:endParaRPr>
        </a:p>
      </dgm:t>
    </dgm:pt>
    <dgm:pt modelId="{79D7D87C-C3D1-4B61-A7CD-CEF0A9652F07}" type="parTrans" cxnId="{33ABD887-BF20-4411-936C-077D3D2D096C}">
      <dgm:prSet/>
      <dgm:spPr/>
      <dgm:t>
        <a:bodyPr/>
        <a:lstStyle/>
        <a:p>
          <a:endParaRPr lang="en-US"/>
        </a:p>
      </dgm:t>
    </dgm:pt>
    <dgm:pt modelId="{BA984C58-4AA8-42A3-BF93-CDF3EE19ECEF}" type="sibTrans" cxnId="{33ABD887-BF20-4411-936C-077D3D2D096C}">
      <dgm:prSet/>
      <dgm:spPr/>
      <dgm:t>
        <a:bodyPr/>
        <a:lstStyle/>
        <a:p>
          <a:endParaRPr lang="en-US"/>
        </a:p>
      </dgm:t>
    </dgm:pt>
    <dgm:pt modelId="{41A278E5-1CC9-4C6F-BC3B-5F2E2485A375}" type="pres">
      <dgm:prSet presAssocID="{81844F6D-54BF-4017-8E9B-15D26525BFD4}" presName="hierChild1" presStyleCnt="0">
        <dgm:presLayoutVars>
          <dgm:orgChart val="1"/>
          <dgm:chPref val="1"/>
          <dgm:dir/>
          <dgm:animOne val="branch"/>
          <dgm:animLvl val="lvl"/>
          <dgm:resizeHandles/>
        </dgm:presLayoutVars>
      </dgm:prSet>
      <dgm:spPr/>
    </dgm:pt>
    <dgm:pt modelId="{23BAF2DB-2FBC-4B39-970E-311431573C36}" type="pres">
      <dgm:prSet presAssocID="{6BDCAAF5-C0E3-405C-A46E-D426A7FB5D09}" presName="hierRoot1" presStyleCnt="0">
        <dgm:presLayoutVars>
          <dgm:hierBranch/>
        </dgm:presLayoutVars>
      </dgm:prSet>
      <dgm:spPr/>
    </dgm:pt>
    <dgm:pt modelId="{30DEE586-4346-45B9-B07D-BCAA96B36858}" type="pres">
      <dgm:prSet presAssocID="{6BDCAAF5-C0E3-405C-A46E-D426A7FB5D09}" presName="rootComposite1" presStyleCnt="0"/>
      <dgm:spPr/>
    </dgm:pt>
    <dgm:pt modelId="{F47AB347-B2D7-4CCC-B2B9-262D3CFA32C0}" type="pres">
      <dgm:prSet presAssocID="{6BDCAAF5-C0E3-405C-A46E-D426A7FB5D09}" presName="rootText1" presStyleLbl="node0" presStyleIdx="0" presStyleCnt="1">
        <dgm:presLayoutVars>
          <dgm:chPref val="3"/>
        </dgm:presLayoutVars>
      </dgm:prSet>
      <dgm:spPr/>
      <dgm:t>
        <a:bodyPr/>
        <a:lstStyle/>
        <a:p>
          <a:endParaRPr lang="en-US"/>
        </a:p>
      </dgm:t>
    </dgm:pt>
    <dgm:pt modelId="{0C932662-2DF2-4A4F-8156-E4228EC2BD13}" type="pres">
      <dgm:prSet presAssocID="{6BDCAAF5-C0E3-405C-A46E-D426A7FB5D09}" presName="rootConnector1" presStyleLbl="node1" presStyleIdx="0" presStyleCnt="0"/>
      <dgm:spPr/>
      <dgm:t>
        <a:bodyPr/>
        <a:lstStyle/>
        <a:p>
          <a:endParaRPr lang="en-US"/>
        </a:p>
      </dgm:t>
    </dgm:pt>
    <dgm:pt modelId="{DE5C52B6-D876-4C97-91B5-DA6D26B09449}" type="pres">
      <dgm:prSet presAssocID="{6BDCAAF5-C0E3-405C-A46E-D426A7FB5D09}" presName="hierChild2" presStyleCnt="0"/>
      <dgm:spPr/>
    </dgm:pt>
    <dgm:pt modelId="{D8E7F95E-4B9A-461E-A6EF-207FCC18442B}" type="pres">
      <dgm:prSet presAssocID="{E5564DDF-7B9D-424E-AEB8-A2E7603ADCB7}" presName="Name35" presStyleLbl="parChTrans1D2" presStyleIdx="0" presStyleCnt="3"/>
      <dgm:spPr/>
      <dgm:t>
        <a:bodyPr/>
        <a:lstStyle/>
        <a:p>
          <a:endParaRPr lang="en-US"/>
        </a:p>
      </dgm:t>
    </dgm:pt>
    <dgm:pt modelId="{05DD6DBD-314E-40E7-8D03-6F910C765A37}" type="pres">
      <dgm:prSet presAssocID="{FC3457D2-92EC-4645-A7A0-1AB53C421F42}" presName="hierRoot2" presStyleCnt="0">
        <dgm:presLayoutVars>
          <dgm:hierBranch/>
        </dgm:presLayoutVars>
      </dgm:prSet>
      <dgm:spPr/>
    </dgm:pt>
    <dgm:pt modelId="{8AA4F847-301A-4911-8FF0-E1A9196E7CEC}" type="pres">
      <dgm:prSet presAssocID="{FC3457D2-92EC-4645-A7A0-1AB53C421F42}" presName="rootComposite" presStyleCnt="0"/>
      <dgm:spPr/>
    </dgm:pt>
    <dgm:pt modelId="{7A34ABAC-2E3F-4E60-9A17-129D31CD36CD}" type="pres">
      <dgm:prSet presAssocID="{FC3457D2-92EC-4645-A7A0-1AB53C421F42}" presName="rootText" presStyleLbl="node2" presStyleIdx="0" presStyleCnt="3">
        <dgm:presLayoutVars>
          <dgm:chPref val="3"/>
        </dgm:presLayoutVars>
      </dgm:prSet>
      <dgm:spPr/>
      <dgm:t>
        <a:bodyPr/>
        <a:lstStyle/>
        <a:p>
          <a:endParaRPr lang="en-US"/>
        </a:p>
      </dgm:t>
    </dgm:pt>
    <dgm:pt modelId="{1EC598F9-6D43-4314-88CD-F64432A80C8A}" type="pres">
      <dgm:prSet presAssocID="{FC3457D2-92EC-4645-A7A0-1AB53C421F42}" presName="rootConnector" presStyleLbl="node2" presStyleIdx="0" presStyleCnt="3"/>
      <dgm:spPr/>
      <dgm:t>
        <a:bodyPr/>
        <a:lstStyle/>
        <a:p>
          <a:endParaRPr lang="en-US"/>
        </a:p>
      </dgm:t>
    </dgm:pt>
    <dgm:pt modelId="{F6746DCF-5650-4EBB-8420-62BABBC47F19}" type="pres">
      <dgm:prSet presAssocID="{FC3457D2-92EC-4645-A7A0-1AB53C421F42}" presName="hierChild4" presStyleCnt="0"/>
      <dgm:spPr/>
    </dgm:pt>
    <dgm:pt modelId="{31DAC4E4-50D6-4C31-8EC4-E1CD6D0614B5}" type="pres">
      <dgm:prSet presAssocID="{1CA8B818-C1A8-4B10-B59A-3C50345C7A01}" presName="Name35" presStyleLbl="parChTrans1D3" presStyleIdx="0" presStyleCnt="3"/>
      <dgm:spPr/>
      <dgm:t>
        <a:bodyPr/>
        <a:lstStyle/>
        <a:p>
          <a:endParaRPr lang="en-US"/>
        </a:p>
      </dgm:t>
    </dgm:pt>
    <dgm:pt modelId="{0696E891-3B8C-4888-9830-6E08AE43C0A0}" type="pres">
      <dgm:prSet presAssocID="{FCA0AE0B-CCAD-43BC-B403-7ACE7C879B87}" presName="hierRoot2" presStyleCnt="0">
        <dgm:presLayoutVars>
          <dgm:hierBranch val="r"/>
        </dgm:presLayoutVars>
      </dgm:prSet>
      <dgm:spPr/>
    </dgm:pt>
    <dgm:pt modelId="{4F92C31F-A863-449E-9564-EF12241A6B4B}" type="pres">
      <dgm:prSet presAssocID="{FCA0AE0B-CCAD-43BC-B403-7ACE7C879B87}" presName="rootComposite" presStyleCnt="0"/>
      <dgm:spPr/>
    </dgm:pt>
    <dgm:pt modelId="{CB282C27-38F2-45AC-BA1E-46066AE3F021}" type="pres">
      <dgm:prSet presAssocID="{FCA0AE0B-CCAD-43BC-B403-7ACE7C879B87}" presName="rootText" presStyleLbl="node3" presStyleIdx="0" presStyleCnt="3">
        <dgm:presLayoutVars>
          <dgm:chPref val="3"/>
        </dgm:presLayoutVars>
      </dgm:prSet>
      <dgm:spPr/>
      <dgm:t>
        <a:bodyPr/>
        <a:lstStyle/>
        <a:p>
          <a:endParaRPr lang="en-US"/>
        </a:p>
      </dgm:t>
    </dgm:pt>
    <dgm:pt modelId="{4E0560C3-6371-47C8-B7A5-28ECDC48E21F}" type="pres">
      <dgm:prSet presAssocID="{FCA0AE0B-CCAD-43BC-B403-7ACE7C879B87}" presName="rootConnector" presStyleLbl="node3" presStyleIdx="0" presStyleCnt="3"/>
      <dgm:spPr/>
      <dgm:t>
        <a:bodyPr/>
        <a:lstStyle/>
        <a:p>
          <a:endParaRPr lang="en-US"/>
        </a:p>
      </dgm:t>
    </dgm:pt>
    <dgm:pt modelId="{D03A1867-6C57-481C-995A-7B7DBD07AE6C}" type="pres">
      <dgm:prSet presAssocID="{FCA0AE0B-CCAD-43BC-B403-7ACE7C879B87}" presName="hierChild4" presStyleCnt="0"/>
      <dgm:spPr/>
    </dgm:pt>
    <dgm:pt modelId="{3BAA63FD-0A4D-45A0-A11D-46B60A4C0851}" type="pres">
      <dgm:prSet presAssocID="{FCA0AE0B-CCAD-43BC-B403-7ACE7C879B87}" presName="hierChild5" presStyleCnt="0"/>
      <dgm:spPr/>
    </dgm:pt>
    <dgm:pt modelId="{A9529DD8-7A88-46BB-A28F-ACAF9A89BDAA}" type="pres">
      <dgm:prSet presAssocID="{FC3457D2-92EC-4645-A7A0-1AB53C421F42}" presName="hierChild5" presStyleCnt="0"/>
      <dgm:spPr/>
    </dgm:pt>
    <dgm:pt modelId="{81B3DE44-969B-4959-9E5C-0A2F9A50711B}" type="pres">
      <dgm:prSet presAssocID="{2F91F0AC-65AF-4AB7-A309-E0DFC32C3017}" presName="Name35" presStyleLbl="parChTrans1D2" presStyleIdx="1" presStyleCnt="3"/>
      <dgm:spPr/>
      <dgm:t>
        <a:bodyPr/>
        <a:lstStyle/>
        <a:p>
          <a:endParaRPr lang="en-US"/>
        </a:p>
      </dgm:t>
    </dgm:pt>
    <dgm:pt modelId="{8EC0C1D7-80E6-4662-8025-920FB5A0B50F}" type="pres">
      <dgm:prSet presAssocID="{A23CCE50-6C97-44DC-9889-020851F42D1B}" presName="hierRoot2" presStyleCnt="0">
        <dgm:presLayoutVars>
          <dgm:hierBranch/>
        </dgm:presLayoutVars>
      </dgm:prSet>
      <dgm:spPr/>
    </dgm:pt>
    <dgm:pt modelId="{4881CF21-B7B3-4E77-AA07-2E20D23F4CA4}" type="pres">
      <dgm:prSet presAssocID="{A23CCE50-6C97-44DC-9889-020851F42D1B}" presName="rootComposite" presStyleCnt="0"/>
      <dgm:spPr/>
    </dgm:pt>
    <dgm:pt modelId="{D9774CCE-9356-4A02-A695-54D1A48BC2CE}" type="pres">
      <dgm:prSet presAssocID="{A23CCE50-6C97-44DC-9889-020851F42D1B}" presName="rootText" presStyleLbl="node2" presStyleIdx="1" presStyleCnt="3">
        <dgm:presLayoutVars>
          <dgm:chPref val="3"/>
        </dgm:presLayoutVars>
      </dgm:prSet>
      <dgm:spPr/>
      <dgm:t>
        <a:bodyPr/>
        <a:lstStyle/>
        <a:p>
          <a:endParaRPr lang="en-US"/>
        </a:p>
      </dgm:t>
    </dgm:pt>
    <dgm:pt modelId="{0E9FB310-B1A4-4D82-BFB0-8013C332B929}" type="pres">
      <dgm:prSet presAssocID="{A23CCE50-6C97-44DC-9889-020851F42D1B}" presName="rootConnector" presStyleLbl="node2" presStyleIdx="1" presStyleCnt="3"/>
      <dgm:spPr/>
      <dgm:t>
        <a:bodyPr/>
        <a:lstStyle/>
        <a:p>
          <a:endParaRPr lang="en-US"/>
        </a:p>
      </dgm:t>
    </dgm:pt>
    <dgm:pt modelId="{071B3A1A-18D3-4817-A8BD-597DD7D43A2E}" type="pres">
      <dgm:prSet presAssocID="{A23CCE50-6C97-44DC-9889-020851F42D1B}" presName="hierChild4" presStyleCnt="0"/>
      <dgm:spPr/>
    </dgm:pt>
    <dgm:pt modelId="{6BCD603C-445E-4ED6-85A8-CB5ACA58796B}" type="pres">
      <dgm:prSet presAssocID="{1CAF0D20-3BA2-4288-A2E5-E481571F0F28}" presName="Name35" presStyleLbl="parChTrans1D3" presStyleIdx="1" presStyleCnt="3"/>
      <dgm:spPr/>
      <dgm:t>
        <a:bodyPr/>
        <a:lstStyle/>
        <a:p>
          <a:endParaRPr lang="en-US"/>
        </a:p>
      </dgm:t>
    </dgm:pt>
    <dgm:pt modelId="{2D93BAA9-29DD-436F-86F6-086F72D275FC}" type="pres">
      <dgm:prSet presAssocID="{37E9E4BC-C183-4D04-BA4B-94C6857047E4}" presName="hierRoot2" presStyleCnt="0">
        <dgm:presLayoutVars>
          <dgm:hierBranch val="r"/>
        </dgm:presLayoutVars>
      </dgm:prSet>
      <dgm:spPr/>
    </dgm:pt>
    <dgm:pt modelId="{2FE3DFE0-80A4-4F88-A745-87DB16D3D098}" type="pres">
      <dgm:prSet presAssocID="{37E9E4BC-C183-4D04-BA4B-94C6857047E4}" presName="rootComposite" presStyleCnt="0"/>
      <dgm:spPr/>
    </dgm:pt>
    <dgm:pt modelId="{7B208707-3D70-4B60-A030-D0764CEE1907}" type="pres">
      <dgm:prSet presAssocID="{37E9E4BC-C183-4D04-BA4B-94C6857047E4}" presName="rootText" presStyleLbl="node3" presStyleIdx="1" presStyleCnt="3">
        <dgm:presLayoutVars>
          <dgm:chPref val="3"/>
        </dgm:presLayoutVars>
      </dgm:prSet>
      <dgm:spPr/>
      <dgm:t>
        <a:bodyPr/>
        <a:lstStyle/>
        <a:p>
          <a:endParaRPr lang="en-US"/>
        </a:p>
      </dgm:t>
    </dgm:pt>
    <dgm:pt modelId="{AD0B2FE3-C6C4-41D1-8E24-D925AD3A26E9}" type="pres">
      <dgm:prSet presAssocID="{37E9E4BC-C183-4D04-BA4B-94C6857047E4}" presName="rootConnector" presStyleLbl="node3" presStyleIdx="1" presStyleCnt="3"/>
      <dgm:spPr/>
      <dgm:t>
        <a:bodyPr/>
        <a:lstStyle/>
        <a:p>
          <a:endParaRPr lang="en-US"/>
        </a:p>
      </dgm:t>
    </dgm:pt>
    <dgm:pt modelId="{5E20C752-6633-4F84-84CD-40856F1F72F2}" type="pres">
      <dgm:prSet presAssocID="{37E9E4BC-C183-4D04-BA4B-94C6857047E4}" presName="hierChild4" presStyleCnt="0"/>
      <dgm:spPr/>
    </dgm:pt>
    <dgm:pt modelId="{586B496F-6CA0-4195-833D-4FE56CE4B626}" type="pres">
      <dgm:prSet presAssocID="{37E9E4BC-C183-4D04-BA4B-94C6857047E4}" presName="hierChild5" presStyleCnt="0"/>
      <dgm:spPr/>
    </dgm:pt>
    <dgm:pt modelId="{9DECF922-FA3C-439B-8BA2-7D56833E40F0}" type="pres">
      <dgm:prSet presAssocID="{A23CCE50-6C97-44DC-9889-020851F42D1B}" presName="hierChild5" presStyleCnt="0"/>
      <dgm:spPr/>
    </dgm:pt>
    <dgm:pt modelId="{298F868A-7A89-45BC-A24E-554F2D392D77}" type="pres">
      <dgm:prSet presAssocID="{3E6D6B8F-CF5F-45F1-B333-FAEA761044A4}" presName="Name35" presStyleLbl="parChTrans1D2" presStyleIdx="2" presStyleCnt="3"/>
      <dgm:spPr/>
      <dgm:t>
        <a:bodyPr/>
        <a:lstStyle/>
        <a:p>
          <a:endParaRPr lang="en-US"/>
        </a:p>
      </dgm:t>
    </dgm:pt>
    <dgm:pt modelId="{61509E45-A58C-4868-8A73-450832CBFC4E}" type="pres">
      <dgm:prSet presAssocID="{860AB84F-6956-420D-A332-B7CF221F240D}" presName="hierRoot2" presStyleCnt="0">
        <dgm:presLayoutVars>
          <dgm:hierBranch/>
        </dgm:presLayoutVars>
      </dgm:prSet>
      <dgm:spPr/>
    </dgm:pt>
    <dgm:pt modelId="{D53F0B5A-8EBF-431B-8C7B-D8CF75F84AB9}" type="pres">
      <dgm:prSet presAssocID="{860AB84F-6956-420D-A332-B7CF221F240D}" presName="rootComposite" presStyleCnt="0"/>
      <dgm:spPr/>
    </dgm:pt>
    <dgm:pt modelId="{13125359-2BFB-44A5-8464-7C94C8CA50E7}" type="pres">
      <dgm:prSet presAssocID="{860AB84F-6956-420D-A332-B7CF221F240D}" presName="rootText" presStyleLbl="node2" presStyleIdx="2" presStyleCnt="3">
        <dgm:presLayoutVars>
          <dgm:chPref val="3"/>
        </dgm:presLayoutVars>
      </dgm:prSet>
      <dgm:spPr/>
      <dgm:t>
        <a:bodyPr/>
        <a:lstStyle/>
        <a:p>
          <a:endParaRPr lang="en-US"/>
        </a:p>
      </dgm:t>
    </dgm:pt>
    <dgm:pt modelId="{27A65287-F8E4-4ECE-A6BB-D0C85B6F4806}" type="pres">
      <dgm:prSet presAssocID="{860AB84F-6956-420D-A332-B7CF221F240D}" presName="rootConnector" presStyleLbl="node2" presStyleIdx="2" presStyleCnt="3"/>
      <dgm:spPr/>
      <dgm:t>
        <a:bodyPr/>
        <a:lstStyle/>
        <a:p>
          <a:endParaRPr lang="en-US"/>
        </a:p>
      </dgm:t>
    </dgm:pt>
    <dgm:pt modelId="{811ED572-2BB9-4BC4-B922-90BACC14C896}" type="pres">
      <dgm:prSet presAssocID="{860AB84F-6956-420D-A332-B7CF221F240D}" presName="hierChild4" presStyleCnt="0"/>
      <dgm:spPr/>
    </dgm:pt>
    <dgm:pt modelId="{C3C8EB0B-E1B4-4BC8-BC24-FC28AA324B47}" type="pres">
      <dgm:prSet presAssocID="{79D7D87C-C3D1-4B61-A7CD-CEF0A9652F07}" presName="Name35" presStyleLbl="parChTrans1D3" presStyleIdx="2" presStyleCnt="3"/>
      <dgm:spPr/>
      <dgm:t>
        <a:bodyPr/>
        <a:lstStyle/>
        <a:p>
          <a:endParaRPr lang="en-US"/>
        </a:p>
      </dgm:t>
    </dgm:pt>
    <dgm:pt modelId="{F663EBC8-7BF5-4803-8BD3-6D3B4A626846}" type="pres">
      <dgm:prSet presAssocID="{D391834E-BB74-42BD-AB9B-793053678E7C}" presName="hierRoot2" presStyleCnt="0">
        <dgm:presLayoutVars>
          <dgm:hierBranch val="r"/>
        </dgm:presLayoutVars>
      </dgm:prSet>
      <dgm:spPr/>
    </dgm:pt>
    <dgm:pt modelId="{9C3839D0-F194-443F-B18C-7906468189AF}" type="pres">
      <dgm:prSet presAssocID="{D391834E-BB74-42BD-AB9B-793053678E7C}" presName="rootComposite" presStyleCnt="0"/>
      <dgm:spPr/>
    </dgm:pt>
    <dgm:pt modelId="{CE395083-834F-473D-8C27-550EFAA7A4CB}" type="pres">
      <dgm:prSet presAssocID="{D391834E-BB74-42BD-AB9B-793053678E7C}" presName="rootText" presStyleLbl="node3" presStyleIdx="2" presStyleCnt="3">
        <dgm:presLayoutVars>
          <dgm:chPref val="3"/>
        </dgm:presLayoutVars>
      </dgm:prSet>
      <dgm:spPr/>
      <dgm:t>
        <a:bodyPr/>
        <a:lstStyle/>
        <a:p>
          <a:endParaRPr lang="en-US"/>
        </a:p>
      </dgm:t>
    </dgm:pt>
    <dgm:pt modelId="{1E3E8BE4-A39B-4EDA-B153-79874664965E}" type="pres">
      <dgm:prSet presAssocID="{D391834E-BB74-42BD-AB9B-793053678E7C}" presName="rootConnector" presStyleLbl="node3" presStyleIdx="2" presStyleCnt="3"/>
      <dgm:spPr/>
      <dgm:t>
        <a:bodyPr/>
        <a:lstStyle/>
        <a:p>
          <a:endParaRPr lang="en-US"/>
        </a:p>
      </dgm:t>
    </dgm:pt>
    <dgm:pt modelId="{EC146091-EE29-45CA-A322-5DBB2E643844}" type="pres">
      <dgm:prSet presAssocID="{D391834E-BB74-42BD-AB9B-793053678E7C}" presName="hierChild4" presStyleCnt="0"/>
      <dgm:spPr/>
    </dgm:pt>
    <dgm:pt modelId="{FC9C534C-68DA-4EBD-B59B-EE5312158477}" type="pres">
      <dgm:prSet presAssocID="{D391834E-BB74-42BD-AB9B-793053678E7C}" presName="hierChild5" presStyleCnt="0"/>
      <dgm:spPr/>
    </dgm:pt>
    <dgm:pt modelId="{93792F8B-A46A-4C07-A03D-7DA6A6884969}" type="pres">
      <dgm:prSet presAssocID="{860AB84F-6956-420D-A332-B7CF221F240D}" presName="hierChild5" presStyleCnt="0"/>
      <dgm:spPr/>
    </dgm:pt>
    <dgm:pt modelId="{E28FB76B-66B2-49F6-A772-4AC07A447EE5}" type="pres">
      <dgm:prSet presAssocID="{6BDCAAF5-C0E3-405C-A46E-D426A7FB5D09}" presName="hierChild3" presStyleCnt="0"/>
      <dgm:spPr/>
    </dgm:pt>
  </dgm:ptLst>
  <dgm:cxnLst>
    <dgm:cxn modelId="{51421E2C-4A57-4B3B-A0D5-E1148B382736}" type="presOf" srcId="{81844F6D-54BF-4017-8E9B-15D26525BFD4}" destId="{41A278E5-1CC9-4C6F-BC3B-5F2E2485A375}" srcOrd="0" destOrd="0" presId="urn:microsoft.com/office/officeart/2005/8/layout/orgChart1"/>
    <dgm:cxn modelId="{33ABD887-BF20-4411-936C-077D3D2D096C}" srcId="{860AB84F-6956-420D-A332-B7CF221F240D}" destId="{D391834E-BB74-42BD-AB9B-793053678E7C}" srcOrd="0" destOrd="0" parTransId="{79D7D87C-C3D1-4B61-A7CD-CEF0A9652F07}" sibTransId="{BA984C58-4AA8-42A3-BF93-CDF3EE19ECEF}"/>
    <dgm:cxn modelId="{8D136460-1013-47D4-A532-DCC15A1D0BC4}" srcId="{6BDCAAF5-C0E3-405C-A46E-D426A7FB5D09}" destId="{FC3457D2-92EC-4645-A7A0-1AB53C421F42}" srcOrd="0" destOrd="0" parTransId="{E5564DDF-7B9D-424E-AEB8-A2E7603ADCB7}" sibTransId="{1F98C5C1-C756-44E6-BBF3-6F4264163832}"/>
    <dgm:cxn modelId="{9B51B0F7-4C29-4F37-8074-DFE54A3FB167}" type="presOf" srcId="{860AB84F-6956-420D-A332-B7CF221F240D}" destId="{13125359-2BFB-44A5-8464-7C94C8CA50E7}" srcOrd="0" destOrd="0" presId="urn:microsoft.com/office/officeart/2005/8/layout/orgChart1"/>
    <dgm:cxn modelId="{CF7A1113-B656-47E0-A7E0-C990B48D775B}" type="presOf" srcId="{2F91F0AC-65AF-4AB7-A309-E0DFC32C3017}" destId="{81B3DE44-969B-4959-9E5C-0A2F9A50711B}" srcOrd="0" destOrd="0" presId="urn:microsoft.com/office/officeart/2005/8/layout/orgChart1"/>
    <dgm:cxn modelId="{A8FEDEE9-9412-4F3C-84A6-A2DC7E448CF4}" srcId="{6BDCAAF5-C0E3-405C-A46E-D426A7FB5D09}" destId="{A23CCE50-6C97-44DC-9889-020851F42D1B}" srcOrd="1" destOrd="0" parTransId="{2F91F0AC-65AF-4AB7-A309-E0DFC32C3017}" sibTransId="{DE496E9D-09F6-4E7A-A14F-76DA15F698BF}"/>
    <dgm:cxn modelId="{F576F48F-4A2D-4E0B-8A89-1C825B96F001}" type="presOf" srcId="{1CAF0D20-3BA2-4288-A2E5-E481571F0F28}" destId="{6BCD603C-445E-4ED6-85A8-CB5ACA58796B}" srcOrd="0" destOrd="0" presId="urn:microsoft.com/office/officeart/2005/8/layout/orgChart1"/>
    <dgm:cxn modelId="{62FF91C8-A080-426E-A2A2-EA73A724F8FC}" type="presOf" srcId="{FC3457D2-92EC-4645-A7A0-1AB53C421F42}" destId="{7A34ABAC-2E3F-4E60-9A17-129D31CD36CD}" srcOrd="0" destOrd="0" presId="urn:microsoft.com/office/officeart/2005/8/layout/orgChart1"/>
    <dgm:cxn modelId="{0241A460-D12A-499B-9F1B-39C4D4BA26E3}" type="presOf" srcId="{6BDCAAF5-C0E3-405C-A46E-D426A7FB5D09}" destId="{F47AB347-B2D7-4CCC-B2B9-262D3CFA32C0}" srcOrd="0" destOrd="0" presId="urn:microsoft.com/office/officeart/2005/8/layout/orgChart1"/>
    <dgm:cxn modelId="{8C985D17-A8C4-4241-A8CA-0B4B87AB24EA}" type="presOf" srcId="{3E6D6B8F-CF5F-45F1-B333-FAEA761044A4}" destId="{298F868A-7A89-45BC-A24E-554F2D392D77}" srcOrd="0" destOrd="0" presId="urn:microsoft.com/office/officeart/2005/8/layout/orgChart1"/>
    <dgm:cxn modelId="{2B2EEC57-7913-4A7C-9BA7-5B278A5D6C50}" type="presOf" srcId="{E5564DDF-7B9D-424E-AEB8-A2E7603ADCB7}" destId="{D8E7F95E-4B9A-461E-A6EF-207FCC18442B}" srcOrd="0" destOrd="0" presId="urn:microsoft.com/office/officeart/2005/8/layout/orgChart1"/>
    <dgm:cxn modelId="{619EAD05-0173-4374-81A4-A529BC28D7C1}" srcId="{81844F6D-54BF-4017-8E9B-15D26525BFD4}" destId="{6BDCAAF5-C0E3-405C-A46E-D426A7FB5D09}" srcOrd="0" destOrd="0" parTransId="{C6039400-005B-4EBC-B2C6-01E989CD95C1}" sibTransId="{9723898D-B9E0-4631-88BE-C78DCCD2961D}"/>
    <dgm:cxn modelId="{BE0090C8-CE80-45C8-90EC-DB39C6147635}" type="presOf" srcId="{79D7D87C-C3D1-4B61-A7CD-CEF0A9652F07}" destId="{C3C8EB0B-E1B4-4BC8-BC24-FC28AA324B47}" srcOrd="0" destOrd="0" presId="urn:microsoft.com/office/officeart/2005/8/layout/orgChart1"/>
    <dgm:cxn modelId="{AD629D7D-A331-4DE8-84A0-F24918E3373C}" type="presOf" srcId="{D391834E-BB74-42BD-AB9B-793053678E7C}" destId="{CE395083-834F-473D-8C27-550EFAA7A4CB}" srcOrd="0" destOrd="0" presId="urn:microsoft.com/office/officeart/2005/8/layout/orgChart1"/>
    <dgm:cxn modelId="{2D9AB0C7-10D2-4F69-84F2-162F5CD534BF}" type="presOf" srcId="{D391834E-BB74-42BD-AB9B-793053678E7C}" destId="{1E3E8BE4-A39B-4EDA-B153-79874664965E}" srcOrd="1" destOrd="0" presId="urn:microsoft.com/office/officeart/2005/8/layout/orgChart1"/>
    <dgm:cxn modelId="{65A9FA58-87F1-48BC-AAE0-3F2EBCD7BD1D}" type="presOf" srcId="{1CA8B818-C1A8-4B10-B59A-3C50345C7A01}" destId="{31DAC4E4-50D6-4C31-8EC4-E1CD6D0614B5}" srcOrd="0" destOrd="0" presId="urn:microsoft.com/office/officeart/2005/8/layout/orgChart1"/>
    <dgm:cxn modelId="{065272CC-7193-46BD-8CA4-569DF67A6E60}" srcId="{6BDCAAF5-C0E3-405C-A46E-D426A7FB5D09}" destId="{860AB84F-6956-420D-A332-B7CF221F240D}" srcOrd="2" destOrd="0" parTransId="{3E6D6B8F-CF5F-45F1-B333-FAEA761044A4}" sibTransId="{46BEE463-2A6A-4204-9EAA-CC72F5B27A1B}"/>
    <dgm:cxn modelId="{03922332-3A31-44EB-9BE1-F3C25B00695A}" type="presOf" srcId="{FCA0AE0B-CCAD-43BC-B403-7ACE7C879B87}" destId="{4E0560C3-6371-47C8-B7A5-28ECDC48E21F}" srcOrd="1" destOrd="0" presId="urn:microsoft.com/office/officeart/2005/8/layout/orgChart1"/>
    <dgm:cxn modelId="{89E24C9D-D507-4B0A-9D88-EF178FF533B6}" type="presOf" srcId="{FCA0AE0B-CCAD-43BC-B403-7ACE7C879B87}" destId="{CB282C27-38F2-45AC-BA1E-46066AE3F021}" srcOrd="0" destOrd="0" presId="urn:microsoft.com/office/officeart/2005/8/layout/orgChart1"/>
    <dgm:cxn modelId="{1A0967C1-B85C-4461-B202-145C69B69943}" type="presOf" srcId="{37E9E4BC-C183-4D04-BA4B-94C6857047E4}" destId="{AD0B2FE3-C6C4-41D1-8E24-D925AD3A26E9}" srcOrd="1" destOrd="0" presId="urn:microsoft.com/office/officeart/2005/8/layout/orgChart1"/>
    <dgm:cxn modelId="{5322881F-A117-4DEA-8B93-363987D6C5E8}" type="presOf" srcId="{37E9E4BC-C183-4D04-BA4B-94C6857047E4}" destId="{7B208707-3D70-4B60-A030-D0764CEE1907}" srcOrd="0" destOrd="0" presId="urn:microsoft.com/office/officeart/2005/8/layout/orgChart1"/>
    <dgm:cxn modelId="{03344DFA-7A44-4F0F-AF02-8CC30AAEFAC0}" srcId="{FC3457D2-92EC-4645-A7A0-1AB53C421F42}" destId="{FCA0AE0B-CCAD-43BC-B403-7ACE7C879B87}" srcOrd="0" destOrd="0" parTransId="{1CA8B818-C1A8-4B10-B59A-3C50345C7A01}" sibTransId="{975DC547-D80C-4AD5-927C-47EEEAAABC34}"/>
    <dgm:cxn modelId="{FA754CAB-256B-43C3-9A4A-60267ABADA1D}" type="presOf" srcId="{A23CCE50-6C97-44DC-9889-020851F42D1B}" destId="{D9774CCE-9356-4A02-A695-54D1A48BC2CE}" srcOrd="0" destOrd="0" presId="urn:microsoft.com/office/officeart/2005/8/layout/orgChart1"/>
    <dgm:cxn modelId="{68D9EBF8-0554-43A6-A87B-36C1D47365E9}" type="presOf" srcId="{6BDCAAF5-C0E3-405C-A46E-D426A7FB5D09}" destId="{0C932662-2DF2-4A4F-8156-E4228EC2BD13}" srcOrd="1" destOrd="0" presId="urn:microsoft.com/office/officeart/2005/8/layout/orgChart1"/>
    <dgm:cxn modelId="{CEF695BD-CD78-41B1-81A1-69E8F21C97DE}" type="presOf" srcId="{FC3457D2-92EC-4645-A7A0-1AB53C421F42}" destId="{1EC598F9-6D43-4314-88CD-F64432A80C8A}" srcOrd="1" destOrd="0" presId="urn:microsoft.com/office/officeart/2005/8/layout/orgChart1"/>
    <dgm:cxn modelId="{C95A81AD-8D7C-4024-BD02-E985B94FA0BB}" type="presOf" srcId="{860AB84F-6956-420D-A332-B7CF221F240D}" destId="{27A65287-F8E4-4ECE-A6BB-D0C85B6F4806}" srcOrd="1" destOrd="0" presId="urn:microsoft.com/office/officeart/2005/8/layout/orgChart1"/>
    <dgm:cxn modelId="{243E63FA-5C5B-45D4-81CA-D6F037C0450D}" type="presOf" srcId="{A23CCE50-6C97-44DC-9889-020851F42D1B}" destId="{0E9FB310-B1A4-4D82-BFB0-8013C332B929}" srcOrd="1" destOrd="0" presId="urn:microsoft.com/office/officeart/2005/8/layout/orgChart1"/>
    <dgm:cxn modelId="{65ADFE12-356B-43AB-BBD7-5B53C10907E6}" srcId="{A23CCE50-6C97-44DC-9889-020851F42D1B}" destId="{37E9E4BC-C183-4D04-BA4B-94C6857047E4}" srcOrd="0" destOrd="0" parTransId="{1CAF0D20-3BA2-4288-A2E5-E481571F0F28}" sibTransId="{CF42134B-3C7A-4D19-B52D-C12EB2A09271}"/>
    <dgm:cxn modelId="{CAAC717F-C092-46BB-BF31-0C5F94293FD1}" type="presParOf" srcId="{41A278E5-1CC9-4C6F-BC3B-5F2E2485A375}" destId="{23BAF2DB-2FBC-4B39-970E-311431573C36}" srcOrd="0" destOrd="0" presId="urn:microsoft.com/office/officeart/2005/8/layout/orgChart1"/>
    <dgm:cxn modelId="{1D153441-8FF8-462B-B75E-2BCF92FCD732}" type="presParOf" srcId="{23BAF2DB-2FBC-4B39-970E-311431573C36}" destId="{30DEE586-4346-45B9-B07D-BCAA96B36858}" srcOrd="0" destOrd="0" presId="urn:microsoft.com/office/officeart/2005/8/layout/orgChart1"/>
    <dgm:cxn modelId="{82F180D1-8BFE-4E0C-ACE0-690B4C6E65C9}" type="presParOf" srcId="{30DEE586-4346-45B9-B07D-BCAA96B36858}" destId="{F47AB347-B2D7-4CCC-B2B9-262D3CFA32C0}" srcOrd="0" destOrd="0" presId="urn:microsoft.com/office/officeart/2005/8/layout/orgChart1"/>
    <dgm:cxn modelId="{799B6D05-F588-45C4-B7EA-2FE7FFE1E4DE}" type="presParOf" srcId="{30DEE586-4346-45B9-B07D-BCAA96B36858}" destId="{0C932662-2DF2-4A4F-8156-E4228EC2BD13}" srcOrd="1" destOrd="0" presId="urn:microsoft.com/office/officeart/2005/8/layout/orgChart1"/>
    <dgm:cxn modelId="{1DB89619-AE4F-4931-89DE-374667B95760}" type="presParOf" srcId="{23BAF2DB-2FBC-4B39-970E-311431573C36}" destId="{DE5C52B6-D876-4C97-91B5-DA6D26B09449}" srcOrd="1" destOrd="0" presId="urn:microsoft.com/office/officeart/2005/8/layout/orgChart1"/>
    <dgm:cxn modelId="{EB7BA830-50D7-4684-B59F-F7BE85B634B7}" type="presParOf" srcId="{DE5C52B6-D876-4C97-91B5-DA6D26B09449}" destId="{D8E7F95E-4B9A-461E-A6EF-207FCC18442B}" srcOrd="0" destOrd="0" presId="urn:microsoft.com/office/officeart/2005/8/layout/orgChart1"/>
    <dgm:cxn modelId="{3AB0DEEF-58E8-4002-96E2-57118A1F548A}" type="presParOf" srcId="{DE5C52B6-D876-4C97-91B5-DA6D26B09449}" destId="{05DD6DBD-314E-40E7-8D03-6F910C765A37}" srcOrd="1" destOrd="0" presId="urn:microsoft.com/office/officeart/2005/8/layout/orgChart1"/>
    <dgm:cxn modelId="{389FF0BD-5D2D-414D-BF18-FFFEAA9D740E}" type="presParOf" srcId="{05DD6DBD-314E-40E7-8D03-6F910C765A37}" destId="{8AA4F847-301A-4911-8FF0-E1A9196E7CEC}" srcOrd="0" destOrd="0" presId="urn:microsoft.com/office/officeart/2005/8/layout/orgChart1"/>
    <dgm:cxn modelId="{2821F589-B3B3-4F03-8E70-BC131852DAA2}" type="presParOf" srcId="{8AA4F847-301A-4911-8FF0-E1A9196E7CEC}" destId="{7A34ABAC-2E3F-4E60-9A17-129D31CD36CD}" srcOrd="0" destOrd="0" presId="urn:microsoft.com/office/officeart/2005/8/layout/orgChart1"/>
    <dgm:cxn modelId="{EC70D766-B5CA-4FF6-A724-E17D099A760A}" type="presParOf" srcId="{8AA4F847-301A-4911-8FF0-E1A9196E7CEC}" destId="{1EC598F9-6D43-4314-88CD-F64432A80C8A}" srcOrd="1" destOrd="0" presId="urn:microsoft.com/office/officeart/2005/8/layout/orgChart1"/>
    <dgm:cxn modelId="{EEF05F79-9E81-49F3-81C1-CED2539C1370}" type="presParOf" srcId="{05DD6DBD-314E-40E7-8D03-6F910C765A37}" destId="{F6746DCF-5650-4EBB-8420-62BABBC47F19}" srcOrd="1" destOrd="0" presId="urn:microsoft.com/office/officeart/2005/8/layout/orgChart1"/>
    <dgm:cxn modelId="{6000AAEE-B189-4441-B21A-D9BEE9B5CA8D}" type="presParOf" srcId="{F6746DCF-5650-4EBB-8420-62BABBC47F19}" destId="{31DAC4E4-50D6-4C31-8EC4-E1CD6D0614B5}" srcOrd="0" destOrd="0" presId="urn:microsoft.com/office/officeart/2005/8/layout/orgChart1"/>
    <dgm:cxn modelId="{B46FE0F5-A4A6-4067-938D-8B457546F83D}" type="presParOf" srcId="{F6746DCF-5650-4EBB-8420-62BABBC47F19}" destId="{0696E891-3B8C-4888-9830-6E08AE43C0A0}" srcOrd="1" destOrd="0" presId="urn:microsoft.com/office/officeart/2005/8/layout/orgChart1"/>
    <dgm:cxn modelId="{AE0C0FF1-1CF5-439E-A894-2712DA61C68B}" type="presParOf" srcId="{0696E891-3B8C-4888-9830-6E08AE43C0A0}" destId="{4F92C31F-A863-449E-9564-EF12241A6B4B}" srcOrd="0" destOrd="0" presId="urn:microsoft.com/office/officeart/2005/8/layout/orgChart1"/>
    <dgm:cxn modelId="{6B1903F9-DC57-43EC-B1A9-728E66186573}" type="presParOf" srcId="{4F92C31F-A863-449E-9564-EF12241A6B4B}" destId="{CB282C27-38F2-45AC-BA1E-46066AE3F021}" srcOrd="0" destOrd="0" presId="urn:microsoft.com/office/officeart/2005/8/layout/orgChart1"/>
    <dgm:cxn modelId="{EA8F47BB-83CE-4A63-8B47-7B3D685F29CB}" type="presParOf" srcId="{4F92C31F-A863-449E-9564-EF12241A6B4B}" destId="{4E0560C3-6371-47C8-B7A5-28ECDC48E21F}" srcOrd="1" destOrd="0" presId="urn:microsoft.com/office/officeart/2005/8/layout/orgChart1"/>
    <dgm:cxn modelId="{69F0D9F7-41D5-4BE2-A6AF-213C4038B624}" type="presParOf" srcId="{0696E891-3B8C-4888-9830-6E08AE43C0A0}" destId="{D03A1867-6C57-481C-995A-7B7DBD07AE6C}" srcOrd="1" destOrd="0" presId="urn:microsoft.com/office/officeart/2005/8/layout/orgChart1"/>
    <dgm:cxn modelId="{45332D26-F407-4BBD-A617-3EE164FD247C}" type="presParOf" srcId="{0696E891-3B8C-4888-9830-6E08AE43C0A0}" destId="{3BAA63FD-0A4D-45A0-A11D-46B60A4C0851}" srcOrd="2" destOrd="0" presId="urn:microsoft.com/office/officeart/2005/8/layout/orgChart1"/>
    <dgm:cxn modelId="{C098B304-10A9-4643-A62F-B4FAC781FD12}" type="presParOf" srcId="{05DD6DBD-314E-40E7-8D03-6F910C765A37}" destId="{A9529DD8-7A88-46BB-A28F-ACAF9A89BDAA}" srcOrd="2" destOrd="0" presId="urn:microsoft.com/office/officeart/2005/8/layout/orgChart1"/>
    <dgm:cxn modelId="{A5786C5B-6831-40BA-8C36-8DF022266F30}" type="presParOf" srcId="{DE5C52B6-D876-4C97-91B5-DA6D26B09449}" destId="{81B3DE44-969B-4959-9E5C-0A2F9A50711B}" srcOrd="2" destOrd="0" presId="urn:microsoft.com/office/officeart/2005/8/layout/orgChart1"/>
    <dgm:cxn modelId="{6DF27CBB-5056-4EBB-8E6F-EB1F4A5DB1CC}" type="presParOf" srcId="{DE5C52B6-D876-4C97-91B5-DA6D26B09449}" destId="{8EC0C1D7-80E6-4662-8025-920FB5A0B50F}" srcOrd="3" destOrd="0" presId="urn:microsoft.com/office/officeart/2005/8/layout/orgChart1"/>
    <dgm:cxn modelId="{8BD8CFBA-62C6-4F81-8D21-1AFB45E2AE0E}" type="presParOf" srcId="{8EC0C1D7-80E6-4662-8025-920FB5A0B50F}" destId="{4881CF21-B7B3-4E77-AA07-2E20D23F4CA4}" srcOrd="0" destOrd="0" presId="urn:microsoft.com/office/officeart/2005/8/layout/orgChart1"/>
    <dgm:cxn modelId="{ED20AF31-CCEF-4F7C-817A-AED14035FB3D}" type="presParOf" srcId="{4881CF21-B7B3-4E77-AA07-2E20D23F4CA4}" destId="{D9774CCE-9356-4A02-A695-54D1A48BC2CE}" srcOrd="0" destOrd="0" presId="urn:microsoft.com/office/officeart/2005/8/layout/orgChart1"/>
    <dgm:cxn modelId="{0DBF33E1-8251-4549-BD4E-ABC9CD61BAFF}" type="presParOf" srcId="{4881CF21-B7B3-4E77-AA07-2E20D23F4CA4}" destId="{0E9FB310-B1A4-4D82-BFB0-8013C332B929}" srcOrd="1" destOrd="0" presId="urn:microsoft.com/office/officeart/2005/8/layout/orgChart1"/>
    <dgm:cxn modelId="{3EB9F37D-1904-4C0E-B024-88904D01A7B6}" type="presParOf" srcId="{8EC0C1D7-80E6-4662-8025-920FB5A0B50F}" destId="{071B3A1A-18D3-4817-A8BD-597DD7D43A2E}" srcOrd="1" destOrd="0" presId="urn:microsoft.com/office/officeart/2005/8/layout/orgChart1"/>
    <dgm:cxn modelId="{70F513F7-75AA-4BBD-AE7A-198C32579858}" type="presParOf" srcId="{071B3A1A-18D3-4817-A8BD-597DD7D43A2E}" destId="{6BCD603C-445E-4ED6-85A8-CB5ACA58796B}" srcOrd="0" destOrd="0" presId="urn:microsoft.com/office/officeart/2005/8/layout/orgChart1"/>
    <dgm:cxn modelId="{720C9572-AB73-4F6D-93F6-55EE0D69AB01}" type="presParOf" srcId="{071B3A1A-18D3-4817-A8BD-597DD7D43A2E}" destId="{2D93BAA9-29DD-436F-86F6-086F72D275FC}" srcOrd="1" destOrd="0" presId="urn:microsoft.com/office/officeart/2005/8/layout/orgChart1"/>
    <dgm:cxn modelId="{C5A31916-D1FA-4B51-8533-5CF2039E461C}" type="presParOf" srcId="{2D93BAA9-29DD-436F-86F6-086F72D275FC}" destId="{2FE3DFE0-80A4-4F88-A745-87DB16D3D098}" srcOrd="0" destOrd="0" presId="urn:microsoft.com/office/officeart/2005/8/layout/orgChart1"/>
    <dgm:cxn modelId="{C96B4A2F-ABF1-4E9C-8FB7-36D49F7CDE67}" type="presParOf" srcId="{2FE3DFE0-80A4-4F88-A745-87DB16D3D098}" destId="{7B208707-3D70-4B60-A030-D0764CEE1907}" srcOrd="0" destOrd="0" presId="urn:microsoft.com/office/officeart/2005/8/layout/orgChart1"/>
    <dgm:cxn modelId="{25C233D0-9996-4274-ACDE-8E35B63C7FC5}" type="presParOf" srcId="{2FE3DFE0-80A4-4F88-A745-87DB16D3D098}" destId="{AD0B2FE3-C6C4-41D1-8E24-D925AD3A26E9}" srcOrd="1" destOrd="0" presId="urn:microsoft.com/office/officeart/2005/8/layout/orgChart1"/>
    <dgm:cxn modelId="{5E272420-8684-473B-A6B4-EAD9F41A46BE}" type="presParOf" srcId="{2D93BAA9-29DD-436F-86F6-086F72D275FC}" destId="{5E20C752-6633-4F84-84CD-40856F1F72F2}" srcOrd="1" destOrd="0" presId="urn:microsoft.com/office/officeart/2005/8/layout/orgChart1"/>
    <dgm:cxn modelId="{27927B9C-DA41-45A8-AAF6-A35334E2CCA6}" type="presParOf" srcId="{2D93BAA9-29DD-436F-86F6-086F72D275FC}" destId="{586B496F-6CA0-4195-833D-4FE56CE4B626}" srcOrd="2" destOrd="0" presId="urn:microsoft.com/office/officeart/2005/8/layout/orgChart1"/>
    <dgm:cxn modelId="{7AC8CE61-E7CE-433A-A051-50541B57D4D7}" type="presParOf" srcId="{8EC0C1D7-80E6-4662-8025-920FB5A0B50F}" destId="{9DECF922-FA3C-439B-8BA2-7D56833E40F0}" srcOrd="2" destOrd="0" presId="urn:microsoft.com/office/officeart/2005/8/layout/orgChart1"/>
    <dgm:cxn modelId="{3FE59B38-C381-46BD-AC17-47EAD8AD0A6A}" type="presParOf" srcId="{DE5C52B6-D876-4C97-91B5-DA6D26B09449}" destId="{298F868A-7A89-45BC-A24E-554F2D392D77}" srcOrd="4" destOrd="0" presId="urn:microsoft.com/office/officeart/2005/8/layout/orgChart1"/>
    <dgm:cxn modelId="{2C6887D8-30C8-49D1-BA02-9DA75791A2CC}" type="presParOf" srcId="{DE5C52B6-D876-4C97-91B5-DA6D26B09449}" destId="{61509E45-A58C-4868-8A73-450832CBFC4E}" srcOrd="5" destOrd="0" presId="urn:microsoft.com/office/officeart/2005/8/layout/orgChart1"/>
    <dgm:cxn modelId="{51CFD987-9C8D-4A40-80AF-E783FEE5429F}" type="presParOf" srcId="{61509E45-A58C-4868-8A73-450832CBFC4E}" destId="{D53F0B5A-8EBF-431B-8C7B-D8CF75F84AB9}" srcOrd="0" destOrd="0" presId="urn:microsoft.com/office/officeart/2005/8/layout/orgChart1"/>
    <dgm:cxn modelId="{9A33AA4F-784C-4E0D-8CCB-BCA520EFC15E}" type="presParOf" srcId="{D53F0B5A-8EBF-431B-8C7B-D8CF75F84AB9}" destId="{13125359-2BFB-44A5-8464-7C94C8CA50E7}" srcOrd="0" destOrd="0" presId="urn:microsoft.com/office/officeart/2005/8/layout/orgChart1"/>
    <dgm:cxn modelId="{C988668E-AA77-473A-8DB7-AC9F89C574AF}" type="presParOf" srcId="{D53F0B5A-8EBF-431B-8C7B-D8CF75F84AB9}" destId="{27A65287-F8E4-4ECE-A6BB-D0C85B6F4806}" srcOrd="1" destOrd="0" presId="urn:microsoft.com/office/officeart/2005/8/layout/orgChart1"/>
    <dgm:cxn modelId="{57E91F2D-774A-4627-AC37-2D4F2B4A1ACB}" type="presParOf" srcId="{61509E45-A58C-4868-8A73-450832CBFC4E}" destId="{811ED572-2BB9-4BC4-B922-90BACC14C896}" srcOrd="1" destOrd="0" presId="urn:microsoft.com/office/officeart/2005/8/layout/orgChart1"/>
    <dgm:cxn modelId="{0F6C35A8-B01A-49B4-8330-38E1B20615DA}" type="presParOf" srcId="{811ED572-2BB9-4BC4-B922-90BACC14C896}" destId="{C3C8EB0B-E1B4-4BC8-BC24-FC28AA324B47}" srcOrd="0" destOrd="0" presId="urn:microsoft.com/office/officeart/2005/8/layout/orgChart1"/>
    <dgm:cxn modelId="{1385EE6B-FCD9-475D-8C5B-A3D921DE40C4}" type="presParOf" srcId="{811ED572-2BB9-4BC4-B922-90BACC14C896}" destId="{F663EBC8-7BF5-4803-8BD3-6D3B4A626846}" srcOrd="1" destOrd="0" presId="urn:microsoft.com/office/officeart/2005/8/layout/orgChart1"/>
    <dgm:cxn modelId="{4F7AC97B-CAFA-4CD8-A98D-7224505F8674}" type="presParOf" srcId="{F663EBC8-7BF5-4803-8BD3-6D3B4A626846}" destId="{9C3839D0-F194-443F-B18C-7906468189AF}" srcOrd="0" destOrd="0" presId="urn:microsoft.com/office/officeart/2005/8/layout/orgChart1"/>
    <dgm:cxn modelId="{A1FDEF39-242D-4120-A9CD-A7E795BFA7EC}" type="presParOf" srcId="{9C3839D0-F194-443F-B18C-7906468189AF}" destId="{CE395083-834F-473D-8C27-550EFAA7A4CB}" srcOrd="0" destOrd="0" presId="urn:microsoft.com/office/officeart/2005/8/layout/orgChart1"/>
    <dgm:cxn modelId="{681AE438-ED8E-4782-89E0-211B128885EF}" type="presParOf" srcId="{9C3839D0-F194-443F-B18C-7906468189AF}" destId="{1E3E8BE4-A39B-4EDA-B153-79874664965E}" srcOrd="1" destOrd="0" presId="urn:microsoft.com/office/officeart/2005/8/layout/orgChart1"/>
    <dgm:cxn modelId="{CA6F82BE-500F-4033-B6A8-54F8B326BEF4}" type="presParOf" srcId="{F663EBC8-7BF5-4803-8BD3-6D3B4A626846}" destId="{EC146091-EE29-45CA-A322-5DBB2E643844}" srcOrd="1" destOrd="0" presId="urn:microsoft.com/office/officeart/2005/8/layout/orgChart1"/>
    <dgm:cxn modelId="{7EE4024B-3EDC-443D-B223-61EE714BC669}" type="presParOf" srcId="{F663EBC8-7BF5-4803-8BD3-6D3B4A626846}" destId="{FC9C534C-68DA-4EBD-B59B-EE5312158477}" srcOrd="2" destOrd="0" presId="urn:microsoft.com/office/officeart/2005/8/layout/orgChart1"/>
    <dgm:cxn modelId="{E5AD5E6A-97AB-4FF8-95DF-AE1F5B0B8CC1}" type="presParOf" srcId="{61509E45-A58C-4868-8A73-450832CBFC4E}" destId="{93792F8B-A46A-4C07-A03D-7DA6A6884969}" srcOrd="2" destOrd="0" presId="urn:microsoft.com/office/officeart/2005/8/layout/orgChart1"/>
    <dgm:cxn modelId="{DAB6F863-9CE0-4D84-A283-0AF06153076F}" type="presParOf" srcId="{23BAF2DB-2FBC-4B39-970E-311431573C36}" destId="{E28FB76B-66B2-49F6-A772-4AC07A447EE5}"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9D1F7A-BB21-48AF-BC90-B11A891EF841}" type="datetimeFigureOut">
              <a:rPr lang="en-US" smtClean="0"/>
              <a:pPr/>
              <a:t>8/21/2012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329CC1-4EE5-4A18-B727-2022EFD1860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329CC1-4EE5-4A18-B727-2022EFD1860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329CC1-4EE5-4A18-B727-2022EFD1860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329CC1-4EE5-4A18-B727-2022EFD1860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329CC1-4EE5-4A18-B727-2022EFD1860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B329CC1-4EE5-4A18-B727-2022EFD1860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B329CC1-4EE5-4A18-B727-2022EFD1860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B329CC1-4EE5-4A18-B727-2022EFD1860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69D1F7A-BB21-48AF-BC90-B11A891EF841}" type="datetimeFigureOut">
              <a:rPr lang="en-US" smtClean="0"/>
              <a:pPr/>
              <a:t>8/21/2012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B329CC1-4EE5-4A18-B727-2022EFD1860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69D1F7A-BB21-48AF-BC90-B11A891EF841}" type="datetimeFigureOut">
              <a:rPr lang="en-US" smtClean="0"/>
              <a:pPr/>
              <a:t>8/21/2012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B329CC1-4EE5-4A18-B727-2022EFD1860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9D1F7A-BB21-48AF-BC90-B11A891EF841}" type="datetimeFigureOut">
              <a:rPr lang="en-US" smtClean="0"/>
              <a:pPr/>
              <a:t>8/21/2012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329CC1-4EE5-4A18-B727-2022EFD1860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9D1F7A-BB21-48AF-BC90-B11A891EF841}" type="datetimeFigureOut">
              <a:rPr lang="en-US" smtClean="0"/>
              <a:pPr/>
              <a:t>8/21/2012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329CC1-4EE5-4A18-B727-2022EFD1860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dirty="0" smtClean="0"/>
              <a:t>ISS Team Group </a:t>
            </a:r>
            <a:r>
              <a:rPr lang="en-US" b="1" dirty="0"/>
              <a:t>Member</a:t>
            </a:r>
            <a:endParaRPr lang="en-US" dirty="0"/>
          </a:p>
          <a:p>
            <a:pPr lvl="1"/>
            <a:r>
              <a:rPr lang="en-US" dirty="0"/>
              <a:t>Nguyễn Nhật Minh  - 01432</a:t>
            </a:r>
          </a:p>
          <a:p>
            <a:pPr lvl="1"/>
            <a:r>
              <a:rPr lang="en-US" dirty="0"/>
              <a:t>Nguyễn Khắc Khu  - 00707</a:t>
            </a:r>
          </a:p>
          <a:p>
            <a:pPr lvl="1"/>
            <a:r>
              <a:rPr lang="en-US" dirty="0"/>
              <a:t>Phạm Ngọc Hiếu  - 00427</a:t>
            </a:r>
          </a:p>
          <a:p>
            <a:pPr lvl="1"/>
            <a:r>
              <a:rPr lang="en-US" dirty="0"/>
              <a:t>Nguyễn Ngọc Khánh - 00426</a:t>
            </a:r>
          </a:p>
          <a:p>
            <a:pPr lvl="1"/>
            <a:r>
              <a:rPr lang="en-US" dirty="0"/>
              <a:t>Nguyễn Thanh Tùng – 00232</a:t>
            </a:r>
          </a:p>
          <a:p>
            <a:pPr>
              <a:buNone/>
            </a:pPr>
            <a:r>
              <a:rPr lang="en-US" b="1" dirty="0" smtClean="0"/>
              <a:t>Supervisor : </a:t>
            </a:r>
            <a:r>
              <a:rPr lang="en-US" dirty="0" smtClean="0"/>
              <a:t>Mr</a:t>
            </a:r>
            <a:r>
              <a:rPr lang="en-US" dirty="0"/>
              <a:t>. Bùi Đình Chiến</a:t>
            </a:r>
          </a:p>
          <a:p>
            <a:pPr>
              <a:buNone/>
            </a:pPr>
            <a:r>
              <a:rPr lang="en-US" b="1" dirty="0"/>
              <a:t>Capstone Project </a:t>
            </a:r>
            <a:r>
              <a:rPr lang="en-US" b="1" dirty="0" smtClean="0"/>
              <a:t>code: </a:t>
            </a:r>
            <a:r>
              <a:rPr lang="en-US" dirty="0" smtClean="0"/>
              <a:t>ISS</a:t>
            </a:r>
            <a:endParaRPr lang="en-US" dirty="0"/>
          </a:p>
          <a:p>
            <a:pPr>
              <a:buNone/>
            </a:pPr>
            <a:endParaRPr lang="en-US" dirty="0"/>
          </a:p>
          <a:p>
            <a:endParaRPr lang="en-US" dirty="0"/>
          </a:p>
        </p:txBody>
      </p:sp>
      <p:sp>
        <p:nvSpPr>
          <p:cNvPr id="2" name="Title 1"/>
          <p:cNvSpPr>
            <a:spLocks noGrp="1"/>
          </p:cNvSpPr>
          <p:nvPr>
            <p:ph type="title"/>
          </p:nvPr>
        </p:nvSpPr>
        <p:spPr/>
        <p:txBody>
          <a:bodyPr/>
          <a:lstStyle/>
          <a:p>
            <a:r>
              <a:rPr lang="en-US" dirty="0" smtClean="0">
                <a:solidFill>
                  <a:srgbClr val="00B0F0"/>
                </a:solidFill>
              </a:rPr>
              <a:t>		Image </a:t>
            </a:r>
            <a:r>
              <a:rPr lang="en-US" dirty="0">
                <a:solidFill>
                  <a:srgbClr val="00B0F0"/>
                </a:solidFill>
              </a:rPr>
              <a:t>Sharing Site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r>
              <a:rPr lang="en-US" sz="12300" b="1" dirty="0" smtClean="0"/>
              <a:t>RASCI Model </a:t>
            </a:r>
          </a:p>
          <a:p>
            <a:pPr lvl="1">
              <a:lnSpc>
                <a:spcPts val="1920"/>
              </a:lnSpc>
            </a:pPr>
            <a:r>
              <a:rPr lang="en-US" sz="4900" b="1" dirty="0" smtClean="0"/>
              <a:t>R – </a:t>
            </a:r>
            <a:r>
              <a:rPr lang="en-US" sz="4900" b="1" dirty="0" smtClean="0">
                <a:solidFill>
                  <a:srgbClr val="FF0000"/>
                </a:solidFill>
              </a:rPr>
              <a:t>Responsible</a:t>
            </a:r>
            <a:r>
              <a:rPr lang="en-US" sz="4900" dirty="0" smtClean="0"/>
              <a:t> – Those who are responsible for the task, ensuring that it is done as per the Approver.  </a:t>
            </a:r>
            <a:r>
              <a:rPr lang="en-US" sz="4900" dirty="0" smtClean="0"/>
              <a:t>There is typically one role with a participation type of Responsible, with others delegated to assist as the 'Support' in the work required.   (RASCI separately identifies those who participate in a supporting role).</a:t>
            </a:r>
            <a:endParaRPr lang="en-US" sz="4900" dirty="0" smtClean="0"/>
          </a:p>
          <a:p>
            <a:pPr lvl="1">
              <a:lnSpc>
                <a:spcPts val="1920"/>
              </a:lnSpc>
            </a:pPr>
            <a:r>
              <a:rPr lang="en-US" sz="4900" b="1" dirty="0" smtClean="0"/>
              <a:t>A – </a:t>
            </a:r>
            <a:r>
              <a:rPr lang="en-US" sz="4900" b="1" dirty="0" smtClean="0">
                <a:solidFill>
                  <a:srgbClr val="FF0000"/>
                </a:solidFill>
              </a:rPr>
              <a:t>Accountable</a:t>
            </a:r>
            <a:r>
              <a:rPr lang="en-US" sz="4900" dirty="0" smtClean="0"/>
              <a:t> – Those who are ultimately accountable for the correct and thorough completion of the deliverable or task, and the one to whom Responsible is accountable. In other words, an Accountable must sign off (Approve) on work that Responsible provides. There must be only one Accountable specified for each task or deliverable.</a:t>
            </a:r>
          </a:p>
          <a:p>
            <a:pPr lvl="1">
              <a:lnSpc>
                <a:spcPts val="1920"/>
              </a:lnSpc>
            </a:pPr>
            <a:r>
              <a:rPr lang="en-US" sz="4900" b="1" dirty="0" smtClean="0"/>
              <a:t>S – </a:t>
            </a:r>
            <a:r>
              <a:rPr lang="en-US" sz="4900" b="1" dirty="0" smtClean="0">
                <a:solidFill>
                  <a:srgbClr val="FF0000"/>
                </a:solidFill>
              </a:rPr>
              <a:t>Support</a:t>
            </a:r>
            <a:r>
              <a:rPr lang="en-US" sz="4900" dirty="0" smtClean="0"/>
              <a:t> – Resources allocated to Responsible. Unlike Consulted, who may provide input to the task, Support will assist in completing the task.</a:t>
            </a:r>
          </a:p>
          <a:p>
            <a:pPr lvl="1">
              <a:lnSpc>
                <a:spcPts val="1920"/>
              </a:lnSpc>
            </a:pPr>
            <a:r>
              <a:rPr lang="en-US" sz="4900" b="1" dirty="0" smtClean="0"/>
              <a:t>C – </a:t>
            </a:r>
            <a:r>
              <a:rPr lang="en-US" sz="4900" b="1" dirty="0" smtClean="0">
                <a:solidFill>
                  <a:srgbClr val="FF0000"/>
                </a:solidFill>
              </a:rPr>
              <a:t>Consulted</a:t>
            </a:r>
            <a:r>
              <a:rPr lang="en-US" sz="4900" dirty="0" smtClean="0"/>
              <a:t> – Those whose opinions are sought; and with whom there is two-way communication.</a:t>
            </a:r>
          </a:p>
          <a:p>
            <a:pPr lvl="1">
              <a:lnSpc>
                <a:spcPts val="1920"/>
              </a:lnSpc>
            </a:pPr>
            <a:r>
              <a:rPr lang="en-US" sz="4900" b="1" dirty="0" smtClean="0"/>
              <a:t>I – </a:t>
            </a:r>
            <a:r>
              <a:rPr lang="en-US" sz="4900" b="1" dirty="0" smtClean="0">
                <a:solidFill>
                  <a:srgbClr val="FF0000"/>
                </a:solidFill>
              </a:rPr>
              <a:t>Informed</a:t>
            </a:r>
            <a:r>
              <a:rPr lang="en-US" sz="4900" dirty="0" smtClean="0"/>
              <a:t> – Those who are kept up-to-date on progress, often only on completion of the task or deliverable; and with whom there is just one-way communication</a:t>
            </a:r>
            <a:r>
              <a:rPr lang="en-US" sz="4900" dirty="0" smtClean="0"/>
              <a:t>.</a:t>
            </a:r>
            <a:endParaRPr lang="en-US" dirty="0" smtClean="0"/>
          </a:p>
        </p:txBody>
      </p:sp>
      <p:sp>
        <p:nvSpPr>
          <p:cNvPr id="3" name="Title 2"/>
          <p:cNvSpPr>
            <a:spLocks noGrp="1"/>
          </p:cNvSpPr>
          <p:nvPr>
            <p:ph type="title"/>
          </p:nvPr>
        </p:nvSpPr>
        <p:spPr/>
        <p:txBody>
          <a:bodyPr>
            <a:normAutofit fontScale="90000"/>
          </a:bodyPr>
          <a:lstStyle/>
          <a:p>
            <a:pPr algn="ctr"/>
            <a:r>
              <a:rPr lang="en-US" sz="4000" dirty="0" smtClean="0">
                <a:solidFill>
                  <a:srgbClr val="464646"/>
                </a:solidFill>
              </a:rPr>
              <a:t>Software project management plan</a:t>
            </a:r>
            <a:r>
              <a:rPr lang="en-US" sz="4400" dirty="0" smtClean="0">
                <a:solidFill>
                  <a:srgbClr val="464646"/>
                </a:solidFill>
              </a:rPr>
              <a:t> </a:t>
            </a:r>
            <a:r>
              <a:rPr lang="en-US" sz="2000" b="0" kern="0" dirty="0" smtClean="0">
                <a:solidFill>
                  <a:sysClr val="windowText" lastClr="000000"/>
                </a:solidFill>
                <a:effectLst/>
              </a:rPr>
              <a:t/>
            </a:r>
            <a:br>
              <a:rPr lang="en-US" sz="2000" b="0" kern="0" dirty="0" smtClean="0">
                <a:solidFill>
                  <a:sysClr val="windowText" lastClr="000000"/>
                </a:solidFill>
                <a:effectLst/>
              </a:rPr>
            </a:br>
            <a:r>
              <a:rPr lang="en-US" sz="3200" dirty="0" smtClean="0"/>
              <a:t>Responsibilities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dirty="0" smtClean="0"/>
              <a:t>We </a:t>
            </a:r>
            <a:r>
              <a:rPr lang="en-US" dirty="0" smtClean="0"/>
              <a:t>assigned them a numeric value on a scale:</a:t>
            </a:r>
            <a:br>
              <a:rPr lang="en-US" dirty="0" smtClean="0"/>
            </a:br>
            <a:r>
              <a:rPr lang="en-US" dirty="0" smtClean="0"/>
              <a:t>Probability: 1-Low, 2-Medium, 3-High</a:t>
            </a:r>
            <a:br>
              <a:rPr lang="en-US" dirty="0" smtClean="0"/>
            </a:br>
            <a:r>
              <a:rPr lang="en-US" dirty="0" smtClean="0"/>
              <a:t>Impact:  1-Low,2- Medium, 3- High</a:t>
            </a:r>
          </a:p>
          <a:p>
            <a:pPr lvl="1"/>
            <a:r>
              <a:rPr lang="en-US" dirty="0" smtClean="0"/>
              <a:t>In order to list the relative probability of a risk occurring on one side and the relative impact of the risk occurring on the other, I used probability/impact matrix or chart</a:t>
            </a:r>
            <a:r>
              <a:rPr lang="en-US" dirty="0" smtClean="0"/>
              <a:t>.</a:t>
            </a:r>
            <a:r>
              <a:rPr lang="en-US" dirty="0" smtClean="0"/>
              <a:t/>
            </a:r>
            <a:br>
              <a:rPr lang="en-US" dirty="0" smtClean="0"/>
            </a:br>
            <a:endParaRPr lang="en-US" dirty="0" smtClean="0"/>
          </a:p>
          <a:p>
            <a:pPr lvl="1"/>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sz="4000" dirty="0" smtClean="0">
                <a:solidFill>
                  <a:srgbClr val="464646"/>
                </a:solidFill>
              </a:rPr>
              <a:t>Software project management plan</a:t>
            </a:r>
            <a:r>
              <a:rPr lang="en-US" sz="4800" dirty="0" smtClean="0">
                <a:solidFill>
                  <a:srgbClr val="464646"/>
                </a:solidFill>
              </a:rPr>
              <a:t> </a:t>
            </a:r>
            <a:r>
              <a:rPr lang="en-US" sz="2400" b="0" kern="0" dirty="0" smtClean="0">
                <a:solidFill>
                  <a:sysClr val="windowText" lastClr="000000"/>
                </a:solidFill>
                <a:effectLst/>
              </a:rPr>
              <a:t/>
            </a:r>
            <a:br>
              <a:rPr lang="en-US" sz="2400" b="0" kern="0" dirty="0" smtClean="0">
                <a:solidFill>
                  <a:sysClr val="windowText" lastClr="000000"/>
                </a:solidFill>
                <a:effectLst/>
              </a:rPr>
            </a:br>
            <a:r>
              <a:rPr lang="en-US" sz="3200" dirty="0" smtClean="0"/>
              <a:t> Risk Evaluation</a:t>
            </a:r>
            <a:endParaRPr lang="en-US" dirty="0"/>
          </a:p>
        </p:txBody>
      </p:sp>
      <p:pic>
        <p:nvPicPr>
          <p:cNvPr id="4" name="Picture 3"/>
          <p:cNvPicPr/>
          <p:nvPr/>
        </p:nvPicPr>
        <p:blipFill>
          <a:blip r:embed="rId2"/>
          <a:srcRect/>
          <a:stretch>
            <a:fillRect/>
          </a:stretch>
        </p:blipFill>
        <p:spPr bwMode="auto">
          <a:xfrm>
            <a:off x="3429000" y="4191000"/>
            <a:ext cx="5675418"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US" dirty="0" smtClean="0"/>
              <a:t>Risk </a:t>
            </a:r>
            <a:r>
              <a:rPr lang="en-US" b="1" dirty="0" smtClean="0">
                <a:solidFill>
                  <a:srgbClr val="FF0000"/>
                </a:solidFill>
              </a:rPr>
              <a:t>avoidance</a:t>
            </a:r>
            <a:r>
              <a:rPr lang="en-US" dirty="0" smtClean="0"/>
              <a:t> – eliminate a specific threat by eliminating its causes; </a:t>
            </a:r>
          </a:p>
          <a:p>
            <a:pPr lvl="0"/>
            <a:r>
              <a:rPr lang="en-US" dirty="0" smtClean="0"/>
              <a:t>Risk </a:t>
            </a:r>
            <a:r>
              <a:rPr lang="en-US" b="1" dirty="0" smtClean="0">
                <a:solidFill>
                  <a:srgbClr val="FF0000"/>
                </a:solidFill>
              </a:rPr>
              <a:t>acceptance</a:t>
            </a:r>
            <a:r>
              <a:rPr lang="en-US" dirty="0" smtClean="0"/>
              <a:t> – accept the consequences in case a risk occurs; </a:t>
            </a:r>
          </a:p>
          <a:p>
            <a:pPr lvl="0"/>
            <a:r>
              <a:rPr lang="en-US" dirty="0" smtClean="0"/>
              <a:t>Risk </a:t>
            </a:r>
            <a:r>
              <a:rPr lang="en-US" b="1" dirty="0" smtClean="0">
                <a:solidFill>
                  <a:srgbClr val="FF0000"/>
                </a:solidFill>
              </a:rPr>
              <a:t>transference</a:t>
            </a:r>
            <a:r>
              <a:rPr lang="en-US" dirty="0" smtClean="0"/>
              <a:t> – shifting the consequence of a risk and responsibility for its management to a third party; </a:t>
            </a:r>
          </a:p>
          <a:p>
            <a:pPr lvl="0"/>
            <a:r>
              <a:rPr lang="en-US" dirty="0" smtClean="0"/>
              <a:t>Risk </a:t>
            </a:r>
            <a:r>
              <a:rPr lang="en-US" b="1" dirty="0" smtClean="0">
                <a:solidFill>
                  <a:srgbClr val="FF0000"/>
                </a:solidFill>
              </a:rPr>
              <a:t>mitigation</a:t>
            </a:r>
            <a:r>
              <a:rPr lang="en-US" dirty="0" smtClean="0"/>
              <a:t> – reducing the impact of a risk event by reducing the probability of its occurrence. For positive risks, we also have four basic response strategies: </a:t>
            </a:r>
          </a:p>
          <a:p>
            <a:pPr lvl="1"/>
            <a:r>
              <a:rPr lang="en-US" dirty="0" smtClean="0"/>
              <a:t>Risk </a:t>
            </a:r>
            <a:r>
              <a:rPr lang="en-US" b="1" dirty="0" smtClean="0"/>
              <a:t>exploitation</a:t>
            </a:r>
            <a:r>
              <a:rPr lang="en-US" dirty="0" smtClean="0"/>
              <a:t> – doing whatever we can to make sure the positive risk happens; </a:t>
            </a:r>
          </a:p>
          <a:p>
            <a:pPr lvl="1"/>
            <a:r>
              <a:rPr lang="en-US" dirty="0" smtClean="0"/>
              <a:t>Risk </a:t>
            </a:r>
            <a:r>
              <a:rPr lang="en-US" b="1" dirty="0" smtClean="0"/>
              <a:t>sharing </a:t>
            </a:r>
            <a:r>
              <a:rPr lang="en-US" dirty="0" smtClean="0"/>
              <a:t>– allocating ownership of the risk to another party; </a:t>
            </a:r>
          </a:p>
          <a:p>
            <a:pPr lvl="1"/>
            <a:r>
              <a:rPr lang="en-US" dirty="0" smtClean="0"/>
              <a:t>Risk </a:t>
            </a:r>
            <a:r>
              <a:rPr lang="en-US" b="1" dirty="0" smtClean="0"/>
              <a:t>enhancement </a:t>
            </a:r>
            <a:r>
              <a:rPr lang="en-US" dirty="0" smtClean="0"/>
              <a:t>– changing the size of the opportunity by identifying and maximizing key drivers of the positive risk; </a:t>
            </a:r>
          </a:p>
          <a:p>
            <a:pPr lvl="1"/>
            <a:r>
              <a:rPr lang="en-US" dirty="0" smtClean="0"/>
              <a:t>Risk </a:t>
            </a:r>
            <a:r>
              <a:rPr lang="en-US" b="1" dirty="0" smtClean="0"/>
              <a:t>acceptance </a:t>
            </a:r>
            <a:r>
              <a:rPr lang="en-US" dirty="0" smtClean="0"/>
              <a:t>– applies to positive risks when the project team cannot or chooses not to take any actions toward a risk.</a:t>
            </a:r>
            <a:endParaRPr lang="en-US" dirty="0"/>
          </a:p>
        </p:txBody>
      </p:sp>
      <p:sp>
        <p:nvSpPr>
          <p:cNvPr id="3" name="Title 2"/>
          <p:cNvSpPr>
            <a:spLocks noGrp="1"/>
          </p:cNvSpPr>
          <p:nvPr>
            <p:ph type="title"/>
          </p:nvPr>
        </p:nvSpPr>
        <p:spPr/>
        <p:txBody>
          <a:bodyPr>
            <a:normAutofit fontScale="90000"/>
          </a:bodyPr>
          <a:lstStyle/>
          <a:p>
            <a:pPr algn="ctr"/>
            <a:r>
              <a:rPr lang="en-US" sz="4000" dirty="0" smtClean="0">
                <a:solidFill>
                  <a:srgbClr val="464646"/>
                </a:solidFill>
              </a:rPr>
              <a:t>Software project management plan</a:t>
            </a:r>
            <a:r>
              <a:rPr lang="en-US" sz="5300" dirty="0" smtClean="0">
                <a:solidFill>
                  <a:srgbClr val="464646"/>
                </a:solidFill>
              </a:rPr>
              <a:t> </a:t>
            </a:r>
            <a:r>
              <a:rPr lang="en-US" sz="2800" b="0" kern="0" dirty="0" smtClean="0">
                <a:solidFill>
                  <a:sysClr val="windowText" lastClr="000000"/>
                </a:solidFill>
                <a:effectLst/>
              </a:rPr>
              <a:t/>
            </a:r>
            <a:br>
              <a:rPr lang="en-US" sz="2800" b="0" kern="0" dirty="0" smtClean="0">
                <a:solidFill>
                  <a:sysClr val="windowText" lastClr="000000"/>
                </a:solidFill>
                <a:effectLst/>
              </a:rPr>
            </a:br>
            <a:r>
              <a:rPr lang="en-US" sz="3200" dirty="0" smtClean="0"/>
              <a:t>Risk Response </a:t>
            </a:r>
            <a:r>
              <a:rPr lang="en-US" sz="3200" dirty="0" smtClean="0"/>
              <a:t>Strategy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t>User </a:t>
            </a:r>
            <a:r>
              <a:rPr lang="en-US" sz="2800" dirty="0" smtClean="0"/>
              <a:t>Requirements</a:t>
            </a:r>
          </a:p>
          <a:p>
            <a:pPr algn="just"/>
            <a:r>
              <a:rPr lang="en-US" sz="2800" dirty="0" smtClean="0"/>
              <a:t>Administration requirements</a:t>
            </a:r>
          </a:p>
          <a:p>
            <a:pPr algn="just"/>
            <a:r>
              <a:rPr lang="en-US" sz="2800" dirty="0" smtClean="0"/>
              <a:t>Comment requirement</a:t>
            </a:r>
          </a:p>
          <a:p>
            <a:pPr algn="just"/>
            <a:r>
              <a:rPr lang="en-US" sz="2800" dirty="0" smtClean="0"/>
              <a:t>Image Requirement</a:t>
            </a:r>
          </a:p>
          <a:p>
            <a:pPr algn="just"/>
            <a:r>
              <a:rPr lang="en-US" sz="2800" dirty="0" smtClean="0"/>
              <a:t>Search </a:t>
            </a:r>
            <a:r>
              <a:rPr lang="en-US" sz="2800" dirty="0" smtClean="0"/>
              <a:t>Requirement</a:t>
            </a:r>
            <a:endParaRPr lang="en-US" sz="2800" dirty="0"/>
          </a:p>
        </p:txBody>
      </p:sp>
      <p:sp>
        <p:nvSpPr>
          <p:cNvPr id="2" name="Title 1"/>
          <p:cNvSpPr>
            <a:spLocks noGrp="1"/>
          </p:cNvSpPr>
          <p:nvPr>
            <p:ph type="title"/>
          </p:nvPr>
        </p:nvSpPr>
        <p:spPr/>
        <p:txBody>
          <a:bodyPr>
            <a:normAutofit fontScale="90000"/>
          </a:bodyPr>
          <a:lstStyle/>
          <a:p>
            <a:pPr algn="ctr"/>
            <a:r>
              <a:rPr lang="en-US" sz="3600" dirty="0"/>
              <a:t>Software Requirement </a:t>
            </a:r>
            <a:r>
              <a:rPr lang="en-US" sz="3600" dirty="0" smtClean="0"/>
              <a:t>Specifications</a:t>
            </a:r>
            <a:r>
              <a:rPr lang="en-US" dirty="0" smtClean="0"/>
              <a:t/>
            </a:r>
            <a:br>
              <a:rPr lang="en-US" dirty="0" smtClean="0"/>
            </a:br>
            <a:r>
              <a:rPr lang="en-US" sz="2700" dirty="0" smtClean="0"/>
              <a:t>User Requirement Specification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r>
              <a:rPr lang="en-US" sz="2800" dirty="0"/>
              <a:t>External Interface Requirements </a:t>
            </a:r>
            <a:endParaRPr lang="en-US" sz="2800" dirty="0" smtClean="0"/>
          </a:p>
          <a:p>
            <a:pPr lvl="1"/>
            <a:r>
              <a:rPr lang="en-US" sz="2400" dirty="0" smtClean="0"/>
              <a:t>User </a:t>
            </a:r>
            <a:r>
              <a:rPr lang="en-US" sz="2400" dirty="0" smtClean="0"/>
              <a:t>Interfaces</a:t>
            </a:r>
          </a:p>
          <a:p>
            <a:pPr lvl="1"/>
            <a:r>
              <a:rPr lang="en-US" sz="2400" dirty="0" smtClean="0"/>
              <a:t>Hardware </a:t>
            </a:r>
            <a:r>
              <a:rPr lang="en-US" sz="2400" dirty="0" smtClean="0"/>
              <a:t>Interfaces</a:t>
            </a:r>
          </a:p>
          <a:p>
            <a:pPr lvl="1"/>
            <a:r>
              <a:rPr lang="en-US" sz="2400" dirty="0" smtClean="0"/>
              <a:t>Software Interfaces</a:t>
            </a:r>
          </a:p>
          <a:p>
            <a:pPr lvl="1"/>
            <a:r>
              <a:rPr lang="en-US" sz="2400" dirty="0" smtClean="0"/>
              <a:t>Communications </a:t>
            </a:r>
            <a:r>
              <a:rPr lang="en-US" sz="2400" dirty="0" smtClean="0"/>
              <a:t>Protocol (HTML)</a:t>
            </a:r>
            <a:endParaRPr lang="en-US" sz="2400" dirty="0" smtClean="0"/>
          </a:p>
          <a:p>
            <a:r>
              <a:rPr lang="en-US" sz="2800" dirty="0"/>
              <a:t>System Features </a:t>
            </a:r>
            <a:endParaRPr lang="en-US" sz="2800" dirty="0" smtClean="0"/>
          </a:p>
          <a:p>
            <a:r>
              <a:rPr lang="en-US" sz="2800" dirty="0"/>
              <a:t>Software System Attributes</a:t>
            </a:r>
            <a:endParaRPr lang="en-US" sz="2800" dirty="0" smtClean="0"/>
          </a:p>
        </p:txBody>
      </p:sp>
      <p:sp>
        <p:nvSpPr>
          <p:cNvPr id="2" name="Title 1"/>
          <p:cNvSpPr>
            <a:spLocks noGrp="1"/>
          </p:cNvSpPr>
          <p:nvPr>
            <p:ph type="title"/>
          </p:nvPr>
        </p:nvSpPr>
        <p:spPr/>
        <p:txBody>
          <a:bodyPr>
            <a:normAutofit fontScale="90000"/>
          </a:bodyPr>
          <a:lstStyle/>
          <a:p>
            <a:pPr algn="ctr"/>
            <a:r>
              <a:rPr lang="en-US" sz="3600" dirty="0"/>
              <a:t>Software Requirement </a:t>
            </a:r>
            <a:r>
              <a:rPr lang="en-US" sz="3600" dirty="0" smtClean="0"/>
              <a:t>Specifications</a:t>
            </a:r>
            <a:r>
              <a:rPr lang="en-US" dirty="0" smtClean="0"/>
              <a:t/>
            </a:r>
            <a:br>
              <a:rPr lang="en-US" dirty="0" smtClean="0"/>
            </a:br>
            <a:r>
              <a:rPr lang="en-US" sz="3100" dirty="0" smtClean="0"/>
              <a:t> System Requirement Specification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800" b="1" dirty="0" smtClean="0"/>
              <a:t>Usability</a:t>
            </a:r>
            <a:endParaRPr lang="en-US" sz="2200" b="1" dirty="0" smtClean="0"/>
          </a:p>
          <a:p>
            <a:pPr lvl="1"/>
            <a:r>
              <a:rPr lang="en-US" sz="2400" dirty="0" smtClean="0"/>
              <a:t>GUI – (Vietnamese and easy to use), Usability </a:t>
            </a:r>
            <a:r>
              <a:rPr lang="en-US" sz="2400" dirty="0" smtClean="0"/>
              <a:t>for </a:t>
            </a:r>
            <a:r>
              <a:rPr lang="en-US" sz="2400" dirty="0" smtClean="0"/>
              <a:t>end-users, Usability </a:t>
            </a:r>
            <a:r>
              <a:rPr lang="en-US" sz="2400" dirty="0" smtClean="0"/>
              <a:t>for admin and </a:t>
            </a:r>
            <a:r>
              <a:rPr lang="en-US" sz="2400" dirty="0" smtClean="0"/>
              <a:t>staff</a:t>
            </a:r>
          </a:p>
          <a:p>
            <a:r>
              <a:rPr lang="en-US" sz="2800" b="1" dirty="0" smtClean="0"/>
              <a:t>Reliability</a:t>
            </a:r>
          </a:p>
          <a:p>
            <a:r>
              <a:rPr lang="en-US" sz="2800" b="1" dirty="0" smtClean="0"/>
              <a:t>Availability</a:t>
            </a:r>
          </a:p>
          <a:p>
            <a:r>
              <a:rPr lang="en-US" sz="2800" b="1" dirty="0" smtClean="0"/>
              <a:t>Security</a:t>
            </a:r>
          </a:p>
          <a:p>
            <a:r>
              <a:rPr lang="en-US" sz="2800" b="1" dirty="0" smtClean="0"/>
              <a:t>Maintainability</a:t>
            </a:r>
          </a:p>
          <a:p>
            <a:pPr lvl="1"/>
            <a:r>
              <a:rPr lang="en-US" sz="2400" dirty="0" smtClean="0"/>
              <a:t>Coding standards and naming </a:t>
            </a:r>
            <a:r>
              <a:rPr lang="en-US" sz="2400" dirty="0" smtClean="0"/>
              <a:t>conventions, Design, Logging, Email.</a:t>
            </a:r>
            <a:endParaRPr lang="en-US" sz="2400" dirty="0" smtClean="0"/>
          </a:p>
          <a:p>
            <a:r>
              <a:rPr lang="en-US" sz="2800" b="1" dirty="0" smtClean="0"/>
              <a:t>Portability</a:t>
            </a:r>
          </a:p>
          <a:p>
            <a:r>
              <a:rPr lang="en-US" sz="2800" b="1" dirty="0" smtClean="0"/>
              <a:t>Performance</a:t>
            </a:r>
          </a:p>
          <a:p>
            <a:pPr lvl="1"/>
            <a:r>
              <a:rPr lang="en-US" sz="2400" dirty="0" smtClean="0"/>
              <a:t>Load </a:t>
            </a:r>
            <a:r>
              <a:rPr lang="en-US" sz="2400" dirty="0" smtClean="0"/>
              <a:t>time, Mailing system, Capacity, Compatibility</a:t>
            </a:r>
            <a:endParaRPr lang="en-US" sz="2400" dirty="0" smtClean="0"/>
          </a:p>
          <a:p>
            <a:pPr>
              <a:buNone/>
            </a:pPr>
            <a:endParaRPr lang="en-US" sz="2800" dirty="0" smtClean="0"/>
          </a:p>
        </p:txBody>
      </p:sp>
      <p:sp>
        <p:nvSpPr>
          <p:cNvPr id="2" name="Title 1"/>
          <p:cNvSpPr>
            <a:spLocks noGrp="1"/>
          </p:cNvSpPr>
          <p:nvPr>
            <p:ph type="title"/>
          </p:nvPr>
        </p:nvSpPr>
        <p:spPr/>
        <p:txBody>
          <a:bodyPr>
            <a:noAutofit/>
          </a:bodyPr>
          <a:lstStyle/>
          <a:p>
            <a:pPr lvl="0" algn="ctr"/>
            <a:r>
              <a:rPr lang="en-US" sz="3200" dirty="0"/>
              <a:t>Software Requirement </a:t>
            </a:r>
            <a:r>
              <a:rPr lang="en-US" sz="3200" dirty="0" smtClean="0"/>
              <a:t>Specifications</a:t>
            </a:r>
            <a:br>
              <a:rPr lang="en-US" sz="3200" dirty="0" smtClean="0"/>
            </a:br>
            <a:r>
              <a:rPr lang="en-US" sz="3200" dirty="0" smtClean="0"/>
              <a:t> </a:t>
            </a:r>
            <a:r>
              <a:rPr lang="en-US" sz="2800" dirty="0" smtClean="0"/>
              <a:t>Software System </a:t>
            </a:r>
            <a:r>
              <a:rPr lang="en-US" sz="2800" dirty="0" smtClean="0"/>
              <a:t>Attributes</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Overall System </a:t>
            </a:r>
            <a:r>
              <a:rPr lang="en-US" b="1" dirty="0" smtClean="0"/>
              <a:t>Architecture</a:t>
            </a:r>
          </a:p>
          <a:p>
            <a:pPr lvl="1"/>
            <a:r>
              <a:rPr lang="en-US" dirty="0" smtClean="0"/>
              <a:t>Database store: </a:t>
            </a:r>
            <a:endParaRPr lang="en-US" dirty="0" smtClean="0"/>
          </a:p>
          <a:p>
            <a:pPr lvl="1"/>
            <a:r>
              <a:rPr lang="en-US" dirty="0" smtClean="0"/>
              <a:t>Application </a:t>
            </a:r>
            <a:r>
              <a:rPr lang="en-US" dirty="0" smtClean="0"/>
              <a:t>Server</a:t>
            </a:r>
          </a:p>
          <a:p>
            <a:pPr lvl="1"/>
            <a:r>
              <a:rPr lang="en-US" dirty="0" smtClean="0"/>
              <a:t>Clients</a:t>
            </a:r>
          </a:p>
          <a:p>
            <a:endParaRPr lang="en-US" dirty="0"/>
          </a:p>
        </p:txBody>
      </p:sp>
      <p:sp>
        <p:nvSpPr>
          <p:cNvPr id="3" name="Title 2"/>
          <p:cNvSpPr>
            <a:spLocks noGrp="1"/>
          </p:cNvSpPr>
          <p:nvPr>
            <p:ph type="title"/>
          </p:nvPr>
        </p:nvSpPr>
        <p:spPr/>
        <p:txBody>
          <a:bodyPr>
            <a:normAutofit/>
          </a:bodyPr>
          <a:lstStyle/>
          <a:p>
            <a:pPr algn="ctr"/>
            <a:r>
              <a:rPr lang="en-US" dirty="0" smtClean="0"/>
              <a:t>Software Design Details</a:t>
            </a:r>
            <a:br>
              <a:rPr lang="en-US" dirty="0" smtClean="0"/>
            </a:br>
            <a:r>
              <a:rPr lang="en-US" sz="2700" dirty="0" smtClean="0"/>
              <a:t>System Architectural </a:t>
            </a:r>
            <a:r>
              <a:rPr lang="en-US" sz="2700" dirty="0" smtClean="0"/>
              <a:t>Design (1)</a:t>
            </a:r>
            <a:endParaRPr lang="en-US" dirty="0"/>
          </a:p>
        </p:txBody>
      </p:sp>
      <p:pic>
        <p:nvPicPr>
          <p:cNvPr id="4" name="Picture 3" descr="Overall System Architecture.jpg"/>
          <p:cNvPicPr>
            <a:picLocks noChangeAspect="1"/>
          </p:cNvPicPr>
          <p:nvPr/>
        </p:nvPicPr>
        <p:blipFill>
          <a:blip r:embed="rId2"/>
          <a:stretch>
            <a:fillRect/>
          </a:stretch>
        </p:blipFill>
        <p:spPr>
          <a:xfrm>
            <a:off x="5786230" y="1600200"/>
            <a:ext cx="3154570" cy="50038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b Application Architecture.jpg"/>
          <p:cNvPicPr>
            <a:picLocks noChangeAspect="1"/>
          </p:cNvPicPr>
          <p:nvPr/>
        </p:nvPicPr>
        <p:blipFill>
          <a:blip r:embed="rId2"/>
          <a:stretch>
            <a:fillRect/>
          </a:stretch>
        </p:blipFill>
        <p:spPr>
          <a:xfrm>
            <a:off x="3200400" y="2039938"/>
            <a:ext cx="5943600" cy="4416426"/>
          </a:xfrm>
          <a:prstGeom prst="rect">
            <a:avLst/>
          </a:prstGeom>
        </p:spPr>
      </p:pic>
      <p:sp>
        <p:nvSpPr>
          <p:cNvPr id="2" name="Content Placeholder 1"/>
          <p:cNvSpPr>
            <a:spLocks noGrp="1"/>
          </p:cNvSpPr>
          <p:nvPr>
            <p:ph idx="1"/>
          </p:nvPr>
        </p:nvSpPr>
        <p:spPr/>
        <p:txBody>
          <a:bodyPr/>
          <a:lstStyle/>
          <a:p>
            <a:r>
              <a:rPr lang="en-US" b="1" dirty="0" smtClean="0"/>
              <a:t>Web Application </a:t>
            </a:r>
            <a:r>
              <a:rPr lang="en-US" b="1" dirty="0" smtClean="0"/>
              <a:t>Architecture</a:t>
            </a:r>
          </a:p>
          <a:p>
            <a:pPr lvl="2"/>
            <a:r>
              <a:rPr lang="en-US" dirty="0" smtClean="0"/>
              <a:t>ISS.Common</a:t>
            </a:r>
          </a:p>
          <a:p>
            <a:pPr lvl="2"/>
            <a:r>
              <a:rPr lang="en-US" dirty="0" smtClean="0"/>
              <a:t>ISS.Resources </a:t>
            </a:r>
          </a:p>
          <a:p>
            <a:pPr lvl="2"/>
            <a:r>
              <a:rPr lang="en-US" dirty="0" smtClean="0"/>
              <a:t>ISS.Business</a:t>
            </a:r>
          </a:p>
          <a:p>
            <a:pPr lvl="2"/>
            <a:r>
              <a:rPr lang="en-US" dirty="0" smtClean="0"/>
              <a:t>ISS.Web</a:t>
            </a:r>
          </a:p>
          <a:p>
            <a:endParaRPr lang="en-US" b="1" dirty="0" smtClean="0"/>
          </a:p>
          <a:p>
            <a:endParaRPr lang="en-US" dirty="0"/>
          </a:p>
        </p:txBody>
      </p:sp>
      <p:sp>
        <p:nvSpPr>
          <p:cNvPr id="3" name="Title 2"/>
          <p:cNvSpPr>
            <a:spLocks noGrp="1"/>
          </p:cNvSpPr>
          <p:nvPr>
            <p:ph type="title"/>
          </p:nvPr>
        </p:nvSpPr>
        <p:spPr/>
        <p:txBody>
          <a:bodyPr>
            <a:normAutofit/>
          </a:bodyPr>
          <a:lstStyle/>
          <a:p>
            <a:pPr algn="ctr"/>
            <a:r>
              <a:rPr lang="en-US" dirty="0" smtClean="0"/>
              <a:t>Software Design Details</a:t>
            </a:r>
            <a:br>
              <a:rPr lang="en-US" dirty="0" smtClean="0"/>
            </a:br>
            <a:r>
              <a:rPr lang="en-US" sz="2700" dirty="0" smtClean="0"/>
              <a:t>System Architectural Design </a:t>
            </a:r>
            <a:r>
              <a:rPr lang="en-US" sz="2700" dirty="0" smtClean="0"/>
              <a:t>(2)</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Software Design Details</a:t>
            </a:r>
            <a:br>
              <a:rPr lang="en-US" dirty="0" smtClean="0"/>
            </a:br>
            <a:r>
              <a:rPr lang="en-US" sz="2700" dirty="0" smtClean="0"/>
              <a:t>Class </a:t>
            </a:r>
            <a:r>
              <a:rPr lang="en-US" sz="2700" dirty="0" smtClean="0"/>
              <a:t>Diagram</a:t>
            </a:r>
            <a:endParaRPr lang="en-US" dirty="0"/>
          </a:p>
        </p:txBody>
      </p:sp>
      <p:pic>
        <p:nvPicPr>
          <p:cNvPr id="4" name="Content Placeholder 3"/>
          <p:cNvPicPr>
            <a:picLocks noGrp="1"/>
          </p:cNvPicPr>
          <p:nvPr>
            <p:ph idx="1"/>
          </p:nvPr>
        </p:nvPicPr>
        <p:blipFill>
          <a:blip r:embed="rId2"/>
          <a:srcRect/>
          <a:stretch>
            <a:fillRect/>
          </a:stretch>
        </p:blipFill>
        <p:spPr bwMode="auto">
          <a:xfrm>
            <a:off x="457200" y="1865013"/>
            <a:ext cx="8229600" cy="3758211"/>
          </a:xfrm>
          <a:prstGeom prst="rect">
            <a:avLst/>
          </a:prstGeom>
          <a:noFill/>
          <a:ln w="9525">
            <a:solidFill>
              <a:schemeClr val="tx1"/>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Software Design Details</a:t>
            </a:r>
            <a:br>
              <a:rPr lang="en-US" dirty="0" smtClean="0"/>
            </a:br>
            <a:r>
              <a:rPr lang="en-US" sz="2700" dirty="0" smtClean="0"/>
              <a:t>Entity Relationship Diagram</a:t>
            </a:r>
            <a:endParaRPr lang="en-US" dirty="0"/>
          </a:p>
        </p:txBody>
      </p:sp>
      <p:pic>
        <p:nvPicPr>
          <p:cNvPr id="4" name="Content Placeholder 3" descr="ERD.jpg"/>
          <p:cNvPicPr>
            <a:picLocks noGrp="1"/>
          </p:cNvPicPr>
          <p:nvPr>
            <p:ph idx="1"/>
          </p:nvPr>
        </p:nvPicPr>
        <p:blipFill>
          <a:blip r:embed="rId2"/>
          <a:stretch>
            <a:fillRect/>
          </a:stretch>
        </p:blipFill>
        <p:spPr>
          <a:xfrm>
            <a:off x="622360" y="1481138"/>
            <a:ext cx="8013307" cy="4462462"/>
          </a:xfrm>
          <a:prstGeom prst="rect">
            <a:avLst/>
          </a:prstGeom>
          <a:ln>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b="1" dirty="0" smtClean="0"/>
              <a:t>Project </a:t>
            </a:r>
            <a:r>
              <a:rPr lang="en-US" sz="2800" b="1" dirty="0"/>
              <a:t>Instructor </a:t>
            </a:r>
            <a:r>
              <a:rPr lang="en-US" sz="2800" b="1" dirty="0" smtClean="0"/>
              <a:t>– Supervisor: </a:t>
            </a:r>
          </a:p>
          <a:p>
            <a:pPr>
              <a:buNone/>
            </a:pPr>
            <a:r>
              <a:rPr lang="en-US" sz="2800" b="1" dirty="0" smtClean="0"/>
              <a:t>			    </a:t>
            </a:r>
            <a:r>
              <a:rPr lang="en-US" sz="2800" dirty="0" smtClean="0"/>
              <a:t>Mr</a:t>
            </a:r>
            <a:r>
              <a:rPr lang="en-US" sz="2800" dirty="0"/>
              <a:t>. Bùi Đình </a:t>
            </a:r>
            <a:r>
              <a:rPr lang="en-US" sz="2800" dirty="0" smtClean="0"/>
              <a:t>Chiến</a:t>
            </a:r>
          </a:p>
          <a:p>
            <a:pPr>
              <a:buNone/>
            </a:pPr>
            <a:r>
              <a:rPr lang="en-US" sz="2800" b="1" dirty="0" smtClean="0"/>
              <a:t>Project </a:t>
            </a:r>
            <a:r>
              <a:rPr lang="en-US" sz="2800" b="1" dirty="0"/>
              <a:t>team member </a:t>
            </a:r>
            <a:endParaRPr lang="en-US" sz="2800" dirty="0"/>
          </a:p>
          <a:p>
            <a:pPr lvl="4">
              <a:buNone/>
            </a:pPr>
            <a:endParaRPr lang="en-US" dirty="0"/>
          </a:p>
        </p:txBody>
      </p:sp>
      <p:sp>
        <p:nvSpPr>
          <p:cNvPr id="2" name="Title 1"/>
          <p:cNvSpPr>
            <a:spLocks noGrp="1"/>
          </p:cNvSpPr>
          <p:nvPr>
            <p:ph type="title"/>
          </p:nvPr>
        </p:nvSpPr>
        <p:spPr/>
        <p:txBody>
          <a:bodyPr>
            <a:normAutofit/>
          </a:bodyPr>
          <a:lstStyle/>
          <a:p>
            <a:pPr lvl="4" algn="ctr" rtl="0">
              <a:spcBef>
                <a:spcPct val="0"/>
              </a:spcBef>
            </a:pPr>
            <a:r>
              <a:rPr lang="en-US" sz="4400" dirty="0" smtClean="0">
                <a:solidFill>
                  <a:srgbClr val="00B0F0"/>
                </a:solidFill>
              </a:rPr>
              <a:t>Image Sharing Site</a:t>
            </a:r>
            <a:br>
              <a:rPr lang="en-US" sz="4400" dirty="0" smtClean="0">
                <a:solidFill>
                  <a:srgbClr val="00B0F0"/>
                </a:solidFill>
              </a:rPr>
            </a:br>
            <a:endParaRPr lang="en-US" dirty="0"/>
          </a:p>
        </p:txBody>
      </p:sp>
      <p:graphicFrame>
        <p:nvGraphicFramePr>
          <p:cNvPr id="4" name="Organization Chart 3"/>
          <p:cNvGraphicFramePr/>
          <p:nvPr/>
        </p:nvGraphicFramePr>
        <p:xfrm>
          <a:off x="1905000" y="2971800"/>
          <a:ext cx="5486400" cy="33204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Introduction</a:t>
            </a:r>
            <a:r>
              <a:rPr lang="en-US" dirty="0" smtClean="0"/>
              <a:t>:</a:t>
            </a:r>
          </a:p>
          <a:p>
            <a:r>
              <a:rPr lang="en-US" dirty="0"/>
              <a:t>System </a:t>
            </a:r>
            <a:r>
              <a:rPr lang="en-US" dirty="0" smtClean="0"/>
              <a:t>Overview</a:t>
            </a:r>
          </a:p>
          <a:p>
            <a:r>
              <a:rPr lang="en-US" dirty="0"/>
              <a:t>Test Approach</a:t>
            </a:r>
          </a:p>
        </p:txBody>
      </p:sp>
      <p:sp>
        <p:nvSpPr>
          <p:cNvPr id="2" name="Title 1"/>
          <p:cNvSpPr>
            <a:spLocks noGrp="1"/>
          </p:cNvSpPr>
          <p:nvPr>
            <p:ph type="title"/>
          </p:nvPr>
        </p:nvSpPr>
        <p:spPr/>
        <p:txBody>
          <a:bodyPr/>
          <a:lstStyle/>
          <a:p>
            <a:pPr algn="ctr"/>
            <a:r>
              <a:rPr lang="en-US" dirty="0"/>
              <a:t>Project Test Documentation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Test </a:t>
            </a:r>
            <a:r>
              <a:rPr lang="en-US" dirty="0" smtClean="0"/>
              <a:t>Plan:</a:t>
            </a:r>
          </a:p>
          <a:p>
            <a:r>
              <a:rPr lang="en-US" dirty="0"/>
              <a:t>Resources/Roles and </a:t>
            </a:r>
            <a:r>
              <a:rPr lang="en-US" dirty="0" smtClean="0"/>
              <a:t>Responsibilities</a:t>
            </a:r>
          </a:p>
          <a:p>
            <a:r>
              <a:rPr lang="en-US" dirty="0"/>
              <a:t>Testing Tools and </a:t>
            </a:r>
            <a:r>
              <a:rPr lang="en-US" dirty="0" smtClean="0"/>
              <a:t>Environment</a:t>
            </a:r>
          </a:p>
          <a:p>
            <a:r>
              <a:rPr lang="en-US" dirty="0"/>
              <a:t>Features to be </a:t>
            </a:r>
            <a:r>
              <a:rPr lang="en-US" dirty="0" smtClean="0"/>
              <a:t>tested</a:t>
            </a:r>
          </a:p>
          <a:p>
            <a:r>
              <a:rPr lang="en-US" dirty="0"/>
              <a:t>Features not to be tested</a:t>
            </a:r>
            <a:endParaRPr lang="en-US" dirty="0" smtClean="0"/>
          </a:p>
          <a:p>
            <a:endParaRPr lang="en-US" dirty="0"/>
          </a:p>
        </p:txBody>
      </p:sp>
      <p:sp>
        <p:nvSpPr>
          <p:cNvPr id="2" name="Title 1"/>
          <p:cNvSpPr>
            <a:spLocks noGrp="1"/>
          </p:cNvSpPr>
          <p:nvPr>
            <p:ph type="title"/>
          </p:nvPr>
        </p:nvSpPr>
        <p:spPr/>
        <p:txBody>
          <a:bodyPr/>
          <a:lstStyle/>
          <a:p>
            <a:pPr algn="ctr"/>
            <a:r>
              <a:rPr lang="en-US" dirty="0"/>
              <a:t>Project Test </a:t>
            </a:r>
            <a:r>
              <a:rPr lang="en-US" dirty="0" smtClean="0"/>
              <a:t>Documentation (2)</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525963"/>
          </a:xfrm>
        </p:spPr>
        <p:txBody>
          <a:bodyPr>
            <a:normAutofit/>
          </a:bodyPr>
          <a:lstStyle/>
          <a:p>
            <a:pPr algn="ctr">
              <a:buNone/>
            </a:pPr>
            <a:r>
              <a:rPr lang="en-US" sz="7200" dirty="0" smtClean="0"/>
              <a:t>Question </a:t>
            </a:r>
          </a:p>
          <a:p>
            <a:pPr algn="ctr">
              <a:buNone/>
            </a:pPr>
            <a:r>
              <a:rPr lang="en-US" sz="7200" dirty="0" smtClean="0"/>
              <a:t>&amp;</a:t>
            </a:r>
          </a:p>
          <a:p>
            <a:pPr algn="ctr">
              <a:buNone/>
            </a:pPr>
            <a:r>
              <a:rPr lang="en-US" sz="7200" dirty="0" smtClean="0"/>
              <a:t> Answer</a:t>
            </a:r>
            <a:endParaRPr lang="en-US" sz="7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8800" dirty="0" smtClean="0"/>
              <a:t>The End</a:t>
            </a:r>
            <a:endParaRPr lang="en-US" sz="8800" dirty="0"/>
          </a:p>
        </p:txBody>
      </p:sp>
      <p:sp>
        <p:nvSpPr>
          <p:cNvPr id="2" name="Title 1"/>
          <p:cNvSpPr>
            <a:spLocks noGrp="1"/>
          </p:cNvSpPr>
          <p:nvPr>
            <p:ph type="title"/>
          </p:nvPr>
        </p:nvSpPr>
        <p:spPr/>
        <p:txBody>
          <a:bodyPr/>
          <a:lstStyle/>
          <a:p>
            <a:pPr algn="ctr"/>
            <a:r>
              <a:rPr lang="en-US" dirty="0" smtClean="0"/>
              <a:t>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pPr algn="l"/>
            <a:r>
              <a:rPr lang="en-US" dirty="0" smtClean="0"/>
              <a:t>Content</a:t>
            </a:r>
            <a:endParaRPr lang="en-US" dirty="0"/>
          </a:p>
        </p:txBody>
      </p:sp>
      <p:sp>
        <p:nvSpPr>
          <p:cNvPr id="3" name="Subtitle 2"/>
          <p:cNvSpPr>
            <a:spLocks noGrp="1"/>
          </p:cNvSpPr>
          <p:nvPr>
            <p:ph type="subTitle" idx="1"/>
          </p:nvPr>
        </p:nvSpPr>
        <p:spPr>
          <a:xfrm>
            <a:off x="838200" y="1905000"/>
            <a:ext cx="7772400" cy="4114800"/>
          </a:xfrm>
        </p:spPr>
        <p:txBody>
          <a:bodyPr>
            <a:normAutofit/>
          </a:bodyPr>
          <a:lstStyle/>
          <a:p>
            <a:pPr lvl="2" algn="l"/>
            <a:endParaRPr lang="en-US" b="1" dirty="0" smtClean="0"/>
          </a:p>
          <a:p>
            <a:pPr marL="514350" indent="-514350" algn="l">
              <a:buFont typeface="+mj-lt"/>
              <a:buAutoNum type="arabicPeriod"/>
            </a:pPr>
            <a:r>
              <a:rPr lang="en-US" dirty="0" smtClean="0"/>
              <a:t>Introduction</a:t>
            </a:r>
          </a:p>
          <a:p>
            <a:pPr marL="514350" indent="-514350" algn="l">
              <a:buFont typeface="+mj-lt"/>
              <a:buAutoNum type="arabicPeriod"/>
            </a:pPr>
            <a:r>
              <a:rPr lang="en-US" dirty="0"/>
              <a:t>Software project management </a:t>
            </a:r>
            <a:r>
              <a:rPr lang="en-US" dirty="0" smtClean="0"/>
              <a:t>plan</a:t>
            </a:r>
          </a:p>
          <a:p>
            <a:pPr marL="514350" indent="-514350" algn="l">
              <a:buFont typeface="+mj-lt"/>
              <a:buAutoNum type="arabicPeriod"/>
            </a:pPr>
            <a:r>
              <a:rPr lang="en-US" dirty="0"/>
              <a:t>Software Requirement </a:t>
            </a:r>
            <a:r>
              <a:rPr lang="en-US" dirty="0" smtClean="0"/>
              <a:t>Specifications</a:t>
            </a:r>
          </a:p>
          <a:p>
            <a:pPr marL="514350" indent="-514350" algn="l">
              <a:buFont typeface="+mj-lt"/>
              <a:buAutoNum type="arabicPeriod"/>
            </a:pPr>
            <a:r>
              <a:rPr lang="en-US" dirty="0" smtClean="0"/>
              <a:t>Software Design </a:t>
            </a:r>
            <a:r>
              <a:rPr lang="en-US" dirty="0" smtClean="0"/>
              <a:t>Details</a:t>
            </a:r>
            <a:endParaRPr lang="en-US" dirty="0" smtClean="0"/>
          </a:p>
          <a:p>
            <a:pPr marL="514350" indent="-514350" algn="l">
              <a:buFont typeface="+mj-lt"/>
              <a:buAutoNum type="arabicPeriod"/>
            </a:pPr>
            <a:r>
              <a:rPr lang="en-US" dirty="0"/>
              <a:t>Project Test </a:t>
            </a:r>
            <a:r>
              <a:rPr lang="en-US" dirty="0" smtClean="0"/>
              <a:t>Documentation</a:t>
            </a:r>
          </a:p>
          <a:p>
            <a:pPr marL="514350" indent="-514350" algn="l">
              <a:buFont typeface="+mj-lt"/>
              <a:buAutoNum type="arabicPeriod"/>
            </a:pPr>
            <a:r>
              <a:rPr lang="en-US" dirty="0" smtClean="0"/>
              <a:t>Appendix</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pPr algn="ctr"/>
            <a:r>
              <a:rPr lang="en-US" dirty="0"/>
              <a:t>Introduction</a:t>
            </a:r>
          </a:p>
        </p:txBody>
      </p:sp>
      <p:sp>
        <p:nvSpPr>
          <p:cNvPr id="3" name="Subtitle 2"/>
          <p:cNvSpPr>
            <a:spLocks noGrp="1"/>
          </p:cNvSpPr>
          <p:nvPr>
            <p:ph type="subTitle" idx="1"/>
          </p:nvPr>
        </p:nvSpPr>
        <p:spPr>
          <a:xfrm>
            <a:off x="838200" y="1905000"/>
            <a:ext cx="7772400" cy="4114800"/>
          </a:xfrm>
        </p:spPr>
        <p:txBody>
          <a:bodyPr>
            <a:normAutofit/>
          </a:bodyPr>
          <a:lstStyle/>
          <a:p>
            <a:pPr lvl="2" algn="l"/>
            <a:r>
              <a:rPr lang="en-US" sz="3200" b="1" dirty="0"/>
              <a:t>Project </a:t>
            </a:r>
            <a:r>
              <a:rPr lang="en-US" sz="3200" b="1" dirty="0" smtClean="0"/>
              <a:t>information:</a:t>
            </a:r>
            <a:endParaRPr lang="en-US" sz="3200" b="1" dirty="0"/>
          </a:p>
          <a:p>
            <a:pPr lvl="2" algn="l"/>
            <a:r>
              <a:rPr lang="en-US" sz="3200" dirty="0" smtClean="0"/>
              <a:t>Project </a:t>
            </a:r>
            <a:r>
              <a:rPr lang="en-US" sz="3200" dirty="0"/>
              <a:t>name: Image sharing Site</a:t>
            </a:r>
          </a:p>
          <a:p>
            <a:pPr lvl="2" algn="l"/>
            <a:r>
              <a:rPr lang="en-US" sz="3200" dirty="0"/>
              <a:t>Project code: ISS</a:t>
            </a:r>
          </a:p>
          <a:p>
            <a:pPr lvl="2" algn="l"/>
            <a:r>
              <a:rPr lang="en-US" sz="3200" dirty="0"/>
              <a:t>Product type: Website</a:t>
            </a:r>
          </a:p>
          <a:p>
            <a:pPr lvl="2" algn="l"/>
            <a:r>
              <a:rPr lang="en-US" sz="3200" dirty="0"/>
              <a:t>Timeline: From May 8th 2012 to August </a:t>
            </a:r>
            <a:r>
              <a:rPr lang="en-US" sz="3200" dirty="0" smtClean="0"/>
              <a:t>2012</a:t>
            </a:r>
          </a:p>
          <a:p>
            <a:pPr lvl="2" algn="l"/>
            <a:endParaRPr lang="en-US" b="1"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pPr algn="ctr"/>
            <a:r>
              <a:rPr lang="en-US" dirty="0" smtClean="0"/>
              <a:t>Introduction (2)</a:t>
            </a:r>
            <a:endParaRPr lang="en-US" dirty="0"/>
          </a:p>
        </p:txBody>
      </p:sp>
      <p:sp>
        <p:nvSpPr>
          <p:cNvPr id="3" name="Subtitle 2"/>
          <p:cNvSpPr>
            <a:spLocks noGrp="1"/>
          </p:cNvSpPr>
          <p:nvPr>
            <p:ph type="subTitle" idx="1"/>
          </p:nvPr>
        </p:nvSpPr>
        <p:spPr>
          <a:xfrm>
            <a:off x="838200" y="1905000"/>
            <a:ext cx="7772400" cy="4114800"/>
          </a:xfrm>
        </p:spPr>
        <p:txBody>
          <a:bodyPr>
            <a:normAutofit/>
          </a:bodyPr>
          <a:lstStyle/>
          <a:p>
            <a:pPr lvl="2" algn="l"/>
            <a:r>
              <a:rPr lang="en-US" sz="3200" b="1" dirty="0" smtClean="0"/>
              <a:t>Purpose:</a:t>
            </a:r>
          </a:p>
          <a:p>
            <a:pPr lvl="2" algn="l"/>
            <a:r>
              <a:rPr lang="en-US" sz="3200" dirty="0" smtClean="0"/>
              <a:t>Capstone project</a:t>
            </a:r>
          </a:p>
          <a:p>
            <a:pPr lvl="2" algn="l"/>
            <a:r>
              <a:rPr lang="en-US" sz="3200" dirty="0" smtClean="0"/>
              <a:t>A </a:t>
            </a:r>
            <a:r>
              <a:rPr lang="en-US" sz="3200" dirty="0"/>
              <a:t>first completed Social Network Image Sharing for Vietnamese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Background</a:t>
            </a:r>
          </a:p>
          <a:p>
            <a:pPr>
              <a:buNone/>
            </a:pPr>
            <a:r>
              <a:rPr lang="en-US" dirty="0"/>
              <a:t>Literature </a:t>
            </a:r>
            <a:r>
              <a:rPr lang="en-US" dirty="0" smtClean="0"/>
              <a:t>review</a:t>
            </a:r>
          </a:p>
          <a:p>
            <a:pPr lvl="1"/>
            <a:r>
              <a:rPr lang="en-US" dirty="0"/>
              <a:t>Overview of the similar existing </a:t>
            </a:r>
            <a:r>
              <a:rPr lang="en-US" dirty="0" smtClean="0"/>
              <a:t>solutions</a:t>
            </a:r>
          </a:p>
          <a:p>
            <a:pPr lvl="1"/>
            <a:r>
              <a:rPr lang="en-US" dirty="0"/>
              <a:t>Overview of the existing </a:t>
            </a:r>
            <a:r>
              <a:rPr lang="en-US" dirty="0" smtClean="0"/>
              <a:t>systems</a:t>
            </a:r>
          </a:p>
          <a:p>
            <a:pPr lvl="1"/>
            <a:r>
              <a:rPr lang="en-US" dirty="0"/>
              <a:t>Proposal</a:t>
            </a:r>
            <a:endParaRPr lang="en-US" dirty="0" smtClean="0"/>
          </a:p>
          <a:p>
            <a:pPr marL="1314450" lvl="2" indent="-514350"/>
            <a:endParaRPr lang="en-US" dirty="0"/>
          </a:p>
        </p:txBody>
      </p:sp>
      <p:sp>
        <p:nvSpPr>
          <p:cNvPr id="2" name="Title 1"/>
          <p:cNvSpPr>
            <a:spLocks noGrp="1"/>
          </p:cNvSpPr>
          <p:nvPr>
            <p:ph type="title"/>
          </p:nvPr>
        </p:nvSpPr>
        <p:spPr/>
        <p:txBody>
          <a:bodyPr/>
          <a:lstStyle/>
          <a:p>
            <a:pPr algn="ctr"/>
            <a:r>
              <a:rPr lang="en-US" dirty="0" smtClean="0"/>
              <a:t>Introduction(3)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fontScale="90000"/>
          </a:bodyPr>
          <a:lstStyle/>
          <a:p>
            <a:pPr algn="ctr"/>
            <a:r>
              <a:rPr lang="en-US" dirty="0"/>
              <a:t>Software project management plan</a:t>
            </a:r>
          </a:p>
        </p:txBody>
      </p:sp>
      <p:sp>
        <p:nvSpPr>
          <p:cNvPr id="3" name="Subtitle 2"/>
          <p:cNvSpPr>
            <a:spLocks noGrp="1"/>
          </p:cNvSpPr>
          <p:nvPr>
            <p:ph type="subTitle" idx="1"/>
          </p:nvPr>
        </p:nvSpPr>
        <p:spPr>
          <a:xfrm>
            <a:off x="1143000" y="2057400"/>
            <a:ext cx="6781800" cy="4191000"/>
          </a:xfrm>
        </p:spPr>
        <p:txBody>
          <a:bodyPr/>
          <a:lstStyle/>
          <a:p>
            <a:pPr algn="l">
              <a:buFont typeface="Arial" pitchFamily="34" charset="0"/>
              <a:buChar char="•"/>
            </a:pPr>
            <a:r>
              <a:rPr lang="en-US" sz="2400" dirty="0" smtClean="0"/>
              <a:t>Problem </a:t>
            </a:r>
            <a:r>
              <a:rPr lang="en-US" sz="2400" dirty="0" smtClean="0"/>
              <a:t>Definition</a:t>
            </a:r>
          </a:p>
          <a:p>
            <a:pPr algn="l">
              <a:buFont typeface="Arial" pitchFamily="34" charset="0"/>
              <a:buChar char="•"/>
            </a:pPr>
            <a:r>
              <a:rPr lang="en-US" sz="2400" dirty="0"/>
              <a:t>Project </a:t>
            </a:r>
            <a:r>
              <a:rPr lang="en-US" sz="2400" dirty="0" smtClean="0"/>
              <a:t>Overview</a:t>
            </a:r>
          </a:p>
          <a:p>
            <a:pPr algn="l">
              <a:buFont typeface="Arial" pitchFamily="34" charset="0"/>
              <a:buChar char="•"/>
            </a:pPr>
            <a:r>
              <a:rPr lang="en-US" sz="2400" dirty="0"/>
              <a:t>Project </a:t>
            </a:r>
            <a:r>
              <a:rPr lang="en-US" sz="2400" dirty="0" smtClean="0"/>
              <a:t>Organization</a:t>
            </a:r>
          </a:p>
          <a:p>
            <a:pPr algn="l">
              <a:buFont typeface="Arial" pitchFamily="34" charset="0"/>
              <a:buChar char="•"/>
            </a:pPr>
            <a:r>
              <a:rPr lang="en-US" sz="2400" dirty="0"/>
              <a:t>Project Management </a:t>
            </a:r>
            <a:r>
              <a:rPr lang="en-US" sz="2400" dirty="0" smtClean="0"/>
              <a:t>Plan</a:t>
            </a:r>
          </a:p>
          <a:p>
            <a:pPr algn="l">
              <a:buFont typeface="Arial" pitchFamily="34" charset="0"/>
              <a:buChar char="•"/>
            </a:pPr>
            <a:r>
              <a:rPr lang="en-US" sz="2400" dirty="0"/>
              <a:t>Risk </a:t>
            </a:r>
            <a:r>
              <a:rPr lang="en-US" sz="2400" dirty="0" smtClean="0"/>
              <a:t>Management</a:t>
            </a:r>
          </a:p>
          <a:p>
            <a:pPr algn="l">
              <a:buFont typeface="Arial" pitchFamily="34" charset="0"/>
              <a:buChar char="•"/>
            </a:pPr>
            <a:r>
              <a:rPr lang="en-US" sz="2400" dirty="0" smtClean="0"/>
              <a:t>Issues</a:t>
            </a:r>
          </a:p>
          <a:p>
            <a:pPr algn="l">
              <a:buFont typeface="Arial" pitchFamily="34" charset="0"/>
              <a:buChar char="•"/>
            </a:pPr>
            <a:r>
              <a:rPr lang="en-US" sz="2400" dirty="0"/>
              <a:t>Coding </a:t>
            </a:r>
            <a:r>
              <a:rPr lang="en-US" sz="2400" dirty="0" smtClean="0"/>
              <a:t>conventions</a:t>
            </a:r>
          </a:p>
          <a:p>
            <a:pPr>
              <a:buFont typeface="Arial" pitchFamily="34" charset="0"/>
              <a:buChar cha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escription: C:\Users\DanhNC\Desktop\Iterative_development_model_V2.jpg"/>
          <p:cNvPicPr>
            <a:picLocks noGrp="1"/>
          </p:cNvPicPr>
          <p:nvPr>
            <p:ph idx="1"/>
          </p:nvPr>
        </p:nvPicPr>
        <p:blipFill>
          <a:blip r:embed="rId2"/>
          <a:srcRect/>
          <a:stretch>
            <a:fillRect/>
          </a:stretch>
        </p:blipFill>
        <p:spPr bwMode="auto">
          <a:xfrm>
            <a:off x="3657600" y="3657600"/>
            <a:ext cx="5330364" cy="2797496"/>
          </a:xfrm>
          <a:prstGeom prst="rect">
            <a:avLst/>
          </a:prstGeom>
          <a:noFill/>
          <a:ln w="9525">
            <a:noFill/>
            <a:miter lim="800000"/>
            <a:headEnd/>
            <a:tailEnd/>
          </a:ln>
        </p:spPr>
      </p:pic>
      <p:sp>
        <p:nvSpPr>
          <p:cNvPr id="3" name="Title 2"/>
          <p:cNvSpPr>
            <a:spLocks noGrp="1"/>
          </p:cNvSpPr>
          <p:nvPr>
            <p:ph type="title"/>
          </p:nvPr>
        </p:nvSpPr>
        <p:spPr/>
        <p:txBody>
          <a:bodyPr>
            <a:normAutofit fontScale="90000"/>
          </a:bodyPr>
          <a:lstStyle/>
          <a:p>
            <a:pPr lvl="1" algn="ctr" rtl="0">
              <a:spcBef>
                <a:spcPct val="0"/>
              </a:spcBef>
            </a:pPr>
            <a:r>
              <a:rPr kumimoji="0" lang="en-US" sz="4000" b="1" i="0" u="none" strike="noStrike" kern="1200" cap="none" spc="0" normalizeH="0" baseline="0" noProof="0" dirty="0" smtClean="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Software project management plan </a:t>
            </a:r>
            <a:r>
              <a:rPr lang="en-US" dirty="0" smtClean="0">
                <a:latin typeface="+mj-lt"/>
              </a:rPr>
              <a:t/>
            </a:r>
            <a:br>
              <a:rPr lang="en-US" dirty="0" smtClean="0">
                <a:latin typeface="+mj-lt"/>
              </a:rPr>
            </a:br>
            <a:r>
              <a:rPr lang="en-US" sz="3000" b="1" dirty="0">
                <a:latin typeface="+mj-lt"/>
              </a:rPr>
              <a:t>Software Process </a:t>
            </a:r>
            <a:r>
              <a:rPr lang="en-US" sz="3000" b="1" dirty="0" smtClean="0">
                <a:latin typeface="+mj-lt"/>
              </a:rPr>
              <a:t>Model</a:t>
            </a:r>
            <a:endParaRPr lang="en-US" sz="3000" dirty="0">
              <a:latin typeface="+mj-lt"/>
            </a:endParaRPr>
          </a:p>
        </p:txBody>
      </p:sp>
      <p:sp>
        <p:nvSpPr>
          <p:cNvPr id="5" name="TextBox 4"/>
          <p:cNvSpPr txBox="1"/>
          <p:nvPr/>
        </p:nvSpPr>
        <p:spPr>
          <a:xfrm>
            <a:off x="228600" y="1371600"/>
            <a:ext cx="3886200" cy="2585323"/>
          </a:xfrm>
          <a:prstGeom prst="rect">
            <a:avLst/>
          </a:prstGeom>
          <a:noFill/>
        </p:spPr>
        <p:txBody>
          <a:bodyPr wrap="square" rtlCol="0">
            <a:spAutoFit/>
          </a:bodyPr>
          <a:lstStyle/>
          <a:p>
            <a:r>
              <a:rPr lang="en-US" b="1" u="sng" dirty="0" smtClean="0"/>
              <a:t>Iterative Process Model</a:t>
            </a:r>
            <a:endParaRPr lang="en-US" dirty="0" smtClean="0"/>
          </a:p>
          <a:p>
            <a:r>
              <a:rPr lang="en-US" dirty="0" smtClean="0"/>
              <a:t>All following steps are repeated during project development process:</a:t>
            </a:r>
          </a:p>
          <a:p>
            <a:pPr lvl="1">
              <a:buFont typeface="Arial" pitchFamily="34" charset="0"/>
              <a:buChar char="•"/>
            </a:pPr>
            <a:r>
              <a:rPr lang="en-US" b="1" dirty="0" smtClean="0"/>
              <a:t>Requirements</a:t>
            </a:r>
            <a:endParaRPr lang="en-US" dirty="0" smtClean="0"/>
          </a:p>
          <a:p>
            <a:pPr lvl="1">
              <a:buFont typeface="Arial" pitchFamily="34" charset="0"/>
              <a:buChar char="•"/>
            </a:pPr>
            <a:r>
              <a:rPr lang="en-US" b="1" dirty="0" smtClean="0"/>
              <a:t>Design</a:t>
            </a:r>
            <a:endParaRPr lang="en-US" dirty="0" smtClean="0"/>
          </a:p>
          <a:p>
            <a:pPr lvl="1">
              <a:buFont typeface="Arial" pitchFamily="34" charset="0"/>
              <a:buChar char="•"/>
            </a:pPr>
            <a:r>
              <a:rPr lang="en-US" b="1" dirty="0" smtClean="0"/>
              <a:t>Implementation </a:t>
            </a:r>
            <a:r>
              <a:rPr lang="en-US" b="1" dirty="0" smtClean="0"/>
              <a:t>&amp; </a:t>
            </a:r>
            <a:r>
              <a:rPr lang="en-US" b="1" dirty="0" smtClean="0"/>
              <a:t>Testing</a:t>
            </a:r>
            <a:endParaRPr lang="en-US" dirty="0" smtClean="0"/>
          </a:p>
          <a:p>
            <a:pPr lvl="1">
              <a:buFont typeface="Arial" pitchFamily="34" charset="0"/>
              <a:buChar char="•"/>
            </a:pPr>
            <a:r>
              <a:rPr lang="en-US" b="1" dirty="0" smtClean="0"/>
              <a:t>Evaluation</a:t>
            </a:r>
            <a:endParaRPr lang="en-US" dirty="0" smtClean="0"/>
          </a:p>
          <a:p>
            <a:pPr lvl="1">
              <a:buFont typeface="Arial" pitchFamily="34" charset="0"/>
              <a:buChar char="•"/>
            </a:pPr>
            <a:r>
              <a:rPr lang="en-US" b="1" dirty="0" smtClean="0"/>
              <a:t>Re-plan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4000" dirty="0" smtClean="0">
                <a:solidFill>
                  <a:srgbClr val="464646"/>
                </a:solidFill>
              </a:rPr>
              <a:t>Software project management plan </a:t>
            </a:r>
            <a:r>
              <a:rPr lang="en-US" sz="1800" b="0" kern="0" dirty="0" smtClean="0">
                <a:solidFill>
                  <a:sysClr val="windowText" lastClr="000000"/>
                </a:solidFill>
                <a:effectLst/>
              </a:rPr>
              <a:t/>
            </a:r>
            <a:br>
              <a:rPr lang="en-US" sz="1800" b="0" kern="0" dirty="0" smtClean="0">
                <a:solidFill>
                  <a:sysClr val="windowText" lastClr="000000"/>
                </a:solidFill>
                <a:effectLst/>
              </a:rPr>
            </a:br>
            <a:r>
              <a:rPr lang="en-US" sz="3000" kern="0" dirty="0" smtClean="0">
                <a:solidFill>
                  <a:sysClr val="windowText" lastClr="000000"/>
                </a:solidFill>
                <a:effectLst/>
              </a:rPr>
              <a:t>Roles</a:t>
            </a:r>
            <a:endParaRPr lang="en-US" dirty="0"/>
          </a:p>
        </p:txBody>
      </p:sp>
      <p:graphicFrame>
        <p:nvGraphicFramePr>
          <p:cNvPr id="4" name="Organization Chart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TotalTime>
  <Words>740</Words>
  <Application>Microsoft Office PowerPoint</Application>
  <PresentationFormat>On-screen Show (4:3)</PresentationFormat>
  <Paragraphs>143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  Image Sharing Site</vt:lpstr>
      <vt:lpstr>Image Sharing Site </vt:lpstr>
      <vt:lpstr>Content</vt:lpstr>
      <vt:lpstr>Introduction</vt:lpstr>
      <vt:lpstr>Introduction (2)</vt:lpstr>
      <vt:lpstr>Introduction(3)</vt:lpstr>
      <vt:lpstr>Software project management plan</vt:lpstr>
      <vt:lpstr>Software project management plan  Software Process Model</vt:lpstr>
      <vt:lpstr>Software project management plan  Roles</vt:lpstr>
      <vt:lpstr>Software project management plan  Responsibilities</vt:lpstr>
      <vt:lpstr>Software project management plan   Risk Evaluation</vt:lpstr>
      <vt:lpstr>Software project management plan  Risk Response Strategy</vt:lpstr>
      <vt:lpstr>Software Requirement Specifications User Requirement Specification</vt:lpstr>
      <vt:lpstr>Software Requirement Specifications  System Requirement Specification</vt:lpstr>
      <vt:lpstr>Software Requirement Specifications  Software System Attributes</vt:lpstr>
      <vt:lpstr>Software Design Details System Architectural Design (1)</vt:lpstr>
      <vt:lpstr>Software Design Details System Architectural Design (2)</vt:lpstr>
      <vt:lpstr>Software Design Details Class Diagram</vt:lpstr>
      <vt:lpstr>Software Design Details Entity Relationship Diagram</vt:lpstr>
      <vt:lpstr>Project Test Documentation</vt:lpstr>
      <vt:lpstr>Project Test Documentation (2)</vt:lpstr>
      <vt:lpstr>Slide 22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29</cp:revision>
  <dcterms:created xsi:type="dcterms:W3CDTF">2012-08-20T14:54:13Z</dcterms:created>
  <dcterms:modified xsi:type="dcterms:W3CDTF">2012-08-21T01:44:18Z</dcterms:modified>
</cp:coreProperties>
</file>