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9A8F2-299D-4286-9E12-2759139EE4E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D68CF5-9DC0-4CF9-BBE6-28BA396EB1A8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HưngPT</a:t>
          </a:r>
          <a:endParaRPr lang="en-US" dirty="0"/>
        </a:p>
      </dgm:t>
    </dgm:pt>
    <dgm:pt modelId="{E61A871E-6979-4BC7-8FF5-7B2E420BE538}" type="parTrans" cxnId="{FCAD3FEC-EF9B-434B-ABB0-B007A618F7DC}">
      <dgm:prSet/>
      <dgm:spPr/>
      <dgm:t>
        <a:bodyPr/>
        <a:lstStyle/>
        <a:p>
          <a:endParaRPr lang="en-US"/>
        </a:p>
      </dgm:t>
    </dgm:pt>
    <dgm:pt modelId="{C7B9B2CB-32FB-4D4D-B84B-1CB4CEF64AE9}" type="sibTrans" cxnId="{FCAD3FEC-EF9B-434B-ABB0-B007A618F7DC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7B3218F3-67E9-498F-B3DC-75D50F4D5D7E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HanhNV</a:t>
          </a:r>
          <a:endParaRPr lang="en-US" dirty="0"/>
        </a:p>
      </dgm:t>
    </dgm:pt>
    <dgm:pt modelId="{ED86157E-0478-4076-9255-A14631F50856}" type="parTrans" cxnId="{01530DD9-E672-477B-9044-BF18A4F58336}">
      <dgm:prSet/>
      <dgm:spPr/>
      <dgm:t>
        <a:bodyPr/>
        <a:lstStyle/>
        <a:p>
          <a:endParaRPr lang="en-US"/>
        </a:p>
      </dgm:t>
    </dgm:pt>
    <dgm:pt modelId="{7A8FCE04-970E-4994-AEC8-C593AECAC740}" type="sibTrans" cxnId="{01530DD9-E672-477B-9044-BF18A4F58336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6B93AD2A-06A2-4EC7-8EB3-4AC2B92EB846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CuongHA</a:t>
          </a:r>
          <a:endParaRPr lang="en-US" dirty="0"/>
        </a:p>
      </dgm:t>
    </dgm:pt>
    <dgm:pt modelId="{7AC11A6C-CD32-4AB2-87C5-45786EBB1CEA}" type="parTrans" cxnId="{79B03D73-88AF-423F-B082-C683B84D772A}">
      <dgm:prSet/>
      <dgm:spPr/>
      <dgm:t>
        <a:bodyPr/>
        <a:lstStyle/>
        <a:p>
          <a:endParaRPr lang="en-US"/>
        </a:p>
      </dgm:t>
    </dgm:pt>
    <dgm:pt modelId="{264B035F-450D-4E34-9339-FD3CD886C316}" type="sibTrans" cxnId="{79B03D73-88AF-423F-B082-C683B84D772A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7E0A0535-0CB8-431B-80B4-54AB2120C96E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LongPT</a:t>
          </a:r>
          <a:endParaRPr lang="en-US" dirty="0"/>
        </a:p>
      </dgm:t>
    </dgm:pt>
    <dgm:pt modelId="{95B18278-F5FF-4E53-A6C7-DA17974BFD59}" type="parTrans" cxnId="{DBCC6345-F85E-459B-979B-F8985D0C81DA}">
      <dgm:prSet/>
      <dgm:spPr/>
      <dgm:t>
        <a:bodyPr/>
        <a:lstStyle/>
        <a:p>
          <a:endParaRPr lang="en-US"/>
        </a:p>
      </dgm:t>
    </dgm:pt>
    <dgm:pt modelId="{2C017FBB-EFA9-41D2-92D0-49E06300D322}" type="sibTrans" cxnId="{DBCC6345-F85E-459B-979B-F8985D0C81DA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674408D8-F16A-49DE-BD4B-4994BCFECAE7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BinhNT</a:t>
          </a:r>
          <a:endParaRPr lang="en-US" dirty="0"/>
        </a:p>
      </dgm:t>
    </dgm:pt>
    <dgm:pt modelId="{5F8E6DCE-0FFB-4BA8-9AC2-45562003DB02}" type="parTrans" cxnId="{E1091C3C-D489-48BA-800B-475B9318D171}">
      <dgm:prSet/>
      <dgm:spPr/>
      <dgm:t>
        <a:bodyPr/>
        <a:lstStyle/>
        <a:p>
          <a:endParaRPr lang="en-US"/>
        </a:p>
      </dgm:t>
    </dgm:pt>
    <dgm:pt modelId="{71556558-55AB-449E-A022-C36203DEBB73}" type="sibTrans" cxnId="{E1091C3C-D489-48BA-800B-475B9318D171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D0686229-2A27-4F38-B449-6CFB99FB7A85}" type="pres">
      <dgm:prSet presAssocID="{BD49A8F2-299D-4286-9E12-2759139EE4E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25F570-C3DA-4B82-A6D1-51D1FD680B86}" type="pres">
      <dgm:prSet presAssocID="{26D68CF5-9DC0-4CF9-BBE6-28BA396EB1A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69EEB3-A30F-4161-A1F0-6AF2D5F6A770}" type="pres">
      <dgm:prSet presAssocID="{26D68CF5-9DC0-4CF9-BBE6-28BA396EB1A8}" presName="spNode" presStyleCnt="0"/>
      <dgm:spPr/>
    </dgm:pt>
    <dgm:pt modelId="{115A10DE-4547-43F1-9CCC-738BF35D53AE}" type="pres">
      <dgm:prSet presAssocID="{C7B9B2CB-32FB-4D4D-B84B-1CB4CEF64AE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B0A9779F-293A-4F1C-8684-534AEBA4B1E2}" type="pres">
      <dgm:prSet presAssocID="{7B3218F3-67E9-498F-B3DC-75D50F4D5D7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6937B-13D8-4694-927F-5982EDE75CDA}" type="pres">
      <dgm:prSet presAssocID="{7B3218F3-67E9-498F-B3DC-75D50F4D5D7E}" presName="spNode" presStyleCnt="0"/>
      <dgm:spPr/>
    </dgm:pt>
    <dgm:pt modelId="{865031B0-B2E3-4CE9-B115-67F8BF27EEA6}" type="pres">
      <dgm:prSet presAssocID="{7A8FCE04-970E-4994-AEC8-C593AECAC74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3D144DFA-8EF7-4165-AD8D-988D502BCD6E}" type="pres">
      <dgm:prSet presAssocID="{6B93AD2A-06A2-4EC7-8EB3-4AC2B92EB84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6C8DEC-B044-4130-A895-68FDF1A573AC}" type="pres">
      <dgm:prSet presAssocID="{6B93AD2A-06A2-4EC7-8EB3-4AC2B92EB846}" presName="spNode" presStyleCnt="0"/>
      <dgm:spPr/>
    </dgm:pt>
    <dgm:pt modelId="{E00B170A-C2F9-4097-88F8-23750F873B96}" type="pres">
      <dgm:prSet presAssocID="{264B035F-450D-4E34-9339-FD3CD886C316}" presName="sibTrans" presStyleLbl="sibTrans1D1" presStyleIdx="2" presStyleCnt="5"/>
      <dgm:spPr/>
      <dgm:t>
        <a:bodyPr/>
        <a:lstStyle/>
        <a:p>
          <a:endParaRPr lang="en-US"/>
        </a:p>
      </dgm:t>
    </dgm:pt>
    <dgm:pt modelId="{6D8FE51E-0D1E-4649-BE77-BEC465BD3DB7}" type="pres">
      <dgm:prSet presAssocID="{7E0A0535-0CB8-431B-80B4-54AB2120C9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C96066-2868-4701-A60D-8EF91C93722E}" type="pres">
      <dgm:prSet presAssocID="{7E0A0535-0CB8-431B-80B4-54AB2120C96E}" presName="spNode" presStyleCnt="0"/>
      <dgm:spPr/>
    </dgm:pt>
    <dgm:pt modelId="{63A5A20A-C1F0-45F5-BCA4-9561343403AE}" type="pres">
      <dgm:prSet presAssocID="{2C017FBB-EFA9-41D2-92D0-49E06300D32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D64F29E9-4222-445F-B2B1-FA90D5424D22}" type="pres">
      <dgm:prSet presAssocID="{674408D8-F16A-49DE-BD4B-4994BCFECA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244E0-3D6C-4499-8EBF-782BF55985C3}" type="pres">
      <dgm:prSet presAssocID="{674408D8-F16A-49DE-BD4B-4994BCFECAE7}" presName="spNode" presStyleCnt="0"/>
      <dgm:spPr/>
    </dgm:pt>
    <dgm:pt modelId="{9FC4EC03-7958-464E-8CDC-36171C786994}" type="pres">
      <dgm:prSet presAssocID="{71556558-55AB-449E-A022-C36203DEBB73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C0DC0D26-16BB-488B-9684-E78E1EA855EE}" type="presOf" srcId="{2C017FBB-EFA9-41D2-92D0-49E06300D322}" destId="{63A5A20A-C1F0-45F5-BCA4-9561343403AE}" srcOrd="0" destOrd="0" presId="urn:microsoft.com/office/officeart/2005/8/layout/cycle6"/>
    <dgm:cxn modelId="{E1091C3C-D489-48BA-800B-475B9318D171}" srcId="{BD49A8F2-299D-4286-9E12-2759139EE4EA}" destId="{674408D8-F16A-49DE-BD4B-4994BCFECAE7}" srcOrd="4" destOrd="0" parTransId="{5F8E6DCE-0FFB-4BA8-9AC2-45562003DB02}" sibTransId="{71556558-55AB-449E-A022-C36203DEBB73}"/>
    <dgm:cxn modelId="{A7FCA972-EB05-4EC2-9D80-4C8AA31B65F4}" type="presOf" srcId="{26D68CF5-9DC0-4CF9-BBE6-28BA396EB1A8}" destId="{FA25F570-C3DA-4B82-A6D1-51D1FD680B86}" srcOrd="0" destOrd="0" presId="urn:microsoft.com/office/officeart/2005/8/layout/cycle6"/>
    <dgm:cxn modelId="{1BE2ACB5-BBC8-4CE2-A8C8-94A286498B56}" type="presOf" srcId="{7B3218F3-67E9-498F-B3DC-75D50F4D5D7E}" destId="{B0A9779F-293A-4F1C-8684-534AEBA4B1E2}" srcOrd="0" destOrd="0" presId="urn:microsoft.com/office/officeart/2005/8/layout/cycle6"/>
    <dgm:cxn modelId="{DBCC6345-F85E-459B-979B-F8985D0C81DA}" srcId="{BD49A8F2-299D-4286-9E12-2759139EE4EA}" destId="{7E0A0535-0CB8-431B-80B4-54AB2120C96E}" srcOrd="3" destOrd="0" parTransId="{95B18278-F5FF-4E53-A6C7-DA17974BFD59}" sibTransId="{2C017FBB-EFA9-41D2-92D0-49E06300D322}"/>
    <dgm:cxn modelId="{FA5C0871-288D-4866-BAF4-B332D48E86CB}" type="presOf" srcId="{264B035F-450D-4E34-9339-FD3CD886C316}" destId="{E00B170A-C2F9-4097-88F8-23750F873B96}" srcOrd="0" destOrd="0" presId="urn:microsoft.com/office/officeart/2005/8/layout/cycle6"/>
    <dgm:cxn modelId="{11E326E1-0213-43C4-B695-C969A0B87772}" type="presOf" srcId="{71556558-55AB-449E-A022-C36203DEBB73}" destId="{9FC4EC03-7958-464E-8CDC-36171C786994}" srcOrd="0" destOrd="0" presId="urn:microsoft.com/office/officeart/2005/8/layout/cycle6"/>
    <dgm:cxn modelId="{69461847-5487-4E47-9C33-D26F30395611}" type="presOf" srcId="{7E0A0535-0CB8-431B-80B4-54AB2120C96E}" destId="{6D8FE51E-0D1E-4649-BE77-BEC465BD3DB7}" srcOrd="0" destOrd="0" presId="urn:microsoft.com/office/officeart/2005/8/layout/cycle6"/>
    <dgm:cxn modelId="{0902641E-9754-4011-841C-9B5E3285139D}" type="presOf" srcId="{674408D8-F16A-49DE-BD4B-4994BCFECAE7}" destId="{D64F29E9-4222-445F-B2B1-FA90D5424D22}" srcOrd="0" destOrd="0" presId="urn:microsoft.com/office/officeart/2005/8/layout/cycle6"/>
    <dgm:cxn modelId="{532260BA-5189-431A-B6C5-029DD137A83D}" type="presOf" srcId="{6B93AD2A-06A2-4EC7-8EB3-4AC2B92EB846}" destId="{3D144DFA-8EF7-4165-AD8D-988D502BCD6E}" srcOrd="0" destOrd="0" presId="urn:microsoft.com/office/officeart/2005/8/layout/cycle6"/>
    <dgm:cxn modelId="{D26BD341-27A9-4848-97BC-039DF6E070A8}" type="presOf" srcId="{7A8FCE04-970E-4994-AEC8-C593AECAC740}" destId="{865031B0-B2E3-4CE9-B115-67F8BF27EEA6}" srcOrd="0" destOrd="0" presId="urn:microsoft.com/office/officeart/2005/8/layout/cycle6"/>
    <dgm:cxn modelId="{48210E9A-2234-4B6A-A6C0-ED1DFABB8638}" type="presOf" srcId="{C7B9B2CB-32FB-4D4D-B84B-1CB4CEF64AE9}" destId="{115A10DE-4547-43F1-9CCC-738BF35D53AE}" srcOrd="0" destOrd="0" presId="urn:microsoft.com/office/officeart/2005/8/layout/cycle6"/>
    <dgm:cxn modelId="{94C52E80-6D2E-4EDC-AC9D-A3EFA552E567}" type="presOf" srcId="{BD49A8F2-299D-4286-9E12-2759139EE4EA}" destId="{D0686229-2A27-4F38-B449-6CFB99FB7A85}" srcOrd="0" destOrd="0" presId="urn:microsoft.com/office/officeart/2005/8/layout/cycle6"/>
    <dgm:cxn modelId="{79B03D73-88AF-423F-B082-C683B84D772A}" srcId="{BD49A8F2-299D-4286-9E12-2759139EE4EA}" destId="{6B93AD2A-06A2-4EC7-8EB3-4AC2B92EB846}" srcOrd="2" destOrd="0" parTransId="{7AC11A6C-CD32-4AB2-87C5-45786EBB1CEA}" sibTransId="{264B035F-450D-4E34-9339-FD3CD886C316}"/>
    <dgm:cxn modelId="{FCAD3FEC-EF9B-434B-ABB0-B007A618F7DC}" srcId="{BD49A8F2-299D-4286-9E12-2759139EE4EA}" destId="{26D68CF5-9DC0-4CF9-BBE6-28BA396EB1A8}" srcOrd="0" destOrd="0" parTransId="{E61A871E-6979-4BC7-8FF5-7B2E420BE538}" sibTransId="{C7B9B2CB-32FB-4D4D-B84B-1CB4CEF64AE9}"/>
    <dgm:cxn modelId="{01530DD9-E672-477B-9044-BF18A4F58336}" srcId="{BD49A8F2-299D-4286-9E12-2759139EE4EA}" destId="{7B3218F3-67E9-498F-B3DC-75D50F4D5D7E}" srcOrd="1" destOrd="0" parTransId="{ED86157E-0478-4076-9255-A14631F50856}" sibTransId="{7A8FCE04-970E-4994-AEC8-C593AECAC740}"/>
    <dgm:cxn modelId="{66561E27-BAB3-41F7-9EF2-7B7525FFD19C}" type="presParOf" srcId="{D0686229-2A27-4F38-B449-6CFB99FB7A85}" destId="{FA25F570-C3DA-4B82-A6D1-51D1FD680B86}" srcOrd="0" destOrd="0" presId="urn:microsoft.com/office/officeart/2005/8/layout/cycle6"/>
    <dgm:cxn modelId="{3171302E-2B21-434C-AA02-335C0FE77548}" type="presParOf" srcId="{D0686229-2A27-4F38-B449-6CFB99FB7A85}" destId="{E669EEB3-A30F-4161-A1F0-6AF2D5F6A770}" srcOrd="1" destOrd="0" presId="urn:microsoft.com/office/officeart/2005/8/layout/cycle6"/>
    <dgm:cxn modelId="{8685EBC9-C828-47D9-AA09-D2F4373661A5}" type="presParOf" srcId="{D0686229-2A27-4F38-B449-6CFB99FB7A85}" destId="{115A10DE-4547-43F1-9CCC-738BF35D53AE}" srcOrd="2" destOrd="0" presId="urn:microsoft.com/office/officeart/2005/8/layout/cycle6"/>
    <dgm:cxn modelId="{F0C6BBCB-5539-4C79-B615-945D22E64EFC}" type="presParOf" srcId="{D0686229-2A27-4F38-B449-6CFB99FB7A85}" destId="{B0A9779F-293A-4F1C-8684-534AEBA4B1E2}" srcOrd="3" destOrd="0" presId="urn:microsoft.com/office/officeart/2005/8/layout/cycle6"/>
    <dgm:cxn modelId="{8CB38E2D-2AEC-46BC-A98F-8898C6DAD663}" type="presParOf" srcId="{D0686229-2A27-4F38-B449-6CFB99FB7A85}" destId="{5966937B-13D8-4694-927F-5982EDE75CDA}" srcOrd="4" destOrd="0" presId="urn:microsoft.com/office/officeart/2005/8/layout/cycle6"/>
    <dgm:cxn modelId="{6F325164-8065-480E-B24C-CEFCB89A095D}" type="presParOf" srcId="{D0686229-2A27-4F38-B449-6CFB99FB7A85}" destId="{865031B0-B2E3-4CE9-B115-67F8BF27EEA6}" srcOrd="5" destOrd="0" presId="urn:microsoft.com/office/officeart/2005/8/layout/cycle6"/>
    <dgm:cxn modelId="{3353CCFF-21C5-4C37-A2D1-7D4480FFFEAD}" type="presParOf" srcId="{D0686229-2A27-4F38-B449-6CFB99FB7A85}" destId="{3D144DFA-8EF7-4165-AD8D-988D502BCD6E}" srcOrd="6" destOrd="0" presId="urn:microsoft.com/office/officeart/2005/8/layout/cycle6"/>
    <dgm:cxn modelId="{EA4E8286-C094-4913-8058-3939F4BC1EE3}" type="presParOf" srcId="{D0686229-2A27-4F38-B449-6CFB99FB7A85}" destId="{8D6C8DEC-B044-4130-A895-68FDF1A573AC}" srcOrd="7" destOrd="0" presId="urn:microsoft.com/office/officeart/2005/8/layout/cycle6"/>
    <dgm:cxn modelId="{A9FDF7A1-C28D-487C-BCA2-E62BE301DF35}" type="presParOf" srcId="{D0686229-2A27-4F38-B449-6CFB99FB7A85}" destId="{E00B170A-C2F9-4097-88F8-23750F873B96}" srcOrd="8" destOrd="0" presId="urn:microsoft.com/office/officeart/2005/8/layout/cycle6"/>
    <dgm:cxn modelId="{44EDE820-0D6E-497A-AA37-A2AB404766CD}" type="presParOf" srcId="{D0686229-2A27-4F38-B449-6CFB99FB7A85}" destId="{6D8FE51E-0D1E-4649-BE77-BEC465BD3DB7}" srcOrd="9" destOrd="0" presId="urn:microsoft.com/office/officeart/2005/8/layout/cycle6"/>
    <dgm:cxn modelId="{4A62D603-B556-4B79-A339-3818E9B4BC14}" type="presParOf" srcId="{D0686229-2A27-4F38-B449-6CFB99FB7A85}" destId="{C8C96066-2868-4701-A60D-8EF91C93722E}" srcOrd="10" destOrd="0" presId="urn:microsoft.com/office/officeart/2005/8/layout/cycle6"/>
    <dgm:cxn modelId="{898A4BDC-4128-4D22-A173-ED3E76F5A332}" type="presParOf" srcId="{D0686229-2A27-4F38-B449-6CFB99FB7A85}" destId="{63A5A20A-C1F0-45F5-BCA4-9561343403AE}" srcOrd="11" destOrd="0" presId="urn:microsoft.com/office/officeart/2005/8/layout/cycle6"/>
    <dgm:cxn modelId="{FFC0B5B1-6AD6-4C04-AB47-CB8A1E4EA390}" type="presParOf" srcId="{D0686229-2A27-4F38-B449-6CFB99FB7A85}" destId="{D64F29E9-4222-445F-B2B1-FA90D5424D22}" srcOrd="12" destOrd="0" presId="urn:microsoft.com/office/officeart/2005/8/layout/cycle6"/>
    <dgm:cxn modelId="{CA3D77B4-8BDC-401C-890A-E925481A13B0}" type="presParOf" srcId="{D0686229-2A27-4F38-B449-6CFB99FB7A85}" destId="{0DA244E0-3D6C-4499-8EBF-782BF55985C3}" srcOrd="13" destOrd="0" presId="urn:microsoft.com/office/officeart/2005/8/layout/cycle6"/>
    <dgm:cxn modelId="{79E3B39B-F8DA-43C2-A2D8-AD58D294935E}" type="presParOf" srcId="{D0686229-2A27-4F38-B449-6CFB99FB7A85}" destId="{9FC4EC03-7958-464E-8CDC-36171C786994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57DD0A-03AC-4FC9-851C-5BE3BFDF6A3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A1D42D-4320-4EE4-AD8B-8D20AB7BE580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1. Project Ideas</a:t>
          </a:r>
          <a:endParaRPr lang="en-US" dirty="0"/>
        </a:p>
      </dgm:t>
    </dgm:pt>
    <dgm:pt modelId="{BFB575FB-58BD-4602-8176-BC33A593629B}" type="parTrans" cxnId="{D9B50467-BA45-499F-A5FF-2D05100BD29C}">
      <dgm:prSet/>
      <dgm:spPr/>
      <dgm:t>
        <a:bodyPr/>
        <a:lstStyle/>
        <a:p>
          <a:endParaRPr lang="en-US"/>
        </a:p>
      </dgm:t>
    </dgm:pt>
    <dgm:pt modelId="{34048E17-CB05-42A2-A189-89D4226053ED}" type="sibTrans" cxnId="{D9B50467-BA45-499F-A5FF-2D05100BD29C}">
      <dgm:prSet/>
      <dgm:spPr/>
      <dgm:t>
        <a:bodyPr/>
        <a:lstStyle/>
        <a:p>
          <a:endParaRPr lang="en-US"/>
        </a:p>
      </dgm:t>
    </dgm:pt>
    <dgm:pt modelId="{73FDE6B1-3CB9-4966-9AAC-CD8FF0C3232E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Features</a:t>
          </a:r>
          <a:endParaRPr lang="en-US" dirty="0"/>
        </a:p>
      </dgm:t>
    </dgm:pt>
    <dgm:pt modelId="{E2AE9B60-BAF5-4DAA-8EDC-705B43DEABE0}" type="parTrans" cxnId="{F18B5F87-CAA8-4B55-BDD8-915C2784BE3B}">
      <dgm:prSet/>
      <dgm:spPr/>
      <dgm:t>
        <a:bodyPr/>
        <a:lstStyle/>
        <a:p>
          <a:endParaRPr lang="en-US"/>
        </a:p>
      </dgm:t>
    </dgm:pt>
    <dgm:pt modelId="{BEDE8FB7-DEF4-4606-A0CD-2DE8C73ECE22}" type="sibTrans" cxnId="{F18B5F87-CAA8-4B55-BDD8-915C2784BE3B}">
      <dgm:prSet/>
      <dgm:spPr/>
      <dgm:t>
        <a:bodyPr/>
        <a:lstStyle/>
        <a:p>
          <a:endParaRPr lang="en-US"/>
        </a:p>
      </dgm:t>
    </dgm:pt>
    <dgm:pt modelId="{11685745-21BD-4DA9-B9EE-ED640F879FEC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Technologies</a:t>
          </a:r>
          <a:endParaRPr lang="en-US" dirty="0"/>
        </a:p>
      </dgm:t>
    </dgm:pt>
    <dgm:pt modelId="{895E1CDC-9ACF-493A-A160-167945F0DBC9}" type="parTrans" cxnId="{2D2C85FE-4411-4F73-9BD7-12BF7D791A5D}">
      <dgm:prSet/>
      <dgm:spPr/>
      <dgm:t>
        <a:bodyPr/>
        <a:lstStyle/>
        <a:p>
          <a:endParaRPr lang="en-US"/>
        </a:p>
      </dgm:t>
    </dgm:pt>
    <dgm:pt modelId="{5CAB055E-B103-4C0C-95C6-012290BE540B}" type="sibTrans" cxnId="{2D2C85FE-4411-4F73-9BD7-12BF7D791A5D}">
      <dgm:prSet/>
      <dgm:spPr/>
      <dgm:t>
        <a:bodyPr/>
        <a:lstStyle/>
        <a:p>
          <a:endParaRPr lang="en-US"/>
        </a:p>
      </dgm:t>
    </dgm:pt>
    <dgm:pt modelId="{F90E2468-D7B5-4F9E-B797-850C9560B925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4. Q&amp;A</a:t>
          </a:r>
          <a:endParaRPr lang="en-US" dirty="0"/>
        </a:p>
      </dgm:t>
    </dgm:pt>
    <dgm:pt modelId="{1F0E60A1-6D1F-4531-B5E8-610B85EC0A48}" type="parTrans" cxnId="{ECD1A72F-88C6-44CC-9A6D-BE635BC27FAD}">
      <dgm:prSet/>
      <dgm:spPr/>
      <dgm:t>
        <a:bodyPr/>
        <a:lstStyle/>
        <a:p>
          <a:endParaRPr lang="en-US"/>
        </a:p>
      </dgm:t>
    </dgm:pt>
    <dgm:pt modelId="{A6839010-BD78-42C5-9C65-D243B3248F90}" type="sibTrans" cxnId="{ECD1A72F-88C6-44CC-9A6D-BE635BC27FAD}">
      <dgm:prSet/>
      <dgm:spPr/>
      <dgm:t>
        <a:bodyPr/>
        <a:lstStyle/>
        <a:p>
          <a:endParaRPr lang="en-US"/>
        </a:p>
      </dgm:t>
    </dgm:pt>
    <dgm:pt modelId="{C9F19B9A-BC10-46DC-9088-46C2A3C40D96}" type="pres">
      <dgm:prSet presAssocID="{C557DD0A-03AC-4FC9-851C-5BE3BFDF6A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D8D698-5A8C-4638-AD97-20E2A674DA93}" type="pres">
      <dgm:prSet presAssocID="{4DA1D42D-4320-4EE4-AD8B-8D20AB7BE580}" presName="parentLin" presStyleCnt="0"/>
      <dgm:spPr/>
    </dgm:pt>
    <dgm:pt modelId="{D7BC2755-BC00-4ADF-B8DB-CB2DA4E6A80C}" type="pres">
      <dgm:prSet presAssocID="{4DA1D42D-4320-4EE4-AD8B-8D20AB7BE58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660AB80-CA28-4ADC-AC4C-F20F3C997CC0}" type="pres">
      <dgm:prSet presAssocID="{4DA1D42D-4320-4EE4-AD8B-8D20AB7BE58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278D9-582A-465D-9728-FB9E38778B75}" type="pres">
      <dgm:prSet presAssocID="{4DA1D42D-4320-4EE4-AD8B-8D20AB7BE580}" presName="negativeSpace" presStyleCnt="0"/>
      <dgm:spPr/>
    </dgm:pt>
    <dgm:pt modelId="{63A1DD3C-45C2-468D-B8EC-3EB8BD94A77C}" type="pres">
      <dgm:prSet presAssocID="{4DA1D42D-4320-4EE4-AD8B-8D20AB7BE580}" presName="childText" presStyleLbl="conFgAcc1" presStyleIdx="0" presStyleCnt="4">
        <dgm:presLayoutVars>
          <dgm:bulletEnabled val="1"/>
        </dgm:presLayoutVars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8F601D0C-A078-45F6-AEE8-396583381632}" type="pres">
      <dgm:prSet presAssocID="{34048E17-CB05-42A2-A189-89D4226053ED}" presName="spaceBetweenRectangles" presStyleCnt="0"/>
      <dgm:spPr/>
    </dgm:pt>
    <dgm:pt modelId="{D78BC917-D9D1-4C37-A94A-406BBE837DEB}" type="pres">
      <dgm:prSet presAssocID="{73FDE6B1-3CB9-4966-9AAC-CD8FF0C3232E}" presName="parentLin" presStyleCnt="0"/>
      <dgm:spPr/>
    </dgm:pt>
    <dgm:pt modelId="{94FE47B0-E488-45EF-A49A-20230D3D50C8}" type="pres">
      <dgm:prSet presAssocID="{73FDE6B1-3CB9-4966-9AAC-CD8FF0C3232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D9E6D75-37B9-4E02-B60C-3D47D16DF7DA}" type="pres">
      <dgm:prSet presAssocID="{73FDE6B1-3CB9-4966-9AAC-CD8FF0C3232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4BB321-632C-4CB8-BFB3-CD59BE24FEEA}" type="pres">
      <dgm:prSet presAssocID="{73FDE6B1-3CB9-4966-9AAC-CD8FF0C3232E}" presName="negativeSpace" presStyleCnt="0"/>
      <dgm:spPr/>
    </dgm:pt>
    <dgm:pt modelId="{B3396F33-1C90-4B06-97CB-0CB4639A13BC}" type="pres">
      <dgm:prSet presAssocID="{73FDE6B1-3CB9-4966-9AAC-CD8FF0C3232E}" presName="childText" presStyleLbl="conFgAcc1" presStyleIdx="1" presStyleCnt="4">
        <dgm:presLayoutVars>
          <dgm:bulletEnabled val="1"/>
        </dgm:presLayoutVars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399F8E08-26EE-428D-8208-40AB88DCE8D1}" type="pres">
      <dgm:prSet presAssocID="{BEDE8FB7-DEF4-4606-A0CD-2DE8C73ECE22}" presName="spaceBetweenRectangles" presStyleCnt="0"/>
      <dgm:spPr/>
    </dgm:pt>
    <dgm:pt modelId="{13B60D5A-B8A3-4C9B-A259-552DEF239ABB}" type="pres">
      <dgm:prSet presAssocID="{11685745-21BD-4DA9-B9EE-ED640F879FEC}" presName="parentLin" presStyleCnt="0"/>
      <dgm:spPr/>
    </dgm:pt>
    <dgm:pt modelId="{C5E454E2-F463-4125-A591-324003FA46B0}" type="pres">
      <dgm:prSet presAssocID="{11685745-21BD-4DA9-B9EE-ED640F879FEC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CEA6CA75-BE17-4654-913D-759373144FA2}" type="pres">
      <dgm:prSet presAssocID="{11685745-21BD-4DA9-B9EE-ED640F879FE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09D3-E55F-4933-8A24-582AB72F9202}" type="pres">
      <dgm:prSet presAssocID="{11685745-21BD-4DA9-B9EE-ED640F879FEC}" presName="negativeSpace" presStyleCnt="0"/>
      <dgm:spPr/>
    </dgm:pt>
    <dgm:pt modelId="{D592465F-6F18-4EAC-8EBA-B787220D1895}" type="pres">
      <dgm:prSet presAssocID="{11685745-21BD-4DA9-B9EE-ED640F879FEC}" presName="childText" presStyleLbl="conFgAcc1" presStyleIdx="2" presStyleCnt="4">
        <dgm:presLayoutVars>
          <dgm:bulletEnabled val="1"/>
        </dgm:presLayoutVars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30F3BE90-C5D2-4365-9C42-B57E500DCD86}" type="pres">
      <dgm:prSet presAssocID="{5CAB055E-B103-4C0C-95C6-012290BE540B}" presName="spaceBetweenRectangles" presStyleCnt="0"/>
      <dgm:spPr/>
    </dgm:pt>
    <dgm:pt modelId="{F45F04E2-E29F-4F68-903E-C993F68F6D6F}" type="pres">
      <dgm:prSet presAssocID="{F90E2468-D7B5-4F9E-B797-850C9560B925}" presName="parentLin" presStyleCnt="0"/>
      <dgm:spPr/>
    </dgm:pt>
    <dgm:pt modelId="{4CF091F1-B56B-45B0-BFC6-DF241D382688}" type="pres">
      <dgm:prSet presAssocID="{F90E2468-D7B5-4F9E-B797-850C9560B925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E5C56915-A891-4C7F-B01B-68A7390A38C2}" type="pres">
      <dgm:prSet presAssocID="{F90E2468-D7B5-4F9E-B797-850C9560B92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1F33A-34AB-40AC-B30F-E9003704BA0E}" type="pres">
      <dgm:prSet presAssocID="{F90E2468-D7B5-4F9E-B797-850C9560B925}" presName="negativeSpace" presStyleCnt="0"/>
      <dgm:spPr/>
    </dgm:pt>
    <dgm:pt modelId="{B8647D80-AD6D-445A-AA54-C24B1C3E0785}" type="pres">
      <dgm:prSet presAssocID="{F90E2468-D7B5-4F9E-B797-850C9560B925}" presName="childText" presStyleLbl="conFgAcc1" presStyleIdx="3" presStyleCnt="4">
        <dgm:presLayoutVars>
          <dgm:bulletEnabled val="1"/>
        </dgm:presLayoutVars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</dgm:ptLst>
  <dgm:cxnLst>
    <dgm:cxn modelId="{4117DA94-774B-49FF-BA4B-808D22712550}" type="presOf" srcId="{F90E2468-D7B5-4F9E-B797-850C9560B925}" destId="{E5C56915-A891-4C7F-B01B-68A7390A38C2}" srcOrd="1" destOrd="0" presId="urn:microsoft.com/office/officeart/2005/8/layout/list1"/>
    <dgm:cxn modelId="{89C8BD58-EEEC-45D0-900B-FCCE33DA7884}" type="presOf" srcId="{4DA1D42D-4320-4EE4-AD8B-8D20AB7BE580}" destId="{1660AB80-CA28-4ADC-AC4C-F20F3C997CC0}" srcOrd="1" destOrd="0" presId="urn:microsoft.com/office/officeart/2005/8/layout/list1"/>
    <dgm:cxn modelId="{2D2C85FE-4411-4F73-9BD7-12BF7D791A5D}" srcId="{C557DD0A-03AC-4FC9-851C-5BE3BFDF6A36}" destId="{11685745-21BD-4DA9-B9EE-ED640F879FEC}" srcOrd="2" destOrd="0" parTransId="{895E1CDC-9ACF-493A-A160-167945F0DBC9}" sibTransId="{5CAB055E-B103-4C0C-95C6-012290BE540B}"/>
    <dgm:cxn modelId="{8B56645B-8CAF-44BF-B7E9-B5329F71D533}" type="presOf" srcId="{73FDE6B1-3CB9-4966-9AAC-CD8FF0C3232E}" destId="{94FE47B0-E488-45EF-A49A-20230D3D50C8}" srcOrd="0" destOrd="0" presId="urn:microsoft.com/office/officeart/2005/8/layout/list1"/>
    <dgm:cxn modelId="{66A8BCCC-CAC3-40DC-AE50-D26D7C5DCFF2}" type="presOf" srcId="{11685745-21BD-4DA9-B9EE-ED640F879FEC}" destId="{C5E454E2-F463-4125-A591-324003FA46B0}" srcOrd="0" destOrd="0" presId="urn:microsoft.com/office/officeart/2005/8/layout/list1"/>
    <dgm:cxn modelId="{5B608FBA-F905-4F5C-A375-9F3CDF14EAF0}" type="presOf" srcId="{73FDE6B1-3CB9-4966-9AAC-CD8FF0C3232E}" destId="{8D9E6D75-37B9-4E02-B60C-3D47D16DF7DA}" srcOrd="1" destOrd="0" presId="urn:microsoft.com/office/officeart/2005/8/layout/list1"/>
    <dgm:cxn modelId="{38A27239-CDCF-464F-921D-766A7AD97F16}" type="presOf" srcId="{C557DD0A-03AC-4FC9-851C-5BE3BFDF6A36}" destId="{C9F19B9A-BC10-46DC-9088-46C2A3C40D96}" srcOrd="0" destOrd="0" presId="urn:microsoft.com/office/officeart/2005/8/layout/list1"/>
    <dgm:cxn modelId="{D9B50467-BA45-499F-A5FF-2D05100BD29C}" srcId="{C557DD0A-03AC-4FC9-851C-5BE3BFDF6A36}" destId="{4DA1D42D-4320-4EE4-AD8B-8D20AB7BE580}" srcOrd="0" destOrd="0" parTransId="{BFB575FB-58BD-4602-8176-BC33A593629B}" sibTransId="{34048E17-CB05-42A2-A189-89D4226053ED}"/>
    <dgm:cxn modelId="{F2F92ECC-ED87-473E-95F6-448707143037}" type="presOf" srcId="{F90E2468-D7B5-4F9E-B797-850C9560B925}" destId="{4CF091F1-B56B-45B0-BFC6-DF241D382688}" srcOrd="0" destOrd="0" presId="urn:microsoft.com/office/officeart/2005/8/layout/list1"/>
    <dgm:cxn modelId="{D3D5E67D-4E65-4674-A889-7B28EE395CF4}" type="presOf" srcId="{4DA1D42D-4320-4EE4-AD8B-8D20AB7BE580}" destId="{D7BC2755-BC00-4ADF-B8DB-CB2DA4E6A80C}" srcOrd="0" destOrd="0" presId="urn:microsoft.com/office/officeart/2005/8/layout/list1"/>
    <dgm:cxn modelId="{F18B5F87-CAA8-4B55-BDD8-915C2784BE3B}" srcId="{C557DD0A-03AC-4FC9-851C-5BE3BFDF6A36}" destId="{73FDE6B1-3CB9-4966-9AAC-CD8FF0C3232E}" srcOrd="1" destOrd="0" parTransId="{E2AE9B60-BAF5-4DAA-8EDC-705B43DEABE0}" sibTransId="{BEDE8FB7-DEF4-4606-A0CD-2DE8C73ECE22}"/>
    <dgm:cxn modelId="{ECD1A72F-88C6-44CC-9A6D-BE635BC27FAD}" srcId="{C557DD0A-03AC-4FC9-851C-5BE3BFDF6A36}" destId="{F90E2468-D7B5-4F9E-B797-850C9560B925}" srcOrd="3" destOrd="0" parTransId="{1F0E60A1-6D1F-4531-B5E8-610B85EC0A48}" sibTransId="{A6839010-BD78-42C5-9C65-D243B3248F90}"/>
    <dgm:cxn modelId="{D7A1A59E-4E8E-4BCB-A220-72F647A951B0}" type="presOf" srcId="{11685745-21BD-4DA9-B9EE-ED640F879FEC}" destId="{CEA6CA75-BE17-4654-913D-759373144FA2}" srcOrd="1" destOrd="0" presId="urn:microsoft.com/office/officeart/2005/8/layout/list1"/>
    <dgm:cxn modelId="{A183736F-0907-4A53-A307-74ADBD1C7A35}" type="presParOf" srcId="{C9F19B9A-BC10-46DC-9088-46C2A3C40D96}" destId="{59D8D698-5A8C-4638-AD97-20E2A674DA93}" srcOrd="0" destOrd="0" presId="urn:microsoft.com/office/officeart/2005/8/layout/list1"/>
    <dgm:cxn modelId="{58F08685-4D58-492B-A32D-8D6B411AC059}" type="presParOf" srcId="{59D8D698-5A8C-4638-AD97-20E2A674DA93}" destId="{D7BC2755-BC00-4ADF-B8DB-CB2DA4E6A80C}" srcOrd="0" destOrd="0" presId="urn:microsoft.com/office/officeart/2005/8/layout/list1"/>
    <dgm:cxn modelId="{DE7193DE-3DCB-45FF-871E-A7D9B84B3401}" type="presParOf" srcId="{59D8D698-5A8C-4638-AD97-20E2A674DA93}" destId="{1660AB80-CA28-4ADC-AC4C-F20F3C997CC0}" srcOrd="1" destOrd="0" presId="urn:microsoft.com/office/officeart/2005/8/layout/list1"/>
    <dgm:cxn modelId="{8A2C653B-07D5-46D6-A481-85A9B7B8561E}" type="presParOf" srcId="{C9F19B9A-BC10-46DC-9088-46C2A3C40D96}" destId="{081278D9-582A-465D-9728-FB9E38778B75}" srcOrd="1" destOrd="0" presId="urn:microsoft.com/office/officeart/2005/8/layout/list1"/>
    <dgm:cxn modelId="{DD9D70CE-3D4A-4189-BF49-EB13FD3C1494}" type="presParOf" srcId="{C9F19B9A-BC10-46DC-9088-46C2A3C40D96}" destId="{63A1DD3C-45C2-468D-B8EC-3EB8BD94A77C}" srcOrd="2" destOrd="0" presId="urn:microsoft.com/office/officeart/2005/8/layout/list1"/>
    <dgm:cxn modelId="{CC0C24F8-3D09-41C7-9AD3-CE14D761C5F8}" type="presParOf" srcId="{C9F19B9A-BC10-46DC-9088-46C2A3C40D96}" destId="{8F601D0C-A078-45F6-AEE8-396583381632}" srcOrd="3" destOrd="0" presId="urn:microsoft.com/office/officeart/2005/8/layout/list1"/>
    <dgm:cxn modelId="{15737920-D5EC-4EAD-AFCD-FF1D18A1D42B}" type="presParOf" srcId="{C9F19B9A-BC10-46DC-9088-46C2A3C40D96}" destId="{D78BC917-D9D1-4C37-A94A-406BBE837DEB}" srcOrd="4" destOrd="0" presId="urn:microsoft.com/office/officeart/2005/8/layout/list1"/>
    <dgm:cxn modelId="{42026378-C7D7-4DB5-B7DD-FF2E7E9DADC0}" type="presParOf" srcId="{D78BC917-D9D1-4C37-A94A-406BBE837DEB}" destId="{94FE47B0-E488-45EF-A49A-20230D3D50C8}" srcOrd="0" destOrd="0" presId="urn:microsoft.com/office/officeart/2005/8/layout/list1"/>
    <dgm:cxn modelId="{024AE7D1-CD79-42B1-AF14-0A3DC4545DBC}" type="presParOf" srcId="{D78BC917-D9D1-4C37-A94A-406BBE837DEB}" destId="{8D9E6D75-37B9-4E02-B60C-3D47D16DF7DA}" srcOrd="1" destOrd="0" presId="urn:microsoft.com/office/officeart/2005/8/layout/list1"/>
    <dgm:cxn modelId="{0BF9FCAC-BD06-4EF3-83FE-67767628C5F2}" type="presParOf" srcId="{C9F19B9A-BC10-46DC-9088-46C2A3C40D96}" destId="{164BB321-632C-4CB8-BFB3-CD59BE24FEEA}" srcOrd="5" destOrd="0" presId="urn:microsoft.com/office/officeart/2005/8/layout/list1"/>
    <dgm:cxn modelId="{273530D5-3249-4F2C-956D-1D6DA7C9432A}" type="presParOf" srcId="{C9F19B9A-BC10-46DC-9088-46C2A3C40D96}" destId="{B3396F33-1C90-4B06-97CB-0CB4639A13BC}" srcOrd="6" destOrd="0" presId="urn:microsoft.com/office/officeart/2005/8/layout/list1"/>
    <dgm:cxn modelId="{EFB11FC8-ACC8-431B-9A9A-6D9A77E35977}" type="presParOf" srcId="{C9F19B9A-BC10-46DC-9088-46C2A3C40D96}" destId="{399F8E08-26EE-428D-8208-40AB88DCE8D1}" srcOrd="7" destOrd="0" presId="urn:microsoft.com/office/officeart/2005/8/layout/list1"/>
    <dgm:cxn modelId="{DB96BCA4-1A85-4858-B8B7-DE731BF9E145}" type="presParOf" srcId="{C9F19B9A-BC10-46DC-9088-46C2A3C40D96}" destId="{13B60D5A-B8A3-4C9B-A259-552DEF239ABB}" srcOrd="8" destOrd="0" presId="urn:microsoft.com/office/officeart/2005/8/layout/list1"/>
    <dgm:cxn modelId="{D914E177-8D82-49E7-A63F-9C3F1F7F0244}" type="presParOf" srcId="{13B60D5A-B8A3-4C9B-A259-552DEF239ABB}" destId="{C5E454E2-F463-4125-A591-324003FA46B0}" srcOrd="0" destOrd="0" presId="urn:microsoft.com/office/officeart/2005/8/layout/list1"/>
    <dgm:cxn modelId="{3057F3C0-A4DA-4102-904A-13BBFBA7A76D}" type="presParOf" srcId="{13B60D5A-B8A3-4C9B-A259-552DEF239ABB}" destId="{CEA6CA75-BE17-4654-913D-759373144FA2}" srcOrd="1" destOrd="0" presId="urn:microsoft.com/office/officeart/2005/8/layout/list1"/>
    <dgm:cxn modelId="{5D581F79-F7E4-4455-9D1E-19F12CE6BB81}" type="presParOf" srcId="{C9F19B9A-BC10-46DC-9088-46C2A3C40D96}" destId="{4EA809D3-E55F-4933-8A24-582AB72F9202}" srcOrd="9" destOrd="0" presId="urn:microsoft.com/office/officeart/2005/8/layout/list1"/>
    <dgm:cxn modelId="{4D60D5BD-18FF-4B7D-BE55-7495FDD9C31E}" type="presParOf" srcId="{C9F19B9A-BC10-46DC-9088-46C2A3C40D96}" destId="{D592465F-6F18-4EAC-8EBA-B787220D1895}" srcOrd="10" destOrd="0" presId="urn:microsoft.com/office/officeart/2005/8/layout/list1"/>
    <dgm:cxn modelId="{9374976A-86E2-4EFD-8E9B-D1E23806481C}" type="presParOf" srcId="{C9F19B9A-BC10-46DC-9088-46C2A3C40D96}" destId="{30F3BE90-C5D2-4365-9C42-B57E500DCD86}" srcOrd="11" destOrd="0" presId="urn:microsoft.com/office/officeart/2005/8/layout/list1"/>
    <dgm:cxn modelId="{D6003C8A-6D96-4376-A45A-E4B3010ECE0B}" type="presParOf" srcId="{C9F19B9A-BC10-46DC-9088-46C2A3C40D96}" destId="{F45F04E2-E29F-4F68-903E-C993F68F6D6F}" srcOrd="12" destOrd="0" presId="urn:microsoft.com/office/officeart/2005/8/layout/list1"/>
    <dgm:cxn modelId="{508E038C-0034-4743-B2F8-8A857A5EA909}" type="presParOf" srcId="{F45F04E2-E29F-4F68-903E-C993F68F6D6F}" destId="{4CF091F1-B56B-45B0-BFC6-DF241D382688}" srcOrd="0" destOrd="0" presId="urn:microsoft.com/office/officeart/2005/8/layout/list1"/>
    <dgm:cxn modelId="{F6397666-93FB-4CD1-B242-BBD83F23B704}" type="presParOf" srcId="{F45F04E2-E29F-4F68-903E-C993F68F6D6F}" destId="{E5C56915-A891-4C7F-B01B-68A7390A38C2}" srcOrd="1" destOrd="0" presId="urn:microsoft.com/office/officeart/2005/8/layout/list1"/>
    <dgm:cxn modelId="{882CBB63-03B7-4E8B-912D-BC6C78FB7436}" type="presParOf" srcId="{C9F19B9A-BC10-46DC-9088-46C2A3C40D96}" destId="{5BE1F33A-34AB-40AC-B30F-E9003704BA0E}" srcOrd="13" destOrd="0" presId="urn:microsoft.com/office/officeart/2005/8/layout/list1"/>
    <dgm:cxn modelId="{91E6A309-AEFF-41E3-ACD9-F32E292AF27B}" type="presParOf" srcId="{C9F19B9A-BC10-46DC-9088-46C2A3C40D96}" destId="{B8647D80-AD6D-445A-AA54-C24B1C3E07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5F570-C3DA-4B82-A6D1-51D1FD680B86}">
      <dsp:nvSpPr>
        <dsp:cNvPr id="0" name=""/>
        <dsp:cNvSpPr/>
      </dsp:nvSpPr>
      <dsp:spPr>
        <a:xfrm>
          <a:off x="2630016" y="923"/>
          <a:ext cx="1140767" cy="741498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HưngPT</a:t>
          </a:r>
          <a:endParaRPr lang="en-US" sz="1800" kern="1200" dirty="0"/>
        </a:p>
      </dsp:txBody>
      <dsp:txXfrm>
        <a:off x="2666213" y="37120"/>
        <a:ext cx="1068373" cy="669104"/>
      </dsp:txXfrm>
    </dsp:sp>
    <dsp:sp modelId="{115A10DE-4547-43F1-9CCC-738BF35D53AE}">
      <dsp:nvSpPr>
        <dsp:cNvPr id="0" name=""/>
        <dsp:cNvSpPr/>
      </dsp:nvSpPr>
      <dsp:spPr>
        <a:xfrm>
          <a:off x="1717625" y="371673"/>
          <a:ext cx="2965549" cy="2965549"/>
        </a:xfrm>
        <a:custGeom>
          <a:avLst/>
          <a:gdLst/>
          <a:ahLst/>
          <a:cxnLst/>
          <a:rect l="0" t="0" r="0" b="0"/>
          <a:pathLst>
            <a:path>
              <a:moveTo>
                <a:pt x="2061011" y="117394"/>
              </a:moveTo>
              <a:arcTo wR="1482774" hR="1482774" stAng="17577157" swAng="1963667"/>
            </a:path>
          </a:pathLst>
        </a:custGeom>
        <a:noFill/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B0A9779F-293A-4F1C-8684-534AEBA4B1E2}">
      <dsp:nvSpPr>
        <dsp:cNvPr id="0" name=""/>
        <dsp:cNvSpPr/>
      </dsp:nvSpPr>
      <dsp:spPr>
        <a:xfrm>
          <a:off x="4040218" y="1025495"/>
          <a:ext cx="1140767" cy="741498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HanhNV</a:t>
          </a:r>
          <a:endParaRPr lang="en-US" sz="1800" kern="1200" dirty="0"/>
        </a:p>
      </dsp:txBody>
      <dsp:txXfrm>
        <a:off x="4076415" y="1061692"/>
        <a:ext cx="1068373" cy="669104"/>
      </dsp:txXfrm>
    </dsp:sp>
    <dsp:sp modelId="{865031B0-B2E3-4CE9-B115-67F8BF27EEA6}">
      <dsp:nvSpPr>
        <dsp:cNvPr id="0" name=""/>
        <dsp:cNvSpPr/>
      </dsp:nvSpPr>
      <dsp:spPr>
        <a:xfrm>
          <a:off x="1717625" y="371673"/>
          <a:ext cx="2965549" cy="2965549"/>
        </a:xfrm>
        <a:custGeom>
          <a:avLst/>
          <a:gdLst/>
          <a:ahLst/>
          <a:cxnLst/>
          <a:rect l="0" t="0" r="0" b="0"/>
          <a:pathLst>
            <a:path>
              <a:moveTo>
                <a:pt x="2963498" y="1404806"/>
              </a:moveTo>
              <a:arcTo wR="1482774" hR="1482774" stAng="21419151" swAng="2197939"/>
            </a:path>
          </a:pathLst>
        </a:custGeom>
        <a:noFill/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3D144DFA-8EF7-4165-AD8D-988D502BCD6E}">
      <dsp:nvSpPr>
        <dsp:cNvPr id="0" name=""/>
        <dsp:cNvSpPr/>
      </dsp:nvSpPr>
      <dsp:spPr>
        <a:xfrm>
          <a:off x="3501569" y="2683288"/>
          <a:ext cx="1140767" cy="741498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CuongHA</a:t>
          </a:r>
          <a:endParaRPr lang="en-US" sz="1800" kern="1200" dirty="0"/>
        </a:p>
      </dsp:txBody>
      <dsp:txXfrm>
        <a:off x="3537766" y="2719485"/>
        <a:ext cx="1068373" cy="669104"/>
      </dsp:txXfrm>
    </dsp:sp>
    <dsp:sp modelId="{E00B170A-C2F9-4097-88F8-23750F873B96}">
      <dsp:nvSpPr>
        <dsp:cNvPr id="0" name=""/>
        <dsp:cNvSpPr/>
      </dsp:nvSpPr>
      <dsp:spPr>
        <a:xfrm>
          <a:off x="1717625" y="371673"/>
          <a:ext cx="2965549" cy="2965549"/>
        </a:xfrm>
        <a:custGeom>
          <a:avLst/>
          <a:gdLst/>
          <a:ahLst/>
          <a:cxnLst/>
          <a:rect l="0" t="0" r="0" b="0"/>
          <a:pathLst>
            <a:path>
              <a:moveTo>
                <a:pt x="1778043" y="2935853"/>
              </a:moveTo>
              <a:arcTo wR="1482774" hR="1482774" stAng="4710825" swAng="1378350"/>
            </a:path>
          </a:pathLst>
        </a:custGeom>
        <a:noFill/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6D8FE51E-0D1E-4649-BE77-BEC465BD3DB7}">
      <dsp:nvSpPr>
        <dsp:cNvPr id="0" name=""/>
        <dsp:cNvSpPr/>
      </dsp:nvSpPr>
      <dsp:spPr>
        <a:xfrm>
          <a:off x="1758463" y="2683288"/>
          <a:ext cx="1140767" cy="741498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LongPT</a:t>
          </a:r>
          <a:endParaRPr lang="en-US" sz="1800" kern="1200" dirty="0"/>
        </a:p>
      </dsp:txBody>
      <dsp:txXfrm>
        <a:off x="1794660" y="2719485"/>
        <a:ext cx="1068373" cy="669104"/>
      </dsp:txXfrm>
    </dsp:sp>
    <dsp:sp modelId="{63A5A20A-C1F0-45F5-BCA4-9561343403AE}">
      <dsp:nvSpPr>
        <dsp:cNvPr id="0" name=""/>
        <dsp:cNvSpPr/>
      </dsp:nvSpPr>
      <dsp:spPr>
        <a:xfrm>
          <a:off x="1717625" y="371673"/>
          <a:ext cx="2965549" cy="2965549"/>
        </a:xfrm>
        <a:custGeom>
          <a:avLst/>
          <a:gdLst/>
          <a:ahLst/>
          <a:cxnLst/>
          <a:rect l="0" t="0" r="0" b="0"/>
          <a:pathLst>
            <a:path>
              <a:moveTo>
                <a:pt x="248000" y="2303721"/>
              </a:moveTo>
              <a:arcTo wR="1482774" hR="1482774" stAng="8782910" swAng="2197939"/>
            </a:path>
          </a:pathLst>
        </a:custGeom>
        <a:noFill/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D64F29E9-4222-445F-B2B1-FA90D5424D22}">
      <dsp:nvSpPr>
        <dsp:cNvPr id="0" name=""/>
        <dsp:cNvSpPr/>
      </dsp:nvSpPr>
      <dsp:spPr>
        <a:xfrm>
          <a:off x="1219813" y="1025495"/>
          <a:ext cx="1140767" cy="741498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BinhNT</a:t>
          </a:r>
          <a:endParaRPr lang="en-US" sz="1800" kern="1200" dirty="0"/>
        </a:p>
      </dsp:txBody>
      <dsp:txXfrm>
        <a:off x="1256010" y="1061692"/>
        <a:ext cx="1068373" cy="669104"/>
      </dsp:txXfrm>
    </dsp:sp>
    <dsp:sp modelId="{9FC4EC03-7958-464E-8CDC-36171C786994}">
      <dsp:nvSpPr>
        <dsp:cNvPr id="0" name=""/>
        <dsp:cNvSpPr/>
      </dsp:nvSpPr>
      <dsp:spPr>
        <a:xfrm>
          <a:off x="1717625" y="371673"/>
          <a:ext cx="2965549" cy="2965549"/>
        </a:xfrm>
        <a:custGeom>
          <a:avLst/>
          <a:gdLst/>
          <a:ahLst/>
          <a:cxnLst/>
          <a:rect l="0" t="0" r="0" b="0"/>
          <a:pathLst>
            <a:path>
              <a:moveTo>
                <a:pt x="258142" y="646773"/>
              </a:moveTo>
              <a:arcTo wR="1482774" hR="1482774" stAng="12859176" swAng="1963667"/>
            </a:path>
          </a:pathLst>
        </a:custGeom>
        <a:noFill/>
        <a:ln w="9525" cap="flat" cmpd="sng" algn="ctr">
          <a:solidFill>
            <a:schemeClr val="accent2"/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1DD3C-45C2-468D-B8EC-3EB8BD94A77C}">
      <dsp:nvSpPr>
        <dsp:cNvPr id="0" name=""/>
        <dsp:cNvSpPr/>
      </dsp:nvSpPr>
      <dsp:spPr>
        <a:xfrm>
          <a:off x="0" y="345578"/>
          <a:ext cx="6400800" cy="478800"/>
        </a:xfrm>
        <a:prstGeom prst="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1660AB80-CA28-4ADC-AC4C-F20F3C997CC0}">
      <dsp:nvSpPr>
        <dsp:cNvPr id="0" name=""/>
        <dsp:cNvSpPr/>
      </dsp:nvSpPr>
      <dsp:spPr>
        <a:xfrm>
          <a:off x="320040" y="65138"/>
          <a:ext cx="4480560" cy="56088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69355" tIns="0" rIns="16935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1. Project Ideas</a:t>
          </a:r>
          <a:endParaRPr lang="en-US" sz="1900" kern="1200" dirty="0"/>
        </a:p>
      </dsp:txBody>
      <dsp:txXfrm>
        <a:off x="347420" y="92518"/>
        <a:ext cx="4425800" cy="506120"/>
      </dsp:txXfrm>
    </dsp:sp>
    <dsp:sp modelId="{B3396F33-1C90-4B06-97CB-0CB4639A13BC}">
      <dsp:nvSpPr>
        <dsp:cNvPr id="0" name=""/>
        <dsp:cNvSpPr/>
      </dsp:nvSpPr>
      <dsp:spPr>
        <a:xfrm>
          <a:off x="0" y="1207419"/>
          <a:ext cx="6400800" cy="478800"/>
        </a:xfrm>
        <a:prstGeom prst="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D9E6D75-37B9-4E02-B60C-3D47D16DF7DA}">
      <dsp:nvSpPr>
        <dsp:cNvPr id="0" name=""/>
        <dsp:cNvSpPr/>
      </dsp:nvSpPr>
      <dsp:spPr>
        <a:xfrm>
          <a:off x="320040" y="926979"/>
          <a:ext cx="4480560" cy="56088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69355" tIns="0" rIns="16935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2. Features</a:t>
          </a:r>
          <a:endParaRPr lang="en-US" sz="1900" kern="1200" dirty="0"/>
        </a:p>
      </dsp:txBody>
      <dsp:txXfrm>
        <a:off x="347420" y="954359"/>
        <a:ext cx="4425800" cy="506120"/>
      </dsp:txXfrm>
    </dsp:sp>
    <dsp:sp modelId="{D592465F-6F18-4EAC-8EBA-B787220D1895}">
      <dsp:nvSpPr>
        <dsp:cNvPr id="0" name=""/>
        <dsp:cNvSpPr/>
      </dsp:nvSpPr>
      <dsp:spPr>
        <a:xfrm>
          <a:off x="0" y="2069259"/>
          <a:ext cx="6400800" cy="478800"/>
        </a:xfrm>
        <a:prstGeom prst="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CEA6CA75-BE17-4654-913D-759373144FA2}">
      <dsp:nvSpPr>
        <dsp:cNvPr id="0" name=""/>
        <dsp:cNvSpPr/>
      </dsp:nvSpPr>
      <dsp:spPr>
        <a:xfrm>
          <a:off x="320040" y="1788819"/>
          <a:ext cx="4480560" cy="56088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69355" tIns="0" rIns="16935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3. Technologies</a:t>
          </a:r>
          <a:endParaRPr lang="en-US" sz="1900" kern="1200" dirty="0"/>
        </a:p>
      </dsp:txBody>
      <dsp:txXfrm>
        <a:off x="347420" y="1816199"/>
        <a:ext cx="4425800" cy="506120"/>
      </dsp:txXfrm>
    </dsp:sp>
    <dsp:sp modelId="{B8647D80-AD6D-445A-AA54-C24B1C3E0785}">
      <dsp:nvSpPr>
        <dsp:cNvPr id="0" name=""/>
        <dsp:cNvSpPr/>
      </dsp:nvSpPr>
      <dsp:spPr>
        <a:xfrm>
          <a:off x="0" y="2931099"/>
          <a:ext cx="6400800" cy="478800"/>
        </a:xfrm>
        <a:prstGeom prst="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E5C56915-A891-4C7F-B01B-68A7390A38C2}">
      <dsp:nvSpPr>
        <dsp:cNvPr id="0" name=""/>
        <dsp:cNvSpPr/>
      </dsp:nvSpPr>
      <dsp:spPr>
        <a:xfrm>
          <a:off x="320040" y="2650659"/>
          <a:ext cx="4480560" cy="56088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69355" tIns="0" rIns="16935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4. Q&amp;A</a:t>
          </a:r>
          <a:endParaRPr lang="en-US" sz="1900" kern="1200" dirty="0"/>
        </a:p>
      </dsp:txBody>
      <dsp:txXfrm>
        <a:off x="347420" y="2678039"/>
        <a:ext cx="4425800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1D45B-2DF9-41C4-BBF1-342A52F04401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476CB-96BA-49BA-BE3E-F9171AF8C3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5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476CB-96BA-49BA-BE3E-F9171AF8C3A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5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92D9A4-2C5D-4304-BB35-3F89F2892817}" type="datetimeFigureOut">
              <a:rPr lang="en-US" smtClean="0"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E8785C-35E7-47BA-BE97-94CA192877B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5637010" cy="88211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Sổ liên lạc điện tử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543800" cy="1702160"/>
          </a:xfrm>
        </p:spPr>
        <p:txBody>
          <a:bodyPr/>
          <a:lstStyle/>
          <a:p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Family2School</a:t>
            </a:r>
            <a:endParaRPr lang="en-US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44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FEATURES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Content Placeholder 7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00200"/>
            <a:ext cx="6705600" cy="416639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6379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Technologies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2160687"/>
            <a:ext cx="7772400" cy="40780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Scrum Process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Scrum is an iterative and incremental agile software       development method for managing software projects and product or application development.</a:t>
            </a:r>
          </a:p>
          <a:p>
            <a:pPr>
              <a:lnSpc>
                <a:spcPct val="200000"/>
              </a:lnSpc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Why Scrum?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Flexibility and adaptability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Developers are free to devise ideas and solutions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High product quality, low cost, low risk</a:t>
            </a:r>
          </a:p>
          <a:p>
            <a:pPr>
              <a:lnSpc>
                <a:spcPct val="150000"/>
              </a:lnSpc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Role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Product Owner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Scrum Master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Developers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533400" y="1371600"/>
            <a:ext cx="3545681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5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Technologies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533400" y="1371600"/>
            <a:ext cx="3545681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MODEL</a:t>
            </a:r>
            <a:endParaRPr lang="en-US" dirty="0"/>
          </a:p>
        </p:txBody>
      </p:sp>
      <p:pic>
        <p:nvPicPr>
          <p:cNvPr id="6" name="Content Placeholder 3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09800"/>
            <a:ext cx="7467600" cy="4193517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5624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Technologies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533400" y="1371600"/>
            <a:ext cx="3545681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PROGARMING LANGUAGE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38" y="2667000"/>
            <a:ext cx="3849791" cy="3429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905125"/>
            <a:ext cx="3076575" cy="295275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Oval 7"/>
          <p:cNvSpPr/>
          <p:nvPr/>
        </p:nvSpPr>
        <p:spPr>
          <a:xfrm>
            <a:off x="5105400" y="1981200"/>
            <a:ext cx="2847975" cy="8382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Q&amp;A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286000"/>
            <a:ext cx="5181759" cy="259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3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784747"/>
              </p:ext>
            </p:extLst>
          </p:nvPr>
        </p:nvGraphicFramePr>
        <p:xfrm>
          <a:off x="1066800" y="1828800"/>
          <a:ext cx="6400800" cy="347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Group members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18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ontent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17796230"/>
              </p:ext>
            </p:extLst>
          </p:nvPr>
        </p:nvGraphicFramePr>
        <p:xfrm>
          <a:off x="1143000" y="1676400"/>
          <a:ext cx="6400800" cy="347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617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Project Ideas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04800"/>
            <a:ext cx="2143125" cy="21336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8" name="Rectangle 7"/>
          <p:cNvSpPr/>
          <p:nvPr/>
        </p:nvSpPr>
        <p:spPr>
          <a:xfrm>
            <a:off x="838200" y="2667000"/>
            <a:ext cx="6481762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needs of communicating between family and school is very high.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Increase the convenience in communication.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Other existing product have limitations.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Why don’t we build a website to satisfy these family needs.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" pitchFamily="2" charset="2"/>
              </a:rPr>
              <a:t> Family2School Project – Help family know about student’s progress. 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16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Project Ideas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533400" y="1371600"/>
            <a:ext cx="3545681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532825002"/>
              </p:ext>
            </p:extLst>
          </p:nvPr>
        </p:nvGraphicFramePr>
        <p:xfrm>
          <a:off x="838200" y="2438400"/>
          <a:ext cx="7467600" cy="35397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81200"/>
                <a:gridCol w="1143000"/>
                <a:gridCol w="1219200"/>
                <a:gridCol w="1630680"/>
                <a:gridCol w="149352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00025" algn="l"/>
                          <a:tab pos="1448435" algn="r"/>
                        </a:tabLst>
                      </a:pPr>
                      <a:r>
                        <a:rPr lang="en-US" sz="1200" dirty="0">
                          <a:effectLst/>
                        </a:rPr>
                        <a:t>	                </a:t>
                      </a:r>
                      <a:r>
                        <a:rPr lang="en-US" sz="1200" dirty="0" smtClean="0">
                          <a:effectLst/>
                        </a:rPr>
                        <a:t>    Products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00025" algn="l"/>
                          <a:tab pos="1448435" algn="r"/>
                        </a:tabLst>
                      </a:pPr>
                      <a:r>
                        <a:rPr lang="en-US" sz="1200" dirty="0">
                          <a:effectLst/>
                        </a:rPr>
                        <a:t>Functions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ECTSchool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Vn2C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NeoSchool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Family2School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Using SMS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Using Email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Using website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Send information daily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Send information  monthly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Calculating grade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Managing Information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Ranking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1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Project Ideas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533400" y="1371600"/>
            <a:ext cx="3545681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84499313"/>
              </p:ext>
            </p:extLst>
          </p:nvPr>
        </p:nvGraphicFramePr>
        <p:xfrm>
          <a:off x="762000" y="2590800"/>
          <a:ext cx="7467600" cy="26791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81200"/>
                <a:gridCol w="1143000"/>
                <a:gridCol w="1219200"/>
                <a:gridCol w="1630680"/>
                <a:gridCol w="149352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00025" algn="l"/>
                          <a:tab pos="1448435" algn="r"/>
                        </a:tabLst>
                      </a:pPr>
                      <a:r>
                        <a:rPr lang="en-US" sz="1200" dirty="0">
                          <a:effectLst/>
                        </a:rPr>
                        <a:t>	                </a:t>
                      </a:r>
                      <a:r>
                        <a:rPr lang="en-US" sz="1200" dirty="0" smtClean="0">
                          <a:effectLst/>
                        </a:rPr>
                        <a:t>    Products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00025" algn="l"/>
                          <a:tab pos="1448435" algn="r"/>
                        </a:tabLst>
                      </a:pPr>
                      <a:r>
                        <a:rPr lang="en-US" sz="1200" dirty="0">
                          <a:effectLst/>
                        </a:rPr>
                        <a:t>Functions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ECTSchool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Vn2C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NeoSchool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Family2School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View Student Process Chart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Student Function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Teacher Function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sym typeface="Wingdings"/>
                        </a:rPr>
                        <a:t></a:t>
                      </a:r>
                      <a:endParaRPr lang="en-US" sz="1200" b="1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Register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Complex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Complex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Complex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Simple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Who has responsibility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Manager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Homeroom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Teacher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IT Man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</a:rPr>
                        <a:t>Manager</a:t>
                      </a:r>
                      <a:endParaRPr lang="en-US" sz="1200" dirty="0">
                        <a:effectLst/>
                        <a:latin typeface="+mj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69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FEATURES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996985"/>
              </p:ext>
            </p:extLst>
          </p:nvPr>
        </p:nvGraphicFramePr>
        <p:xfrm>
          <a:off x="609600" y="1676400"/>
          <a:ext cx="8001000" cy="4490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6908"/>
                <a:gridCol w="55540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FUNCTIONS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METHOD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class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from excel following format year-block-class</a:t>
                      </a:r>
                    </a:p>
                    <a:p>
                      <a:pPr algn="l"/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subject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from excel following format subject name-kind of grades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Grade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 input according to each subject for each class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Schedule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from excel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announcement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need to make a simple form for user to input announcement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Attendance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a form for teacher to take attendance each day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Account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account from excel file. After that a page appeared with added account.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Manager can edit account password and information 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3270"/>
            <a:ext cx="2514600" cy="1672209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7075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FEATURES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84226"/>
              </p:ext>
            </p:extLst>
          </p:nvPr>
        </p:nvGraphicFramePr>
        <p:xfrm>
          <a:off x="609600" y="1676400"/>
          <a:ext cx="8001000" cy="4577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6908"/>
                <a:gridCol w="55540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FUNCTIONS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METHOD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 pupil Information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from excel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want to edit any specific pupil you can use search function to find that pupil and edit.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Search function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result is related with what you input in search box.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contains pupil, class, account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an automatic function.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will get information from database and auto send to family registered mobile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Manger can configure sending time.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will send monthly and daily.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an automatic function.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will get information from database and auto send to family email.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Manger can configure sending time.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will send monthly and daily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3270"/>
            <a:ext cx="2514600" cy="1672209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3973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33400" y="304800"/>
            <a:ext cx="5181600" cy="990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FEATURES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3022"/>
              </p:ext>
            </p:extLst>
          </p:nvPr>
        </p:nvGraphicFramePr>
        <p:xfrm>
          <a:off x="609600" y="1676400"/>
          <a:ext cx="8001000" cy="3906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6908"/>
                <a:gridCol w="55540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FUNCTIONS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METHOD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Grade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can view grade of their child following each subject or overview of all subject and the position of their child in his(her) class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Chart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will automatic get grade of each student follow each subject and make a comparison under chart form to show student's result is increasing or decreasing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Attendance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attendance following date time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Announcement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when log in will see new announcements posted in front page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Schedule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family log in, schedule of their child class will be posted on the right top of the page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View Profile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can view their information and they can change their password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57925"/>
            <a:ext cx="2819400" cy="107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7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</TotalTime>
  <Words>523</Words>
  <Application>Microsoft Office PowerPoint</Application>
  <PresentationFormat>On-screen Show (4:3)</PresentationFormat>
  <Paragraphs>183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Slipstream</vt:lpstr>
      <vt:lpstr>Family2School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Family2School</dc:title>
  <dc:creator>Ha Cuong</dc:creator>
  <cp:lastModifiedBy>LongPT</cp:lastModifiedBy>
  <cp:revision>19</cp:revision>
  <dcterms:created xsi:type="dcterms:W3CDTF">2012-06-03T09:07:32Z</dcterms:created>
  <dcterms:modified xsi:type="dcterms:W3CDTF">2012-06-04T09:13:41Z</dcterms:modified>
</cp:coreProperties>
</file>