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s/slide28.xml" ContentType="application/vnd.openxmlformats-officedocument.presentationml.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diagrams/data2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77" r:id="rId4"/>
    <p:sldId id="259" r:id="rId5"/>
    <p:sldId id="260" r:id="rId6"/>
    <p:sldId id="274" r:id="rId7"/>
    <p:sldId id="275" r:id="rId8"/>
    <p:sldId id="276" r:id="rId9"/>
    <p:sldId id="272" r:id="rId10"/>
    <p:sldId id="273" r:id="rId11"/>
    <p:sldId id="278" r:id="rId12"/>
    <p:sldId id="279" r:id="rId13"/>
    <p:sldId id="280" r:id="rId14"/>
    <p:sldId id="269" r:id="rId15"/>
    <p:sldId id="271" r:id="rId16"/>
    <p:sldId id="281" r:id="rId17"/>
    <p:sldId id="270" r:id="rId18"/>
    <p:sldId id="282" r:id="rId19"/>
    <p:sldId id="283" r:id="rId20"/>
    <p:sldId id="284" r:id="rId21"/>
    <p:sldId id="285" r:id="rId22"/>
    <p:sldId id="286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63" r:id="rId33"/>
    <p:sldId id="264" r:id="rId34"/>
    <p:sldId id="265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BDCC7-1281-48D2-B467-9A715DBD422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02A0585-4C93-41DA-8F26-B0572816A05D}">
      <dgm:prSet phldrT="[Text]" custT="1"/>
      <dgm:spPr/>
      <dgm:t>
        <a:bodyPr/>
        <a:lstStyle/>
        <a:p>
          <a:r>
            <a:rPr lang="en-US" sz="1100" dirty="0" smtClean="0"/>
            <a:t>Introduction</a:t>
          </a:r>
          <a:endParaRPr lang="en-US" sz="1100" dirty="0"/>
        </a:p>
      </dgm:t>
    </dgm:pt>
    <dgm:pt modelId="{2A9030EC-3046-4775-96EF-1DE2D44B8BB1}" type="parTrans" cxnId="{2EDC81F4-3249-4081-AB7A-F14D2601E24A}">
      <dgm:prSet/>
      <dgm:spPr/>
      <dgm:t>
        <a:bodyPr/>
        <a:lstStyle/>
        <a:p>
          <a:endParaRPr lang="en-US" sz="1100"/>
        </a:p>
      </dgm:t>
    </dgm:pt>
    <dgm:pt modelId="{FC012338-89E1-4A8B-9553-98C08B1A5D71}" type="sibTrans" cxnId="{2EDC81F4-3249-4081-AB7A-F14D2601E24A}">
      <dgm:prSet/>
      <dgm:spPr/>
      <dgm:t>
        <a:bodyPr/>
        <a:lstStyle/>
        <a:p>
          <a:endParaRPr lang="en-US" sz="1100"/>
        </a:p>
      </dgm:t>
    </dgm:pt>
    <dgm:pt modelId="{D100DB24-EA8C-4A36-B3D4-C072D1B13F78}">
      <dgm:prSet phldrT="[Text]" custT="1"/>
      <dgm:spPr/>
      <dgm:t>
        <a:bodyPr/>
        <a:lstStyle/>
        <a:p>
          <a:r>
            <a:rPr lang="en-US" sz="1100" dirty="0" smtClean="0"/>
            <a:t>Software design</a:t>
          </a:r>
          <a:endParaRPr lang="en-US" sz="1100" dirty="0"/>
        </a:p>
      </dgm:t>
    </dgm:pt>
    <dgm:pt modelId="{C329E48C-E9B5-4BEF-A140-F5F68DE82EE1}" type="parTrans" cxnId="{ECE7D1B7-A055-41D5-ABF9-745C51840A57}">
      <dgm:prSet/>
      <dgm:spPr/>
      <dgm:t>
        <a:bodyPr/>
        <a:lstStyle/>
        <a:p>
          <a:endParaRPr lang="en-US" sz="1100"/>
        </a:p>
      </dgm:t>
    </dgm:pt>
    <dgm:pt modelId="{A13995FA-B2AB-459D-BF22-82C041092986}" type="sibTrans" cxnId="{ECE7D1B7-A055-41D5-ABF9-745C51840A57}">
      <dgm:prSet/>
      <dgm:spPr/>
      <dgm:t>
        <a:bodyPr/>
        <a:lstStyle/>
        <a:p>
          <a:endParaRPr lang="en-US" sz="1100"/>
        </a:p>
      </dgm:t>
    </dgm:pt>
    <dgm:pt modelId="{C74CE21F-D210-4420-827B-603DB694FD85}">
      <dgm:prSet phldrT="[Text]" custT="1"/>
      <dgm:spPr/>
      <dgm:t>
        <a:bodyPr/>
        <a:lstStyle/>
        <a:p>
          <a:r>
            <a:rPr lang="en-US" sz="1100" dirty="0" smtClean="0"/>
            <a:t>Testing</a:t>
          </a:r>
          <a:endParaRPr lang="en-US" sz="1100" dirty="0"/>
        </a:p>
      </dgm:t>
    </dgm:pt>
    <dgm:pt modelId="{6D7A2DCB-EB3D-49E8-8C3A-23C70FF027F4}" type="parTrans" cxnId="{7B507819-1DA7-4B06-A7DC-96B175469D0F}">
      <dgm:prSet/>
      <dgm:spPr/>
      <dgm:t>
        <a:bodyPr/>
        <a:lstStyle/>
        <a:p>
          <a:endParaRPr lang="en-US" sz="1100"/>
        </a:p>
      </dgm:t>
    </dgm:pt>
    <dgm:pt modelId="{AA19A841-D3ED-4C2A-9347-6556AFD4BADB}" type="sibTrans" cxnId="{7B507819-1DA7-4B06-A7DC-96B175469D0F}">
      <dgm:prSet/>
      <dgm:spPr/>
      <dgm:t>
        <a:bodyPr/>
        <a:lstStyle/>
        <a:p>
          <a:endParaRPr lang="en-US" sz="1100"/>
        </a:p>
      </dgm:t>
    </dgm:pt>
    <dgm:pt modelId="{FE8F2F91-42EC-4BCC-8C03-C1FDC8F6BA32}">
      <dgm:prSet custT="1"/>
      <dgm:spPr/>
      <dgm:t>
        <a:bodyPr/>
        <a:lstStyle/>
        <a:p>
          <a:r>
            <a:rPr lang="en-US" sz="1100" dirty="0" smtClean="0"/>
            <a:t>Problem </a:t>
          </a:r>
          <a:r>
            <a:rPr lang="en-US" sz="1100" dirty="0" err="1" smtClean="0"/>
            <a:t>Definiton</a:t>
          </a:r>
          <a:endParaRPr lang="en-US" sz="1100" dirty="0"/>
        </a:p>
      </dgm:t>
    </dgm:pt>
    <dgm:pt modelId="{49F5A47B-E064-4698-A699-B6EF406EA9C2}" type="parTrans" cxnId="{BECEC7C9-2248-4BB5-A371-FBAA4F24A8C1}">
      <dgm:prSet/>
      <dgm:spPr/>
      <dgm:t>
        <a:bodyPr/>
        <a:lstStyle/>
        <a:p>
          <a:endParaRPr lang="en-US" sz="1100"/>
        </a:p>
      </dgm:t>
    </dgm:pt>
    <dgm:pt modelId="{71025E0B-1008-4696-A62A-BF10256A6BE8}" type="sibTrans" cxnId="{BECEC7C9-2248-4BB5-A371-FBAA4F24A8C1}">
      <dgm:prSet/>
      <dgm:spPr/>
      <dgm:t>
        <a:bodyPr/>
        <a:lstStyle/>
        <a:p>
          <a:endParaRPr lang="en-US" sz="1100"/>
        </a:p>
      </dgm:t>
    </dgm:pt>
    <dgm:pt modelId="{FD6DCB61-B1D1-4A67-A99D-723EF4E5F410}">
      <dgm:prSet custT="1"/>
      <dgm:spPr/>
      <dgm:t>
        <a:bodyPr/>
        <a:lstStyle/>
        <a:p>
          <a:r>
            <a:rPr lang="en-US" sz="1100" dirty="0" smtClean="0"/>
            <a:t>Project </a:t>
          </a:r>
          <a:r>
            <a:rPr lang="en-US" sz="1100" dirty="0" err="1" smtClean="0"/>
            <a:t>orgnization</a:t>
          </a:r>
          <a:endParaRPr lang="en-US" sz="1100" dirty="0"/>
        </a:p>
      </dgm:t>
    </dgm:pt>
    <dgm:pt modelId="{01340A77-64C0-4DC0-8065-254958C6A7CA}" type="parTrans" cxnId="{99B4A468-BCD1-4616-859A-E4139612FF32}">
      <dgm:prSet/>
      <dgm:spPr/>
      <dgm:t>
        <a:bodyPr/>
        <a:lstStyle/>
        <a:p>
          <a:endParaRPr lang="en-US" sz="1100"/>
        </a:p>
      </dgm:t>
    </dgm:pt>
    <dgm:pt modelId="{90B4238A-7F28-4188-84A9-81D674BA7437}" type="sibTrans" cxnId="{99B4A468-BCD1-4616-859A-E4139612FF32}">
      <dgm:prSet/>
      <dgm:spPr/>
      <dgm:t>
        <a:bodyPr/>
        <a:lstStyle/>
        <a:p>
          <a:endParaRPr lang="en-US" sz="1100"/>
        </a:p>
      </dgm:t>
    </dgm:pt>
    <dgm:pt modelId="{C497E05F-1A26-414B-BF62-AD77660B5CAF}">
      <dgm:prSet custT="1"/>
      <dgm:spPr/>
      <dgm:t>
        <a:bodyPr/>
        <a:lstStyle/>
        <a:p>
          <a:r>
            <a:rPr lang="en-US" sz="1100" dirty="0" smtClean="0"/>
            <a:t>Project plan</a:t>
          </a:r>
          <a:endParaRPr lang="en-US" sz="1100" dirty="0"/>
        </a:p>
      </dgm:t>
    </dgm:pt>
    <dgm:pt modelId="{B084EBFE-41E5-46DB-98C9-E88BB9B314FC}" type="parTrans" cxnId="{B6860CE4-0738-4B0F-9C81-30ABCB4D60DA}">
      <dgm:prSet/>
      <dgm:spPr/>
      <dgm:t>
        <a:bodyPr/>
        <a:lstStyle/>
        <a:p>
          <a:endParaRPr lang="en-US" sz="1100"/>
        </a:p>
      </dgm:t>
    </dgm:pt>
    <dgm:pt modelId="{0FB59066-35AA-4EA7-88E4-C66E7701790F}" type="sibTrans" cxnId="{B6860CE4-0738-4B0F-9C81-30ABCB4D60DA}">
      <dgm:prSet/>
      <dgm:spPr/>
      <dgm:t>
        <a:bodyPr/>
        <a:lstStyle/>
        <a:p>
          <a:endParaRPr lang="en-US" sz="1100"/>
        </a:p>
      </dgm:t>
    </dgm:pt>
    <dgm:pt modelId="{8F176614-8A19-4D76-8CBC-BE8A36D64E80}">
      <dgm:prSet custT="1"/>
      <dgm:spPr/>
      <dgm:t>
        <a:bodyPr/>
        <a:lstStyle/>
        <a:p>
          <a:r>
            <a:rPr lang="en-US" sz="1100" dirty="0" smtClean="0"/>
            <a:t>Requirement</a:t>
          </a:r>
          <a:endParaRPr lang="en-US" sz="1100" dirty="0"/>
        </a:p>
      </dgm:t>
    </dgm:pt>
    <dgm:pt modelId="{146BA430-DDE0-45B9-B878-865857CF19A7}" type="parTrans" cxnId="{BE775392-525E-4792-8E2A-528B09E4AD28}">
      <dgm:prSet/>
      <dgm:spPr/>
      <dgm:t>
        <a:bodyPr/>
        <a:lstStyle/>
        <a:p>
          <a:endParaRPr lang="en-US" sz="1100"/>
        </a:p>
      </dgm:t>
    </dgm:pt>
    <dgm:pt modelId="{6355B60D-DE3C-4A82-99C9-6BEF4AB5E6DF}" type="sibTrans" cxnId="{BE775392-525E-4792-8E2A-528B09E4AD28}">
      <dgm:prSet/>
      <dgm:spPr/>
      <dgm:t>
        <a:bodyPr/>
        <a:lstStyle/>
        <a:p>
          <a:endParaRPr lang="en-US" sz="1100"/>
        </a:p>
      </dgm:t>
    </dgm:pt>
    <dgm:pt modelId="{635808B9-5713-4F13-9307-1B00E069E76F}">
      <dgm:prSet custT="1"/>
      <dgm:spPr/>
      <dgm:t>
        <a:bodyPr/>
        <a:lstStyle/>
        <a:p>
          <a:r>
            <a:rPr lang="en-US" sz="1100" dirty="0" smtClean="0"/>
            <a:t>Demo</a:t>
          </a:r>
          <a:endParaRPr lang="en-US" sz="1100" dirty="0"/>
        </a:p>
      </dgm:t>
    </dgm:pt>
    <dgm:pt modelId="{8EB7F36B-35D4-472C-80EF-4FBEC6227DD2}" type="parTrans" cxnId="{D6979103-1363-4667-AB9B-81E7B3EAEC3A}">
      <dgm:prSet/>
      <dgm:spPr/>
      <dgm:t>
        <a:bodyPr/>
        <a:lstStyle/>
        <a:p>
          <a:endParaRPr lang="en-US" sz="1100"/>
        </a:p>
      </dgm:t>
    </dgm:pt>
    <dgm:pt modelId="{EA27EDBB-9AC6-4C3B-B5B5-503C4042F6C2}" type="sibTrans" cxnId="{D6979103-1363-4667-AB9B-81E7B3EAEC3A}">
      <dgm:prSet/>
      <dgm:spPr/>
      <dgm:t>
        <a:bodyPr/>
        <a:lstStyle/>
        <a:p>
          <a:endParaRPr lang="en-US" sz="1100"/>
        </a:p>
      </dgm:t>
    </dgm:pt>
    <dgm:pt modelId="{6F433B44-8B55-49E1-A687-7C83ED1291FA}" type="pres">
      <dgm:prSet presAssocID="{082BDCC7-1281-48D2-B467-9A715DBD422D}" presName="CompostProcess" presStyleCnt="0">
        <dgm:presLayoutVars>
          <dgm:dir/>
          <dgm:resizeHandles val="exact"/>
        </dgm:presLayoutVars>
      </dgm:prSet>
      <dgm:spPr/>
    </dgm:pt>
    <dgm:pt modelId="{326D89E7-6A01-40FE-A83F-127D0239D20B}" type="pres">
      <dgm:prSet presAssocID="{082BDCC7-1281-48D2-B467-9A715DBD422D}" presName="arrow" presStyleLbl="bgShp" presStyleIdx="0" presStyleCnt="1"/>
      <dgm:spPr/>
    </dgm:pt>
    <dgm:pt modelId="{086D0665-5332-498B-BE69-AFAE3D1C3781}" type="pres">
      <dgm:prSet presAssocID="{082BDCC7-1281-48D2-B467-9A715DBD422D}" presName="linearProcess" presStyleCnt="0"/>
      <dgm:spPr/>
    </dgm:pt>
    <dgm:pt modelId="{073C7DEF-1D82-4FAF-8567-56A1B3019D95}" type="pres">
      <dgm:prSet presAssocID="{202A0585-4C93-41DA-8F26-B0572816A05D}" presName="textNode" presStyleLbl="node1" presStyleIdx="0" presStyleCnt="8" custScaleX="145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6CCC8-8812-4FBB-9FD2-0CFFB8F123FA}" type="pres">
      <dgm:prSet presAssocID="{FC012338-89E1-4A8B-9553-98C08B1A5D71}" presName="sibTrans" presStyleCnt="0"/>
      <dgm:spPr/>
    </dgm:pt>
    <dgm:pt modelId="{43C9B458-254B-44B9-BAB7-08F267E5E20D}" type="pres">
      <dgm:prSet presAssocID="{FE8F2F91-42EC-4BCC-8C03-C1FDC8F6BA32}" presName="textNode" presStyleLbl="node1" presStyleIdx="1" presStyleCnt="8" custScaleX="129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FE11E-25F2-4B49-9C2E-430C76749201}" type="pres">
      <dgm:prSet presAssocID="{71025E0B-1008-4696-A62A-BF10256A6BE8}" presName="sibTrans" presStyleCnt="0"/>
      <dgm:spPr/>
    </dgm:pt>
    <dgm:pt modelId="{D53D234F-1A0B-4753-ACE5-34C7FD617ADA}" type="pres">
      <dgm:prSet presAssocID="{FD6DCB61-B1D1-4A67-A99D-723EF4E5F410}" presName="textNode" presStyleLbl="node1" presStyleIdx="2" presStyleCnt="8" custScaleX="114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7C383-BC82-4BB6-9B4C-1D6B3DF6507C}" type="pres">
      <dgm:prSet presAssocID="{90B4238A-7F28-4188-84A9-81D674BA7437}" presName="sibTrans" presStyleCnt="0"/>
      <dgm:spPr/>
    </dgm:pt>
    <dgm:pt modelId="{D5D6859F-0380-44E7-AE4D-5EBE7BC08740}" type="pres">
      <dgm:prSet presAssocID="{C497E05F-1A26-414B-BF62-AD77660B5CAF}" presName="text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1AAE89-30E9-4C63-894D-B80ABBC4F017}" type="pres">
      <dgm:prSet presAssocID="{0FB59066-35AA-4EA7-88E4-C66E7701790F}" presName="sibTrans" presStyleCnt="0"/>
      <dgm:spPr/>
    </dgm:pt>
    <dgm:pt modelId="{5049123C-E2B3-4F76-BB46-ED60FCBB011D}" type="pres">
      <dgm:prSet presAssocID="{8F176614-8A19-4D76-8CBC-BE8A36D64E80}" presName="textNode" presStyleLbl="node1" presStyleIdx="4" presStyleCnt="8" custScaleX="138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253EAC-93E9-4531-965F-336718F76770}" type="pres">
      <dgm:prSet presAssocID="{6355B60D-DE3C-4A82-99C9-6BEF4AB5E6DF}" presName="sibTrans" presStyleCnt="0"/>
      <dgm:spPr/>
    </dgm:pt>
    <dgm:pt modelId="{A77D2B62-534C-456C-A4A8-2DDC7DAB1229}" type="pres">
      <dgm:prSet presAssocID="{D100DB24-EA8C-4A36-B3D4-C072D1B13F78}" presName="text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32E553-31FB-4868-9A8F-9B77C01AD852}" type="pres">
      <dgm:prSet presAssocID="{A13995FA-B2AB-459D-BF22-82C041092986}" presName="sibTrans" presStyleCnt="0"/>
      <dgm:spPr/>
    </dgm:pt>
    <dgm:pt modelId="{E801DED5-98A2-4212-9502-1B9B47A0FFA3}" type="pres">
      <dgm:prSet presAssocID="{C74CE21F-D210-4420-827B-603DB694FD85}" presName="text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95B346-1805-4E9F-A1E2-9E1AFE9D76C8}" type="pres">
      <dgm:prSet presAssocID="{AA19A841-D3ED-4C2A-9347-6556AFD4BADB}" presName="sibTrans" presStyleCnt="0"/>
      <dgm:spPr/>
    </dgm:pt>
    <dgm:pt modelId="{F12F4F9E-B82B-48D0-900A-FBC350CCB132}" type="pres">
      <dgm:prSet presAssocID="{635808B9-5713-4F13-9307-1B00E069E76F}" presName="textNode" presStyleLbl="node1" presStyleIdx="7" presStyleCnt="8">
        <dgm:presLayoutVars>
          <dgm:bulletEnabled val="1"/>
        </dgm:presLayoutVars>
      </dgm:prSet>
      <dgm:spPr/>
    </dgm:pt>
  </dgm:ptLst>
  <dgm:cxnLst>
    <dgm:cxn modelId="{7B507819-1DA7-4B06-A7DC-96B175469D0F}" srcId="{082BDCC7-1281-48D2-B467-9A715DBD422D}" destId="{C74CE21F-D210-4420-827B-603DB694FD85}" srcOrd="6" destOrd="0" parTransId="{6D7A2DCB-EB3D-49E8-8C3A-23C70FF027F4}" sibTransId="{AA19A841-D3ED-4C2A-9347-6556AFD4BADB}"/>
    <dgm:cxn modelId="{BECEC7C9-2248-4BB5-A371-FBAA4F24A8C1}" srcId="{082BDCC7-1281-48D2-B467-9A715DBD422D}" destId="{FE8F2F91-42EC-4BCC-8C03-C1FDC8F6BA32}" srcOrd="1" destOrd="0" parTransId="{49F5A47B-E064-4698-A699-B6EF406EA9C2}" sibTransId="{71025E0B-1008-4696-A62A-BF10256A6BE8}"/>
    <dgm:cxn modelId="{CEB3A26E-B0A8-4D5A-B797-FF80C4845B56}" type="presOf" srcId="{082BDCC7-1281-48D2-B467-9A715DBD422D}" destId="{6F433B44-8B55-49E1-A687-7C83ED1291FA}" srcOrd="0" destOrd="0" presId="urn:microsoft.com/office/officeart/2005/8/layout/hProcess9"/>
    <dgm:cxn modelId="{23147E52-0150-4FF9-8DEF-3AD35B964848}" type="presOf" srcId="{635808B9-5713-4F13-9307-1B00E069E76F}" destId="{F12F4F9E-B82B-48D0-900A-FBC350CCB132}" srcOrd="0" destOrd="0" presId="urn:microsoft.com/office/officeart/2005/8/layout/hProcess9"/>
    <dgm:cxn modelId="{BE775392-525E-4792-8E2A-528B09E4AD28}" srcId="{082BDCC7-1281-48D2-B467-9A715DBD422D}" destId="{8F176614-8A19-4D76-8CBC-BE8A36D64E80}" srcOrd="4" destOrd="0" parTransId="{146BA430-DDE0-45B9-B878-865857CF19A7}" sibTransId="{6355B60D-DE3C-4A82-99C9-6BEF4AB5E6DF}"/>
    <dgm:cxn modelId="{D6979103-1363-4667-AB9B-81E7B3EAEC3A}" srcId="{082BDCC7-1281-48D2-B467-9A715DBD422D}" destId="{635808B9-5713-4F13-9307-1B00E069E76F}" srcOrd="7" destOrd="0" parTransId="{8EB7F36B-35D4-472C-80EF-4FBEC6227DD2}" sibTransId="{EA27EDBB-9AC6-4C3B-B5B5-503C4042F6C2}"/>
    <dgm:cxn modelId="{1D7E9D88-9729-49B1-BED0-33BF11696262}" type="presOf" srcId="{C74CE21F-D210-4420-827B-603DB694FD85}" destId="{E801DED5-98A2-4212-9502-1B9B47A0FFA3}" srcOrd="0" destOrd="0" presId="urn:microsoft.com/office/officeart/2005/8/layout/hProcess9"/>
    <dgm:cxn modelId="{99B4A468-BCD1-4616-859A-E4139612FF32}" srcId="{082BDCC7-1281-48D2-B467-9A715DBD422D}" destId="{FD6DCB61-B1D1-4A67-A99D-723EF4E5F410}" srcOrd="2" destOrd="0" parTransId="{01340A77-64C0-4DC0-8065-254958C6A7CA}" sibTransId="{90B4238A-7F28-4188-84A9-81D674BA7437}"/>
    <dgm:cxn modelId="{B6860CE4-0738-4B0F-9C81-30ABCB4D60DA}" srcId="{082BDCC7-1281-48D2-B467-9A715DBD422D}" destId="{C497E05F-1A26-414B-BF62-AD77660B5CAF}" srcOrd="3" destOrd="0" parTransId="{B084EBFE-41E5-46DB-98C9-E88BB9B314FC}" sibTransId="{0FB59066-35AA-4EA7-88E4-C66E7701790F}"/>
    <dgm:cxn modelId="{C1B1995A-38CD-4EE1-82D2-30358E7B315E}" type="presOf" srcId="{8F176614-8A19-4D76-8CBC-BE8A36D64E80}" destId="{5049123C-E2B3-4F76-BB46-ED60FCBB011D}" srcOrd="0" destOrd="0" presId="urn:microsoft.com/office/officeart/2005/8/layout/hProcess9"/>
    <dgm:cxn modelId="{065AA231-21E0-47AA-B6D1-FC6446E3B652}" type="presOf" srcId="{202A0585-4C93-41DA-8F26-B0572816A05D}" destId="{073C7DEF-1D82-4FAF-8567-56A1B3019D95}" srcOrd="0" destOrd="0" presId="urn:microsoft.com/office/officeart/2005/8/layout/hProcess9"/>
    <dgm:cxn modelId="{0EB02DCA-E901-4AE5-BCD0-66DBF9E7C29D}" type="presOf" srcId="{C497E05F-1A26-414B-BF62-AD77660B5CAF}" destId="{D5D6859F-0380-44E7-AE4D-5EBE7BC08740}" srcOrd="0" destOrd="0" presId="urn:microsoft.com/office/officeart/2005/8/layout/hProcess9"/>
    <dgm:cxn modelId="{DAB22CC5-7396-4EE0-82F6-F197698E012C}" type="presOf" srcId="{FE8F2F91-42EC-4BCC-8C03-C1FDC8F6BA32}" destId="{43C9B458-254B-44B9-BAB7-08F267E5E20D}" srcOrd="0" destOrd="0" presId="urn:microsoft.com/office/officeart/2005/8/layout/hProcess9"/>
    <dgm:cxn modelId="{434760FE-2930-4CF8-8F1E-6AA95FAC3A72}" type="presOf" srcId="{D100DB24-EA8C-4A36-B3D4-C072D1B13F78}" destId="{A77D2B62-534C-456C-A4A8-2DDC7DAB1229}" srcOrd="0" destOrd="0" presId="urn:microsoft.com/office/officeart/2005/8/layout/hProcess9"/>
    <dgm:cxn modelId="{2EDC81F4-3249-4081-AB7A-F14D2601E24A}" srcId="{082BDCC7-1281-48D2-B467-9A715DBD422D}" destId="{202A0585-4C93-41DA-8F26-B0572816A05D}" srcOrd="0" destOrd="0" parTransId="{2A9030EC-3046-4775-96EF-1DE2D44B8BB1}" sibTransId="{FC012338-89E1-4A8B-9553-98C08B1A5D71}"/>
    <dgm:cxn modelId="{19DE263C-8BE5-482F-9362-2B328D140539}" type="presOf" srcId="{FD6DCB61-B1D1-4A67-A99D-723EF4E5F410}" destId="{D53D234F-1A0B-4753-ACE5-34C7FD617ADA}" srcOrd="0" destOrd="0" presId="urn:microsoft.com/office/officeart/2005/8/layout/hProcess9"/>
    <dgm:cxn modelId="{ECE7D1B7-A055-41D5-ABF9-745C51840A57}" srcId="{082BDCC7-1281-48D2-B467-9A715DBD422D}" destId="{D100DB24-EA8C-4A36-B3D4-C072D1B13F78}" srcOrd="5" destOrd="0" parTransId="{C329E48C-E9B5-4BEF-A140-F5F68DE82EE1}" sibTransId="{A13995FA-B2AB-459D-BF22-82C041092986}"/>
    <dgm:cxn modelId="{460E0934-1F72-4D91-9799-88D64D6E311C}" type="presParOf" srcId="{6F433B44-8B55-49E1-A687-7C83ED1291FA}" destId="{326D89E7-6A01-40FE-A83F-127D0239D20B}" srcOrd="0" destOrd="0" presId="urn:microsoft.com/office/officeart/2005/8/layout/hProcess9"/>
    <dgm:cxn modelId="{70AA0F8C-8CD4-4AC5-9FE7-DA378ED0D6CA}" type="presParOf" srcId="{6F433B44-8B55-49E1-A687-7C83ED1291FA}" destId="{086D0665-5332-498B-BE69-AFAE3D1C3781}" srcOrd="1" destOrd="0" presId="urn:microsoft.com/office/officeart/2005/8/layout/hProcess9"/>
    <dgm:cxn modelId="{47BFAF9B-E388-4030-8654-27A4EAECB6DC}" type="presParOf" srcId="{086D0665-5332-498B-BE69-AFAE3D1C3781}" destId="{073C7DEF-1D82-4FAF-8567-56A1B3019D95}" srcOrd="0" destOrd="0" presId="urn:microsoft.com/office/officeart/2005/8/layout/hProcess9"/>
    <dgm:cxn modelId="{580315F7-ED71-4CD5-BC5B-20B33C119E68}" type="presParOf" srcId="{086D0665-5332-498B-BE69-AFAE3D1C3781}" destId="{1CF6CCC8-8812-4FBB-9FD2-0CFFB8F123FA}" srcOrd="1" destOrd="0" presId="urn:microsoft.com/office/officeart/2005/8/layout/hProcess9"/>
    <dgm:cxn modelId="{7154F983-88A6-4145-BD13-15DADD88E6C9}" type="presParOf" srcId="{086D0665-5332-498B-BE69-AFAE3D1C3781}" destId="{43C9B458-254B-44B9-BAB7-08F267E5E20D}" srcOrd="2" destOrd="0" presId="urn:microsoft.com/office/officeart/2005/8/layout/hProcess9"/>
    <dgm:cxn modelId="{E15E7DDF-2405-4CFF-9302-1A308D370C6E}" type="presParOf" srcId="{086D0665-5332-498B-BE69-AFAE3D1C3781}" destId="{9E6FE11E-25F2-4B49-9C2E-430C76749201}" srcOrd="3" destOrd="0" presId="urn:microsoft.com/office/officeart/2005/8/layout/hProcess9"/>
    <dgm:cxn modelId="{EF93B2E8-3B7B-4312-AA10-106DDC8F8414}" type="presParOf" srcId="{086D0665-5332-498B-BE69-AFAE3D1C3781}" destId="{D53D234F-1A0B-4753-ACE5-34C7FD617ADA}" srcOrd="4" destOrd="0" presId="urn:microsoft.com/office/officeart/2005/8/layout/hProcess9"/>
    <dgm:cxn modelId="{3BED0E1F-C2B8-42DF-A8AC-346DA3C929CE}" type="presParOf" srcId="{086D0665-5332-498B-BE69-AFAE3D1C3781}" destId="{83A7C383-BC82-4BB6-9B4C-1D6B3DF6507C}" srcOrd="5" destOrd="0" presId="urn:microsoft.com/office/officeart/2005/8/layout/hProcess9"/>
    <dgm:cxn modelId="{6F7C8DF4-A7CD-4AD8-BFBE-7C95CC82E7C4}" type="presParOf" srcId="{086D0665-5332-498B-BE69-AFAE3D1C3781}" destId="{D5D6859F-0380-44E7-AE4D-5EBE7BC08740}" srcOrd="6" destOrd="0" presId="urn:microsoft.com/office/officeart/2005/8/layout/hProcess9"/>
    <dgm:cxn modelId="{69F52CE6-17CA-482B-835A-44D5C83825C2}" type="presParOf" srcId="{086D0665-5332-498B-BE69-AFAE3D1C3781}" destId="{4B1AAE89-30E9-4C63-894D-B80ABBC4F017}" srcOrd="7" destOrd="0" presId="urn:microsoft.com/office/officeart/2005/8/layout/hProcess9"/>
    <dgm:cxn modelId="{A3F7C0B1-EF6F-4E9E-93B8-BDB91251C7B6}" type="presParOf" srcId="{086D0665-5332-498B-BE69-AFAE3D1C3781}" destId="{5049123C-E2B3-4F76-BB46-ED60FCBB011D}" srcOrd="8" destOrd="0" presId="urn:microsoft.com/office/officeart/2005/8/layout/hProcess9"/>
    <dgm:cxn modelId="{83493DD1-BCF2-4118-83B2-7085443FA573}" type="presParOf" srcId="{086D0665-5332-498B-BE69-AFAE3D1C3781}" destId="{7B253EAC-93E9-4531-965F-336718F76770}" srcOrd="9" destOrd="0" presId="urn:microsoft.com/office/officeart/2005/8/layout/hProcess9"/>
    <dgm:cxn modelId="{A33A0202-F25D-41B5-AEFB-2F5674225B24}" type="presParOf" srcId="{086D0665-5332-498B-BE69-AFAE3D1C3781}" destId="{A77D2B62-534C-456C-A4A8-2DDC7DAB1229}" srcOrd="10" destOrd="0" presId="urn:microsoft.com/office/officeart/2005/8/layout/hProcess9"/>
    <dgm:cxn modelId="{23FF24F2-B4DF-43EC-9C1B-FEBA8B61D874}" type="presParOf" srcId="{086D0665-5332-498B-BE69-AFAE3D1C3781}" destId="{EA32E553-31FB-4868-9A8F-9B77C01AD852}" srcOrd="11" destOrd="0" presId="urn:microsoft.com/office/officeart/2005/8/layout/hProcess9"/>
    <dgm:cxn modelId="{4CD47BA7-531A-4F57-AECF-157DC9238253}" type="presParOf" srcId="{086D0665-5332-498B-BE69-AFAE3D1C3781}" destId="{E801DED5-98A2-4212-9502-1B9B47A0FFA3}" srcOrd="12" destOrd="0" presId="urn:microsoft.com/office/officeart/2005/8/layout/hProcess9"/>
    <dgm:cxn modelId="{B8BA8803-5C59-45D9-BF63-CF5FB724C765}" type="presParOf" srcId="{086D0665-5332-498B-BE69-AFAE3D1C3781}" destId="{D295B346-1805-4E9F-A1E2-9E1AFE9D76C8}" srcOrd="13" destOrd="0" presId="urn:microsoft.com/office/officeart/2005/8/layout/hProcess9"/>
    <dgm:cxn modelId="{D2A16AB9-81B0-438C-91AD-798D3B3C40E9}" type="presParOf" srcId="{086D0665-5332-498B-BE69-AFAE3D1C3781}" destId="{F12F4F9E-B82B-48D0-900A-FBC350CCB132}" srcOrd="1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Problem Definition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The current system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13959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47C159-2BEE-4A53-9E7C-BD080848C9ED}" type="presOf" srcId="{26662740-1E46-40D7-824B-EFCFC4630EC8}" destId="{4BB8C93C-0B6D-48AF-ACE5-1FF0F5945192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D0C53E2B-5A6A-4A29-B383-6B1F46AE97A0}" type="presOf" srcId="{2594E709-245A-4A2A-96C9-AD01ACA39F04}" destId="{8576109F-51A5-4836-9489-C4BE623651B3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58EE5FAE-2218-47DF-9CB8-134C73CC8904}" type="presOf" srcId="{E922F1E8-2AE7-4122-BEFD-83064FEBE5D1}" destId="{EF522746-240C-4BD5-9964-53E409D40F4F}" srcOrd="0" destOrd="0" presId="urn:microsoft.com/office/officeart/2005/8/layout/chevron1"/>
    <dgm:cxn modelId="{26A6AF09-FE21-4566-B1CC-2B5CAE7DA003}" type="presParOf" srcId="{8576109F-51A5-4836-9489-C4BE623651B3}" destId="{EF522746-240C-4BD5-9964-53E409D40F4F}" srcOrd="0" destOrd="0" presId="urn:microsoft.com/office/officeart/2005/8/layout/chevron1"/>
    <dgm:cxn modelId="{5CBCDFFE-8351-4F08-BE0C-03171C0D7D0C}" type="presParOf" srcId="{8576109F-51A5-4836-9489-C4BE623651B3}" destId="{7D01143C-8F46-4A09-9BA3-F9608CE4D3BC}" srcOrd="1" destOrd="0" presId="urn:microsoft.com/office/officeart/2005/8/layout/chevron1"/>
    <dgm:cxn modelId="{02C0BAC0-7511-43CF-B850-F549D046B203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Problem Definition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The </a:t>
          </a:r>
          <a:r>
            <a:rPr lang="en-US" sz="1800" dirty="0" smtClean="0"/>
            <a:t>proposed </a:t>
          </a:r>
          <a:r>
            <a:rPr lang="en-US" sz="1800" dirty="0" smtClean="0"/>
            <a:t>system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13959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749D0B-02A5-46AD-98C1-B751DBB3141A}" type="presOf" srcId="{E922F1E8-2AE7-4122-BEFD-83064FEBE5D1}" destId="{EF522746-240C-4BD5-9964-53E409D40F4F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F0F82B9D-D360-4955-B5A6-4E5E28206D6A}" type="presOf" srcId="{26662740-1E46-40D7-824B-EFCFC4630EC8}" destId="{4BB8C93C-0B6D-48AF-ACE5-1FF0F5945192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E67D936C-CBCB-47ED-9DDE-ACB22E7CADAA}" type="presOf" srcId="{2594E709-245A-4A2A-96C9-AD01ACA39F04}" destId="{8576109F-51A5-4836-9489-C4BE623651B3}" srcOrd="0" destOrd="0" presId="urn:microsoft.com/office/officeart/2005/8/layout/chevron1"/>
    <dgm:cxn modelId="{FF33285A-9923-49AF-99E9-E0E5F623FCA6}" type="presParOf" srcId="{8576109F-51A5-4836-9489-C4BE623651B3}" destId="{EF522746-240C-4BD5-9964-53E409D40F4F}" srcOrd="0" destOrd="0" presId="urn:microsoft.com/office/officeart/2005/8/layout/chevron1"/>
    <dgm:cxn modelId="{F85B224F-463A-45CB-8F46-8C50A884C476}" type="presParOf" srcId="{8576109F-51A5-4836-9489-C4BE623651B3}" destId="{7D01143C-8F46-4A09-9BA3-F9608CE4D3BC}" srcOrd="1" destOrd="0" presId="urn:microsoft.com/office/officeart/2005/8/layout/chevron1"/>
    <dgm:cxn modelId="{D10A7CF8-28DA-44FA-A692-E20EDB4970F8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Problem Definition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Boundaries of the system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13959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C83DDD90-C52C-41A7-9699-27BA5976CA98}" type="presOf" srcId="{E922F1E8-2AE7-4122-BEFD-83064FEBE5D1}" destId="{EF522746-240C-4BD5-9964-53E409D40F4F}" srcOrd="0" destOrd="0" presId="urn:microsoft.com/office/officeart/2005/8/layout/chevron1"/>
    <dgm:cxn modelId="{05F6B1AF-5BFE-4F50-91DE-FF2E467B2A87}" type="presOf" srcId="{26662740-1E46-40D7-824B-EFCFC4630EC8}" destId="{4BB8C93C-0B6D-48AF-ACE5-1FF0F5945192}" srcOrd="0" destOrd="0" presId="urn:microsoft.com/office/officeart/2005/8/layout/chevron1"/>
    <dgm:cxn modelId="{4FB8D82E-388E-44FE-B131-9F8C9261FE66}" type="presOf" srcId="{2594E709-245A-4A2A-96C9-AD01ACA39F04}" destId="{8576109F-51A5-4836-9489-C4BE623651B3}" srcOrd="0" destOrd="0" presId="urn:microsoft.com/office/officeart/2005/8/layout/chevron1"/>
    <dgm:cxn modelId="{1B657321-4293-4EC5-A832-0A9203398D28}" type="presParOf" srcId="{8576109F-51A5-4836-9489-C4BE623651B3}" destId="{EF522746-240C-4BD5-9964-53E409D40F4F}" srcOrd="0" destOrd="0" presId="urn:microsoft.com/office/officeart/2005/8/layout/chevron1"/>
    <dgm:cxn modelId="{F6E5D321-403D-439A-9801-346BED577986}" type="presParOf" srcId="{8576109F-51A5-4836-9489-C4BE623651B3}" destId="{7D01143C-8F46-4A09-9BA3-F9608CE4D3BC}" srcOrd="1" destOrd="0" presId="urn:microsoft.com/office/officeart/2005/8/layout/chevron1"/>
    <dgm:cxn modelId="{9474C4EF-D229-4E95-A285-0F47306E1C22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Problem Definition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Development Environment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13959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78A5DCBA-FBA4-43E9-8588-0F02226C07A5}" type="presOf" srcId="{2594E709-245A-4A2A-96C9-AD01ACA39F04}" destId="{8576109F-51A5-4836-9489-C4BE623651B3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1F42C930-6EA1-48C0-A933-DA5A12B0E3C2}" type="presOf" srcId="{E922F1E8-2AE7-4122-BEFD-83064FEBE5D1}" destId="{EF522746-240C-4BD5-9964-53E409D40F4F}" srcOrd="0" destOrd="0" presId="urn:microsoft.com/office/officeart/2005/8/layout/chevron1"/>
    <dgm:cxn modelId="{A2691A44-4FBD-4565-BD09-246EFEFDA1B4}" type="presOf" srcId="{26662740-1E46-40D7-824B-EFCFC4630EC8}" destId="{4BB8C93C-0B6D-48AF-ACE5-1FF0F5945192}" srcOrd="0" destOrd="0" presId="urn:microsoft.com/office/officeart/2005/8/layout/chevron1"/>
    <dgm:cxn modelId="{C6A23D90-305B-440C-982A-02E3E3DDB54B}" type="presParOf" srcId="{8576109F-51A5-4836-9489-C4BE623651B3}" destId="{EF522746-240C-4BD5-9964-53E409D40F4F}" srcOrd="0" destOrd="0" presId="urn:microsoft.com/office/officeart/2005/8/layout/chevron1"/>
    <dgm:cxn modelId="{FFF986F8-11EB-451F-9805-CF5A634CF516}" type="presParOf" srcId="{8576109F-51A5-4836-9489-C4BE623651B3}" destId="{7D01143C-8F46-4A09-9BA3-F9608CE4D3BC}" srcOrd="1" destOrd="0" presId="urn:microsoft.com/office/officeart/2005/8/layout/chevron1"/>
    <dgm:cxn modelId="{5957993F-6592-4C82-81CC-F42E2AE12892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Project organization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Software project model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5A939A9D-9E87-4C11-BDCE-7427017CD81A}" type="presOf" srcId="{E922F1E8-2AE7-4122-BEFD-83064FEBE5D1}" destId="{EF522746-240C-4BD5-9964-53E409D40F4F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48E9B82F-4447-4FE2-BFB3-076D51FAE63B}" type="presOf" srcId="{26662740-1E46-40D7-824B-EFCFC4630EC8}" destId="{4BB8C93C-0B6D-48AF-ACE5-1FF0F5945192}" srcOrd="0" destOrd="0" presId="urn:microsoft.com/office/officeart/2005/8/layout/chevron1"/>
    <dgm:cxn modelId="{5BC70B28-F4AF-4CF8-96A5-C387A6A23F09}" type="presOf" srcId="{2594E709-245A-4A2A-96C9-AD01ACA39F04}" destId="{8576109F-51A5-4836-9489-C4BE623651B3}" srcOrd="0" destOrd="0" presId="urn:microsoft.com/office/officeart/2005/8/layout/chevron1"/>
    <dgm:cxn modelId="{D26D4C5E-19AB-4D34-BA0E-7CD1E52D159F}" type="presParOf" srcId="{8576109F-51A5-4836-9489-C4BE623651B3}" destId="{EF522746-240C-4BD5-9964-53E409D40F4F}" srcOrd="0" destOrd="0" presId="urn:microsoft.com/office/officeart/2005/8/layout/chevron1"/>
    <dgm:cxn modelId="{677ADD99-899E-4B8F-8055-53E00AFAFE41}" type="presParOf" srcId="{8576109F-51A5-4836-9489-C4BE623651B3}" destId="{7D01143C-8F46-4A09-9BA3-F9608CE4D3BC}" srcOrd="1" destOrd="0" presId="urn:microsoft.com/office/officeart/2005/8/layout/chevron1"/>
    <dgm:cxn modelId="{17DBE1B8-1F04-44AA-B169-46A8F1AA0279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Project organization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Role and responsibilities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63EF21-166C-4F85-8B8F-90AEE919123A}" type="presOf" srcId="{E922F1E8-2AE7-4122-BEFD-83064FEBE5D1}" destId="{EF522746-240C-4BD5-9964-53E409D40F4F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B87084BC-CC1E-4461-8553-3244B38845A7}" type="presOf" srcId="{2594E709-245A-4A2A-96C9-AD01ACA39F04}" destId="{8576109F-51A5-4836-9489-C4BE623651B3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475F0107-D23C-481F-B571-A15DD51F2900}" type="presOf" srcId="{26662740-1E46-40D7-824B-EFCFC4630EC8}" destId="{4BB8C93C-0B6D-48AF-ACE5-1FF0F5945192}" srcOrd="0" destOrd="0" presId="urn:microsoft.com/office/officeart/2005/8/layout/chevron1"/>
    <dgm:cxn modelId="{2C8EC0CE-FE47-4172-8B4C-28F3994B81CC}" type="presParOf" srcId="{8576109F-51A5-4836-9489-C4BE623651B3}" destId="{EF522746-240C-4BD5-9964-53E409D40F4F}" srcOrd="0" destOrd="0" presId="urn:microsoft.com/office/officeart/2005/8/layout/chevron1"/>
    <dgm:cxn modelId="{2217D6B8-FF89-49C5-BAAA-DC639F374E14}" type="presParOf" srcId="{8576109F-51A5-4836-9489-C4BE623651B3}" destId="{7D01143C-8F46-4A09-9BA3-F9608CE4D3BC}" srcOrd="1" destOrd="0" presId="urn:microsoft.com/office/officeart/2005/8/layout/chevron1"/>
    <dgm:cxn modelId="{40C40BC5-B62C-48E8-AFB8-CBF83AE89868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0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Project organization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Tool and techniques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0EE3B038-7F2B-4C66-BB58-6A04486C98C3}" type="presOf" srcId="{26662740-1E46-40D7-824B-EFCFC4630EC8}" destId="{4BB8C93C-0B6D-48AF-ACE5-1FF0F5945192}" srcOrd="0" destOrd="0" presId="urn:microsoft.com/office/officeart/2005/8/layout/chevron1"/>
    <dgm:cxn modelId="{C0FE7D54-6BC2-490E-8E33-78D65FE8645C}" type="presOf" srcId="{2594E709-245A-4A2A-96C9-AD01ACA39F04}" destId="{8576109F-51A5-4836-9489-C4BE623651B3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4BA8CE80-4CC7-4429-AA36-B7D491CF85EF}" type="presOf" srcId="{E922F1E8-2AE7-4122-BEFD-83064FEBE5D1}" destId="{EF522746-240C-4BD5-9964-53E409D40F4F}" srcOrd="0" destOrd="0" presId="urn:microsoft.com/office/officeart/2005/8/layout/chevron1"/>
    <dgm:cxn modelId="{8C1E6CD8-D769-41E9-95C1-027D62A2E27E}" type="presParOf" srcId="{8576109F-51A5-4836-9489-C4BE623651B3}" destId="{EF522746-240C-4BD5-9964-53E409D40F4F}" srcOrd="0" destOrd="0" presId="urn:microsoft.com/office/officeart/2005/8/layout/chevron1"/>
    <dgm:cxn modelId="{6A4B8B0B-7A36-45AA-8CA3-2C21586B9E0B}" type="presParOf" srcId="{8576109F-51A5-4836-9489-C4BE623651B3}" destId="{7D01143C-8F46-4A09-9BA3-F9608CE4D3BC}" srcOrd="1" destOrd="0" presId="urn:microsoft.com/office/officeart/2005/8/layout/chevron1"/>
    <dgm:cxn modelId="{135D181E-6949-4B0C-85C0-7CDB9B7D5118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Project plan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Task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C0C855F2-B57E-4099-9046-3932C7183F2C}" type="presOf" srcId="{E922F1E8-2AE7-4122-BEFD-83064FEBE5D1}" destId="{EF522746-240C-4BD5-9964-53E409D40F4F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666CD7C4-7CEB-43F1-83A8-BA50273B002A}" type="presOf" srcId="{26662740-1E46-40D7-824B-EFCFC4630EC8}" destId="{4BB8C93C-0B6D-48AF-ACE5-1FF0F5945192}" srcOrd="0" destOrd="0" presId="urn:microsoft.com/office/officeart/2005/8/layout/chevron1"/>
    <dgm:cxn modelId="{2C8F5252-2E40-47D7-9739-2CDED8B01D6F}" type="presOf" srcId="{2594E709-245A-4A2A-96C9-AD01ACA39F04}" destId="{8576109F-51A5-4836-9489-C4BE623651B3}" srcOrd="0" destOrd="0" presId="urn:microsoft.com/office/officeart/2005/8/layout/chevron1"/>
    <dgm:cxn modelId="{F704422B-9A3C-4DBB-B3FC-62B9A0B6C7FD}" type="presParOf" srcId="{8576109F-51A5-4836-9489-C4BE623651B3}" destId="{EF522746-240C-4BD5-9964-53E409D40F4F}" srcOrd="0" destOrd="0" presId="urn:microsoft.com/office/officeart/2005/8/layout/chevron1"/>
    <dgm:cxn modelId="{531DF663-9C7F-4AF5-B30A-6600158A5DFC}" type="presParOf" srcId="{8576109F-51A5-4836-9489-C4BE623651B3}" destId="{7D01143C-8F46-4A09-9BA3-F9608CE4D3BC}" srcOrd="1" destOrd="0" presId="urn:microsoft.com/office/officeart/2005/8/layout/chevron1"/>
    <dgm:cxn modelId="{9D3EA5E3-0B43-4BE6-8BBA-17A2554675B7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Project plan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Risk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3833783A-D696-40AC-B5A3-DEC838839762}" type="presOf" srcId="{26662740-1E46-40D7-824B-EFCFC4630EC8}" destId="{4BB8C93C-0B6D-48AF-ACE5-1FF0F5945192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D250C080-56E2-459E-864C-895F7A98AF88}" type="presOf" srcId="{E922F1E8-2AE7-4122-BEFD-83064FEBE5D1}" destId="{EF522746-240C-4BD5-9964-53E409D40F4F}" srcOrd="0" destOrd="0" presId="urn:microsoft.com/office/officeart/2005/8/layout/chevron1"/>
    <dgm:cxn modelId="{A400F1C2-F99C-4CAC-9E64-16114AEC962A}" type="presOf" srcId="{2594E709-245A-4A2A-96C9-AD01ACA39F04}" destId="{8576109F-51A5-4836-9489-C4BE623651B3}" srcOrd="0" destOrd="0" presId="urn:microsoft.com/office/officeart/2005/8/layout/chevron1"/>
    <dgm:cxn modelId="{80E25E98-A587-4C34-9148-3309E15A64AD}" type="presParOf" srcId="{8576109F-51A5-4836-9489-C4BE623651B3}" destId="{EF522746-240C-4BD5-9964-53E409D40F4F}" srcOrd="0" destOrd="0" presId="urn:microsoft.com/office/officeart/2005/8/layout/chevron1"/>
    <dgm:cxn modelId="{294175CB-82A8-436E-B312-D2B464A39DC4}" type="presParOf" srcId="{8576109F-51A5-4836-9489-C4BE623651B3}" destId="{7D01143C-8F46-4A09-9BA3-F9608CE4D3BC}" srcOrd="1" destOrd="0" presId="urn:microsoft.com/office/officeart/2005/8/layout/chevron1"/>
    <dgm:cxn modelId="{3B526C04-3F25-450B-AD45-B3C027A9DEC2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Requirement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Functional requirement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23936A-A407-4421-898B-7CD118EDA0E8}" type="presOf" srcId="{E922F1E8-2AE7-4122-BEFD-83064FEBE5D1}" destId="{EF522746-240C-4BD5-9964-53E409D40F4F}" srcOrd="0" destOrd="0" presId="urn:microsoft.com/office/officeart/2005/8/layout/chevron1"/>
    <dgm:cxn modelId="{21481EF9-5EE1-4F34-8B7E-1473C28697E1}" type="presOf" srcId="{26662740-1E46-40D7-824B-EFCFC4630EC8}" destId="{4BB8C93C-0B6D-48AF-ACE5-1FF0F5945192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36BD712C-8F82-407E-A858-B4AF5569BF46}" type="presOf" srcId="{2594E709-245A-4A2A-96C9-AD01ACA39F04}" destId="{8576109F-51A5-4836-9489-C4BE623651B3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AEA576E2-9680-4A40-9A47-88A58A7DAD45}" type="presParOf" srcId="{8576109F-51A5-4836-9489-C4BE623651B3}" destId="{EF522746-240C-4BD5-9964-53E409D40F4F}" srcOrd="0" destOrd="0" presId="urn:microsoft.com/office/officeart/2005/8/layout/chevron1"/>
    <dgm:cxn modelId="{66246625-6F31-4282-A637-26269369BE89}" type="presParOf" srcId="{8576109F-51A5-4836-9489-C4BE623651B3}" destId="{7D01143C-8F46-4A09-9BA3-F9608CE4D3BC}" srcOrd="1" destOrd="0" presId="urn:microsoft.com/office/officeart/2005/8/layout/chevron1"/>
    <dgm:cxn modelId="{4F224EA3-BA8C-45C4-A154-FFC26490BF2C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Introduction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What’s CMS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5C7AE4-A1A8-4079-8C80-B4882FE14F6D}" type="presOf" srcId="{E922F1E8-2AE7-4122-BEFD-83064FEBE5D1}" destId="{EF522746-240C-4BD5-9964-53E409D40F4F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0239B837-4B24-4749-AFD4-66E0E8BB767C}" type="presOf" srcId="{2594E709-245A-4A2A-96C9-AD01ACA39F04}" destId="{8576109F-51A5-4836-9489-C4BE623651B3}" srcOrd="0" destOrd="0" presId="urn:microsoft.com/office/officeart/2005/8/layout/chevron1"/>
    <dgm:cxn modelId="{909E0C77-F682-4798-92BB-25D30AB04B0E}" type="presOf" srcId="{26662740-1E46-40D7-824B-EFCFC4630EC8}" destId="{4BB8C93C-0B6D-48AF-ACE5-1FF0F5945192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667268A7-4165-4130-B791-3E8E1EA40CC3}" type="presParOf" srcId="{8576109F-51A5-4836-9489-C4BE623651B3}" destId="{EF522746-240C-4BD5-9964-53E409D40F4F}" srcOrd="0" destOrd="0" presId="urn:microsoft.com/office/officeart/2005/8/layout/chevron1"/>
    <dgm:cxn modelId="{00DB6E50-2FB2-4BC9-9D4E-69DA93405587}" type="presParOf" srcId="{8576109F-51A5-4836-9489-C4BE623651B3}" destId="{7D01143C-8F46-4A09-9BA3-F9608CE4D3BC}" srcOrd="1" destOrd="0" presId="urn:microsoft.com/office/officeart/2005/8/layout/chevron1"/>
    <dgm:cxn modelId="{21926C5E-5C73-4EB8-A6C1-923069978FAE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Requirement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Non-functional </a:t>
          </a:r>
          <a:r>
            <a:rPr lang="en-US" sz="1800" dirty="0" smtClean="0"/>
            <a:t>requirement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CBB0E420-0C46-4019-B1DC-FD2EE5A0951D}" type="presOf" srcId="{26662740-1E46-40D7-824B-EFCFC4630EC8}" destId="{4BB8C93C-0B6D-48AF-ACE5-1FF0F5945192}" srcOrd="0" destOrd="0" presId="urn:microsoft.com/office/officeart/2005/8/layout/chevron1"/>
    <dgm:cxn modelId="{CCB08C06-0259-4B2E-B881-D4D039F2B4DB}" type="presOf" srcId="{2594E709-245A-4A2A-96C9-AD01ACA39F04}" destId="{8576109F-51A5-4836-9489-C4BE623651B3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CA5B9EDD-1058-4766-B153-B0EEFE4B584D}" type="presOf" srcId="{E922F1E8-2AE7-4122-BEFD-83064FEBE5D1}" destId="{EF522746-240C-4BD5-9964-53E409D40F4F}" srcOrd="0" destOrd="0" presId="urn:microsoft.com/office/officeart/2005/8/layout/chevron1"/>
    <dgm:cxn modelId="{A9F1F6A0-6284-4408-80A5-6546CAD8BB46}" type="presParOf" srcId="{8576109F-51A5-4836-9489-C4BE623651B3}" destId="{EF522746-240C-4BD5-9964-53E409D40F4F}" srcOrd="0" destOrd="0" presId="urn:microsoft.com/office/officeart/2005/8/layout/chevron1"/>
    <dgm:cxn modelId="{85F42D55-4AAD-4074-B41E-8C5398B96F51}" type="presParOf" srcId="{8576109F-51A5-4836-9489-C4BE623651B3}" destId="{7D01143C-8F46-4A09-9BA3-F9608CE4D3BC}" srcOrd="1" destOrd="0" presId="urn:microsoft.com/office/officeart/2005/8/layout/chevron1"/>
    <dgm:cxn modelId="{42A47206-F31D-48B3-AF76-728E4D4D421A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Software design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System Architecture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6607F1-F9E3-4E70-9549-ABFA797F91C2}" type="presOf" srcId="{26662740-1E46-40D7-824B-EFCFC4630EC8}" destId="{4BB8C93C-0B6D-48AF-ACE5-1FF0F5945192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D0225E58-BFFB-41B7-99AF-0032C3AD409F}" type="presOf" srcId="{2594E709-245A-4A2A-96C9-AD01ACA39F04}" destId="{8576109F-51A5-4836-9489-C4BE623651B3}" srcOrd="0" destOrd="0" presId="urn:microsoft.com/office/officeart/2005/8/layout/chevron1"/>
    <dgm:cxn modelId="{CB56D333-4901-46CD-BAC1-DAE40C10750E}" type="presOf" srcId="{E922F1E8-2AE7-4122-BEFD-83064FEBE5D1}" destId="{EF522746-240C-4BD5-9964-53E409D40F4F}" srcOrd="0" destOrd="0" presId="urn:microsoft.com/office/officeart/2005/8/layout/chevron1"/>
    <dgm:cxn modelId="{81752061-0FA3-4348-ABEB-D12F6FDC5BB9}" type="presParOf" srcId="{8576109F-51A5-4836-9489-C4BE623651B3}" destId="{EF522746-240C-4BD5-9964-53E409D40F4F}" srcOrd="0" destOrd="0" presId="urn:microsoft.com/office/officeart/2005/8/layout/chevron1"/>
    <dgm:cxn modelId="{F3CAEF57-0C36-4362-9184-94A1E002D3CB}" type="presParOf" srcId="{8576109F-51A5-4836-9489-C4BE623651B3}" destId="{7D01143C-8F46-4A09-9BA3-F9608CE4D3BC}" srcOrd="1" destOrd="0" presId="urn:microsoft.com/office/officeart/2005/8/layout/chevron1"/>
    <dgm:cxn modelId="{5EF9B7BD-47AF-47FF-84B8-29E68AC57114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Software design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ERD diagram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84A49D-CA62-4CB9-A7C6-8D7657071DC7}" type="presOf" srcId="{E922F1E8-2AE7-4122-BEFD-83064FEBE5D1}" destId="{EF522746-240C-4BD5-9964-53E409D40F4F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3D63099B-D126-449B-B3CA-733494FD18E3}" type="presOf" srcId="{2594E709-245A-4A2A-96C9-AD01ACA39F04}" destId="{8576109F-51A5-4836-9489-C4BE623651B3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1AD1D018-C428-4B60-9369-D99CF9D4F971}" type="presOf" srcId="{26662740-1E46-40D7-824B-EFCFC4630EC8}" destId="{4BB8C93C-0B6D-48AF-ACE5-1FF0F5945192}" srcOrd="0" destOrd="0" presId="urn:microsoft.com/office/officeart/2005/8/layout/chevron1"/>
    <dgm:cxn modelId="{A24A0A46-7614-4870-AB76-2A28E3B155BE}" type="presParOf" srcId="{8576109F-51A5-4836-9489-C4BE623651B3}" destId="{EF522746-240C-4BD5-9964-53E409D40F4F}" srcOrd="0" destOrd="0" presId="urn:microsoft.com/office/officeart/2005/8/layout/chevron1"/>
    <dgm:cxn modelId="{3109A7EA-96E3-40B7-AD46-671CD2BCBA22}" type="presParOf" srcId="{8576109F-51A5-4836-9489-C4BE623651B3}" destId="{7D01143C-8F46-4A09-9BA3-F9608CE4D3BC}" srcOrd="1" destOrd="0" presId="urn:microsoft.com/office/officeart/2005/8/layout/chevron1"/>
    <dgm:cxn modelId="{9D7BF12C-D233-4773-9568-F955DC464EBE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Software design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Database diagram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13959" custLinFactNeighborX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F1399C-0AAA-4EAD-B22B-FDD8C8AAD53B}" type="presOf" srcId="{2594E709-245A-4A2A-96C9-AD01ACA39F04}" destId="{8576109F-51A5-4836-9489-C4BE623651B3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DEA31C25-DF03-4794-B65B-A50596440CFD}" type="presOf" srcId="{E922F1E8-2AE7-4122-BEFD-83064FEBE5D1}" destId="{EF522746-240C-4BD5-9964-53E409D40F4F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0A2B2362-6325-43B6-BF2F-165AD1DAEE59}" type="presOf" srcId="{26662740-1E46-40D7-824B-EFCFC4630EC8}" destId="{4BB8C93C-0B6D-48AF-ACE5-1FF0F5945192}" srcOrd="0" destOrd="0" presId="urn:microsoft.com/office/officeart/2005/8/layout/chevron1"/>
    <dgm:cxn modelId="{B4781722-3D6B-4576-8083-2F0CD57EF93F}" type="presParOf" srcId="{8576109F-51A5-4836-9489-C4BE623651B3}" destId="{EF522746-240C-4BD5-9964-53E409D40F4F}" srcOrd="0" destOrd="0" presId="urn:microsoft.com/office/officeart/2005/8/layout/chevron1"/>
    <dgm:cxn modelId="{C3E9434B-A51C-4CCA-AA40-859992CF5D38}" type="presParOf" srcId="{8576109F-51A5-4836-9489-C4BE623651B3}" destId="{7D01143C-8F46-4A09-9BA3-F9608CE4D3BC}" srcOrd="1" destOrd="0" presId="urn:microsoft.com/office/officeart/2005/8/layout/chevron1"/>
    <dgm:cxn modelId="{AB5A8369-63C1-4598-B4CE-CF1CAAB7F5BD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Testing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Test approach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94CDD960-E51A-4BA0-A328-8ED979B91BDD}" type="presOf" srcId="{E922F1E8-2AE7-4122-BEFD-83064FEBE5D1}" destId="{EF522746-240C-4BD5-9964-53E409D40F4F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6F7C8685-D000-432D-8D62-806D0869753C}" type="presOf" srcId="{26662740-1E46-40D7-824B-EFCFC4630EC8}" destId="{4BB8C93C-0B6D-48AF-ACE5-1FF0F5945192}" srcOrd="0" destOrd="0" presId="urn:microsoft.com/office/officeart/2005/8/layout/chevron1"/>
    <dgm:cxn modelId="{4D0DD2D3-FC4B-456B-82D9-C47FF0246B11}" type="presOf" srcId="{2594E709-245A-4A2A-96C9-AD01ACA39F04}" destId="{8576109F-51A5-4836-9489-C4BE623651B3}" srcOrd="0" destOrd="0" presId="urn:microsoft.com/office/officeart/2005/8/layout/chevron1"/>
    <dgm:cxn modelId="{4AC66835-04B2-473C-9B74-268E2C7D1205}" type="presParOf" srcId="{8576109F-51A5-4836-9489-C4BE623651B3}" destId="{EF522746-240C-4BD5-9964-53E409D40F4F}" srcOrd="0" destOrd="0" presId="urn:microsoft.com/office/officeart/2005/8/layout/chevron1"/>
    <dgm:cxn modelId="{C16094A6-E92F-44FD-9C4C-821087A421D4}" type="presParOf" srcId="{8576109F-51A5-4836-9489-C4BE623651B3}" destId="{7D01143C-8F46-4A09-9BA3-F9608CE4D3BC}" srcOrd="1" destOrd="0" presId="urn:microsoft.com/office/officeart/2005/8/layout/chevron1"/>
    <dgm:cxn modelId="{65F6B9A0-B937-464C-9AF6-57A4AF5AFA88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F0446640-1F7B-4F65-B636-4BF2923B6A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2CB1469-4E90-4C66-9057-4F4DC46523D4}">
      <dgm:prSet phldrT="[Text]" custT="1"/>
      <dgm:spPr/>
      <dgm:t>
        <a:bodyPr/>
        <a:lstStyle/>
        <a:p>
          <a:r>
            <a:rPr lang="en-US" sz="1800" dirty="0" smtClean="0"/>
            <a:t>Testing</a:t>
          </a:r>
          <a:endParaRPr lang="en-US" sz="1800" dirty="0"/>
        </a:p>
      </dgm:t>
    </dgm:pt>
    <dgm:pt modelId="{63404818-84FA-42A7-A07B-4AFBB144EFAA}" type="parTrans" cxnId="{D55F71F1-2AC5-4F63-A78E-125F6CA40DBF}">
      <dgm:prSet/>
      <dgm:spPr/>
      <dgm:t>
        <a:bodyPr/>
        <a:lstStyle/>
        <a:p>
          <a:endParaRPr lang="en-US" sz="1800"/>
        </a:p>
      </dgm:t>
    </dgm:pt>
    <dgm:pt modelId="{A7EA5DC0-E4D8-4D38-AB6E-C9B664BE68F5}" type="sibTrans" cxnId="{D55F71F1-2AC5-4F63-A78E-125F6CA40DBF}">
      <dgm:prSet/>
      <dgm:spPr/>
      <dgm:t>
        <a:bodyPr/>
        <a:lstStyle/>
        <a:p>
          <a:endParaRPr lang="en-US" sz="1800"/>
        </a:p>
      </dgm:t>
    </dgm:pt>
    <dgm:pt modelId="{957D98F8-7445-4487-917A-36DFD814A47F}">
      <dgm:prSet phldrT="[Text]" custT="1"/>
      <dgm:spPr/>
      <dgm:t>
        <a:bodyPr/>
        <a:lstStyle/>
        <a:p>
          <a:r>
            <a:rPr lang="en-US" sz="1800" dirty="0" smtClean="0"/>
            <a:t>Test plan</a:t>
          </a:r>
          <a:endParaRPr lang="en-US" sz="1800" dirty="0"/>
        </a:p>
      </dgm:t>
    </dgm:pt>
    <dgm:pt modelId="{92245E62-9D1B-4938-8AD1-4B421A8397F0}" type="parTrans" cxnId="{4C790185-7288-4E9D-8F7D-1B1017647F13}">
      <dgm:prSet/>
      <dgm:spPr/>
      <dgm:t>
        <a:bodyPr/>
        <a:lstStyle/>
        <a:p>
          <a:endParaRPr lang="en-US" sz="1800"/>
        </a:p>
      </dgm:t>
    </dgm:pt>
    <dgm:pt modelId="{B2FED87F-5F7D-4F9E-BD4C-D752610F06FF}" type="sibTrans" cxnId="{4C790185-7288-4E9D-8F7D-1B1017647F13}">
      <dgm:prSet/>
      <dgm:spPr/>
      <dgm:t>
        <a:bodyPr/>
        <a:lstStyle/>
        <a:p>
          <a:endParaRPr lang="en-US" sz="1800"/>
        </a:p>
      </dgm:t>
    </dgm:pt>
    <dgm:pt modelId="{F131A7FC-200B-4CFF-BC71-3B503E33B229}">
      <dgm:prSet phldrT="[Text]" custT="1"/>
      <dgm:spPr/>
      <dgm:t>
        <a:bodyPr/>
        <a:lstStyle/>
        <a:p>
          <a:r>
            <a:rPr lang="en-US" sz="1800" dirty="0" smtClean="0"/>
            <a:t>Features to be tested</a:t>
          </a:r>
          <a:endParaRPr lang="en-US" sz="1800" dirty="0"/>
        </a:p>
      </dgm:t>
    </dgm:pt>
    <dgm:pt modelId="{FA5A3B26-800B-4880-A126-CCBAEC5A40B3}" type="parTrans" cxnId="{1D3365DC-D447-4B3C-B8BF-ACB84AC922B4}">
      <dgm:prSet/>
      <dgm:spPr/>
      <dgm:t>
        <a:bodyPr/>
        <a:lstStyle/>
        <a:p>
          <a:endParaRPr lang="en-US" sz="1800"/>
        </a:p>
      </dgm:t>
    </dgm:pt>
    <dgm:pt modelId="{6D4EE9F3-8114-4B1F-B173-495A215D195E}" type="sibTrans" cxnId="{1D3365DC-D447-4B3C-B8BF-ACB84AC922B4}">
      <dgm:prSet/>
      <dgm:spPr/>
      <dgm:t>
        <a:bodyPr/>
        <a:lstStyle/>
        <a:p>
          <a:endParaRPr lang="en-US" sz="1800"/>
        </a:p>
      </dgm:t>
    </dgm:pt>
    <dgm:pt modelId="{FCAF2093-890C-48F4-884C-0F14326A7F63}">
      <dgm:prSet custT="1"/>
      <dgm:spPr/>
      <dgm:t>
        <a:bodyPr/>
        <a:lstStyle/>
        <a:p>
          <a:r>
            <a:rPr lang="en-US" sz="1800" dirty="0" smtClean="0"/>
            <a:t>Functional requirement</a:t>
          </a:r>
          <a:endParaRPr lang="en-US" sz="1800" dirty="0"/>
        </a:p>
      </dgm:t>
    </dgm:pt>
    <dgm:pt modelId="{267F16CB-ADE2-4066-A09F-C7BB6E9ACBAC}" type="parTrans" cxnId="{84FA8331-866B-43C9-8CF9-0776C5651C01}">
      <dgm:prSet/>
      <dgm:spPr/>
      <dgm:t>
        <a:bodyPr/>
        <a:lstStyle/>
        <a:p>
          <a:endParaRPr lang="en-US" sz="1800"/>
        </a:p>
      </dgm:t>
    </dgm:pt>
    <dgm:pt modelId="{B8AAB20D-DE54-47FE-A13E-2F91D28D8F2F}" type="sibTrans" cxnId="{84FA8331-866B-43C9-8CF9-0776C5651C01}">
      <dgm:prSet/>
      <dgm:spPr/>
      <dgm:t>
        <a:bodyPr/>
        <a:lstStyle/>
        <a:p>
          <a:endParaRPr lang="en-US" sz="1800"/>
        </a:p>
      </dgm:t>
    </dgm:pt>
    <dgm:pt modelId="{87BD89AF-0D7F-4D65-BEBC-013B29984EB0}" type="pres">
      <dgm:prSet presAssocID="{F0446640-1F7B-4F65-B636-4BF2923B6AED}" presName="Name0" presStyleCnt="0">
        <dgm:presLayoutVars>
          <dgm:dir/>
          <dgm:animLvl val="lvl"/>
          <dgm:resizeHandles val="exact"/>
        </dgm:presLayoutVars>
      </dgm:prSet>
      <dgm:spPr/>
    </dgm:pt>
    <dgm:pt modelId="{15935E87-2425-49A6-947A-ACCE0E361A9D}" type="pres">
      <dgm:prSet presAssocID="{E2CB1469-4E90-4C66-9057-4F4DC46523D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80C79-4F60-4934-98C2-660F26AFAA63}" type="pres">
      <dgm:prSet presAssocID="{A7EA5DC0-E4D8-4D38-AB6E-C9B664BE68F5}" presName="parTxOnlySpace" presStyleCnt="0"/>
      <dgm:spPr/>
    </dgm:pt>
    <dgm:pt modelId="{4FF8CA3A-894C-479C-9D17-F2638762EC05}" type="pres">
      <dgm:prSet presAssocID="{957D98F8-7445-4487-917A-36DFD814A47F}" presName="parTxOnly" presStyleLbl="node1" presStyleIdx="1" presStyleCnt="4" custLinFactX="-4591" custLinFactNeighborX="-100000" custLinFactNeighborY="2762">
        <dgm:presLayoutVars>
          <dgm:chMax val="0"/>
          <dgm:chPref val="0"/>
          <dgm:bulletEnabled val="1"/>
        </dgm:presLayoutVars>
      </dgm:prSet>
      <dgm:spPr/>
    </dgm:pt>
    <dgm:pt modelId="{D6A294BD-97A9-4197-BEEE-F7392DE40B86}" type="pres">
      <dgm:prSet presAssocID="{B2FED87F-5F7D-4F9E-BD4C-D752610F06FF}" presName="parTxOnlySpace" presStyleCnt="0"/>
      <dgm:spPr/>
    </dgm:pt>
    <dgm:pt modelId="{F81AEFA4-7650-41D4-ACA8-4283F16E4DAE}" type="pres">
      <dgm:prSet presAssocID="{F131A7FC-200B-4CFF-BC71-3B503E33B229}" presName="parTxOnly" presStyleLbl="node1" presStyleIdx="2" presStyleCnt="4" custLinFactX="-15232" custLinFactNeighborX="-100000" custLinFactNeighborY="2762">
        <dgm:presLayoutVars>
          <dgm:chMax val="0"/>
          <dgm:chPref val="0"/>
          <dgm:bulletEnabled val="1"/>
        </dgm:presLayoutVars>
      </dgm:prSet>
      <dgm:spPr/>
    </dgm:pt>
    <dgm:pt modelId="{9426E106-1908-4E59-91DC-E312B2D33CDC}" type="pres">
      <dgm:prSet presAssocID="{6D4EE9F3-8114-4B1F-B173-495A215D195E}" presName="parTxOnlySpace" presStyleCnt="0"/>
      <dgm:spPr/>
    </dgm:pt>
    <dgm:pt modelId="{AB894556-34C6-4AA3-B5F9-5DD43B4C5699}" type="pres">
      <dgm:prSet presAssocID="{FCAF2093-890C-48F4-884C-0F14326A7F63}" presName="parTxOnly" presStyleLbl="node1" presStyleIdx="3" presStyleCnt="4" custScaleX="109713" custLinFactX="-25873" custLinFactNeighborX="-100000" custLinFactNeighborY="2762">
        <dgm:presLayoutVars>
          <dgm:chMax val="0"/>
          <dgm:chPref val="0"/>
          <dgm:bulletEnabled val="1"/>
        </dgm:presLayoutVars>
      </dgm:prSet>
      <dgm:spPr/>
    </dgm:pt>
  </dgm:ptLst>
  <dgm:cxnLst>
    <dgm:cxn modelId="{84FA8331-866B-43C9-8CF9-0776C5651C01}" srcId="{F0446640-1F7B-4F65-B636-4BF2923B6AED}" destId="{FCAF2093-890C-48F4-884C-0F14326A7F63}" srcOrd="3" destOrd="0" parTransId="{267F16CB-ADE2-4066-A09F-C7BB6E9ACBAC}" sibTransId="{B8AAB20D-DE54-47FE-A13E-2F91D28D8F2F}"/>
    <dgm:cxn modelId="{593E5D1F-9CDE-4B88-8D50-A1F170937A25}" type="presOf" srcId="{E2CB1469-4E90-4C66-9057-4F4DC46523D4}" destId="{15935E87-2425-49A6-947A-ACCE0E361A9D}" srcOrd="0" destOrd="0" presId="urn:microsoft.com/office/officeart/2005/8/layout/chevron1"/>
    <dgm:cxn modelId="{D55F71F1-2AC5-4F63-A78E-125F6CA40DBF}" srcId="{F0446640-1F7B-4F65-B636-4BF2923B6AED}" destId="{E2CB1469-4E90-4C66-9057-4F4DC46523D4}" srcOrd="0" destOrd="0" parTransId="{63404818-84FA-42A7-A07B-4AFBB144EFAA}" sibTransId="{A7EA5DC0-E4D8-4D38-AB6E-C9B664BE68F5}"/>
    <dgm:cxn modelId="{4C790185-7288-4E9D-8F7D-1B1017647F13}" srcId="{F0446640-1F7B-4F65-B636-4BF2923B6AED}" destId="{957D98F8-7445-4487-917A-36DFD814A47F}" srcOrd="1" destOrd="0" parTransId="{92245E62-9D1B-4938-8AD1-4B421A8397F0}" sibTransId="{B2FED87F-5F7D-4F9E-BD4C-D752610F06FF}"/>
    <dgm:cxn modelId="{7903C342-4CE5-4AEA-B93F-BE7CC3EA0E62}" type="presOf" srcId="{F131A7FC-200B-4CFF-BC71-3B503E33B229}" destId="{F81AEFA4-7650-41D4-ACA8-4283F16E4DAE}" srcOrd="0" destOrd="0" presId="urn:microsoft.com/office/officeart/2005/8/layout/chevron1"/>
    <dgm:cxn modelId="{FDC1D2B1-188E-4586-B344-E2057891C770}" type="presOf" srcId="{F0446640-1F7B-4F65-B636-4BF2923B6AED}" destId="{87BD89AF-0D7F-4D65-BEBC-013B29984EB0}" srcOrd="0" destOrd="0" presId="urn:microsoft.com/office/officeart/2005/8/layout/chevron1"/>
    <dgm:cxn modelId="{3DBC42B7-44D3-48D9-A96C-94A18634F80D}" type="presOf" srcId="{FCAF2093-890C-48F4-884C-0F14326A7F63}" destId="{AB894556-34C6-4AA3-B5F9-5DD43B4C5699}" srcOrd="0" destOrd="0" presId="urn:microsoft.com/office/officeart/2005/8/layout/chevron1"/>
    <dgm:cxn modelId="{1D3365DC-D447-4B3C-B8BF-ACB84AC922B4}" srcId="{F0446640-1F7B-4F65-B636-4BF2923B6AED}" destId="{F131A7FC-200B-4CFF-BC71-3B503E33B229}" srcOrd="2" destOrd="0" parTransId="{FA5A3B26-800B-4880-A126-CCBAEC5A40B3}" sibTransId="{6D4EE9F3-8114-4B1F-B173-495A215D195E}"/>
    <dgm:cxn modelId="{1309D381-78D9-4839-969D-667487EFCF4C}" type="presOf" srcId="{957D98F8-7445-4487-917A-36DFD814A47F}" destId="{4FF8CA3A-894C-479C-9D17-F2638762EC05}" srcOrd="0" destOrd="0" presId="urn:microsoft.com/office/officeart/2005/8/layout/chevron1"/>
    <dgm:cxn modelId="{7C56D7EB-CFDF-43D7-845A-E3BF2C0209A7}" type="presParOf" srcId="{87BD89AF-0D7F-4D65-BEBC-013B29984EB0}" destId="{15935E87-2425-49A6-947A-ACCE0E361A9D}" srcOrd="0" destOrd="0" presId="urn:microsoft.com/office/officeart/2005/8/layout/chevron1"/>
    <dgm:cxn modelId="{0B52032C-0AEA-4D09-BE39-85545D8AA1D2}" type="presParOf" srcId="{87BD89AF-0D7F-4D65-BEBC-013B29984EB0}" destId="{97480C79-4F60-4934-98C2-660F26AFAA63}" srcOrd="1" destOrd="0" presId="urn:microsoft.com/office/officeart/2005/8/layout/chevron1"/>
    <dgm:cxn modelId="{C911CE7D-26AC-4E51-A8BC-6F1312E5E672}" type="presParOf" srcId="{87BD89AF-0D7F-4D65-BEBC-013B29984EB0}" destId="{4FF8CA3A-894C-479C-9D17-F2638762EC05}" srcOrd="2" destOrd="0" presId="urn:microsoft.com/office/officeart/2005/8/layout/chevron1"/>
    <dgm:cxn modelId="{91E6D5F7-D1C8-4791-A51C-3F54C5431C21}" type="presParOf" srcId="{87BD89AF-0D7F-4D65-BEBC-013B29984EB0}" destId="{D6A294BD-97A9-4197-BEEE-F7392DE40B86}" srcOrd="3" destOrd="0" presId="urn:microsoft.com/office/officeart/2005/8/layout/chevron1"/>
    <dgm:cxn modelId="{70A4C75E-8090-4DF9-A5E7-7A476E5DAD95}" type="presParOf" srcId="{87BD89AF-0D7F-4D65-BEBC-013B29984EB0}" destId="{F81AEFA4-7650-41D4-ACA8-4283F16E4DAE}" srcOrd="4" destOrd="0" presId="urn:microsoft.com/office/officeart/2005/8/layout/chevron1"/>
    <dgm:cxn modelId="{7BF85261-0945-4206-A453-91B3798B0FF9}" type="presParOf" srcId="{87BD89AF-0D7F-4D65-BEBC-013B29984EB0}" destId="{9426E106-1908-4E59-91DC-E312B2D33CDC}" srcOrd="5" destOrd="0" presId="urn:microsoft.com/office/officeart/2005/8/layout/chevron1"/>
    <dgm:cxn modelId="{782DADEC-5B3F-45F4-AFF7-9F485B70C920}" type="presParOf" srcId="{87BD89AF-0D7F-4D65-BEBC-013B29984EB0}" destId="{AB894556-34C6-4AA3-B5F9-5DD43B4C569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0446640-1F7B-4F65-B636-4BF2923B6A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2CB1469-4E90-4C66-9057-4F4DC46523D4}">
      <dgm:prSet phldrT="[Text]" custT="1"/>
      <dgm:spPr/>
      <dgm:t>
        <a:bodyPr/>
        <a:lstStyle/>
        <a:p>
          <a:r>
            <a:rPr lang="en-US" sz="1800" dirty="0" smtClean="0"/>
            <a:t>Testing</a:t>
          </a:r>
          <a:endParaRPr lang="en-US" sz="1800" dirty="0"/>
        </a:p>
      </dgm:t>
    </dgm:pt>
    <dgm:pt modelId="{63404818-84FA-42A7-A07B-4AFBB144EFAA}" type="parTrans" cxnId="{D55F71F1-2AC5-4F63-A78E-125F6CA40DBF}">
      <dgm:prSet/>
      <dgm:spPr/>
      <dgm:t>
        <a:bodyPr/>
        <a:lstStyle/>
        <a:p>
          <a:endParaRPr lang="en-US" sz="1800"/>
        </a:p>
      </dgm:t>
    </dgm:pt>
    <dgm:pt modelId="{A7EA5DC0-E4D8-4D38-AB6E-C9B664BE68F5}" type="sibTrans" cxnId="{D55F71F1-2AC5-4F63-A78E-125F6CA40DBF}">
      <dgm:prSet/>
      <dgm:spPr/>
      <dgm:t>
        <a:bodyPr/>
        <a:lstStyle/>
        <a:p>
          <a:endParaRPr lang="en-US" sz="1800"/>
        </a:p>
      </dgm:t>
    </dgm:pt>
    <dgm:pt modelId="{957D98F8-7445-4487-917A-36DFD814A47F}">
      <dgm:prSet phldrT="[Text]" custT="1"/>
      <dgm:spPr/>
      <dgm:t>
        <a:bodyPr/>
        <a:lstStyle/>
        <a:p>
          <a:r>
            <a:rPr lang="en-US" sz="1800" dirty="0" smtClean="0"/>
            <a:t>Test plan</a:t>
          </a:r>
          <a:endParaRPr lang="en-US" sz="1800" dirty="0"/>
        </a:p>
      </dgm:t>
    </dgm:pt>
    <dgm:pt modelId="{92245E62-9D1B-4938-8AD1-4B421A8397F0}" type="parTrans" cxnId="{4C790185-7288-4E9D-8F7D-1B1017647F13}">
      <dgm:prSet/>
      <dgm:spPr/>
      <dgm:t>
        <a:bodyPr/>
        <a:lstStyle/>
        <a:p>
          <a:endParaRPr lang="en-US" sz="1800"/>
        </a:p>
      </dgm:t>
    </dgm:pt>
    <dgm:pt modelId="{B2FED87F-5F7D-4F9E-BD4C-D752610F06FF}" type="sibTrans" cxnId="{4C790185-7288-4E9D-8F7D-1B1017647F13}">
      <dgm:prSet/>
      <dgm:spPr/>
      <dgm:t>
        <a:bodyPr/>
        <a:lstStyle/>
        <a:p>
          <a:endParaRPr lang="en-US" sz="1800"/>
        </a:p>
      </dgm:t>
    </dgm:pt>
    <dgm:pt modelId="{F131A7FC-200B-4CFF-BC71-3B503E33B229}">
      <dgm:prSet phldrT="[Text]" custT="1"/>
      <dgm:spPr/>
      <dgm:t>
        <a:bodyPr/>
        <a:lstStyle/>
        <a:p>
          <a:r>
            <a:rPr lang="en-US" sz="1800" dirty="0" smtClean="0"/>
            <a:t>Features to be tested</a:t>
          </a:r>
          <a:endParaRPr lang="en-US" sz="1800" dirty="0"/>
        </a:p>
      </dgm:t>
    </dgm:pt>
    <dgm:pt modelId="{FA5A3B26-800B-4880-A126-CCBAEC5A40B3}" type="parTrans" cxnId="{1D3365DC-D447-4B3C-B8BF-ACB84AC922B4}">
      <dgm:prSet/>
      <dgm:spPr/>
      <dgm:t>
        <a:bodyPr/>
        <a:lstStyle/>
        <a:p>
          <a:endParaRPr lang="en-US" sz="1800"/>
        </a:p>
      </dgm:t>
    </dgm:pt>
    <dgm:pt modelId="{6D4EE9F3-8114-4B1F-B173-495A215D195E}" type="sibTrans" cxnId="{1D3365DC-D447-4B3C-B8BF-ACB84AC922B4}">
      <dgm:prSet/>
      <dgm:spPr/>
      <dgm:t>
        <a:bodyPr/>
        <a:lstStyle/>
        <a:p>
          <a:endParaRPr lang="en-US" sz="1800"/>
        </a:p>
      </dgm:t>
    </dgm:pt>
    <dgm:pt modelId="{FCAF2093-890C-48F4-884C-0F14326A7F63}">
      <dgm:prSet custT="1"/>
      <dgm:spPr/>
      <dgm:t>
        <a:bodyPr/>
        <a:lstStyle/>
        <a:p>
          <a:r>
            <a:rPr lang="en-US" sz="1800" dirty="0" smtClean="0"/>
            <a:t>Non-functional requirement</a:t>
          </a:r>
          <a:endParaRPr lang="en-US" sz="1800" dirty="0"/>
        </a:p>
      </dgm:t>
    </dgm:pt>
    <dgm:pt modelId="{267F16CB-ADE2-4066-A09F-C7BB6E9ACBAC}" type="parTrans" cxnId="{84FA8331-866B-43C9-8CF9-0776C5651C01}">
      <dgm:prSet/>
      <dgm:spPr/>
      <dgm:t>
        <a:bodyPr/>
        <a:lstStyle/>
        <a:p>
          <a:endParaRPr lang="en-US" sz="1800"/>
        </a:p>
      </dgm:t>
    </dgm:pt>
    <dgm:pt modelId="{B8AAB20D-DE54-47FE-A13E-2F91D28D8F2F}" type="sibTrans" cxnId="{84FA8331-866B-43C9-8CF9-0776C5651C01}">
      <dgm:prSet/>
      <dgm:spPr/>
      <dgm:t>
        <a:bodyPr/>
        <a:lstStyle/>
        <a:p>
          <a:endParaRPr lang="en-US" sz="1800"/>
        </a:p>
      </dgm:t>
    </dgm:pt>
    <dgm:pt modelId="{87BD89AF-0D7F-4D65-BEBC-013B29984EB0}" type="pres">
      <dgm:prSet presAssocID="{F0446640-1F7B-4F65-B636-4BF2923B6AED}" presName="Name0" presStyleCnt="0">
        <dgm:presLayoutVars>
          <dgm:dir/>
          <dgm:animLvl val="lvl"/>
          <dgm:resizeHandles val="exact"/>
        </dgm:presLayoutVars>
      </dgm:prSet>
      <dgm:spPr/>
    </dgm:pt>
    <dgm:pt modelId="{15935E87-2425-49A6-947A-ACCE0E361A9D}" type="pres">
      <dgm:prSet presAssocID="{E2CB1469-4E90-4C66-9057-4F4DC46523D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80C79-4F60-4934-98C2-660F26AFAA63}" type="pres">
      <dgm:prSet presAssocID="{A7EA5DC0-E4D8-4D38-AB6E-C9B664BE68F5}" presName="parTxOnlySpace" presStyleCnt="0"/>
      <dgm:spPr/>
    </dgm:pt>
    <dgm:pt modelId="{4FF8CA3A-894C-479C-9D17-F2638762EC05}" type="pres">
      <dgm:prSet presAssocID="{957D98F8-7445-4487-917A-36DFD814A47F}" presName="parTxOnly" presStyleLbl="node1" presStyleIdx="1" presStyleCnt="4" custLinFactX="-4591" custLinFactNeighborX="-100000" custLinFactNeighborY="2762">
        <dgm:presLayoutVars>
          <dgm:chMax val="0"/>
          <dgm:chPref val="0"/>
          <dgm:bulletEnabled val="1"/>
        </dgm:presLayoutVars>
      </dgm:prSet>
      <dgm:spPr/>
    </dgm:pt>
    <dgm:pt modelId="{D6A294BD-97A9-4197-BEEE-F7392DE40B86}" type="pres">
      <dgm:prSet presAssocID="{B2FED87F-5F7D-4F9E-BD4C-D752610F06FF}" presName="parTxOnlySpace" presStyleCnt="0"/>
      <dgm:spPr/>
    </dgm:pt>
    <dgm:pt modelId="{F81AEFA4-7650-41D4-ACA8-4283F16E4DAE}" type="pres">
      <dgm:prSet presAssocID="{F131A7FC-200B-4CFF-BC71-3B503E33B229}" presName="parTxOnly" presStyleLbl="node1" presStyleIdx="2" presStyleCnt="4" custLinFactX="-15232" custLinFactNeighborX="-100000" custLinFactNeighborY="2762">
        <dgm:presLayoutVars>
          <dgm:chMax val="0"/>
          <dgm:chPref val="0"/>
          <dgm:bulletEnabled val="1"/>
        </dgm:presLayoutVars>
      </dgm:prSet>
      <dgm:spPr/>
    </dgm:pt>
    <dgm:pt modelId="{9426E106-1908-4E59-91DC-E312B2D33CDC}" type="pres">
      <dgm:prSet presAssocID="{6D4EE9F3-8114-4B1F-B173-495A215D195E}" presName="parTxOnlySpace" presStyleCnt="0"/>
      <dgm:spPr/>
    </dgm:pt>
    <dgm:pt modelId="{AB894556-34C6-4AA3-B5F9-5DD43B4C5699}" type="pres">
      <dgm:prSet presAssocID="{FCAF2093-890C-48F4-884C-0F14326A7F63}" presName="parTxOnly" presStyleLbl="node1" presStyleIdx="3" presStyleCnt="4" custScaleX="109713" custLinFactX="-25873" custLinFactNeighborX="-100000" custLinFactNeighborY="27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A8331-866B-43C9-8CF9-0776C5651C01}" srcId="{F0446640-1F7B-4F65-B636-4BF2923B6AED}" destId="{FCAF2093-890C-48F4-884C-0F14326A7F63}" srcOrd="3" destOrd="0" parTransId="{267F16CB-ADE2-4066-A09F-C7BB6E9ACBAC}" sibTransId="{B8AAB20D-DE54-47FE-A13E-2F91D28D8F2F}"/>
    <dgm:cxn modelId="{AEEF5BAA-B1D2-475B-B4EF-480F2AF26680}" type="presOf" srcId="{957D98F8-7445-4487-917A-36DFD814A47F}" destId="{4FF8CA3A-894C-479C-9D17-F2638762EC05}" srcOrd="0" destOrd="0" presId="urn:microsoft.com/office/officeart/2005/8/layout/chevron1"/>
    <dgm:cxn modelId="{9CDBAE6A-523A-4D81-9779-09AF3993D008}" type="presOf" srcId="{F131A7FC-200B-4CFF-BC71-3B503E33B229}" destId="{F81AEFA4-7650-41D4-ACA8-4283F16E4DAE}" srcOrd="0" destOrd="0" presId="urn:microsoft.com/office/officeart/2005/8/layout/chevron1"/>
    <dgm:cxn modelId="{B2E37C21-69D7-4BE4-8CC9-F266021B378E}" type="presOf" srcId="{E2CB1469-4E90-4C66-9057-4F4DC46523D4}" destId="{15935E87-2425-49A6-947A-ACCE0E361A9D}" srcOrd="0" destOrd="0" presId="urn:microsoft.com/office/officeart/2005/8/layout/chevron1"/>
    <dgm:cxn modelId="{D55F71F1-2AC5-4F63-A78E-125F6CA40DBF}" srcId="{F0446640-1F7B-4F65-B636-4BF2923B6AED}" destId="{E2CB1469-4E90-4C66-9057-4F4DC46523D4}" srcOrd="0" destOrd="0" parTransId="{63404818-84FA-42A7-A07B-4AFBB144EFAA}" sibTransId="{A7EA5DC0-E4D8-4D38-AB6E-C9B664BE68F5}"/>
    <dgm:cxn modelId="{4C790185-7288-4E9D-8F7D-1B1017647F13}" srcId="{F0446640-1F7B-4F65-B636-4BF2923B6AED}" destId="{957D98F8-7445-4487-917A-36DFD814A47F}" srcOrd="1" destOrd="0" parTransId="{92245E62-9D1B-4938-8AD1-4B421A8397F0}" sibTransId="{B2FED87F-5F7D-4F9E-BD4C-D752610F06FF}"/>
    <dgm:cxn modelId="{84A44002-9699-4C2B-9C24-180EC40765CB}" type="presOf" srcId="{FCAF2093-890C-48F4-884C-0F14326A7F63}" destId="{AB894556-34C6-4AA3-B5F9-5DD43B4C5699}" srcOrd="0" destOrd="0" presId="urn:microsoft.com/office/officeart/2005/8/layout/chevron1"/>
    <dgm:cxn modelId="{1D3365DC-D447-4B3C-B8BF-ACB84AC922B4}" srcId="{F0446640-1F7B-4F65-B636-4BF2923B6AED}" destId="{F131A7FC-200B-4CFF-BC71-3B503E33B229}" srcOrd="2" destOrd="0" parTransId="{FA5A3B26-800B-4880-A126-CCBAEC5A40B3}" sibTransId="{6D4EE9F3-8114-4B1F-B173-495A215D195E}"/>
    <dgm:cxn modelId="{D20575A1-2F47-422D-B3F6-211B8A8295EB}" type="presOf" srcId="{F0446640-1F7B-4F65-B636-4BF2923B6AED}" destId="{87BD89AF-0D7F-4D65-BEBC-013B29984EB0}" srcOrd="0" destOrd="0" presId="urn:microsoft.com/office/officeart/2005/8/layout/chevron1"/>
    <dgm:cxn modelId="{38FDA380-CFDD-4659-896E-8196CF93AF58}" type="presParOf" srcId="{87BD89AF-0D7F-4D65-BEBC-013B29984EB0}" destId="{15935E87-2425-49A6-947A-ACCE0E361A9D}" srcOrd="0" destOrd="0" presId="urn:microsoft.com/office/officeart/2005/8/layout/chevron1"/>
    <dgm:cxn modelId="{D9218EA9-569A-42C9-B9B3-23CCA798C72B}" type="presParOf" srcId="{87BD89AF-0D7F-4D65-BEBC-013B29984EB0}" destId="{97480C79-4F60-4934-98C2-660F26AFAA63}" srcOrd="1" destOrd="0" presId="urn:microsoft.com/office/officeart/2005/8/layout/chevron1"/>
    <dgm:cxn modelId="{E1DF8312-915F-4B0F-9C3C-00B5331F5F54}" type="presParOf" srcId="{87BD89AF-0D7F-4D65-BEBC-013B29984EB0}" destId="{4FF8CA3A-894C-479C-9D17-F2638762EC05}" srcOrd="2" destOrd="0" presId="urn:microsoft.com/office/officeart/2005/8/layout/chevron1"/>
    <dgm:cxn modelId="{2D3506A9-2855-4120-B95E-31C5E41F5057}" type="presParOf" srcId="{87BD89AF-0D7F-4D65-BEBC-013B29984EB0}" destId="{D6A294BD-97A9-4197-BEEE-F7392DE40B86}" srcOrd="3" destOrd="0" presId="urn:microsoft.com/office/officeart/2005/8/layout/chevron1"/>
    <dgm:cxn modelId="{B28F426C-CD7F-432F-B780-AF1FB0A069FE}" type="presParOf" srcId="{87BD89AF-0D7F-4D65-BEBC-013B29984EB0}" destId="{F81AEFA4-7650-41D4-ACA8-4283F16E4DAE}" srcOrd="4" destOrd="0" presId="urn:microsoft.com/office/officeart/2005/8/layout/chevron1"/>
    <dgm:cxn modelId="{CE998146-35E5-451E-85E1-FEC39E0E0B6B}" type="presParOf" srcId="{87BD89AF-0D7F-4D65-BEBC-013B29984EB0}" destId="{9426E106-1908-4E59-91DC-E312B2D33CDC}" srcOrd="5" destOrd="0" presId="urn:microsoft.com/office/officeart/2005/8/layout/chevron1"/>
    <dgm:cxn modelId="{16D579E6-0D58-4CF1-BD75-5A2552F095FD}" type="presParOf" srcId="{87BD89AF-0D7F-4D65-BEBC-013B29984EB0}" destId="{AB894556-34C6-4AA3-B5F9-5DD43B4C569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0446640-1F7B-4F65-B636-4BF2923B6AED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2CB1469-4E90-4C66-9057-4F4DC46523D4}">
      <dgm:prSet phldrT="[Text]" custT="1"/>
      <dgm:spPr/>
      <dgm:t>
        <a:bodyPr/>
        <a:lstStyle/>
        <a:p>
          <a:r>
            <a:rPr lang="en-US" sz="1800" dirty="0" smtClean="0"/>
            <a:t>Testing</a:t>
          </a:r>
          <a:endParaRPr lang="en-US" sz="1800" dirty="0"/>
        </a:p>
      </dgm:t>
    </dgm:pt>
    <dgm:pt modelId="{63404818-84FA-42A7-A07B-4AFBB144EFAA}" type="parTrans" cxnId="{D55F71F1-2AC5-4F63-A78E-125F6CA40DBF}">
      <dgm:prSet/>
      <dgm:spPr/>
      <dgm:t>
        <a:bodyPr/>
        <a:lstStyle/>
        <a:p>
          <a:endParaRPr lang="en-US" sz="1800"/>
        </a:p>
      </dgm:t>
    </dgm:pt>
    <dgm:pt modelId="{A7EA5DC0-E4D8-4D38-AB6E-C9B664BE68F5}" type="sibTrans" cxnId="{D55F71F1-2AC5-4F63-A78E-125F6CA40DBF}">
      <dgm:prSet/>
      <dgm:spPr/>
      <dgm:t>
        <a:bodyPr/>
        <a:lstStyle/>
        <a:p>
          <a:endParaRPr lang="en-US" sz="1800"/>
        </a:p>
      </dgm:t>
    </dgm:pt>
    <dgm:pt modelId="{957D98F8-7445-4487-917A-36DFD814A47F}">
      <dgm:prSet phldrT="[Text]" custT="1"/>
      <dgm:spPr/>
      <dgm:t>
        <a:bodyPr/>
        <a:lstStyle/>
        <a:p>
          <a:r>
            <a:rPr lang="en-US" sz="1800" dirty="0" smtClean="0"/>
            <a:t>Test plan</a:t>
          </a:r>
          <a:endParaRPr lang="en-US" sz="1800" dirty="0"/>
        </a:p>
      </dgm:t>
    </dgm:pt>
    <dgm:pt modelId="{92245E62-9D1B-4938-8AD1-4B421A8397F0}" type="parTrans" cxnId="{4C790185-7288-4E9D-8F7D-1B1017647F13}">
      <dgm:prSet/>
      <dgm:spPr/>
      <dgm:t>
        <a:bodyPr/>
        <a:lstStyle/>
        <a:p>
          <a:endParaRPr lang="en-US" sz="1800"/>
        </a:p>
      </dgm:t>
    </dgm:pt>
    <dgm:pt modelId="{B2FED87F-5F7D-4F9E-BD4C-D752610F06FF}" type="sibTrans" cxnId="{4C790185-7288-4E9D-8F7D-1B1017647F13}">
      <dgm:prSet/>
      <dgm:spPr/>
      <dgm:t>
        <a:bodyPr/>
        <a:lstStyle/>
        <a:p>
          <a:endParaRPr lang="en-US" sz="1800"/>
        </a:p>
      </dgm:t>
    </dgm:pt>
    <dgm:pt modelId="{F131A7FC-200B-4CFF-BC71-3B503E33B229}">
      <dgm:prSet phldrT="[Text]" custT="1"/>
      <dgm:spPr/>
      <dgm:t>
        <a:bodyPr/>
        <a:lstStyle/>
        <a:p>
          <a:r>
            <a:rPr lang="en-US" sz="1800" dirty="0" smtClean="0"/>
            <a:t>Features to be tested</a:t>
          </a:r>
          <a:endParaRPr lang="en-US" sz="1800" dirty="0"/>
        </a:p>
      </dgm:t>
    </dgm:pt>
    <dgm:pt modelId="{FA5A3B26-800B-4880-A126-CCBAEC5A40B3}" type="parTrans" cxnId="{1D3365DC-D447-4B3C-B8BF-ACB84AC922B4}">
      <dgm:prSet/>
      <dgm:spPr/>
      <dgm:t>
        <a:bodyPr/>
        <a:lstStyle/>
        <a:p>
          <a:endParaRPr lang="en-US" sz="1800"/>
        </a:p>
      </dgm:t>
    </dgm:pt>
    <dgm:pt modelId="{6D4EE9F3-8114-4B1F-B173-495A215D195E}" type="sibTrans" cxnId="{1D3365DC-D447-4B3C-B8BF-ACB84AC922B4}">
      <dgm:prSet/>
      <dgm:spPr/>
      <dgm:t>
        <a:bodyPr/>
        <a:lstStyle/>
        <a:p>
          <a:endParaRPr lang="en-US" sz="1800"/>
        </a:p>
      </dgm:t>
    </dgm:pt>
    <dgm:pt modelId="{FCAF2093-890C-48F4-884C-0F14326A7F63}">
      <dgm:prSet custT="1"/>
      <dgm:spPr/>
      <dgm:t>
        <a:bodyPr/>
        <a:lstStyle/>
        <a:p>
          <a:r>
            <a:rPr lang="en-US" sz="1800" dirty="0" smtClean="0"/>
            <a:t>Interface</a:t>
          </a:r>
          <a:endParaRPr lang="en-US" sz="1800" dirty="0"/>
        </a:p>
      </dgm:t>
    </dgm:pt>
    <dgm:pt modelId="{267F16CB-ADE2-4066-A09F-C7BB6E9ACBAC}" type="parTrans" cxnId="{84FA8331-866B-43C9-8CF9-0776C5651C01}">
      <dgm:prSet/>
      <dgm:spPr/>
      <dgm:t>
        <a:bodyPr/>
        <a:lstStyle/>
        <a:p>
          <a:endParaRPr lang="en-US" sz="1800"/>
        </a:p>
      </dgm:t>
    </dgm:pt>
    <dgm:pt modelId="{B8AAB20D-DE54-47FE-A13E-2F91D28D8F2F}" type="sibTrans" cxnId="{84FA8331-866B-43C9-8CF9-0776C5651C01}">
      <dgm:prSet/>
      <dgm:spPr/>
      <dgm:t>
        <a:bodyPr/>
        <a:lstStyle/>
        <a:p>
          <a:endParaRPr lang="en-US" sz="1800"/>
        </a:p>
      </dgm:t>
    </dgm:pt>
    <dgm:pt modelId="{87BD89AF-0D7F-4D65-BEBC-013B29984EB0}" type="pres">
      <dgm:prSet presAssocID="{F0446640-1F7B-4F65-B636-4BF2923B6AED}" presName="Name0" presStyleCnt="0">
        <dgm:presLayoutVars>
          <dgm:dir/>
          <dgm:animLvl val="lvl"/>
          <dgm:resizeHandles val="exact"/>
        </dgm:presLayoutVars>
      </dgm:prSet>
      <dgm:spPr/>
    </dgm:pt>
    <dgm:pt modelId="{15935E87-2425-49A6-947A-ACCE0E361A9D}" type="pres">
      <dgm:prSet presAssocID="{E2CB1469-4E90-4C66-9057-4F4DC46523D4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480C79-4F60-4934-98C2-660F26AFAA63}" type="pres">
      <dgm:prSet presAssocID="{A7EA5DC0-E4D8-4D38-AB6E-C9B664BE68F5}" presName="parTxOnlySpace" presStyleCnt="0"/>
      <dgm:spPr/>
    </dgm:pt>
    <dgm:pt modelId="{4FF8CA3A-894C-479C-9D17-F2638762EC05}" type="pres">
      <dgm:prSet presAssocID="{957D98F8-7445-4487-917A-36DFD814A47F}" presName="parTxOnly" presStyleLbl="node1" presStyleIdx="1" presStyleCnt="4" custLinFactX="-4591" custLinFactNeighborX="-100000" custLinFactNeighborY="2762">
        <dgm:presLayoutVars>
          <dgm:chMax val="0"/>
          <dgm:chPref val="0"/>
          <dgm:bulletEnabled val="1"/>
        </dgm:presLayoutVars>
      </dgm:prSet>
      <dgm:spPr/>
    </dgm:pt>
    <dgm:pt modelId="{D6A294BD-97A9-4197-BEEE-F7392DE40B86}" type="pres">
      <dgm:prSet presAssocID="{B2FED87F-5F7D-4F9E-BD4C-D752610F06FF}" presName="parTxOnlySpace" presStyleCnt="0"/>
      <dgm:spPr/>
    </dgm:pt>
    <dgm:pt modelId="{F81AEFA4-7650-41D4-ACA8-4283F16E4DAE}" type="pres">
      <dgm:prSet presAssocID="{F131A7FC-200B-4CFF-BC71-3B503E33B229}" presName="parTxOnly" presStyleLbl="node1" presStyleIdx="2" presStyleCnt="4" custLinFactX="-15232" custLinFactNeighborX="-100000" custLinFactNeighborY="2762">
        <dgm:presLayoutVars>
          <dgm:chMax val="0"/>
          <dgm:chPref val="0"/>
          <dgm:bulletEnabled val="1"/>
        </dgm:presLayoutVars>
      </dgm:prSet>
      <dgm:spPr/>
    </dgm:pt>
    <dgm:pt modelId="{9426E106-1908-4E59-91DC-E312B2D33CDC}" type="pres">
      <dgm:prSet presAssocID="{6D4EE9F3-8114-4B1F-B173-495A215D195E}" presName="parTxOnlySpace" presStyleCnt="0"/>
      <dgm:spPr/>
    </dgm:pt>
    <dgm:pt modelId="{AB894556-34C6-4AA3-B5F9-5DD43B4C5699}" type="pres">
      <dgm:prSet presAssocID="{FCAF2093-890C-48F4-884C-0F14326A7F63}" presName="parTxOnly" presStyleLbl="node1" presStyleIdx="3" presStyleCnt="4" custScaleX="109713" custLinFactX="-25873" custLinFactNeighborX="-100000" custLinFactNeighborY="2762">
        <dgm:presLayoutVars>
          <dgm:chMax val="0"/>
          <dgm:chPref val="0"/>
          <dgm:bulletEnabled val="1"/>
        </dgm:presLayoutVars>
      </dgm:prSet>
      <dgm:spPr/>
    </dgm:pt>
  </dgm:ptLst>
  <dgm:cxnLst>
    <dgm:cxn modelId="{84FA8331-866B-43C9-8CF9-0776C5651C01}" srcId="{F0446640-1F7B-4F65-B636-4BF2923B6AED}" destId="{FCAF2093-890C-48F4-884C-0F14326A7F63}" srcOrd="3" destOrd="0" parTransId="{267F16CB-ADE2-4066-A09F-C7BB6E9ACBAC}" sibTransId="{B8AAB20D-DE54-47FE-A13E-2F91D28D8F2F}"/>
    <dgm:cxn modelId="{14027302-9D80-4155-B841-82D669D30334}" type="presOf" srcId="{FCAF2093-890C-48F4-884C-0F14326A7F63}" destId="{AB894556-34C6-4AA3-B5F9-5DD43B4C5699}" srcOrd="0" destOrd="0" presId="urn:microsoft.com/office/officeart/2005/8/layout/chevron1"/>
    <dgm:cxn modelId="{D55F71F1-2AC5-4F63-A78E-125F6CA40DBF}" srcId="{F0446640-1F7B-4F65-B636-4BF2923B6AED}" destId="{E2CB1469-4E90-4C66-9057-4F4DC46523D4}" srcOrd="0" destOrd="0" parTransId="{63404818-84FA-42A7-A07B-4AFBB144EFAA}" sibTransId="{A7EA5DC0-E4D8-4D38-AB6E-C9B664BE68F5}"/>
    <dgm:cxn modelId="{4C790185-7288-4E9D-8F7D-1B1017647F13}" srcId="{F0446640-1F7B-4F65-B636-4BF2923B6AED}" destId="{957D98F8-7445-4487-917A-36DFD814A47F}" srcOrd="1" destOrd="0" parTransId="{92245E62-9D1B-4938-8AD1-4B421A8397F0}" sibTransId="{B2FED87F-5F7D-4F9E-BD4C-D752610F06FF}"/>
    <dgm:cxn modelId="{3B7DEE62-9C59-4D4B-A0D2-089C35634EAA}" type="presOf" srcId="{F131A7FC-200B-4CFF-BC71-3B503E33B229}" destId="{F81AEFA4-7650-41D4-ACA8-4283F16E4DAE}" srcOrd="0" destOrd="0" presId="urn:microsoft.com/office/officeart/2005/8/layout/chevron1"/>
    <dgm:cxn modelId="{D0109260-066A-4827-8388-A8097C27582D}" type="presOf" srcId="{F0446640-1F7B-4F65-B636-4BF2923B6AED}" destId="{87BD89AF-0D7F-4D65-BEBC-013B29984EB0}" srcOrd="0" destOrd="0" presId="urn:microsoft.com/office/officeart/2005/8/layout/chevron1"/>
    <dgm:cxn modelId="{DFABF8F5-E3E6-44C8-8804-977ACCE4030B}" type="presOf" srcId="{E2CB1469-4E90-4C66-9057-4F4DC46523D4}" destId="{15935E87-2425-49A6-947A-ACCE0E361A9D}" srcOrd="0" destOrd="0" presId="urn:microsoft.com/office/officeart/2005/8/layout/chevron1"/>
    <dgm:cxn modelId="{1D3365DC-D447-4B3C-B8BF-ACB84AC922B4}" srcId="{F0446640-1F7B-4F65-B636-4BF2923B6AED}" destId="{F131A7FC-200B-4CFF-BC71-3B503E33B229}" srcOrd="2" destOrd="0" parTransId="{FA5A3B26-800B-4880-A126-CCBAEC5A40B3}" sibTransId="{6D4EE9F3-8114-4B1F-B173-495A215D195E}"/>
    <dgm:cxn modelId="{CD64C286-ADE8-4C85-BA4C-B99C5B776462}" type="presOf" srcId="{957D98F8-7445-4487-917A-36DFD814A47F}" destId="{4FF8CA3A-894C-479C-9D17-F2638762EC05}" srcOrd="0" destOrd="0" presId="urn:microsoft.com/office/officeart/2005/8/layout/chevron1"/>
    <dgm:cxn modelId="{56217356-14C1-44B1-A585-14D7E7DFE9D0}" type="presParOf" srcId="{87BD89AF-0D7F-4D65-BEBC-013B29984EB0}" destId="{15935E87-2425-49A6-947A-ACCE0E361A9D}" srcOrd="0" destOrd="0" presId="urn:microsoft.com/office/officeart/2005/8/layout/chevron1"/>
    <dgm:cxn modelId="{54369CC4-536E-49A9-AF4D-21865CA675A0}" type="presParOf" srcId="{87BD89AF-0D7F-4D65-BEBC-013B29984EB0}" destId="{97480C79-4F60-4934-98C2-660F26AFAA63}" srcOrd="1" destOrd="0" presId="urn:microsoft.com/office/officeart/2005/8/layout/chevron1"/>
    <dgm:cxn modelId="{098A4D86-A108-41C3-97B9-4ABC4DF07155}" type="presParOf" srcId="{87BD89AF-0D7F-4D65-BEBC-013B29984EB0}" destId="{4FF8CA3A-894C-479C-9D17-F2638762EC05}" srcOrd="2" destOrd="0" presId="urn:microsoft.com/office/officeart/2005/8/layout/chevron1"/>
    <dgm:cxn modelId="{30604161-7526-4804-BA3E-C1DDFCE256C4}" type="presParOf" srcId="{87BD89AF-0D7F-4D65-BEBC-013B29984EB0}" destId="{D6A294BD-97A9-4197-BEEE-F7392DE40B86}" srcOrd="3" destOrd="0" presId="urn:microsoft.com/office/officeart/2005/8/layout/chevron1"/>
    <dgm:cxn modelId="{96E7C203-DC80-4627-86E3-2CA8C4A3685E}" type="presParOf" srcId="{87BD89AF-0D7F-4D65-BEBC-013B29984EB0}" destId="{F81AEFA4-7650-41D4-ACA8-4283F16E4DAE}" srcOrd="4" destOrd="0" presId="urn:microsoft.com/office/officeart/2005/8/layout/chevron1"/>
    <dgm:cxn modelId="{D62BECBB-51D8-4535-991F-BE56D654A117}" type="presParOf" srcId="{87BD89AF-0D7F-4D65-BEBC-013B29984EB0}" destId="{9426E106-1908-4E59-91DC-E312B2D33CDC}" srcOrd="5" destOrd="0" presId="urn:microsoft.com/office/officeart/2005/8/layout/chevron1"/>
    <dgm:cxn modelId="{F5DD9EF0-0EC7-49D1-A153-B6AF9951713B}" type="presParOf" srcId="{87BD89AF-0D7F-4D65-BEBC-013B29984EB0}" destId="{AB894556-34C6-4AA3-B5F9-5DD43B4C5699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Testing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Test Plan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56259D9B-11BF-4C2A-9077-CFBFE300E440}">
      <dgm:prSet custT="1"/>
      <dgm:spPr/>
      <dgm:t>
        <a:bodyPr/>
        <a:lstStyle/>
        <a:p>
          <a:r>
            <a:rPr lang="en-US" sz="1800" dirty="0" smtClean="0"/>
            <a:t>Features not to be tested</a:t>
          </a:r>
          <a:endParaRPr lang="en-US" sz="1800" dirty="0"/>
        </a:p>
      </dgm:t>
    </dgm:pt>
    <dgm:pt modelId="{45A23631-8739-4D04-93AD-62EFF62350D7}" type="parTrans" cxnId="{B95FB32D-2A4F-403F-BCD2-9B07F2649AD6}">
      <dgm:prSet/>
      <dgm:spPr/>
      <dgm:t>
        <a:bodyPr/>
        <a:lstStyle/>
        <a:p>
          <a:endParaRPr lang="en-US" sz="1800"/>
        </a:p>
      </dgm:t>
    </dgm:pt>
    <dgm:pt modelId="{420F9B06-E315-41AD-B4ED-1BD97049533D}" type="sibTrans" cxnId="{B95FB32D-2A4F-403F-BCD2-9B07F2649AD6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3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3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2043D-5BA5-4B84-9486-E497C71C6B75}" type="pres">
      <dgm:prSet presAssocID="{2AE92CB4-0BDC-4D80-B411-47DAC049A6C3}" presName="parTxOnlySpace" presStyleCnt="0"/>
      <dgm:spPr/>
    </dgm:pt>
    <dgm:pt modelId="{E8362401-AECB-46AF-800C-54C86E5715AA}" type="pres">
      <dgm:prSet presAssocID="{56259D9B-11BF-4C2A-9077-CFBFE300E440}" presName="parTxOnly" presStyleLbl="node1" presStyleIdx="2" presStyleCnt="3" custLinFactX="-22034" custLinFactNeighborX="-100000" custLinFactNeighborY="-19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F04303-149C-4642-970C-27F04A236269}" type="presOf" srcId="{E922F1E8-2AE7-4122-BEFD-83064FEBE5D1}" destId="{EF522746-240C-4BD5-9964-53E409D40F4F}" srcOrd="0" destOrd="0" presId="urn:microsoft.com/office/officeart/2005/8/layout/chevron1"/>
    <dgm:cxn modelId="{863CD918-BE8D-4407-94D1-23AD61ACB8D2}" type="presOf" srcId="{2594E709-245A-4A2A-96C9-AD01ACA39F04}" destId="{8576109F-51A5-4836-9489-C4BE623651B3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D4115EB0-889F-4B77-AEDC-A23C9EBBDA9B}" type="presOf" srcId="{26662740-1E46-40D7-824B-EFCFC4630EC8}" destId="{4BB8C93C-0B6D-48AF-ACE5-1FF0F5945192}" srcOrd="0" destOrd="0" presId="urn:microsoft.com/office/officeart/2005/8/layout/chevron1"/>
    <dgm:cxn modelId="{6BCE8F6D-B339-4ED2-8F1D-9714219E1383}" type="presOf" srcId="{56259D9B-11BF-4C2A-9077-CFBFE300E440}" destId="{E8362401-AECB-46AF-800C-54C86E5715AA}" srcOrd="0" destOrd="0" presId="urn:microsoft.com/office/officeart/2005/8/layout/chevron1"/>
    <dgm:cxn modelId="{B95FB32D-2A4F-403F-BCD2-9B07F2649AD6}" srcId="{2594E709-245A-4A2A-96C9-AD01ACA39F04}" destId="{56259D9B-11BF-4C2A-9077-CFBFE300E440}" srcOrd="2" destOrd="0" parTransId="{45A23631-8739-4D04-93AD-62EFF62350D7}" sibTransId="{420F9B06-E315-41AD-B4ED-1BD97049533D}"/>
    <dgm:cxn modelId="{948A1B93-5F9D-4532-8FBD-04C5B4639383}" type="presParOf" srcId="{8576109F-51A5-4836-9489-C4BE623651B3}" destId="{EF522746-240C-4BD5-9964-53E409D40F4F}" srcOrd="0" destOrd="0" presId="urn:microsoft.com/office/officeart/2005/8/layout/chevron1"/>
    <dgm:cxn modelId="{A902FCB4-E007-4EBC-8C0A-CBCA77F2E011}" type="presParOf" srcId="{8576109F-51A5-4836-9489-C4BE623651B3}" destId="{7D01143C-8F46-4A09-9BA3-F9608CE4D3BC}" srcOrd="1" destOrd="0" presId="urn:microsoft.com/office/officeart/2005/8/layout/chevron1"/>
    <dgm:cxn modelId="{024B88EE-24A9-4645-8848-193876F81762}" type="presParOf" srcId="{8576109F-51A5-4836-9489-C4BE623651B3}" destId="{4BB8C93C-0B6D-48AF-ACE5-1FF0F5945192}" srcOrd="2" destOrd="0" presId="urn:microsoft.com/office/officeart/2005/8/layout/chevron1"/>
    <dgm:cxn modelId="{1409D6C9-ED42-4A40-8665-0E6A287C24F9}" type="presParOf" srcId="{8576109F-51A5-4836-9489-C4BE623651B3}" destId="{BE42043D-5BA5-4B84-9486-E497C71C6B75}" srcOrd="3" destOrd="0" presId="urn:microsoft.com/office/officeart/2005/8/layout/chevron1"/>
    <dgm:cxn modelId="{21A8A764-0B1E-461E-8A71-A2C22900A046}" type="presParOf" srcId="{8576109F-51A5-4836-9489-C4BE623651B3}" destId="{E8362401-AECB-46AF-800C-54C86E5715A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Testing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Test Plan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56259D9B-11BF-4C2A-9077-CFBFE300E440}">
      <dgm:prSet custT="1"/>
      <dgm:spPr/>
      <dgm:t>
        <a:bodyPr/>
        <a:lstStyle/>
        <a:p>
          <a:r>
            <a:rPr lang="en-US" sz="1800" dirty="0" smtClean="0"/>
            <a:t>Testing tool and environment</a:t>
          </a:r>
          <a:endParaRPr lang="en-US" sz="1800" dirty="0"/>
        </a:p>
      </dgm:t>
    </dgm:pt>
    <dgm:pt modelId="{45A23631-8739-4D04-93AD-62EFF62350D7}" type="parTrans" cxnId="{B95FB32D-2A4F-403F-BCD2-9B07F2649AD6}">
      <dgm:prSet/>
      <dgm:spPr/>
      <dgm:t>
        <a:bodyPr/>
        <a:lstStyle/>
        <a:p>
          <a:endParaRPr lang="en-US" sz="1800"/>
        </a:p>
      </dgm:t>
    </dgm:pt>
    <dgm:pt modelId="{420F9B06-E315-41AD-B4ED-1BD97049533D}" type="sibTrans" cxnId="{B95FB32D-2A4F-403F-BCD2-9B07F2649AD6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3" custLinFactX="-23056" custLinFactNeighborX="-100000" custLinFactNeighborY="-141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3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42043D-5BA5-4B84-9486-E497C71C6B75}" type="pres">
      <dgm:prSet presAssocID="{2AE92CB4-0BDC-4D80-B411-47DAC049A6C3}" presName="parTxOnlySpace" presStyleCnt="0"/>
      <dgm:spPr/>
    </dgm:pt>
    <dgm:pt modelId="{E8362401-AECB-46AF-800C-54C86E5715AA}" type="pres">
      <dgm:prSet presAssocID="{56259D9B-11BF-4C2A-9077-CFBFE300E440}" presName="parTxOnly" presStyleLbl="node1" presStyleIdx="2" presStyleCnt="3" custScaleX="113315" custLinFactX="-22034" custLinFactNeighborX="-100000" custLinFactNeighborY="-194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D6222B-051C-432C-96B0-7DC472B9AFEB}" type="presOf" srcId="{56259D9B-11BF-4C2A-9077-CFBFE300E440}" destId="{E8362401-AECB-46AF-800C-54C86E5715AA}" srcOrd="0" destOrd="0" presId="urn:microsoft.com/office/officeart/2005/8/layout/chevron1"/>
    <dgm:cxn modelId="{3A686239-9DF1-4C9E-993D-538087637DDE}" type="presOf" srcId="{E922F1E8-2AE7-4122-BEFD-83064FEBE5D1}" destId="{EF522746-240C-4BD5-9964-53E409D40F4F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D3232956-E6C8-48FB-ADCE-F74235B71EC4}" type="presOf" srcId="{2594E709-245A-4A2A-96C9-AD01ACA39F04}" destId="{8576109F-51A5-4836-9489-C4BE623651B3}" srcOrd="0" destOrd="0" presId="urn:microsoft.com/office/officeart/2005/8/layout/chevron1"/>
    <dgm:cxn modelId="{37BD7795-237B-4A0A-AFF8-53B88D293831}" type="presOf" srcId="{26662740-1E46-40D7-824B-EFCFC4630EC8}" destId="{4BB8C93C-0B6D-48AF-ACE5-1FF0F5945192}" srcOrd="0" destOrd="0" presId="urn:microsoft.com/office/officeart/2005/8/layout/chevron1"/>
    <dgm:cxn modelId="{B95FB32D-2A4F-403F-BCD2-9B07F2649AD6}" srcId="{2594E709-245A-4A2A-96C9-AD01ACA39F04}" destId="{56259D9B-11BF-4C2A-9077-CFBFE300E440}" srcOrd="2" destOrd="0" parTransId="{45A23631-8739-4D04-93AD-62EFF62350D7}" sibTransId="{420F9B06-E315-41AD-B4ED-1BD97049533D}"/>
    <dgm:cxn modelId="{F62AA296-A781-4B4F-845F-C6FB3685ADF1}" type="presParOf" srcId="{8576109F-51A5-4836-9489-C4BE623651B3}" destId="{EF522746-240C-4BD5-9964-53E409D40F4F}" srcOrd="0" destOrd="0" presId="urn:microsoft.com/office/officeart/2005/8/layout/chevron1"/>
    <dgm:cxn modelId="{AF030688-3987-451E-8803-805BBE8BE46D}" type="presParOf" srcId="{8576109F-51A5-4836-9489-C4BE623651B3}" destId="{7D01143C-8F46-4A09-9BA3-F9608CE4D3BC}" srcOrd="1" destOrd="0" presId="urn:microsoft.com/office/officeart/2005/8/layout/chevron1"/>
    <dgm:cxn modelId="{316AF1BD-E465-408C-B531-E14C9A65B481}" type="presParOf" srcId="{8576109F-51A5-4836-9489-C4BE623651B3}" destId="{4BB8C93C-0B6D-48AF-ACE5-1FF0F5945192}" srcOrd="2" destOrd="0" presId="urn:microsoft.com/office/officeart/2005/8/layout/chevron1"/>
    <dgm:cxn modelId="{5641281B-A27C-4EB0-B31C-7A21584C3984}" type="presParOf" srcId="{8576109F-51A5-4836-9489-C4BE623651B3}" destId="{BE42043D-5BA5-4B84-9486-E497C71C6B75}" srcOrd="3" destOrd="0" presId="urn:microsoft.com/office/officeart/2005/8/layout/chevron1"/>
    <dgm:cxn modelId="{674F9D96-100C-47B9-8EB4-6F4822040489}" type="presParOf" srcId="{8576109F-51A5-4836-9489-C4BE623651B3}" destId="{E8362401-AECB-46AF-800C-54C86E5715A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Introduction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CMS’s Elements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ScaleX="113698" custLinFactNeighborX="-25465" custLinFactNeighborY="83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047F26-A9D2-490F-8A55-C9D7055F3863}" type="presOf" srcId="{26662740-1E46-40D7-824B-EFCFC4630EC8}" destId="{4BB8C93C-0B6D-48AF-ACE5-1FF0F5945192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07CAD774-8BE6-47FB-B93A-B93CBB0CB0A8}" type="presOf" srcId="{2594E709-245A-4A2A-96C9-AD01ACA39F04}" destId="{8576109F-51A5-4836-9489-C4BE623651B3}" srcOrd="0" destOrd="0" presId="urn:microsoft.com/office/officeart/2005/8/layout/chevron1"/>
    <dgm:cxn modelId="{B17C8252-3B31-4EE5-B9B7-7B424D03090C}" type="presOf" srcId="{E922F1E8-2AE7-4122-BEFD-83064FEBE5D1}" destId="{EF522746-240C-4BD5-9964-53E409D40F4F}" srcOrd="0" destOrd="0" presId="urn:microsoft.com/office/officeart/2005/8/layout/chevron1"/>
    <dgm:cxn modelId="{E5508136-D33F-4F61-9A9F-A6495ACDD425}" type="presParOf" srcId="{8576109F-51A5-4836-9489-C4BE623651B3}" destId="{EF522746-240C-4BD5-9964-53E409D40F4F}" srcOrd="0" destOrd="0" presId="urn:microsoft.com/office/officeart/2005/8/layout/chevron1"/>
    <dgm:cxn modelId="{6ECE758F-7D68-4A51-9A3C-D42EF89DE08F}" type="presParOf" srcId="{8576109F-51A5-4836-9489-C4BE623651B3}" destId="{7D01143C-8F46-4A09-9BA3-F9608CE4D3BC}" srcOrd="1" destOrd="0" presId="urn:microsoft.com/office/officeart/2005/8/layout/chevron1"/>
    <dgm:cxn modelId="{3B366629-AEBF-47EC-AFA5-D8621FD63996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Testing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Test report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C3A0E5-CE7D-4994-84CF-F3197F99A525}" type="presOf" srcId="{26662740-1E46-40D7-824B-EFCFC4630EC8}" destId="{4BB8C93C-0B6D-48AF-ACE5-1FF0F5945192}" srcOrd="0" destOrd="0" presId="urn:microsoft.com/office/officeart/2005/8/layout/chevron1"/>
    <dgm:cxn modelId="{D21664F2-FA92-4E16-B980-C514441E3DC5}" type="presOf" srcId="{E922F1E8-2AE7-4122-BEFD-83064FEBE5D1}" destId="{EF522746-240C-4BD5-9964-53E409D40F4F}" srcOrd="0" destOrd="0" presId="urn:microsoft.com/office/officeart/2005/8/layout/chevron1"/>
    <dgm:cxn modelId="{6737FC04-A6F3-4E7D-9BD2-3522B8F5BED0}" type="presOf" srcId="{2594E709-245A-4A2A-96C9-AD01ACA39F04}" destId="{8576109F-51A5-4836-9489-C4BE623651B3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28022F8E-4036-481D-915B-8D28C00E122C}" type="presParOf" srcId="{8576109F-51A5-4836-9489-C4BE623651B3}" destId="{EF522746-240C-4BD5-9964-53E409D40F4F}" srcOrd="0" destOrd="0" presId="urn:microsoft.com/office/officeart/2005/8/layout/chevron1"/>
    <dgm:cxn modelId="{27BE9334-94D1-4148-9967-8229F3A2B415}" type="presParOf" srcId="{8576109F-51A5-4836-9489-C4BE623651B3}" destId="{7D01143C-8F46-4A09-9BA3-F9608CE4D3BC}" srcOrd="1" destOrd="0" presId="urn:microsoft.com/office/officeart/2005/8/layout/chevron1"/>
    <dgm:cxn modelId="{9B3D6A8C-0D6E-432E-BE05-5C354458F8AE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/>
      <dgm:spPr/>
      <dgm:t>
        <a:bodyPr/>
        <a:lstStyle/>
        <a:p>
          <a:r>
            <a:rPr lang="en-US" dirty="0" smtClean="0"/>
            <a:t>Introduction</a:t>
          </a:r>
          <a:endParaRPr lang="en-US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/>
        </a:p>
      </dgm:t>
    </dgm:pt>
    <dgm:pt modelId="{26662740-1E46-40D7-824B-EFCFC4630EC8}">
      <dgm:prSet phldrT="[Text]"/>
      <dgm:spPr/>
      <dgm:t>
        <a:bodyPr/>
        <a:lstStyle/>
        <a:p>
          <a:r>
            <a:rPr lang="en-US" dirty="0" smtClean="0"/>
            <a:t>What’s CMS</a:t>
          </a:r>
          <a:endParaRPr lang="en-US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/>
        </a:p>
      </dgm:t>
    </dgm:pt>
    <dgm:pt modelId="{3166D443-DA22-4EFE-AED9-6AA88A7FA880}">
      <dgm:prSet/>
      <dgm:spPr/>
      <dgm:t>
        <a:bodyPr/>
        <a:lstStyle/>
        <a:p>
          <a:r>
            <a:rPr lang="en-US" dirty="0" smtClean="0"/>
            <a:t>CMA</a:t>
          </a:r>
          <a:endParaRPr lang="en-US" dirty="0"/>
        </a:p>
      </dgm:t>
    </dgm:pt>
    <dgm:pt modelId="{FF68297F-7481-4242-AA50-F104898A6DB3}" type="parTrans" cxnId="{8C716ED0-36BE-412E-BCE5-633B0AE6F13C}">
      <dgm:prSet/>
      <dgm:spPr/>
      <dgm:t>
        <a:bodyPr/>
        <a:lstStyle/>
        <a:p>
          <a:endParaRPr lang="en-US"/>
        </a:p>
      </dgm:t>
    </dgm:pt>
    <dgm:pt modelId="{89F9D8AC-19D6-4D73-A019-DDD20DF14139}" type="sibTrans" cxnId="{8C716ED0-36BE-412E-BCE5-633B0AE6F13C}">
      <dgm:prSet/>
      <dgm:spPr/>
      <dgm:t>
        <a:bodyPr/>
        <a:lstStyle/>
        <a:p>
          <a:endParaRPr lang="en-US"/>
        </a:p>
      </dgm:t>
    </dgm:pt>
    <dgm:pt modelId="{03732E54-03B1-4F05-B824-20EC504ED6D2}">
      <dgm:prSet/>
      <dgm:spPr/>
      <dgm:t>
        <a:bodyPr/>
        <a:lstStyle/>
        <a:p>
          <a:r>
            <a:rPr lang="en-US" dirty="0" smtClean="0"/>
            <a:t>CMS’s Elements</a:t>
          </a:r>
          <a:endParaRPr lang="en-US" dirty="0"/>
        </a:p>
      </dgm:t>
    </dgm:pt>
    <dgm:pt modelId="{6FEA67BF-F153-473E-8534-D1F57C068FFC}" type="parTrans" cxnId="{1640B733-CAB0-4051-882A-6ADE5C362A85}">
      <dgm:prSet/>
      <dgm:spPr/>
      <dgm:t>
        <a:bodyPr/>
        <a:lstStyle/>
        <a:p>
          <a:endParaRPr lang="en-US"/>
        </a:p>
      </dgm:t>
    </dgm:pt>
    <dgm:pt modelId="{9805501A-7B67-4FCF-9BCB-228D5579D2D2}" type="sibTrans" cxnId="{1640B733-CAB0-4051-882A-6ADE5C362A85}">
      <dgm:prSet/>
      <dgm:spPr/>
      <dgm:t>
        <a:bodyPr/>
        <a:lstStyle/>
        <a:p>
          <a:endParaRPr lang="en-US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4" custLinFactX="-35609" custLinFactY="-100000" custLinFactNeighborX="-100000" custLinFactNeighborY="-1826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4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5B2AB-6A51-4722-B242-93EEEEF18977}" type="pres">
      <dgm:prSet presAssocID="{2AE92CB4-0BDC-4D80-B411-47DAC049A6C3}" presName="parTxOnlySpace" presStyleCnt="0"/>
      <dgm:spPr/>
    </dgm:pt>
    <dgm:pt modelId="{82CB1AEE-310C-4D07-8B28-F8D5D6E7DF1A}" type="pres">
      <dgm:prSet presAssocID="{03732E54-03B1-4F05-B824-20EC504ED6D2}" presName="parTxOnly" presStyleLbl="node1" presStyleIdx="2" presStyleCnt="4" custLinFactX="-27389" custLinFactNeighborX="-100000" custLinFactNeighborY="-22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E33B0-7F46-4B88-B010-E46F8237B1BD}" type="pres">
      <dgm:prSet presAssocID="{9805501A-7B67-4FCF-9BCB-228D5579D2D2}" presName="parTxOnlySpace" presStyleCnt="0"/>
      <dgm:spPr/>
    </dgm:pt>
    <dgm:pt modelId="{08D4B19D-87B9-4369-867D-7A0BE714F745}" type="pres">
      <dgm:prSet presAssocID="{3166D443-DA22-4EFE-AED9-6AA88A7FA880}" presName="parTxOnly" presStyleLbl="node1" presStyleIdx="3" presStyleCnt="4" custLinFactX="-45997" custLinFactNeighborX="-100000" custLinFactNeighborY="-225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29D7AB-9CC5-4927-B563-36863B0F5A3B}" type="presOf" srcId="{03732E54-03B1-4F05-B824-20EC504ED6D2}" destId="{82CB1AEE-310C-4D07-8B28-F8D5D6E7DF1A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DFF2283B-665D-4882-A8FE-A123AB1290A4}" type="presOf" srcId="{26662740-1E46-40D7-824B-EFCFC4630EC8}" destId="{4BB8C93C-0B6D-48AF-ACE5-1FF0F5945192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8B7F865F-E07D-47C2-9780-BBAF1A66C075}" type="presOf" srcId="{2594E709-245A-4A2A-96C9-AD01ACA39F04}" destId="{8576109F-51A5-4836-9489-C4BE623651B3}" srcOrd="0" destOrd="0" presId="urn:microsoft.com/office/officeart/2005/8/layout/chevron1"/>
    <dgm:cxn modelId="{3491FD9A-C0A5-4088-B81C-3AAD4B7A1A8B}" type="presOf" srcId="{3166D443-DA22-4EFE-AED9-6AA88A7FA880}" destId="{08D4B19D-87B9-4369-867D-7A0BE714F745}" srcOrd="0" destOrd="0" presId="urn:microsoft.com/office/officeart/2005/8/layout/chevron1"/>
    <dgm:cxn modelId="{B07D9E6B-6416-4405-A216-AB97B5C07AE2}" type="presOf" srcId="{E922F1E8-2AE7-4122-BEFD-83064FEBE5D1}" destId="{EF522746-240C-4BD5-9964-53E409D40F4F}" srcOrd="0" destOrd="0" presId="urn:microsoft.com/office/officeart/2005/8/layout/chevron1"/>
    <dgm:cxn modelId="{8C716ED0-36BE-412E-BCE5-633B0AE6F13C}" srcId="{2594E709-245A-4A2A-96C9-AD01ACA39F04}" destId="{3166D443-DA22-4EFE-AED9-6AA88A7FA880}" srcOrd="3" destOrd="0" parTransId="{FF68297F-7481-4242-AA50-F104898A6DB3}" sibTransId="{89F9D8AC-19D6-4D73-A019-DDD20DF14139}"/>
    <dgm:cxn modelId="{1640B733-CAB0-4051-882A-6ADE5C362A85}" srcId="{2594E709-245A-4A2A-96C9-AD01ACA39F04}" destId="{03732E54-03B1-4F05-B824-20EC504ED6D2}" srcOrd="2" destOrd="0" parTransId="{6FEA67BF-F153-473E-8534-D1F57C068FFC}" sibTransId="{9805501A-7B67-4FCF-9BCB-228D5579D2D2}"/>
    <dgm:cxn modelId="{0123B463-C779-444E-91AD-2660EFAA2C70}" type="presParOf" srcId="{8576109F-51A5-4836-9489-C4BE623651B3}" destId="{EF522746-240C-4BD5-9964-53E409D40F4F}" srcOrd="0" destOrd="0" presId="urn:microsoft.com/office/officeart/2005/8/layout/chevron1"/>
    <dgm:cxn modelId="{8BAE35A1-C65F-46A9-B11E-3BA22F8EDF59}" type="presParOf" srcId="{8576109F-51A5-4836-9489-C4BE623651B3}" destId="{7D01143C-8F46-4A09-9BA3-F9608CE4D3BC}" srcOrd="1" destOrd="0" presId="urn:microsoft.com/office/officeart/2005/8/layout/chevron1"/>
    <dgm:cxn modelId="{724EC0C9-AF8A-4F07-862C-3A4D52277A13}" type="presParOf" srcId="{8576109F-51A5-4836-9489-C4BE623651B3}" destId="{4BB8C93C-0B6D-48AF-ACE5-1FF0F5945192}" srcOrd="2" destOrd="0" presId="urn:microsoft.com/office/officeart/2005/8/layout/chevron1"/>
    <dgm:cxn modelId="{19C93163-1080-47BA-9099-BF02EC6A4C7B}" type="presParOf" srcId="{8576109F-51A5-4836-9489-C4BE623651B3}" destId="{24B5B2AB-6A51-4722-B242-93EEEEF18977}" srcOrd="3" destOrd="0" presId="urn:microsoft.com/office/officeart/2005/8/layout/chevron1"/>
    <dgm:cxn modelId="{E663F239-6B2C-4B2B-8F6E-C86F17427990}" type="presParOf" srcId="{8576109F-51A5-4836-9489-C4BE623651B3}" destId="{82CB1AEE-310C-4D07-8B28-F8D5D6E7DF1A}" srcOrd="4" destOrd="0" presId="urn:microsoft.com/office/officeart/2005/8/layout/chevron1"/>
    <dgm:cxn modelId="{FEB4176A-D971-4B6B-961A-080A908D14DA}" type="presParOf" srcId="{8576109F-51A5-4836-9489-C4BE623651B3}" destId="{F57E33B0-7F46-4B88-B010-E46F8237B1BD}" srcOrd="5" destOrd="0" presId="urn:microsoft.com/office/officeart/2005/8/layout/chevron1"/>
    <dgm:cxn modelId="{23567A91-1B39-4D6A-BB5A-1DFEAE721BEC}" type="presParOf" srcId="{8576109F-51A5-4836-9489-C4BE623651B3}" destId="{08D4B19D-87B9-4369-867D-7A0BE714F74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Introduction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What’s CMS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/>
        </a:p>
      </dgm:t>
    </dgm:pt>
    <dgm:pt modelId="{3166D443-DA22-4EFE-AED9-6AA88A7FA880}">
      <dgm:prSet custT="1"/>
      <dgm:spPr/>
      <dgm:t>
        <a:bodyPr/>
        <a:lstStyle/>
        <a:p>
          <a:r>
            <a:rPr lang="en-US" sz="1800" dirty="0" smtClean="0"/>
            <a:t>MMA</a:t>
          </a:r>
          <a:endParaRPr lang="en-US" sz="1800" dirty="0"/>
        </a:p>
      </dgm:t>
    </dgm:pt>
    <dgm:pt modelId="{FF68297F-7481-4242-AA50-F104898A6DB3}" type="parTrans" cxnId="{8C716ED0-36BE-412E-BCE5-633B0AE6F13C}">
      <dgm:prSet/>
      <dgm:spPr/>
      <dgm:t>
        <a:bodyPr/>
        <a:lstStyle/>
        <a:p>
          <a:endParaRPr lang="en-US"/>
        </a:p>
      </dgm:t>
    </dgm:pt>
    <dgm:pt modelId="{89F9D8AC-19D6-4D73-A019-DDD20DF14139}" type="sibTrans" cxnId="{8C716ED0-36BE-412E-BCE5-633B0AE6F13C}">
      <dgm:prSet/>
      <dgm:spPr/>
      <dgm:t>
        <a:bodyPr/>
        <a:lstStyle/>
        <a:p>
          <a:endParaRPr lang="en-US"/>
        </a:p>
      </dgm:t>
    </dgm:pt>
    <dgm:pt modelId="{03732E54-03B1-4F05-B824-20EC504ED6D2}">
      <dgm:prSet custT="1"/>
      <dgm:spPr/>
      <dgm:t>
        <a:bodyPr/>
        <a:lstStyle/>
        <a:p>
          <a:r>
            <a:rPr lang="en-US" sz="1800" dirty="0" smtClean="0"/>
            <a:t>CMS’s Elements</a:t>
          </a:r>
          <a:endParaRPr lang="en-US" sz="1800" dirty="0"/>
        </a:p>
      </dgm:t>
    </dgm:pt>
    <dgm:pt modelId="{6FEA67BF-F153-473E-8534-D1F57C068FFC}" type="parTrans" cxnId="{1640B733-CAB0-4051-882A-6ADE5C362A85}">
      <dgm:prSet/>
      <dgm:spPr/>
      <dgm:t>
        <a:bodyPr/>
        <a:lstStyle/>
        <a:p>
          <a:endParaRPr lang="en-US"/>
        </a:p>
      </dgm:t>
    </dgm:pt>
    <dgm:pt modelId="{9805501A-7B67-4FCF-9BCB-228D5579D2D2}" type="sibTrans" cxnId="{1640B733-CAB0-4051-882A-6ADE5C362A85}">
      <dgm:prSet/>
      <dgm:spPr/>
      <dgm:t>
        <a:bodyPr/>
        <a:lstStyle/>
        <a:p>
          <a:endParaRPr lang="en-US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4" custScaleX="129616" custScaleY="120006" custLinFactNeighborX="-36173" custLinFactNeighborY="-8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4" custScaleX="136604" custScaleY="120006" custLinFactX="-6483" custLinFactNeighborX="-100000" custLinFactNeighborY="-8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5B2AB-6A51-4722-B242-93EEEEF18977}" type="pres">
      <dgm:prSet presAssocID="{2AE92CB4-0BDC-4D80-B411-47DAC049A6C3}" presName="parTxOnlySpace" presStyleCnt="0"/>
      <dgm:spPr/>
    </dgm:pt>
    <dgm:pt modelId="{82CB1AEE-310C-4D07-8B28-F8D5D6E7DF1A}" type="pres">
      <dgm:prSet presAssocID="{03732E54-03B1-4F05-B824-20EC504ED6D2}" presName="parTxOnly" presStyleLbl="node1" presStyleIdx="2" presStyleCnt="4" custScaleX="111754" custScaleY="120006" custLinFactX="-30835" custLinFactNeighborX="-100000" custLinFactNeighborY="-8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E33B0-7F46-4B88-B010-E46F8237B1BD}" type="pres">
      <dgm:prSet presAssocID="{9805501A-7B67-4FCF-9BCB-228D5579D2D2}" presName="parTxOnlySpace" presStyleCnt="0"/>
      <dgm:spPr/>
    </dgm:pt>
    <dgm:pt modelId="{08D4B19D-87B9-4369-867D-7A0BE714F745}" type="pres">
      <dgm:prSet presAssocID="{3166D443-DA22-4EFE-AED9-6AA88A7FA880}" presName="parTxOnly" presStyleLbl="node1" presStyleIdx="3" presStyleCnt="4" custScaleY="120006" custLinFactX="-49443" custLinFactNeighborX="-100000" custLinFactNeighborY="-8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DB5CC8-9BBA-4BD2-AF37-CA0740196230}" type="presOf" srcId="{2594E709-245A-4A2A-96C9-AD01ACA39F04}" destId="{8576109F-51A5-4836-9489-C4BE623651B3}" srcOrd="0" destOrd="0" presId="urn:microsoft.com/office/officeart/2005/8/layout/chevron1"/>
    <dgm:cxn modelId="{96DC9118-C6D8-4B71-91D4-E7D12889DAEB}" type="presOf" srcId="{26662740-1E46-40D7-824B-EFCFC4630EC8}" destId="{4BB8C93C-0B6D-48AF-ACE5-1FF0F5945192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8782D744-476B-4A46-9AE3-662E4ABA411D}" type="presOf" srcId="{3166D443-DA22-4EFE-AED9-6AA88A7FA880}" destId="{08D4B19D-87B9-4369-867D-7A0BE714F745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49218D6E-3C09-4E5B-BF42-705D6AE6B8BD}" type="presOf" srcId="{03732E54-03B1-4F05-B824-20EC504ED6D2}" destId="{82CB1AEE-310C-4D07-8B28-F8D5D6E7DF1A}" srcOrd="0" destOrd="0" presId="urn:microsoft.com/office/officeart/2005/8/layout/chevron1"/>
    <dgm:cxn modelId="{F2BA3337-611E-4D12-9F36-9395C921244C}" type="presOf" srcId="{E922F1E8-2AE7-4122-BEFD-83064FEBE5D1}" destId="{EF522746-240C-4BD5-9964-53E409D40F4F}" srcOrd="0" destOrd="0" presId="urn:microsoft.com/office/officeart/2005/8/layout/chevron1"/>
    <dgm:cxn modelId="{1640B733-CAB0-4051-882A-6ADE5C362A85}" srcId="{2594E709-245A-4A2A-96C9-AD01ACA39F04}" destId="{03732E54-03B1-4F05-B824-20EC504ED6D2}" srcOrd="2" destOrd="0" parTransId="{6FEA67BF-F153-473E-8534-D1F57C068FFC}" sibTransId="{9805501A-7B67-4FCF-9BCB-228D5579D2D2}"/>
    <dgm:cxn modelId="{8C716ED0-36BE-412E-BCE5-633B0AE6F13C}" srcId="{2594E709-245A-4A2A-96C9-AD01ACA39F04}" destId="{3166D443-DA22-4EFE-AED9-6AA88A7FA880}" srcOrd="3" destOrd="0" parTransId="{FF68297F-7481-4242-AA50-F104898A6DB3}" sibTransId="{89F9D8AC-19D6-4D73-A019-DDD20DF14139}"/>
    <dgm:cxn modelId="{F73F47B6-6CD7-4ACD-9177-722EEE76D719}" type="presParOf" srcId="{8576109F-51A5-4836-9489-C4BE623651B3}" destId="{EF522746-240C-4BD5-9964-53E409D40F4F}" srcOrd="0" destOrd="0" presId="urn:microsoft.com/office/officeart/2005/8/layout/chevron1"/>
    <dgm:cxn modelId="{C86B642A-717E-41FA-856D-EB9890C75A13}" type="presParOf" srcId="{8576109F-51A5-4836-9489-C4BE623651B3}" destId="{7D01143C-8F46-4A09-9BA3-F9608CE4D3BC}" srcOrd="1" destOrd="0" presId="urn:microsoft.com/office/officeart/2005/8/layout/chevron1"/>
    <dgm:cxn modelId="{1722D195-772D-4EC0-8C9E-CF6E1F33100F}" type="presParOf" srcId="{8576109F-51A5-4836-9489-C4BE623651B3}" destId="{4BB8C93C-0B6D-48AF-ACE5-1FF0F5945192}" srcOrd="2" destOrd="0" presId="urn:microsoft.com/office/officeart/2005/8/layout/chevron1"/>
    <dgm:cxn modelId="{FA444A1F-C720-49C4-80FE-DF18BAB4CD7C}" type="presParOf" srcId="{8576109F-51A5-4836-9489-C4BE623651B3}" destId="{24B5B2AB-6A51-4722-B242-93EEEEF18977}" srcOrd="3" destOrd="0" presId="urn:microsoft.com/office/officeart/2005/8/layout/chevron1"/>
    <dgm:cxn modelId="{ADA73AE9-0290-4126-9238-4EE25653E209}" type="presParOf" srcId="{8576109F-51A5-4836-9489-C4BE623651B3}" destId="{82CB1AEE-310C-4D07-8B28-F8D5D6E7DF1A}" srcOrd="4" destOrd="0" presId="urn:microsoft.com/office/officeart/2005/8/layout/chevron1"/>
    <dgm:cxn modelId="{7CC8DF06-E92C-4834-B46D-40FFB6C143CB}" type="presParOf" srcId="{8576109F-51A5-4836-9489-C4BE623651B3}" destId="{F57E33B0-7F46-4B88-B010-E46F8237B1BD}" srcOrd="5" destOrd="0" presId="urn:microsoft.com/office/officeart/2005/8/layout/chevron1"/>
    <dgm:cxn modelId="{91DD4188-317C-436C-8844-851A78F23F41}" type="presParOf" srcId="{8576109F-51A5-4836-9489-C4BE623651B3}" destId="{08D4B19D-87B9-4369-867D-7A0BE714F74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Introduction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What’s CMS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/>
        </a:p>
      </dgm:t>
    </dgm:pt>
    <dgm:pt modelId="{3166D443-DA22-4EFE-AED9-6AA88A7FA880}">
      <dgm:prSet custT="1"/>
      <dgm:spPr/>
      <dgm:t>
        <a:bodyPr/>
        <a:lstStyle/>
        <a:p>
          <a:r>
            <a:rPr lang="en-US" sz="1800" dirty="0" smtClean="0"/>
            <a:t>CDA</a:t>
          </a:r>
          <a:endParaRPr lang="en-US" sz="1800" dirty="0"/>
        </a:p>
      </dgm:t>
    </dgm:pt>
    <dgm:pt modelId="{FF68297F-7481-4242-AA50-F104898A6DB3}" type="parTrans" cxnId="{8C716ED0-36BE-412E-BCE5-633B0AE6F13C}">
      <dgm:prSet/>
      <dgm:spPr/>
      <dgm:t>
        <a:bodyPr/>
        <a:lstStyle/>
        <a:p>
          <a:endParaRPr lang="en-US"/>
        </a:p>
      </dgm:t>
    </dgm:pt>
    <dgm:pt modelId="{89F9D8AC-19D6-4D73-A019-DDD20DF14139}" type="sibTrans" cxnId="{8C716ED0-36BE-412E-BCE5-633B0AE6F13C}">
      <dgm:prSet/>
      <dgm:spPr/>
      <dgm:t>
        <a:bodyPr/>
        <a:lstStyle/>
        <a:p>
          <a:endParaRPr lang="en-US"/>
        </a:p>
      </dgm:t>
    </dgm:pt>
    <dgm:pt modelId="{03732E54-03B1-4F05-B824-20EC504ED6D2}">
      <dgm:prSet custT="1"/>
      <dgm:spPr/>
      <dgm:t>
        <a:bodyPr/>
        <a:lstStyle/>
        <a:p>
          <a:r>
            <a:rPr lang="en-US" sz="1800" dirty="0" smtClean="0"/>
            <a:t>CMS’s Elements</a:t>
          </a:r>
          <a:endParaRPr lang="en-US" sz="1800" dirty="0"/>
        </a:p>
      </dgm:t>
    </dgm:pt>
    <dgm:pt modelId="{6FEA67BF-F153-473E-8534-D1F57C068FFC}" type="parTrans" cxnId="{1640B733-CAB0-4051-882A-6ADE5C362A85}">
      <dgm:prSet/>
      <dgm:spPr/>
      <dgm:t>
        <a:bodyPr/>
        <a:lstStyle/>
        <a:p>
          <a:endParaRPr lang="en-US"/>
        </a:p>
      </dgm:t>
    </dgm:pt>
    <dgm:pt modelId="{9805501A-7B67-4FCF-9BCB-228D5579D2D2}" type="sibTrans" cxnId="{1640B733-CAB0-4051-882A-6ADE5C362A85}">
      <dgm:prSet/>
      <dgm:spPr/>
      <dgm:t>
        <a:bodyPr/>
        <a:lstStyle/>
        <a:p>
          <a:endParaRPr lang="en-US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4" custScaleX="169794" custScaleY="144951" custLinFactNeighborX="89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4" custScaleX="162233" custScaleY="144951" custLinFactX="-8765" custLinFactNeighborX="-100000" custLinFactNeighborY="-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B5B2AB-6A51-4722-B242-93EEEEF18977}" type="pres">
      <dgm:prSet presAssocID="{2AE92CB4-0BDC-4D80-B411-47DAC049A6C3}" presName="parTxOnlySpace" presStyleCnt="0"/>
      <dgm:spPr/>
    </dgm:pt>
    <dgm:pt modelId="{82CB1AEE-310C-4D07-8B28-F8D5D6E7DF1A}" type="pres">
      <dgm:prSet presAssocID="{03732E54-03B1-4F05-B824-20EC504ED6D2}" presName="parTxOnly" presStyleLbl="node1" presStyleIdx="2" presStyleCnt="4" custScaleX="151436" custScaleY="144951" custLinFactX="-30567" custLinFactNeighborX="-100000" custLinFactNeighborY="-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E33B0-7F46-4B88-B010-E46F8237B1BD}" type="pres">
      <dgm:prSet presAssocID="{9805501A-7B67-4FCF-9BCB-228D5579D2D2}" presName="parTxOnlySpace" presStyleCnt="0"/>
      <dgm:spPr/>
    </dgm:pt>
    <dgm:pt modelId="{08D4B19D-87B9-4369-867D-7A0BE714F745}" type="pres">
      <dgm:prSet presAssocID="{3166D443-DA22-4EFE-AED9-6AA88A7FA880}" presName="parTxOnly" presStyleLbl="node1" presStyleIdx="3" presStyleCnt="4" custScaleX="149237" custScaleY="144951" custLinFactX="-52442" custLinFactNeighborX="-100000" custLinFactNeighborY="-22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B5AF0F7D-2B48-4871-B386-CB1442B2A68B}" type="presOf" srcId="{E922F1E8-2AE7-4122-BEFD-83064FEBE5D1}" destId="{EF522746-240C-4BD5-9964-53E409D40F4F}" srcOrd="0" destOrd="0" presId="urn:microsoft.com/office/officeart/2005/8/layout/chevron1"/>
    <dgm:cxn modelId="{039516FD-30CA-465C-B9AD-7EF31E11B295}" type="presOf" srcId="{26662740-1E46-40D7-824B-EFCFC4630EC8}" destId="{4BB8C93C-0B6D-48AF-ACE5-1FF0F5945192}" srcOrd="0" destOrd="0" presId="urn:microsoft.com/office/officeart/2005/8/layout/chevron1"/>
    <dgm:cxn modelId="{70B9514C-F639-402C-A0FE-31323A9B78C8}" type="presOf" srcId="{03732E54-03B1-4F05-B824-20EC504ED6D2}" destId="{82CB1AEE-310C-4D07-8B28-F8D5D6E7DF1A}" srcOrd="0" destOrd="0" presId="urn:microsoft.com/office/officeart/2005/8/layout/chevron1"/>
    <dgm:cxn modelId="{B2D01A74-8979-4413-8B0F-36DDDD45A5A9}" type="presOf" srcId="{2594E709-245A-4A2A-96C9-AD01ACA39F04}" destId="{8576109F-51A5-4836-9489-C4BE623651B3}" srcOrd="0" destOrd="0" presId="urn:microsoft.com/office/officeart/2005/8/layout/chevron1"/>
    <dgm:cxn modelId="{30A987B4-CACD-4C75-AED1-E372D3080187}" type="presOf" srcId="{3166D443-DA22-4EFE-AED9-6AA88A7FA880}" destId="{08D4B19D-87B9-4369-867D-7A0BE714F745}" srcOrd="0" destOrd="0" presId="urn:microsoft.com/office/officeart/2005/8/layout/chevron1"/>
    <dgm:cxn modelId="{1640B733-CAB0-4051-882A-6ADE5C362A85}" srcId="{2594E709-245A-4A2A-96C9-AD01ACA39F04}" destId="{03732E54-03B1-4F05-B824-20EC504ED6D2}" srcOrd="2" destOrd="0" parTransId="{6FEA67BF-F153-473E-8534-D1F57C068FFC}" sibTransId="{9805501A-7B67-4FCF-9BCB-228D5579D2D2}"/>
    <dgm:cxn modelId="{8C716ED0-36BE-412E-BCE5-633B0AE6F13C}" srcId="{2594E709-245A-4A2A-96C9-AD01ACA39F04}" destId="{3166D443-DA22-4EFE-AED9-6AA88A7FA880}" srcOrd="3" destOrd="0" parTransId="{FF68297F-7481-4242-AA50-F104898A6DB3}" sibTransId="{89F9D8AC-19D6-4D73-A019-DDD20DF14139}"/>
    <dgm:cxn modelId="{390A3CDC-33DF-454D-9F63-3CECA2E59068}" type="presParOf" srcId="{8576109F-51A5-4836-9489-C4BE623651B3}" destId="{EF522746-240C-4BD5-9964-53E409D40F4F}" srcOrd="0" destOrd="0" presId="urn:microsoft.com/office/officeart/2005/8/layout/chevron1"/>
    <dgm:cxn modelId="{DFA1A090-B31B-4F43-8FC9-C078D35B6C44}" type="presParOf" srcId="{8576109F-51A5-4836-9489-C4BE623651B3}" destId="{7D01143C-8F46-4A09-9BA3-F9608CE4D3BC}" srcOrd="1" destOrd="0" presId="urn:microsoft.com/office/officeart/2005/8/layout/chevron1"/>
    <dgm:cxn modelId="{F943CCDF-5D3C-41C2-9FD3-E73B904CAC81}" type="presParOf" srcId="{8576109F-51A5-4836-9489-C4BE623651B3}" destId="{4BB8C93C-0B6D-48AF-ACE5-1FF0F5945192}" srcOrd="2" destOrd="0" presId="urn:microsoft.com/office/officeart/2005/8/layout/chevron1"/>
    <dgm:cxn modelId="{9B140B75-A4C1-4A67-812B-98FAE8FF7699}" type="presParOf" srcId="{8576109F-51A5-4836-9489-C4BE623651B3}" destId="{24B5B2AB-6A51-4722-B242-93EEEEF18977}" srcOrd="3" destOrd="0" presId="urn:microsoft.com/office/officeart/2005/8/layout/chevron1"/>
    <dgm:cxn modelId="{0D29F21A-AED6-4091-AF92-617BE0F30902}" type="presParOf" srcId="{8576109F-51A5-4836-9489-C4BE623651B3}" destId="{82CB1AEE-310C-4D07-8B28-F8D5D6E7DF1A}" srcOrd="4" destOrd="0" presId="urn:microsoft.com/office/officeart/2005/8/layout/chevron1"/>
    <dgm:cxn modelId="{195E7701-59E3-49EB-BC4B-A9598FD7B0AE}" type="presParOf" srcId="{8576109F-51A5-4836-9489-C4BE623651B3}" destId="{F57E33B0-7F46-4B88-B010-E46F8237B1BD}" srcOrd="5" destOrd="0" presId="urn:microsoft.com/office/officeart/2005/8/layout/chevron1"/>
    <dgm:cxn modelId="{FED93E4E-8F33-4F54-9034-66BE3DE1AA2F}" type="presParOf" srcId="{8576109F-51A5-4836-9489-C4BE623651B3}" destId="{08D4B19D-87B9-4369-867D-7A0BE714F745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0B07BD-0509-4352-B763-22070A4AED0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31BFEB-8354-4474-B46F-3BC8224B28D3}">
      <dgm:prSet phldrT="[Text]"/>
      <dgm:spPr/>
      <dgm:t>
        <a:bodyPr/>
        <a:lstStyle/>
        <a:p>
          <a:r>
            <a:rPr lang="en-US" dirty="0" err="1" smtClean="0"/>
            <a:t>Joomla</a:t>
          </a:r>
          <a:endParaRPr lang="en-US" dirty="0"/>
        </a:p>
      </dgm:t>
    </dgm:pt>
    <dgm:pt modelId="{4D55E097-2014-41F9-AC9A-D7A27D393980}" type="parTrans" cxnId="{CF346606-6080-439F-BF46-ACA9CC3E715C}">
      <dgm:prSet/>
      <dgm:spPr/>
      <dgm:t>
        <a:bodyPr/>
        <a:lstStyle/>
        <a:p>
          <a:endParaRPr lang="en-US"/>
        </a:p>
      </dgm:t>
    </dgm:pt>
    <dgm:pt modelId="{AA818FE1-3D73-403E-B09B-4750B2CE70A1}" type="sibTrans" cxnId="{CF346606-6080-439F-BF46-ACA9CC3E715C}">
      <dgm:prSet/>
      <dgm:spPr/>
      <dgm:t>
        <a:bodyPr/>
        <a:lstStyle/>
        <a:p>
          <a:endParaRPr lang="en-US"/>
        </a:p>
      </dgm:t>
    </dgm:pt>
    <dgm:pt modelId="{14481234-E0E8-4085-854A-7B5F120BDD6D}">
      <dgm:prSet phldrT="[Text]"/>
      <dgm:spPr/>
      <dgm:t>
        <a:bodyPr/>
        <a:lstStyle/>
        <a:p>
          <a:r>
            <a:rPr lang="en-US" dirty="0" err="1" smtClean="0"/>
            <a:t>Wordpress</a:t>
          </a:r>
          <a:endParaRPr lang="en-US" dirty="0"/>
        </a:p>
      </dgm:t>
    </dgm:pt>
    <dgm:pt modelId="{49799333-3872-464A-BC04-315DF749383F}" type="parTrans" cxnId="{DB701B4E-BDEA-4D4F-985C-B86DDCF4B38F}">
      <dgm:prSet/>
      <dgm:spPr/>
      <dgm:t>
        <a:bodyPr/>
        <a:lstStyle/>
        <a:p>
          <a:endParaRPr lang="en-US"/>
        </a:p>
      </dgm:t>
    </dgm:pt>
    <dgm:pt modelId="{414365F4-B15C-4084-9ACD-64AF8A6C0966}" type="sibTrans" cxnId="{DB701B4E-BDEA-4D4F-985C-B86DDCF4B38F}">
      <dgm:prSet/>
      <dgm:spPr/>
      <dgm:t>
        <a:bodyPr/>
        <a:lstStyle/>
        <a:p>
          <a:endParaRPr lang="en-US"/>
        </a:p>
      </dgm:t>
    </dgm:pt>
    <dgm:pt modelId="{BFCC53AD-CF0C-44EB-96EE-9039D148A34C}">
      <dgm:prSet phldrT="[Text]"/>
      <dgm:spPr/>
      <dgm:t>
        <a:bodyPr/>
        <a:lstStyle/>
        <a:p>
          <a:r>
            <a:rPr lang="en-US" dirty="0" err="1" smtClean="0"/>
            <a:t>DotNet</a:t>
          </a:r>
          <a:r>
            <a:rPr lang="en-US" dirty="0" smtClean="0"/>
            <a:t> Nuke</a:t>
          </a:r>
          <a:endParaRPr lang="en-US" dirty="0"/>
        </a:p>
      </dgm:t>
    </dgm:pt>
    <dgm:pt modelId="{0E156568-D48D-49C8-84FF-4B91A3FC13EE}" type="parTrans" cxnId="{C8C3604A-588F-4ABC-86CD-B247DE3EF352}">
      <dgm:prSet/>
      <dgm:spPr/>
      <dgm:t>
        <a:bodyPr/>
        <a:lstStyle/>
        <a:p>
          <a:endParaRPr lang="en-US"/>
        </a:p>
      </dgm:t>
    </dgm:pt>
    <dgm:pt modelId="{2B6067B5-E888-42E4-B81B-EF6A381E5AD3}" type="sibTrans" cxnId="{C8C3604A-588F-4ABC-86CD-B247DE3EF352}">
      <dgm:prSet/>
      <dgm:spPr/>
      <dgm:t>
        <a:bodyPr/>
        <a:lstStyle/>
        <a:p>
          <a:endParaRPr lang="en-US"/>
        </a:p>
      </dgm:t>
    </dgm:pt>
    <dgm:pt modelId="{FD4A2FA0-6CFE-4464-9C5E-4CDBF8F1A056}">
      <dgm:prSet/>
      <dgm:spPr/>
      <dgm:t>
        <a:bodyPr/>
        <a:lstStyle/>
        <a:p>
          <a:r>
            <a:rPr lang="en-US" dirty="0" err="1" smtClean="0"/>
            <a:t>Drupal</a:t>
          </a:r>
          <a:endParaRPr lang="en-US" dirty="0"/>
        </a:p>
      </dgm:t>
    </dgm:pt>
    <dgm:pt modelId="{B46F8172-A16D-4F7C-A52C-606BA30956F7}" type="parTrans" cxnId="{D414F745-DC1F-4828-B5C5-BC94F9CE8F04}">
      <dgm:prSet/>
      <dgm:spPr/>
      <dgm:t>
        <a:bodyPr/>
        <a:lstStyle/>
        <a:p>
          <a:endParaRPr lang="en-US"/>
        </a:p>
      </dgm:t>
    </dgm:pt>
    <dgm:pt modelId="{E3E9CBB4-D06F-4C8B-9038-34C5CBDE420E}" type="sibTrans" cxnId="{D414F745-DC1F-4828-B5C5-BC94F9CE8F04}">
      <dgm:prSet/>
      <dgm:spPr/>
      <dgm:t>
        <a:bodyPr/>
        <a:lstStyle/>
        <a:p>
          <a:endParaRPr lang="en-US"/>
        </a:p>
      </dgm:t>
    </dgm:pt>
    <dgm:pt modelId="{25ECF323-AB58-4C60-8DC9-A7517E47893C}" type="pres">
      <dgm:prSet presAssocID="{070B07BD-0509-4352-B763-22070A4AED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B723022-9F8E-46CB-9611-C4737BE4DA9C}" type="pres">
      <dgm:prSet presAssocID="{6C31BFEB-8354-4474-B46F-3BC8224B28D3}" presName="parentLin" presStyleCnt="0"/>
      <dgm:spPr/>
    </dgm:pt>
    <dgm:pt modelId="{A1C56307-57D8-41E6-9F1F-DECF1F83FB67}" type="pres">
      <dgm:prSet presAssocID="{6C31BFEB-8354-4474-B46F-3BC8224B28D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F13838E-4815-4377-941B-A303FD0B4B01}" type="pres">
      <dgm:prSet presAssocID="{6C31BFEB-8354-4474-B46F-3BC8224B28D3}" presName="parentText" presStyleLbl="node1" presStyleIdx="0" presStyleCnt="4" custLinFactNeighborY="-11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61DF3F-3D1A-486E-A38F-B49BE7F2E611}" type="pres">
      <dgm:prSet presAssocID="{6C31BFEB-8354-4474-B46F-3BC8224B28D3}" presName="negativeSpace" presStyleCnt="0"/>
      <dgm:spPr/>
    </dgm:pt>
    <dgm:pt modelId="{082F7E47-5C6D-466E-A8AD-00ED1114AB9E}" type="pres">
      <dgm:prSet presAssocID="{6C31BFEB-8354-4474-B46F-3BC8224B28D3}" presName="childText" presStyleLbl="conFgAcc1" presStyleIdx="0" presStyleCnt="4">
        <dgm:presLayoutVars>
          <dgm:bulletEnabled val="1"/>
        </dgm:presLayoutVars>
      </dgm:prSet>
      <dgm:spPr/>
    </dgm:pt>
    <dgm:pt modelId="{10A5B4FE-3111-49B3-A5E7-5BA87A1804EC}" type="pres">
      <dgm:prSet presAssocID="{AA818FE1-3D73-403E-B09B-4750B2CE70A1}" presName="spaceBetweenRectangles" presStyleCnt="0"/>
      <dgm:spPr/>
    </dgm:pt>
    <dgm:pt modelId="{FE3FDDE4-6C8F-4275-8D45-C6B8C5A7C3FF}" type="pres">
      <dgm:prSet presAssocID="{FD4A2FA0-6CFE-4464-9C5E-4CDBF8F1A056}" presName="parentLin" presStyleCnt="0"/>
      <dgm:spPr/>
    </dgm:pt>
    <dgm:pt modelId="{855CB4FE-BB0A-4D92-B347-DC24A99F64DA}" type="pres">
      <dgm:prSet presAssocID="{FD4A2FA0-6CFE-4464-9C5E-4CDBF8F1A056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586200DB-FE0C-4B80-A96A-8CBA4D72199E}" type="pres">
      <dgm:prSet presAssocID="{FD4A2FA0-6CFE-4464-9C5E-4CDBF8F1A056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9C954-D571-43F3-8C52-C60099C4E161}" type="pres">
      <dgm:prSet presAssocID="{FD4A2FA0-6CFE-4464-9C5E-4CDBF8F1A056}" presName="negativeSpace" presStyleCnt="0"/>
      <dgm:spPr/>
    </dgm:pt>
    <dgm:pt modelId="{717EAE53-14B6-4B3A-860F-CB51AFE875AE}" type="pres">
      <dgm:prSet presAssocID="{FD4A2FA0-6CFE-4464-9C5E-4CDBF8F1A056}" presName="childText" presStyleLbl="conFgAcc1" presStyleIdx="1" presStyleCnt="4">
        <dgm:presLayoutVars>
          <dgm:bulletEnabled val="1"/>
        </dgm:presLayoutVars>
      </dgm:prSet>
      <dgm:spPr/>
    </dgm:pt>
    <dgm:pt modelId="{CA3BC43C-2FB2-4F88-9345-DC88A3A1939E}" type="pres">
      <dgm:prSet presAssocID="{E3E9CBB4-D06F-4C8B-9038-34C5CBDE420E}" presName="spaceBetweenRectangles" presStyleCnt="0"/>
      <dgm:spPr/>
    </dgm:pt>
    <dgm:pt modelId="{CC4E7A19-3EA8-4DCF-94E7-5704BC159513}" type="pres">
      <dgm:prSet presAssocID="{14481234-E0E8-4085-854A-7B5F120BDD6D}" presName="parentLin" presStyleCnt="0"/>
      <dgm:spPr/>
    </dgm:pt>
    <dgm:pt modelId="{0E0AAB09-4AC4-4E08-8DF2-E578CEB5BC21}" type="pres">
      <dgm:prSet presAssocID="{14481234-E0E8-4085-854A-7B5F120BDD6D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01998FF-A55D-4E5C-B9ED-627520B91B08}" type="pres">
      <dgm:prSet presAssocID="{14481234-E0E8-4085-854A-7B5F120BDD6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49D05D-E9A9-4B1A-BE4B-42DC87241793}" type="pres">
      <dgm:prSet presAssocID="{14481234-E0E8-4085-854A-7B5F120BDD6D}" presName="negativeSpace" presStyleCnt="0"/>
      <dgm:spPr/>
    </dgm:pt>
    <dgm:pt modelId="{7C07D3BA-71D1-4D34-ADB2-B41E8E59A8C1}" type="pres">
      <dgm:prSet presAssocID="{14481234-E0E8-4085-854A-7B5F120BDD6D}" presName="childText" presStyleLbl="conFgAcc1" presStyleIdx="2" presStyleCnt="4">
        <dgm:presLayoutVars>
          <dgm:bulletEnabled val="1"/>
        </dgm:presLayoutVars>
      </dgm:prSet>
      <dgm:spPr/>
    </dgm:pt>
    <dgm:pt modelId="{A0C7F9E0-90EF-4FEC-B327-D892DDBC228D}" type="pres">
      <dgm:prSet presAssocID="{414365F4-B15C-4084-9ACD-64AF8A6C0966}" presName="spaceBetweenRectangles" presStyleCnt="0"/>
      <dgm:spPr/>
    </dgm:pt>
    <dgm:pt modelId="{7C31485A-15AF-485E-AE6F-065D958AC282}" type="pres">
      <dgm:prSet presAssocID="{BFCC53AD-CF0C-44EB-96EE-9039D148A34C}" presName="parentLin" presStyleCnt="0"/>
      <dgm:spPr/>
    </dgm:pt>
    <dgm:pt modelId="{6F157739-841B-4705-A43B-072A81BA4B63}" type="pres">
      <dgm:prSet presAssocID="{BFCC53AD-CF0C-44EB-96EE-9039D148A34C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0190D23-075C-4F05-B4B8-5EB1FB15F063}" type="pres">
      <dgm:prSet presAssocID="{BFCC53AD-CF0C-44EB-96EE-9039D148A3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90E3E-537C-45D8-AB5A-1CEB102325DA}" type="pres">
      <dgm:prSet presAssocID="{BFCC53AD-CF0C-44EB-96EE-9039D148A34C}" presName="negativeSpace" presStyleCnt="0"/>
      <dgm:spPr/>
    </dgm:pt>
    <dgm:pt modelId="{73AA268F-BE1B-4623-A7D9-0B16340E8EE6}" type="pres">
      <dgm:prSet presAssocID="{BFCC53AD-CF0C-44EB-96EE-9039D148A34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13C9A4C-8BDE-47C8-81FE-AE57306FDDB4}" type="presOf" srcId="{BFCC53AD-CF0C-44EB-96EE-9039D148A34C}" destId="{60190D23-075C-4F05-B4B8-5EB1FB15F063}" srcOrd="1" destOrd="0" presId="urn:microsoft.com/office/officeart/2005/8/layout/list1"/>
    <dgm:cxn modelId="{DB701B4E-BDEA-4D4F-985C-B86DDCF4B38F}" srcId="{070B07BD-0509-4352-B763-22070A4AED05}" destId="{14481234-E0E8-4085-854A-7B5F120BDD6D}" srcOrd="2" destOrd="0" parTransId="{49799333-3872-464A-BC04-315DF749383F}" sibTransId="{414365F4-B15C-4084-9ACD-64AF8A6C0966}"/>
    <dgm:cxn modelId="{AB293590-4238-45C9-84B1-C7215A70CA8F}" type="presOf" srcId="{070B07BD-0509-4352-B763-22070A4AED05}" destId="{25ECF323-AB58-4C60-8DC9-A7517E47893C}" srcOrd="0" destOrd="0" presId="urn:microsoft.com/office/officeart/2005/8/layout/list1"/>
    <dgm:cxn modelId="{EFBDFA03-0B3B-4184-A4DC-8F35C856CDD0}" type="presOf" srcId="{BFCC53AD-CF0C-44EB-96EE-9039D148A34C}" destId="{6F157739-841B-4705-A43B-072A81BA4B63}" srcOrd="0" destOrd="0" presId="urn:microsoft.com/office/officeart/2005/8/layout/list1"/>
    <dgm:cxn modelId="{E58E9066-254E-4C37-8616-ED71B335196D}" type="presOf" srcId="{6C31BFEB-8354-4474-B46F-3BC8224B28D3}" destId="{A1C56307-57D8-41E6-9F1F-DECF1F83FB67}" srcOrd="0" destOrd="0" presId="urn:microsoft.com/office/officeart/2005/8/layout/list1"/>
    <dgm:cxn modelId="{0C7786EB-6496-4FBF-9363-8AF3F20DF759}" type="presOf" srcId="{14481234-E0E8-4085-854A-7B5F120BDD6D}" destId="{0E0AAB09-4AC4-4E08-8DF2-E578CEB5BC21}" srcOrd="0" destOrd="0" presId="urn:microsoft.com/office/officeart/2005/8/layout/list1"/>
    <dgm:cxn modelId="{21301721-D808-40F1-959B-2FEB9F1A9C12}" type="presOf" srcId="{6C31BFEB-8354-4474-B46F-3BC8224B28D3}" destId="{2F13838E-4815-4377-941B-A303FD0B4B01}" srcOrd="1" destOrd="0" presId="urn:microsoft.com/office/officeart/2005/8/layout/list1"/>
    <dgm:cxn modelId="{07539FE0-5499-4100-BB16-371E3B21D69D}" type="presOf" srcId="{14481234-E0E8-4085-854A-7B5F120BDD6D}" destId="{001998FF-A55D-4E5C-B9ED-627520B91B08}" srcOrd="1" destOrd="0" presId="urn:microsoft.com/office/officeart/2005/8/layout/list1"/>
    <dgm:cxn modelId="{D414F745-DC1F-4828-B5C5-BC94F9CE8F04}" srcId="{070B07BD-0509-4352-B763-22070A4AED05}" destId="{FD4A2FA0-6CFE-4464-9C5E-4CDBF8F1A056}" srcOrd="1" destOrd="0" parTransId="{B46F8172-A16D-4F7C-A52C-606BA30956F7}" sibTransId="{E3E9CBB4-D06F-4C8B-9038-34C5CBDE420E}"/>
    <dgm:cxn modelId="{CF346606-6080-439F-BF46-ACA9CC3E715C}" srcId="{070B07BD-0509-4352-B763-22070A4AED05}" destId="{6C31BFEB-8354-4474-B46F-3BC8224B28D3}" srcOrd="0" destOrd="0" parTransId="{4D55E097-2014-41F9-AC9A-D7A27D393980}" sibTransId="{AA818FE1-3D73-403E-B09B-4750B2CE70A1}"/>
    <dgm:cxn modelId="{2C1BA60A-534D-431A-A2B7-B2C601678FD9}" type="presOf" srcId="{FD4A2FA0-6CFE-4464-9C5E-4CDBF8F1A056}" destId="{855CB4FE-BB0A-4D92-B347-DC24A99F64DA}" srcOrd="0" destOrd="0" presId="urn:microsoft.com/office/officeart/2005/8/layout/list1"/>
    <dgm:cxn modelId="{C8C3604A-588F-4ABC-86CD-B247DE3EF352}" srcId="{070B07BD-0509-4352-B763-22070A4AED05}" destId="{BFCC53AD-CF0C-44EB-96EE-9039D148A34C}" srcOrd="3" destOrd="0" parTransId="{0E156568-D48D-49C8-84FF-4B91A3FC13EE}" sibTransId="{2B6067B5-E888-42E4-B81B-EF6A381E5AD3}"/>
    <dgm:cxn modelId="{3AB97C76-F01B-4B59-891E-A2F2C4621E47}" type="presOf" srcId="{FD4A2FA0-6CFE-4464-9C5E-4CDBF8F1A056}" destId="{586200DB-FE0C-4B80-A96A-8CBA4D72199E}" srcOrd="1" destOrd="0" presId="urn:microsoft.com/office/officeart/2005/8/layout/list1"/>
    <dgm:cxn modelId="{5E5E5714-43E6-49AD-B376-E49F3D672FD4}" type="presParOf" srcId="{25ECF323-AB58-4C60-8DC9-A7517E47893C}" destId="{7B723022-9F8E-46CB-9611-C4737BE4DA9C}" srcOrd="0" destOrd="0" presId="urn:microsoft.com/office/officeart/2005/8/layout/list1"/>
    <dgm:cxn modelId="{EE948A12-D88C-4F47-9BEA-81D2E7291685}" type="presParOf" srcId="{7B723022-9F8E-46CB-9611-C4737BE4DA9C}" destId="{A1C56307-57D8-41E6-9F1F-DECF1F83FB67}" srcOrd="0" destOrd="0" presId="urn:microsoft.com/office/officeart/2005/8/layout/list1"/>
    <dgm:cxn modelId="{3F530F63-16FD-428A-927E-10895A6E6A03}" type="presParOf" srcId="{7B723022-9F8E-46CB-9611-C4737BE4DA9C}" destId="{2F13838E-4815-4377-941B-A303FD0B4B01}" srcOrd="1" destOrd="0" presId="urn:microsoft.com/office/officeart/2005/8/layout/list1"/>
    <dgm:cxn modelId="{C55E7001-BE05-4CD8-A051-1618E7EF6DB6}" type="presParOf" srcId="{25ECF323-AB58-4C60-8DC9-A7517E47893C}" destId="{F561DF3F-3D1A-486E-A38F-B49BE7F2E611}" srcOrd="1" destOrd="0" presId="urn:microsoft.com/office/officeart/2005/8/layout/list1"/>
    <dgm:cxn modelId="{B0B55861-4604-4EC2-B8C6-B7B6F76D5720}" type="presParOf" srcId="{25ECF323-AB58-4C60-8DC9-A7517E47893C}" destId="{082F7E47-5C6D-466E-A8AD-00ED1114AB9E}" srcOrd="2" destOrd="0" presId="urn:microsoft.com/office/officeart/2005/8/layout/list1"/>
    <dgm:cxn modelId="{85F8607E-37E4-4C06-B27E-DCC9BCF456AE}" type="presParOf" srcId="{25ECF323-AB58-4C60-8DC9-A7517E47893C}" destId="{10A5B4FE-3111-49B3-A5E7-5BA87A1804EC}" srcOrd="3" destOrd="0" presId="urn:microsoft.com/office/officeart/2005/8/layout/list1"/>
    <dgm:cxn modelId="{73E21907-3DF6-4074-ADA9-668E79F675B1}" type="presParOf" srcId="{25ECF323-AB58-4C60-8DC9-A7517E47893C}" destId="{FE3FDDE4-6C8F-4275-8D45-C6B8C5A7C3FF}" srcOrd="4" destOrd="0" presId="urn:microsoft.com/office/officeart/2005/8/layout/list1"/>
    <dgm:cxn modelId="{AE2A62D2-06A0-4CD0-B1A0-346146BDDF26}" type="presParOf" srcId="{FE3FDDE4-6C8F-4275-8D45-C6B8C5A7C3FF}" destId="{855CB4FE-BB0A-4D92-B347-DC24A99F64DA}" srcOrd="0" destOrd="0" presId="urn:microsoft.com/office/officeart/2005/8/layout/list1"/>
    <dgm:cxn modelId="{4F6C97C8-8F58-417A-B1FE-363591884FD2}" type="presParOf" srcId="{FE3FDDE4-6C8F-4275-8D45-C6B8C5A7C3FF}" destId="{586200DB-FE0C-4B80-A96A-8CBA4D72199E}" srcOrd="1" destOrd="0" presId="urn:microsoft.com/office/officeart/2005/8/layout/list1"/>
    <dgm:cxn modelId="{4417208A-FAE2-4F58-9920-937E4F984E26}" type="presParOf" srcId="{25ECF323-AB58-4C60-8DC9-A7517E47893C}" destId="{3719C954-D571-43F3-8C52-C60099C4E161}" srcOrd="5" destOrd="0" presId="urn:microsoft.com/office/officeart/2005/8/layout/list1"/>
    <dgm:cxn modelId="{45EA94F6-2C8F-46FE-B876-B18823EA106A}" type="presParOf" srcId="{25ECF323-AB58-4C60-8DC9-A7517E47893C}" destId="{717EAE53-14B6-4B3A-860F-CB51AFE875AE}" srcOrd="6" destOrd="0" presId="urn:microsoft.com/office/officeart/2005/8/layout/list1"/>
    <dgm:cxn modelId="{D8078595-3D64-428C-BEF7-675B0B98EEFE}" type="presParOf" srcId="{25ECF323-AB58-4C60-8DC9-A7517E47893C}" destId="{CA3BC43C-2FB2-4F88-9345-DC88A3A1939E}" srcOrd="7" destOrd="0" presId="urn:microsoft.com/office/officeart/2005/8/layout/list1"/>
    <dgm:cxn modelId="{A0AC9B2C-49CC-46C0-9653-1D106C070E1D}" type="presParOf" srcId="{25ECF323-AB58-4C60-8DC9-A7517E47893C}" destId="{CC4E7A19-3EA8-4DCF-94E7-5704BC159513}" srcOrd="8" destOrd="0" presId="urn:microsoft.com/office/officeart/2005/8/layout/list1"/>
    <dgm:cxn modelId="{6103743C-3B6E-446D-80D5-0648391984B8}" type="presParOf" srcId="{CC4E7A19-3EA8-4DCF-94E7-5704BC159513}" destId="{0E0AAB09-4AC4-4E08-8DF2-E578CEB5BC21}" srcOrd="0" destOrd="0" presId="urn:microsoft.com/office/officeart/2005/8/layout/list1"/>
    <dgm:cxn modelId="{8C93AF2A-17B0-4CD3-AEE9-E458DAF9848F}" type="presParOf" srcId="{CC4E7A19-3EA8-4DCF-94E7-5704BC159513}" destId="{001998FF-A55D-4E5C-B9ED-627520B91B08}" srcOrd="1" destOrd="0" presId="urn:microsoft.com/office/officeart/2005/8/layout/list1"/>
    <dgm:cxn modelId="{7A1438DC-4E56-4127-8130-0927D0B4D031}" type="presParOf" srcId="{25ECF323-AB58-4C60-8DC9-A7517E47893C}" destId="{0749D05D-E9A9-4B1A-BE4B-42DC87241793}" srcOrd="9" destOrd="0" presId="urn:microsoft.com/office/officeart/2005/8/layout/list1"/>
    <dgm:cxn modelId="{BFBB0012-D4D0-499F-9479-B8A63037A7ED}" type="presParOf" srcId="{25ECF323-AB58-4C60-8DC9-A7517E47893C}" destId="{7C07D3BA-71D1-4D34-ADB2-B41E8E59A8C1}" srcOrd="10" destOrd="0" presId="urn:microsoft.com/office/officeart/2005/8/layout/list1"/>
    <dgm:cxn modelId="{F024E160-B474-496E-99C2-FE472BF0AC5E}" type="presParOf" srcId="{25ECF323-AB58-4C60-8DC9-A7517E47893C}" destId="{A0C7F9E0-90EF-4FEC-B327-D892DDBC228D}" srcOrd="11" destOrd="0" presId="urn:microsoft.com/office/officeart/2005/8/layout/list1"/>
    <dgm:cxn modelId="{A051B2D3-67F3-485C-968D-F960E6BB87EC}" type="presParOf" srcId="{25ECF323-AB58-4C60-8DC9-A7517E47893C}" destId="{7C31485A-15AF-485E-AE6F-065D958AC282}" srcOrd="12" destOrd="0" presId="urn:microsoft.com/office/officeart/2005/8/layout/list1"/>
    <dgm:cxn modelId="{38138EBB-4289-4654-8258-9DDEBDCC39F5}" type="presParOf" srcId="{7C31485A-15AF-485E-AE6F-065D958AC282}" destId="{6F157739-841B-4705-A43B-072A81BA4B63}" srcOrd="0" destOrd="0" presId="urn:microsoft.com/office/officeart/2005/8/layout/list1"/>
    <dgm:cxn modelId="{38495E44-9246-4398-A88A-D9B92E7FBDDF}" type="presParOf" srcId="{7C31485A-15AF-485E-AE6F-065D958AC282}" destId="{60190D23-075C-4F05-B4B8-5EB1FB15F063}" srcOrd="1" destOrd="0" presId="urn:microsoft.com/office/officeart/2005/8/layout/list1"/>
    <dgm:cxn modelId="{5527E364-FC2D-4243-81B3-7449C5407CF5}" type="presParOf" srcId="{25ECF323-AB58-4C60-8DC9-A7517E47893C}" destId="{03990E3E-537C-45D8-AB5A-1CEB102325DA}" srcOrd="13" destOrd="0" presId="urn:microsoft.com/office/officeart/2005/8/layout/list1"/>
    <dgm:cxn modelId="{05CA2641-8276-4451-B40F-4BC1C8FB3764}" type="presParOf" srcId="{25ECF323-AB58-4C60-8DC9-A7517E47893C}" destId="{73AA268F-BE1B-4623-A7D9-0B16340E8EE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Introduction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Existing CMS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ScaleX="73995" custLinFactNeighborX="-44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ScaleX="55184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71563263-8A85-474A-B208-8F443EF544FF}" type="presOf" srcId="{E922F1E8-2AE7-4122-BEFD-83064FEBE5D1}" destId="{EF522746-240C-4BD5-9964-53E409D40F4F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3E77D3A3-CF15-4EE7-9343-1E63F4207A41}" type="presOf" srcId="{26662740-1E46-40D7-824B-EFCFC4630EC8}" destId="{4BB8C93C-0B6D-48AF-ACE5-1FF0F5945192}" srcOrd="0" destOrd="0" presId="urn:microsoft.com/office/officeart/2005/8/layout/chevron1"/>
    <dgm:cxn modelId="{FD4B479F-D1CC-4321-85AC-3B9526A9469B}" type="presOf" srcId="{2594E709-245A-4A2A-96C9-AD01ACA39F04}" destId="{8576109F-51A5-4836-9489-C4BE623651B3}" srcOrd="0" destOrd="0" presId="urn:microsoft.com/office/officeart/2005/8/layout/chevron1"/>
    <dgm:cxn modelId="{AA6F0902-D3D9-44D5-AD72-26E17FA6DA88}" type="presParOf" srcId="{8576109F-51A5-4836-9489-C4BE623651B3}" destId="{EF522746-240C-4BD5-9964-53E409D40F4F}" srcOrd="0" destOrd="0" presId="urn:microsoft.com/office/officeart/2005/8/layout/chevron1"/>
    <dgm:cxn modelId="{294CAE58-C8CA-499E-AD66-222DB87D47A7}" type="presParOf" srcId="{8576109F-51A5-4836-9489-C4BE623651B3}" destId="{7D01143C-8F46-4A09-9BA3-F9608CE4D3BC}" srcOrd="1" destOrd="0" presId="urn:microsoft.com/office/officeart/2005/8/layout/chevron1"/>
    <dgm:cxn modelId="{5C6C3773-1BD4-42D3-B813-8181B8C833E4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94E709-245A-4A2A-96C9-AD01ACA39F0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22F1E8-2AE7-4122-BEFD-83064FEBE5D1}">
      <dgm:prSet phldrT="[Text]" custT="1"/>
      <dgm:spPr/>
      <dgm:t>
        <a:bodyPr/>
        <a:lstStyle/>
        <a:p>
          <a:r>
            <a:rPr lang="en-US" sz="1800" dirty="0" smtClean="0"/>
            <a:t>Introduction</a:t>
          </a:r>
          <a:endParaRPr lang="en-US" sz="1800" dirty="0"/>
        </a:p>
      </dgm:t>
    </dgm:pt>
    <dgm:pt modelId="{4E25A9AE-3AAD-4EEC-97DD-AB69674D9131}" type="parTrans" cxnId="{4994D90A-6D7D-48AE-8340-9055BACE9076}">
      <dgm:prSet/>
      <dgm:spPr/>
      <dgm:t>
        <a:bodyPr/>
        <a:lstStyle/>
        <a:p>
          <a:endParaRPr lang="en-US" sz="1800"/>
        </a:p>
      </dgm:t>
    </dgm:pt>
    <dgm:pt modelId="{84BEC913-F09E-499C-A082-F0F59B27617E}" type="sibTrans" cxnId="{4994D90A-6D7D-48AE-8340-9055BACE9076}">
      <dgm:prSet/>
      <dgm:spPr/>
      <dgm:t>
        <a:bodyPr/>
        <a:lstStyle/>
        <a:p>
          <a:endParaRPr lang="en-US" sz="1800"/>
        </a:p>
      </dgm:t>
    </dgm:pt>
    <dgm:pt modelId="{26662740-1E46-40D7-824B-EFCFC4630EC8}">
      <dgm:prSet phldrT="[Text]" custT="1"/>
      <dgm:spPr/>
      <dgm:t>
        <a:bodyPr/>
        <a:lstStyle/>
        <a:p>
          <a:r>
            <a:rPr lang="en-US" sz="1800" dirty="0" smtClean="0"/>
            <a:t>W-CMS</a:t>
          </a:r>
          <a:endParaRPr lang="en-US" sz="1800" dirty="0"/>
        </a:p>
      </dgm:t>
    </dgm:pt>
    <dgm:pt modelId="{E0236C91-678C-4EEE-85B0-ACC81B797874}" type="parTrans" cxnId="{6CDC57E5-F578-4484-8FCA-1E52F90C1DBF}">
      <dgm:prSet/>
      <dgm:spPr/>
      <dgm:t>
        <a:bodyPr/>
        <a:lstStyle/>
        <a:p>
          <a:endParaRPr lang="en-US" sz="1800"/>
        </a:p>
      </dgm:t>
    </dgm:pt>
    <dgm:pt modelId="{2AE92CB4-0BDC-4D80-B411-47DAC049A6C3}" type="sibTrans" cxnId="{6CDC57E5-F578-4484-8FCA-1E52F90C1DBF}">
      <dgm:prSet/>
      <dgm:spPr/>
      <dgm:t>
        <a:bodyPr/>
        <a:lstStyle/>
        <a:p>
          <a:endParaRPr lang="en-US" sz="1800"/>
        </a:p>
      </dgm:t>
    </dgm:pt>
    <dgm:pt modelId="{8576109F-51A5-4836-9489-C4BE623651B3}" type="pres">
      <dgm:prSet presAssocID="{2594E709-245A-4A2A-96C9-AD01ACA39F04}" presName="Name0" presStyleCnt="0">
        <dgm:presLayoutVars>
          <dgm:dir/>
          <dgm:animLvl val="lvl"/>
          <dgm:resizeHandles val="exact"/>
        </dgm:presLayoutVars>
      </dgm:prSet>
      <dgm:spPr/>
    </dgm:pt>
    <dgm:pt modelId="{EF522746-240C-4BD5-9964-53E409D40F4F}" type="pres">
      <dgm:prSet presAssocID="{E922F1E8-2AE7-4122-BEFD-83064FEBE5D1}" presName="parTxOnly" presStyleLbl="node1" presStyleIdx="0" presStyleCnt="2" custScaleX="73995" custLinFactNeighborX="-448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1143C-8F46-4A09-9BA3-F9608CE4D3BC}" type="pres">
      <dgm:prSet presAssocID="{84BEC913-F09E-499C-A082-F0F59B27617E}" presName="parTxOnlySpace" presStyleCnt="0"/>
      <dgm:spPr/>
    </dgm:pt>
    <dgm:pt modelId="{4BB8C93C-0B6D-48AF-ACE5-1FF0F5945192}" type="pres">
      <dgm:prSet presAssocID="{26662740-1E46-40D7-824B-EFCFC4630EC8}" presName="parTxOnly" presStyleLbl="node1" presStyleIdx="1" presStyleCnt="2" custScaleX="55184" custLinFactX="-3037" custLinFactY="-83470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92CDE5-817D-4435-9B75-C275E5BFFD63}" type="presOf" srcId="{26662740-1E46-40D7-824B-EFCFC4630EC8}" destId="{4BB8C93C-0B6D-48AF-ACE5-1FF0F5945192}" srcOrd="0" destOrd="0" presId="urn:microsoft.com/office/officeart/2005/8/layout/chevron1"/>
    <dgm:cxn modelId="{4994D90A-6D7D-48AE-8340-9055BACE9076}" srcId="{2594E709-245A-4A2A-96C9-AD01ACA39F04}" destId="{E922F1E8-2AE7-4122-BEFD-83064FEBE5D1}" srcOrd="0" destOrd="0" parTransId="{4E25A9AE-3AAD-4EEC-97DD-AB69674D9131}" sibTransId="{84BEC913-F09E-499C-A082-F0F59B27617E}"/>
    <dgm:cxn modelId="{764EAEE5-11B6-4CFA-A0E6-3D0817537AD9}" type="presOf" srcId="{2594E709-245A-4A2A-96C9-AD01ACA39F04}" destId="{8576109F-51A5-4836-9489-C4BE623651B3}" srcOrd="0" destOrd="0" presId="urn:microsoft.com/office/officeart/2005/8/layout/chevron1"/>
    <dgm:cxn modelId="{49AEC5A7-9D5D-47F0-87EF-2DB0D7DA63AE}" type="presOf" srcId="{E922F1E8-2AE7-4122-BEFD-83064FEBE5D1}" destId="{EF522746-240C-4BD5-9964-53E409D40F4F}" srcOrd="0" destOrd="0" presId="urn:microsoft.com/office/officeart/2005/8/layout/chevron1"/>
    <dgm:cxn modelId="{6CDC57E5-F578-4484-8FCA-1E52F90C1DBF}" srcId="{2594E709-245A-4A2A-96C9-AD01ACA39F04}" destId="{26662740-1E46-40D7-824B-EFCFC4630EC8}" srcOrd="1" destOrd="0" parTransId="{E0236C91-678C-4EEE-85B0-ACC81B797874}" sibTransId="{2AE92CB4-0BDC-4D80-B411-47DAC049A6C3}"/>
    <dgm:cxn modelId="{BB25F994-77F2-4173-A97F-E9055268D646}" type="presParOf" srcId="{8576109F-51A5-4836-9489-C4BE623651B3}" destId="{EF522746-240C-4BD5-9964-53E409D40F4F}" srcOrd="0" destOrd="0" presId="urn:microsoft.com/office/officeart/2005/8/layout/chevron1"/>
    <dgm:cxn modelId="{6617086E-08E2-473C-81C0-166B3233A77E}" type="presParOf" srcId="{8576109F-51A5-4836-9489-C4BE623651B3}" destId="{7D01143C-8F46-4A09-9BA3-F9608CE4D3BC}" srcOrd="1" destOrd="0" presId="urn:microsoft.com/office/officeart/2005/8/layout/chevron1"/>
    <dgm:cxn modelId="{689F972C-9CBA-4FA6-9DB7-E408ED5DA1F5}" type="presParOf" srcId="{8576109F-51A5-4836-9489-C4BE623651B3}" destId="{4BB8C93C-0B6D-48AF-ACE5-1FF0F594519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6D89E7-6A01-40FE-A83F-127D0239D20B}">
      <dsp:nvSpPr>
        <dsp:cNvPr id="0" name=""/>
        <dsp:cNvSpPr/>
      </dsp:nvSpPr>
      <dsp:spPr>
        <a:xfrm>
          <a:off x="582929" y="0"/>
          <a:ext cx="6606540" cy="49530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3C7DEF-1D82-4FAF-8567-56A1B3019D95}">
      <dsp:nvSpPr>
        <dsp:cNvPr id="0" name=""/>
        <dsp:cNvSpPr/>
      </dsp:nvSpPr>
      <dsp:spPr>
        <a:xfrm>
          <a:off x="4638" y="1485900"/>
          <a:ext cx="1083144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Introduction</a:t>
          </a:r>
          <a:endParaRPr lang="en-US" sz="1100" kern="1200" dirty="0"/>
        </a:p>
      </dsp:txBody>
      <dsp:txXfrm>
        <a:off x="4638" y="1485900"/>
        <a:ext cx="1083144" cy="1981200"/>
      </dsp:txXfrm>
    </dsp:sp>
    <dsp:sp modelId="{43C9B458-254B-44B9-BAB7-08F267E5E20D}">
      <dsp:nvSpPr>
        <dsp:cNvPr id="0" name=""/>
        <dsp:cNvSpPr/>
      </dsp:nvSpPr>
      <dsp:spPr>
        <a:xfrm>
          <a:off x="1211693" y="1485900"/>
          <a:ext cx="963119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Problem </a:t>
          </a:r>
          <a:r>
            <a:rPr lang="en-US" sz="1100" kern="1200" dirty="0" err="1" smtClean="0"/>
            <a:t>Definiton</a:t>
          </a:r>
          <a:endParaRPr lang="en-US" sz="1100" kern="1200" dirty="0"/>
        </a:p>
      </dsp:txBody>
      <dsp:txXfrm>
        <a:off x="1211693" y="1485900"/>
        <a:ext cx="963119" cy="1981200"/>
      </dsp:txXfrm>
    </dsp:sp>
    <dsp:sp modelId="{D53D234F-1A0B-4753-ACE5-34C7FD617ADA}">
      <dsp:nvSpPr>
        <dsp:cNvPr id="0" name=""/>
        <dsp:cNvSpPr/>
      </dsp:nvSpPr>
      <dsp:spPr>
        <a:xfrm>
          <a:off x="2298723" y="1485900"/>
          <a:ext cx="848589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Project </a:t>
          </a:r>
          <a:r>
            <a:rPr lang="en-US" sz="1100" kern="1200" dirty="0" err="1" smtClean="0"/>
            <a:t>orgnization</a:t>
          </a:r>
          <a:endParaRPr lang="en-US" sz="1100" kern="1200" dirty="0"/>
        </a:p>
      </dsp:txBody>
      <dsp:txXfrm>
        <a:off x="2298723" y="1485900"/>
        <a:ext cx="848589" cy="1981200"/>
      </dsp:txXfrm>
    </dsp:sp>
    <dsp:sp modelId="{D5D6859F-0380-44E7-AE4D-5EBE7BC08740}">
      <dsp:nvSpPr>
        <dsp:cNvPr id="0" name=""/>
        <dsp:cNvSpPr/>
      </dsp:nvSpPr>
      <dsp:spPr>
        <a:xfrm>
          <a:off x="3271223" y="1485900"/>
          <a:ext cx="743463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Project plan</a:t>
          </a:r>
          <a:endParaRPr lang="en-US" sz="1100" kern="1200" dirty="0"/>
        </a:p>
      </dsp:txBody>
      <dsp:txXfrm>
        <a:off x="3271223" y="1485900"/>
        <a:ext cx="743463" cy="1981200"/>
      </dsp:txXfrm>
    </dsp:sp>
    <dsp:sp modelId="{5049123C-E2B3-4F76-BB46-ED60FCBB011D}">
      <dsp:nvSpPr>
        <dsp:cNvPr id="0" name=""/>
        <dsp:cNvSpPr/>
      </dsp:nvSpPr>
      <dsp:spPr>
        <a:xfrm>
          <a:off x="4138597" y="1485900"/>
          <a:ext cx="1027042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Requirement</a:t>
          </a:r>
          <a:endParaRPr lang="en-US" sz="1100" kern="1200" dirty="0"/>
        </a:p>
      </dsp:txBody>
      <dsp:txXfrm>
        <a:off x="4138597" y="1485900"/>
        <a:ext cx="1027042" cy="1981200"/>
      </dsp:txXfrm>
    </dsp:sp>
    <dsp:sp modelId="{A77D2B62-534C-456C-A4A8-2DDC7DAB1229}">
      <dsp:nvSpPr>
        <dsp:cNvPr id="0" name=""/>
        <dsp:cNvSpPr/>
      </dsp:nvSpPr>
      <dsp:spPr>
        <a:xfrm>
          <a:off x="5289550" y="1485900"/>
          <a:ext cx="743463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Software design</a:t>
          </a:r>
          <a:endParaRPr lang="en-US" sz="1100" kern="1200" dirty="0"/>
        </a:p>
      </dsp:txBody>
      <dsp:txXfrm>
        <a:off x="5289550" y="1485900"/>
        <a:ext cx="743463" cy="1981200"/>
      </dsp:txXfrm>
    </dsp:sp>
    <dsp:sp modelId="{E801DED5-98A2-4212-9502-1B9B47A0FFA3}">
      <dsp:nvSpPr>
        <dsp:cNvPr id="0" name=""/>
        <dsp:cNvSpPr/>
      </dsp:nvSpPr>
      <dsp:spPr>
        <a:xfrm>
          <a:off x="6156924" y="1485900"/>
          <a:ext cx="743463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Testing</a:t>
          </a:r>
          <a:endParaRPr lang="en-US" sz="1100" kern="1200" dirty="0"/>
        </a:p>
      </dsp:txBody>
      <dsp:txXfrm>
        <a:off x="6156924" y="1485900"/>
        <a:ext cx="743463" cy="1981200"/>
      </dsp:txXfrm>
    </dsp:sp>
    <dsp:sp modelId="{F12F4F9E-B82B-48D0-900A-FBC350CCB132}">
      <dsp:nvSpPr>
        <dsp:cNvPr id="0" name=""/>
        <dsp:cNvSpPr/>
      </dsp:nvSpPr>
      <dsp:spPr>
        <a:xfrm>
          <a:off x="7024298" y="1485900"/>
          <a:ext cx="743463" cy="198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Demo</a:t>
          </a:r>
          <a:endParaRPr lang="en-US" sz="1100" kern="1200" dirty="0"/>
        </a:p>
      </dsp:txBody>
      <dsp:txXfrm>
        <a:off x="7024298" y="1485900"/>
        <a:ext cx="743463" cy="19812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Problem Definition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current system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Problem Definition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The </a:t>
          </a:r>
          <a:r>
            <a:rPr lang="en-US" sz="1800" kern="1200" dirty="0" smtClean="0"/>
            <a:t>proposed </a:t>
          </a:r>
          <a:r>
            <a:rPr lang="en-US" sz="1800" kern="1200" dirty="0" smtClean="0"/>
            <a:t>system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Problem Definition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Boundaries of the system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Problem Definition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Development Environment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organization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Software project model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organization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Role and responsibilities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organization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Tool and techniques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plan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Task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Project plan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Risk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Functional requirement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What’s CMS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Requirement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Non-functional </a:t>
          </a:r>
          <a:r>
            <a:rPr lang="en-US" sz="1800" kern="1200" dirty="0" smtClean="0"/>
            <a:t>requirement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Software design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System Architecture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Software design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ERD diagram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Software design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Database diagram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 approach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935E87-2425-49A6-947A-ACCE0E361A9D}">
      <dsp:nvSpPr>
        <dsp:cNvPr id="0" name=""/>
        <dsp:cNvSpPr/>
      </dsp:nvSpPr>
      <dsp:spPr>
        <a:xfrm>
          <a:off x="2455" y="216530"/>
          <a:ext cx="1965349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>
        <a:off x="2455" y="216530"/>
        <a:ext cx="1965349" cy="786139"/>
      </dsp:txXfrm>
    </dsp:sp>
    <dsp:sp modelId="{4FF8CA3A-894C-479C-9D17-F2638762EC05}">
      <dsp:nvSpPr>
        <dsp:cNvPr id="0" name=""/>
        <dsp:cNvSpPr/>
      </dsp:nvSpPr>
      <dsp:spPr>
        <a:xfrm>
          <a:off x="1484506" y="238243"/>
          <a:ext cx="1965349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 plan</a:t>
          </a:r>
          <a:endParaRPr lang="en-US" sz="1800" kern="1200" dirty="0"/>
        </a:p>
      </dsp:txBody>
      <dsp:txXfrm>
        <a:off x="1484506" y="238243"/>
        <a:ext cx="1965349" cy="786139"/>
      </dsp:txXfrm>
    </dsp:sp>
    <dsp:sp modelId="{F81AEFA4-7650-41D4-ACA8-4283F16E4DAE}">
      <dsp:nvSpPr>
        <dsp:cNvPr id="0" name=""/>
        <dsp:cNvSpPr/>
      </dsp:nvSpPr>
      <dsp:spPr>
        <a:xfrm>
          <a:off x="3044188" y="238243"/>
          <a:ext cx="1965349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Features to be tested</a:t>
          </a:r>
          <a:endParaRPr lang="en-US" sz="1800" kern="1200" dirty="0"/>
        </a:p>
      </dsp:txBody>
      <dsp:txXfrm>
        <a:off x="3044188" y="238243"/>
        <a:ext cx="1965349" cy="786139"/>
      </dsp:txXfrm>
    </dsp:sp>
    <dsp:sp modelId="{AB894556-34C6-4AA3-B5F9-5DD43B4C5699}">
      <dsp:nvSpPr>
        <dsp:cNvPr id="0" name=""/>
        <dsp:cNvSpPr/>
      </dsp:nvSpPr>
      <dsp:spPr>
        <a:xfrm>
          <a:off x="4603870" y="238243"/>
          <a:ext cx="2156244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Functional requirement</a:t>
          </a:r>
          <a:endParaRPr lang="en-US" sz="1800" kern="1200" dirty="0"/>
        </a:p>
      </dsp:txBody>
      <dsp:txXfrm>
        <a:off x="4603870" y="238243"/>
        <a:ext cx="2156244" cy="786139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935E87-2425-49A6-947A-ACCE0E361A9D}">
      <dsp:nvSpPr>
        <dsp:cNvPr id="0" name=""/>
        <dsp:cNvSpPr/>
      </dsp:nvSpPr>
      <dsp:spPr>
        <a:xfrm>
          <a:off x="2455" y="216530"/>
          <a:ext cx="1965349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>
        <a:off x="2455" y="216530"/>
        <a:ext cx="1965349" cy="786139"/>
      </dsp:txXfrm>
    </dsp:sp>
    <dsp:sp modelId="{4FF8CA3A-894C-479C-9D17-F2638762EC05}">
      <dsp:nvSpPr>
        <dsp:cNvPr id="0" name=""/>
        <dsp:cNvSpPr/>
      </dsp:nvSpPr>
      <dsp:spPr>
        <a:xfrm>
          <a:off x="1484506" y="238243"/>
          <a:ext cx="1965349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 plan</a:t>
          </a:r>
          <a:endParaRPr lang="en-US" sz="1800" kern="1200" dirty="0"/>
        </a:p>
      </dsp:txBody>
      <dsp:txXfrm>
        <a:off x="1484506" y="238243"/>
        <a:ext cx="1965349" cy="786139"/>
      </dsp:txXfrm>
    </dsp:sp>
    <dsp:sp modelId="{F81AEFA4-7650-41D4-ACA8-4283F16E4DAE}">
      <dsp:nvSpPr>
        <dsp:cNvPr id="0" name=""/>
        <dsp:cNvSpPr/>
      </dsp:nvSpPr>
      <dsp:spPr>
        <a:xfrm>
          <a:off x="3044188" y="238243"/>
          <a:ext cx="1965349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Features to be tested</a:t>
          </a:r>
          <a:endParaRPr lang="en-US" sz="1800" kern="1200" dirty="0"/>
        </a:p>
      </dsp:txBody>
      <dsp:txXfrm>
        <a:off x="3044188" y="238243"/>
        <a:ext cx="1965349" cy="786139"/>
      </dsp:txXfrm>
    </dsp:sp>
    <dsp:sp modelId="{AB894556-34C6-4AA3-B5F9-5DD43B4C5699}">
      <dsp:nvSpPr>
        <dsp:cNvPr id="0" name=""/>
        <dsp:cNvSpPr/>
      </dsp:nvSpPr>
      <dsp:spPr>
        <a:xfrm>
          <a:off x="4603870" y="238243"/>
          <a:ext cx="2156244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Non-functional requirement</a:t>
          </a:r>
          <a:endParaRPr lang="en-US" sz="1800" kern="1200" dirty="0"/>
        </a:p>
      </dsp:txBody>
      <dsp:txXfrm>
        <a:off x="4603870" y="238243"/>
        <a:ext cx="2156244" cy="786139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935E87-2425-49A6-947A-ACCE0E361A9D}">
      <dsp:nvSpPr>
        <dsp:cNvPr id="0" name=""/>
        <dsp:cNvSpPr/>
      </dsp:nvSpPr>
      <dsp:spPr>
        <a:xfrm>
          <a:off x="2455" y="216530"/>
          <a:ext cx="1965349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>
        <a:off x="2455" y="216530"/>
        <a:ext cx="1965349" cy="786139"/>
      </dsp:txXfrm>
    </dsp:sp>
    <dsp:sp modelId="{4FF8CA3A-894C-479C-9D17-F2638762EC05}">
      <dsp:nvSpPr>
        <dsp:cNvPr id="0" name=""/>
        <dsp:cNvSpPr/>
      </dsp:nvSpPr>
      <dsp:spPr>
        <a:xfrm>
          <a:off x="1484506" y="238243"/>
          <a:ext cx="1965349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 plan</a:t>
          </a:r>
          <a:endParaRPr lang="en-US" sz="1800" kern="1200" dirty="0"/>
        </a:p>
      </dsp:txBody>
      <dsp:txXfrm>
        <a:off x="1484506" y="238243"/>
        <a:ext cx="1965349" cy="786139"/>
      </dsp:txXfrm>
    </dsp:sp>
    <dsp:sp modelId="{F81AEFA4-7650-41D4-ACA8-4283F16E4DAE}">
      <dsp:nvSpPr>
        <dsp:cNvPr id="0" name=""/>
        <dsp:cNvSpPr/>
      </dsp:nvSpPr>
      <dsp:spPr>
        <a:xfrm>
          <a:off x="3044188" y="238243"/>
          <a:ext cx="1965349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Features to be tested</a:t>
          </a:r>
          <a:endParaRPr lang="en-US" sz="1800" kern="1200" dirty="0"/>
        </a:p>
      </dsp:txBody>
      <dsp:txXfrm>
        <a:off x="3044188" y="238243"/>
        <a:ext cx="1965349" cy="786139"/>
      </dsp:txXfrm>
    </dsp:sp>
    <dsp:sp modelId="{AB894556-34C6-4AA3-B5F9-5DD43B4C5699}">
      <dsp:nvSpPr>
        <dsp:cNvPr id="0" name=""/>
        <dsp:cNvSpPr/>
      </dsp:nvSpPr>
      <dsp:spPr>
        <a:xfrm>
          <a:off x="4603870" y="238243"/>
          <a:ext cx="2156244" cy="78613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Interface</a:t>
          </a:r>
          <a:endParaRPr lang="en-US" sz="1800" kern="1200" dirty="0"/>
        </a:p>
      </dsp:txBody>
      <dsp:txXfrm>
        <a:off x="4603870" y="238243"/>
        <a:ext cx="2156244" cy="786139"/>
      </dsp:txXfrm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>
        <a:off x="0" y="0"/>
        <a:ext cx="2175867" cy="870346"/>
      </dsp:txXfrm>
    </dsp:sp>
    <dsp:sp modelId="{4BB8C93C-0B6D-48AF-ACE5-1FF0F5945192}">
      <dsp:nvSpPr>
        <dsp:cNvPr id="0" name=""/>
        <dsp:cNvSpPr/>
      </dsp:nvSpPr>
      <dsp:spPr>
        <a:xfrm>
          <a:off x="1676398" y="0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 Plan</a:t>
          </a:r>
          <a:endParaRPr lang="en-US" sz="1800" kern="1200" dirty="0"/>
        </a:p>
      </dsp:txBody>
      <dsp:txXfrm>
        <a:off x="1676398" y="0"/>
        <a:ext cx="2175867" cy="870346"/>
      </dsp:txXfrm>
    </dsp:sp>
    <dsp:sp modelId="{E8362401-AECB-46AF-800C-54C86E5715AA}">
      <dsp:nvSpPr>
        <dsp:cNvPr id="0" name=""/>
        <dsp:cNvSpPr/>
      </dsp:nvSpPr>
      <dsp:spPr>
        <a:xfrm>
          <a:off x="3221329" y="0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Features not to be tested</a:t>
          </a:r>
          <a:endParaRPr lang="en-US" sz="1800" kern="1200" dirty="0"/>
        </a:p>
      </dsp:txBody>
      <dsp:txXfrm>
        <a:off x="3221329" y="0"/>
        <a:ext cx="2175867" cy="870346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2077640" cy="831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>
        <a:off x="0" y="0"/>
        <a:ext cx="2077640" cy="831056"/>
      </dsp:txXfrm>
    </dsp:sp>
    <dsp:sp modelId="{4BB8C93C-0B6D-48AF-ACE5-1FF0F5945192}">
      <dsp:nvSpPr>
        <dsp:cNvPr id="0" name=""/>
        <dsp:cNvSpPr/>
      </dsp:nvSpPr>
      <dsp:spPr>
        <a:xfrm>
          <a:off x="1599998" y="0"/>
          <a:ext cx="2077640" cy="831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 Plan</a:t>
          </a:r>
          <a:endParaRPr lang="en-US" sz="1800" kern="1200" dirty="0"/>
        </a:p>
      </dsp:txBody>
      <dsp:txXfrm>
        <a:off x="1599998" y="0"/>
        <a:ext cx="2077640" cy="831056"/>
      </dsp:txXfrm>
    </dsp:sp>
    <dsp:sp modelId="{E8362401-AECB-46AF-800C-54C86E5715AA}">
      <dsp:nvSpPr>
        <dsp:cNvPr id="0" name=""/>
        <dsp:cNvSpPr/>
      </dsp:nvSpPr>
      <dsp:spPr>
        <a:xfrm>
          <a:off x="3075185" y="0"/>
          <a:ext cx="2354278" cy="83105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 tool and environment</a:t>
          </a:r>
          <a:endParaRPr lang="en-US" sz="1800" kern="1200" dirty="0"/>
        </a:p>
      </dsp:txBody>
      <dsp:txXfrm>
        <a:off x="3075185" y="0"/>
        <a:ext cx="2354278" cy="8310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061092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>
        <a:off x="0" y="0"/>
        <a:ext cx="3061092" cy="914400"/>
      </dsp:txXfrm>
    </dsp:sp>
    <dsp:sp modelId="{4BB8C93C-0B6D-48AF-ACE5-1FF0F5945192}">
      <dsp:nvSpPr>
        <dsp:cNvPr id="0" name=""/>
        <dsp:cNvSpPr/>
      </dsp:nvSpPr>
      <dsp:spPr>
        <a:xfrm>
          <a:off x="2441985" y="0"/>
          <a:ext cx="2692300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CMS’s Elements</a:t>
          </a:r>
          <a:endParaRPr lang="en-US" sz="1800" kern="1200" dirty="0"/>
        </a:p>
      </dsp:txBody>
      <dsp:txXfrm>
        <a:off x="2441985" y="0"/>
        <a:ext cx="2692300" cy="914400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Testing</a:t>
          </a:r>
          <a:endParaRPr lang="en-US" sz="1800" kern="1200" dirty="0"/>
        </a:p>
      </dsp:txBody>
      <dsp:txXfrm>
        <a:off x="0" y="0"/>
        <a:ext cx="3202781" cy="914400"/>
      </dsp:txXfrm>
    </dsp:sp>
    <dsp:sp modelId="{4BB8C93C-0B6D-48AF-ACE5-1FF0F5945192}">
      <dsp:nvSpPr>
        <dsp:cNvPr id="0" name=""/>
        <dsp:cNvSpPr/>
      </dsp:nvSpPr>
      <dsp:spPr>
        <a:xfrm>
          <a:off x="2470314" y="0"/>
          <a:ext cx="3202781" cy="91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Test report</a:t>
          </a:r>
          <a:endParaRPr lang="en-US" sz="1800" kern="1200" dirty="0"/>
        </a:p>
      </dsp:txBody>
      <dsp:txXfrm>
        <a:off x="2470314" y="0"/>
        <a:ext cx="3202781" cy="914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2242728" cy="897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>
        <a:off x="0" y="0"/>
        <a:ext cx="2242728" cy="897091"/>
      </dsp:txXfrm>
    </dsp:sp>
    <dsp:sp modelId="{4BB8C93C-0B6D-48AF-ACE5-1FF0F5945192}">
      <dsp:nvSpPr>
        <dsp:cNvPr id="0" name=""/>
        <dsp:cNvSpPr/>
      </dsp:nvSpPr>
      <dsp:spPr>
        <a:xfrm>
          <a:off x="1729923" y="0"/>
          <a:ext cx="2242728" cy="897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What’s CMS</a:t>
          </a:r>
          <a:endParaRPr lang="en-US" sz="1800" kern="1200" dirty="0"/>
        </a:p>
      </dsp:txBody>
      <dsp:txXfrm>
        <a:off x="1729923" y="0"/>
        <a:ext cx="2242728" cy="897091"/>
      </dsp:txXfrm>
    </dsp:sp>
    <dsp:sp modelId="{82CB1AEE-310C-4D07-8B28-F8D5D6E7DF1A}">
      <dsp:nvSpPr>
        <dsp:cNvPr id="0" name=""/>
        <dsp:cNvSpPr/>
      </dsp:nvSpPr>
      <dsp:spPr>
        <a:xfrm>
          <a:off x="3202229" y="0"/>
          <a:ext cx="2242728" cy="897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CMS’s Elements</a:t>
          </a:r>
          <a:endParaRPr lang="en-US" sz="1800" kern="1200" dirty="0"/>
        </a:p>
      </dsp:txBody>
      <dsp:txXfrm>
        <a:off x="3202229" y="0"/>
        <a:ext cx="2242728" cy="897091"/>
      </dsp:txXfrm>
    </dsp:sp>
    <dsp:sp modelId="{08D4B19D-87B9-4369-867D-7A0BE714F745}">
      <dsp:nvSpPr>
        <dsp:cNvPr id="0" name=""/>
        <dsp:cNvSpPr/>
      </dsp:nvSpPr>
      <dsp:spPr>
        <a:xfrm>
          <a:off x="4803358" y="0"/>
          <a:ext cx="2242728" cy="89709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CMA</a:t>
          </a:r>
          <a:endParaRPr lang="en-US" sz="1800" kern="1200" dirty="0"/>
        </a:p>
      </dsp:txBody>
      <dsp:txXfrm>
        <a:off x="4803358" y="0"/>
        <a:ext cx="2242728" cy="89709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175410"/>
          <a:ext cx="2225979" cy="8243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>
        <a:off x="0" y="175410"/>
        <a:ext cx="2225979" cy="824376"/>
      </dsp:txXfrm>
    </dsp:sp>
    <dsp:sp modelId="{4BB8C93C-0B6D-48AF-ACE5-1FF0F5945192}">
      <dsp:nvSpPr>
        <dsp:cNvPr id="0" name=""/>
        <dsp:cNvSpPr/>
      </dsp:nvSpPr>
      <dsp:spPr>
        <a:xfrm>
          <a:off x="1772595" y="175410"/>
          <a:ext cx="2345989" cy="8243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What’s CMS</a:t>
          </a:r>
          <a:endParaRPr lang="en-US" sz="1800" kern="1200" dirty="0"/>
        </a:p>
      </dsp:txBody>
      <dsp:txXfrm>
        <a:off x="1772595" y="175410"/>
        <a:ext cx="2345989" cy="824376"/>
      </dsp:txXfrm>
    </dsp:sp>
    <dsp:sp modelId="{82CB1AEE-310C-4D07-8B28-F8D5D6E7DF1A}">
      <dsp:nvSpPr>
        <dsp:cNvPr id="0" name=""/>
        <dsp:cNvSpPr/>
      </dsp:nvSpPr>
      <dsp:spPr>
        <a:xfrm>
          <a:off x="3528635" y="175410"/>
          <a:ext cx="1919224" cy="8243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CMS’s Elements</a:t>
          </a:r>
          <a:endParaRPr lang="en-US" sz="1800" kern="1200" dirty="0"/>
        </a:p>
      </dsp:txBody>
      <dsp:txXfrm>
        <a:off x="3528635" y="175410"/>
        <a:ext cx="1919224" cy="824376"/>
      </dsp:txXfrm>
    </dsp:sp>
    <dsp:sp modelId="{08D4B19D-87B9-4369-867D-7A0BE714F745}">
      <dsp:nvSpPr>
        <dsp:cNvPr id="0" name=""/>
        <dsp:cNvSpPr/>
      </dsp:nvSpPr>
      <dsp:spPr>
        <a:xfrm>
          <a:off x="4956556" y="175410"/>
          <a:ext cx="1717364" cy="82437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MMA</a:t>
          </a:r>
          <a:endParaRPr lang="en-US" sz="1800" kern="1200" dirty="0"/>
        </a:p>
      </dsp:txBody>
      <dsp:txXfrm>
        <a:off x="4956556" y="175410"/>
        <a:ext cx="1717364" cy="82437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128818" y="165020"/>
          <a:ext cx="2380729" cy="812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>
        <a:off x="128818" y="165020"/>
        <a:ext cx="2380729" cy="812959"/>
      </dsp:txXfrm>
    </dsp:sp>
    <dsp:sp modelId="{4BB8C93C-0B6D-48AF-ACE5-1FF0F5945192}">
      <dsp:nvSpPr>
        <dsp:cNvPr id="0" name=""/>
        <dsp:cNvSpPr/>
      </dsp:nvSpPr>
      <dsp:spPr>
        <a:xfrm>
          <a:off x="1981193" y="152401"/>
          <a:ext cx="2274714" cy="812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What’s CMS</a:t>
          </a:r>
          <a:endParaRPr lang="en-US" sz="1800" kern="1200" dirty="0"/>
        </a:p>
      </dsp:txBody>
      <dsp:txXfrm>
        <a:off x="1981193" y="152401"/>
        <a:ext cx="2274714" cy="812959"/>
      </dsp:txXfrm>
    </dsp:sp>
    <dsp:sp modelId="{82CB1AEE-310C-4D07-8B28-F8D5D6E7DF1A}">
      <dsp:nvSpPr>
        <dsp:cNvPr id="0" name=""/>
        <dsp:cNvSpPr/>
      </dsp:nvSpPr>
      <dsp:spPr>
        <a:xfrm>
          <a:off x="3810003" y="152401"/>
          <a:ext cx="2123327" cy="812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CMS’s Elements</a:t>
          </a:r>
          <a:endParaRPr lang="en-US" sz="1800" kern="1200" dirty="0"/>
        </a:p>
      </dsp:txBody>
      <dsp:txXfrm>
        <a:off x="3810003" y="152401"/>
        <a:ext cx="2123327" cy="812959"/>
      </dsp:txXfrm>
    </dsp:sp>
    <dsp:sp modelId="{08D4B19D-87B9-4369-867D-7A0BE714F745}">
      <dsp:nvSpPr>
        <dsp:cNvPr id="0" name=""/>
        <dsp:cNvSpPr/>
      </dsp:nvSpPr>
      <dsp:spPr>
        <a:xfrm>
          <a:off x="5486402" y="152401"/>
          <a:ext cx="2092494" cy="8129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CDA</a:t>
          </a:r>
          <a:endParaRPr lang="en-US" sz="1800" kern="1200" dirty="0"/>
        </a:p>
      </dsp:txBody>
      <dsp:txXfrm>
        <a:off x="5486402" y="152401"/>
        <a:ext cx="2092494" cy="81295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F7E47-5C6D-466E-A8AD-00ED1114AB9E}">
      <dsp:nvSpPr>
        <dsp:cNvPr id="0" name=""/>
        <dsp:cNvSpPr/>
      </dsp:nvSpPr>
      <dsp:spPr>
        <a:xfrm>
          <a:off x="0" y="34702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13838E-4815-4377-941B-A303FD0B4B01}">
      <dsp:nvSpPr>
        <dsp:cNvPr id="0" name=""/>
        <dsp:cNvSpPr/>
      </dsp:nvSpPr>
      <dsp:spPr>
        <a:xfrm>
          <a:off x="304800" y="3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Joomla</a:t>
          </a:r>
          <a:endParaRPr lang="en-US" sz="2300" kern="1200" dirty="0"/>
        </a:p>
      </dsp:txBody>
      <dsp:txXfrm>
        <a:off x="304800" y="3"/>
        <a:ext cx="4267200" cy="678960"/>
      </dsp:txXfrm>
    </dsp:sp>
    <dsp:sp modelId="{717EAE53-14B6-4B3A-860F-CB51AFE875AE}">
      <dsp:nvSpPr>
        <dsp:cNvPr id="0" name=""/>
        <dsp:cNvSpPr/>
      </dsp:nvSpPr>
      <dsp:spPr>
        <a:xfrm>
          <a:off x="0" y="139030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200DB-FE0C-4B80-A96A-8CBA4D72199E}">
      <dsp:nvSpPr>
        <dsp:cNvPr id="0" name=""/>
        <dsp:cNvSpPr/>
      </dsp:nvSpPr>
      <dsp:spPr>
        <a:xfrm>
          <a:off x="304800" y="1050819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Drupal</a:t>
          </a:r>
          <a:endParaRPr lang="en-US" sz="2300" kern="1200" dirty="0"/>
        </a:p>
      </dsp:txBody>
      <dsp:txXfrm>
        <a:off x="304800" y="1050819"/>
        <a:ext cx="4267200" cy="678960"/>
      </dsp:txXfrm>
    </dsp:sp>
    <dsp:sp modelId="{7C07D3BA-71D1-4D34-ADB2-B41E8E59A8C1}">
      <dsp:nvSpPr>
        <dsp:cNvPr id="0" name=""/>
        <dsp:cNvSpPr/>
      </dsp:nvSpPr>
      <dsp:spPr>
        <a:xfrm>
          <a:off x="0" y="243358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998FF-A55D-4E5C-B9ED-627520B91B08}">
      <dsp:nvSpPr>
        <dsp:cNvPr id="0" name=""/>
        <dsp:cNvSpPr/>
      </dsp:nvSpPr>
      <dsp:spPr>
        <a:xfrm>
          <a:off x="304800" y="209410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Wordpress</a:t>
          </a:r>
          <a:endParaRPr lang="en-US" sz="2300" kern="1200" dirty="0"/>
        </a:p>
      </dsp:txBody>
      <dsp:txXfrm>
        <a:off x="304800" y="2094100"/>
        <a:ext cx="4267200" cy="678960"/>
      </dsp:txXfrm>
    </dsp:sp>
    <dsp:sp modelId="{73AA268F-BE1B-4623-A7D9-0B16340E8EE6}">
      <dsp:nvSpPr>
        <dsp:cNvPr id="0" name=""/>
        <dsp:cNvSpPr/>
      </dsp:nvSpPr>
      <dsp:spPr>
        <a:xfrm>
          <a:off x="0" y="3476860"/>
          <a:ext cx="609600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190D23-075C-4F05-B4B8-5EB1FB15F063}">
      <dsp:nvSpPr>
        <dsp:cNvPr id="0" name=""/>
        <dsp:cNvSpPr/>
      </dsp:nvSpPr>
      <dsp:spPr>
        <a:xfrm>
          <a:off x="304800" y="3137380"/>
          <a:ext cx="4267200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DotNet</a:t>
          </a:r>
          <a:r>
            <a:rPr lang="en-US" sz="2300" kern="1200" dirty="0" smtClean="0"/>
            <a:t> Nuke</a:t>
          </a:r>
          <a:endParaRPr lang="en-US" sz="2300" kern="1200" dirty="0"/>
        </a:p>
      </dsp:txBody>
      <dsp:txXfrm>
        <a:off x="304800" y="3137380"/>
        <a:ext cx="4267200" cy="67896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831206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>
        <a:off x="0" y="0"/>
        <a:ext cx="3831206" cy="838200"/>
      </dsp:txXfrm>
    </dsp:sp>
    <dsp:sp modelId="{4BB8C93C-0B6D-48AF-ACE5-1FF0F5945192}">
      <dsp:nvSpPr>
        <dsp:cNvPr id="0" name=""/>
        <dsp:cNvSpPr/>
      </dsp:nvSpPr>
      <dsp:spPr>
        <a:xfrm>
          <a:off x="2639190" y="0"/>
          <a:ext cx="2857237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Existing CMS</a:t>
          </a:r>
          <a:endParaRPr lang="en-US" sz="1800" kern="1200" dirty="0"/>
        </a:p>
      </dsp:txBody>
      <dsp:txXfrm>
        <a:off x="2639190" y="0"/>
        <a:ext cx="2857237" cy="8382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522746-240C-4BD5-9964-53E409D40F4F}">
      <dsp:nvSpPr>
        <dsp:cNvPr id="0" name=""/>
        <dsp:cNvSpPr/>
      </dsp:nvSpPr>
      <dsp:spPr>
        <a:xfrm>
          <a:off x="0" y="0"/>
          <a:ext cx="3831206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Introduction</a:t>
          </a:r>
          <a:endParaRPr lang="en-US" sz="1800" kern="1200" dirty="0"/>
        </a:p>
      </dsp:txBody>
      <dsp:txXfrm>
        <a:off x="0" y="0"/>
        <a:ext cx="3831206" cy="838200"/>
      </dsp:txXfrm>
    </dsp:sp>
    <dsp:sp modelId="{4BB8C93C-0B6D-48AF-ACE5-1FF0F5945192}">
      <dsp:nvSpPr>
        <dsp:cNvPr id="0" name=""/>
        <dsp:cNvSpPr/>
      </dsp:nvSpPr>
      <dsp:spPr>
        <a:xfrm>
          <a:off x="2639190" y="0"/>
          <a:ext cx="2857237" cy="8382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W-CMS</a:t>
          </a:r>
          <a:endParaRPr lang="en-US" sz="1800" kern="1200" dirty="0"/>
        </a:p>
      </dsp:txBody>
      <dsp:txXfrm>
        <a:off x="2639190" y="0"/>
        <a:ext cx="2857237" cy="83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97FD-5BC0-4FDF-ACBC-40DD528CE2AD}" type="datetimeFigureOut">
              <a:rPr lang="en-US" smtClean="0"/>
              <a:pPr/>
              <a:t>8/17/2012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A4009-B14C-4CCE-8FC4-FDFB81C2D5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A4009-B14C-4CCE-8FC4-FDFB81C2D5A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6A8C9A-E2E4-4F54-8654-8FE94334ADA6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2260A-DD0E-4FAB-80A5-F58890A17A66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286F0-56D3-4CCD-8160-5C3B756DA55B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08DAC7-639F-435B-938D-4B0F02764340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659152-8612-4588-A3E6-3A3A93B61B6D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09DF-673D-4E3C-BEDF-124A9B82D507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392-C192-4AE2-93F9-01B4734E229F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3268730-2357-40E6-99F8-48D11B41A52C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89E3-9977-4F4C-ACA1-EB2482664E56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99C3723-8D9A-4C6D-A009-C6FE32B4354F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21A868-6766-424C-A7BC-3D364F9A3DC4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625CA3-2777-43A8-ACB1-7C7808271780}" type="datetime1">
              <a:rPr lang="en-US" smtClean="0"/>
              <a:pPr/>
              <a:t>8/17/2012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CAEB40-6120-4AE2-A40D-80466E53E3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hyperlink" Target="mailto:anhnd00827@fpt.edu.vn" TargetMode="External"/><Relationship Id="rId7" Type="http://schemas.openxmlformats.org/officeDocument/2006/relationships/diagramLayout" Target="../diagrams/layout15.xml"/><Relationship Id="rId2" Type="http://schemas.openxmlformats.org/officeDocument/2006/relationships/hyperlink" Target="mailto:hungnd00346@fpt.edu.vn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5" Type="http://schemas.openxmlformats.org/officeDocument/2006/relationships/hyperlink" Target="mailto:hoangndt01390@fpt.edu.vn" TargetMode="External"/><Relationship Id="rId10" Type="http://schemas.microsoft.com/office/2007/relationships/diagramDrawing" Target="../diagrams/drawing15.xml"/><Relationship Id="rId4" Type="http://schemas.openxmlformats.org/officeDocument/2006/relationships/hyperlink" Target="mailto:duongdtt01366@fpt.edu.vn" TargetMode="External"/><Relationship Id="rId9" Type="http://schemas.openxmlformats.org/officeDocument/2006/relationships/diagramColors" Target="../diagrams/colors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00"/>
            <a:ext cx="6172200" cy="18943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`</a:t>
            </a:r>
            <a:endParaRPr lang="en-US" sz="4000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477000" cy="1473678"/>
          </a:xfrm>
        </p:spPr>
        <p:txBody>
          <a:bodyPr>
            <a:normAutofit/>
          </a:bodyPr>
          <a:lstStyle/>
          <a:p>
            <a:endParaRPr lang="en-US" sz="2800" dirty="0">
              <a:solidFill>
                <a:srgbClr val="FF33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banner_12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3505200"/>
            <a:ext cx="6629400" cy="252548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7200"/>
            <a:ext cx="2438400" cy="838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38600" y="4572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Capstone Project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429000" y="1828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W-CMS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banner_123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7467600" cy="28448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304800"/>
          <a:ext cx="6172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 current system</a:t>
            </a:r>
          </a:p>
          <a:p>
            <a:r>
              <a:rPr lang="en-US" dirty="0" smtClean="0"/>
              <a:t>Using open Text Editor (</a:t>
            </a:r>
            <a:r>
              <a:rPr lang="en-US" dirty="0" err="1" smtClean="0"/>
              <a:t>CKEditor</a:t>
            </a:r>
            <a:r>
              <a:rPr lang="en-US" dirty="0" smtClean="0"/>
              <a:t>)</a:t>
            </a: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system directs to quickly, easily create a small, medium website</a:t>
            </a:r>
          </a:p>
          <a:p>
            <a:r>
              <a:rPr lang="en-US" dirty="0" smtClean="0"/>
              <a:t>It can be a website of a company, organization or website of information, news…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Direct to small and medium website that have little module</a:t>
            </a:r>
          </a:p>
          <a:p>
            <a:r>
              <a:rPr lang="en-US" dirty="0" smtClean="0"/>
              <a:t>Have three templates that fixed in W-CMS. User can choose around the templates.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OS: Window 7</a:t>
            </a:r>
          </a:p>
          <a:p>
            <a:pPr lvl="0"/>
            <a:r>
              <a:rPr lang="en-US" dirty="0" smtClean="0"/>
              <a:t>Framework: .NET Framework 4.0</a:t>
            </a:r>
          </a:p>
          <a:p>
            <a:pPr lvl="0"/>
            <a:r>
              <a:rPr lang="en-US" dirty="0" smtClean="0"/>
              <a:t>IDE: Microsoft Visual Studio 2010 Ultimate</a:t>
            </a:r>
          </a:p>
          <a:p>
            <a:pPr lvl="0"/>
            <a:r>
              <a:rPr lang="en-US" dirty="0" smtClean="0"/>
              <a:t>DBMS: Microsoft SQL Server 2008 R2</a:t>
            </a:r>
          </a:p>
          <a:p>
            <a:r>
              <a:rPr lang="en-US" dirty="0" smtClean="0"/>
              <a:t>Source Control: SVN	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f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90311" y="2765246"/>
            <a:ext cx="6343729" cy="3102153"/>
          </a:xfrm>
        </p:spPr>
      </p:pic>
      <p:sp>
        <p:nvSpPr>
          <p:cNvPr id="5" name="TextBox 4"/>
          <p:cNvSpPr txBox="1"/>
          <p:nvPr/>
        </p:nvSpPr>
        <p:spPr>
          <a:xfrm>
            <a:off x="1676400" y="6248400"/>
            <a:ext cx="6019800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             Waterfall software process model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2590799"/>
          <a:ext cx="8001000" cy="2185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514600"/>
                <a:gridCol w="2743200"/>
                <a:gridCol w="2209800"/>
              </a:tblGrid>
              <a:tr h="384148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</a:tr>
              <a:tr h="45405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Ngô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Đức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Hùng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2"/>
                        </a:rPr>
                        <a:t>hungnd00346@fpt.edu.vn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Team lead, </a:t>
                      </a:r>
                      <a:r>
                        <a:rPr lang="en-US" sz="1600" dirty="0" smtClean="0"/>
                        <a:t>Developer</a:t>
                      </a:r>
                      <a:endParaRPr lang="en-US" sz="1600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Ngô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Đức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Anh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3"/>
                        </a:rPr>
                        <a:t>anhnd00827@fpt.edu.vn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Developer, Tester</a:t>
                      </a:r>
                      <a:endParaRPr lang="en-US" sz="1600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Đào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Trọng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Thái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Dương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4"/>
                        </a:rPr>
                        <a:t>duongdtt01366@fpt.edu.vn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Developer, Designer</a:t>
                      </a:r>
                      <a:endParaRPr lang="en-US" sz="1600" dirty="0"/>
                    </a:p>
                  </a:txBody>
                  <a:tcPr/>
                </a:tc>
              </a:tr>
              <a:tr h="3841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Nguyễn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Đình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Trần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Hoàng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hlinkClick r:id="rId5"/>
                        </a:rPr>
                        <a:t>hoangndt01390@fpt.edu.vn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Developer, Designer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r>
              <a:rPr lang="en-US" dirty="0" smtClean="0"/>
              <a:t>Programming Language: C#.NET</a:t>
            </a:r>
          </a:p>
          <a:p>
            <a:pPr lvl="0"/>
            <a:r>
              <a:rPr lang="en-US" dirty="0" smtClean="0"/>
              <a:t>IDE: Microsoft Visual Studio 2010 Ultimate</a:t>
            </a:r>
          </a:p>
          <a:p>
            <a:pPr lvl="0"/>
            <a:r>
              <a:rPr lang="en-US" dirty="0" smtClean="0"/>
              <a:t>Text Editor: </a:t>
            </a:r>
            <a:r>
              <a:rPr lang="en-US" dirty="0" err="1" smtClean="0"/>
              <a:t>CKEditor</a:t>
            </a:r>
            <a:r>
              <a:rPr lang="en-US" dirty="0" smtClean="0"/>
              <a:t> (o  pen-source text editor)</a:t>
            </a:r>
          </a:p>
          <a:p>
            <a:pPr lvl="0"/>
            <a:r>
              <a:rPr lang="en-US" dirty="0" smtClean="0"/>
              <a:t>DBMS: Microsoft SQL Server 2008 R2</a:t>
            </a:r>
          </a:p>
          <a:p>
            <a:pPr lvl="0"/>
            <a:r>
              <a:rPr lang="en-US" dirty="0" smtClean="0"/>
              <a:t>Microsoft Office 2007</a:t>
            </a:r>
          </a:p>
          <a:p>
            <a:pPr lvl="0"/>
            <a:r>
              <a:rPr lang="en-US" dirty="0" smtClean="0"/>
              <a:t>Microsoft Project 2007 Professional</a:t>
            </a:r>
          </a:p>
          <a:p>
            <a:pPr lvl="0"/>
            <a:r>
              <a:rPr lang="en-US" dirty="0" smtClean="0"/>
              <a:t>SVN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6096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duration in plan: 96 working days (it includes six working day per week)</a:t>
            </a:r>
          </a:p>
          <a:p>
            <a:r>
              <a:rPr lang="en-US" dirty="0" smtClean="0"/>
              <a:t>Start Date: 07/05/2012- End Date: 25/08/2012</a:t>
            </a:r>
          </a:p>
          <a:p>
            <a:r>
              <a:rPr lang="en-US" dirty="0" smtClean="0"/>
              <a:t>Initiation: 10 days</a:t>
            </a:r>
          </a:p>
          <a:p>
            <a:r>
              <a:rPr lang="en-US" dirty="0" smtClean="0"/>
              <a:t>Planning: 5 days</a:t>
            </a:r>
          </a:p>
          <a:p>
            <a:r>
              <a:rPr lang="en-US" dirty="0" smtClean="0"/>
              <a:t>Executing: 54 days</a:t>
            </a:r>
          </a:p>
          <a:p>
            <a:r>
              <a:rPr lang="en-US" dirty="0" smtClean="0"/>
              <a:t>- Create SRS Document: 17 days</a:t>
            </a:r>
          </a:p>
          <a:p>
            <a:r>
              <a:rPr lang="en-US" dirty="0" smtClean="0"/>
              <a:t>- Software Design Description: 17 days</a:t>
            </a:r>
          </a:p>
          <a:p>
            <a:r>
              <a:rPr lang="en-US" dirty="0" smtClean="0"/>
              <a:t>- Coding: 24 days</a:t>
            </a:r>
          </a:p>
          <a:p>
            <a:r>
              <a:rPr lang="en-US" dirty="0" smtClean="0"/>
              <a:t>- Testing 17 days</a:t>
            </a:r>
          </a:p>
          <a:p>
            <a:r>
              <a:rPr lang="en-US" dirty="0" smtClean="0"/>
              <a:t>Closing project: 18 days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3168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3962400"/>
                <a:gridCol w="1676400"/>
                <a:gridCol w="1295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Risk 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Effect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Hardware Availability: Personal computer is main device to develop this project. Our computers are all quite old and may unexpected failure.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High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Serious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Project Management Skill: Lack of management skill may badly impact to project schedule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High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Tolerable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Technology: This project required to use many new technologies that our team members do not have experience on it such as HTML5, </a:t>
                      </a:r>
                      <a:r>
                        <a:rPr kumimoji="0" lang="en-US" sz="12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javascript</a:t>
                      </a:r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Tolerable</a:t>
                      </a: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4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Lack of experience: Project team members are lack of experience in real world working environment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High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Insignificant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5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Work together: Our team has never worked together before, so it is difficult to work together efficiency in initial.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Moderate</a:t>
                      </a:r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+mn-lt"/>
                        </a:rPr>
                        <a:t>Tolerable</a:t>
                      </a:r>
                    </a:p>
                    <a:p>
                      <a:endParaRPr lang="en-US" sz="1200" dirty="0" smtClean="0">
                        <a:latin typeface="+mn-lt"/>
                      </a:endParaRPr>
                    </a:p>
                    <a:p>
                      <a:endParaRPr lang="en-US" sz="12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2667001"/>
          <a:ext cx="7467600" cy="2890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4191000"/>
              </a:tblGrid>
              <a:tr h="486193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Capstone</a:t>
                      </a:r>
                      <a:r>
                        <a:rPr lang="en-US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Project Code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W-CMS</a:t>
                      </a:r>
                      <a:endParaRPr lang="en-US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191813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Group members</a:t>
                      </a:r>
                      <a:endPara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Ngô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Đức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Hùng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00346</a:t>
                      </a:r>
                    </a:p>
                    <a:p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Ngô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Đức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Anh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00827</a:t>
                      </a:r>
                    </a:p>
                    <a:p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Nguyễn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Đình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Trần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Hoàng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01390</a:t>
                      </a:r>
                    </a:p>
                    <a:p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Đào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Trọng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Thái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Dương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– 01366</a:t>
                      </a:r>
                    </a:p>
                    <a:p>
                      <a:endPara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86193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Supervisor</a:t>
                      </a:r>
                      <a:endPara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Ms. </a:t>
                      </a:r>
                      <a:r>
                        <a:rPr lang="en-US" b="1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Lã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Ngọc</a:t>
                      </a:r>
                      <a:r>
                        <a:rPr lang="en-US" b="1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Quang</a:t>
                      </a:r>
                      <a:endParaRPr lang="en-US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fp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87060" cy="165758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/>
              <a:t>Article management</a:t>
            </a:r>
          </a:p>
          <a:p>
            <a:pPr lvl="0"/>
            <a:r>
              <a:rPr lang="en-US" dirty="0" smtClean="0"/>
              <a:t>Category management</a:t>
            </a:r>
          </a:p>
          <a:p>
            <a:pPr lvl="0"/>
            <a:r>
              <a:rPr lang="en-US" dirty="0" smtClean="0"/>
              <a:t>Menu management</a:t>
            </a:r>
          </a:p>
          <a:p>
            <a:pPr lvl="0"/>
            <a:r>
              <a:rPr lang="en-US" dirty="0" smtClean="0"/>
              <a:t>User management</a:t>
            </a:r>
          </a:p>
          <a:p>
            <a:pPr lvl="0"/>
            <a:r>
              <a:rPr lang="en-US" dirty="0" smtClean="0"/>
              <a:t>Module management</a:t>
            </a:r>
          </a:p>
          <a:p>
            <a:pPr lvl="0"/>
            <a:r>
              <a:rPr lang="en-US" dirty="0" smtClean="0"/>
              <a:t>Template management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</a:p>
          <a:p>
            <a:r>
              <a:rPr lang="en-US" dirty="0" smtClean="0"/>
              <a:t>Reliability</a:t>
            </a:r>
          </a:p>
          <a:p>
            <a:r>
              <a:rPr lang="en-US" dirty="0" smtClean="0"/>
              <a:t>Availability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Maintainability</a:t>
            </a:r>
          </a:p>
          <a:p>
            <a:r>
              <a:rPr lang="en-US" dirty="0" smtClean="0"/>
              <a:t>Portability</a:t>
            </a:r>
          </a:p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design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47800"/>
            <a:ext cx="4790851" cy="566052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erd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28800"/>
            <a:ext cx="7371281" cy="36308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db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7810336" cy="466874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v-model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94123" y="2040718"/>
            <a:ext cx="6193754" cy="39925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 allows guests view websites.</a:t>
            </a:r>
          </a:p>
          <a:p>
            <a:r>
              <a:rPr lang="en-US" dirty="0" smtClean="0"/>
              <a:t>System allows user create editor accounts.</a:t>
            </a:r>
          </a:p>
          <a:p>
            <a:r>
              <a:rPr lang="en-US" dirty="0" smtClean="0"/>
              <a:t>System allows user create pages</a:t>
            </a:r>
          </a:p>
          <a:p>
            <a:r>
              <a:rPr lang="en-US" dirty="0" smtClean="0"/>
              <a:t>System allows user create modules.</a:t>
            </a:r>
          </a:p>
          <a:p>
            <a:r>
              <a:rPr lang="en-US" dirty="0" smtClean="0"/>
              <a:t>System allows user create menus.</a:t>
            </a:r>
          </a:p>
          <a:p>
            <a:r>
              <a:rPr lang="en-US" dirty="0" smtClean="0"/>
              <a:t>System allows user create articles.</a:t>
            </a:r>
          </a:p>
          <a:p>
            <a:r>
              <a:rPr lang="en-US" dirty="0" smtClean="0"/>
              <a:t>System allows user upload media.</a:t>
            </a:r>
          </a:p>
          <a:p>
            <a:r>
              <a:rPr lang="en-US" dirty="0" smtClean="0"/>
              <a:t>System allows user create categories.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0"/>
          <a:ext cx="7467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"/>
          </p:nvPr>
        </p:nvGraphicFramePr>
        <p:xfrm>
          <a:off x="533400" y="2133600"/>
          <a:ext cx="74676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1336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Feature’s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Brief</a:t>
                      </a:r>
                      <a:r>
                        <a:rPr lang="en-US" baseline="0" dirty="0" smtClean="0"/>
                        <a:t> descriptions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Security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The system shall not allow operation unless account corresponding to each particular right id completely valid.</a:t>
                      </a:r>
                    </a:p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Users not authorized should not obtain access to the system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system should respond to any user action that the user would expect to be instantaneous( i.e. 90% of responses should be within 2 seconds)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0"/>
          <a:ext cx="7467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981200"/>
          <a:ext cx="7467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2667000"/>
                <a:gridCol w="4267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Feature’s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Brief descriptions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Check look and feel of View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Form(screen elements)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 display of elements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screen layout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 screen layout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Check the display of items after executing functions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0"/>
          <a:ext cx="7467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following items listed will not be tested by test team:</a:t>
            </a:r>
          </a:p>
          <a:p>
            <a:pPr lvl="0"/>
            <a:r>
              <a:rPr lang="en-US" dirty="0" smtClean="0"/>
              <a:t>No need to verify on all OS.</a:t>
            </a:r>
          </a:p>
          <a:p>
            <a:pPr lvl="0"/>
            <a:r>
              <a:rPr lang="en-US" dirty="0" smtClean="0"/>
              <a:t>No need test all function on each web browsers.</a:t>
            </a:r>
          </a:p>
          <a:p>
            <a:pPr lvl="0"/>
            <a:r>
              <a:rPr lang="en-US" dirty="0" smtClean="0"/>
              <a:t>Maintainability.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CONTENTS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7724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457200" y="1905000"/>
          <a:ext cx="7467600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/>
                <a:gridCol w="4572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 Configuration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 core i3 2.67ghz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DD RAM II 2 </a:t>
                      </a:r>
                      <a:r>
                        <a:rPr kumimoji="0" lang="en-US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Windows 7 Ultimate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 browser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Internet Explorer 7.0</a:t>
                      </a:r>
                    </a:p>
                    <a:p>
                      <a:pPr lvl="0"/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Firefox 3.0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Chrome 10.0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Connection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testreport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981200"/>
            <a:ext cx="7682363" cy="4038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457200" y="3048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Demo_PencilLogo_whi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143000"/>
            <a:ext cx="4572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ocial-QuestionsLarge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ankyouforread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981200"/>
            <a:ext cx="5029200" cy="37719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he_end_card-p137606028892785552envwi_40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914400"/>
            <a:ext cx="4800600" cy="4800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Content Management System</a:t>
            </a:r>
            <a:r>
              <a:rPr lang="en-US" dirty="0" smtClean="0"/>
              <a:t> (</a:t>
            </a:r>
            <a:r>
              <a:rPr lang="en-US" b="1" dirty="0" smtClean="0"/>
              <a:t>CMS</a:t>
            </a:r>
            <a:r>
              <a:rPr lang="en-US" dirty="0" smtClean="0"/>
              <a:t>) is a computer system that allows publishing, editing, and modifying content as well as site maintenance from a central page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381000"/>
          <a:ext cx="6096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4111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Content Management Application (CMA)</a:t>
            </a:r>
          </a:p>
          <a:p>
            <a:r>
              <a:rPr lang="en-US" b="1" dirty="0" err="1" smtClean="0"/>
              <a:t>Metacontent</a:t>
            </a:r>
            <a:r>
              <a:rPr lang="en-US" b="1" dirty="0" smtClean="0"/>
              <a:t> Management Application (MMA)</a:t>
            </a:r>
            <a:endParaRPr lang="en-US" dirty="0" smtClean="0"/>
          </a:p>
          <a:p>
            <a:r>
              <a:rPr lang="en-US" b="1" dirty="0" smtClean="0"/>
              <a:t>Content Delivery Application (CDA)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C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236035"/>
            <a:ext cx="7315200" cy="362196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533400" y="304800"/>
          <a:ext cx="54864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73152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cm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1507" y="1295400"/>
            <a:ext cx="6001086" cy="5105400"/>
          </a:xfrm>
        </p:spPr>
      </p:pic>
      <p:graphicFrame>
        <p:nvGraphicFramePr>
          <p:cNvPr id="5" name="Diagram 4"/>
          <p:cNvGraphicFramePr/>
          <p:nvPr/>
        </p:nvGraphicFramePr>
        <p:xfrm>
          <a:off x="304800" y="228600"/>
          <a:ext cx="8305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mma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32601"/>
            <a:ext cx="5600950" cy="5228546"/>
          </a:xfrm>
        </p:spPr>
      </p:pic>
      <p:graphicFrame>
        <p:nvGraphicFramePr>
          <p:cNvPr id="5" name="Diagram 4"/>
          <p:cNvGraphicFramePr/>
          <p:nvPr/>
        </p:nvGraphicFramePr>
        <p:xfrm>
          <a:off x="381000" y="152400"/>
          <a:ext cx="76962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CM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2133600"/>
            <a:ext cx="6877853" cy="3351564"/>
          </a:xfrm>
        </p:spPr>
      </p:pic>
      <p:graphicFrame>
        <p:nvGraphicFramePr>
          <p:cNvPr id="5" name="Diagram 4"/>
          <p:cNvGraphicFramePr/>
          <p:nvPr/>
        </p:nvGraphicFramePr>
        <p:xfrm>
          <a:off x="304800" y="152400"/>
          <a:ext cx="8458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endParaRPr lang="en-US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990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533400" y="304800"/>
          <a:ext cx="61722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AEB40-6120-4AE2-A40D-80466E53E33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stom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441</TotalTime>
  <Words>872</Words>
  <Application>Microsoft Office PowerPoint</Application>
  <PresentationFormat>On-screen Show (4:3)</PresentationFormat>
  <Paragraphs>278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`</vt:lpstr>
      <vt:lpstr>Slide 2</vt:lpstr>
      <vt:lpstr>CONTENTS</vt:lpstr>
      <vt:lpstr>Slide 4</vt:lpstr>
      <vt:lpstr> </vt:lpstr>
      <vt:lpstr>          </vt:lpstr>
      <vt:lpstr> </vt:lpstr>
      <vt:lpstr> 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W-CMS</dc:title>
  <dc:creator>Duc Anh</dc:creator>
  <cp:lastModifiedBy>Duc Anh</cp:lastModifiedBy>
  <cp:revision>7</cp:revision>
  <dcterms:created xsi:type="dcterms:W3CDTF">2012-08-15T08:49:06Z</dcterms:created>
  <dcterms:modified xsi:type="dcterms:W3CDTF">2012-08-17T07:27:42Z</dcterms:modified>
</cp:coreProperties>
</file>