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Default Extension="vml" ContentType="application/vnd.openxmlformats-officedocument.vmlDrawing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93" r:id="rId9"/>
    <p:sldId id="292" r:id="rId10"/>
    <p:sldId id="262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5" r:id="rId19"/>
    <p:sldId id="276" r:id="rId20"/>
    <p:sldId id="301" r:id="rId21"/>
    <p:sldId id="299" r:id="rId22"/>
    <p:sldId id="286" r:id="rId23"/>
    <p:sldId id="287" r:id="rId24"/>
    <p:sldId id="289" r:id="rId25"/>
    <p:sldId id="294" r:id="rId26"/>
    <p:sldId id="295" r:id="rId27"/>
    <p:sldId id="279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7657" autoAdjust="0"/>
  </p:normalViewPr>
  <p:slideViewPr>
    <p:cSldViewPr>
      <p:cViewPr>
        <p:scale>
          <a:sx n="100" d="100"/>
          <a:sy n="100" d="100"/>
        </p:scale>
        <p:origin x="-300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/>
      <dgm:spPr/>
      <dgm:t>
        <a:bodyPr/>
        <a:lstStyle/>
        <a:p>
          <a:r>
            <a:rPr lang="en-US" smtClean="0"/>
            <a:t>1</a:t>
          </a:r>
          <a:endParaRPr lang="en-US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/>
        </a:p>
      </dgm:t>
    </dgm:pt>
    <dgm:pt modelId="{1E4D3931-0DBD-4211-A24A-6AF364284B1E}">
      <dgm:prSet phldrT="[Text]"/>
      <dgm:spPr/>
      <dgm:t>
        <a:bodyPr/>
        <a:lstStyle/>
        <a:p>
          <a:pPr marL="0" indent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/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/>
        </a:p>
      </dgm:t>
    </dgm:pt>
    <dgm:pt modelId="{AA046201-5C4D-445E-BF0B-5C6D2B0A1945}">
      <dgm:prSet phldrT="[Text]"/>
      <dgm:spPr/>
      <dgm:t>
        <a:bodyPr/>
        <a:lstStyle/>
        <a:p>
          <a:r>
            <a:rPr lang="en-US" smtClean="0"/>
            <a:t>2</a:t>
          </a:r>
          <a:endParaRPr lang="en-US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/>
        </a:p>
      </dgm:t>
    </dgm:pt>
    <dgm:pt modelId="{C59269D0-92A5-481C-BA64-727AFB0DD545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Project Plan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/>
        </a:p>
      </dgm:t>
    </dgm:pt>
    <dgm:pt modelId="{D1776C8F-2B10-4075-8DF7-7F65AB725ED5}">
      <dgm:prSet phldrT="[Text]"/>
      <dgm:spPr/>
      <dgm:t>
        <a:bodyPr/>
        <a:lstStyle/>
        <a:p>
          <a:r>
            <a:rPr lang="en-US" smtClean="0"/>
            <a:t>3</a:t>
          </a:r>
          <a:endParaRPr lang="en-US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/>
        </a:p>
      </dgm:t>
    </dgm:pt>
    <dgm:pt modelId="{6BE4E373-0656-4EDC-821E-BE09C952B1F6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Requirement Specification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/>
        </a:p>
      </dgm:t>
    </dgm:pt>
    <dgm:pt modelId="{AF89D530-BD10-4E09-825C-A33F4FAB39FB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60C60C-D9A6-4173-914E-41E41E59F6EF}" type="parTrans" cxnId="{1CD7CA38-6C3B-4BCB-A0F2-FC02ED0A9ECC}">
      <dgm:prSet/>
      <dgm:spPr/>
      <dgm:t>
        <a:bodyPr/>
        <a:lstStyle/>
        <a:p>
          <a:endParaRPr lang="en-US"/>
        </a:p>
      </dgm:t>
    </dgm:pt>
    <dgm:pt modelId="{5D4C3D1B-C333-441D-A33F-DE7CFB6ADCC2}" type="sibTrans" cxnId="{1CD7CA38-6C3B-4BCB-A0F2-FC02ED0A9ECC}">
      <dgm:prSet/>
      <dgm:spPr/>
      <dgm:t>
        <a:bodyPr/>
        <a:lstStyle/>
        <a:p>
          <a:endParaRPr lang="en-US"/>
        </a:p>
      </dgm:t>
    </dgm:pt>
    <dgm:pt modelId="{9F1D6A1F-9046-4211-8177-4B2CB259D993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Design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0F4BCD-1511-4D0A-B8A4-EBF550DA6CA7}" type="parTrans" cxnId="{49EB00A0-4CD3-4D26-8F7C-2F9BC3A97148}">
      <dgm:prSet/>
      <dgm:spPr/>
      <dgm:t>
        <a:bodyPr/>
        <a:lstStyle/>
        <a:p>
          <a:endParaRPr lang="en-US"/>
        </a:p>
      </dgm:t>
    </dgm:pt>
    <dgm:pt modelId="{63B8F5AB-E623-4811-B047-1A16C5CE0A1A}" type="sibTrans" cxnId="{49EB00A0-4CD3-4D26-8F7C-2F9BC3A97148}">
      <dgm:prSet/>
      <dgm:spPr/>
      <dgm:t>
        <a:bodyPr/>
        <a:lstStyle/>
        <a:p>
          <a:endParaRPr lang="en-US"/>
        </a:p>
      </dgm:t>
    </dgm:pt>
    <dgm:pt modelId="{9C02E1BC-CBFC-499A-895D-E9B6BD759045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FCF53-59B4-4AF8-97D6-9790631908DB}" type="parTrans" cxnId="{61523A6B-CB81-42AE-942A-17EDDDDCD8CE}">
      <dgm:prSet/>
      <dgm:spPr/>
      <dgm:t>
        <a:bodyPr/>
        <a:lstStyle/>
        <a:p>
          <a:endParaRPr lang="en-US"/>
        </a:p>
      </dgm:t>
    </dgm:pt>
    <dgm:pt modelId="{52FAE400-B799-4E15-B6AB-CC43C8F72566}" type="sibTrans" cxnId="{61523A6B-CB81-42AE-942A-17EDDDDCD8CE}">
      <dgm:prSet/>
      <dgm:spPr/>
      <dgm:t>
        <a:bodyPr/>
        <a:lstStyle/>
        <a:p>
          <a:endParaRPr lang="en-US"/>
        </a:p>
      </dgm:t>
    </dgm:pt>
    <dgm:pt modelId="{06AA1426-10EB-4FD5-8E74-E8A8D687FE9A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Testing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DF5402-CA41-4A9A-929B-FE6988AF3FC8}" type="parTrans" cxnId="{C2E6F2D2-6ADB-49FC-9FAF-88852789E50D}">
      <dgm:prSet/>
      <dgm:spPr/>
      <dgm:t>
        <a:bodyPr/>
        <a:lstStyle/>
        <a:p>
          <a:endParaRPr lang="en-US"/>
        </a:p>
      </dgm:t>
    </dgm:pt>
    <dgm:pt modelId="{48FE3BD4-6366-4FD1-ABF2-C69A4AA03C33}" type="sibTrans" cxnId="{C2E6F2D2-6ADB-49FC-9FAF-88852789E50D}">
      <dgm:prSet/>
      <dgm:spPr/>
      <dgm:t>
        <a:bodyPr/>
        <a:lstStyle/>
        <a:p>
          <a:endParaRPr lang="en-US"/>
        </a:p>
      </dgm:t>
    </dgm:pt>
    <dgm:pt modelId="{FE7E4EDE-7282-46A4-AF87-E05C73813903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40B7C6-1EB3-4DF4-8B5B-D854BC42CBA8}" type="parTrans" cxnId="{E74F51F0-4CEB-4246-956B-B2C98750B85A}">
      <dgm:prSet/>
      <dgm:spPr/>
      <dgm:t>
        <a:bodyPr/>
        <a:lstStyle/>
        <a:p>
          <a:endParaRPr lang="en-US"/>
        </a:p>
      </dgm:t>
    </dgm:pt>
    <dgm:pt modelId="{C9314307-D222-4E5F-B99B-EA8B50E492A7}" type="sibTrans" cxnId="{E74F51F0-4CEB-4246-956B-B2C98750B85A}">
      <dgm:prSet/>
      <dgm:spPr/>
      <dgm:t>
        <a:bodyPr/>
        <a:lstStyle/>
        <a:p>
          <a:endParaRPr lang="en-US"/>
        </a:p>
      </dgm:t>
    </dgm:pt>
    <dgm:pt modelId="{514E0BF4-C375-4079-93B7-D6E036441DFB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 and QA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0D029-4F62-41F2-81F5-7E83C2742901}" type="parTrans" cxnId="{759C0E7A-AD1E-45F9-AC1F-A096BE89D84A}">
      <dgm:prSet/>
      <dgm:spPr/>
      <dgm:t>
        <a:bodyPr/>
        <a:lstStyle/>
        <a:p>
          <a:endParaRPr lang="en-US"/>
        </a:p>
      </dgm:t>
    </dgm:pt>
    <dgm:pt modelId="{BAFBC4E7-90EB-404C-9E1B-0F03E5F4210E}" type="sibTrans" cxnId="{759C0E7A-AD1E-45F9-AC1F-A096BE89D84A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6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6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6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6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8A9526B-74CE-435F-BB05-10A99CE3BAD3}" type="pres">
      <dgm:prSet presAssocID="{88B75C29-8054-417D-BCE3-878A55118F6D}" presName="sp" presStyleCnt="0"/>
      <dgm:spPr/>
      <dgm:t>
        <a:bodyPr/>
        <a:lstStyle/>
        <a:p>
          <a:endParaRPr lang="en-US"/>
        </a:p>
      </dgm:t>
    </dgm:pt>
    <dgm:pt modelId="{B06F2E9B-1DB0-4AE6-A1B0-B9A21B19B1E6}" type="pres">
      <dgm:prSet presAssocID="{AF89D530-BD10-4E09-825C-A33F4FAB39FB}" presName="linNode" presStyleCnt="0"/>
      <dgm:spPr/>
      <dgm:t>
        <a:bodyPr/>
        <a:lstStyle/>
        <a:p>
          <a:endParaRPr lang="en-US"/>
        </a:p>
      </dgm:t>
    </dgm:pt>
    <dgm:pt modelId="{813616E2-242B-4F7A-9FA8-B63BC44D06E9}" type="pres">
      <dgm:prSet presAssocID="{AF89D530-BD10-4E09-825C-A33F4FAB39FB}" presName="parentText" presStyleLbl="node1" presStyleIdx="3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09AF5B1-6C28-45CC-A96B-3148D2FB178A}" type="pres">
      <dgm:prSet presAssocID="{AF89D530-BD10-4E09-825C-A33F4FAB39FB}" presName="descendantText" presStyleLbl="alignAccFollowNode1" presStyleIdx="3" presStyleCnt="6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A09C52-1C87-462D-82A1-0B373F3DB1AD}" type="pres">
      <dgm:prSet presAssocID="{5D4C3D1B-C333-441D-A33F-DE7CFB6ADCC2}" presName="sp" presStyleCnt="0"/>
      <dgm:spPr/>
      <dgm:t>
        <a:bodyPr/>
        <a:lstStyle/>
        <a:p>
          <a:endParaRPr lang="en-US"/>
        </a:p>
      </dgm:t>
    </dgm:pt>
    <dgm:pt modelId="{B2C8F625-7F52-4613-946E-5ACDE6F6ACE7}" type="pres">
      <dgm:prSet presAssocID="{9C02E1BC-CBFC-499A-895D-E9B6BD759045}" presName="linNode" presStyleCnt="0"/>
      <dgm:spPr/>
      <dgm:t>
        <a:bodyPr/>
        <a:lstStyle/>
        <a:p>
          <a:endParaRPr lang="en-US"/>
        </a:p>
      </dgm:t>
    </dgm:pt>
    <dgm:pt modelId="{7C0E74EC-3DFC-46C6-B966-7B9638BD636B}" type="pres">
      <dgm:prSet presAssocID="{9C02E1BC-CBFC-499A-895D-E9B6BD759045}" presName="parentText" presStyleLbl="node1" presStyleIdx="4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9F78E26-8100-4B7C-9001-CDAEF56892B5}" type="pres">
      <dgm:prSet presAssocID="{9C02E1BC-CBFC-499A-895D-E9B6BD759045}" presName="descendantText" presStyleLbl="alignAccFollowNode1" presStyleIdx="4" presStyleCnt="6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716AA0F-7935-4A9F-BEEE-1613E8A102BD}" type="pres">
      <dgm:prSet presAssocID="{52FAE400-B799-4E15-B6AB-CC43C8F72566}" presName="sp" presStyleCnt="0"/>
      <dgm:spPr/>
      <dgm:t>
        <a:bodyPr/>
        <a:lstStyle/>
        <a:p>
          <a:endParaRPr lang="en-US"/>
        </a:p>
      </dgm:t>
    </dgm:pt>
    <dgm:pt modelId="{46F0B0DE-E4D5-4142-AE8F-8979980B08D3}" type="pres">
      <dgm:prSet presAssocID="{FE7E4EDE-7282-46A4-AF87-E05C73813903}" presName="linNode" presStyleCnt="0"/>
      <dgm:spPr/>
      <dgm:t>
        <a:bodyPr/>
        <a:lstStyle/>
        <a:p>
          <a:endParaRPr lang="en-US"/>
        </a:p>
      </dgm:t>
    </dgm:pt>
    <dgm:pt modelId="{2183EDA6-0789-47CA-A157-7F214AD7BACC}" type="pres">
      <dgm:prSet presAssocID="{FE7E4EDE-7282-46A4-AF87-E05C73813903}" presName="parentText" presStyleLbl="node1" presStyleIdx="5" presStyleCnt="6" custFlipHor="1" custScaleX="4845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7E3865E-6F75-462A-847A-5380E5EC53E8}" type="pres">
      <dgm:prSet presAssocID="{FE7E4EDE-7282-46A4-AF87-E05C73813903}" presName="descendantText" presStyleLbl="alignAccFollowNode1" presStyleIdx="5" presStyleCnt="6" custScaleX="128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6F2D2-6ADB-49FC-9FAF-88852789E50D}" srcId="{9C02E1BC-CBFC-499A-895D-E9B6BD759045}" destId="{06AA1426-10EB-4FD5-8E74-E8A8D687FE9A}" srcOrd="0" destOrd="0" parTransId="{1BDF5402-CA41-4A9A-929B-FE6988AF3FC8}" sibTransId="{48FE3BD4-6366-4FD1-ABF2-C69A4AA03C33}"/>
    <dgm:cxn modelId="{1FB70B4E-9DAB-4A52-8531-2F9D8FC64E38}" type="presOf" srcId="{9F1D6A1F-9046-4211-8177-4B2CB259D993}" destId="{F09AF5B1-6C28-45CC-A96B-3148D2FB178A}" srcOrd="0" destOrd="0" presId="urn:microsoft.com/office/officeart/2005/8/layout/vList5"/>
    <dgm:cxn modelId="{E74F51F0-4CEB-4246-956B-B2C98750B85A}" srcId="{F6FEADD9-F67D-41F5-BA4C-3C84956E7F46}" destId="{FE7E4EDE-7282-46A4-AF87-E05C73813903}" srcOrd="5" destOrd="0" parTransId="{CF40B7C6-1EB3-4DF4-8B5B-D854BC42CBA8}" sibTransId="{C9314307-D222-4E5F-B99B-EA8B50E492A7}"/>
    <dgm:cxn modelId="{E9A2C3D4-0E1D-4D88-8985-3AFCC53A5E50}" type="presOf" srcId="{74EE5CD8-078F-4590-BF9C-A341A294A016}" destId="{7E429971-BC57-430F-BB25-C0574E5E39E3}" srcOrd="0" destOrd="0" presId="urn:microsoft.com/office/officeart/2005/8/layout/vList5"/>
    <dgm:cxn modelId="{49EB00A0-4CD3-4D26-8F7C-2F9BC3A97148}" srcId="{AF89D530-BD10-4E09-825C-A33F4FAB39FB}" destId="{9F1D6A1F-9046-4211-8177-4B2CB259D993}" srcOrd="0" destOrd="0" parTransId="{450F4BCD-1511-4D0A-B8A4-EBF550DA6CA7}" sibTransId="{63B8F5AB-E623-4811-B047-1A16C5CE0A1A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6A83BFF-E3A4-4AA7-A325-455FB0649D16}" type="presOf" srcId="{AA046201-5C4D-445E-BF0B-5C6D2B0A1945}" destId="{C04276DC-EE64-470A-B8BC-09067B8045FA}" srcOrd="0" destOrd="0" presId="urn:microsoft.com/office/officeart/2005/8/layout/vList5"/>
    <dgm:cxn modelId="{94F3B2A0-7412-4139-9CC1-DF3294F8EF17}" type="presOf" srcId="{9C02E1BC-CBFC-499A-895D-E9B6BD759045}" destId="{7C0E74EC-3DFC-46C6-B966-7B9638BD636B}" srcOrd="0" destOrd="0" presId="urn:microsoft.com/office/officeart/2005/8/layout/vList5"/>
    <dgm:cxn modelId="{8BB5C574-36E8-44EB-BC0E-9A95ECE7870F}" type="presOf" srcId="{1E4D3931-0DBD-4211-A24A-6AF364284B1E}" destId="{D54B1729-BC98-42C1-9C6C-D65DCBA4358F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E69F96BD-A439-4B9A-8929-EC9A76749D91}" type="presOf" srcId="{514E0BF4-C375-4079-93B7-D6E036441DFB}" destId="{77E3865E-6F75-462A-847A-5380E5EC53E8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D96945D6-F68F-48DD-837F-3C74FC0677B8}" type="presOf" srcId="{C59269D0-92A5-481C-BA64-727AFB0DD545}" destId="{B37A5355-225B-4C6F-AED7-6C620F99EECC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CD7CA38-6C3B-4BCB-A0F2-FC02ED0A9ECC}" srcId="{F6FEADD9-F67D-41F5-BA4C-3C84956E7F46}" destId="{AF89D530-BD10-4E09-825C-A33F4FAB39FB}" srcOrd="3" destOrd="0" parTransId="{EE60C60C-D9A6-4173-914E-41E41E59F6EF}" sibTransId="{5D4C3D1B-C333-441D-A33F-DE7CFB6ADCC2}"/>
    <dgm:cxn modelId="{67F778C9-C39B-4225-BB88-D9BA71D6217F}" type="presOf" srcId="{D1776C8F-2B10-4075-8DF7-7F65AB725ED5}" destId="{F5034101-5B7D-4FE7-B47A-5A48CF39606B}" srcOrd="0" destOrd="0" presId="urn:microsoft.com/office/officeart/2005/8/layout/vList5"/>
    <dgm:cxn modelId="{31935939-1CA1-4FC8-A6C4-E1C6FE8C42DC}" type="presOf" srcId="{FE7E4EDE-7282-46A4-AF87-E05C73813903}" destId="{2183EDA6-0789-47CA-A157-7F214AD7BACC}" srcOrd="0" destOrd="0" presId="urn:microsoft.com/office/officeart/2005/8/layout/vList5"/>
    <dgm:cxn modelId="{5EDDBC02-36A0-4FDE-9E58-A49BBD708517}" type="presOf" srcId="{6BE4E373-0656-4EDC-821E-BE09C952B1F6}" destId="{C7C3E6FD-D83F-4BDA-907E-B5EE041DA931}" srcOrd="0" destOrd="0" presId="urn:microsoft.com/office/officeart/2005/8/layout/vList5"/>
    <dgm:cxn modelId="{759C0E7A-AD1E-45F9-AC1F-A096BE89D84A}" srcId="{FE7E4EDE-7282-46A4-AF87-E05C73813903}" destId="{514E0BF4-C375-4079-93B7-D6E036441DFB}" srcOrd="0" destOrd="0" parTransId="{F400D029-4F62-41F2-81F5-7E83C2742901}" sibTransId="{BAFBC4E7-90EB-404C-9E1B-0F03E5F4210E}"/>
    <dgm:cxn modelId="{B896FB27-BE6B-48E6-A2C3-ABE1FF597073}" type="presOf" srcId="{F6FEADD9-F67D-41F5-BA4C-3C84956E7F46}" destId="{AAE7A1E6-6847-453D-B55B-8A82BF138C1D}" srcOrd="0" destOrd="0" presId="urn:microsoft.com/office/officeart/2005/8/layout/vList5"/>
    <dgm:cxn modelId="{E84C0300-4734-485B-A840-076D5D72E40F}" type="presOf" srcId="{06AA1426-10EB-4FD5-8E74-E8A8D687FE9A}" destId="{C9F78E26-8100-4B7C-9001-CDAEF56892B5}" srcOrd="0" destOrd="0" presId="urn:microsoft.com/office/officeart/2005/8/layout/vList5"/>
    <dgm:cxn modelId="{61523A6B-CB81-42AE-942A-17EDDDDCD8CE}" srcId="{F6FEADD9-F67D-41F5-BA4C-3C84956E7F46}" destId="{9C02E1BC-CBFC-499A-895D-E9B6BD759045}" srcOrd="4" destOrd="0" parTransId="{E60FCF53-59B4-4AF8-97D6-9790631908DB}" sibTransId="{52FAE400-B799-4E15-B6AB-CC43C8F72566}"/>
    <dgm:cxn modelId="{4B2F0A19-0FA6-465C-845E-0A2749720683}" type="presOf" srcId="{AF89D530-BD10-4E09-825C-A33F4FAB39FB}" destId="{813616E2-242B-4F7A-9FA8-B63BC44D06E9}" srcOrd="0" destOrd="0" presId="urn:microsoft.com/office/officeart/2005/8/layout/vList5"/>
    <dgm:cxn modelId="{69628104-227A-408E-B749-2F16B444FEA5}" type="presParOf" srcId="{AAE7A1E6-6847-453D-B55B-8A82BF138C1D}" destId="{C4407577-18A2-46E0-8805-2838042EB67A}" srcOrd="0" destOrd="0" presId="urn:microsoft.com/office/officeart/2005/8/layout/vList5"/>
    <dgm:cxn modelId="{D1E24BB2-AAF1-4DDB-87D8-DDEA467B8841}" type="presParOf" srcId="{C4407577-18A2-46E0-8805-2838042EB67A}" destId="{7E429971-BC57-430F-BB25-C0574E5E39E3}" srcOrd="0" destOrd="0" presId="urn:microsoft.com/office/officeart/2005/8/layout/vList5"/>
    <dgm:cxn modelId="{D5675B8F-74E4-42D9-97DF-8042C2330496}" type="presParOf" srcId="{C4407577-18A2-46E0-8805-2838042EB67A}" destId="{D54B1729-BC98-42C1-9C6C-D65DCBA4358F}" srcOrd="1" destOrd="0" presId="urn:microsoft.com/office/officeart/2005/8/layout/vList5"/>
    <dgm:cxn modelId="{0BBA0F7F-6CE8-4144-B8C4-93725FD78411}" type="presParOf" srcId="{AAE7A1E6-6847-453D-B55B-8A82BF138C1D}" destId="{AB8574CC-D4F2-4555-AEE3-F4EE58B11D03}" srcOrd="1" destOrd="0" presId="urn:microsoft.com/office/officeart/2005/8/layout/vList5"/>
    <dgm:cxn modelId="{41EC3D58-F5F3-4B1C-BDFF-4569084E1DCD}" type="presParOf" srcId="{AAE7A1E6-6847-453D-B55B-8A82BF138C1D}" destId="{85B8F607-FDD8-476A-ADBE-E1250824F294}" srcOrd="2" destOrd="0" presId="urn:microsoft.com/office/officeart/2005/8/layout/vList5"/>
    <dgm:cxn modelId="{790C0446-5A22-4E1A-9A7C-4DF7EAC40C28}" type="presParOf" srcId="{85B8F607-FDD8-476A-ADBE-E1250824F294}" destId="{C04276DC-EE64-470A-B8BC-09067B8045FA}" srcOrd="0" destOrd="0" presId="urn:microsoft.com/office/officeart/2005/8/layout/vList5"/>
    <dgm:cxn modelId="{AC937A0A-5525-4AA9-9D58-1FF5C0E72D5B}" type="presParOf" srcId="{85B8F607-FDD8-476A-ADBE-E1250824F294}" destId="{B37A5355-225B-4C6F-AED7-6C620F99EECC}" srcOrd="1" destOrd="0" presId="urn:microsoft.com/office/officeart/2005/8/layout/vList5"/>
    <dgm:cxn modelId="{9971567A-37EC-4B96-B997-5387DF1C29CB}" type="presParOf" srcId="{AAE7A1E6-6847-453D-B55B-8A82BF138C1D}" destId="{5ACAA866-A8A8-4183-97B5-CEEAB1525C60}" srcOrd="3" destOrd="0" presId="urn:microsoft.com/office/officeart/2005/8/layout/vList5"/>
    <dgm:cxn modelId="{251EBF43-2513-44D6-AD0A-6D6C04463713}" type="presParOf" srcId="{AAE7A1E6-6847-453D-B55B-8A82BF138C1D}" destId="{477213BE-9E91-4950-8451-7F60796F47F4}" srcOrd="4" destOrd="0" presId="urn:microsoft.com/office/officeart/2005/8/layout/vList5"/>
    <dgm:cxn modelId="{565B996E-E10C-4A3A-AF4B-6482F9007340}" type="presParOf" srcId="{477213BE-9E91-4950-8451-7F60796F47F4}" destId="{F5034101-5B7D-4FE7-B47A-5A48CF39606B}" srcOrd="0" destOrd="0" presId="urn:microsoft.com/office/officeart/2005/8/layout/vList5"/>
    <dgm:cxn modelId="{908703C5-544F-454F-9E4D-9D847247DE27}" type="presParOf" srcId="{477213BE-9E91-4950-8451-7F60796F47F4}" destId="{C7C3E6FD-D83F-4BDA-907E-B5EE041DA931}" srcOrd="1" destOrd="0" presId="urn:microsoft.com/office/officeart/2005/8/layout/vList5"/>
    <dgm:cxn modelId="{3E1CE519-277E-41CA-80F3-30C7D719EF2F}" type="presParOf" srcId="{AAE7A1E6-6847-453D-B55B-8A82BF138C1D}" destId="{D8A9526B-74CE-435F-BB05-10A99CE3BAD3}" srcOrd="5" destOrd="0" presId="urn:microsoft.com/office/officeart/2005/8/layout/vList5"/>
    <dgm:cxn modelId="{A44A51CD-EF94-4395-90BA-40E00DC12388}" type="presParOf" srcId="{AAE7A1E6-6847-453D-B55B-8A82BF138C1D}" destId="{B06F2E9B-1DB0-4AE6-A1B0-B9A21B19B1E6}" srcOrd="6" destOrd="0" presId="urn:microsoft.com/office/officeart/2005/8/layout/vList5"/>
    <dgm:cxn modelId="{BA87806B-C6A0-4692-856C-42535FFFDCD8}" type="presParOf" srcId="{B06F2E9B-1DB0-4AE6-A1B0-B9A21B19B1E6}" destId="{813616E2-242B-4F7A-9FA8-B63BC44D06E9}" srcOrd="0" destOrd="0" presId="urn:microsoft.com/office/officeart/2005/8/layout/vList5"/>
    <dgm:cxn modelId="{4D33679A-3573-4C3B-9FED-34CD1E81F671}" type="presParOf" srcId="{B06F2E9B-1DB0-4AE6-A1B0-B9A21B19B1E6}" destId="{F09AF5B1-6C28-45CC-A96B-3148D2FB178A}" srcOrd="1" destOrd="0" presId="urn:microsoft.com/office/officeart/2005/8/layout/vList5"/>
    <dgm:cxn modelId="{2DCC7D3F-C488-491C-952C-BEA20C9E4BD7}" type="presParOf" srcId="{AAE7A1E6-6847-453D-B55B-8A82BF138C1D}" destId="{E0A09C52-1C87-462D-82A1-0B373F3DB1AD}" srcOrd="7" destOrd="0" presId="urn:microsoft.com/office/officeart/2005/8/layout/vList5"/>
    <dgm:cxn modelId="{74DA73DC-DE82-4D8D-883F-4F1E141F8693}" type="presParOf" srcId="{AAE7A1E6-6847-453D-B55B-8A82BF138C1D}" destId="{B2C8F625-7F52-4613-946E-5ACDE6F6ACE7}" srcOrd="8" destOrd="0" presId="urn:microsoft.com/office/officeart/2005/8/layout/vList5"/>
    <dgm:cxn modelId="{FF69AFC6-1A85-4265-8D73-D06793CC9927}" type="presParOf" srcId="{B2C8F625-7F52-4613-946E-5ACDE6F6ACE7}" destId="{7C0E74EC-3DFC-46C6-B966-7B9638BD636B}" srcOrd="0" destOrd="0" presId="urn:microsoft.com/office/officeart/2005/8/layout/vList5"/>
    <dgm:cxn modelId="{2A96DC62-5897-4934-9525-BC4EAF163B69}" type="presParOf" srcId="{B2C8F625-7F52-4613-946E-5ACDE6F6ACE7}" destId="{C9F78E26-8100-4B7C-9001-CDAEF56892B5}" srcOrd="1" destOrd="0" presId="urn:microsoft.com/office/officeart/2005/8/layout/vList5"/>
    <dgm:cxn modelId="{0BC5E44D-3B52-4822-BEE4-BA9B848052A5}" type="presParOf" srcId="{AAE7A1E6-6847-453D-B55B-8A82BF138C1D}" destId="{2716AA0F-7935-4A9F-BEEE-1613E8A102BD}" srcOrd="9" destOrd="0" presId="urn:microsoft.com/office/officeart/2005/8/layout/vList5"/>
    <dgm:cxn modelId="{ACCCCF13-736A-430C-BBE8-E468CFA4D9C8}" type="presParOf" srcId="{AAE7A1E6-6847-453D-B55B-8A82BF138C1D}" destId="{46F0B0DE-E4D5-4142-AE8F-8979980B08D3}" srcOrd="10" destOrd="0" presId="urn:microsoft.com/office/officeart/2005/8/layout/vList5"/>
    <dgm:cxn modelId="{BD60CB4C-AF75-46B7-A54C-198B76AFFE7E}" type="presParOf" srcId="{46F0B0DE-E4D5-4142-AE8F-8979980B08D3}" destId="{2183EDA6-0789-47CA-A157-7F214AD7BACC}" srcOrd="0" destOrd="0" presId="urn:microsoft.com/office/officeart/2005/8/layout/vList5"/>
    <dgm:cxn modelId="{7BA71F13-3277-4A8E-8AD0-F94879C37640}" type="presParOf" srcId="{46F0B0DE-E4D5-4142-AE8F-8979980B08D3}" destId="{77E3865E-6F75-462A-847A-5380E5EC53E8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92CA2D-9C23-4AA5-9BA6-EF7AE93CA977}" type="doc">
      <dgm:prSet loTypeId="urn:microsoft.com/office/officeart/2005/8/layout/radial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4013AE-9112-4428-B2FD-20A59D3F2FD5}">
      <dgm:prSet phldrT="[Text]" custT="1"/>
      <dgm:spPr/>
      <dgm:t>
        <a:bodyPr/>
        <a:lstStyle/>
        <a:p>
          <a:r>
            <a:rPr lang="en-US" sz="1400" dirty="0" smtClean="0"/>
            <a:t>Manage User Accounts</a:t>
          </a:r>
          <a:endParaRPr lang="en-US" sz="1400" dirty="0"/>
        </a:p>
      </dgm:t>
    </dgm:pt>
    <dgm:pt modelId="{2B069C1C-91FC-4914-9701-0A783D6F8733}" type="parTrans" cxnId="{32649AE1-A42E-4BC9-9E2C-9B2D0A07B790}">
      <dgm:prSet/>
      <dgm:spPr/>
      <dgm:t>
        <a:bodyPr/>
        <a:lstStyle/>
        <a:p>
          <a:endParaRPr lang="en-US"/>
        </a:p>
      </dgm:t>
    </dgm:pt>
    <dgm:pt modelId="{CEC47EE2-24B9-4A5D-B751-9D010E3F5F3C}" type="sibTrans" cxnId="{32649AE1-A42E-4BC9-9E2C-9B2D0A07B790}">
      <dgm:prSet/>
      <dgm:spPr/>
      <dgm:t>
        <a:bodyPr/>
        <a:lstStyle/>
        <a:p>
          <a:endParaRPr lang="en-US"/>
        </a:p>
      </dgm:t>
    </dgm:pt>
    <dgm:pt modelId="{F87743AA-9B62-48AA-B624-A467F69AE744}">
      <dgm:prSet phldrT="[Text]" custT="1"/>
      <dgm:spPr/>
      <dgm:t>
        <a:bodyPr/>
        <a:lstStyle/>
        <a:p>
          <a:r>
            <a:rPr lang="en-US" sz="1400" dirty="0" smtClean="0"/>
            <a:t>Manage Home page</a:t>
          </a:r>
          <a:endParaRPr lang="en-US" sz="1400" dirty="0"/>
        </a:p>
      </dgm:t>
    </dgm:pt>
    <dgm:pt modelId="{84CCFB37-C8DB-4798-8CF9-2D5CC5844011}" type="parTrans" cxnId="{98D4FC5D-09CA-42DC-A85D-05647FC15CDA}">
      <dgm:prSet/>
      <dgm:spPr/>
      <dgm:t>
        <a:bodyPr/>
        <a:lstStyle/>
        <a:p>
          <a:endParaRPr lang="en-US"/>
        </a:p>
      </dgm:t>
    </dgm:pt>
    <dgm:pt modelId="{CB529411-5CC0-4B41-90E1-68139E60E840}" type="sibTrans" cxnId="{98D4FC5D-09CA-42DC-A85D-05647FC15CDA}">
      <dgm:prSet/>
      <dgm:spPr/>
      <dgm:t>
        <a:bodyPr/>
        <a:lstStyle/>
        <a:p>
          <a:endParaRPr lang="en-US"/>
        </a:p>
      </dgm:t>
    </dgm:pt>
    <dgm:pt modelId="{FACCEAD9-88FE-4F17-80DE-AD58AA13FB48}" type="pres">
      <dgm:prSet presAssocID="{3392CA2D-9C23-4AA5-9BA6-EF7AE93CA9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BD101-E0B5-476C-A360-32AA4964D2BC}" type="pres">
      <dgm:prSet presAssocID="{3392CA2D-9C23-4AA5-9BA6-EF7AE93CA977}" presName="cycle" presStyleCnt="0"/>
      <dgm:spPr/>
      <dgm:t>
        <a:bodyPr/>
        <a:lstStyle/>
        <a:p>
          <a:endParaRPr lang="en-US"/>
        </a:p>
      </dgm:t>
    </dgm:pt>
    <dgm:pt modelId="{2B1FA9FB-9D14-4E28-992F-96270AD0CB74}" type="pres">
      <dgm:prSet presAssocID="{3392CA2D-9C23-4AA5-9BA6-EF7AE93CA977}" presName="centerShape" presStyleCnt="0"/>
      <dgm:spPr/>
      <dgm:t>
        <a:bodyPr/>
        <a:lstStyle/>
        <a:p>
          <a:endParaRPr lang="en-US"/>
        </a:p>
      </dgm:t>
    </dgm:pt>
    <dgm:pt modelId="{40644952-A28B-4746-A9A8-0D9E5C429189}" type="pres">
      <dgm:prSet presAssocID="{3392CA2D-9C23-4AA5-9BA6-EF7AE93CA977}" presName="connSite" presStyleLbl="node1" presStyleIdx="0" presStyleCnt="3"/>
      <dgm:spPr/>
      <dgm:t>
        <a:bodyPr/>
        <a:lstStyle/>
        <a:p>
          <a:endParaRPr lang="en-US"/>
        </a:p>
      </dgm:t>
    </dgm:pt>
    <dgm:pt modelId="{51F4EAD3-1682-4678-A02B-7707F22B1C85}" type="pres">
      <dgm:prSet presAssocID="{3392CA2D-9C23-4AA5-9BA6-EF7AE93CA977}" presName="visible" presStyleLbl="node1" presStyleIdx="0" presStyleCnt="3" custLinFactNeighborX="66370" custLinFactNeighborY="21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BCEA4B-0890-4220-9556-1CDDFB0A4512}" type="pres">
      <dgm:prSet presAssocID="{2B069C1C-91FC-4914-9701-0A783D6F8733}" presName="Name25" presStyleLbl="parChTrans1D1" presStyleIdx="0" presStyleCnt="2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E9D8A64E-7677-4DC0-8658-47073AC3F3AF}" type="pres">
      <dgm:prSet presAssocID="{FF4013AE-9112-4428-B2FD-20A59D3F2FD5}" presName="node" presStyleCnt="0"/>
      <dgm:spPr/>
      <dgm:t>
        <a:bodyPr/>
        <a:lstStyle/>
        <a:p>
          <a:endParaRPr lang="en-US"/>
        </a:p>
      </dgm:t>
    </dgm:pt>
    <dgm:pt modelId="{87BA93AC-D3AD-4B28-9115-39B8C4A3C7C0}" type="pres">
      <dgm:prSet presAssocID="{FF4013AE-9112-4428-B2FD-20A59D3F2FD5}" presName="parentNode" presStyleLbl="node1" presStyleIdx="1" presStyleCnt="3" custScaleX="413248" custLinFactX="71991" custLinFactNeighborX="100000" custLinFactNeighborY="353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C621-B2C0-4549-964A-6C5A16796B82}" type="pres">
      <dgm:prSet presAssocID="{FF4013AE-9112-4428-B2FD-20A59D3F2FD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94016-D3A5-4FCE-8301-70944FF87E8F}" type="pres">
      <dgm:prSet presAssocID="{84CCFB37-C8DB-4798-8CF9-2D5CC5844011}" presName="Name25" presStyleLbl="parChTrans1D1" presStyleIdx="1" presStyleCnt="2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C8452CED-EBC5-4585-8101-7D13C68CE06D}" type="pres">
      <dgm:prSet presAssocID="{F87743AA-9B62-48AA-B624-A467F69AE744}" presName="node" presStyleCnt="0"/>
      <dgm:spPr/>
      <dgm:t>
        <a:bodyPr/>
        <a:lstStyle/>
        <a:p>
          <a:endParaRPr lang="en-US"/>
        </a:p>
      </dgm:t>
    </dgm:pt>
    <dgm:pt modelId="{2351FE39-4179-4DB3-94A8-84EFD1524303}" type="pres">
      <dgm:prSet presAssocID="{F87743AA-9B62-48AA-B624-A467F69AE744}" presName="parentNode" presStyleLbl="node1" presStyleIdx="2" presStyleCnt="3" custScaleX="432077" custLinFactX="44282" custLinFactNeighborX="100000" custLinFactNeighborY="-80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FF25-E3C6-4F63-A072-FBDC9C3F6BED}" type="pres">
      <dgm:prSet presAssocID="{F87743AA-9B62-48AA-B624-A467F69AE74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4FC5D-09CA-42DC-A85D-05647FC15CDA}" srcId="{3392CA2D-9C23-4AA5-9BA6-EF7AE93CA977}" destId="{F87743AA-9B62-48AA-B624-A467F69AE744}" srcOrd="1" destOrd="0" parTransId="{84CCFB37-C8DB-4798-8CF9-2D5CC5844011}" sibTransId="{CB529411-5CC0-4B41-90E1-68139E60E840}"/>
    <dgm:cxn modelId="{8CF6E1DA-EFE0-4A6C-B08F-ADB66E0DC028}" type="presOf" srcId="{84CCFB37-C8DB-4798-8CF9-2D5CC5844011}" destId="{63E94016-D3A5-4FCE-8301-70944FF87E8F}" srcOrd="0" destOrd="0" presId="urn:microsoft.com/office/officeart/2005/8/layout/radial2"/>
    <dgm:cxn modelId="{EE510685-3775-4A20-885A-04F384BB6590}" type="presOf" srcId="{3392CA2D-9C23-4AA5-9BA6-EF7AE93CA977}" destId="{FACCEAD9-88FE-4F17-80DE-AD58AA13FB48}" srcOrd="0" destOrd="0" presId="urn:microsoft.com/office/officeart/2005/8/layout/radial2"/>
    <dgm:cxn modelId="{32649AE1-A42E-4BC9-9E2C-9B2D0A07B790}" srcId="{3392CA2D-9C23-4AA5-9BA6-EF7AE93CA977}" destId="{FF4013AE-9112-4428-B2FD-20A59D3F2FD5}" srcOrd="0" destOrd="0" parTransId="{2B069C1C-91FC-4914-9701-0A783D6F8733}" sibTransId="{CEC47EE2-24B9-4A5D-B751-9D010E3F5F3C}"/>
    <dgm:cxn modelId="{814B7F38-7403-4792-8C1D-01CDE860EE0A}" type="presOf" srcId="{FF4013AE-9112-4428-B2FD-20A59D3F2FD5}" destId="{87BA93AC-D3AD-4B28-9115-39B8C4A3C7C0}" srcOrd="0" destOrd="0" presId="urn:microsoft.com/office/officeart/2005/8/layout/radial2"/>
    <dgm:cxn modelId="{F4A9B3FD-7BF3-4AA3-8BD2-1690317990EB}" type="presOf" srcId="{F87743AA-9B62-48AA-B624-A467F69AE744}" destId="{2351FE39-4179-4DB3-94A8-84EFD1524303}" srcOrd="0" destOrd="0" presId="urn:microsoft.com/office/officeart/2005/8/layout/radial2"/>
    <dgm:cxn modelId="{7437DC80-3542-4E66-8515-FDA12BDDB28F}" type="presOf" srcId="{2B069C1C-91FC-4914-9701-0A783D6F8733}" destId="{22BCEA4B-0890-4220-9556-1CDDFB0A4512}" srcOrd="0" destOrd="0" presId="urn:microsoft.com/office/officeart/2005/8/layout/radial2"/>
    <dgm:cxn modelId="{1186EFDE-9EDF-4A5E-8897-EA93C45D589D}" type="presParOf" srcId="{FACCEAD9-88FE-4F17-80DE-AD58AA13FB48}" destId="{E11BD101-E0B5-476C-A360-32AA4964D2BC}" srcOrd="0" destOrd="0" presId="urn:microsoft.com/office/officeart/2005/8/layout/radial2"/>
    <dgm:cxn modelId="{D8C7FB4A-5588-49F7-B96C-95326AC66B47}" type="presParOf" srcId="{E11BD101-E0B5-476C-A360-32AA4964D2BC}" destId="{2B1FA9FB-9D14-4E28-992F-96270AD0CB74}" srcOrd="0" destOrd="0" presId="urn:microsoft.com/office/officeart/2005/8/layout/radial2"/>
    <dgm:cxn modelId="{732833CD-C2A4-48CD-8F67-7965B928D2C2}" type="presParOf" srcId="{2B1FA9FB-9D14-4E28-992F-96270AD0CB74}" destId="{40644952-A28B-4746-A9A8-0D9E5C429189}" srcOrd="0" destOrd="0" presId="urn:microsoft.com/office/officeart/2005/8/layout/radial2"/>
    <dgm:cxn modelId="{3A839993-6B6B-4E87-85C0-CFFF367F04DD}" type="presParOf" srcId="{2B1FA9FB-9D14-4E28-992F-96270AD0CB74}" destId="{51F4EAD3-1682-4678-A02B-7707F22B1C85}" srcOrd="1" destOrd="0" presId="urn:microsoft.com/office/officeart/2005/8/layout/radial2"/>
    <dgm:cxn modelId="{F51BF25B-500B-48C1-A565-A36FF0FC3B35}" type="presParOf" srcId="{E11BD101-E0B5-476C-A360-32AA4964D2BC}" destId="{22BCEA4B-0890-4220-9556-1CDDFB0A4512}" srcOrd="1" destOrd="0" presId="urn:microsoft.com/office/officeart/2005/8/layout/radial2"/>
    <dgm:cxn modelId="{C1076AB6-56FF-44FE-83F4-E0661A81CF8A}" type="presParOf" srcId="{E11BD101-E0B5-476C-A360-32AA4964D2BC}" destId="{E9D8A64E-7677-4DC0-8658-47073AC3F3AF}" srcOrd="2" destOrd="0" presId="urn:microsoft.com/office/officeart/2005/8/layout/radial2"/>
    <dgm:cxn modelId="{99D2EBB8-0211-479F-AD52-6952673A2B2E}" type="presParOf" srcId="{E9D8A64E-7677-4DC0-8658-47073AC3F3AF}" destId="{87BA93AC-D3AD-4B28-9115-39B8C4A3C7C0}" srcOrd="0" destOrd="0" presId="urn:microsoft.com/office/officeart/2005/8/layout/radial2"/>
    <dgm:cxn modelId="{46EB6633-9EDC-4DD5-8547-0C530B18B4D0}" type="presParOf" srcId="{E9D8A64E-7677-4DC0-8658-47073AC3F3AF}" destId="{165DC621-B2C0-4549-964A-6C5A16796B82}" srcOrd="1" destOrd="0" presId="urn:microsoft.com/office/officeart/2005/8/layout/radial2"/>
    <dgm:cxn modelId="{502D6267-89DF-47D8-AD80-F392AB868A14}" type="presParOf" srcId="{E11BD101-E0B5-476C-A360-32AA4964D2BC}" destId="{63E94016-D3A5-4FCE-8301-70944FF87E8F}" srcOrd="3" destOrd="0" presId="urn:microsoft.com/office/officeart/2005/8/layout/radial2"/>
    <dgm:cxn modelId="{4DB9F2A5-A630-4E27-BA15-A7295A494EA2}" type="presParOf" srcId="{E11BD101-E0B5-476C-A360-32AA4964D2BC}" destId="{C8452CED-EBC5-4585-8101-7D13C68CE06D}" srcOrd="4" destOrd="0" presId="urn:microsoft.com/office/officeart/2005/8/layout/radial2"/>
    <dgm:cxn modelId="{E09A2FE6-A370-4941-A9DE-A46CED0FE32C}" type="presParOf" srcId="{C8452CED-EBC5-4585-8101-7D13C68CE06D}" destId="{2351FE39-4179-4DB3-94A8-84EFD1524303}" srcOrd="0" destOrd="0" presId="urn:microsoft.com/office/officeart/2005/8/layout/radial2"/>
    <dgm:cxn modelId="{0BE07367-7266-48AA-B614-590F17ED0707}" type="presParOf" srcId="{C8452CED-EBC5-4585-8101-7D13C68CE06D}" destId="{0BE2FF25-E3C6-4F63-A072-FBDC9C3F6BED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92CA2D-9C23-4AA5-9BA6-EF7AE93CA977}" type="doc">
      <dgm:prSet loTypeId="urn:microsoft.com/office/officeart/2005/8/layout/radial2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4013AE-9112-4428-B2FD-20A59D3F2FD5}">
      <dgm:prSet phldrT="[Text]" custT="1"/>
      <dgm:spPr/>
      <dgm:t>
        <a:bodyPr/>
        <a:lstStyle/>
        <a:p>
          <a:r>
            <a:rPr lang="en-US" sz="1400" dirty="0" smtClean="0"/>
            <a:t>Human resource management</a:t>
          </a:r>
          <a:endParaRPr lang="en-US" sz="1400" dirty="0"/>
        </a:p>
      </dgm:t>
    </dgm:pt>
    <dgm:pt modelId="{2B069C1C-91FC-4914-9701-0A783D6F8733}" type="parTrans" cxnId="{32649AE1-A42E-4BC9-9E2C-9B2D0A07B790}">
      <dgm:prSet/>
      <dgm:spPr/>
      <dgm:t>
        <a:bodyPr/>
        <a:lstStyle/>
        <a:p>
          <a:endParaRPr lang="en-US"/>
        </a:p>
      </dgm:t>
    </dgm:pt>
    <dgm:pt modelId="{CEC47EE2-24B9-4A5D-B751-9D010E3F5F3C}" type="sibTrans" cxnId="{32649AE1-A42E-4BC9-9E2C-9B2D0A07B790}">
      <dgm:prSet/>
      <dgm:spPr/>
      <dgm:t>
        <a:bodyPr/>
        <a:lstStyle/>
        <a:p>
          <a:endParaRPr lang="en-US"/>
        </a:p>
      </dgm:t>
    </dgm:pt>
    <dgm:pt modelId="{F87743AA-9B62-48AA-B624-A467F69AE744}">
      <dgm:prSet phldrT="[Text]" custT="1"/>
      <dgm:spPr/>
      <dgm:t>
        <a:bodyPr/>
        <a:lstStyle/>
        <a:p>
          <a:r>
            <a:rPr lang="en-US" sz="1400" dirty="0" smtClean="0"/>
            <a:t>Account management</a:t>
          </a:r>
          <a:endParaRPr lang="en-US" sz="1400" dirty="0"/>
        </a:p>
      </dgm:t>
    </dgm:pt>
    <dgm:pt modelId="{84CCFB37-C8DB-4798-8CF9-2D5CC5844011}" type="parTrans" cxnId="{98D4FC5D-09CA-42DC-A85D-05647FC15CDA}">
      <dgm:prSet/>
      <dgm:spPr/>
      <dgm:t>
        <a:bodyPr/>
        <a:lstStyle/>
        <a:p>
          <a:endParaRPr lang="en-US"/>
        </a:p>
      </dgm:t>
    </dgm:pt>
    <dgm:pt modelId="{CB529411-5CC0-4B41-90E1-68139E60E840}" type="sibTrans" cxnId="{98D4FC5D-09CA-42DC-A85D-05647FC15CDA}">
      <dgm:prSet/>
      <dgm:spPr/>
      <dgm:t>
        <a:bodyPr/>
        <a:lstStyle/>
        <a:p>
          <a:endParaRPr lang="en-US"/>
        </a:p>
      </dgm:t>
    </dgm:pt>
    <dgm:pt modelId="{A4A890DA-B290-451B-BB09-4135BE67E7EF}">
      <dgm:prSet/>
      <dgm:spPr/>
      <dgm:t>
        <a:bodyPr/>
        <a:lstStyle/>
        <a:p>
          <a:r>
            <a:rPr lang="en-US" dirty="0" smtClean="0"/>
            <a:t>Products management</a:t>
          </a:r>
          <a:endParaRPr lang="en-US" dirty="0"/>
        </a:p>
      </dgm:t>
    </dgm:pt>
    <dgm:pt modelId="{582E869D-C6A7-4AD5-9CEB-41693CC853FC}" type="parTrans" cxnId="{AB752ECF-0160-4DE3-9A63-BEA57FF752AC}">
      <dgm:prSet/>
      <dgm:spPr/>
      <dgm:t>
        <a:bodyPr/>
        <a:lstStyle/>
        <a:p>
          <a:endParaRPr lang="en-US"/>
        </a:p>
      </dgm:t>
    </dgm:pt>
    <dgm:pt modelId="{A937531E-DC5C-4788-8FA8-2F3327B33A7F}" type="sibTrans" cxnId="{AB752ECF-0160-4DE3-9A63-BEA57FF752AC}">
      <dgm:prSet/>
      <dgm:spPr/>
      <dgm:t>
        <a:bodyPr/>
        <a:lstStyle/>
        <a:p>
          <a:endParaRPr lang="en-US"/>
        </a:p>
      </dgm:t>
    </dgm:pt>
    <dgm:pt modelId="{0557AF52-9276-45D8-9885-6C6420574CB8}">
      <dgm:prSet phldrT="[Text]"/>
      <dgm:spPr/>
      <dgm:t>
        <a:bodyPr/>
        <a:lstStyle/>
        <a:p>
          <a:r>
            <a:rPr lang="en-US" dirty="0" smtClean="0"/>
            <a:t>Order management</a:t>
          </a:r>
          <a:endParaRPr lang="en-US" dirty="0"/>
        </a:p>
      </dgm:t>
    </dgm:pt>
    <dgm:pt modelId="{FF885BD6-37D3-46D0-81B6-44B0CF86EBA8}" type="parTrans" cxnId="{D9A4E511-32D0-4BD3-A3D0-F1F3A665BF69}">
      <dgm:prSet/>
      <dgm:spPr/>
      <dgm:t>
        <a:bodyPr/>
        <a:lstStyle/>
        <a:p>
          <a:endParaRPr lang="en-US"/>
        </a:p>
      </dgm:t>
    </dgm:pt>
    <dgm:pt modelId="{FD238144-ABE6-4112-9D0C-A146A3E98639}" type="sibTrans" cxnId="{D9A4E511-32D0-4BD3-A3D0-F1F3A665BF69}">
      <dgm:prSet/>
      <dgm:spPr/>
      <dgm:t>
        <a:bodyPr/>
        <a:lstStyle/>
        <a:p>
          <a:endParaRPr lang="en-US"/>
        </a:p>
      </dgm:t>
    </dgm:pt>
    <dgm:pt modelId="{FACCEAD9-88FE-4F17-80DE-AD58AA13FB48}" type="pres">
      <dgm:prSet presAssocID="{3392CA2D-9C23-4AA5-9BA6-EF7AE93CA9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BD101-E0B5-476C-A360-32AA4964D2BC}" type="pres">
      <dgm:prSet presAssocID="{3392CA2D-9C23-4AA5-9BA6-EF7AE93CA977}" presName="cycle" presStyleCnt="0"/>
      <dgm:spPr/>
      <dgm:t>
        <a:bodyPr/>
        <a:lstStyle/>
        <a:p>
          <a:endParaRPr lang="en-US"/>
        </a:p>
      </dgm:t>
    </dgm:pt>
    <dgm:pt modelId="{2B1FA9FB-9D14-4E28-992F-96270AD0CB74}" type="pres">
      <dgm:prSet presAssocID="{3392CA2D-9C23-4AA5-9BA6-EF7AE93CA977}" presName="centerShape" presStyleCnt="0"/>
      <dgm:spPr/>
      <dgm:t>
        <a:bodyPr/>
        <a:lstStyle/>
        <a:p>
          <a:endParaRPr lang="en-US"/>
        </a:p>
      </dgm:t>
    </dgm:pt>
    <dgm:pt modelId="{40644952-A28B-4746-A9A8-0D9E5C429189}" type="pres">
      <dgm:prSet presAssocID="{3392CA2D-9C23-4AA5-9BA6-EF7AE93CA977}" presName="connSite" presStyleLbl="node1" presStyleIdx="0" presStyleCnt="5"/>
      <dgm:spPr/>
      <dgm:t>
        <a:bodyPr/>
        <a:lstStyle/>
        <a:p>
          <a:endParaRPr lang="en-US"/>
        </a:p>
      </dgm:t>
    </dgm:pt>
    <dgm:pt modelId="{51F4EAD3-1682-4678-A02B-7707F22B1C85}" type="pres">
      <dgm:prSet presAssocID="{3392CA2D-9C23-4AA5-9BA6-EF7AE93CA977}" presName="visible" presStyleLbl="node1" presStyleIdx="0" presStyleCnt="5" custScaleX="134301" custScaleY="117932" custLinFactNeighborX="-55525" custLinFactNeighborY="64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22BCEA4B-0890-4220-9556-1CDDFB0A4512}" type="pres">
      <dgm:prSet presAssocID="{2B069C1C-91FC-4914-9701-0A783D6F8733}" presName="Name25" presStyleLbl="parChTrans1D1" presStyleIdx="0" presStyleCnt="4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E9D8A64E-7677-4DC0-8658-47073AC3F3AF}" type="pres">
      <dgm:prSet presAssocID="{FF4013AE-9112-4428-B2FD-20A59D3F2FD5}" presName="node" presStyleCnt="0"/>
      <dgm:spPr/>
      <dgm:t>
        <a:bodyPr/>
        <a:lstStyle/>
        <a:p>
          <a:endParaRPr lang="en-US"/>
        </a:p>
      </dgm:t>
    </dgm:pt>
    <dgm:pt modelId="{87BA93AC-D3AD-4B28-9115-39B8C4A3C7C0}" type="pres">
      <dgm:prSet presAssocID="{FF4013AE-9112-4428-B2FD-20A59D3F2FD5}" presName="parentNode" presStyleLbl="node1" presStyleIdx="1" presStyleCnt="5" custScaleX="260013" custScaleY="176998" custLinFactNeighborX="53480" custLinFactNeighborY="-209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C621-B2C0-4549-964A-6C5A16796B82}" type="pres">
      <dgm:prSet presAssocID="{FF4013AE-9112-4428-B2FD-20A59D3F2FD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C2303-B6BD-4469-A2EC-1A5A9F686EEE}" type="pres">
      <dgm:prSet presAssocID="{582E869D-C6A7-4AD5-9CEB-41693CC853FC}" presName="Name25" presStyleLbl="parChTrans1D1" presStyleIdx="1" presStyleCnt="4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AFBC9DCC-66E2-4751-ADF4-F310CF3D81E8}" type="pres">
      <dgm:prSet presAssocID="{A4A890DA-B290-451B-BB09-4135BE67E7EF}" presName="node" presStyleCnt="0"/>
      <dgm:spPr/>
      <dgm:t>
        <a:bodyPr/>
        <a:lstStyle/>
        <a:p>
          <a:endParaRPr lang="en-US"/>
        </a:p>
      </dgm:t>
    </dgm:pt>
    <dgm:pt modelId="{8AD0BEF5-EC96-4CA1-987D-F3DECE1DDC83}" type="pres">
      <dgm:prSet presAssocID="{A4A890DA-B290-451B-BB09-4135BE67E7EF}" presName="parentNode" presStyleLbl="node1" presStyleIdx="2" presStyleCnt="5" custScaleX="279707" custScaleY="201719" custLinFactX="118389" custLinFactNeighborX="200000" custLinFactNeighborY="-825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7BD98-9634-4186-A9AE-AAAF580837EF}" type="pres">
      <dgm:prSet presAssocID="{A4A890DA-B290-451B-BB09-4135BE67E7E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94016-D3A5-4FCE-8301-70944FF87E8F}" type="pres">
      <dgm:prSet presAssocID="{84CCFB37-C8DB-4798-8CF9-2D5CC5844011}" presName="Name25" presStyleLbl="parChTrans1D1" presStyleIdx="2" presStyleCnt="4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C8452CED-EBC5-4585-8101-7D13C68CE06D}" type="pres">
      <dgm:prSet presAssocID="{F87743AA-9B62-48AA-B624-A467F69AE744}" presName="node" presStyleCnt="0"/>
      <dgm:spPr/>
      <dgm:t>
        <a:bodyPr/>
        <a:lstStyle/>
        <a:p>
          <a:endParaRPr lang="en-US"/>
        </a:p>
      </dgm:t>
    </dgm:pt>
    <dgm:pt modelId="{2351FE39-4179-4DB3-94A8-84EFD1524303}" type="pres">
      <dgm:prSet presAssocID="{F87743AA-9B62-48AA-B624-A467F69AE744}" presName="parentNode" presStyleLbl="node1" presStyleIdx="3" presStyleCnt="5" custScaleX="240655" custScaleY="98376" custLinFactX="100000" custLinFactNeighborX="172994" custLinFactNeighborY="-440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FF25-E3C6-4F63-A072-FBDC9C3F6BED}" type="pres">
      <dgm:prSet presAssocID="{F87743AA-9B62-48AA-B624-A467F69AE74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9B4E0-4D36-4C1E-8253-E3D90F087008}" type="pres">
      <dgm:prSet presAssocID="{FF885BD6-37D3-46D0-81B6-44B0CF86EBA8}" presName="Name25" presStyleLbl="parChTrans1D1" presStyleIdx="3" presStyleCnt="4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595DC2A8-891D-4FA9-A3EE-FA20E5A3857D}" type="pres">
      <dgm:prSet presAssocID="{0557AF52-9276-45D8-9885-6C6420574CB8}" presName="node" presStyleCnt="0"/>
      <dgm:spPr/>
    </dgm:pt>
    <dgm:pt modelId="{BDC8A5F0-0B6C-4E16-A8BD-289B40EC8A9C}" type="pres">
      <dgm:prSet presAssocID="{0557AF52-9276-45D8-9885-6C6420574CB8}" presName="parentNode" presStyleLbl="node1" presStyleIdx="4" presStyleCnt="5" custScaleX="309865" custScaleY="143687" custLinFactX="117023" custLinFactNeighborX="200000" custLinFactNeighborY="-317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60E5D-BBC1-4826-8D0E-B84748AF24D6}" type="pres">
      <dgm:prSet presAssocID="{0557AF52-9276-45D8-9885-6C6420574CB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104594F-D363-4DDD-BA33-0B50E289F83B}" type="presOf" srcId="{FF4013AE-9112-4428-B2FD-20A59D3F2FD5}" destId="{87BA93AC-D3AD-4B28-9115-39B8C4A3C7C0}" srcOrd="0" destOrd="0" presId="urn:microsoft.com/office/officeart/2005/8/layout/radial2"/>
    <dgm:cxn modelId="{91441C73-8115-4E0C-BAEB-565C9D6FECD6}" type="presOf" srcId="{A4A890DA-B290-451B-BB09-4135BE67E7EF}" destId="{8AD0BEF5-EC96-4CA1-987D-F3DECE1DDC83}" srcOrd="0" destOrd="0" presId="urn:microsoft.com/office/officeart/2005/8/layout/radial2"/>
    <dgm:cxn modelId="{98D4FC5D-09CA-42DC-A85D-05647FC15CDA}" srcId="{3392CA2D-9C23-4AA5-9BA6-EF7AE93CA977}" destId="{F87743AA-9B62-48AA-B624-A467F69AE744}" srcOrd="2" destOrd="0" parTransId="{84CCFB37-C8DB-4798-8CF9-2D5CC5844011}" sibTransId="{CB529411-5CC0-4B41-90E1-68139E60E840}"/>
    <dgm:cxn modelId="{900D9AC2-FF67-4BE9-923B-FC9BBF987E5F}" type="presOf" srcId="{582E869D-C6A7-4AD5-9CEB-41693CC853FC}" destId="{75BC2303-B6BD-4469-A2EC-1A5A9F686EEE}" srcOrd="0" destOrd="0" presId="urn:microsoft.com/office/officeart/2005/8/layout/radial2"/>
    <dgm:cxn modelId="{B8628A72-0FE3-443C-8C83-9156838046AC}" type="presOf" srcId="{0557AF52-9276-45D8-9885-6C6420574CB8}" destId="{BDC8A5F0-0B6C-4E16-A8BD-289B40EC8A9C}" srcOrd="0" destOrd="0" presId="urn:microsoft.com/office/officeart/2005/8/layout/radial2"/>
    <dgm:cxn modelId="{AB752ECF-0160-4DE3-9A63-BEA57FF752AC}" srcId="{3392CA2D-9C23-4AA5-9BA6-EF7AE93CA977}" destId="{A4A890DA-B290-451B-BB09-4135BE67E7EF}" srcOrd="1" destOrd="0" parTransId="{582E869D-C6A7-4AD5-9CEB-41693CC853FC}" sibTransId="{A937531E-DC5C-4788-8FA8-2F3327B33A7F}"/>
    <dgm:cxn modelId="{32649AE1-A42E-4BC9-9E2C-9B2D0A07B790}" srcId="{3392CA2D-9C23-4AA5-9BA6-EF7AE93CA977}" destId="{FF4013AE-9112-4428-B2FD-20A59D3F2FD5}" srcOrd="0" destOrd="0" parTransId="{2B069C1C-91FC-4914-9701-0A783D6F8733}" sibTransId="{CEC47EE2-24B9-4A5D-B751-9D010E3F5F3C}"/>
    <dgm:cxn modelId="{6680C163-E580-43CD-AABD-923A4BD9974B}" type="presOf" srcId="{F87743AA-9B62-48AA-B624-A467F69AE744}" destId="{2351FE39-4179-4DB3-94A8-84EFD1524303}" srcOrd="0" destOrd="0" presId="urn:microsoft.com/office/officeart/2005/8/layout/radial2"/>
    <dgm:cxn modelId="{7BA63EBC-8B54-452E-9F00-7CBA9045CF88}" type="presOf" srcId="{FF885BD6-37D3-46D0-81B6-44B0CF86EBA8}" destId="{42B9B4E0-4D36-4C1E-8253-E3D90F087008}" srcOrd="0" destOrd="0" presId="urn:microsoft.com/office/officeart/2005/8/layout/radial2"/>
    <dgm:cxn modelId="{BD398B28-4AB3-4F6F-A464-B9B75C7DF326}" type="presOf" srcId="{2B069C1C-91FC-4914-9701-0A783D6F8733}" destId="{22BCEA4B-0890-4220-9556-1CDDFB0A4512}" srcOrd="0" destOrd="0" presId="urn:microsoft.com/office/officeart/2005/8/layout/radial2"/>
    <dgm:cxn modelId="{912B2EA4-DC3A-4778-8A20-F6E0353B237A}" type="presOf" srcId="{3392CA2D-9C23-4AA5-9BA6-EF7AE93CA977}" destId="{FACCEAD9-88FE-4F17-80DE-AD58AA13FB48}" srcOrd="0" destOrd="0" presId="urn:microsoft.com/office/officeart/2005/8/layout/radial2"/>
    <dgm:cxn modelId="{FED51487-BEE2-4A4E-9630-03BCF8C05843}" type="presOf" srcId="{84CCFB37-C8DB-4798-8CF9-2D5CC5844011}" destId="{63E94016-D3A5-4FCE-8301-70944FF87E8F}" srcOrd="0" destOrd="0" presId="urn:microsoft.com/office/officeart/2005/8/layout/radial2"/>
    <dgm:cxn modelId="{D9A4E511-32D0-4BD3-A3D0-F1F3A665BF69}" srcId="{3392CA2D-9C23-4AA5-9BA6-EF7AE93CA977}" destId="{0557AF52-9276-45D8-9885-6C6420574CB8}" srcOrd="3" destOrd="0" parTransId="{FF885BD6-37D3-46D0-81B6-44B0CF86EBA8}" sibTransId="{FD238144-ABE6-4112-9D0C-A146A3E98639}"/>
    <dgm:cxn modelId="{3CB26694-9BE5-4438-B89B-D440D5C0B912}" type="presParOf" srcId="{FACCEAD9-88FE-4F17-80DE-AD58AA13FB48}" destId="{E11BD101-E0B5-476C-A360-32AA4964D2BC}" srcOrd="0" destOrd="0" presId="urn:microsoft.com/office/officeart/2005/8/layout/radial2"/>
    <dgm:cxn modelId="{0C6FBD4C-EFA5-4CC7-9646-5CEB86C6C6C7}" type="presParOf" srcId="{E11BD101-E0B5-476C-A360-32AA4964D2BC}" destId="{2B1FA9FB-9D14-4E28-992F-96270AD0CB74}" srcOrd="0" destOrd="0" presId="urn:microsoft.com/office/officeart/2005/8/layout/radial2"/>
    <dgm:cxn modelId="{AFDEB145-8ABA-4981-B215-09B8296813DD}" type="presParOf" srcId="{2B1FA9FB-9D14-4E28-992F-96270AD0CB74}" destId="{40644952-A28B-4746-A9A8-0D9E5C429189}" srcOrd="0" destOrd="0" presId="urn:microsoft.com/office/officeart/2005/8/layout/radial2"/>
    <dgm:cxn modelId="{3B42EFE4-2316-4860-9B24-E84F88568603}" type="presParOf" srcId="{2B1FA9FB-9D14-4E28-992F-96270AD0CB74}" destId="{51F4EAD3-1682-4678-A02B-7707F22B1C85}" srcOrd="1" destOrd="0" presId="urn:microsoft.com/office/officeart/2005/8/layout/radial2"/>
    <dgm:cxn modelId="{2BC81371-56B7-4756-8591-52DB5B9179BC}" type="presParOf" srcId="{E11BD101-E0B5-476C-A360-32AA4964D2BC}" destId="{22BCEA4B-0890-4220-9556-1CDDFB0A4512}" srcOrd="1" destOrd="0" presId="urn:microsoft.com/office/officeart/2005/8/layout/radial2"/>
    <dgm:cxn modelId="{2F61E4D9-6AC4-45A3-95ED-9F0FFBC68D5D}" type="presParOf" srcId="{E11BD101-E0B5-476C-A360-32AA4964D2BC}" destId="{E9D8A64E-7677-4DC0-8658-47073AC3F3AF}" srcOrd="2" destOrd="0" presId="urn:microsoft.com/office/officeart/2005/8/layout/radial2"/>
    <dgm:cxn modelId="{4B79384A-A463-447C-8AE6-97CA4F7526BD}" type="presParOf" srcId="{E9D8A64E-7677-4DC0-8658-47073AC3F3AF}" destId="{87BA93AC-D3AD-4B28-9115-39B8C4A3C7C0}" srcOrd="0" destOrd="0" presId="urn:microsoft.com/office/officeart/2005/8/layout/radial2"/>
    <dgm:cxn modelId="{F38FA30F-3538-4AE8-B24F-C3551E44A495}" type="presParOf" srcId="{E9D8A64E-7677-4DC0-8658-47073AC3F3AF}" destId="{165DC621-B2C0-4549-964A-6C5A16796B82}" srcOrd="1" destOrd="0" presId="urn:microsoft.com/office/officeart/2005/8/layout/radial2"/>
    <dgm:cxn modelId="{DE1B5D7A-DB68-43B1-A524-0E95C7FCD33E}" type="presParOf" srcId="{E11BD101-E0B5-476C-A360-32AA4964D2BC}" destId="{75BC2303-B6BD-4469-A2EC-1A5A9F686EEE}" srcOrd="3" destOrd="0" presId="urn:microsoft.com/office/officeart/2005/8/layout/radial2"/>
    <dgm:cxn modelId="{C397C56E-F8DA-4256-AA66-47F34CE21F5B}" type="presParOf" srcId="{E11BD101-E0B5-476C-A360-32AA4964D2BC}" destId="{AFBC9DCC-66E2-4751-ADF4-F310CF3D81E8}" srcOrd="4" destOrd="0" presId="urn:microsoft.com/office/officeart/2005/8/layout/radial2"/>
    <dgm:cxn modelId="{DF9BE1FF-E938-480D-87C1-3009841C34E8}" type="presParOf" srcId="{AFBC9DCC-66E2-4751-ADF4-F310CF3D81E8}" destId="{8AD0BEF5-EC96-4CA1-987D-F3DECE1DDC83}" srcOrd="0" destOrd="0" presId="urn:microsoft.com/office/officeart/2005/8/layout/radial2"/>
    <dgm:cxn modelId="{8FD92686-0E37-419E-BF2F-2DFA5663F512}" type="presParOf" srcId="{AFBC9DCC-66E2-4751-ADF4-F310CF3D81E8}" destId="{88D7BD98-9634-4186-A9AE-AAAF580837EF}" srcOrd="1" destOrd="0" presId="urn:microsoft.com/office/officeart/2005/8/layout/radial2"/>
    <dgm:cxn modelId="{A4C7B498-4CB9-4BC4-ACE1-FC4308A954A0}" type="presParOf" srcId="{E11BD101-E0B5-476C-A360-32AA4964D2BC}" destId="{63E94016-D3A5-4FCE-8301-70944FF87E8F}" srcOrd="5" destOrd="0" presId="urn:microsoft.com/office/officeart/2005/8/layout/radial2"/>
    <dgm:cxn modelId="{0F79B1A1-4367-4523-B518-0D4EDA648EA3}" type="presParOf" srcId="{E11BD101-E0B5-476C-A360-32AA4964D2BC}" destId="{C8452CED-EBC5-4585-8101-7D13C68CE06D}" srcOrd="6" destOrd="0" presId="urn:microsoft.com/office/officeart/2005/8/layout/radial2"/>
    <dgm:cxn modelId="{199CCFD7-6AF0-4D59-9545-E7E43FF3280D}" type="presParOf" srcId="{C8452CED-EBC5-4585-8101-7D13C68CE06D}" destId="{2351FE39-4179-4DB3-94A8-84EFD1524303}" srcOrd="0" destOrd="0" presId="urn:microsoft.com/office/officeart/2005/8/layout/radial2"/>
    <dgm:cxn modelId="{E72F77AE-949B-4421-BBDE-C7A21900273D}" type="presParOf" srcId="{C8452CED-EBC5-4585-8101-7D13C68CE06D}" destId="{0BE2FF25-E3C6-4F63-A072-FBDC9C3F6BED}" srcOrd="1" destOrd="0" presId="urn:microsoft.com/office/officeart/2005/8/layout/radial2"/>
    <dgm:cxn modelId="{E7C155F7-1B4C-4A6F-A822-E5DD7F39B1AA}" type="presParOf" srcId="{E11BD101-E0B5-476C-A360-32AA4964D2BC}" destId="{42B9B4E0-4D36-4C1E-8253-E3D90F087008}" srcOrd="7" destOrd="0" presId="urn:microsoft.com/office/officeart/2005/8/layout/radial2"/>
    <dgm:cxn modelId="{8C7DD95D-672A-4220-AAE4-4E2B71ED27BE}" type="presParOf" srcId="{E11BD101-E0B5-476C-A360-32AA4964D2BC}" destId="{595DC2A8-891D-4FA9-A3EE-FA20E5A3857D}" srcOrd="8" destOrd="0" presId="urn:microsoft.com/office/officeart/2005/8/layout/radial2"/>
    <dgm:cxn modelId="{FEA1F3A3-E7D1-472C-9EFA-B20AD6349561}" type="presParOf" srcId="{595DC2A8-891D-4FA9-A3EE-FA20E5A3857D}" destId="{BDC8A5F0-0B6C-4E16-A8BD-289B40EC8A9C}" srcOrd="0" destOrd="0" presId="urn:microsoft.com/office/officeart/2005/8/layout/radial2"/>
    <dgm:cxn modelId="{FE7082C2-12C7-443E-9C63-E8FD76A16721}" type="presParOf" srcId="{595DC2A8-891D-4FA9-A3EE-FA20E5A3857D}" destId="{AE060E5D-BBC1-4826-8D0E-B84748AF24D6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92CA2D-9C23-4AA5-9BA6-EF7AE93CA977}" type="doc">
      <dgm:prSet loTypeId="urn:microsoft.com/office/officeart/2005/8/layout/radial2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F4013AE-9112-4428-B2FD-20A59D3F2FD5}">
      <dgm:prSet phldrT="[Text]" custT="1"/>
      <dgm:spPr/>
      <dgm:t>
        <a:bodyPr/>
        <a:lstStyle/>
        <a:p>
          <a:r>
            <a:rPr lang="en-US" sz="1400" dirty="0" smtClean="0"/>
            <a:t>Selling</a:t>
          </a:r>
          <a:r>
            <a:rPr lang="en-US" sz="1400" baseline="0" dirty="0" smtClean="0"/>
            <a:t> activities</a:t>
          </a:r>
          <a:endParaRPr lang="en-US" sz="1400" dirty="0"/>
        </a:p>
      </dgm:t>
    </dgm:pt>
    <dgm:pt modelId="{2B069C1C-91FC-4914-9701-0A783D6F8733}" type="parTrans" cxnId="{32649AE1-A42E-4BC9-9E2C-9B2D0A07B790}">
      <dgm:prSet/>
      <dgm:spPr/>
      <dgm:t>
        <a:bodyPr/>
        <a:lstStyle/>
        <a:p>
          <a:endParaRPr lang="en-US"/>
        </a:p>
      </dgm:t>
    </dgm:pt>
    <dgm:pt modelId="{CEC47EE2-24B9-4A5D-B751-9D010E3F5F3C}" type="sibTrans" cxnId="{32649AE1-A42E-4BC9-9E2C-9B2D0A07B790}">
      <dgm:prSet/>
      <dgm:spPr/>
      <dgm:t>
        <a:bodyPr/>
        <a:lstStyle/>
        <a:p>
          <a:endParaRPr lang="en-US"/>
        </a:p>
      </dgm:t>
    </dgm:pt>
    <dgm:pt modelId="{F87743AA-9B62-48AA-B624-A467F69AE744}">
      <dgm:prSet phldrT="[Text]" custT="1"/>
      <dgm:spPr/>
      <dgm:t>
        <a:bodyPr/>
        <a:lstStyle/>
        <a:p>
          <a:r>
            <a:rPr lang="en-US" sz="1400" dirty="0" smtClean="0"/>
            <a:t>Order management</a:t>
          </a:r>
          <a:endParaRPr lang="en-US" sz="1400" dirty="0"/>
        </a:p>
      </dgm:t>
    </dgm:pt>
    <dgm:pt modelId="{CB529411-5CC0-4B41-90E1-68139E60E840}" type="sibTrans" cxnId="{98D4FC5D-09CA-42DC-A85D-05647FC15CDA}">
      <dgm:prSet/>
      <dgm:spPr/>
      <dgm:t>
        <a:bodyPr/>
        <a:lstStyle/>
        <a:p>
          <a:endParaRPr lang="en-US"/>
        </a:p>
      </dgm:t>
    </dgm:pt>
    <dgm:pt modelId="{84CCFB37-C8DB-4798-8CF9-2D5CC5844011}" type="parTrans" cxnId="{98D4FC5D-09CA-42DC-A85D-05647FC15CDA}">
      <dgm:prSet/>
      <dgm:spPr/>
      <dgm:t>
        <a:bodyPr/>
        <a:lstStyle/>
        <a:p>
          <a:endParaRPr lang="en-US"/>
        </a:p>
      </dgm:t>
    </dgm:pt>
    <dgm:pt modelId="{FACCEAD9-88FE-4F17-80DE-AD58AA13FB48}" type="pres">
      <dgm:prSet presAssocID="{3392CA2D-9C23-4AA5-9BA6-EF7AE93CA9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BD101-E0B5-476C-A360-32AA4964D2BC}" type="pres">
      <dgm:prSet presAssocID="{3392CA2D-9C23-4AA5-9BA6-EF7AE93CA977}" presName="cycle" presStyleCnt="0"/>
      <dgm:spPr/>
      <dgm:t>
        <a:bodyPr/>
        <a:lstStyle/>
        <a:p>
          <a:endParaRPr lang="en-US"/>
        </a:p>
      </dgm:t>
    </dgm:pt>
    <dgm:pt modelId="{2B1FA9FB-9D14-4E28-992F-96270AD0CB74}" type="pres">
      <dgm:prSet presAssocID="{3392CA2D-9C23-4AA5-9BA6-EF7AE93CA977}" presName="centerShape" presStyleCnt="0"/>
      <dgm:spPr/>
      <dgm:t>
        <a:bodyPr/>
        <a:lstStyle/>
        <a:p>
          <a:endParaRPr lang="en-US"/>
        </a:p>
      </dgm:t>
    </dgm:pt>
    <dgm:pt modelId="{40644952-A28B-4746-A9A8-0D9E5C429189}" type="pres">
      <dgm:prSet presAssocID="{3392CA2D-9C23-4AA5-9BA6-EF7AE93CA977}" presName="connSite" presStyleLbl="node1" presStyleIdx="0" presStyleCnt="3"/>
      <dgm:spPr/>
      <dgm:t>
        <a:bodyPr/>
        <a:lstStyle/>
        <a:p>
          <a:endParaRPr lang="en-US"/>
        </a:p>
      </dgm:t>
    </dgm:pt>
    <dgm:pt modelId="{51F4EAD3-1682-4678-A02B-7707F22B1C85}" type="pres">
      <dgm:prSet presAssocID="{3392CA2D-9C23-4AA5-9BA6-EF7AE93CA977}" presName="visible" presStyleLbl="node1" presStyleIdx="0" presStyleCnt="3" custScaleX="189545" custScaleY="163222" custLinFactNeighborX="19259" custLinFactNeighborY="-45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22BCEA4B-0890-4220-9556-1CDDFB0A4512}" type="pres">
      <dgm:prSet presAssocID="{2B069C1C-91FC-4914-9701-0A783D6F8733}" presName="Name25" presStyleLbl="parChTrans1D1" presStyleIdx="0" presStyleCnt="2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E9D8A64E-7677-4DC0-8658-47073AC3F3AF}" type="pres">
      <dgm:prSet presAssocID="{FF4013AE-9112-4428-B2FD-20A59D3F2FD5}" presName="node" presStyleCnt="0"/>
      <dgm:spPr/>
      <dgm:t>
        <a:bodyPr/>
        <a:lstStyle/>
        <a:p>
          <a:endParaRPr lang="en-US"/>
        </a:p>
      </dgm:t>
    </dgm:pt>
    <dgm:pt modelId="{87BA93AC-D3AD-4B28-9115-39B8C4A3C7C0}" type="pres">
      <dgm:prSet presAssocID="{FF4013AE-9112-4428-B2FD-20A59D3F2FD5}" presName="parentNode" presStyleLbl="node1" presStyleIdx="1" presStyleCnt="3" custScaleX="607106" custScaleY="176998" custLinFactX="7774" custLinFactNeighborX="100000" custLinFactNeighborY="374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C621-B2C0-4549-964A-6C5A16796B82}" type="pres">
      <dgm:prSet presAssocID="{FF4013AE-9112-4428-B2FD-20A59D3F2FD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94016-D3A5-4FCE-8301-70944FF87E8F}" type="pres">
      <dgm:prSet presAssocID="{84CCFB37-C8DB-4798-8CF9-2D5CC5844011}" presName="Name25" presStyleLbl="parChTrans1D1" presStyleIdx="1" presStyleCnt="2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C8452CED-EBC5-4585-8101-7D13C68CE06D}" type="pres">
      <dgm:prSet presAssocID="{F87743AA-9B62-48AA-B624-A467F69AE744}" presName="node" presStyleCnt="0"/>
      <dgm:spPr/>
      <dgm:t>
        <a:bodyPr/>
        <a:lstStyle/>
        <a:p>
          <a:endParaRPr lang="en-US"/>
        </a:p>
      </dgm:t>
    </dgm:pt>
    <dgm:pt modelId="{2351FE39-4179-4DB3-94A8-84EFD1524303}" type="pres">
      <dgm:prSet presAssocID="{F87743AA-9B62-48AA-B624-A467F69AE744}" presName="parentNode" presStyleLbl="node1" presStyleIdx="2" presStyleCnt="3" custScaleX="601249" custScaleY="182979" custLinFactX="3637" custLinFactNeighborX="100000" custLinFactNeighborY="-518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FF25-E3C6-4F63-A072-FBDC9C3F6BED}" type="pres">
      <dgm:prSet presAssocID="{F87743AA-9B62-48AA-B624-A467F69AE74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4FC5D-09CA-42DC-A85D-05647FC15CDA}" srcId="{3392CA2D-9C23-4AA5-9BA6-EF7AE93CA977}" destId="{F87743AA-9B62-48AA-B624-A467F69AE744}" srcOrd="1" destOrd="0" parTransId="{84CCFB37-C8DB-4798-8CF9-2D5CC5844011}" sibTransId="{CB529411-5CC0-4B41-90E1-68139E60E840}"/>
    <dgm:cxn modelId="{6FA8F92A-2927-402B-AE5F-B5C98A5A3EA4}" type="presOf" srcId="{84CCFB37-C8DB-4798-8CF9-2D5CC5844011}" destId="{63E94016-D3A5-4FCE-8301-70944FF87E8F}" srcOrd="0" destOrd="0" presId="urn:microsoft.com/office/officeart/2005/8/layout/radial2"/>
    <dgm:cxn modelId="{A9C436EC-CF24-4193-B7A3-E582CD36085F}" type="presOf" srcId="{3392CA2D-9C23-4AA5-9BA6-EF7AE93CA977}" destId="{FACCEAD9-88FE-4F17-80DE-AD58AA13FB48}" srcOrd="0" destOrd="0" presId="urn:microsoft.com/office/officeart/2005/8/layout/radial2"/>
    <dgm:cxn modelId="{1DAC1B55-842A-445C-B443-483978D032C9}" type="presOf" srcId="{FF4013AE-9112-4428-B2FD-20A59D3F2FD5}" destId="{87BA93AC-D3AD-4B28-9115-39B8C4A3C7C0}" srcOrd="0" destOrd="0" presId="urn:microsoft.com/office/officeart/2005/8/layout/radial2"/>
    <dgm:cxn modelId="{AB9D9181-03D1-4051-BF88-98762D0C7D9B}" type="presOf" srcId="{F87743AA-9B62-48AA-B624-A467F69AE744}" destId="{2351FE39-4179-4DB3-94A8-84EFD1524303}" srcOrd="0" destOrd="0" presId="urn:microsoft.com/office/officeart/2005/8/layout/radial2"/>
    <dgm:cxn modelId="{32649AE1-A42E-4BC9-9E2C-9B2D0A07B790}" srcId="{3392CA2D-9C23-4AA5-9BA6-EF7AE93CA977}" destId="{FF4013AE-9112-4428-B2FD-20A59D3F2FD5}" srcOrd="0" destOrd="0" parTransId="{2B069C1C-91FC-4914-9701-0A783D6F8733}" sibTransId="{CEC47EE2-24B9-4A5D-B751-9D010E3F5F3C}"/>
    <dgm:cxn modelId="{DCDEA7A1-9581-4B0F-BAF4-553E0F346A30}" type="presOf" srcId="{2B069C1C-91FC-4914-9701-0A783D6F8733}" destId="{22BCEA4B-0890-4220-9556-1CDDFB0A4512}" srcOrd="0" destOrd="0" presId="urn:microsoft.com/office/officeart/2005/8/layout/radial2"/>
    <dgm:cxn modelId="{F58D6FA2-583A-4066-9DC5-9174879C517E}" type="presParOf" srcId="{FACCEAD9-88FE-4F17-80DE-AD58AA13FB48}" destId="{E11BD101-E0B5-476C-A360-32AA4964D2BC}" srcOrd="0" destOrd="0" presId="urn:microsoft.com/office/officeart/2005/8/layout/radial2"/>
    <dgm:cxn modelId="{1EF7D345-1D4E-4C68-950D-6B4E4F42CD24}" type="presParOf" srcId="{E11BD101-E0B5-476C-A360-32AA4964D2BC}" destId="{2B1FA9FB-9D14-4E28-992F-96270AD0CB74}" srcOrd="0" destOrd="0" presId="urn:microsoft.com/office/officeart/2005/8/layout/radial2"/>
    <dgm:cxn modelId="{FCAC51C3-8D7C-4555-8783-5ECFAF748446}" type="presParOf" srcId="{2B1FA9FB-9D14-4E28-992F-96270AD0CB74}" destId="{40644952-A28B-4746-A9A8-0D9E5C429189}" srcOrd="0" destOrd="0" presId="urn:microsoft.com/office/officeart/2005/8/layout/radial2"/>
    <dgm:cxn modelId="{9D4445ED-C566-4290-9F6E-6552AEFD1644}" type="presParOf" srcId="{2B1FA9FB-9D14-4E28-992F-96270AD0CB74}" destId="{51F4EAD3-1682-4678-A02B-7707F22B1C85}" srcOrd="1" destOrd="0" presId="urn:microsoft.com/office/officeart/2005/8/layout/radial2"/>
    <dgm:cxn modelId="{51B3BB1E-D01D-47B5-A44D-C9C937F1B93C}" type="presParOf" srcId="{E11BD101-E0B5-476C-A360-32AA4964D2BC}" destId="{22BCEA4B-0890-4220-9556-1CDDFB0A4512}" srcOrd="1" destOrd="0" presId="urn:microsoft.com/office/officeart/2005/8/layout/radial2"/>
    <dgm:cxn modelId="{CA6D19F9-2B66-41AD-A562-50C147BBB30E}" type="presParOf" srcId="{E11BD101-E0B5-476C-A360-32AA4964D2BC}" destId="{E9D8A64E-7677-4DC0-8658-47073AC3F3AF}" srcOrd="2" destOrd="0" presId="urn:microsoft.com/office/officeart/2005/8/layout/radial2"/>
    <dgm:cxn modelId="{B87E46C6-A926-4CC2-B603-7C7E85EDD58C}" type="presParOf" srcId="{E9D8A64E-7677-4DC0-8658-47073AC3F3AF}" destId="{87BA93AC-D3AD-4B28-9115-39B8C4A3C7C0}" srcOrd="0" destOrd="0" presId="urn:microsoft.com/office/officeart/2005/8/layout/radial2"/>
    <dgm:cxn modelId="{FE00689F-7923-48CF-A53B-07B7B8E246E0}" type="presParOf" srcId="{E9D8A64E-7677-4DC0-8658-47073AC3F3AF}" destId="{165DC621-B2C0-4549-964A-6C5A16796B82}" srcOrd="1" destOrd="0" presId="urn:microsoft.com/office/officeart/2005/8/layout/radial2"/>
    <dgm:cxn modelId="{B2D1873C-7E10-4932-B283-F9531F3B96FE}" type="presParOf" srcId="{E11BD101-E0B5-476C-A360-32AA4964D2BC}" destId="{63E94016-D3A5-4FCE-8301-70944FF87E8F}" srcOrd="3" destOrd="0" presId="urn:microsoft.com/office/officeart/2005/8/layout/radial2"/>
    <dgm:cxn modelId="{D5A72B59-D355-41D5-8ED7-D398464F05FC}" type="presParOf" srcId="{E11BD101-E0B5-476C-A360-32AA4964D2BC}" destId="{C8452CED-EBC5-4585-8101-7D13C68CE06D}" srcOrd="4" destOrd="0" presId="urn:microsoft.com/office/officeart/2005/8/layout/radial2"/>
    <dgm:cxn modelId="{9FCE3765-1943-496C-ABEB-029D9DA30170}" type="presParOf" srcId="{C8452CED-EBC5-4585-8101-7D13C68CE06D}" destId="{2351FE39-4179-4DB3-94A8-84EFD1524303}" srcOrd="0" destOrd="0" presId="urn:microsoft.com/office/officeart/2005/8/layout/radial2"/>
    <dgm:cxn modelId="{852FF0E2-477B-41F5-80F8-FE594772756A}" type="presParOf" srcId="{C8452CED-EBC5-4585-8101-7D13C68CE06D}" destId="{0BE2FF25-E3C6-4F63-A072-FBDC9C3F6BED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93C57B-1B35-4EF8-BF2B-F653F5B571DF}" type="doc">
      <dgm:prSet loTypeId="urn:microsoft.com/office/officeart/2005/8/layout/list1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FF818FC-1D25-41F8-A076-327B015D01FD}">
      <dgm:prSet phldrT="[Text]" custT="1"/>
      <dgm:spPr/>
      <dgm:t>
        <a:bodyPr tIns="548640" bIns="91440"/>
        <a:lstStyle/>
        <a:p>
          <a:r>
            <a:rPr lang="en-US" sz="2400" dirty="0" smtClean="0">
              <a:latin typeface="Franklin Gothic Book" pitchFamily="34" charset="0"/>
            </a:rPr>
            <a:t>Reliability</a:t>
          </a:r>
          <a:endParaRPr lang="en-US" sz="2400" dirty="0">
            <a:latin typeface="Franklin Gothic Book" pitchFamily="34" charset="0"/>
          </a:endParaRPr>
        </a:p>
      </dgm:t>
    </dgm:pt>
    <dgm:pt modelId="{BCBBF5FC-06B9-47D3-B2A5-D0E510F7303B}" type="parTrans" cxnId="{12EEDFA2-FA07-440E-A8A4-EE178F15A227}">
      <dgm:prSet/>
      <dgm:spPr/>
      <dgm:t>
        <a:bodyPr/>
        <a:lstStyle/>
        <a:p>
          <a:endParaRPr lang="en-US"/>
        </a:p>
      </dgm:t>
    </dgm:pt>
    <dgm:pt modelId="{3D4ADEA7-70C4-4B2D-A0B6-09300C4C5F43}" type="sibTrans" cxnId="{12EEDFA2-FA07-440E-A8A4-EE178F15A227}">
      <dgm:prSet/>
      <dgm:spPr/>
      <dgm:t>
        <a:bodyPr/>
        <a:lstStyle/>
        <a:p>
          <a:endParaRPr lang="en-US"/>
        </a:p>
      </dgm:t>
    </dgm:pt>
    <dgm:pt modelId="{963B841A-606C-480B-B003-74C1102FF8F9}">
      <dgm:prSet phldrT="[Text]" custT="1"/>
      <dgm:spPr/>
      <dgm:t>
        <a:bodyPr tIns="548640" bIns="91440"/>
        <a:lstStyle/>
        <a:p>
          <a:r>
            <a:rPr lang="en-US" sz="2400" dirty="0" smtClean="0">
              <a:latin typeface="Franklin Gothic Book" pitchFamily="34" charset="0"/>
            </a:rPr>
            <a:t>Availability</a:t>
          </a:r>
          <a:endParaRPr lang="en-US" sz="2400" dirty="0">
            <a:latin typeface="Franklin Gothic Book" pitchFamily="34" charset="0"/>
          </a:endParaRPr>
        </a:p>
      </dgm:t>
    </dgm:pt>
    <dgm:pt modelId="{FD1CE67F-223E-47F4-8605-6C2DE99C5568}" type="parTrans" cxnId="{8393D911-2DB4-4114-BCDF-ABB17F1FAEE1}">
      <dgm:prSet/>
      <dgm:spPr/>
      <dgm:t>
        <a:bodyPr/>
        <a:lstStyle/>
        <a:p>
          <a:endParaRPr lang="en-US"/>
        </a:p>
      </dgm:t>
    </dgm:pt>
    <dgm:pt modelId="{CDC09375-09ED-45A0-A381-59CA30A64B4B}" type="sibTrans" cxnId="{8393D911-2DB4-4114-BCDF-ABB17F1FAEE1}">
      <dgm:prSet/>
      <dgm:spPr/>
      <dgm:t>
        <a:bodyPr/>
        <a:lstStyle/>
        <a:p>
          <a:endParaRPr lang="en-US"/>
        </a:p>
      </dgm:t>
    </dgm:pt>
    <dgm:pt modelId="{FB61E9C7-A07E-4997-8308-CE7A127D8975}">
      <dgm:prSet phldrT="[Text]" custT="1"/>
      <dgm:spPr/>
      <dgm:t>
        <a:bodyPr tIns="548640" bIns="91440"/>
        <a:lstStyle/>
        <a:p>
          <a:r>
            <a:rPr lang="en-US" sz="2400" dirty="0" smtClean="0">
              <a:latin typeface="Franklin Gothic Book" pitchFamily="34" charset="0"/>
            </a:rPr>
            <a:t>Security</a:t>
          </a:r>
          <a:endParaRPr lang="en-US" sz="2400" dirty="0">
            <a:latin typeface="Franklin Gothic Book" pitchFamily="34" charset="0"/>
          </a:endParaRPr>
        </a:p>
      </dgm:t>
    </dgm:pt>
    <dgm:pt modelId="{ABC93206-8CEE-4DB0-99A4-A6434A05504A}" type="parTrans" cxnId="{8B8F9102-9A45-45C1-9640-97BAD5C964B2}">
      <dgm:prSet/>
      <dgm:spPr/>
      <dgm:t>
        <a:bodyPr/>
        <a:lstStyle/>
        <a:p>
          <a:endParaRPr lang="en-US"/>
        </a:p>
      </dgm:t>
    </dgm:pt>
    <dgm:pt modelId="{94813638-F94C-4D35-9D09-E877BD7B5106}" type="sibTrans" cxnId="{8B8F9102-9A45-45C1-9640-97BAD5C964B2}">
      <dgm:prSet/>
      <dgm:spPr/>
      <dgm:t>
        <a:bodyPr/>
        <a:lstStyle/>
        <a:p>
          <a:endParaRPr lang="en-US"/>
        </a:p>
      </dgm:t>
    </dgm:pt>
    <dgm:pt modelId="{447F507A-0E5E-49F2-B19C-159D309BB6DB}">
      <dgm:prSet phldrT="[Text]" custT="1"/>
      <dgm:spPr/>
      <dgm:t>
        <a:bodyPr tIns="548640" bIns="91440"/>
        <a:lstStyle/>
        <a:p>
          <a:r>
            <a:rPr lang="en-US" sz="2400" dirty="0" smtClean="0">
              <a:latin typeface="Franklin Gothic Book" pitchFamily="34" charset="0"/>
            </a:rPr>
            <a:t>Maintainability</a:t>
          </a:r>
          <a:endParaRPr lang="en-US" sz="2400" dirty="0">
            <a:latin typeface="Franklin Gothic Book" pitchFamily="34" charset="0"/>
          </a:endParaRPr>
        </a:p>
      </dgm:t>
    </dgm:pt>
    <dgm:pt modelId="{5BBE4E54-184D-47DD-A743-65A7C8038CEE}" type="parTrans" cxnId="{68FD2A99-419B-4343-8EF6-3770252A924E}">
      <dgm:prSet/>
      <dgm:spPr/>
      <dgm:t>
        <a:bodyPr/>
        <a:lstStyle/>
        <a:p>
          <a:endParaRPr lang="en-US"/>
        </a:p>
      </dgm:t>
    </dgm:pt>
    <dgm:pt modelId="{E9269850-398E-4308-9641-B384949E3697}" type="sibTrans" cxnId="{68FD2A99-419B-4343-8EF6-3770252A924E}">
      <dgm:prSet/>
      <dgm:spPr/>
      <dgm:t>
        <a:bodyPr/>
        <a:lstStyle/>
        <a:p>
          <a:endParaRPr lang="en-US"/>
        </a:p>
      </dgm:t>
    </dgm:pt>
    <dgm:pt modelId="{A8271308-0DA1-42AD-A2A7-6083C7B162B0}">
      <dgm:prSet phldrT="[Text]" custT="1"/>
      <dgm:spPr/>
      <dgm:t>
        <a:bodyPr tIns="548640" bIns="91440"/>
        <a:lstStyle/>
        <a:p>
          <a:r>
            <a:rPr lang="en-US" sz="2400" dirty="0" smtClean="0">
              <a:latin typeface="Franklin Gothic Book" pitchFamily="34" charset="0"/>
            </a:rPr>
            <a:t>Performance</a:t>
          </a:r>
          <a:endParaRPr lang="en-US" sz="2400" dirty="0">
            <a:latin typeface="Franklin Gothic Book" pitchFamily="34" charset="0"/>
          </a:endParaRPr>
        </a:p>
      </dgm:t>
    </dgm:pt>
    <dgm:pt modelId="{59BE9046-1067-4E3B-A143-4BEC2CEB0A0B}" type="parTrans" cxnId="{E66F5E63-8156-4653-84C0-1BE3BF59877A}">
      <dgm:prSet/>
      <dgm:spPr/>
      <dgm:t>
        <a:bodyPr/>
        <a:lstStyle/>
        <a:p>
          <a:endParaRPr lang="en-US"/>
        </a:p>
      </dgm:t>
    </dgm:pt>
    <dgm:pt modelId="{E4700467-BBA0-402A-8B28-F22F87AB5148}" type="sibTrans" cxnId="{E66F5E63-8156-4653-84C0-1BE3BF59877A}">
      <dgm:prSet/>
      <dgm:spPr/>
      <dgm:t>
        <a:bodyPr/>
        <a:lstStyle/>
        <a:p>
          <a:endParaRPr lang="en-US"/>
        </a:p>
      </dgm:t>
    </dgm:pt>
    <dgm:pt modelId="{A8C0DDE2-8A86-4000-AA06-CDC1B1CC3A55}">
      <dgm:prSet phldrT="[Text]" custT="1"/>
      <dgm:spPr/>
      <dgm:t>
        <a:bodyPr tIns="91440" bIns="91440"/>
        <a:lstStyle/>
        <a:p>
          <a:r>
            <a:rPr lang="en-US" sz="2400" dirty="0" smtClean="0">
              <a:latin typeface="Franklin Gothic Book" pitchFamily="34" charset="0"/>
            </a:rPr>
            <a:t>Usability</a:t>
          </a:r>
          <a:endParaRPr lang="en-US" sz="2400" dirty="0">
            <a:latin typeface="Franklin Gothic Book" pitchFamily="34" charset="0"/>
          </a:endParaRPr>
        </a:p>
      </dgm:t>
    </dgm:pt>
    <dgm:pt modelId="{830C4508-6EA2-4861-8E91-B5D286A1FC9D}" type="parTrans" cxnId="{16609CC3-1C33-4540-A69C-A47B5682EABD}">
      <dgm:prSet/>
      <dgm:spPr/>
      <dgm:t>
        <a:bodyPr/>
        <a:lstStyle/>
        <a:p>
          <a:endParaRPr lang="en-US"/>
        </a:p>
      </dgm:t>
    </dgm:pt>
    <dgm:pt modelId="{1250DFD7-9349-4F19-A7D7-4230729DF70A}" type="sibTrans" cxnId="{16609CC3-1C33-4540-A69C-A47B5682EABD}">
      <dgm:prSet/>
      <dgm:spPr/>
      <dgm:t>
        <a:bodyPr/>
        <a:lstStyle/>
        <a:p>
          <a:endParaRPr lang="en-US"/>
        </a:p>
      </dgm:t>
    </dgm:pt>
    <dgm:pt modelId="{C0D67B9D-1F30-4142-A752-1A38FFC692C3}">
      <dgm:prSet phldrT="[Text]" custT="1"/>
      <dgm:spPr/>
      <dgm:t>
        <a:bodyPr tIns="91440" bIns="91440"/>
        <a:lstStyle/>
        <a:p>
          <a:r>
            <a:rPr lang="en-US" sz="2600" dirty="0" smtClean="0">
              <a:latin typeface="Franklin Gothic Medium" pitchFamily="34" charset="0"/>
            </a:rPr>
            <a:t>Software system attribute</a:t>
          </a:r>
          <a:endParaRPr lang="en-US" sz="2600" dirty="0">
            <a:latin typeface="Franklin Gothic Medium" pitchFamily="34" charset="0"/>
          </a:endParaRPr>
        </a:p>
      </dgm:t>
    </dgm:pt>
    <dgm:pt modelId="{E501AF77-7EE6-48FB-AC86-B1321864AB18}" type="sibTrans" cxnId="{DAAC40A0-EEB9-4FC3-ADA5-C674768565CA}">
      <dgm:prSet/>
      <dgm:spPr/>
      <dgm:t>
        <a:bodyPr/>
        <a:lstStyle/>
        <a:p>
          <a:endParaRPr lang="en-US"/>
        </a:p>
      </dgm:t>
    </dgm:pt>
    <dgm:pt modelId="{67F9C1B5-39D7-449D-AFE8-FDEF522B572F}" type="parTrans" cxnId="{DAAC40A0-EEB9-4FC3-ADA5-C674768565CA}">
      <dgm:prSet/>
      <dgm:spPr/>
      <dgm:t>
        <a:bodyPr/>
        <a:lstStyle/>
        <a:p>
          <a:endParaRPr lang="en-US"/>
        </a:p>
      </dgm:t>
    </dgm:pt>
    <dgm:pt modelId="{1243FF6F-2E3F-422A-B8BC-02D722A08E98}" type="pres">
      <dgm:prSet presAssocID="{4193C57B-1B35-4EF8-BF2B-F653F5B571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69FC51-6D96-42AE-9E2F-C6EA77AD6F69}" type="pres">
      <dgm:prSet presAssocID="{C0D67B9D-1F30-4142-A752-1A38FFC692C3}" presName="parentLin" presStyleCnt="0"/>
      <dgm:spPr/>
      <dgm:t>
        <a:bodyPr/>
        <a:lstStyle/>
        <a:p>
          <a:endParaRPr lang="en-US"/>
        </a:p>
      </dgm:t>
    </dgm:pt>
    <dgm:pt modelId="{9C9CC29C-BD17-404D-836C-4F12C749258B}" type="pres">
      <dgm:prSet presAssocID="{C0D67B9D-1F30-4142-A752-1A38FFC692C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D8F78CC-3799-488D-AE03-D6A3955113F7}" type="pres">
      <dgm:prSet presAssocID="{C0D67B9D-1F30-4142-A752-1A38FFC692C3}" presName="parentText" presStyleLbl="node1" presStyleIdx="0" presStyleCnt="1" custScaleX="98884" custScaleY="40232" custLinFactX="1393" custLinFactNeighborX="100000" custLinFactNeighborY="-482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88A2B-DC69-4032-8A5B-829CD645DD1B}" type="pres">
      <dgm:prSet presAssocID="{C0D67B9D-1F30-4142-A752-1A38FFC692C3}" presName="negativeSpace" presStyleCnt="0"/>
      <dgm:spPr/>
      <dgm:t>
        <a:bodyPr/>
        <a:lstStyle/>
        <a:p>
          <a:endParaRPr lang="en-US"/>
        </a:p>
      </dgm:t>
    </dgm:pt>
    <dgm:pt modelId="{D95347C8-B10D-4BF9-A9B9-95FBEDD7F796}" type="pres">
      <dgm:prSet presAssocID="{C0D67B9D-1F30-4142-A752-1A38FFC692C3}" presName="childText" presStyleLbl="conFgAcc1" presStyleIdx="0" presStyleCnt="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66F5E63-8156-4653-84C0-1BE3BF59877A}" srcId="{C0D67B9D-1F30-4142-A752-1A38FFC692C3}" destId="{A8271308-0DA1-42AD-A2A7-6083C7B162B0}" srcOrd="5" destOrd="0" parTransId="{59BE9046-1067-4E3B-A143-4BEC2CEB0A0B}" sibTransId="{E4700467-BBA0-402A-8B28-F22F87AB5148}"/>
    <dgm:cxn modelId="{E87B37C1-D75E-4B4A-BB68-3EF21B8AE8C8}" type="presOf" srcId="{C0D67B9D-1F30-4142-A752-1A38FFC692C3}" destId="{9D8F78CC-3799-488D-AE03-D6A3955113F7}" srcOrd="1" destOrd="0" presId="urn:microsoft.com/office/officeart/2005/8/layout/list1"/>
    <dgm:cxn modelId="{B4C7C3F0-B701-4065-8AF1-A6D8C6137FE4}" type="presOf" srcId="{963B841A-606C-480B-B003-74C1102FF8F9}" destId="{D95347C8-B10D-4BF9-A9B9-95FBEDD7F796}" srcOrd="0" destOrd="2" presId="urn:microsoft.com/office/officeart/2005/8/layout/list1"/>
    <dgm:cxn modelId="{8B8F9102-9A45-45C1-9640-97BAD5C964B2}" srcId="{C0D67B9D-1F30-4142-A752-1A38FFC692C3}" destId="{FB61E9C7-A07E-4997-8308-CE7A127D8975}" srcOrd="3" destOrd="0" parTransId="{ABC93206-8CEE-4DB0-99A4-A6434A05504A}" sibTransId="{94813638-F94C-4D35-9D09-E877BD7B5106}"/>
    <dgm:cxn modelId="{68FD2A99-419B-4343-8EF6-3770252A924E}" srcId="{C0D67B9D-1F30-4142-A752-1A38FFC692C3}" destId="{447F507A-0E5E-49F2-B19C-159D309BB6DB}" srcOrd="4" destOrd="0" parTransId="{5BBE4E54-184D-47DD-A743-65A7C8038CEE}" sibTransId="{E9269850-398E-4308-9641-B384949E3697}"/>
    <dgm:cxn modelId="{16609CC3-1C33-4540-A69C-A47B5682EABD}" srcId="{C0D67B9D-1F30-4142-A752-1A38FFC692C3}" destId="{A8C0DDE2-8A86-4000-AA06-CDC1B1CC3A55}" srcOrd="0" destOrd="0" parTransId="{830C4508-6EA2-4861-8E91-B5D286A1FC9D}" sibTransId="{1250DFD7-9349-4F19-A7D7-4230729DF70A}"/>
    <dgm:cxn modelId="{B89EF522-8B2E-4EA5-BA92-9E696C3FDAE0}" type="presOf" srcId="{A8C0DDE2-8A86-4000-AA06-CDC1B1CC3A55}" destId="{D95347C8-B10D-4BF9-A9B9-95FBEDD7F796}" srcOrd="0" destOrd="0" presId="urn:microsoft.com/office/officeart/2005/8/layout/list1"/>
    <dgm:cxn modelId="{7B000631-F2D9-41FE-A7AF-57011B35AD40}" type="presOf" srcId="{447F507A-0E5E-49F2-B19C-159D309BB6DB}" destId="{D95347C8-B10D-4BF9-A9B9-95FBEDD7F796}" srcOrd="0" destOrd="4" presId="urn:microsoft.com/office/officeart/2005/8/layout/list1"/>
    <dgm:cxn modelId="{989E5E41-1813-4A7F-8543-A646C919A91A}" type="presOf" srcId="{C0D67B9D-1F30-4142-A752-1A38FFC692C3}" destId="{9C9CC29C-BD17-404D-836C-4F12C749258B}" srcOrd="0" destOrd="0" presId="urn:microsoft.com/office/officeart/2005/8/layout/list1"/>
    <dgm:cxn modelId="{8393D911-2DB4-4114-BCDF-ABB17F1FAEE1}" srcId="{C0D67B9D-1F30-4142-A752-1A38FFC692C3}" destId="{963B841A-606C-480B-B003-74C1102FF8F9}" srcOrd="2" destOrd="0" parTransId="{FD1CE67F-223E-47F4-8605-6C2DE99C5568}" sibTransId="{CDC09375-09ED-45A0-A381-59CA30A64B4B}"/>
    <dgm:cxn modelId="{12EEDFA2-FA07-440E-A8A4-EE178F15A227}" srcId="{C0D67B9D-1F30-4142-A752-1A38FFC692C3}" destId="{8FF818FC-1D25-41F8-A076-327B015D01FD}" srcOrd="1" destOrd="0" parTransId="{BCBBF5FC-06B9-47D3-B2A5-D0E510F7303B}" sibTransId="{3D4ADEA7-70C4-4B2D-A0B6-09300C4C5F43}"/>
    <dgm:cxn modelId="{73827703-8500-469C-95A0-420AFEC7B983}" type="presOf" srcId="{8FF818FC-1D25-41F8-A076-327B015D01FD}" destId="{D95347C8-B10D-4BF9-A9B9-95FBEDD7F796}" srcOrd="0" destOrd="1" presId="urn:microsoft.com/office/officeart/2005/8/layout/list1"/>
    <dgm:cxn modelId="{DAAC40A0-EEB9-4FC3-ADA5-C674768565CA}" srcId="{4193C57B-1B35-4EF8-BF2B-F653F5B571DF}" destId="{C0D67B9D-1F30-4142-A752-1A38FFC692C3}" srcOrd="0" destOrd="0" parTransId="{67F9C1B5-39D7-449D-AFE8-FDEF522B572F}" sibTransId="{E501AF77-7EE6-48FB-AC86-B1321864AB18}"/>
    <dgm:cxn modelId="{801747CF-195C-4980-BA4A-FBB29E14EA45}" type="presOf" srcId="{FB61E9C7-A07E-4997-8308-CE7A127D8975}" destId="{D95347C8-B10D-4BF9-A9B9-95FBEDD7F796}" srcOrd="0" destOrd="3" presId="urn:microsoft.com/office/officeart/2005/8/layout/list1"/>
    <dgm:cxn modelId="{3DCD951E-6BB1-41A7-A7C4-D2EB867A5FB3}" type="presOf" srcId="{A8271308-0DA1-42AD-A2A7-6083C7B162B0}" destId="{D95347C8-B10D-4BF9-A9B9-95FBEDD7F796}" srcOrd="0" destOrd="5" presId="urn:microsoft.com/office/officeart/2005/8/layout/list1"/>
    <dgm:cxn modelId="{F0180330-19BD-4E2D-BFE7-47ADFC0FFB41}" type="presOf" srcId="{4193C57B-1B35-4EF8-BF2B-F653F5B571DF}" destId="{1243FF6F-2E3F-422A-B8BC-02D722A08E98}" srcOrd="0" destOrd="0" presId="urn:microsoft.com/office/officeart/2005/8/layout/list1"/>
    <dgm:cxn modelId="{A592E5AF-3E97-4001-B284-4E57577CCD5A}" type="presParOf" srcId="{1243FF6F-2E3F-422A-B8BC-02D722A08E98}" destId="{7D69FC51-6D96-42AE-9E2F-C6EA77AD6F69}" srcOrd="0" destOrd="0" presId="urn:microsoft.com/office/officeart/2005/8/layout/list1"/>
    <dgm:cxn modelId="{8461F533-271F-4DCD-8F69-80FFA2CD78A6}" type="presParOf" srcId="{7D69FC51-6D96-42AE-9E2F-C6EA77AD6F69}" destId="{9C9CC29C-BD17-404D-836C-4F12C749258B}" srcOrd="0" destOrd="0" presId="urn:microsoft.com/office/officeart/2005/8/layout/list1"/>
    <dgm:cxn modelId="{7763ED04-8418-4EF2-83A6-FBC7821B28CE}" type="presParOf" srcId="{7D69FC51-6D96-42AE-9E2F-C6EA77AD6F69}" destId="{9D8F78CC-3799-488D-AE03-D6A3955113F7}" srcOrd="1" destOrd="0" presId="urn:microsoft.com/office/officeart/2005/8/layout/list1"/>
    <dgm:cxn modelId="{16D07A29-AF86-468E-9CED-EFFDE0E9D403}" type="presParOf" srcId="{1243FF6F-2E3F-422A-B8BC-02D722A08E98}" destId="{F1C88A2B-DC69-4032-8A5B-829CD645DD1B}" srcOrd="1" destOrd="0" presId="urn:microsoft.com/office/officeart/2005/8/layout/list1"/>
    <dgm:cxn modelId="{1965CA35-6E7D-4808-8025-D62CC98CF658}" type="presParOf" srcId="{1243FF6F-2E3F-422A-B8BC-02D722A08E98}" destId="{D95347C8-B10D-4BF9-A9B9-95FBEDD7F796}" srcOrd="2" destOrd="0" presId="urn:microsoft.com/office/officeart/2005/8/layout/list1"/>
  </dgm:cxnLst>
  <dgm:bg>
    <a:effectLst/>
  </dgm:bg>
  <dgm:whole>
    <a:effectLst/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accent6_5" csCatId="accent6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l"/>
          <a:r>
            <a:rPr lang="en-US" sz="2200" dirty="0" smtClean="0">
              <a:latin typeface="Corbel" pitchFamily="34" charset="0"/>
            </a:rPr>
            <a:t>Võ </a:t>
          </a:r>
        </a:p>
        <a:p>
          <a:pPr algn="l"/>
          <a:r>
            <a:rPr lang="en-US" sz="2200" dirty="0" err="1" smtClean="0">
              <a:latin typeface="Corbel" pitchFamily="34" charset="0"/>
            </a:rPr>
            <a:t>Đức</a:t>
          </a:r>
          <a:r>
            <a:rPr lang="en-US" sz="2200" dirty="0" smtClean="0">
              <a:latin typeface="Corbel" pitchFamily="34" charset="0"/>
            </a:rPr>
            <a:t> </a:t>
          </a:r>
        </a:p>
        <a:p>
          <a:pPr algn="l"/>
          <a:r>
            <a:rPr lang="en-US" sz="2200" dirty="0" err="1" smtClean="0">
              <a:latin typeface="Corbel" pitchFamily="34" charset="0"/>
            </a:rPr>
            <a:t>Anh</a:t>
          </a:r>
          <a:endParaRPr lang="en-US" sz="2200" dirty="0"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/>
          <a:r>
            <a:rPr lang="en-US" sz="2200" dirty="0" err="1" smtClean="0">
              <a:latin typeface="Corbel" pitchFamily="34" charset="0"/>
            </a:rPr>
            <a:t>Nguyễn</a:t>
          </a:r>
          <a:r>
            <a:rPr lang="en-US" sz="2200" dirty="0" smtClean="0">
              <a:latin typeface="Corbel" pitchFamily="34" charset="0"/>
            </a:rPr>
            <a:t> </a:t>
          </a:r>
        </a:p>
        <a:p>
          <a:pPr algn="l"/>
          <a:r>
            <a:rPr lang="en-US" sz="2200" dirty="0" smtClean="0">
              <a:latin typeface="Corbel" pitchFamily="34" charset="0"/>
            </a:rPr>
            <a:t> </a:t>
          </a:r>
          <a:r>
            <a:rPr lang="en-US" sz="2200" dirty="0" err="1" smtClean="0">
              <a:latin typeface="Corbel" pitchFamily="34" charset="0"/>
            </a:rPr>
            <a:t>Văn</a:t>
          </a:r>
          <a:endParaRPr lang="en-US" sz="2200" dirty="0" smtClean="0">
            <a:latin typeface="Corbel" pitchFamily="34" charset="0"/>
          </a:endParaRPr>
        </a:p>
        <a:p>
          <a:pPr algn="l"/>
          <a:r>
            <a:rPr lang="en-US" sz="2200" dirty="0" err="1" smtClean="0">
              <a:latin typeface="Corbel" pitchFamily="34" charset="0"/>
            </a:rPr>
            <a:t>Trung</a:t>
          </a:r>
          <a:endParaRPr lang="en-US" sz="2200" dirty="0" smtClean="0">
            <a:latin typeface="Corbel" pitchFamily="34" charset="0"/>
          </a:endParaRPr>
        </a:p>
        <a:p>
          <a:pPr algn="l"/>
          <a:endParaRPr lang="en-US" sz="2200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/>
          <a:r>
            <a:rPr lang="en-US" sz="2200" dirty="0" err="1" smtClean="0">
              <a:latin typeface="Corbel" pitchFamily="34" charset="0"/>
            </a:rPr>
            <a:t>Bùi</a:t>
          </a:r>
          <a:endParaRPr lang="en-US" sz="2200" dirty="0" smtClean="0">
            <a:latin typeface="Corbel" pitchFamily="34" charset="0"/>
          </a:endParaRPr>
        </a:p>
        <a:p>
          <a:pPr algn="l"/>
          <a:r>
            <a:rPr lang="en-US" sz="2200" dirty="0" err="1" smtClean="0">
              <a:latin typeface="Corbel" pitchFamily="34" charset="0"/>
            </a:rPr>
            <a:t>Hoàng</a:t>
          </a:r>
          <a:endParaRPr lang="en-US" sz="2200" dirty="0" smtClean="0">
            <a:latin typeface="Corbel" pitchFamily="34" charset="0"/>
          </a:endParaRPr>
        </a:p>
        <a:p>
          <a:pPr algn="l"/>
          <a:r>
            <a:rPr lang="en-US" sz="2200" dirty="0" err="1" smtClean="0">
              <a:latin typeface="Corbel" pitchFamily="34" charset="0"/>
            </a:rPr>
            <a:t>Thái</a:t>
          </a:r>
          <a:endParaRPr lang="en-US" sz="220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/>
          <a:r>
            <a:rPr lang="en-US" sz="2200" dirty="0" err="1" smtClean="0">
              <a:latin typeface="Corbel" pitchFamily="34" charset="0"/>
            </a:rPr>
            <a:t>Nguyễn</a:t>
          </a:r>
          <a:r>
            <a:rPr lang="en-US" sz="2200" dirty="0" smtClean="0">
              <a:latin typeface="Corbel" pitchFamily="34" charset="0"/>
            </a:rPr>
            <a:t>  </a:t>
          </a:r>
        </a:p>
        <a:p>
          <a:pPr algn="l"/>
          <a:r>
            <a:rPr lang="en-US" sz="2200" dirty="0" smtClean="0">
              <a:latin typeface="Corbel" pitchFamily="34" charset="0"/>
            </a:rPr>
            <a:t> </a:t>
          </a:r>
          <a:r>
            <a:rPr lang="en-US" sz="2200" dirty="0" err="1" smtClean="0">
              <a:latin typeface="Corbel" pitchFamily="34" charset="0"/>
            </a:rPr>
            <a:t>Việt</a:t>
          </a:r>
          <a:r>
            <a:rPr lang="en-US" sz="2200" dirty="0" smtClean="0">
              <a:latin typeface="Corbel" pitchFamily="34" charset="0"/>
            </a:rPr>
            <a:t> </a:t>
          </a:r>
        </a:p>
        <a:p>
          <a:pPr algn="l"/>
          <a:r>
            <a:rPr lang="en-US" sz="2200" dirty="0" err="1" smtClean="0">
              <a:latin typeface="Corbel" pitchFamily="34" charset="0"/>
            </a:rPr>
            <a:t>Anh</a:t>
          </a:r>
          <a:endParaRPr lang="en-US" sz="2200" dirty="0" smtClean="0">
            <a:latin typeface="Corbel" pitchFamily="34" charset="0"/>
          </a:endParaRPr>
        </a:p>
        <a:p>
          <a:pPr algn="l"/>
          <a:endParaRPr lang="en-US" sz="2200" dirty="0"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/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 custLinFactNeighborX="-151" custLinFactNeighborY="-113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 custLinFactNeighborX="118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4"/>
      <dgm:spPr/>
    </dgm:pt>
    <dgm:pt modelId="{D88C7409-AB93-4FE3-A61D-F51EE8A4B008}" type="pres">
      <dgm:prSet presAssocID="{5DF8D196-4D3D-4940-9F32-682169997D7A}" presName="imagNode" presStyleLbl="fgImgPlace1" presStyleIdx="3" presStyleCnt="4" custLinFactNeighborX="-1602" custLinFactNeighborY="265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BA67C65-C6ED-4B2F-8E35-37AFD108053B}" type="presOf" srcId="{AA690160-D328-4B69-A035-90D3C82FA0A6}" destId="{9E4DC8AD-1AC7-4E53-B32C-25202AFDB195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8470F611-09EC-4070-AAE6-25CBF8C94737}" type="presOf" srcId="{77AF15ED-F058-4A0B-B979-9880C6062DF0}" destId="{5284ED54-4761-44DA-8086-D5FD397A1C95}" srcOrd="0" destOrd="0" presId="urn:microsoft.com/office/officeart/2005/8/layout/pList2#1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D6C69AFD-4A4C-4190-91A3-AF4CFFDBE36A}" type="presOf" srcId="{FD53903F-8A86-4D24-917A-36748269F973}" destId="{CAAEED2F-AC44-4514-84C2-160FDC42F579}" srcOrd="0" destOrd="0" presId="urn:microsoft.com/office/officeart/2005/8/layout/pList2#1"/>
    <dgm:cxn modelId="{F21805D3-CBD2-446C-8C26-19687515BEB1}" type="presOf" srcId="{5DD0A7D4-5781-4819-AF33-C5CE25A2D297}" destId="{E4B0666F-2CF1-4C21-A251-46E6EBFF7C1D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EEEDF9A7-2806-4D8D-B97C-8523E8D47EA7}" type="presOf" srcId="{A91F7A1B-DD1E-4B26-839C-2A5EF0A403AD}" destId="{3DB5F289-A8C3-40D5-8393-8636D9BFFD29}" srcOrd="0" destOrd="0" presId="urn:microsoft.com/office/officeart/2005/8/layout/pList2#1"/>
    <dgm:cxn modelId="{39014534-90E8-4822-8F87-5D9D6A86C331}" type="presOf" srcId="{5DF8D196-4D3D-4940-9F32-682169997D7A}" destId="{87B5BDBA-3C7A-41F1-8C33-F13937A84B36}" srcOrd="0" destOrd="0" presId="urn:microsoft.com/office/officeart/2005/8/layout/pList2#1"/>
    <dgm:cxn modelId="{3D8E0B29-F033-4EC1-BB89-A8D3AA5BFC9E}" type="presOf" srcId="{E3B236AA-E864-46E4-BC91-F2D73633FEA4}" destId="{A9D6457D-CBBF-4A28-8C38-C3F75EA43CF1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6F749323-33DB-4E76-A351-23B522ADE4CA}" type="presOf" srcId="{476E4177-EF8D-419E-AB8A-93E66CC82482}" destId="{2572025E-E8B8-4F94-94D0-DC22D7F762FB}" srcOrd="0" destOrd="0" presId="urn:microsoft.com/office/officeart/2005/8/layout/pList2#1"/>
    <dgm:cxn modelId="{07DAB554-7E56-4AC0-BA74-684432BEE9C5}" type="presParOf" srcId="{9E4DC8AD-1AC7-4E53-B32C-25202AFDB195}" destId="{ACBF4AF3-FAB8-444C-81AB-52C89640E279}" srcOrd="0" destOrd="0" presId="urn:microsoft.com/office/officeart/2005/8/layout/pList2#1"/>
    <dgm:cxn modelId="{1C345204-D253-4565-8303-37CCA5C9920F}" type="presParOf" srcId="{9E4DC8AD-1AC7-4E53-B32C-25202AFDB195}" destId="{78248EF9-FFBB-4EB0-94C4-16A1D0A1A170}" srcOrd="1" destOrd="0" presId="urn:microsoft.com/office/officeart/2005/8/layout/pList2#1"/>
    <dgm:cxn modelId="{9B72777C-D48F-4C38-A5C9-D0687E5C657F}" type="presParOf" srcId="{78248EF9-FFBB-4EB0-94C4-16A1D0A1A170}" destId="{CC8831C0-DF59-484B-83B2-A708366B3EB6}" srcOrd="0" destOrd="0" presId="urn:microsoft.com/office/officeart/2005/8/layout/pList2#1"/>
    <dgm:cxn modelId="{89BB9BEA-9A8F-40A3-AD8D-29F07250BAF0}" type="presParOf" srcId="{CC8831C0-DF59-484B-83B2-A708366B3EB6}" destId="{2572025E-E8B8-4F94-94D0-DC22D7F762FB}" srcOrd="0" destOrd="0" presId="urn:microsoft.com/office/officeart/2005/8/layout/pList2#1"/>
    <dgm:cxn modelId="{1B7ED607-3704-493D-81B7-6D69CC7D1C0C}" type="presParOf" srcId="{CC8831C0-DF59-484B-83B2-A708366B3EB6}" destId="{2E2B4276-DB06-4C66-80FF-919CDE10A5FE}" srcOrd="1" destOrd="0" presId="urn:microsoft.com/office/officeart/2005/8/layout/pList2#1"/>
    <dgm:cxn modelId="{85D69E7A-FAD4-4823-8921-55716B3AC8D7}" type="presParOf" srcId="{CC8831C0-DF59-484B-83B2-A708366B3EB6}" destId="{C43EB61A-2E04-409F-8F87-79F190ED3CE0}" srcOrd="2" destOrd="0" presId="urn:microsoft.com/office/officeart/2005/8/layout/pList2#1"/>
    <dgm:cxn modelId="{FF6DDCD7-AC6C-4ED6-BE11-9FBF4ABAA64B}" type="presParOf" srcId="{78248EF9-FFBB-4EB0-94C4-16A1D0A1A170}" destId="{3DB5F289-A8C3-40D5-8393-8636D9BFFD29}" srcOrd="1" destOrd="0" presId="urn:microsoft.com/office/officeart/2005/8/layout/pList2#1"/>
    <dgm:cxn modelId="{7FA73202-060C-4CCB-B66A-FED3F3CF22A7}" type="presParOf" srcId="{78248EF9-FFBB-4EB0-94C4-16A1D0A1A170}" destId="{0C509E44-86D3-42D8-94FF-9B9788BAB857}" srcOrd="2" destOrd="0" presId="urn:microsoft.com/office/officeart/2005/8/layout/pList2#1"/>
    <dgm:cxn modelId="{EB7AD60C-1F48-47F7-B20A-173A0FD6777C}" type="presParOf" srcId="{0C509E44-86D3-42D8-94FF-9B9788BAB857}" destId="{E4B0666F-2CF1-4C21-A251-46E6EBFF7C1D}" srcOrd="0" destOrd="0" presId="urn:microsoft.com/office/officeart/2005/8/layout/pList2#1"/>
    <dgm:cxn modelId="{DD3CFE91-5B76-4118-B8B5-5EB02B25AA56}" type="presParOf" srcId="{0C509E44-86D3-42D8-94FF-9B9788BAB857}" destId="{BBFA0B92-8C45-4EAA-A200-A78384D846A7}" srcOrd="1" destOrd="0" presId="urn:microsoft.com/office/officeart/2005/8/layout/pList2#1"/>
    <dgm:cxn modelId="{A619B46F-EAB9-436A-A12B-1FD031C71064}" type="presParOf" srcId="{0C509E44-86D3-42D8-94FF-9B9788BAB857}" destId="{BF646D7A-C7D0-4489-A68F-61F32B7DB0C6}" srcOrd="2" destOrd="0" presId="urn:microsoft.com/office/officeart/2005/8/layout/pList2#1"/>
    <dgm:cxn modelId="{F5E7AC4D-0C59-4729-A8DD-532D83C499A1}" type="presParOf" srcId="{78248EF9-FFBB-4EB0-94C4-16A1D0A1A170}" destId="{CAAEED2F-AC44-4514-84C2-160FDC42F579}" srcOrd="3" destOrd="0" presId="urn:microsoft.com/office/officeart/2005/8/layout/pList2#1"/>
    <dgm:cxn modelId="{3499C5E1-14D0-4B64-A607-1F32EB68D10B}" type="presParOf" srcId="{78248EF9-FFBB-4EB0-94C4-16A1D0A1A170}" destId="{3617A269-0CD9-4948-9932-FA1AD12DE27E}" srcOrd="4" destOrd="0" presId="urn:microsoft.com/office/officeart/2005/8/layout/pList2#1"/>
    <dgm:cxn modelId="{2A59FCEE-2046-4796-989F-D7B086589365}" type="presParOf" srcId="{3617A269-0CD9-4948-9932-FA1AD12DE27E}" destId="{5284ED54-4761-44DA-8086-D5FD397A1C95}" srcOrd="0" destOrd="0" presId="urn:microsoft.com/office/officeart/2005/8/layout/pList2#1"/>
    <dgm:cxn modelId="{63FE8643-4F11-4F8F-BDF3-74F0FAB8C6F4}" type="presParOf" srcId="{3617A269-0CD9-4948-9932-FA1AD12DE27E}" destId="{9666B65F-B8AB-44AD-8F33-AF566667E781}" srcOrd="1" destOrd="0" presId="urn:microsoft.com/office/officeart/2005/8/layout/pList2#1"/>
    <dgm:cxn modelId="{2068D20C-EA40-4018-AB5F-E904BD1AD9AD}" type="presParOf" srcId="{3617A269-0CD9-4948-9932-FA1AD12DE27E}" destId="{41BC1ABA-1F87-4B1E-94EC-41724CD12655}" srcOrd="2" destOrd="0" presId="urn:microsoft.com/office/officeart/2005/8/layout/pList2#1"/>
    <dgm:cxn modelId="{91915998-1685-45F0-A214-4F0B901850A0}" type="presParOf" srcId="{78248EF9-FFBB-4EB0-94C4-16A1D0A1A170}" destId="{A9D6457D-CBBF-4A28-8C38-C3F75EA43CF1}" srcOrd="5" destOrd="0" presId="urn:microsoft.com/office/officeart/2005/8/layout/pList2#1"/>
    <dgm:cxn modelId="{DB7EA5AA-3EE2-46F1-A292-B64EF0DC22E6}" type="presParOf" srcId="{78248EF9-FFBB-4EB0-94C4-16A1D0A1A170}" destId="{CDFA4098-C274-4C84-9513-F0698696D98A}" srcOrd="6" destOrd="0" presId="urn:microsoft.com/office/officeart/2005/8/layout/pList2#1"/>
    <dgm:cxn modelId="{D9F445C5-1A33-4F09-A9EB-E49DE823AEAC}" type="presParOf" srcId="{CDFA4098-C274-4C84-9513-F0698696D98A}" destId="{87B5BDBA-3C7A-41F1-8C33-F13937A84B36}" srcOrd="0" destOrd="0" presId="urn:microsoft.com/office/officeart/2005/8/layout/pList2#1"/>
    <dgm:cxn modelId="{C88BDB96-D583-420D-9C38-35F4A4CC5F20}" type="presParOf" srcId="{CDFA4098-C274-4C84-9513-F0698696D98A}" destId="{928528D1-DD5F-4687-9BFE-878C43D23D5D}" srcOrd="1" destOrd="0" presId="urn:microsoft.com/office/officeart/2005/8/layout/pList2#1"/>
    <dgm:cxn modelId="{C0A8ED31-18C6-460B-B543-6278E4DBCE04}" type="presParOf" srcId="{CDFA4098-C274-4C84-9513-F0698696D98A}" destId="{D88C7409-AB93-4FE3-A61D-F51EE8A4B008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9C0BC5-EEEF-4828-B4FE-2A1BD5B68B25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E4DEF3-1E63-430A-AC75-D6136F6242AB}">
      <dgm:prSet phldrT="[Text]"/>
      <dgm:spPr/>
      <dgm:t>
        <a:bodyPr/>
        <a:lstStyle/>
        <a:p>
          <a:r>
            <a:rPr lang="en-US" dirty="0" smtClean="0"/>
            <a:t>Business Analyst</a:t>
          </a:r>
          <a:endParaRPr lang="en-US" dirty="0"/>
        </a:p>
      </dgm:t>
    </dgm:pt>
    <dgm:pt modelId="{1CA14261-BFE4-4BAD-A4B6-FD8B24D9BF80}" type="parTrans" cxnId="{B1F8B515-0ACE-4F6E-99BA-46F07F689773}">
      <dgm:prSet/>
      <dgm:spPr/>
      <dgm:t>
        <a:bodyPr/>
        <a:lstStyle/>
        <a:p>
          <a:endParaRPr lang="en-US"/>
        </a:p>
      </dgm:t>
    </dgm:pt>
    <dgm:pt modelId="{96D6754F-4628-4B40-94FE-6F1640C875CA}" type="sibTrans" cxnId="{B1F8B515-0ACE-4F6E-99BA-46F07F689773}">
      <dgm:prSet/>
      <dgm:spPr/>
      <dgm:t>
        <a:bodyPr/>
        <a:lstStyle/>
        <a:p>
          <a:endParaRPr lang="en-US"/>
        </a:p>
      </dgm:t>
    </dgm:pt>
    <dgm:pt modelId="{218B4B92-52F7-442A-9E4B-DE4F4979D331}">
      <dgm:prSet phldrT="[Text]"/>
      <dgm:spPr/>
      <dgm:t>
        <a:bodyPr/>
        <a:lstStyle/>
        <a:p>
          <a:r>
            <a:rPr lang="en-US" dirty="0" smtClean="0"/>
            <a:t>Developer</a:t>
          </a:r>
          <a:endParaRPr lang="en-US" dirty="0"/>
        </a:p>
      </dgm:t>
    </dgm:pt>
    <dgm:pt modelId="{6E7E5511-676C-4B55-8A25-CEA39C494CAD}" type="parTrans" cxnId="{A7EAB148-2AE7-4EE1-8630-A02C390634F2}">
      <dgm:prSet/>
      <dgm:spPr/>
      <dgm:t>
        <a:bodyPr/>
        <a:lstStyle/>
        <a:p>
          <a:endParaRPr lang="en-US"/>
        </a:p>
      </dgm:t>
    </dgm:pt>
    <dgm:pt modelId="{5EBFF3C5-8204-4D66-BAF2-21EAD037A6FA}" type="sibTrans" cxnId="{A7EAB148-2AE7-4EE1-8630-A02C390634F2}">
      <dgm:prSet/>
      <dgm:spPr/>
      <dgm:t>
        <a:bodyPr/>
        <a:lstStyle/>
        <a:p>
          <a:endParaRPr lang="en-US"/>
        </a:p>
      </dgm:t>
    </dgm:pt>
    <dgm:pt modelId="{B478C2C2-4EDB-46C4-A603-82F817A5C473}">
      <dgm:prSet phldrT="[Text]"/>
      <dgm:spPr/>
      <dgm:t>
        <a:bodyPr/>
        <a:lstStyle/>
        <a:p>
          <a:r>
            <a:rPr lang="en-US" dirty="0" smtClean="0"/>
            <a:t>Designer</a:t>
          </a:r>
          <a:endParaRPr lang="en-US" dirty="0"/>
        </a:p>
      </dgm:t>
    </dgm:pt>
    <dgm:pt modelId="{8DCD3E0B-B0E5-4AF2-8AD3-3DD9947EAC02}" type="parTrans" cxnId="{C7807753-EE73-4DE3-A230-C0527B1989D3}">
      <dgm:prSet/>
      <dgm:spPr/>
      <dgm:t>
        <a:bodyPr/>
        <a:lstStyle/>
        <a:p>
          <a:endParaRPr lang="en-US"/>
        </a:p>
      </dgm:t>
    </dgm:pt>
    <dgm:pt modelId="{2904B9D9-74C4-4290-AAAA-9AA0FDA40FAB}" type="sibTrans" cxnId="{C7807753-EE73-4DE3-A230-C0527B1989D3}">
      <dgm:prSet/>
      <dgm:spPr/>
      <dgm:t>
        <a:bodyPr/>
        <a:lstStyle/>
        <a:p>
          <a:endParaRPr lang="en-US"/>
        </a:p>
      </dgm:t>
    </dgm:pt>
    <dgm:pt modelId="{2E565859-487D-4C28-9273-A1FACB8716F7}">
      <dgm:prSet phldrT="[Text]"/>
      <dgm:spPr/>
      <dgm:t>
        <a:bodyPr/>
        <a:lstStyle/>
        <a:p>
          <a:r>
            <a:rPr lang="en-US" dirty="0" smtClean="0"/>
            <a:t>Tester</a:t>
          </a:r>
          <a:endParaRPr lang="en-US" dirty="0"/>
        </a:p>
      </dgm:t>
    </dgm:pt>
    <dgm:pt modelId="{4ABEE46A-40B8-45AD-9F18-E1E86A8DCC20}" type="parTrans" cxnId="{6A330864-C335-4C10-9B87-4B4ABE45C459}">
      <dgm:prSet/>
      <dgm:spPr/>
      <dgm:t>
        <a:bodyPr/>
        <a:lstStyle/>
        <a:p>
          <a:endParaRPr lang="en-US"/>
        </a:p>
      </dgm:t>
    </dgm:pt>
    <dgm:pt modelId="{FF1A8166-3704-42BF-ADE3-E05A0320AD06}" type="sibTrans" cxnId="{6A330864-C335-4C10-9B87-4B4ABE45C459}">
      <dgm:prSet/>
      <dgm:spPr/>
      <dgm:t>
        <a:bodyPr/>
        <a:lstStyle/>
        <a:p>
          <a:endParaRPr lang="en-US"/>
        </a:p>
      </dgm:t>
    </dgm:pt>
    <dgm:pt modelId="{BEE97DCE-6A3C-444D-9CFB-034ED204C4F3}">
      <dgm:prSet phldrT="[Text]"/>
      <dgm:spPr/>
      <dgm:t>
        <a:bodyPr/>
        <a:lstStyle/>
        <a:p>
          <a:r>
            <a:rPr lang="en-US" dirty="0" err="1" smtClean="0"/>
            <a:t>ThaiBH</a:t>
          </a:r>
          <a:endParaRPr lang="en-US" dirty="0"/>
        </a:p>
      </dgm:t>
    </dgm:pt>
    <dgm:pt modelId="{52AF218D-7FFA-40DA-8997-8D8DB4B7E10B}" type="parTrans" cxnId="{8EB530B0-42F5-4F1E-BE35-B95B92A2AA80}">
      <dgm:prSet/>
      <dgm:spPr/>
      <dgm:t>
        <a:bodyPr/>
        <a:lstStyle/>
        <a:p>
          <a:endParaRPr lang="en-US"/>
        </a:p>
      </dgm:t>
    </dgm:pt>
    <dgm:pt modelId="{BFE21DBF-F924-4B1F-A915-90FB44259DED}" type="sibTrans" cxnId="{8EB530B0-42F5-4F1E-BE35-B95B92A2AA80}">
      <dgm:prSet/>
      <dgm:spPr/>
      <dgm:t>
        <a:bodyPr/>
        <a:lstStyle/>
        <a:p>
          <a:endParaRPr lang="en-US"/>
        </a:p>
      </dgm:t>
    </dgm:pt>
    <dgm:pt modelId="{CD73B955-786D-4062-9DF1-6FCAC07EAD1A}">
      <dgm:prSet phldrT="[Text]"/>
      <dgm:spPr/>
      <dgm:t>
        <a:bodyPr/>
        <a:lstStyle/>
        <a:p>
          <a:r>
            <a:rPr lang="en-US" dirty="0" err="1" smtClean="0"/>
            <a:t>AnhNV</a:t>
          </a:r>
          <a:endParaRPr lang="en-US" dirty="0"/>
        </a:p>
      </dgm:t>
    </dgm:pt>
    <dgm:pt modelId="{233BFD57-9C66-47BE-82DB-F72D4B75EA8E}" type="parTrans" cxnId="{F2C3481D-E28E-433D-83A9-C10B04E8A445}">
      <dgm:prSet/>
      <dgm:spPr/>
      <dgm:t>
        <a:bodyPr/>
        <a:lstStyle/>
        <a:p>
          <a:endParaRPr lang="en-US"/>
        </a:p>
      </dgm:t>
    </dgm:pt>
    <dgm:pt modelId="{E728352E-A609-483E-848C-40F45E147A95}" type="sibTrans" cxnId="{F2C3481D-E28E-433D-83A9-C10B04E8A445}">
      <dgm:prSet/>
      <dgm:spPr/>
      <dgm:t>
        <a:bodyPr/>
        <a:lstStyle/>
        <a:p>
          <a:endParaRPr lang="en-US"/>
        </a:p>
      </dgm:t>
    </dgm:pt>
    <dgm:pt modelId="{DFCD9E7C-BE7F-405C-BB2B-7780C8A199A7}">
      <dgm:prSet phldrT="[Text]"/>
      <dgm:spPr/>
      <dgm:t>
        <a:bodyPr/>
        <a:lstStyle/>
        <a:p>
          <a:r>
            <a:rPr lang="en-US" dirty="0" err="1" smtClean="0"/>
            <a:t>TrungNV</a:t>
          </a:r>
          <a:endParaRPr lang="en-US" dirty="0"/>
        </a:p>
      </dgm:t>
    </dgm:pt>
    <dgm:pt modelId="{88C70CB6-5B67-4526-AD64-86A5553D868D}" type="parTrans" cxnId="{ED0E30CF-A52B-4892-8540-986001A41B3C}">
      <dgm:prSet/>
      <dgm:spPr/>
      <dgm:t>
        <a:bodyPr/>
        <a:lstStyle/>
        <a:p>
          <a:endParaRPr lang="en-US"/>
        </a:p>
      </dgm:t>
    </dgm:pt>
    <dgm:pt modelId="{A18D3C7A-1C89-42C2-8E09-721BB0B92434}" type="sibTrans" cxnId="{ED0E30CF-A52B-4892-8540-986001A41B3C}">
      <dgm:prSet/>
      <dgm:spPr/>
      <dgm:t>
        <a:bodyPr/>
        <a:lstStyle/>
        <a:p>
          <a:endParaRPr lang="en-US"/>
        </a:p>
      </dgm:t>
    </dgm:pt>
    <dgm:pt modelId="{9D72DBAD-9C65-461F-89A6-2170F607F482}">
      <dgm:prSet phldrT="[Text]"/>
      <dgm:spPr/>
      <dgm:t>
        <a:bodyPr/>
        <a:lstStyle/>
        <a:p>
          <a:r>
            <a:rPr lang="en-US" dirty="0" err="1" smtClean="0"/>
            <a:t>ThaiBH</a:t>
          </a:r>
          <a:endParaRPr lang="en-US" dirty="0"/>
        </a:p>
      </dgm:t>
    </dgm:pt>
    <dgm:pt modelId="{783727F4-C375-4444-9A3C-A3170F3DCBE4}" type="parTrans" cxnId="{B694C953-C057-4757-84E7-F77433835F61}">
      <dgm:prSet/>
      <dgm:spPr/>
      <dgm:t>
        <a:bodyPr/>
        <a:lstStyle/>
        <a:p>
          <a:endParaRPr lang="en-US"/>
        </a:p>
      </dgm:t>
    </dgm:pt>
    <dgm:pt modelId="{03B293DF-13E9-46C4-BF70-60F058BC330E}" type="sibTrans" cxnId="{B694C953-C057-4757-84E7-F77433835F61}">
      <dgm:prSet/>
      <dgm:spPr/>
      <dgm:t>
        <a:bodyPr/>
        <a:lstStyle/>
        <a:p>
          <a:endParaRPr lang="en-US"/>
        </a:p>
      </dgm:t>
    </dgm:pt>
    <dgm:pt modelId="{87138E1D-24C7-4C23-8022-FBA7DCDDED7B}">
      <dgm:prSet phldrT="[Text]"/>
      <dgm:spPr/>
      <dgm:t>
        <a:bodyPr/>
        <a:lstStyle/>
        <a:p>
          <a:r>
            <a:rPr lang="en-US" dirty="0" err="1" smtClean="0"/>
            <a:t>AnhNV</a:t>
          </a:r>
          <a:endParaRPr lang="en-US" dirty="0"/>
        </a:p>
      </dgm:t>
    </dgm:pt>
    <dgm:pt modelId="{782CBA70-6C29-400A-88E2-A10BFC1B3308}" type="parTrans" cxnId="{AFAFCDF4-D235-4796-AE85-5B1D6951A89C}">
      <dgm:prSet/>
      <dgm:spPr/>
      <dgm:t>
        <a:bodyPr/>
        <a:lstStyle/>
        <a:p>
          <a:endParaRPr lang="en-US"/>
        </a:p>
      </dgm:t>
    </dgm:pt>
    <dgm:pt modelId="{6319C907-B141-47B3-8665-33D81BBFE746}" type="sibTrans" cxnId="{AFAFCDF4-D235-4796-AE85-5B1D6951A89C}">
      <dgm:prSet/>
      <dgm:spPr/>
      <dgm:t>
        <a:bodyPr/>
        <a:lstStyle/>
        <a:p>
          <a:endParaRPr lang="en-US"/>
        </a:p>
      </dgm:t>
    </dgm:pt>
    <dgm:pt modelId="{B0537A1D-1A94-4935-A7A3-4905BFF06000}">
      <dgm:prSet phldrT="[Text]"/>
      <dgm:spPr/>
      <dgm:t>
        <a:bodyPr/>
        <a:lstStyle/>
        <a:p>
          <a:r>
            <a:rPr lang="en-US" b="0" dirty="0" err="1" smtClean="0">
              <a:solidFill>
                <a:srgbClr val="FF0000"/>
              </a:solidFill>
            </a:rPr>
            <a:t>HungHH</a:t>
          </a:r>
          <a:endParaRPr lang="en-US" b="0" dirty="0">
            <a:solidFill>
              <a:srgbClr val="FF0000"/>
            </a:solidFill>
          </a:endParaRPr>
        </a:p>
      </dgm:t>
    </dgm:pt>
    <dgm:pt modelId="{AB96AE62-089E-4971-8BD0-BF1E67886ED7}" type="parTrans" cxnId="{26994488-F17F-4653-AA01-D5564FE49BEF}">
      <dgm:prSet/>
      <dgm:spPr/>
      <dgm:t>
        <a:bodyPr/>
        <a:lstStyle/>
        <a:p>
          <a:endParaRPr lang="en-US"/>
        </a:p>
      </dgm:t>
    </dgm:pt>
    <dgm:pt modelId="{172191ED-B309-4C10-A554-B0C7FC71B150}" type="sibTrans" cxnId="{26994488-F17F-4653-AA01-D5564FE49BEF}">
      <dgm:prSet/>
      <dgm:spPr/>
      <dgm:t>
        <a:bodyPr/>
        <a:lstStyle/>
        <a:p>
          <a:endParaRPr lang="en-US"/>
        </a:p>
      </dgm:t>
    </dgm:pt>
    <dgm:pt modelId="{944901C9-9670-4B75-8CE4-1822D8AF1ECC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HungHH</a:t>
          </a:r>
          <a:endParaRPr lang="en-US" b="1" dirty="0">
            <a:solidFill>
              <a:srgbClr val="FF0000"/>
            </a:solidFill>
          </a:endParaRPr>
        </a:p>
      </dgm:t>
    </dgm:pt>
    <dgm:pt modelId="{9AC30F15-3032-42E4-A0E5-09485DA4FD9B}" type="parTrans" cxnId="{F90FABD1-4E3D-450F-AF0E-D00A77838661}">
      <dgm:prSet/>
      <dgm:spPr/>
      <dgm:t>
        <a:bodyPr/>
        <a:lstStyle/>
        <a:p>
          <a:endParaRPr lang="en-US"/>
        </a:p>
      </dgm:t>
    </dgm:pt>
    <dgm:pt modelId="{A1B8AB33-5AA1-40DE-B912-5834741F2737}" type="sibTrans" cxnId="{F90FABD1-4E3D-450F-AF0E-D00A77838661}">
      <dgm:prSet/>
      <dgm:spPr/>
      <dgm:t>
        <a:bodyPr/>
        <a:lstStyle/>
        <a:p>
          <a:endParaRPr lang="en-US"/>
        </a:p>
      </dgm:t>
    </dgm:pt>
    <dgm:pt modelId="{8C72FDBF-CE5E-4A23-AD47-9B9474F5460D}">
      <dgm:prSet phldrT="[Text]"/>
      <dgm:spPr/>
      <dgm:t>
        <a:bodyPr/>
        <a:lstStyle/>
        <a:p>
          <a:r>
            <a:rPr lang="en-US" dirty="0" err="1" smtClean="0"/>
            <a:t>AnhVD</a:t>
          </a:r>
          <a:endParaRPr lang="en-US" dirty="0"/>
        </a:p>
      </dgm:t>
    </dgm:pt>
    <dgm:pt modelId="{CA9C9532-FADA-43F9-8287-D353B018D91E}" type="parTrans" cxnId="{5EE6DE77-4D17-4E76-BB60-7E0CB58D7593}">
      <dgm:prSet/>
      <dgm:spPr/>
      <dgm:t>
        <a:bodyPr/>
        <a:lstStyle/>
        <a:p>
          <a:endParaRPr lang="en-US"/>
        </a:p>
      </dgm:t>
    </dgm:pt>
    <dgm:pt modelId="{117432C7-1948-4A0E-B333-A973C706EE9F}" type="sibTrans" cxnId="{5EE6DE77-4D17-4E76-BB60-7E0CB58D7593}">
      <dgm:prSet/>
      <dgm:spPr/>
      <dgm:t>
        <a:bodyPr/>
        <a:lstStyle/>
        <a:p>
          <a:endParaRPr lang="en-US"/>
        </a:p>
      </dgm:t>
    </dgm:pt>
    <dgm:pt modelId="{AF6370E2-1767-45BF-8EE1-BE0A50E65AC5}">
      <dgm:prSet phldrT="[Text]"/>
      <dgm:spPr/>
      <dgm:t>
        <a:bodyPr/>
        <a:lstStyle/>
        <a:p>
          <a:r>
            <a:rPr lang="en-US" dirty="0" err="1" smtClean="0"/>
            <a:t>TrungNV</a:t>
          </a:r>
          <a:endParaRPr lang="en-US" dirty="0"/>
        </a:p>
      </dgm:t>
    </dgm:pt>
    <dgm:pt modelId="{AB2E6A65-ADFA-4B1D-8340-8819681D77FB}" type="parTrans" cxnId="{234122CD-B3B7-4A04-B2C9-41458B120478}">
      <dgm:prSet/>
      <dgm:spPr/>
      <dgm:t>
        <a:bodyPr/>
        <a:lstStyle/>
        <a:p>
          <a:endParaRPr lang="en-US"/>
        </a:p>
      </dgm:t>
    </dgm:pt>
    <dgm:pt modelId="{A7F92C3D-A295-474D-B481-EDEDE40043E7}" type="sibTrans" cxnId="{234122CD-B3B7-4A04-B2C9-41458B120478}">
      <dgm:prSet/>
      <dgm:spPr/>
      <dgm:t>
        <a:bodyPr/>
        <a:lstStyle/>
        <a:p>
          <a:endParaRPr lang="en-US"/>
        </a:p>
      </dgm:t>
    </dgm:pt>
    <dgm:pt modelId="{D2FB95F9-77AB-40CC-B492-5E2CE255FDA5}">
      <dgm:prSet phldrT="[Text]"/>
      <dgm:spPr/>
      <dgm:t>
        <a:bodyPr/>
        <a:lstStyle/>
        <a:p>
          <a:r>
            <a:rPr lang="en-US" dirty="0" smtClean="0"/>
            <a:t>Project Manager (</a:t>
          </a:r>
          <a:r>
            <a:rPr lang="en-US" dirty="0" err="1" smtClean="0"/>
            <a:t>AnhVD</a:t>
          </a:r>
          <a:r>
            <a:rPr lang="en-US" dirty="0" smtClean="0"/>
            <a:t>)</a:t>
          </a:r>
          <a:endParaRPr lang="en-US" dirty="0"/>
        </a:p>
      </dgm:t>
    </dgm:pt>
    <dgm:pt modelId="{065AE1A6-DBF6-46D3-A40D-CE0F798A773C}" type="sibTrans" cxnId="{4199D310-FC2A-4955-B255-12F55C537D8F}">
      <dgm:prSet/>
      <dgm:spPr/>
      <dgm:t>
        <a:bodyPr/>
        <a:lstStyle/>
        <a:p>
          <a:endParaRPr lang="en-US"/>
        </a:p>
      </dgm:t>
    </dgm:pt>
    <dgm:pt modelId="{7E425DBA-5B7E-46EA-89DF-3BA8F34654C7}" type="parTrans" cxnId="{4199D310-FC2A-4955-B255-12F55C537D8F}">
      <dgm:prSet/>
      <dgm:spPr/>
      <dgm:t>
        <a:bodyPr/>
        <a:lstStyle/>
        <a:p>
          <a:endParaRPr lang="en-US"/>
        </a:p>
      </dgm:t>
    </dgm:pt>
    <dgm:pt modelId="{3954EDC9-C82A-41D7-A351-F19BDDA9B120}" type="pres">
      <dgm:prSet presAssocID="{239C0BC5-EEEF-4828-B4FE-2A1BD5B68B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38C19A-1F71-4B15-9950-77FE3FF07A62}" type="pres">
      <dgm:prSet presAssocID="{D2FB95F9-77AB-40CC-B492-5E2CE255FDA5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D7EF39-1DC4-4F22-A098-35B5E1781D8D}" type="pres">
      <dgm:prSet presAssocID="{D2FB95F9-77AB-40CC-B492-5E2CE255FDA5}" presName="rootComposite1" presStyleCnt="0"/>
      <dgm:spPr/>
      <dgm:t>
        <a:bodyPr/>
        <a:lstStyle/>
        <a:p>
          <a:endParaRPr lang="en-US"/>
        </a:p>
      </dgm:t>
    </dgm:pt>
    <dgm:pt modelId="{CBCDD348-4D06-4C40-A134-D73B65E2C8B0}" type="pres">
      <dgm:prSet presAssocID="{D2FB95F9-77AB-40CC-B492-5E2CE255FDA5}" presName="rootText1" presStyleLbl="node0" presStyleIdx="0" presStyleCnt="1" custLinFactNeighborX="1457" custLinFactNeighborY="4367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343CC74-D243-41D8-94A6-C5DDC1CA6DF0}" type="pres">
      <dgm:prSet presAssocID="{D2FB95F9-77AB-40CC-B492-5E2CE255FDA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37F871E-BAFD-4455-B1A8-E3DCD58223D9}" type="pres">
      <dgm:prSet presAssocID="{D2FB95F9-77AB-40CC-B492-5E2CE255FDA5}" presName="hierChild2" presStyleCnt="0"/>
      <dgm:spPr/>
      <dgm:t>
        <a:bodyPr/>
        <a:lstStyle/>
        <a:p>
          <a:endParaRPr lang="en-US"/>
        </a:p>
      </dgm:t>
    </dgm:pt>
    <dgm:pt modelId="{C9D2A142-3B07-4E12-A022-E2EB891F426E}" type="pres">
      <dgm:prSet presAssocID="{1CA14261-BFE4-4BAD-A4B6-FD8B24D9BF8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E622726E-7445-487E-A3C8-7E15740CD71C}" type="pres">
      <dgm:prSet presAssocID="{2AE4DEF3-1E63-430A-AC75-D6136F6242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384D39C-F704-45C6-AB09-148B078F9E48}" type="pres">
      <dgm:prSet presAssocID="{2AE4DEF3-1E63-430A-AC75-D6136F6242AB}" presName="rootComposite" presStyleCnt="0"/>
      <dgm:spPr/>
      <dgm:t>
        <a:bodyPr/>
        <a:lstStyle/>
        <a:p>
          <a:endParaRPr lang="en-US"/>
        </a:p>
      </dgm:t>
    </dgm:pt>
    <dgm:pt modelId="{910AF6A5-E1E8-43A0-99C3-F6C74FB2E98E}" type="pres">
      <dgm:prSet presAssocID="{2AE4DEF3-1E63-430A-AC75-D6136F6242A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7A2324-6CA5-4DDD-8C9D-9A4F5E5B8F61}" type="pres">
      <dgm:prSet presAssocID="{2AE4DEF3-1E63-430A-AC75-D6136F6242AB}" presName="rootConnector" presStyleLbl="node2" presStyleIdx="0" presStyleCnt="4"/>
      <dgm:spPr/>
      <dgm:t>
        <a:bodyPr/>
        <a:lstStyle/>
        <a:p>
          <a:endParaRPr lang="en-US"/>
        </a:p>
      </dgm:t>
    </dgm:pt>
    <dgm:pt modelId="{3D388777-43DF-4483-9652-287C2AFB4A05}" type="pres">
      <dgm:prSet presAssocID="{2AE4DEF3-1E63-430A-AC75-D6136F6242AB}" presName="hierChild4" presStyleCnt="0"/>
      <dgm:spPr/>
      <dgm:t>
        <a:bodyPr/>
        <a:lstStyle/>
        <a:p>
          <a:endParaRPr lang="en-US"/>
        </a:p>
      </dgm:t>
    </dgm:pt>
    <dgm:pt modelId="{B126E6F3-47D8-4D06-A701-161A18A0E98A}" type="pres">
      <dgm:prSet presAssocID="{52AF218D-7FFA-40DA-8997-8D8DB4B7E10B}" presName="Name37" presStyleLbl="parChTrans1D3" presStyleIdx="0" presStyleCnt="9"/>
      <dgm:spPr/>
      <dgm:t>
        <a:bodyPr/>
        <a:lstStyle/>
        <a:p>
          <a:endParaRPr lang="en-US"/>
        </a:p>
      </dgm:t>
    </dgm:pt>
    <dgm:pt modelId="{7A58E694-4EDC-4F84-89C5-1D1902C1B076}" type="pres">
      <dgm:prSet presAssocID="{BEE97DCE-6A3C-444D-9CFB-034ED204C4F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610E1B-5FDC-4643-AF94-299212A0FD5B}" type="pres">
      <dgm:prSet presAssocID="{BEE97DCE-6A3C-444D-9CFB-034ED204C4F3}" presName="rootComposite" presStyleCnt="0"/>
      <dgm:spPr/>
      <dgm:t>
        <a:bodyPr/>
        <a:lstStyle/>
        <a:p>
          <a:endParaRPr lang="en-US"/>
        </a:p>
      </dgm:t>
    </dgm:pt>
    <dgm:pt modelId="{6026907E-6E78-4417-9931-BF91DA0A2FA9}" type="pres">
      <dgm:prSet presAssocID="{BEE97DCE-6A3C-444D-9CFB-034ED204C4F3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B49ABA-8F05-4E82-A72D-5B7D3B90DD71}" type="pres">
      <dgm:prSet presAssocID="{BEE97DCE-6A3C-444D-9CFB-034ED204C4F3}" presName="rootConnector" presStyleLbl="node3" presStyleIdx="0" presStyleCnt="9"/>
      <dgm:spPr/>
      <dgm:t>
        <a:bodyPr/>
        <a:lstStyle/>
        <a:p>
          <a:endParaRPr lang="en-US"/>
        </a:p>
      </dgm:t>
    </dgm:pt>
    <dgm:pt modelId="{1027A679-01E3-4D7F-B75A-ADDB0311ECF3}" type="pres">
      <dgm:prSet presAssocID="{BEE97DCE-6A3C-444D-9CFB-034ED204C4F3}" presName="hierChild4" presStyleCnt="0"/>
      <dgm:spPr/>
      <dgm:t>
        <a:bodyPr/>
        <a:lstStyle/>
        <a:p>
          <a:endParaRPr lang="en-US"/>
        </a:p>
      </dgm:t>
    </dgm:pt>
    <dgm:pt modelId="{114A6DFD-4EA5-4623-9AFD-398B20E08DF1}" type="pres">
      <dgm:prSet presAssocID="{BEE97DCE-6A3C-444D-9CFB-034ED204C4F3}" presName="hierChild5" presStyleCnt="0"/>
      <dgm:spPr/>
      <dgm:t>
        <a:bodyPr/>
        <a:lstStyle/>
        <a:p>
          <a:endParaRPr lang="en-US"/>
        </a:p>
      </dgm:t>
    </dgm:pt>
    <dgm:pt modelId="{E31CCA55-4A3E-402D-8522-5BA2E4BE5104}" type="pres">
      <dgm:prSet presAssocID="{233BFD57-9C66-47BE-82DB-F72D4B75EA8E}" presName="Name37" presStyleLbl="parChTrans1D3" presStyleIdx="1" presStyleCnt="9"/>
      <dgm:spPr/>
      <dgm:t>
        <a:bodyPr/>
        <a:lstStyle/>
        <a:p>
          <a:endParaRPr lang="en-US"/>
        </a:p>
      </dgm:t>
    </dgm:pt>
    <dgm:pt modelId="{E0353B83-398C-4119-8098-6FDAA99A6E22}" type="pres">
      <dgm:prSet presAssocID="{CD73B955-786D-4062-9DF1-6FCAC07EAD1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6F5AB98-9A2C-4BCB-AF59-051B18D628CE}" type="pres">
      <dgm:prSet presAssocID="{CD73B955-786D-4062-9DF1-6FCAC07EAD1A}" presName="rootComposite" presStyleCnt="0"/>
      <dgm:spPr/>
      <dgm:t>
        <a:bodyPr/>
        <a:lstStyle/>
        <a:p>
          <a:endParaRPr lang="en-US"/>
        </a:p>
      </dgm:t>
    </dgm:pt>
    <dgm:pt modelId="{DEEA1C28-8175-44AA-86F8-8730314CCF8B}" type="pres">
      <dgm:prSet presAssocID="{CD73B955-786D-4062-9DF1-6FCAC07EAD1A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DEF31A-F47E-4A55-802C-D98486E34865}" type="pres">
      <dgm:prSet presAssocID="{CD73B955-786D-4062-9DF1-6FCAC07EAD1A}" presName="rootConnector" presStyleLbl="node3" presStyleIdx="1" presStyleCnt="9"/>
      <dgm:spPr/>
      <dgm:t>
        <a:bodyPr/>
        <a:lstStyle/>
        <a:p>
          <a:endParaRPr lang="en-US"/>
        </a:p>
      </dgm:t>
    </dgm:pt>
    <dgm:pt modelId="{F829B5B9-0B42-49CD-9BC2-B7B68C443AFF}" type="pres">
      <dgm:prSet presAssocID="{CD73B955-786D-4062-9DF1-6FCAC07EAD1A}" presName="hierChild4" presStyleCnt="0"/>
      <dgm:spPr/>
      <dgm:t>
        <a:bodyPr/>
        <a:lstStyle/>
        <a:p>
          <a:endParaRPr lang="en-US"/>
        </a:p>
      </dgm:t>
    </dgm:pt>
    <dgm:pt modelId="{B8994C87-4A1B-4D8C-9942-CB6721C54240}" type="pres">
      <dgm:prSet presAssocID="{CD73B955-786D-4062-9DF1-6FCAC07EAD1A}" presName="hierChild5" presStyleCnt="0"/>
      <dgm:spPr/>
      <dgm:t>
        <a:bodyPr/>
        <a:lstStyle/>
        <a:p>
          <a:endParaRPr lang="en-US"/>
        </a:p>
      </dgm:t>
    </dgm:pt>
    <dgm:pt modelId="{5134B722-EAEC-42CC-B222-831F987FD89C}" type="pres">
      <dgm:prSet presAssocID="{88C70CB6-5B67-4526-AD64-86A5553D868D}" presName="Name37" presStyleLbl="parChTrans1D3" presStyleIdx="2" presStyleCnt="9"/>
      <dgm:spPr/>
      <dgm:t>
        <a:bodyPr/>
        <a:lstStyle/>
        <a:p>
          <a:endParaRPr lang="en-US"/>
        </a:p>
      </dgm:t>
    </dgm:pt>
    <dgm:pt modelId="{869146BF-2966-42BF-B31F-0E7E9F0E6E64}" type="pres">
      <dgm:prSet presAssocID="{DFCD9E7C-BE7F-405C-BB2B-7780C8A199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EA8A0B2-2233-4B94-95A6-C2F989EE7CF6}" type="pres">
      <dgm:prSet presAssocID="{DFCD9E7C-BE7F-405C-BB2B-7780C8A199A7}" presName="rootComposite" presStyleCnt="0"/>
      <dgm:spPr/>
      <dgm:t>
        <a:bodyPr/>
        <a:lstStyle/>
        <a:p>
          <a:endParaRPr lang="en-US"/>
        </a:p>
      </dgm:t>
    </dgm:pt>
    <dgm:pt modelId="{98C9B27F-F019-446D-B0AC-7D5D9CD91C18}" type="pres">
      <dgm:prSet presAssocID="{DFCD9E7C-BE7F-405C-BB2B-7780C8A199A7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2AB527-413D-4EBE-B99A-4A9C4327BDDC}" type="pres">
      <dgm:prSet presAssocID="{DFCD9E7C-BE7F-405C-BB2B-7780C8A199A7}" presName="rootConnector" presStyleLbl="node3" presStyleIdx="2" presStyleCnt="9"/>
      <dgm:spPr/>
      <dgm:t>
        <a:bodyPr/>
        <a:lstStyle/>
        <a:p>
          <a:endParaRPr lang="en-US"/>
        </a:p>
      </dgm:t>
    </dgm:pt>
    <dgm:pt modelId="{BDB41D58-8B67-4F78-8D28-FFB24D8C97A9}" type="pres">
      <dgm:prSet presAssocID="{DFCD9E7C-BE7F-405C-BB2B-7780C8A199A7}" presName="hierChild4" presStyleCnt="0"/>
      <dgm:spPr/>
      <dgm:t>
        <a:bodyPr/>
        <a:lstStyle/>
        <a:p>
          <a:endParaRPr lang="en-US"/>
        </a:p>
      </dgm:t>
    </dgm:pt>
    <dgm:pt modelId="{5391125E-8C94-4948-8574-317AACE89F4C}" type="pres">
      <dgm:prSet presAssocID="{DFCD9E7C-BE7F-405C-BB2B-7780C8A199A7}" presName="hierChild5" presStyleCnt="0"/>
      <dgm:spPr/>
      <dgm:t>
        <a:bodyPr/>
        <a:lstStyle/>
        <a:p>
          <a:endParaRPr lang="en-US"/>
        </a:p>
      </dgm:t>
    </dgm:pt>
    <dgm:pt modelId="{127BF942-86B8-48DD-8A76-F87C781C5E2A}" type="pres">
      <dgm:prSet presAssocID="{2AE4DEF3-1E63-430A-AC75-D6136F6242AB}" presName="hierChild5" presStyleCnt="0"/>
      <dgm:spPr/>
      <dgm:t>
        <a:bodyPr/>
        <a:lstStyle/>
        <a:p>
          <a:endParaRPr lang="en-US"/>
        </a:p>
      </dgm:t>
    </dgm:pt>
    <dgm:pt modelId="{79E1B5D7-90C9-405C-852C-DFE8887DE41D}" type="pres">
      <dgm:prSet presAssocID="{6E7E5511-676C-4B55-8A25-CEA39C494CAD}" presName="Name37" presStyleLbl="parChTrans1D2" presStyleIdx="1" presStyleCnt="4"/>
      <dgm:spPr/>
      <dgm:t>
        <a:bodyPr/>
        <a:lstStyle/>
        <a:p>
          <a:endParaRPr lang="en-US"/>
        </a:p>
      </dgm:t>
    </dgm:pt>
    <dgm:pt modelId="{BFCA377C-C2C1-4D78-A892-0F8A76E81851}" type="pres">
      <dgm:prSet presAssocID="{218B4B92-52F7-442A-9E4B-DE4F4979D33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03FAEB-72DC-403E-9CB3-D294EC2BA486}" type="pres">
      <dgm:prSet presAssocID="{218B4B92-52F7-442A-9E4B-DE4F4979D331}" presName="rootComposite" presStyleCnt="0"/>
      <dgm:spPr/>
      <dgm:t>
        <a:bodyPr/>
        <a:lstStyle/>
        <a:p>
          <a:endParaRPr lang="en-US"/>
        </a:p>
      </dgm:t>
    </dgm:pt>
    <dgm:pt modelId="{2040B780-C729-4374-868A-2559935A5E90}" type="pres">
      <dgm:prSet presAssocID="{218B4B92-52F7-442A-9E4B-DE4F4979D33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2E4DE3-C76C-4870-97F1-90A575B010B7}" type="pres">
      <dgm:prSet presAssocID="{218B4B92-52F7-442A-9E4B-DE4F4979D331}" presName="rootConnector" presStyleLbl="node2" presStyleIdx="1" presStyleCnt="4"/>
      <dgm:spPr/>
      <dgm:t>
        <a:bodyPr/>
        <a:lstStyle/>
        <a:p>
          <a:endParaRPr lang="en-US"/>
        </a:p>
      </dgm:t>
    </dgm:pt>
    <dgm:pt modelId="{8E30E1C7-9246-490F-B96B-DCA64D9386BF}" type="pres">
      <dgm:prSet presAssocID="{218B4B92-52F7-442A-9E4B-DE4F4979D331}" presName="hierChild4" presStyleCnt="0"/>
      <dgm:spPr/>
      <dgm:t>
        <a:bodyPr/>
        <a:lstStyle/>
        <a:p>
          <a:endParaRPr lang="en-US"/>
        </a:p>
      </dgm:t>
    </dgm:pt>
    <dgm:pt modelId="{9219ABF3-308F-4AC7-A537-8EA4952CF25B}" type="pres">
      <dgm:prSet presAssocID="{783727F4-C375-4444-9A3C-A3170F3DCBE4}" presName="Name37" presStyleLbl="parChTrans1D3" presStyleIdx="3" presStyleCnt="9"/>
      <dgm:spPr/>
      <dgm:t>
        <a:bodyPr/>
        <a:lstStyle/>
        <a:p>
          <a:endParaRPr lang="en-US"/>
        </a:p>
      </dgm:t>
    </dgm:pt>
    <dgm:pt modelId="{92DC7F1A-2AA8-4468-91CC-B1252ADA9B92}" type="pres">
      <dgm:prSet presAssocID="{9D72DBAD-9C65-461F-89A6-2170F607F48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B230BA8-5875-4D8F-A11F-909311333AC4}" type="pres">
      <dgm:prSet presAssocID="{9D72DBAD-9C65-461F-89A6-2170F607F482}" presName="rootComposite" presStyleCnt="0"/>
      <dgm:spPr/>
      <dgm:t>
        <a:bodyPr/>
        <a:lstStyle/>
        <a:p>
          <a:endParaRPr lang="en-US"/>
        </a:p>
      </dgm:t>
    </dgm:pt>
    <dgm:pt modelId="{5F3F06B5-6516-43F8-A901-99594E4A96C2}" type="pres">
      <dgm:prSet presAssocID="{9D72DBAD-9C65-461F-89A6-2170F607F482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E903E1-BBB1-484D-8E80-E790303CC8B6}" type="pres">
      <dgm:prSet presAssocID="{9D72DBAD-9C65-461F-89A6-2170F607F482}" presName="rootConnector" presStyleLbl="node3" presStyleIdx="3" presStyleCnt="9"/>
      <dgm:spPr/>
      <dgm:t>
        <a:bodyPr/>
        <a:lstStyle/>
        <a:p>
          <a:endParaRPr lang="en-US"/>
        </a:p>
      </dgm:t>
    </dgm:pt>
    <dgm:pt modelId="{06934868-15B3-443A-9B25-2BFE107CDFBC}" type="pres">
      <dgm:prSet presAssocID="{9D72DBAD-9C65-461F-89A6-2170F607F482}" presName="hierChild4" presStyleCnt="0"/>
      <dgm:spPr/>
      <dgm:t>
        <a:bodyPr/>
        <a:lstStyle/>
        <a:p>
          <a:endParaRPr lang="en-US"/>
        </a:p>
      </dgm:t>
    </dgm:pt>
    <dgm:pt modelId="{226B6ED8-543F-43EF-8AFF-2024218594E8}" type="pres">
      <dgm:prSet presAssocID="{9D72DBAD-9C65-461F-89A6-2170F607F482}" presName="hierChild5" presStyleCnt="0"/>
      <dgm:spPr/>
      <dgm:t>
        <a:bodyPr/>
        <a:lstStyle/>
        <a:p>
          <a:endParaRPr lang="en-US"/>
        </a:p>
      </dgm:t>
    </dgm:pt>
    <dgm:pt modelId="{789D3ED4-9DE6-46D6-9564-DF82C9DD52C7}" type="pres">
      <dgm:prSet presAssocID="{782CBA70-6C29-400A-88E2-A10BFC1B3308}" presName="Name37" presStyleLbl="parChTrans1D3" presStyleIdx="4" presStyleCnt="9"/>
      <dgm:spPr/>
      <dgm:t>
        <a:bodyPr/>
        <a:lstStyle/>
        <a:p>
          <a:endParaRPr lang="en-US"/>
        </a:p>
      </dgm:t>
    </dgm:pt>
    <dgm:pt modelId="{A1F71C49-FA93-4270-B90E-E178C5BD9E48}" type="pres">
      <dgm:prSet presAssocID="{87138E1D-24C7-4C23-8022-FBA7DCDDED7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3DF4BEA-58C7-44E1-906C-47F39A15EFFC}" type="pres">
      <dgm:prSet presAssocID="{87138E1D-24C7-4C23-8022-FBA7DCDDED7B}" presName="rootComposite" presStyleCnt="0"/>
      <dgm:spPr/>
      <dgm:t>
        <a:bodyPr/>
        <a:lstStyle/>
        <a:p>
          <a:endParaRPr lang="en-US"/>
        </a:p>
      </dgm:t>
    </dgm:pt>
    <dgm:pt modelId="{94E1449F-A553-46CC-ABE5-ED43B8D9C1E6}" type="pres">
      <dgm:prSet presAssocID="{87138E1D-24C7-4C23-8022-FBA7DCDDED7B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100C5-6A35-4CFE-85ED-BD33BB035463}" type="pres">
      <dgm:prSet presAssocID="{87138E1D-24C7-4C23-8022-FBA7DCDDED7B}" presName="rootConnector" presStyleLbl="node3" presStyleIdx="4" presStyleCnt="9"/>
      <dgm:spPr/>
      <dgm:t>
        <a:bodyPr/>
        <a:lstStyle/>
        <a:p>
          <a:endParaRPr lang="en-US"/>
        </a:p>
      </dgm:t>
    </dgm:pt>
    <dgm:pt modelId="{AA47951E-7EAB-4C81-B904-FD24CD8F46C1}" type="pres">
      <dgm:prSet presAssocID="{87138E1D-24C7-4C23-8022-FBA7DCDDED7B}" presName="hierChild4" presStyleCnt="0"/>
      <dgm:spPr/>
      <dgm:t>
        <a:bodyPr/>
        <a:lstStyle/>
        <a:p>
          <a:endParaRPr lang="en-US"/>
        </a:p>
      </dgm:t>
    </dgm:pt>
    <dgm:pt modelId="{A09AC132-C97F-492D-A7AF-AE9A337645D4}" type="pres">
      <dgm:prSet presAssocID="{87138E1D-24C7-4C23-8022-FBA7DCDDED7B}" presName="hierChild5" presStyleCnt="0"/>
      <dgm:spPr/>
      <dgm:t>
        <a:bodyPr/>
        <a:lstStyle/>
        <a:p>
          <a:endParaRPr lang="en-US"/>
        </a:p>
      </dgm:t>
    </dgm:pt>
    <dgm:pt modelId="{ECEAC569-4F14-4099-A566-8BA35965A9AF}" type="pres">
      <dgm:prSet presAssocID="{AB96AE62-089E-4971-8BD0-BF1E67886ED7}" presName="Name37" presStyleLbl="parChTrans1D3" presStyleIdx="5" presStyleCnt="9"/>
      <dgm:spPr/>
      <dgm:t>
        <a:bodyPr/>
        <a:lstStyle/>
        <a:p>
          <a:endParaRPr lang="en-US"/>
        </a:p>
      </dgm:t>
    </dgm:pt>
    <dgm:pt modelId="{902E058E-AF84-476C-A6B7-3E5CE263A966}" type="pres">
      <dgm:prSet presAssocID="{B0537A1D-1A94-4935-A7A3-4905BFF060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3FCCCF2-4548-45B5-A973-084B456FC544}" type="pres">
      <dgm:prSet presAssocID="{B0537A1D-1A94-4935-A7A3-4905BFF06000}" presName="rootComposite" presStyleCnt="0"/>
      <dgm:spPr/>
      <dgm:t>
        <a:bodyPr/>
        <a:lstStyle/>
        <a:p>
          <a:endParaRPr lang="en-US"/>
        </a:p>
      </dgm:t>
    </dgm:pt>
    <dgm:pt modelId="{87014C62-00FC-4074-A96C-645D7D6425A6}" type="pres">
      <dgm:prSet presAssocID="{B0537A1D-1A94-4935-A7A3-4905BFF06000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6F87E5-9CEA-457B-A212-750AA47F33D2}" type="pres">
      <dgm:prSet presAssocID="{B0537A1D-1A94-4935-A7A3-4905BFF06000}" presName="rootConnector" presStyleLbl="node3" presStyleIdx="5" presStyleCnt="9"/>
      <dgm:spPr/>
      <dgm:t>
        <a:bodyPr/>
        <a:lstStyle/>
        <a:p>
          <a:endParaRPr lang="en-US"/>
        </a:p>
      </dgm:t>
    </dgm:pt>
    <dgm:pt modelId="{32988F26-3211-45B8-8025-940ECD4AB387}" type="pres">
      <dgm:prSet presAssocID="{B0537A1D-1A94-4935-A7A3-4905BFF06000}" presName="hierChild4" presStyleCnt="0"/>
      <dgm:spPr/>
      <dgm:t>
        <a:bodyPr/>
        <a:lstStyle/>
        <a:p>
          <a:endParaRPr lang="en-US"/>
        </a:p>
      </dgm:t>
    </dgm:pt>
    <dgm:pt modelId="{777C9D86-9543-4EA4-BF03-9527150BA257}" type="pres">
      <dgm:prSet presAssocID="{B0537A1D-1A94-4935-A7A3-4905BFF06000}" presName="hierChild5" presStyleCnt="0"/>
      <dgm:spPr/>
      <dgm:t>
        <a:bodyPr/>
        <a:lstStyle/>
        <a:p>
          <a:endParaRPr lang="en-US"/>
        </a:p>
      </dgm:t>
    </dgm:pt>
    <dgm:pt modelId="{F32AA874-A315-403D-A3AD-35F2D4AED0AB}" type="pres">
      <dgm:prSet presAssocID="{218B4B92-52F7-442A-9E4B-DE4F4979D331}" presName="hierChild5" presStyleCnt="0"/>
      <dgm:spPr/>
      <dgm:t>
        <a:bodyPr/>
        <a:lstStyle/>
        <a:p>
          <a:endParaRPr lang="en-US"/>
        </a:p>
      </dgm:t>
    </dgm:pt>
    <dgm:pt modelId="{C516D6D1-395A-487A-A406-64AB2EA84CAD}" type="pres">
      <dgm:prSet presAssocID="{8DCD3E0B-B0E5-4AF2-8AD3-3DD9947EAC0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02838F7-6144-4F67-AE99-33C2074C5244}" type="pres">
      <dgm:prSet presAssocID="{B478C2C2-4EDB-46C4-A603-82F817A5C47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FFCE66-0971-4CAD-824A-4706386DD958}" type="pres">
      <dgm:prSet presAssocID="{B478C2C2-4EDB-46C4-A603-82F817A5C473}" presName="rootComposite" presStyleCnt="0"/>
      <dgm:spPr/>
      <dgm:t>
        <a:bodyPr/>
        <a:lstStyle/>
        <a:p>
          <a:endParaRPr lang="en-US"/>
        </a:p>
      </dgm:t>
    </dgm:pt>
    <dgm:pt modelId="{B1C46C9C-7BB0-4610-A906-9AD10033BFE9}" type="pres">
      <dgm:prSet presAssocID="{B478C2C2-4EDB-46C4-A603-82F817A5C47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666361-6686-4707-8BB2-D4A48DADE87C}" type="pres">
      <dgm:prSet presAssocID="{B478C2C2-4EDB-46C4-A603-82F817A5C473}" presName="rootConnector" presStyleLbl="node2" presStyleIdx="2" presStyleCnt="4"/>
      <dgm:spPr/>
      <dgm:t>
        <a:bodyPr/>
        <a:lstStyle/>
        <a:p>
          <a:endParaRPr lang="en-US"/>
        </a:p>
      </dgm:t>
    </dgm:pt>
    <dgm:pt modelId="{75020233-17DE-4C62-90B0-8E1E1F1EBEFA}" type="pres">
      <dgm:prSet presAssocID="{B478C2C2-4EDB-46C4-A603-82F817A5C473}" presName="hierChild4" presStyleCnt="0"/>
      <dgm:spPr/>
      <dgm:t>
        <a:bodyPr/>
        <a:lstStyle/>
        <a:p>
          <a:endParaRPr lang="en-US"/>
        </a:p>
      </dgm:t>
    </dgm:pt>
    <dgm:pt modelId="{D43DDE25-23DA-401E-8D47-38BCFB332D50}" type="pres">
      <dgm:prSet presAssocID="{9AC30F15-3032-42E4-A0E5-09485DA4FD9B}" presName="Name37" presStyleLbl="parChTrans1D3" presStyleIdx="6" presStyleCnt="9"/>
      <dgm:spPr/>
      <dgm:t>
        <a:bodyPr/>
        <a:lstStyle/>
        <a:p>
          <a:endParaRPr lang="en-US"/>
        </a:p>
      </dgm:t>
    </dgm:pt>
    <dgm:pt modelId="{BBC1F54A-DAFA-470C-BE42-A4FE2B5701C0}" type="pres">
      <dgm:prSet presAssocID="{944901C9-9670-4B75-8CE4-1822D8AF1E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0061B50-0AA4-4FD6-A869-FC6F64390C54}" type="pres">
      <dgm:prSet presAssocID="{944901C9-9670-4B75-8CE4-1822D8AF1ECC}" presName="rootComposite" presStyleCnt="0"/>
      <dgm:spPr/>
      <dgm:t>
        <a:bodyPr/>
        <a:lstStyle/>
        <a:p>
          <a:endParaRPr lang="en-US"/>
        </a:p>
      </dgm:t>
    </dgm:pt>
    <dgm:pt modelId="{88794C62-96CD-4756-8A33-868AC08E6241}" type="pres">
      <dgm:prSet presAssocID="{944901C9-9670-4B75-8CE4-1822D8AF1ECC}" presName="rootText" presStyleLbl="node3" presStyleIdx="6" presStyleCnt="9" custLinFactNeighborX="255" custLinFactNeighborY="34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40EBF1-6887-4E0F-BC95-0C82798E808B}" type="pres">
      <dgm:prSet presAssocID="{944901C9-9670-4B75-8CE4-1822D8AF1ECC}" presName="rootConnector" presStyleLbl="node3" presStyleIdx="6" presStyleCnt="9"/>
      <dgm:spPr/>
      <dgm:t>
        <a:bodyPr/>
        <a:lstStyle/>
        <a:p>
          <a:endParaRPr lang="en-US"/>
        </a:p>
      </dgm:t>
    </dgm:pt>
    <dgm:pt modelId="{A109E1DE-47E8-4535-AA82-F06AE3D80C27}" type="pres">
      <dgm:prSet presAssocID="{944901C9-9670-4B75-8CE4-1822D8AF1ECC}" presName="hierChild4" presStyleCnt="0"/>
      <dgm:spPr/>
      <dgm:t>
        <a:bodyPr/>
        <a:lstStyle/>
        <a:p>
          <a:endParaRPr lang="en-US"/>
        </a:p>
      </dgm:t>
    </dgm:pt>
    <dgm:pt modelId="{AA662573-0FA3-40E5-A757-2F8B714405A2}" type="pres">
      <dgm:prSet presAssocID="{944901C9-9670-4B75-8CE4-1822D8AF1ECC}" presName="hierChild5" presStyleCnt="0"/>
      <dgm:spPr/>
      <dgm:t>
        <a:bodyPr/>
        <a:lstStyle/>
        <a:p>
          <a:endParaRPr lang="en-US"/>
        </a:p>
      </dgm:t>
    </dgm:pt>
    <dgm:pt modelId="{F2374A0E-71C7-45D5-A744-20EB6CE65905}" type="pres">
      <dgm:prSet presAssocID="{B478C2C2-4EDB-46C4-A603-82F817A5C473}" presName="hierChild5" presStyleCnt="0"/>
      <dgm:spPr/>
      <dgm:t>
        <a:bodyPr/>
        <a:lstStyle/>
        <a:p>
          <a:endParaRPr lang="en-US"/>
        </a:p>
      </dgm:t>
    </dgm:pt>
    <dgm:pt modelId="{617AD190-2006-40C5-9317-FDCB5908326D}" type="pres">
      <dgm:prSet presAssocID="{4ABEE46A-40B8-45AD-9F18-E1E86A8DCC20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56C892E-4A1C-4FDE-BEA3-25562CA022E0}" type="pres">
      <dgm:prSet presAssocID="{2E565859-487D-4C28-9273-A1FACB8716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AF8E6E4-0AB9-4567-BE58-F9CECF25DDD0}" type="pres">
      <dgm:prSet presAssocID="{2E565859-487D-4C28-9273-A1FACB8716F7}" presName="rootComposite" presStyleCnt="0"/>
      <dgm:spPr/>
      <dgm:t>
        <a:bodyPr/>
        <a:lstStyle/>
        <a:p>
          <a:endParaRPr lang="en-US"/>
        </a:p>
      </dgm:t>
    </dgm:pt>
    <dgm:pt modelId="{5428BEDA-589C-492C-A2BA-F62B22B11517}" type="pres">
      <dgm:prSet presAssocID="{2E565859-487D-4C28-9273-A1FACB8716F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C57FD0-35B1-48AD-B27F-758784854702}" type="pres">
      <dgm:prSet presAssocID="{2E565859-487D-4C28-9273-A1FACB8716F7}" presName="rootConnector" presStyleLbl="node2" presStyleIdx="3" presStyleCnt="4"/>
      <dgm:spPr/>
      <dgm:t>
        <a:bodyPr/>
        <a:lstStyle/>
        <a:p>
          <a:endParaRPr lang="en-US"/>
        </a:p>
      </dgm:t>
    </dgm:pt>
    <dgm:pt modelId="{59F72A2F-CD6A-41B6-A8FA-7EB7B16FA21B}" type="pres">
      <dgm:prSet presAssocID="{2E565859-487D-4C28-9273-A1FACB8716F7}" presName="hierChild4" presStyleCnt="0"/>
      <dgm:spPr/>
      <dgm:t>
        <a:bodyPr/>
        <a:lstStyle/>
        <a:p>
          <a:endParaRPr lang="en-US"/>
        </a:p>
      </dgm:t>
    </dgm:pt>
    <dgm:pt modelId="{5DFB58E7-B14A-4B88-813C-5E700D91B45E}" type="pres">
      <dgm:prSet presAssocID="{CA9C9532-FADA-43F9-8287-D353B018D91E}" presName="Name37" presStyleLbl="parChTrans1D3" presStyleIdx="7" presStyleCnt="9"/>
      <dgm:spPr/>
      <dgm:t>
        <a:bodyPr/>
        <a:lstStyle/>
        <a:p>
          <a:endParaRPr lang="en-US"/>
        </a:p>
      </dgm:t>
    </dgm:pt>
    <dgm:pt modelId="{BDF8D7CB-A821-45D5-B961-920FB343870D}" type="pres">
      <dgm:prSet presAssocID="{8C72FDBF-CE5E-4A23-AD47-9B9474F5460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E1A14AA-FE60-40DA-9999-0F7F47B5306D}" type="pres">
      <dgm:prSet presAssocID="{8C72FDBF-CE5E-4A23-AD47-9B9474F5460D}" presName="rootComposite" presStyleCnt="0"/>
      <dgm:spPr/>
      <dgm:t>
        <a:bodyPr/>
        <a:lstStyle/>
        <a:p>
          <a:endParaRPr lang="en-US"/>
        </a:p>
      </dgm:t>
    </dgm:pt>
    <dgm:pt modelId="{B4EAADF3-6BB5-472C-823E-97A8E8D638FF}" type="pres">
      <dgm:prSet presAssocID="{8C72FDBF-CE5E-4A23-AD47-9B9474F5460D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9D571-39F0-41E2-84A1-D214202A70D4}" type="pres">
      <dgm:prSet presAssocID="{8C72FDBF-CE5E-4A23-AD47-9B9474F5460D}" presName="rootConnector" presStyleLbl="node3" presStyleIdx="7" presStyleCnt="9"/>
      <dgm:spPr/>
      <dgm:t>
        <a:bodyPr/>
        <a:lstStyle/>
        <a:p>
          <a:endParaRPr lang="en-US"/>
        </a:p>
      </dgm:t>
    </dgm:pt>
    <dgm:pt modelId="{A2CF1AE0-7654-4DD6-9A2C-632A4B90B375}" type="pres">
      <dgm:prSet presAssocID="{8C72FDBF-CE5E-4A23-AD47-9B9474F5460D}" presName="hierChild4" presStyleCnt="0"/>
      <dgm:spPr/>
      <dgm:t>
        <a:bodyPr/>
        <a:lstStyle/>
        <a:p>
          <a:endParaRPr lang="en-US"/>
        </a:p>
      </dgm:t>
    </dgm:pt>
    <dgm:pt modelId="{C24A2412-39FD-4433-BD4C-339BE055BD63}" type="pres">
      <dgm:prSet presAssocID="{8C72FDBF-CE5E-4A23-AD47-9B9474F5460D}" presName="hierChild5" presStyleCnt="0"/>
      <dgm:spPr/>
      <dgm:t>
        <a:bodyPr/>
        <a:lstStyle/>
        <a:p>
          <a:endParaRPr lang="en-US"/>
        </a:p>
      </dgm:t>
    </dgm:pt>
    <dgm:pt modelId="{E0C95AA6-2972-4971-A3A8-4705312529CB}" type="pres">
      <dgm:prSet presAssocID="{AB2E6A65-ADFA-4B1D-8340-8819681D77FB}" presName="Name37" presStyleLbl="parChTrans1D3" presStyleIdx="8" presStyleCnt="9"/>
      <dgm:spPr/>
      <dgm:t>
        <a:bodyPr/>
        <a:lstStyle/>
        <a:p>
          <a:endParaRPr lang="en-US"/>
        </a:p>
      </dgm:t>
    </dgm:pt>
    <dgm:pt modelId="{93204AB5-7DA9-4CFE-A929-57A2A8064BB5}" type="pres">
      <dgm:prSet presAssocID="{AF6370E2-1767-45BF-8EE1-BE0A50E65AC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E19ADDB-B2A1-4FB2-86AA-131F20540EA4}" type="pres">
      <dgm:prSet presAssocID="{AF6370E2-1767-45BF-8EE1-BE0A50E65AC5}" presName="rootComposite" presStyleCnt="0"/>
      <dgm:spPr/>
      <dgm:t>
        <a:bodyPr/>
        <a:lstStyle/>
        <a:p>
          <a:endParaRPr lang="en-US"/>
        </a:p>
      </dgm:t>
    </dgm:pt>
    <dgm:pt modelId="{CF2D421B-C820-44AD-8401-7CD20DA537C0}" type="pres">
      <dgm:prSet presAssocID="{AF6370E2-1767-45BF-8EE1-BE0A50E65AC5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0270AD-DEC7-4002-A189-4E04B898B14D}" type="pres">
      <dgm:prSet presAssocID="{AF6370E2-1767-45BF-8EE1-BE0A50E65AC5}" presName="rootConnector" presStyleLbl="node3" presStyleIdx="8" presStyleCnt="9"/>
      <dgm:spPr/>
      <dgm:t>
        <a:bodyPr/>
        <a:lstStyle/>
        <a:p>
          <a:endParaRPr lang="en-US"/>
        </a:p>
      </dgm:t>
    </dgm:pt>
    <dgm:pt modelId="{46C753C4-36C4-4A7E-939F-F04E930069FE}" type="pres">
      <dgm:prSet presAssocID="{AF6370E2-1767-45BF-8EE1-BE0A50E65AC5}" presName="hierChild4" presStyleCnt="0"/>
      <dgm:spPr/>
      <dgm:t>
        <a:bodyPr/>
        <a:lstStyle/>
        <a:p>
          <a:endParaRPr lang="en-US"/>
        </a:p>
      </dgm:t>
    </dgm:pt>
    <dgm:pt modelId="{E52B7BC6-F4BB-46FF-B536-4FFF110CC94C}" type="pres">
      <dgm:prSet presAssocID="{AF6370E2-1767-45BF-8EE1-BE0A50E65AC5}" presName="hierChild5" presStyleCnt="0"/>
      <dgm:spPr/>
      <dgm:t>
        <a:bodyPr/>
        <a:lstStyle/>
        <a:p>
          <a:endParaRPr lang="en-US"/>
        </a:p>
      </dgm:t>
    </dgm:pt>
    <dgm:pt modelId="{C7600B6E-C90E-447D-A41A-7B5251219A23}" type="pres">
      <dgm:prSet presAssocID="{2E565859-487D-4C28-9273-A1FACB8716F7}" presName="hierChild5" presStyleCnt="0"/>
      <dgm:spPr/>
      <dgm:t>
        <a:bodyPr/>
        <a:lstStyle/>
        <a:p>
          <a:endParaRPr lang="en-US"/>
        </a:p>
      </dgm:t>
    </dgm:pt>
    <dgm:pt modelId="{CA55FBCE-B2F3-4CCE-A850-C6FB90FDBFB0}" type="pres">
      <dgm:prSet presAssocID="{D2FB95F9-77AB-40CC-B492-5E2CE255FDA5}" presName="hierChild3" presStyleCnt="0"/>
      <dgm:spPr/>
      <dgm:t>
        <a:bodyPr/>
        <a:lstStyle/>
        <a:p>
          <a:endParaRPr lang="en-US"/>
        </a:p>
      </dgm:t>
    </dgm:pt>
  </dgm:ptLst>
  <dgm:cxnLst>
    <dgm:cxn modelId="{CF131FF2-315A-4356-8041-006DF48158EB}" type="presOf" srcId="{BEE97DCE-6A3C-444D-9CFB-034ED204C4F3}" destId="{B9B49ABA-8F05-4E82-A72D-5B7D3B90DD71}" srcOrd="1" destOrd="0" presId="urn:microsoft.com/office/officeart/2005/8/layout/orgChart1"/>
    <dgm:cxn modelId="{5EE6DE77-4D17-4E76-BB60-7E0CB58D7593}" srcId="{2E565859-487D-4C28-9273-A1FACB8716F7}" destId="{8C72FDBF-CE5E-4A23-AD47-9B9474F5460D}" srcOrd="0" destOrd="0" parTransId="{CA9C9532-FADA-43F9-8287-D353B018D91E}" sibTransId="{117432C7-1948-4A0E-B333-A973C706EE9F}"/>
    <dgm:cxn modelId="{F90FABD1-4E3D-450F-AF0E-D00A77838661}" srcId="{B478C2C2-4EDB-46C4-A603-82F817A5C473}" destId="{944901C9-9670-4B75-8CE4-1822D8AF1ECC}" srcOrd="0" destOrd="0" parTransId="{9AC30F15-3032-42E4-A0E5-09485DA4FD9B}" sibTransId="{A1B8AB33-5AA1-40DE-B912-5834741F2737}"/>
    <dgm:cxn modelId="{4BDDAEE0-48D3-4D7A-92B3-8B963287D0B0}" type="presOf" srcId="{6E7E5511-676C-4B55-8A25-CEA39C494CAD}" destId="{79E1B5D7-90C9-405C-852C-DFE8887DE41D}" srcOrd="0" destOrd="0" presId="urn:microsoft.com/office/officeart/2005/8/layout/orgChart1"/>
    <dgm:cxn modelId="{91588DEF-0963-4669-8EF8-4FA0D701A785}" type="presOf" srcId="{B0537A1D-1A94-4935-A7A3-4905BFF06000}" destId="{AB6F87E5-9CEA-457B-A212-750AA47F33D2}" srcOrd="1" destOrd="0" presId="urn:microsoft.com/office/officeart/2005/8/layout/orgChart1"/>
    <dgm:cxn modelId="{32070700-F4E8-43BA-9D53-F4641D53133F}" type="presOf" srcId="{52AF218D-7FFA-40DA-8997-8D8DB4B7E10B}" destId="{B126E6F3-47D8-4D06-A701-161A18A0E98A}" srcOrd="0" destOrd="0" presId="urn:microsoft.com/office/officeart/2005/8/layout/orgChart1"/>
    <dgm:cxn modelId="{81B223EB-3D53-4104-BB0A-A596162C3025}" type="presOf" srcId="{783727F4-C375-4444-9A3C-A3170F3DCBE4}" destId="{9219ABF3-308F-4AC7-A537-8EA4952CF25B}" srcOrd="0" destOrd="0" presId="urn:microsoft.com/office/officeart/2005/8/layout/orgChart1"/>
    <dgm:cxn modelId="{9A6E0CB3-8A0A-4974-80D8-280BABB2F3C3}" type="presOf" srcId="{8C72FDBF-CE5E-4A23-AD47-9B9474F5460D}" destId="{AA59D571-39F0-41E2-84A1-D214202A70D4}" srcOrd="1" destOrd="0" presId="urn:microsoft.com/office/officeart/2005/8/layout/orgChart1"/>
    <dgm:cxn modelId="{0034C447-CC94-40B6-B7BD-7D3272CCDA75}" type="presOf" srcId="{4ABEE46A-40B8-45AD-9F18-E1E86A8DCC20}" destId="{617AD190-2006-40C5-9317-FDCB5908326D}" srcOrd="0" destOrd="0" presId="urn:microsoft.com/office/officeart/2005/8/layout/orgChart1"/>
    <dgm:cxn modelId="{96B4DEA7-7022-4253-9EC5-DFFCAB5248DB}" type="presOf" srcId="{944901C9-9670-4B75-8CE4-1822D8AF1ECC}" destId="{4140EBF1-6887-4E0F-BC95-0C82798E808B}" srcOrd="1" destOrd="0" presId="urn:microsoft.com/office/officeart/2005/8/layout/orgChart1"/>
    <dgm:cxn modelId="{1942E9E3-2D98-4FA4-9C4B-8916C827B0A7}" type="presOf" srcId="{CA9C9532-FADA-43F9-8287-D353B018D91E}" destId="{5DFB58E7-B14A-4B88-813C-5E700D91B45E}" srcOrd="0" destOrd="0" presId="urn:microsoft.com/office/officeart/2005/8/layout/orgChart1"/>
    <dgm:cxn modelId="{AFAFCDF4-D235-4796-AE85-5B1D6951A89C}" srcId="{218B4B92-52F7-442A-9E4B-DE4F4979D331}" destId="{87138E1D-24C7-4C23-8022-FBA7DCDDED7B}" srcOrd="1" destOrd="0" parTransId="{782CBA70-6C29-400A-88E2-A10BFC1B3308}" sibTransId="{6319C907-B141-47B3-8665-33D81BBFE746}"/>
    <dgm:cxn modelId="{23796FF4-AB42-4207-9732-3783594905E2}" type="presOf" srcId="{239C0BC5-EEEF-4828-B4FE-2A1BD5B68B25}" destId="{3954EDC9-C82A-41D7-A351-F19BDDA9B120}" srcOrd="0" destOrd="0" presId="urn:microsoft.com/office/officeart/2005/8/layout/orgChart1"/>
    <dgm:cxn modelId="{0ECE05E0-C4ED-4B0D-82FF-6F953A020BD9}" type="presOf" srcId="{8DCD3E0B-B0E5-4AF2-8AD3-3DD9947EAC02}" destId="{C516D6D1-395A-487A-A406-64AB2EA84CAD}" srcOrd="0" destOrd="0" presId="urn:microsoft.com/office/officeart/2005/8/layout/orgChart1"/>
    <dgm:cxn modelId="{F5E21643-2DB6-4744-BFB4-7525E3981C57}" type="presOf" srcId="{2AE4DEF3-1E63-430A-AC75-D6136F6242AB}" destId="{910AF6A5-E1E8-43A0-99C3-F6C74FB2E98E}" srcOrd="0" destOrd="0" presId="urn:microsoft.com/office/officeart/2005/8/layout/orgChart1"/>
    <dgm:cxn modelId="{2768643D-6C9B-4695-8F1F-52D94E78806D}" type="presOf" srcId="{8C72FDBF-CE5E-4A23-AD47-9B9474F5460D}" destId="{B4EAADF3-6BB5-472C-823E-97A8E8D638FF}" srcOrd="0" destOrd="0" presId="urn:microsoft.com/office/officeart/2005/8/layout/orgChart1"/>
    <dgm:cxn modelId="{B302FDD5-BB5E-4386-843A-96A768BE4DE9}" type="presOf" srcId="{88C70CB6-5B67-4526-AD64-86A5553D868D}" destId="{5134B722-EAEC-42CC-B222-831F987FD89C}" srcOrd="0" destOrd="0" presId="urn:microsoft.com/office/officeart/2005/8/layout/orgChart1"/>
    <dgm:cxn modelId="{A852D098-A60D-41EE-BFF8-9F7D091DF32F}" type="presOf" srcId="{B478C2C2-4EDB-46C4-A603-82F817A5C473}" destId="{B1C46C9C-7BB0-4610-A906-9AD10033BFE9}" srcOrd="0" destOrd="0" presId="urn:microsoft.com/office/officeart/2005/8/layout/orgChart1"/>
    <dgm:cxn modelId="{2FD743E2-37B6-40F9-ABA5-39F6475967EE}" type="presOf" srcId="{BEE97DCE-6A3C-444D-9CFB-034ED204C4F3}" destId="{6026907E-6E78-4417-9931-BF91DA0A2FA9}" srcOrd="0" destOrd="0" presId="urn:microsoft.com/office/officeart/2005/8/layout/orgChart1"/>
    <dgm:cxn modelId="{F2C3481D-E28E-433D-83A9-C10B04E8A445}" srcId="{2AE4DEF3-1E63-430A-AC75-D6136F6242AB}" destId="{CD73B955-786D-4062-9DF1-6FCAC07EAD1A}" srcOrd="1" destOrd="0" parTransId="{233BFD57-9C66-47BE-82DB-F72D4B75EA8E}" sibTransId="{E728352E-A609-483E-848C-40F45E147A95}"/>
    <dgm:cxn modelId="{A5A6FCB3-A60B-4F8F-89E1-06FB5B64B843}" type="presOf" srcId="{1CA14261-BFE4-4BAD-A4B6-FD8B24D9BF80}" destId="{C9D2A142-3B07-4E12-A022-E2EB891F426E}" srcOrd="0" destOrd="0" presId="urn:microsoft.com/office/officeart/2005/8/layout/orgChart1"/>
    <dgm:cxn modelId="{B6006FD3-56D9-4081-83FA-EA473D50A854}" type="presOf" srcId="{9D72DBAD-9C65-461F-89A6-2170F607F482}" destId="{5F3F06B5-6516-43F8-A901-99594E4A96C2}" srcOrd="0" destOrd="0" presId="urn:microsoft.com/office/officeart/2005/8/layout/orgChart1"/>
    <dgm:cxn modelId="{2FB1C5C0-5552-4289-ADD2-2CD79C1FDA82}" type="presOf" srcId="{2AE4DEF3-1E63-430A-AC75-D6136F6242AB}" destId="{0C7A2324-6CA5-4DDD-8C9D-9A4F5E5B8F61}" srcOrd="1" destOrd="0" presId="urn:microsoft.com/office/officeart/2005/8/layout/orgChart1"/>
    <dgm:cxn modelId="{93689E57-7C1F-4562-B3DD-1DAAEE2869D7}" type="presOf" srcId="{2E565859-487D-4C28-9273-A1FACB8716F7}" destId="{5428BEDA-589C-492C-A2BA-F62B22B11517}" srcOrd="0" destOrd="0" presId="urn:microsoft.com/office/officeart/2005/8/layout/orgChart1"/>
    <dgm:cxn modelId="{6A330864-C335-4C10-9B87-4B4ABE45C459}" srcId="{D2FB95F9-77AB-40CC-B492-5E2CE255FDA5}" destId="{2E565859-487D-4C28-9273-A1FACB8716F7}" srcOrd="3" destOrd="0" parTransId="{4ABEE46A-40B8-45AD-9F18-E1E86A8DCC20}" sibTransId="{FF1A8166-3704-42BF-ADE3-E05A0320AD06}"/>
    <dgm:cxn modelId="{ED0E30CF-A52B-4892-8540-986001A41B3C}" srcId="{2AE4DEF3-1E63-430A-AC75-D6136F6242AB}" destId="{DFCD9E7C-BE7F-405C-BB2B-7780C8A199A7}" srcOrd="2" destOrd="0" parTransId="{88C70CB6-5B67-4526-AD64-86A5553D868D}" sibTransId="{A18D3C7A-1C89-42C2-8E09-721BB0B92434}"/>
    <dgm:cxn modelId="{26994488-F17F-4653-AA01-D5564FE49BEF}" srcId="{218B4B92-52F7-442A-9E4B-DE4F4979D331}" destId="{B0537A1D-1A94-4935-A7A3-4905BFF06000}" srcOrd="2" destOrd="0" parTransId="{AB96AE62-089E-4971-8BD0-BF1E67886ED7}" sibTransId="{172191ED-B309-4C10-A554-B0C7FC71B150}"/>
    <dgm:cxn modelId="{70D8713F-5E46-4819-AE4D-FAB9661A9D17}" type="presOf" srcId="{D2FB95F9-77AB-40CC-B492-5E2CE255FDA5}" destId="{CBCDD348-4D06-4C40-A134-D73B65E2C8B0}" srcOrd="0" destOrd="0" presId="urn:microsoft.com/office/officeart/2005/8/layout/orgChart1"/>
    <dgm:cxn modelId="{5A696972-7E91-421B-AEC3-D37722D889F8}" type="presOf" srcId="{87138E1D-24C7-4C23-8022-FBA7DCDDED7B}" destId="{DEF100C5-6A35-4CFE-85ED-BD33BB035463}" srcOrd="1" destOrd="0" presId="urn:microsoft.com/office/officeart/2005/8/layout/orgChart1"/>
    <dgm:cxn modelId="{82C8262D-8F71-4388-9BEF-7648B0EEBB42}" type="presOf" srcId="{AB96AE62-089E-4971-8BD0-BF1E67886ED7}" destId="{ECEAC569-4F14-4099-A566-8BA35965A9AF}" srcOrd="0" destOrd="0" presId="urn:microsoft.com/office/officeart/2005/8/layout/orgChart1"/>
    <dgm:cxn modelId="{040BF4EC-07C8-4B5D-BD1D-9AA098114602}" type="presOf" srcId="{CD73B955-786D-4062-9DF1-6FCAC07EAD1A}" destId="{66DEF31A-F47E-4A55-802C-D98486E34865}" srcOrd="1" destOrd="0" presId="urn:microsoft.com/office/officeart/2005/8/layout/orgChart1"/>
    <dgm:cxn modelId="{1B6DECBC-D960-4402-99E4-028AB7D6073F}" type="presOf" srcId="{9AC30F15-3032-42E4-A0E5-09485DA4FD9B}" destId="{D43DDE25-23DA-401E-8D47-38BCFB332D50}" srcOrd="0" destOrd="0" presId="urn:microsoft.com/office/officeart/2005/8/layout/orgChart1"/>
    <dgm:cxn modelId="{B694C953-C057-4757-84E7-F77433835F61}" srcId="{218B4B92-52F7-442A-9E4B-DE4F4979D331}" destId="{9D72DBAD-9C65-461F-89A6-2170F607F482}" srcOrd="0" destOrd="0" parTransId="{783727F4-C375-4444-9A3C-A3170F3DCBE4}" sibTransId="{03B293DF-13E9-46C4-BF70-60F058BC330E}"/>
    <dgm:cxn modelId="{B1F8B515-0ACE-4F6E-99BA-46F07F689773}" srcId="{D2FB95F9-77AB-40CC-B492-5E2CE255FDA5}" destId="{2AE4DEF3-1E63-430A-AC75-D6136F6242AB}" srcOrd="0" destOrd="0" parTransId="{1CA14261-BFE4-4BAD-A4B6-FD8B24D9BF80}" sibTransId="{96D6754F-4628-4B40-94FE-6F1640C875CA}"/>
    <dgm:cxn modelId="{7DF8F2B2-01F6-4A20-89D9-D0FF8103B337}" type="presOf" srcId="{CD73B955-786D-4062-9DF1-6FCAC07EAD1A}" destId="{DEEA1C28-8175-44AA-86F8-8730314CCF8B}" srcOrd="0" destOrd="0" presId="urn:microsoft.com/office/officeart/2005/8/layout/orgChart1"/>
    <dgm:cxn modelId="{820BD268-E565-406E-AF1B-C88B211CA728}" type="presOf" srcId="{AB2E6A65-ADFA-4B1D-8340-8819681D77FB}" destId="{E0C95AA6-2972-4971-A3A8-4705312529CB}" srcOrd="0" destOrd="0" presId="urn:microsoft.com/office/officeart/2005/8/layout/orgChart1"/>
    <dgm:cxn modelId="{A4937735-1A2C-48CC-A73B-D60CD5F5A5A3}" type="presOf" srcId="{2E565859-487D-4C28-9273-A1FACB8716F7}" destId="{F3C57FD0-35B1-48AD-B27F-758784854702}" srcOrd="1" destOrd="0" presId="urn:microsoft.com/office/officeart/2005/8/layout/orgChart1"/>
    <dgm:cxn modelId="{A1D64EC4-7790-4DB4-AC19-BC15666AA874}" type="presOf" srcId="{782CBA70-6C29-400A-88E2-A10BFC1B3308}" destId="{789D3ED4-9DE6-46D6-9564-DF82C9DD52C7}" srcOrd="0" destOrd="0" presId="urn:microsoft.com/office/officeart/2005/8/layout/orgChart1"/>
    <dgm:cxn modelId="{84CA337A-E926-4417-B495-AB90C1956FF4}" type="presOf" srcId="{AF6370E2-1767-45BF-8EE1-BE0A50E65AC5}" destId="{9A0270AD-DEC7-4002-A189-4E04B898B14D}" srcOrd="1" destOrd="0" presId="urn:microsoft.com/office/officeart/2005/8/layout/orgChart1"/>
    <dgm:cxn modelId="{C7807753-EE73-4DE3-A230-C0527B1989D3}" srcId="{D2FB95F9-77AB-40CC-B492-5E2CE255FDA5}" destId="{B478C2C2-4EDB-46C4-A603-82F817A5C473}" srcOrd="2" destOrd="0" parTransId="{8DCD3E0B-B0E5-4AF2-8AD3-3DD9947EAC02}" sibTransId="{2904B9D9-74C4-4290-AAAA-9AA0FDA40FAB}"/>
    <dgm:cxn modelId="{C63878F5-2FEC-4424-BA96-EF810CF8E420}" type="presOf" srcId="{B0537A1D-1A94-4935-A7A3-4905BFF06000}" destId="{87014C62-00FC-4074-A96C-645D7D6425A6}" srcOrd="0" destOrd="0" presId="urn:microsoft.com/office/officeart/2005/8/layout/orgChart1"/>
    <dgm:cxn modelId="{243EE0BB-D608-4401-A17E-A21823DF84EC}" type="presOf" srcId="{87138E1D-24C7-4C23-8022-FBA7DCDDED7B}" destId="{94E1449F-A553-46CC-ABE5-ED43B8D9C1E6}" srcOrd="0" destOrd="0" presId="urn:microsoft.com/office/officeart/2005/8/layout/orgChart1"/>
    <dgm:cxn modelId="{8EB530B0-42F5-4F1E-BE35-B95B92A2AA80}" srcId="{2AE4DEF3-1E63-430A-AC75-D6136F6242AB}" destId="{BEE97DCE-6A3C-444D-9CFB-034ED204C4F3}" srcOrd="0" destOrd="0" parTransId="{52AF218D-7FFA-40DA-8997-8D8DB4B7E10B}" sibTransId="{BFE21DBF-F924-4B1F-A915-90FB44259DED}"/>
    <dgm:cxn modelId="{F586A2AE-8300-4662-9869-A2462051DEEE}" type="presOf" srcId="{DFCD9E7C-BE7F-405C-BB2B-7780C8A199A7}" destId="{912AB527-413D-4EBE-B99A-4A9C4327BDDC}" srcOrd="1" destOrd="0" presId="urn:microsoft.com/office/officeart/2005/8/layout/orgChart1"/>
    <dgm:cxn modelId="{A7EAB148-2AE7-4EE1-8630-A02C390634F2}" srcId="{D2FB95F9-77AB-40CC-B492-5E2CE255FDA5}" destId="{218B4B92-52F7-442A-9E4B-DE4F4979D331}" srcOrd="1" destOrd="0" parTransId="{6E7E5511-676C-4B55-8A25-CEA39C494CAD}" sibTransId="{5EBFF3C5-8204-4D66-BAF2-21EAD037A6FA}"/>
    <dgm:cxn modelId="{F3A34E5E-68F3-4C57-9C74-EB11054A96B0}" type="presOf" srcId="{DFCD9E7C-BE7F-405C-BB2B-7780C8A199A7}" destId="{98C9B27F-F019-446D-B0AC-7D5D9CD91C18}" srcOrd="0" destOrd="0" presId="urn:microsoft.com/office/officeart/2005/8/layout/orgChart1"/>
    <dgm:cxn modelId="{4199D310-FC2A-4955-B255-12F55C537D8F}" srcId="{239C0BC5-EEEF-4828-B4FE-2A1BD5B68B25}" destId="{D2FB95F9-77AB-40CC-B492-5E2CE255FDA5}" srcOrd="0" destOrd="0" parTransId="{7E425DBA-5B7E-46EA-89DF-3BA8F34654C7}" sibTransId="{065AE1A6-DBF6-46D3-A40D-CE0F798A773C}"/>
    <dgm:cxn modelId="{82F13738-07A7-4AEC-B86E-6BDFAC5A44F6}" type="presOf" srcId="{B478C2C2-4EDB-46C4-A603-82F817A5C473}" destId="{C1666361-6686-4707-8BB2-D4A48DADE87C}" srcOrd="1" destOrd="0" presId="urn:microsoft.com/office/officeart/2005/8/layout/orgChart1"/>
    <dgm:cxn modelId="{0501F23F-6F19-4A99-B156-14C2FE195869}" type="presOf" srcId="{218B4B92-52F7-442A-9E4B-DE4F4979D331}" destId="{612E4DE3-C76C-4870-97F1-90A575B010B7}" srcOrd="1" destOrd="0" presId="urn:microsoft.com/office/officeart/2005/8/layout/orgChart1"/>
    <dgm:cxn modelId="{1A70BCDA-FFFC-4EA9-ACBE-B4011F49B520}" type="presOf" srcId="{218B4B92-52F7-442A-9E4B-DE4F4979D331}" destId="{2040B780-C729-4374-868A-2559935A5E90}" srcOrd="0" destOrd="0" presId="urn:microsoft.com/office/officeart/2005/8/layout/orgChart1"/>
    <dgm:cxn modelId="{2B0BA6D9-D156-4810-937F-2A910683D519}" type="presOf" srcId="{D2FB95F9-77AB-40CC-B492-5E2CE255FDA5}" destId="{8343CC74-D243-41D8-94A6-C5DDC1CA6DF0}" srcOrd="1" destOrd="0" presId="urn:microsoft.com/office/officeart/2005/8/layout/orgChart1"/>
    <dgm:cxn modelId="{8457D27A-D8CC-460D-92FE-D1D34CFAF174}" type="presOf" srcId="{9D72DBAD-9C65-461F-89A6-2170F607F482}" destId="{31E903E1-BBB1-484D-8E80-E790303CC8B6}" srcOrd="1" destOrd="0" presId="urn:microsoft.com/office/officeart/2005/8/layout/orgChart1"/>
    <dgm:cxn modelId="{4644D28A-5652-4E3A-9FFE-01B857E4AEFB}" type="presOf" srcId="{944901C9-9670-4B75-8CE4-1822D8AF1ECC}" destId="{88794C62-96CD-4756-8A33-868AC08E6241}" srcOrd="0" destOrd="0" presId="urn:microsoft.com/office/officeart/2005/8/layout/orgChart1"/>
    <dgm:cxn modelId="{9B219BF2-69BF-4977-8657-BD65D4A1E74F}" type="presOf" srcId="{233BFD57-9C66-47BE-82DB-F72D4B75EA8E}" destId="{E31CCA55-4A3E-402D-8522-5BA2E4BE5104}" srcOrd="0" destOrd="0" presId="urn:microsoft.com/office/officeart/2005/8/layout/orgChart1"/>
    <dgm:cxn modelId="{234122CD-B3B7-4A04-B2C9-41458B120478}" srcId="{2E565859-487D-4C28-9273-A1FACB8716F7}" destId="{AF6370E2-1767-45BF-8EE1-BE0A50E65AC5}" srcOrd="1" destOrd="0" parTransId="{AB2E6A65-ADFA-4B1D-8340-8819681D77FB}" sibTransId="{A7F92C3D-A295-474D-B481-EDEDE40043E7}"/>
    <dgm:cxn modelId="{FAF87262-C95E-4147-99A2-608F610B8CAE}" type="presOf" srcId="{AF6370E2-1767-45BF-8EE1-BE0A50E65AC5}" destId="{CF2D421B-C820-44AD-8401-7CD20DA537C0}" srcOrd="0" destOrd="0" presId="urn:microsoft.com/office/officeart/2005/8/layout/orgChart1"/>
    <dgm:cxn modelId="{9644E40F-F5EA-4970-8B95-FE50D56F2703}" type="presParOf" srcId="{3954EDC9-C82A-41D7-A351-F19BDDA9B120}" destId="{C238C19A-1F71-4B15-9950-77FE3FF07A62}" srcOrd="0" destOrd="0" presId="urn:microsoft.com/office/officeart/2005/8/layout/orgChart1"/>
    <dgm:cxn modelId="{12064A09-2D66-4A56-8F97-5F54E5FC4F61}" type="presParOf" srcId="{C238C19A-1F71-4B15-9950-77FE3FF07A62}" destId="{96D7EF39-1DC4-4F22-A098-35B5E1781D8D}" srcOrd="0" destOrd="0" presId="urn:microsoft.com/office/officeart/2005/8/layout/orgChart1"/>
    <dgm:cxn modelId="{0F5624A9-056F-4119-84F6-39C45FFFF2B1}" type="presParOf" srcId="{96D7EF39-1DC4-4F22-A098-35B5E1781D8D}" destId="{CBCDD348-4D06-4C40-A134-D73B65E2C8B0}" srcOrd="0" destOrd="0" presId="urn:microsoft.com/office/officeart/2005/8/layout/orgChart1"/>
    <dgm:cxn modelId="{14036834-E728-47B2-8C71-14EE1D267E35}" type="presParOf" srcId="{96D7EF39-1DC4-4F22-A098-35B5E1781D8D}" destId="{8343CC74-D243-41D8-94A6-C5DDC1CA6DF0}" srcOrd="1" destOrd="0" presId="urn:microsoft.com/office/officeart/2005/8/layout/orgChart1"/>
    <dgm:cxn modelId="{B5AF2607-4E51-4790-AFD4-DD43237D0B51}" type="presParOf" srcId="{C238C19A-1F71-4B15-9950-77FE3FF07A62}" destId="{F37F871E-BAFD-4455-B1A8-E3DCD58223D9}" srcOrd="1" destOrd="0" presId="urn:microsoft.com/office/officeart/2005/8/layout/orgChart1"/>
    <dgm:cxn modelId="{981BB316-8DD0-47FB-80F1-66EB98F1AC95}" type="presParOf" srcId="{F37F871E-BAFD-4455-B1A8-E3DCD58223D9}" destId="{C9D2A142-3B07-4E12-A022-E2EB891F426E}" srcOrd="0" destOrd="0" presId="urn:microsoft.com/office/officeart/2005/8/layout/orgChart1"/>
    <dgm:cxn modelId="{0BC37E6C-C8A0-4508-80A1-20A1CDCFCFEC}" type="presParOf" srcId="{F37F871E-BAFD-4455-B1A8-E3DCD58223D9}" destId="{E622726E-7445-487E-A3C8-7E15740CD71C}" srcOrd="1" destOrd="0" presId="urn:microsoft.com/office/officeart/2005/8/layout/orgChart1"/>
    <dgm:cxn modelId="{DC968CAA-11BA-4EE4-9C6D-827EC4D404DB}" type="presParOf" srcId="{E622726E-7445-487E-A3C8-7E15740CD71C}" destId="{2384D39C-F704-45C6-AB09-148B078F9E48}" srcOrd="0" destOrd="0" presId="urn:microsoft.com/office/officeart/2005/8/layout/orgChart1"/>
    <dgm:cxn modelId="{D96916AB-7B7E-4DC6-B5E2-BAEBACF7ECF5}" type="presParOf" srcId="{2384D39C-F704-45C6-AB09-148B078F9E48}" destId="{910AF6A5-E1E8-43A0-99C3-F6C74FB2E98E}" srcOrd="0" destOrd="0" presId="urn:microsoft.com/office/officeart/2005/8/layout/orgChart1"/>
    <dgm:cxn modelId="{FC22286F-7E71-44D2-BDE4-AAE9599E8689}" type="presParOf" srcId="{2384D39C-F704-45C6-AB09-148B078F9E48}" destId="{0C7A2324-6CA5-4DDD-8C9D-9A4F5E5B8F61}" srcOrd="1" destOrd="0" presId="urn:microsoft.com/office/officeart/2005/8/layout/orgChart1"/>
    <dgm:cxn modelId="{8E0675B4-5CF7-48FB-8D5C-63025F48D215}" type="presParOf" srcId="{E622726E-7445-487E-A3C8-7E15740CD71C}" destId="{3D388777-43DF-4483-9652-287C2AFB4A05}" srcOrd="1" destOrd="0" presId="urn:microsoft.com/office/officeart/2005/8/layout/orgChart1"/>
    <dgm:cxn modelId="{DE82738E-BE9F-4306-B0AB-2449A7CAB0D9}" type="presParOf" srcId="{3D388777-43DF-4483-9652-287C2AFB4A05}" destId="{B126E6F3-47D8-4D06-A701-161A18A0E98A}" srcOrd="0" destOrd="0" presId="urn:microsoft.com/office/officeart/2005/8/layout/orgChart1"/>
    <dgm:cxn modelId="{100ECEE0-0CF9-4D92-92FB-8B41B3C20C8E}" type="presParOf" srcId="{3D388777-43DF-4483-9652-287C2AFB4A05}" destId="{7A58E694-4EDC-4F84-89C5-1D1902C1B076}" srcOrd="1" destOrd="0" presId="urn:microsoft.com/office/officeart/2005/8/layout/orgChart1"/>
    <dgm:cxn modelId="{FB9BBBA5-F62B-439B-91FF-FEC647FE5DF6}" type="presParOf" srcId="{7A58E694-4EDC-4F84-89C5-1D1902C1B076}" destId="{CB610E1B-5FDC-4643-AF94-299212A0FD5B}" srcOrd="0" destOrd="0" presId="urn:microsoft.com/office/officeart/2005/8/layout/orgChart1"/>
    <dgm:cxn modelId="{4E0AC968-AD7F-4C2B-A6ED-8D48A782D3D5}" type="presParOf" srcId="{CB610E1B-5FDC-4643-AF94-299212A0FD5B}" destId="{6026907E-6E78-4417-9931-BF91DA0A2FA9}" srcOrd="0" destOrd="0" presId="urn:microsoft.com/office/officeart/2005/8/layout/orgChart1"/>
    <dgm:cxn modelId="{636CF1D8-4C9A-4A25-9E4F-95C4A1437B27}" type="presParOf" srcId="{CB610E1B-5FDC-4643-AF94-299212A0FD5B}" destId="{B9B49ABA-8F05-4E82-A72D-5B7D3B90DD71}" srcOrd="1" destOrd="0" presId="urn:microsoft.com/office/officeart/2005/8/layout/orgChart1"/>
    <dgm:cxn modelId="{FE00DAED-7E3E-4614-9849-4853CF883687}" type="presParOf" srcId="{7A58E694-4EDC-4F84-89C5-1D1902C1B076}" destId="{1027A679-01E3-4D7F-B75A-ADDB0311ECF3}" srcOrd="1" destOrd="0" presId="urn:microsoft.com/office/officeart/2005/8/layout/orgChart1"/>
    <dgm:cxn modelId="{DF35935D-E33D-4E51-84AF-86D07B918BC3}" type="presParOf" srcId="{7A58E694-4EDC-4F84-89C5-1D1902C1B076}" destId="{114A6DFD-4EA5-4623-9AFD-398B20E08DF1}" srcOrd="2" destOrd="0" presId="urn:microsoft.com/office/officeart/2005/8/layout/orgChart1"/>
    <dgm:cxn modelId="{C3850DCE-DFEC-4AF6-A49B-51B38063AC4A}" type="presParOf" srcId="{3D388777-43DF-4483-9652-287C2AFB4A05}" destId="{E31CCA55-4A3E-402D-8522-5BA2E4BE5104}" srcOrd="2" destOrd="0" presId="urn:microsoft.com/office/officeart/2005/8/layout/orgChart1"/>
    <dgm:cxn modelId="{62AE594F-FC04-4FE5-B1DF-D0C125AA4429}" type="presParOf" srcId="{3D388777-43DF-4483-9652-287C2AFB4A05}" destId="{E0353B83-398C-4119-8098-6FDAA99A6E22}" srcOrd="3" destOrd="0" presId="urn:microsoft.com/office/officeart/2005/8/layout/orgChart1"/>
    <dgm:cxn modelId="{E078F96D-1284-4324-BAC7-78F68910A46C}" type="presParOf" srcId="{E0353B83-398C-4119-8098-6FDAA99A6E22}" destId="{E6F5AB98-9A2C-4BCB-AF59-051B18D628CE}" srcOrd="0" destOrd="0" presId="urn:microsoft.com/office/officeart/2005/8/layout/orgChart1"/>
    <dgm:cxn modelId="{FCC66FD3-6A8B-4FBB-99C8-0E9C69451AD4}" type="presParOf" srcId="{E6F5AB98-9A2C-4BCB-AF59-051B18D628CE}" destId="{DEEA1C28-8175-44AA-86F8-8730314CCF8B}" srcOrd="0" destOrd="0" presId="urn:microsoft.com/office/officeart/2005/8/layout/orgChart1"/>
    <dgm:cxn modelId="{E08CD66D-ABD9-4322-9FFC-1423240CDF8E}" type="presParOf" srcId="{E6F5AB98-9A2C-4BCB-AF59-051B18D628CE}" destId="{66DEF31A-F47E-4A55-802C-D98486E34865}" srcOrd="1" destOrd="0" presId="urn:microsoft.com/office/officeart/2005/8/layout/orgChart1"/>
    <dgm:cxn modelId="{07E93C95-9E99-41AE-BA8A-9EC5C336E9ED}" type="presParOf" srcId="{E0353B83-398C-4119-8098-6FDAA99A6E22}" destId="{F829B5B9-0B42-49CD-9BC2-B7B68C443AFF}" srcOrd="1" destOrd="0" presId="urn:microsoft.com/office/officeart/2005/8/layout/orgChart1"/>
    <dgm:cxn modelId="{A4FCBC6E-2626-4A8C-B289-2EFB677BD8A6}" type="presParOf" srcId="{E0353B83-398C-4119-8098-6FDAA99A6E22}" destId="{B8994C87-4A1B-4D8C-9942-CB6721C54240}" srcOrd="2" destOrd="0" presId="urn:microsoft.com/office/officeart/2005/8/layout/orgChart1"/>
    <dgm:cxn modelId="{EC91603D-BB1A-4D30-BAD4-28538D868F03}" type="presParOf" srcId="{3D388777-43DF-4483-9652-287C2AFB4A05}" destId="{5134B722-EAEC-42CC-B222-831F987FD89C}" srcOrd="4" destOrd="0" presId="urn:microsoft.com/office/officeart/2005/8/layout/orgChart1"/>
    <dgm:cxn modelId="{CDE5EF11-14CE-471D-BFBD-7BF3BED353B4}" type="presParOf" srcId="{3D388777-43DF-4483-9652-287C2AFB4A05}" destId="{869146BF-2966-42BF-B31F-0E7E9F0E6E64}" srcOrd="5" destOrd="0" presId="urn:microsoft.com/office/officeart/2005/8/layout/orgChart1"/>
    <dgm:cxn modelId="{8C47359E-9BD9-42B4-A119-BA6F598918D9}" type="presParOf" srcId="{869146BF-2966-42BF-B31F-0E7E9F0E6E64}" destId="{7EA8A0B2-2233-4B94-95A6-C2F989EE7CF6}" srcOrd="0" destOrd="0" presId="urn:microsoft.com/office/officeart/2005/8/layout/orgChart1"/>
    <dgm:cxn modelId="{4005332B-A9FA-4C1A-88E7-0955CB814901}" type="presParOf" srcId="{7EA8A0B2-2233-4B94-95A6-C2F989EE7CF6}" destId="{98C9B27F-F019-446D-B0AC-7D5D9CD91C18}" srcOrd="0" destOrd="0" presId="urn:microsoft.com/office/officeart/2005/8/layout/orgChart1"/>
    <dgm:cxn modelId="{7B2E0446-395C-47B2-B5E5-960195943C51}" type="presParOf" srcId="{7EA8A0B2-2233-4B94-95A6-C2F989EE7CF6}" destId="{912AB527-413D-4EBE-B99A-4A9C4327BDDC}" srcOrd="1" destOrd="0" presId="urn:microsoft.com/office/officeart/2005/8/layout/orgChart1"/>
    <dgm:cxn modelId="{9244439F-8B84-49FD-AB3F-D14FE1C30055}" type="presParOf" srcId="{869146BF-2966-42BF-B31F-0E7E9F0E6E64}" destId="{BDB41D58-8B67-4F78-8D28-FFB24D8C97A9}" srcOrd="1" destOrd="0" presId="urn:microsoft.com/office/officeart/2005/8/layout/orgChart1"/>
    <dgm:cxn modelId="{73ABBF2F-C41C-45DE-96E3-74543871DD0D}" type="presParOf" srcId="{869146BF-2966-42BF-B31F-0E7E9F0E6E64}" destId="{5391125E-8C94-4948-8574-317AACE89F4C}" srcOrd="2" destOrd="0" presId="urn:microsoft.com/office/officeart/2005/8/layout/orgChart1"/>
    <dgm:cxn modelId="{EF868F0C-01FA-49D7-9148-7F70ED7FAD3C}" type="presParOf" srcId="{E622726E-7445-487E-A3C8-7E15740CD71C}" destId="{127BF942-86B8-48DD-8A76-F87C781C5E2A}" srcOrd="2" destOrd="0" presId="urn:microsoft.com/office/officeart/2005/8/layout/orgChart1"/>
    <dgm:cxn modelId="{59AA5272-3114-4011-8D63-E64306818B0A}" type="presParOf" srcId="{F37F871E-BAFD-4455-B1A8-E3DCD58223D9}" destId="{79E1B5D7-90C9-405C-852C-DFE8887DE41D}" srcOrd="2" destOrd="0" presId="urn:microsoft.com/office/officeart/2005/8/layout/orgChart1"/>
    <dgm:cxn modelId="{CA9DAE14-5173-4783-9AEE-98FEFAEDC33E}" type="presParOf" srcId="{F37F871E-BAFD-4455-B1A8-E3DCD58223D9}" destId="{BFCA377C-C2C1-4D78-A892-0F8A76E81851}" srcOrd="3" destOrd="0" presId="urn:microsoft.com/office/officeart/2005/8/layout/orgChart1"/>
    <dgm:cxn modelId="{A63824D2-02FB-4552-8326-F75B2153C658}" type="presParOf" srcId="{BFCA377C-C2C1-4D78-A892-0F8A76E81851}" destId="{CB03FAEB-72DC-403E-9CB3-D294EC2BA486}" srcOrd="0" destOrd="0" presId="urn:microsoft.com/office/officeart/2005/8/layout/orgChart1"/>
    <dgm:cxn modelId="{6375E157-3508-4B2E-BE11-D89028476D46}" type="presParOf" srcId="{CB03FAEB-72DC-403E-9CB3-D294EC2BA486}" destId="{2040B780-C729-4374-868A-2559935A5E90}" srcOrd="0" destOrd="0" presId="urn:microsoft.com/office/officeart/2005/8/layout/orgChart1"/>
    <dgm:cxn modelId="{462DA2DF-7E17-4A20-B295-8AF782179EAB}" type="presParOf" srcId="{CB03FAEB-72DC-403E-9CB3-D294EC2BA486}" destId="{612E4DE3-C76C-4870-97F1-90A575B010B7}" srcOrd="1" destOrd="0" presId="urn:microsoft.com/office/officeart/2005/8/layout/orgChart1"/>
    <dgm:cxn modelId="{6DCA7A0C-A233-4B5D-A63C-B669E1A9B0EB}" type="presParOf" srcId="{BFCA377C-C2C1-4D78-A892-0F8A76E81851}" destId="{8E30E1C7-9246-490F-B96B-DCA64D9386BF}" srcOrd="1" destOrd="0" presId="urn:microsoft.com/office/officeart/2005/8/layout/orgChart1"/>
    <dgm:cxn modelId="{D1311850-B898-4086-B4E5-E0C2789B959C}" type="presParOf" srcId="{8E30E1C7-9246-490F-B96B-DCA64D9386BF}" destId="{9219ABF3-308F-4AC7-A537-8EA4952CF25B}" srcOrd="0" destOrd="0" presId="urn:microsoft.com/office/officeart/2005/8/layout/orgChart1"/>
    <dgm:cxn modelId="{E5F04001-B3AB-4A36-9E3B-33F795641931}" type="presParOf" srcId="{8E30E1C7-9246-490F-B96B-DCA64D9386BF}" destId="{92DC7F1A-2AA8-4468-91CC-B1252ADA9B92}" srcOrd="1" destOrd="0" presId="urn:microsoft.com/office/officeart/2005/8/layout/orgChart1"/>
    <dgm:cxn modelId="{F1B5A697-338F-4B3E-974E-009BBA13275E}" type="presParOf" srcId="{92DC7F1A-2AA8-4468-91CC-B1252ADA9B92}" destId="{0B230BA8-5875-4D8F-A11F-909311333AC4}" srcOrd="0" destOrd="0" presId="urn:microsoft.com/office/officeart/2005/8/layout/orgChart1"/>
    <dgm:cxn modelId="{0E430CB8-BA61-4B12-A7C9-502051AB9F38}" type="presParOf" srcId="{0B230BA8-5875-4D8F-A11F-909311333AC4}" destId="{5F3F06B5-6516-43F8-A901-99594E4A96C2}" srcOrd="0" destOrd="0" presId="urn:microsoft.com/office/officeart/2005/8/layout/orgChart1"/>
    <dgm:cxn modelId="{E65FB6E9-BA17-4DDA-B517-3A25EA2C6688}" type="presParOf" srcId="{0B230BA8-5875-4D8F-A11F-909311333AC4}" destId="{31E903E1-BBB1-484D-8E80-E790303CC8B6}" srcOrd="1" destOrd="0" presId="urn:microsoft.com/office/officeart/2005/8/layout/orgChart1"/>
    <dgm:cxn modelId="{244C492E-AF61-41E3-A169-32526AFE3653}" type="presParOf" srcId="{92DC7F1A-2AA8-4468-91CC-B1252ADA9B92}" destId="{06934868-15B3-443A-9B25-2BFE107CDFBC}" srcOrd="1" destOrd="0" presId="urn:microsoft.com/office/officeart/2005/8/layout/orgChart1"/>
    <dgm:cxn modelId="{CDC84F94-E464-498F-94D8-C94A7969060C}" type="presParOf" srcId="{92DC7F1A-2AA8-4468-91CC-B1252ADA9B92}" destId="{226B6ED8-543F-43EF-8AFF-2024218594E8}" srcOrd="2" destOrd="0" presId="urn:microsoft.com/office/officeart/2005/8/layout/orgChart1"/>
    <dgm:cxn modelId="{69B02425-8A20-4C75-BE12-B67A930AA7E5}" type="presParOf" srcId="{8E30E1C7-9246-490F-B96B-DCA64D9386BF}" destId="{789D3ED4-9DE6-46D6-9564-DF82C9DD52C7}" srcOrd="2" destOrd="0" presId="urn:microsoft.com/office/officeart/2005/8/layout/orgChart1"/>
    <dgm:cxn modelId="{983B097B-8ECC-4AEE-975B-A58C70AE7048}" type="presParOf" srcId="{8E30E1C7-9246-490F-B96B-DCA64D9386BF}" destId="{A1F71C49-FA93-4270-B90E-E178C5BD9E48}" srcOrd="3" destOrd="0" presId="urn:microsoft.com/office/officeart/2005/8/layout/orgChart1"/>
    <dgm:cxn modelId="{B70A08D1-8674-4536-ABBC-B24FDFFC9968}" type="presParOf" srcId="{A1F71C49-FA93-4270-B90E-E178C5BD9E48}" destId="{F3DF4BEA-58C7-44E1-906C-47F39A15EFFC}" srcOrd="0" destOrd="0" presId="urn:microsoft.com/office/officeart/2005/8/layout/orgChart1"/>
    <dgm:cxn modelId="{DB945C29-3B3B-4D3A-9CFB-64B53F6E5677}" type="presParOf" srcId="{F3DF4BEA-58C7-44E1-906C-47F39A15EFFC}" destId="{94E1449F-A553-46CC-ABE5-ED43B8D9C1E6}" srcOrd="0" destOrd="0" presId="urn:microsoft.com/office/officeart/2005/8/layout/orgChart1"/>
    <dgm:cxn modelId="{0CC43082-C8C4-423B-B56A-844A3E42D850}" type="presParOf" srcId="{F3DF4BEA-58C7-44E1-906C-47F39A15EFFC}" destId="{DEF100C5-6A35-4CFE-85ED-BD33BB035463}" srcOrd="1" destOrd="0" presId="urn:microsoft.com/office/officeart/2005/8/layout/orgChart1"/>
    <dgm:cxn modelId="{CBF4C670-D4BA-4B6A-9582-99DA5A39A813}" type="presParOf" srcId="{A1F71C49-FA93-4270-B90E-E178C5BD9E48}" destId="{AA47951E-7EAB-4C81-B904-FD24CD8F46C1}" srcOrd="1" destOrd="0" presId="urn:microsoft.com/office/officeart/2005/8/layout/orgChart1"/>
    <dgm:cxn modelId="{400691F0-61C6-4E21-A446-FAF2B940054E}" type="presParOf" srcId="{A1F71C49-FA93-4270-B90E-E178C5BD9E48}" destId="{A09AC132-C97F-492D-A7AF-AE9A337645D4}" srcOrd="2" destOrd="0" presId="urn:microsoft.com/office/officeart/2005/8/layout/orgChart1"/>
    <dgm:cxn modelId="{B2944E56-07F4-43B8-9844-424C4C4369B5}" type="presParOf" srcId="{8E30E1C7-9246-490F-B96B-DCA64D9386BF}" destId="{ECEAC569-4F14-4099-A566-8BA35965A9AF}" srcOrd="4" destOrd="0" presId="urn:microsoft.com/office/officeart/2005/8/layout/orgChart1"/>
    <dgm:cxn modelId="{7FFAEE7C-CFEE-458C-8C56-6B5563F1DCF3}" type="presParOf" srcId="{8E30E1C7-9246-490F-B96B-DCA64D9386BF}" destId="{902E058E-AF84-476C-A6B7-3E5CE263A966}" srcOrd="5" destOrd="0" presId="urn:microsoft.com/office/officeart/2005/8/layout/orgChart1"/>
    <dgm:cxn modelId="{2C8575F9-BB86-4D0A-8759-1E679D9779A4}" type="presParOf" srcId="{902E058E-AF84-476C-A6B7-3E5CE263A966}" destId="{13FCCCF2-4548-45B5-A973-084B456FC544}" srcOrd="0" destOrd="0" presId="urn:microsoft.com/office/officeart/2005/8/layout/orgChart1"/>
    <dgm:cxn modelId="{5A01B0DD-4729-4B0D-BD7C-BBCB05E01561}" type="presParOf" srcId="{13FCCCF2-4548-45B5-A973-084B456FC544}" destId="{87014C62-00FC-4074-A96C-645D7D6425A6}" srcOrd="0" destOrd="0" presId="urn:microsoft.com/office/officeart/2005/8/layout/orgChart1"/>
    <dgm:cxn modelId="{3F9FDE8D-1359-43FB-9A44-4048FFE28DDD}" type="presParOf" srcId="{13FCCCF2-4548-45B5-A973-084B456FC544}" destId="{AB6F87E5-9CEA-457B-A212-750AA47F33D2}" srcOrd="1" destOrd="0" presId="urn:microsoft.com/office/officeart/2005/8/layout/orgChart1"/>
    <dgm:cxn modelId="{FAE5C2A6-36A4-48F1-A9F3-57157AD478D6}" type="presParOf" srcId="{902E058E-AF84-476C-A6B7-3E5CE263A966}" destId="{32988F26-3211-45B8-8025-940ECD4AB387}" srcOrd="1" destOrd="0" presId="urn:microsoft.com/office/officeart/2005/8/layout/orgChart1"/>
    <dgm:cxn modelId="{0773AAD1-99A3-44B3-969D-1D81B3ED30F4}" type="presParOf" srcId="{902E058E-AF84-476C-A6B7-3E5CE263A966}" destId="{777C9D86-9543-4EA4-BF03-9527150BA257}" srcOrd="2" destOrd="0" presId="urn:microsoft.com/office/officeart/2005/8/layout/orgChart1"/>
    <dgm:cxn modelId="{9E745210-DDFD-4813-BBB1-4E609948FDA3}" type="presParOf" srcId="{BFCA377C-C2C1-4D78-A892-0F8A76E81851}" destId="{F32AA874-A315-403D-A3AD-35F2D4AED0AB}" srcOrd="2" destOrd="0" presId="urn:microsoft.com/office/officeart/2005/8/layout/orgChart1"/>
    <dgm:cxn modelId="{C9475C44-5DD9-461B-8DE1-3A7890A6AA1D}" type="presParOf" srcId="{F37F871E-BAFD-4455-B1A8-E3DCD58223D9}" destId="{C516D6D1-395A-487A-A406-64AB2EA84CAD}" srcOrd="4" destOrd="0" presId="urn:microsoft.com/office/officeart/2005/8/layout/orgChart1"/>
    <dgm:cxn modelId="{B1EE0880-71BE-4D71-BBAF-44C8C6009157}" type="presParOf" srcId="{F37F871E-BAFD-4455-B1A8-E3DCD58223D9}" destId="{302838F7-6144-4F67-AE99-33C2074C5244}" srcOrd="5" destOrd="0" presId="urn:microsoft.com/office/officeart/2005/8/layout/orgChart1"/>
    <dgm:cxn modelId="{88F75BE4-A24B-4E70-AE7D-A7C3FCF0FF28}" type="presParOf" srcId="{302838F7-6144-4F67-AE99-33C2074C5244}" destId="{B9FFCE66-0971-4CAD-824A-4706386DD958}" srcOrd="0" destOrd="0" presId="urn:microsoft.com/office/officeart/2005/8/layout/orgChart1"/>
    <dgm:cxn modelId="{4B36755C-06D6-4A37-9100-75F7E3FE2197}" type="presParOf" srcId="{B9FFCE66-0971-4CAD-824A-4706386DD958}" destId="{B1C46C9C-7BB0-4610-A906-9AD10033BFE9}" srcOrd="0" destOrd="0" presId="urn:microsoft.com/office/officeart/2005/8/layout/orgChart1"/>
    <dgm:cxn modelId="{5D36B936-B062-4F74-90FB-15BCFFDA1AB3}" type="presParOf" srcId="{B9FFCE66-0971-4CAD-824A-4706386DD958}" destId="{C1666361-6686-4707-8BB2-D4A48DADE87C}" srcOrd="1" destOrd="0" presId="urn:microsoft.com/office/officeart/2005/8/layout/orgChart1"/>
    <dgm:cxn modelId="{ECE4983F-BE00-4B5C-AAB1-70F240828982}" type="presParOf" srcId="{302838F7-6144-4F67-AE99-33C2074C5244}" destId="{75020233-17DE-4C62-90B0-8E1E1F1EBEFA}" srcOrd="1" destOrd="0" presId="urn:microsoft.com/office/officeart/2005/8/layout/orgChart1"/>
    <dgm:cxn modelId="{94EB177B-8412-4D96-8D17-13D3470DA2CB}" type="presParOf" srcId="{75020233-17DE-4C62-90B0-8E1E1F1EBEFA}" destId="{D43DDE25-23DA-401E-8D47-38BCFB332D50}" srcOrd="0" destOrd="0" presId="urn:microsoft.com/office/officeart/2005/8/layout/orgChart1"/>
    <dgm:cxn modelId="{DEC41469-F72B-4FD8-AC4D-D4A31D32ED94}" type="presParOf" srcId="{75020233-17DE-4C62-90B0-8E1E1F1EBEFA}" destId="{BBC1F54A-DAFA-470C-BE42-A4FE2B5701C0}" srcOrd="1" destOrd="0" presId="urn:microsoft.com/office/officeart/2005/8/layout/orgChart1"/>
    <dgm:cxn modelId="{69F6D5F1-FC4D-4BA7-9448-8C2701AC8767}" type="presParOf" srcId="{BBC1F54A-DAFA-470C-BE42-A4FE2B5701C0}" destId="{60061B50-0AA4-4FD6-A869-FC6F64390C54}" srcOrd="0" destOrd="0" presId="urn:microsoft.com/office/officeart/2005/8/layout/orgChart1"/>
    <dgm:cxn modelId="{58873317-49D7-4AA1-976D-F8FF0AD32F42}" type="presParOf" srcId="{60061B50-0AA4-4FD6-A869-FC6F64390C54}" destId="{88794C62-96CD-4756-8A33-868AC08E6241}" srcOrd="0" destOrd="0" presId="urn:microsoft.com/office/officeart/2005/8/layout/orgChart1"/>
    <dgm:cxn modelId="{30F82B83-ECD4-41ED-89C4-B36125AFCD9E}" type="presParOf" srcId="{60061B50-0AA4-4FD6-A869-FC6F64390C54}" destId="{4140EBF1-6887-4E0F-BC95-0C82798E808B}" srcOrd="1" destOrd="0" presId="urn:microsoft.com/office/officeart/2005/8/layout/orgChart1"/>
    <dgm:cxn modelId="{8C77D9FB-944F-4047-8D39-144E69218B10}" type="presParOf" srcId="{BBC1F54A-DAFA-470C-BE42-A4FE2B5701C0}" destId="{A109E1DE-47E8-4535-AA82-F06AE3D80C27}" srcOrd="1" destOrd="0" presId="urn:microsoft.com/office/officeart/2005/8/layout/orgChart1"/>
    <dgm:cxn modelId="{BEDD6ADD-297F-4669-B6FC-2D67E8715997}" type="presParOf" srcId="{BBC1F54A-DAFA-470C-BE42-A4FE2B5701C0}" destId="{AA662573-0FA3-40E5-A757-2F8B714405A2}" srcOrd="2" destOrd="0" presId="urn:microsoft.com/office/officeart/2005/8/layout/orgChart1"/>
    <dgm:cxn modelId="{67203A8C-91F7-472E-8C4F-16C5D69570A0}" type="presParOf" srcId="{302838F7-6144-4F67-AE99-33C2074C5244}" destId="{F2374A0E-71C7-45D5-A744-20EB6CE65905}" srcOrd="2" destOrd="0" presId="urn:microsoft.com/office/officeart/2005/8/layout/orgChart1"/>
    <dgm:cxn modelId="{E4D549B8-8576-4CB6-BF01-809791E12D2C}" type="presParOf" srcId="{F37F871E-BAFD-4455-B1A8-E3DCD58223D9}" destId="{617AD190-2006-40C5-9317-FDCB5908326D}" srcOrd="6" destOrd="0" presId="urn:microsoft.com/office/officeart/2005/8/layout/orgChart1"/>
    <dgm:cxn modelId="{79D03495-32BC-4846-9150-38D47B5C2F94}" type="presParOf" srcId="{F37F871E-BAFD-4455-B1A8-E3DCD58223D9}" destId="{B56C892E-4A1C-4FDE-BEA3-25562CA022E0}" srcOrd="7" destOrd="0" presId="urn:microsoft.com/office/officeart/2005/8/layout/orgChart1"/>
    <dgm:cxn modelId="{4285DF1B-CE8B-434F-9250-316B8CC1B34D}" type="presParOf" srcId="{B56C892E-4A1C-4FDE-BEA3-25562CA022E0}" destId="{9AF8E6E4-0AB9-4567-BE58-F9CECF25DDD0}" srcOrd="0" destOrd="0" presId="urn:microsoft.com/office/officeart/2005/8/layout/orgChart1"/>
    <dgm:cxn modelId="{0E122B2B-6AD7-4598-98A0-912F50381F7F}" type="presParOf" srcId="{9AF8E6E4-0AB9-4567-BE58-F9CECF25DDD0}" destId="{5428BEDA-589C-492C-A2BA-F62B22B11517}" srcOrd="0" destOrd="0" presId="urn:microsoft.com/office/officeart/2005/8/layout/orgChart1"/>
    <dgm:cxn modelId="{E17685B4-D864-4C1F-A442-0467D4C5CF76}" type="presParOf" srcId="{9AF8E6E4-0AB9-4567-BE58-F9CECF25DDD0}" destId="{F3C57FD0-35B1-48AD-B27F-758784854702}" srcOrd="1" destOrd="0" presId="urn:microsoft.com/office/officeart/2005/8/layout/orgChart1"/>
    <dgm:cxn modelId="{9A5EE6C0-0008-44EE-A171-4CDECEE2ABA3}" type="presParOf" srcId="{B56C892E-4A1C-4FDE-BEA3-25562CA022E0}" destId="{59F72A2F-CD6A-41B6-A8FA-7EB7B16FA21B}" srcOrd="1" destOrd="0" presId="urn:microsoft.com/office/officeart/2005/8/layout/orgChart1"/>
    <dgm:cxn modelId="{A4E71846-4AB6-43C6-B332-83554F17D019}" type="presParOf" srcId="{59F72A2F-CD6A-41B6-A8FA-7EB7B16FA21B}" destId="{5DFB58E7-B14A-4B88-813C-5E700D91B45E}" srcOrd="0" destOrd="0" presId="urn:microsoft.com/office/officeart/2005/8/layout/orgChart1"/>
    <dgm:cxn modelId="{9C7C7FA5-63FF-4EAA-91F9-74DAE629A2AE}" type="presParOf" srcId="{59F72A2F-CD6A-41B6-A8FA-7EB7B16FA21B}" destId="{BDF8D7CB-A821-45D5-B961-920FB343870D}" srcOrd="1" destOrd="0" presId="urn:microsoft.com/office/officeart/2005/8/layout/orgChart1"/>
    <dgm:cxn modelId="{2E0940AB-7F3B-44F3-A0EB-6574CF963E2E}" type="presParOf" srcId="{BDF8D7CB-A821-45D5-B961-920FB343870D}" destId="{0E1A14AA-FE60-40DA-9999-0F7F47B5306D}" srcOrd="0" destOrd="0" presId="urn:microsoft.com/office/officeart/2005/8/layout/orgChart1"/>
    <dgm:cxn modelId="{BDEB3EFB-58C7-4519-B673-E0AC0F967DB1}" type="presParOf" srcId="{0E1A14AA-FE60-40DA-9999-0F7F47B5306D}" destId="{B4EAADF3-6BB5-472C-823E-97A8E8D638FF}" srcOrd="0" destOrd="0" presId="urn:microsoft.com/office/officeart/2005/8/layout/orgChart1"/>
    <dgm:cxn modelId="{66921463-C068-4E22-99EC-B656CD1C174C}" type="presParOf" srcId="{0E1A14AA-FE60-40DA-9999-0F7F47B5306D}" destId="{AA59D571-39F0-41E2-84A1-D214202A70D4}" srcOrd="1" destOrd="0" presId="urn:microsoft.com/office/officeart/2005/8/layout/orgChart1"/>
    <dgm:cxn modelId="{9A9D879D-BEB3-4098-9D76-5B4AA9F8AC58}" type="presParOf" srcId="{BDF8D7CB-A821-45D5-B961-920FB343870D}" destId="{A2CF1AE0-7654-4DD6-9A2C-632A4B90B375}" srcOrd="1" destOrd="0" presId="urn:microsoft.com/office/officeart/2005/8/layout/orgChart1"/>
    <dgm:cxn modelId="{5198D28A-2882-4F63-901F-EAF304300058}" type="presParOf" srcId="{BDF8D7CB-A821-45D5-B961-920FB343870D}" destId="{C24A2412-39FD-4433-BD4C-339BE055BD63}" srcOrd="2" destOrd="0" presId="urn:microsoft.com/office/officeart/2005/8/layout/orgChart1"/>
    <dgm:cxn modelId="{518806D9-B9D3-4BB0-A440-D02F8AF1151D}" type="presParOf" srcId="{59F72A2F-CD6A-41B6-A8FA-7EB7B16FA21B}" destId="{E0C95AA6-2972-4971-A3A8-4705312529CB}" srcOrd="2" destOrd="0" presId="urn:microsoft.com/office/officeart/2005/8/layout/orgChart1"/>
    <dgm:cxn modelId="{C84D4888-62F2-4153-A554-C5E8D2955BA3}" type="presParOf" srcId="{59F72A2F-CD6A-41B6-A8FA-7EB7B16FA21B}" destId="{93204AB5-7DA9-4CFE-A929-57A2A8064BB5}" srcOrd="3" destOrd="0" presId="urn:microsoft.com/office/officeart/2005/8/layout/orgChart1"/>
    <dgm:cxn modelId="{038435C8-5FB3-4F77-9ED4-457BBFD9673C}" type="presParOf" srcId="{93204AB5-7DA9-4CFE-A929-57A2A8064BB5}" destId="{BE19ADDB-B2A1-4FB2-86AA-131F20540EA4}" srcOrd="0" destOrd="0" presId="urn:microsoft.com/office/officeart/2005/8/layout/orgChart1"/>
    <dgm:cxn modelId="{EE752F7C-5D2E-4B02-BB76-2DD49C8AA004}" type="presParOf" srcId="{BE19ADDB-B2A1-4FB2-86AA-131F20540EA4}" destId="{CF2D421B-C820-44AD-8401-7CD20DA537C0}" srcOrd="0" destOrd="0" presId="urn:microsoft.com/office/officeart/2005/8/layout/orgChart1"/>
    <dgm:cxn modelId="{CE8820D9-617D-4BF9-9BC0-994D6E6EA74F}" type="presParOf" srcId="{BE19ADDB-B2A1-4FB2-86AA-131F20540EA4}" destId="{9A0270AD-DEC7-4002-A189-4E04B898B14D}" srcOrd="1" destOrd="0" presId="urn:microsoft.com/office/officeart/2005/8/layout/orgChart1"/>
    <dgm:cxn modelId="{2CF80FCB-3794-470A-BEDC-FC2B74909B15}" type="presParOf" srcId="{93204AB5-7DA9-4CFE-A929-57A2A8064BB5}" destId="{46C753C4-36C4-4A7E-939F-F04E930069FE}" srcOrd="1" destOrd="0" presId="urn:microsoft.com/office/officeart/2005/8/layout/orgChart1"/>
    <dgm:cxn modelId="{DF50A830-C3C6-4329-9343-7D2ACD5E4156}" type="presParOf" srcId="{93204AB5-7DA9-4CFE-A929-57A2A8064BB5}" destId="{E52B7BC6-F4BB-46FF-B536-4FFF110CC94C}" srcOrd="2" destOrd="0" presId="urn:microsoft.com/office/officeart/2005/8/layout/orgChart1"/>
    <dgm:cxn modelId="{7EC80B34-6CC1-4D19-ADD3-E765E294C92F}" type="presParOf" srcId="{B56C892E-4A1C-4FDE-BEA3-25562CA022E0}" destId="{C7600B6E-C90E-447D-A41A-7B5251219A23}" srcOrd="2" destOrd="0" presId="urn:microsoft.com/office/officeart/2005/8/layout/orgChart1"/>
    <dgm:cxn modelId="{D1E45F16-FA2B-4C8E-8AFC-850ED337EEB1}" type="presParOf" srcId="{C238C19A-1F71-4B15-9950-77FE3FF07A62}" destId="{CA55FBCE-B2F3-4CCE-A850-C6FB90FDBFB0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C6AEE8-15A9-4EE4-BFB7-32589D24B054}" type="doc">
      <dgm:prSet loTypeId="urn:microsoft.com/office/officeart/2005/8/layout/chevron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BB51A36-7954-46F9-A7EE-296094DF1734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0E18854-8791-413E-99B5-FA7579472CB2}" type="parTrans" cxnId="{BD514D0A-9F06-494C-8928-A5477599D73A}">
      <dgm:prSet/>
      <dgm:spPr/>
      <dgm:t>
        <a:bodyPr/>
        <a:lstStyle/>
        <a:p>
          <a:endParaRPr lang="en-US"/>
        </a:p>
      </dgm:t>
    </dgm:pt>
    <dgm:pt modelId="{8CBD3E59-B9A5-4384-A4FF-0455931DC653}" type="sibTrans" cxnId="{BD514D0A-9F06-494C-8928-A5477599D73A}">
      <dgm:prSet/>
      <dgm:spPr/>
      <dgm:t>
        <a:bodyPr/>
        <a:lstStyle/>
        <a:p>
          <a:endParaRPr lang="en-US"/>
        </a:p>
      </dgm:t>
    </dgm:pt>
    <dgm:pt modelId="{17AE744A-12E8-47C9-91A8-10C002BE6703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90F6DB8-D17F-4568-BF87-26E230EA71FB}" type="parTrans" cxnId="{17F49926-1002-4236-8ECC-E1A746930EB4}">
      <dgm:prSet/>
      <dgm:spPr/>
      <dgm:t>
        <a:bodyPr/>
        <a:lstStyle/>
        <a:p>
          <a:endParaRPr lang="en-US"/>
        </a:p>
      </dgm:t>
    </dgm:pt>
    <dgm:pt modelId="{8B698E9F-1E98-431F-B691-1A2909D33D82}" type="sibTrans" cxnId="{17F49926-1002-4236-8ECC-E1A746930EB4}">
      <dgm:prSet/>
      <dgm:spPr/>
      <dgm:t>
        <a:bodyPr/>
        <a:lstStyle/>
        <a:p>
          <a:endParaRPr lang="en-US"/>
        </a:p>
      </dgm:t>
    </dgm:pt>
    <dgm:pt modelId="{7BF2E482-21D8-40B0-88C1-69506684D8F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1FFE999-6940-4215-BB82-59276E2D74E0}" type="parTrans" cxnId="{5031ACC8-DC51-40EF-A33A-2DEB9E9B7134}">
      <dgm:prSet/>
      <dgm:spPr/>
      <dgm:t>
        <a:bodyPr/>
        <a:lstStyle/>
        <a:p>
          <a:endParaRPr lang="en-US"/>
        </a:p>
      </dgm:t>
    </dgm:pt>
    <dgm:pt modelId="{409523DC-7528-4273-AC33-A8C18252F697}" type="sibTrans" cxnId="{5031ACC8-DC51-40EF-A33A-2DEB9E9B7134}">
      <dgm:prSet/>
      <dgm:spPr/>
      <dgm:t>
        <a:bodyPr/>
        <a:lstStyle/>
        <a:p>
          <a:endParaRPr lang="en-US"/>
        </a:p>
      </dgm:t>
    </dgm:pt>
    <dgm:pt modelId="{C61B19AF-8FF3-4B15-9696-D39C4232D186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63C109D-EFA6-4877-8842-FDBE23505342}" type="parTrans" cxnId="{5191300D-4B56-4DB6-836B-706291ED2A54}">
      <dgm:prSet/>
      <dgm:spPr/>
      <dgm:t>
        <a:bodyPr/>
        <a:lstStyle/>
        <a:p>
          <a:endParaRPr lang="en-US"/>
        </a:p>
      </dgm:t>
    </dgm:pt>
    <dgm:pt modelId="{41A13EC6-2355-4FD7-80C3-958B7E98FFD9}" type="sibTrans" cxnId="{5191300D-4B56-4DB6-836B-706291ED2A54}">
      <dgm:prSet/>
      <dgm:spPr/>
      <dgm:t>
        <a:bodyPr/>
        <a:lstStyle/>
        <a:p>
          <a:endParaRPr lang="en-US"/>
        </a:p>
      </dgm:t>
    </dgm:pt>
    <dgm:pt modelId="{34B77E57-F1F4-4F81-ABC3-F04DBAC22F1B}">
      <dgm:prSet phldrT="[Text]" custT="1"/>
      <dgm:spPr/>
      <dgm:t>
        <a:bodyPr/>
        <a:lstStyle/>
        <a:p>
          <a:r>
            <a:rPr lang="en-US" sz="900" b="1" dirty="0" smtClean="0"/>
            <a:t>Requirement</a:t>
          </a:r>
          <a:endParaRPr lang="en-US" sz="900" b="1" dirty="0"/>
        </a:p>
      </dgm:t>
    </dgm:pt>
    <dgm:pt modelId="{DA09E366-BDE1-4DF4-9602-430F001116B8}" type="parTrans" cxnId="{A0DBA019-1E64-4962-8C86-41E8C538F411}">
      <dgm:prSet/>
      <dgm:spPr/>
      <dgm:t>
        <a:bodyPr/>
        <a:lstStyle/>
        <a:p>
          <a:endParaRPr lang="en-US"/>
        </a:p>
      </dgm:t>
    </dgm:pt>
    <dgm:pt modelId="{15711E35-A586-4D25-B7D2-467435B8C2CA}" type="sibTrans" cxnId="{A0DBA019-1E64-4962-8C86-41E8C538F411}">
      <dgm:prSet/>
      <dgm:spPr/>
      <dgm:t>
        <a:bodyPr/>
        <a:lstStyle/>
        <a:p>
          <a:endParaRPr lang="en-US"/>
        </a:p>
      </dgm:t>
    </dgm:pt>
    <dgm:pt modelId="{EE74D4E6-4773-4235-9780-79BCA772A89B}">
      <dgm:prSet phldrT="[Text]" custT="1"/>
      <dgm:spPr/>
      <dgm:t>
        <a:bodyPr/>
        <a:lstStyle/>
        <a:p>
          <a:r>
            <a:rPr lang="en-US" sz="900" b="1" dirty="0" smtClean="0"/>
            <a:t>Design</a:t>
          </a:r>
          <a:endParaRPr lang="en-US" sz="900" b="1" dirty="0"/>
        </a:p>
      </dgm:t>
    </dgm:pt>
    <dgm:pt modelId="{E3A64F28-E771-4F60-9132-0DA520F4EDF2}" type="parTrans" cxnId="{50121938-8528-4214-9DFB-B92307DB19DB}">
      <dgm:prSet/>
      <dgm:spPr/>
      <dgm:t>
        <a:bodyPr/>
        <a:lstStyle/>
        <a:p>
          <a:endParaRPr lang="en-US"/>
        </a:p>
      </dgm:t>
    </dgm:pt>
    <dgm:pt modelId="{74BEE405-E954-43EB-809E-9F198C573D2C}" type="sibTrans" cxnId="{50121938-8528-4214-9DFB-B92307DB19DB}">
      <dgm:prSet/>
      <dgm:spPr/>
      <dgm:t>
        <a:bodyPr/>
        <a:lstStyle/>
        <a:p>
          <a:endParaRPr lang="en-US"/>
        </a:p>
      </dgm:t>
    </dgm:pt>
    <dgm:pt modelId="{7399C570-41FC-429C-90C5-105BB69B1398}">
      <dgm:prSet phldrT="[Text]" custT="1"/>
      <dgm:spPr/>
      <dgm:t>
        <a:bodyPr/>
        <a:lstStyle/>
        <a:p>
          <a:r>
            <a:rPr lang="en-US" sz="900" b="1" dirty="0" smtClean="0"/>
            <a:t>Code</a:t>
          </a:r>
          <a:endParaRPr lang="en-US" sz="900" b="1" dirty="0"/>
        </a:p>
      </dgm:t>
    </dgm:pt>
    <dgm:pt modelId="{CB186B40-ABF3-4337-9E3F-2029394EF11E}" type="parTrans" cxnId="{47731801-06D2-48B7-99F2-7513CE452D46}">
      <dgm:prSet/>
      <dgm:spPr/>
      <dgm:t>
        <a:bodyPr/>
        <a:lstStyle/>
        <a:p>
          <a:endParaRPr lang="en-US"/>
        </a:p>
      </dgm:t>
    </dgm:pt>
    <dgm:pt modelId="{EE0D4CEE-1DDF-4611-8634-966C12A7D2AA}" type="sibTrans" cxnId="{47731801-06D2-48B7-99F2-7513CE452D46}">
      <dgm:prSet/>
      <dgm:spPr/>
      <dgm:t>
        <a:bodyPr/>
        <a:lstStyle/>
        <a:p>
          <a:endParaRPr lang="en-US"/>
        </a:p>
      </dgm:t>
    </dgm:pt>
    <dgm:pt modelId="{5E870881-4435-4CFF-BB99-DFBA31AF6EC5}">
      <dgm:prSet phldrT="[Text]" custT="1"/>
      <dgm:spPr/>
      <dgm:t>
        <a:bodyPr/>
        <a:lstStyle/>
        <a:p>
          <a:r>
            <a:rPr lang="en-US" sz="900" b="1" dirty="0" smtClean="0"/>
            <a:t>Test</a:t>
          </a:r>
          <a:endParaRPr lang="en-US" sz="900" b="1" dirty="0"/>
        </a:p>
      </dgm:t>
    </dgm:pt>
    <dgm:pt modelId="{D7696458-B617-4816-9A26-056B9F868FA2}" type="parTrans" cxnId="{B2E51F08-EC80-4CBB-8F14-6ED344399105}">
      <dgm:prSet/>
      <dgm:spPr/>
      <dgm:t>
        <a:bodyPr/>
        <a:lstStyle/>
        <a:p>
          <a:endParaRPr lang="en-US"/>
        </a:p>
      </dgm:t>
    </dgm:pt>
    <dgm:pt modelId="{EBCBABC1-5D36-45F1-BCEC-4B1B25F11109}" type="sibTrans" cxnId="{B2E51F08-EC80-4CBB-8F14-6ED344399105}">
      <dgm:prSet/>
      <dgm:spPr/>
      <dgm:t>
        <a:bodyPr/>
        <a:lstStyle/>
        <a:p>
          <a:endParaRPr lang="en-US"/>
        </a:p>
      </dgm:t>
    </dgm:pt>
    <dgm:pt modelId="{F77E6B12-9B2F-4B7B-A738-E739616FC33C}" type="pres">
      <dgm:prSet presAssocID="{89C6AEE8-15A9-4EE4-BFB7-32589D24B0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BD43BA-E1FB-4AF1-A4BE-BF804F9624C9}" type="pres">
      <dgm:prSet presAssocID="{8BB51A36-7954-46F9-A7EE-296094DF1734}" presName="composite" presStyleCnt="0"/>
      <dgm:spPr/>
    </dgm:pt>
    <dgm:pt modelId="{1D31D32D-40ED-4534-A2A3-7C8B5B674FD1}" type="pres">
      <dgm:prSet presAssocID="{8BB51A36-7954-46F9-A7EE-296094DF1734}" presName="parentText" presStyleLbl="alignNode1" presStyleIdx="0" presStyleCnt="4" custLinFactNeighborX="-186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D18DC-105A-479F-B217-D767AC448AE6}" type="pres">
      <dgm:prSet presAssocID="{8BB51A36-7954-46F9-A7EE-296094DF1734}" presName="descendantText" presStyleLbl="alignAcc1" presStyleIdx="0" presStyleCnt="4" custLinFactNeighborY="-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FA3F2-7372-48C1-9292-5EC57816AC1A}" type="pres">
      <dgm:prSet presAssocID="{8CBD3E59-B9A5-4384-A4FF-0455931DC653}" presName="sp" presStyleCnt="0"/>
      <dgm:spPr/>
    </dgm:pt>
    <dgm:pt modelId="{600C901E-9108-4681-8CD2-5CF7652E3329}" type="pres">
      <dgm:prSet presAssocID="{17AE744A-12E8-47C9-91A8-10C002BE6703}" presName="composite" presStyleCnt="0"/>
      <dgm:spPr/>
    </dgm:pt>
    <dgm:pt modelId="{E0425CE1-0A5F-43AD-BC6A-5AF7B9CBCF47}" type="pres">
      <dgm:prSet presAssocID="{17AE744A-12E8-47C9-91A8-10C002BE670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BEE3D-22A8-4EDE-A4CE-BE2198E67277}" type="pres">
      <dgm:prSet presAssocID="{17AE744A-12E8-47C9-91A8-10C002BE6703}" presName="descendantText" presStyleLbl="alignAcc1" presStyleIdx="1" presStyleCnt="4" custLinFactNeighborY="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02FCE-BBB5-4915-8ACF-B6FEDD9D18D7}" type="pres">
      <dgm:prSet presAssocID="{8B698E9F-1E98-431F-B691-1A2909D33D82}" presName="sp" presStyleCnt="0"/>
      <dgm:spPr/>
    </dgm:pt>
    <dgm:pt modelId="{9F4CBF58-376E-476B-864D-2994B97831E8}" type="pres">
      <dgm:prSet presAssocID="{7BF2E482-21D8-40B0-88C1-69506684D8F7}" presName="composite" presStyleCnt="0"/>
      <dgm:spPr/>
    </dgm:pt>
    <dgm:pt modelId="{35002D7C-728B-414B-A150-6F6AB95056D1}" type="pres">
      <dgm:prSet presAssocID="{7BF2E482-21D8-40B0-88C1-69506684D8F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D519E-ED49-4756-96E2-465D5878097B}" type="pres">
      <dgm:prSet presAssocID="{7BF2E482-21D8-40B0-88C1-69506684D8F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4DEC9-3A72-45BB-B719-C0216A396EEC}" type="pres">
      <dgm:prSet presAssocID="{409523DC-7528-4273-AC33-A8C18252F697}" presName="sp" presStyleCnt="0"/>
      <dgm:spPr/>
    </dgm:pt>
    <dgm:pt modelId="{28B4EE2B-7208-4FEF-91E2-CCE38A84B303}" type="pres">
      <dgm:prSet presAssocID="{C61B19AF-8FF3-4B15-9696-D39C4232D186}" presName="composite" presStyleCnt="0"/>
      <dgm:spPr/>
    </dgm:pt>
    <dgm:pt modelId="{ED40B28A-21A8-475D-8DF7-4EA3E7BA898D}" type="pres">
      <dgm:prSet presAssocID="{C61B19AF-8FF3-4B15-9696-D39C4232D1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142DF-F236-4FF4-9806-0FF6EE5DE069}" type="pres">
      <dgm:prSet presAssocID="{C61B19AF-8FF3-4B15-9696-D39C4232D186}" presName="descendantText" presStyleLbl="alignAcc1" presStyleIdx="3" presStyleCnt="4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6D2651-1C8B-4081-9B49-20C2611C3834}" type="presOf" srcId="{8BB51A36-7954-46F9-A7EE-296094DF1734}" destId="{1D31D32D-40ED-4534-A2A3-7C8B5B674FD1}" srcOrd="0" destOrd="0" presId="urn:microsoft.com/office/officeart/2005/8/layout/chevron2"/>
    <dgm:cxn modelId="{47731801-06D2-48B7-99F2-7513CE452D46}" srcId="{7BF2E482-21D8-40B0-88C1-69506684D8F7}" destId="{7399C570-41FC-429C-90C5-105BB69B1398}" srcOrd="0" destOrd="0" parTransId="{CB186B40-ABF3-4337-9E3F-2029394EF11E}" sibTransId="{EE0D4CEE-1DDF-4611-8634-966C12A7D2AA}"/>
    <dgm:cxn modelId="{4A1E0BDE-9253-4DD9-9BDB-F700FB5FDC77}" type="presOf" srcId="{5E870881-4435-4CFF-BB99-DFBA31AF6EC5}" destId="{F84142DF-F236-4FF4-9806-0FF6EE5DE069}" srcOrd="0" destOrd="0" presId="urn:microsoft.com/office/officeart/2005/8/layout/chevron2"/>
    <dgm:cxn modelId="{86F851D7-A0AA-4294-85EA-B7BBEF12A79C}" type="presOf" srcId="{17AE744A-12E8-47C9-91A8-10C002BE6703}" destId="{E0425CE1-0A5F-43AD-BC6A-5AF7B9CBCF47}" srcOrd="0" destOrd="0" presId="urn:microsoft.com/office/officeart/2005/8/layout/chevron2"/>
    <dgm:cxn modelId="{A0DBA019-1E64-4962-8C86-41E8C538F411}" srcId="{8BB51A36-7954-46F9-A7EE-296094DF1734}" destId="{34B77E57-F1F4-4F81-ABC3-F04DBAC22F1B}" srcOrd="0" destOrd="0" parTransId="{DA09E366-BDE1-4DF4-9602-430F001116B8}" sibTransId="{15711E35-A586-4D25-B7D2-467435B8C2CA}"/>
    <dgm:cxn modelId="{B64E8541-0FBB-489B-AD07-286070A81B36}" type="presOf" srcId="{89C6AEE8-15A9-4EE4-BFB7-32589D24B054}" destId="{F77E6B12-9B2F-4B7B-A738-E739616FC33C}" srcOrd="0" destOrd="0" presId="urn:microsoft.com/office/officeart/2005/8/layout/chevron2"/>
    <dgm:cxn modelId="{5191300D-4B56-4DB6-836B-706291ED2A54}" srcId="{89C6AEE8-15A9-4EE4-BFB7-32589D24B054}" destId="{C61B19AF-8FF3-4B15-9696-D39C4232D186}" srcOrd="3" destOrd="0" parTransId="{963C109D-EFA6-4877-8842-FDBE23505342}" sibTransId="{41A13EC6-2355-4FD7-80C3-958B7E98FFD9}"/>
    <dgm:cxn modelId="{BD514D0A-9F06-494C-8928-A5477599D73A}" srcId="{89C6AEE8-15A9-4EE4-BFB7-32589D24B054}" destId="{8BB51A36-7954-46F9-A7EE-296094DF1734}" srcOrd="0" destOrd="0" parTransId="{B0E18854-8791-413E-99B5-FA7579472CB2}" sibTransId="{8CBD3E59-B9A5-4384-A4FF-0455931DC653}"/>
    <dgm:cxn modelId="{17F49926-1002-4236-8ECC-E1A746930EB4}" srcId="{89C6AEE8-15A9-4EE4-BFB7-32589D24B054}" destId="{17AE744A-12E8-47C9-91A8-10C002BE6703}" srcOrd="1" destOrd="0" parTransId="{A90F6DB8-D17F-4568-BF87-26E230EA71FB}" sibTransId="{8B698E9F-1E98-431F-B691-1A2909D33D82}"/>
    <dgm:cxn modelId="{AB3BE5F9-E970-46DD-9735-F1D9F5B922ED}" type="presOf" srcId="{EE74D4E6-4773-4235-9780-79BCA772A89B}" destId="{F43BEE3D-22A8-4EDE-A4CE-BE2198E67277}" srcOrd="0" destOrd="0" presId="urn:microsoft.com/office/officeart/2005/8/layout/chevron2"/>
    <dgm:cxn modelId="{5031ACC8-DC51-40EF-A33A-2DEB9E9B7134}" srcId="{89C6AEE8-15A9-4EE4-BFB7-32589D24B054}" destId="{7BF2E482-21D8-40B0-88C1-69506684D8F7}" srcOrd="2" destOrd="0" parTransId="{F1FFE999-6940-4215-BB82-59276E2D74E0}" sibTransId="{409523DC-7528-4273-AC33-A8C18252F697}"/>
    <dgm:cxn modelId="{172D7818-7003-4307-BF12-DDE751E59A97}" type="presOf" srcId="{7399C570-41FC-429C-90C5-105BB69B1398}" destId="{7AED519E-ED49-4756-96E2-465D5878097B}" srcOrd="0" destOrd="0" presId="urn:microsoft.com/office/officeart/2005/8/layout/chevron2"/>
    <dgm:cxn modelId="{50121938-8528-4214-9DFB-B92307DB19DB}" srcId="{17AE744A-12E8-47C9-91A8-10C002BE6703}" destId="{EE74D4E6-4773-4235-9780-79BCA772A89B}" srcOrd="0" destOrd="0" parTransId="{E3A64F28-E771-4F60-9132-0DA520F4EDF2}" sibTransId="{74BEE405-E954-43EB-809E-9F198C573D2C}"/>
    <dgm:cxn modelId="{8693C70E-AE95-4EAE-A653-E66056691C19}" type="presOf" srcId="{34B77E57-F1F4-4F81-ABC3-F04DBAC22F1B}" destId="{6A7D18DC-105A-479F-B217-D767AC448AE6}" srcOrd="0" destOrd="0" presId="urn:microsoft.com/office/officeart/2005/8/layout/chevron2"/>
    <dgm:cxn modelId="{F428EEA1-BCE6-47D5-B9F4-9C6FDF3FC3B4}" type="presOf" srcId="{7BF2E482-21D8-40B0-88C1-69506684D8F7}" destId="{35002D7C-728B-414B-A150-6F6AB95056D1}" srcOrd="0" destOrd="0" presId="urn:microsoft.com/office/officeart/2005/8/layout/chevron2"/>
    <dgm:cxn modelId="{B2E51F08-EC80-4CBB-8F14-6ED344399105}" srcId="{C61B19AF-8FF3-4B15-9696-D39C4232D186}" destId="{5E870881-4435-4CFF-BB99-DFBA31AF6EC5}" srcOrd="0" destOrd="0" parTransId="{D7696458-B617-4816-9A26-056B9F868FA2}" sibTransId="{EBCBABC1-5D36-45F1-BCEC-4B1B25F11109}"/>
    <dgm:cxn modelId="{EEE7AE54-67EB-4B5B-9B43-942C56B50262}" type="presOf" srcId="{C61B19AF-8FF3-4B15-9696-D39C4232D186}" destId="{ED40B28A-21A8-475D-8DF7-4EA3E7BA898D}" srcOrd="0" destOrd="0" presId="urn:microsoft.com/office/officeart/2005/8/layout/chevron2"/>
    <dgm:cxn modelId="{3C750723-B1DE-4C78-A2D4-C9742CDE5772}" type="presParOf" srcId="{F77E6B12-9B2F-4B7B-A738-E739616FC33C}" destId="{29BD43BA-E1FB-4AF1-A4BE-BF804F9624C9}" srcOrd="0" destOrd="0" presId="urn:microsoft.com/office/officeart/2005/8/layout/chevron2"/>
    <dgm:cxn modelId="{230A40B4-A3BF-4D89-9A1D-7F86F76A6219}" type="presParOf" srcId="{29BD43BA-E1FB-4AF1-A4BE-BF804F9624C9}" destId="{1D31D32D-40ED-4534-A2A3-7C8B5B674FD1}" srcOrd="0" destOrd="0" presId="urn:microsoft.com/office/officeart/2005/8/layout/chevron2"/>
    <dgm:cxn modelId="{CB842050-8DE2-4E3F-BA9D-6522EF441044}" type="presParOf" srcId="{29BD43BA-E1FB-4AF1-A4BE-BF804F9624C9}" destId="{6A7D18DC-105A-479F-B217-D767AC448AE6}" srcOrd="1" destOrd="0" presId="urn:microsoft.com/office/officeart/2005/8/layout/chevron2"/>
    <dgm:cxn modelId="{35B2C113-2A35-49F9-9D3D-0DA3F00845A4}" type="presParOf" srcId="{F77E6B12-9B2F-4B7B-A738-E739616FC33C}" destId="{2E9FA3F2-7372-48C1-9292-5EC57816AC1A}" srcOrd="1" destOrd="0" presId="urn:microsoft.com/office/officeart/2005/8/layout/chevron2"/>
    <dgm:cxn modelId="{8394C526-9677-47A0-8E27-C3D3BC7F10CE}" type="presParOf" srcId="{F77E6B12-9B2F-4B7B-A738-E739616FC33C}" destId="{600C901E-9108-4681-8CD2-5CF7652E3329}" srcOrd="2" destOrd="0" presId="urn:microsoft.com/office/officeart/2005/8/layout/chevron2"/>
    <dgm:cxn modelId="{D500C8C4-B236-4E05-8834-3F769BF8301C}" type="presParOf" srcId="{600C901E-9108-4681-8CD2-5CF7652E3329}" destId="{E0425CE1-0A5F-43AD-BC6A-5AF7B9CBCF47}" srcOrd="0" destOrd="0" presId="urn:microsoft.com/office/officeart/2005/8/layout/chevron2"/>
    <dgm:cxn modelId="{ABADFFC0-C65F-4CEF-8DA1-6080206340A5}" type="presParOf" srcId="{600C901E-9108-4681-8CD2-5CF7652E3329}" destId="{F43BEE3D-22A8-4EDE-A4CE-BE2198E67277}" srcOrd="1" destOrd="0" presId="urn:microsoft.com/office/officeart/2005/8/layout/chevron2"/>
    <dgm:cxn modelId="{518BFBAB-9A15-4B9F-BFB5-BACF4C3F13F6}" type="presParOf" srcId="{F77E6B12-9B2F-4B7B-A738-E739616FC33C}" destId="{CBE02FCE-BBB5-4915-8ACF-B6FEDD9D18D7}" srcOrd="3" destOrd="0" presId="urn:microsoft.com/office/officeart/2005/8/layout/chevron2"/>
    <dgm:cxn modelId="{E662F4B1-844B-43FF-827C-5B8FDCC61929}" type="presParOf" srcId="{F77E6B12-9B2F-4B7B-A738-E739616FC33C}" destId="{9F4CBF58-376E-476B-864D-2994B97831E8}" srcOrd="4" destOrd="0" presId="urn:microsoft.com/office/officeart/2005/8/layout/chevron2"/>
    <dgm:cxn modelId="{32848942-3B56-43B8-94D0-4E12E237184A}" type="presParOf" srcId="{9F4CBF58-376E-476B-864D-2994B97831E8}" destId="{35002D7C-728B-414B-A150-6F6AB95056D1}" srcOrd="0" destOrd="0" presId="urn:microsoft.com/office/officeart/2005/8/layout/chevron2"/>
    <dgm:cxn modelId="{800A7F10-3F8E-4A40-8436-6A3D45694E4F}" type="presParOf" srcId="{9F4CBF58-376E-476B-864D-2994B97831E8}" destId="{7AED519E-ED49-4756-96E2-465D5878097B}" srcOrd="1" destOrd="0" presId="urn:microsoft.com/office/officeart/2005/8/layout/chevron2"/>
    <dgm:cxn modelId="{A038662A-30B4-4CD1-B1CE-687D30570D89}" type="presParOf" srcId="{F77E6B12-9B2F-4B7B-A738-E739616FC33C}" destId="{7334DEC9-3A72-45BB-B719-C0216A396EEC}" srcOrd="5" destOrd="0" presId="urn:microsoft.com/office/officeart/2005/8/layout/chevron2"/>
    <dgm:cxn modelId="{C6F2F000-EEAB-47E2-BD36-FF438F4313C3}" type="presParOf" srcId="{F77E6B12-9B2F-4B7B-A738-E739616FC33C}" destId="{28B4EE2B-7208-4FEF-91E2-CCE38A84B303}" srcOrd="6" destOrd="0" presId="urn:microsoft.com/office/officeart/2005/8/layout/chevron2"/>
    <dgm:cxn modelId="{C3991C77-B4AB-4349-8F57-9BBA0F6BD58A}" type="presParOf" srcId="{28B4EE2B-7208-4FEF-91E2-CCE38A84B303}" destId="{ED40B28A-21A8-475D-8DF7-4EA3E7BA898D}" srcOrd="0" destOrd="0" presId="urn:microsoft.com/office/officeart/2005/8/layout/chevron2"/>
    <dgm:cxn modelId="{FDA23617-37B1-4ED5-A87D-5F6C456829D0}" type="presParOf" srcId="{28B4EE2B-7208-4FEF-91E2-CCE38A84B303}" destId="{F84142DF-F236-4FF4-9806-0FF6EE5DE06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C6AEE8-15A9-4EE4-BFB7-32589D24B054}" type="doc">
      <dgm:prSet loTypeId="urn:microsoft.com/office/officeart/2005/8/layout/chevron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BB51A36-7954-46F9-A7EE-296094DF1734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0E18854-8791-413E-99B5-FA7579472CB2}" type="parTrans" cxnId="{BD514D0A-9F06-494C-8928-A5477599D73A}">
      <dgm:prSet/>
      <dgm:spPr/>
      <dgm:t>
        <a:bodyPr/>
        <a:lstStyle/>
        <a:p>
          <a:endParaRPr lang="en-US"/>
        </a:p>
      </dgm:t>
    </dgm:pt>
    <dgm:pt modelId="{8CBD3E59-B9A5-4384-A4FF-0455931DC653}" type="sibTrans" cxnId="{BD514D0A-9F06-494C-8928-A5477599D73A}">
      <dgm:prSet/>
      <dgm:spPr/>
      <dgm:t>
        <a:bodyPr/>
        <a:lstStyle/>
        <a:p>
          <a:endParaRPr lang="en-US"/>
        </a:p>
      </dgm:t>
    </dgm:pt>
    <dgm:pt modelId="{17AE744A-12E8-47C9-91A8-10C002BE6703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90F6DB8-D17F-4568-BF87-26E230EA71FB}" type="parTrans" cxnId="{17F49926-1002-4236-8ECC-E1A746930EB4}">
      <dgm:prSet/>
      <dgm:spPr/>
      <dgm:t>
        <a:bodyPr/>
        <a:lstStyle/>
        <a:p>
          <a:endParaRPr lang="en-US"/>
        </a:p>
      </dgm:t>
    </dgm:pt>
    <dgm:pt modelId="{8B698E9F-1E98-431F-B691-1A2909D33D82}" type="sibTrans" cxnId="{17F49926-1002-4236-8ECC-E1A746930EB4}">
      <dgm:prSet/>
      <dgm:spPr/>
      <dgm:t>
        <a:bodyPr/>
        <a:lstStyle/>
        <a:p>
          <a:endParaRPr lang="en-US"/>
        </a:p>
      </dgm:t>
    </dgm:pt>
    <dgm:pt modelId="{7BF2E482-21D8-40B0-88C1-69506684D8F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1FFE999-6940-4215-BB82-59276E2D74E0}" type="parTrans" cxnId="{5031ACC8-DC51-40EF-A33A-2DEB9E9B7134}">
      <dgm:prSet/>
      <dgm:spPr/>
      <dgm:t>
        <a:bodyPr/>
        <a:lstStyle/>
        <a:p>
          <a:endParaRPr lang="en-US"/>
        </a:p>
      </dgm:t>
    </dgm:pt>
    <dgm:pt modelId="{409523DC-7528-4273-AC33-A8C18252F697}" type="sibTrans" cxnId="{5031ACC8-DC51-40EF-A33A-2DEB9E9B7134}">
      <dgm:prSet/>
      <dgm:spPr/>
      <dgm:t>
        <a:bodyPr/>
        <a:lstStyle/>
        <a:p>
          <a:endParaRPr lang="en-US"/>
        </a:p>
      </dgm:t>
    </dgm:pt>
    <dgm:pt modelId="{C61B19AF-8FF3-4B15-9696-D39C4232D186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63C109D-EFA6-4877-8842-FDBE23505342}" type="parTrans" cxnId="{5191300D-4B56-4DB6-836B-706291ED2A54}">
      <dgm:prSet/>
      <dgm:spPr/>
      <dgm:t>
        <a:bodyPr/>
        <a:lstStyle/>
        <a:p>
          <a:endParaRPr lang="en-US"/>
        </a:p>
      </dgm:t>
    </dgm:pt>
    <dgm:pt modelId="{41A13EC6-2355-4FD7-80C3-958B7E98FFD9}" type="sibTrans" cxnId="{5191300D-4B56-4DB6-836B-706291ED2A54}">
      <dgm:prSet/>
      <dgm:spPr/>
      <dgm:t>
        <a:bodyPr/>
        <a:lstStyle/>
        <a:p>
          <a:endParaRPr lang="en-US"/>
        </a:p>
      </dgm:t>
    </dgm:pt>
    <dgm:pt modelId="{34B77E57-F1F4-4F81-ABC3-F04DBAC22F1B}">
      <dgm:prSet phldrT="[Text]" custT="1"/>
      <dgm:spPr/>
      <dgm:t>
        <a:bodyPr/>
        <a:lstStyle/>
        <a:p>
          <a:r>
            <a:rPr lang="en-US" sz="900" b="1" dirty="0" smtClean="0"/>
            <a:t>Requirement</a:t>
          </a:r>
          <a:endParaRPr lang="en-US" sz="900" b="1" dirty="0"/>
        </a:p>
      </dgm:t>
    </dgm:pt>
    <dgm:pt modelId="{DA09E366-BDE1-4DF4-9602-430F001116B8}" type="parTrans" cxnId="{A0DBA019-1E64-4962-8C86-41E8C538F411}">
      <dgm:prSet/>
      <dgm:spPr/>
      <dgm:t>
        <a:bodyPr/>
        <a:lstStyle/>
        <a:p>
          <a:endParaRPr lang="en-US"/>
        </a:p>
      </dgm:t>
    </dgm:pt>
    <dgm:pt modelId="{15711E35-A586-4D25-B7D2-467435B8C2CA}" type="sibTrans" cxnId="{A0DBA019-1E64-4962-8C86-41E8C538F411}">
      <dgm:prSet/>
      <dgm:spPr/>
      <dgm:t>
        <a:bodyPr/>
        <a:lstStyle/>
        <a:p>
          <a:endParaRPr lang="en-US"/>
        </a:p>
      </dgm:t>
    </dgm:pt>
    <dgm:pt modelId="{EE74D4E6-4773-4235-9780-79BCA772A89B}">
      <dgm:prSet phldrT="[Text]" custT="1"/>
      <dgm:spPr/>
      <dgm:t>
        <a:bodyPr/>
        <a:lstStyle/>
        <a:p>
          <a:r>
            <a:rPr lang="en-US" sz="900" b="1" dirty="0" smtClean="0"/>
            <a:t>Design</a:t>
          </a:r>
          <a:endParaRPr lang="en-US" sz="900" b="1" dirty="0"/>
        </a:p>
      </dgm:t>
    </dgm:pt>
    <dgm:pt modelId="{E3A64F28-E771-4F60-9132-0DA520F4EDF2}" type="parTrans" cxnId="{50121938-8528-4214-9DFB-B92307DB19DB}">
      <dgm:prSet/>
      <dgm:spPr/>
      <dgm:t>
        <a:bodyPr/>
        <a:lstStyle/>
        <a:p>
          <a:endParaRPr lang="en-US"/>
        </a:p>
      </dgm:t>
    </dgm:pt>
    <dgm:pt modelId="{74BEE405-E954-43EB-809E-9F198C573D2C}" type="sibTrans" cxnId="{50121938-8528-4214-9DFB-B92307DB19DB}">
      <dgm:prSet/>
      <dgm:spPr/>
      <dgm:t>
        <a:bodyPr/>
        <a:lstStyle/>
        <a:p>
          <a:endParaRPr lang="en-US"/>
        </a:p>
      </dgm:t>
    </dgm:pt>
    <dgm:pt modelId="{7399C570-41FC-429C-90C5-105BB69B1398}">
      <dgm:prSet phldrT="[Text]" custT="1"/>
      <dgm:spPr/>
      <dgm:t>
        <a:bodyPr/>
        <a:lstStyle/>
        <a:p>
          <a:r>
            <a:rPr lang="en-US" sz="900" b="1" dirty="0" smtClean="0"/>
            <a:t>Code</a:t>
          </a:r>
          <a:endParaRPr lang="en-US" sz="900" b="1" dirty="0"/>
        </a:p>
      </dgm:t>
    </dgm:pt>
    <dgm:pt modelId="{CB186B40-ABF3-4337-9E3F-2029394EF11E}" type="parTrans" cxnId="{47731801-06D2-48B7-99F2-7513CE452D46}">
      <dgm:prSet/>
      <dgm:spPr/>
      <dgm:t>
        <a:bodyPr/>
        <a:lstStyle/>
        <a:p>
          <a:endParaRPr lang="en-US"/>
        </a:p>
      </dgm:t>
    </dgm:pt>
    <dgm:pt modelId="{EE0D4CEE-1DDF-4611-8634-966C12A7D2AA}" type="sibTrans" cxnId="{47731801-06D2-48B7-99F2-7513CE452D46}">
      <dgm:prSet/>
      <dgm:spPr/>
      <dgm:t>
        <a:bodyPr/>
        <a:lstStyle/>
        <a:p>
          <a:endParaRPr lang="en-US"/>
        </a:p>
      </dgm:t>
    </dgm:pt>
    <dgm:pt modelId="{5E870881-4435-4CFF-BB99-DFBA31AF6EC5}">
      <dgm:prSet phldrT="[Text]" custT="1"/>
      <dgm:spPr/>
      <dgm:t>
        <a:bodyPr/>
        <a:lstStyle/>
        <a:p>
          <a:r>
            <a:rPr lang="en-US" sz="900" b="1" dirty="0" smtClean="0"/>
            <a:t>Test</a:t>
          </a:r>
          <a:endParaRPr lang="en-US" sz="900" b="1" dirty="0"/>
        </a:p>
      </dgm:t>
    </dgm:pt>
    <dgm:pt modelId="{D7696458-B617-4816-9A26-056B9F868FA2}" type="parTrans" cxnId="{B2E51F08-EC80-4CBB-8F14-6ED344399105}">
      <dgm:prSet/>
      <dgm:spPr/>
      <dgm:t>
        <a:bodyPr/>
        <a:lstStyle/>
        <a:p>
          <a:endParaRPr lang="en-US"/>
        </a:p>
      </dgm:t>
    </dgm:pt>
    <dgm:pt modelId="{EBCBABC1-5D36-45F1-BCEC-4B1B25F11109}" type="sibTrans" cxnId="{B2E51F08-EC80-4CBB-8F14-6ED344399105}">
      <dgm:prSet/>
      <dgm:spPr/>
      <dgm:t>
        <a:bodyPr/>
        <a:lstStyle/>
        <a:p>
          <a:endParaRPr lang="en-US"/>
        </a:p>
      </dgm:t>
    </dgm:pt>
    <dgm:pt modelId="{F77E6B12-9B2F-4B7B-A738-E739616FC33C}" type="pres">
      <dgm:prSet presAssocID="{89C6AEE8-15A9-4EE4-BFB7-32589D24B0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BD43BA-E1FB-4AF1-A4BE-BF804F9624C9}" type="pres">
      <dgm:prSet presAssocID="{8BB51A36-7954-46F9-A7EE-296094DF1734}" presName="composite" presStyleCnt="0"/>
      <dgm:spPr/>
    </dgm:pt>
    <dgm:pt modelId="{1D31D32D-40ED-4534-A2A3-7C8B5B674FD1}" type="pres">
      <dgm:prSet presAssocID="{8BB51A36-7954-46F9-A7EE-296094DF1734}" presName="parentText" presStyleLbl="alignNode1" presStyleIdx="0" presStyleCnt="4" custLinFactNeighborX="-186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D18DC-105A-479F-B217-D767AC448AE6}" type="pres">
      <dgm:prSet presAssocID="{8BB51A36-7954-46F9-A7EE-296094DF1734}" presName="descendantText" presStyleLbl="alignAcc1" presStyleIdx="0" presStyleCnt="4" custLinFactNeighborY="-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FA3F2-7372-48C1-9292-5EC57816AC1A}" type="pres">
      <dgm:prSet presAssocID="{8CBD3E59-B9A5-4384-A4FF-0455931DC653}" presName="sp" presStyleCnt="0"/>
      <dgm:spPr/>
    </dgm:pt>
    <dgm:pt modelId="{600C901E-9108-4681-8CD2-5CF7652E3329}" type="pres">
      <dgm:prSet presAssocID="{17AE744A-12E8-47C9-91A8-10C002BE6703}" presName="composite" presStyleCnt="0"/>
      <dgm:spPr/>
    </dgm:pt>
    <dgm:pt modelId="{E0425CE1-0A5F-43AD-BC6A-5AF7B9CBCF47}" type="pres">
      <dgm:prSet presAssocID="{17AE744A-12E8-47C9-91A8-10C002BE670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BEE3D-22A8-4EDE-A4CE-BE2198E67277}" type="pres">
      <dgm:prSet presAssocID="{17AE744A-12E8-47C9-91A8-10C002BE6703}" presName="descendantText" presStyleLbl="alignAcc1" presStyleIdx="1" presStyleCnt="4" custLinFactNeighborY="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02FCE-BBB5-4915-8ACF-B6FEDD9D18D7}" type="pres">
      <dgm:prSet presAssocID="{8B698E9F-1E98-431F-B691-1A2909D33D82}" presName="sp" presStyleCnt="0"/>
      <dgm:spPr/>
    </dgm:pt>
    <dgm:pt modelId="{9F4CBF58-376E-476B-864D-2994B97831E8}" type="pres">
      <dgm:prSet presAssocID="{7BF2E482-21D8-40B0-88C1-69506684D8F7}" presName="composite" presStyleCnt="0"/>
      <dgm:spPr/>
    </dgm:pt>
    <dgm:pt modelId="{35002D7C-728B-414B-A150-6F6AB95056D1}" type="pres">
      <dgm:prSet presAssocID="{7BF2E482-21D8-40B0-88C1-69506684D8F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D519E-ED49-4756-96E2-465D5878097B}" type="pres">
      <dgm:prSet presAssocID="{7BF2E482-21D8-40B0-88C1-69506684D8F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4DEC9-3A72-45BB-B719-C0216A396EEC}" type="pres">
      <dgm:prSet presAssocID="{409523DC-7528-4273-AC33-A8C18252F697}" presName="sp" presStyleCnt="0"/>
      <dgm:spPr/>
    </dgm:pt>
    <dgm:pt modelId="{28B4EE2B-7208-4FEF-91E2-CCE38A84B303}" type="pres">
      <dgm:prSet presAssocID="{C61B19AF-8FF3-4B15-9696-D39C4232D186}" presName="composite" presStyleCnt="0"/>
      <dgm:spPr/>
    </dgm:pt>
    <dgm:pt modelId="{ED40B28A-21A8-475D-8DF7-4EA3E7BA898D}" type="pres">
      <dgm:prSet presAssocID="{C61B19AF-8FF3-4B15-9696-D39C4232D1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142DF-F236-4FF4-9806-0FF6EE5DE069}" type="pres">
      <dgm:prSet presAssocID="{C61B19AF-8FF3-4B15-9696-D39C4232D186}" presName="descendantText" presStyleLbl="alignAcc1" presStyleIdx="3" presStyleCnt="4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731801-06D2-48B7-99F2-7513CE452D46}" srcId="{7BF2E482-21D8-40B0-88C1-69506684D8F7}" destId="{7399C570-41FC-429C-90C5-105BB69B1398}" srcOrd="0" destOrd="0" parTransId="{CB186B40-ABF3-4337-9E3F-2029394EF11E}" sibTransId="{EE0D4CEE-1DDF-4611-8634-966C12A7D2AA}"/>
    <dgm:cxn modelId="{3D09420E-37B2-4A3B-B2A6-FAF4084587CF}" type="presOf" srcId="{5E870881-4435-4CFF-BB99-DFBA31AF6EC5}" destId="{F84142DF-F236-4FF4-9806-0FF6EE5DE069}" srcOrd="0" destOrd="0" presId="urn:microsoft.com/office/officeart/2005/8/layout/chevron2"/>
    <dgm:cxn modelId="{A0DBA019-1E64-4962-8C86-41E8C538F411}" srcId="{8BB51A36-7954-46F9-A7EE-296094DF1734}" destId="{34B77E57-F1F4-4F81-ABC3-F04DBAC22F1B}" srcOrd="0" destOrd="0" parTransId="{DA09E366-BDE1-4DF4-9602-430F001116B8}" sibTransId="{15711E35-A586-4D25-B7D2-467435B8C2CA}"/>
    <dgm:cxn modelId="{5191300D-4B56-4DB6-836B-706291ED2A54}" srcId="{89C6AEE8-15A9-4EE4-BFB7-32589D24B054}" destId="{C61B19AF-8FF3-4B15-9696-D39C4232D186}" srcOrd="3" destOrd="0" parTransId="{963C109D-EFA6-4877-8842-FDBE23505342}" sibTransId="{41A13EC6-2355-4FD7-80C3-958B7E98FFD9}"/>
    <dgm:cxn modelId="{BD514D0A-9F06-494C-8928-A5477599D73A}" srcId="{89C6AEE8-15A9-4EE4-BFB7-32589D24B054}" destId="{8BB51A36-7954-46F9-A7EE-296094DF1734}" srcOrd="0" destOrd="0" parTransId="{B0E18854-8791-413E-99B5-FA7579472CB2}" sibTransId="{8CBD3E59-B9A5-4384-A4FF-0455931DC653}"/>
    <dgm:cxn modelId="{17F49926-1002-4236-8ECC-E1A746930EB4}" srcId="{89C6AEE8-15A9-4EE4-BFB7-32589D24B054}" destId="{17AE744A-12E8-47C9-91A8-10C002BE6703}" srcOrd="1" destOrd="0" parTransId="{A90F6DB8-D17F-4568-BF87-26E230EA71FB}" sibTransId="{8B698E9F-1E98-431F-B691-1A2909D33D82}"/>
    <dgm:cxn modelId="{F11ACEEC-267D-49E6-96F9-BA32F8A5AFBE}" type="presOf" srcId="{34B77E57-F1F4-4F81-ABC3-F04DBAC22F1B}" destId="{6A7D18DC-105A-479F-B217-D767AC448AE6}" srcOrd="0" destOrd="0" presId="urn:microsoft.com/office/officeart/2005/8/layout/chevron2"/>
    <dgm:cxn modelId="{21D6EEE8-817D-41FD-BE20-2AD24FE0FB71}" type="presOf" srcId="{8BB51A36-7954-46F9-A7EE-296094DF1734}" destId="{1D31D32D-40ED-4534-A2A3-7C8B5B674FD1}" srcOrd="0" destOrd="0" presId="urn:microsoft.com/office/officeart/2005/8/layout/chevron2"/>
    <dgm:cxn modelId="{5031ACC8-DC51-40EF-A33A-2DEB9E9B7134}" srcId="{89C6AEE8-15A9-4EE4-BFB7-32589D24B054}" destId="{7BF2E482-21D8-40B0-88C1-69506684D8F7}" srcOrd="2" destOrd="0" parTransId="{F1FFE999-6940-4215-BB82-59276E2D74E0}" sibTransId="{409523DC-7528-4273-AC33-A8C18252F697}"/>
    <dgm:cxn modelId="{BCD40645-4F49-43FD-8A78-9367DF8A9378}" type="presOf" srcId="{17AE744A-12E8-47C9-91A8-10C002BE6703}" destId="{E0425CE1-0A5F-43AD-BC6A-5AF7B9CBCF47}" srcOrd="0" destOrd="0" presId="urn:microsoft.com/office/officeart/2005/8/layout/chevron2"/>
    <dgm:cxn modelId="{50121938-8528-4214-9DFB-B92307DB19DB}" srcId="{17AE744A-12E8-47C9-91A8-10C002BE6703}" destId="{EE74D4E6-4773-4235-9780-79BCA772A89B}" srcOrd="0" destOrd="0" parTransId="{E3A64F28-E771-4F60-9132-0DA520F4EDF2}" sibTransId="{74BEE405-E954-43EB-809E-9F198C573D2C}"/>
    <dgm:cxn modelId="{ECB07BB1-8D23-471E-BD9B-7F1963E06762}" type="presOf" srcId="{89C6AEE8-15A9-4EE4-BFB7-32589D24B054}" destId="{F77E6B12-9B2F-4B7B-A738-E739616FC33C}" srcOrd="0" destOrd="0" presId="urn:microsoft.com/office/officeart/2005/8/layout/chevron2"/>
    <dgm:cxn modelId="{EBC079D7-D578-4364-9F06-62CE27392A1C}" type="presOf" srcId="{7399C570-41FC-429C-90C5-105BB69B1398}" destId="{7AED519E-ED49-4756-96E2-465D5878097B}" srcOrd="0" destOrd="0" presId="urn:microsoft.com/office/officeart/2005/8/layout/chevron2"/>
    <dgm:cxn modelId="{B2E51F08-EC80-4CBB-8F14-6ED344399105}" srcId="{C61B19AF-8FF3-4B15-9696-D39C4232D186}" destId="{5E870881-4435-4CFF-BB99-DFBA31AF6EC5}" srcOrd="0" destOrd="0" parTransId="{D7696458-B617-4816-9A26-056B9F868FA2}" sibTransId="{EBCBABC1-5D36-45F1-BCEC-4B1B25F11109}"/>
    <dgm:cxn modelId="{7B9E84D7-D70F-4052-B054-ACC5C74D987E}" type="presOf" srcId="{EE74D4E6-4773-4235-9780-79BCA772A89B}" destId="{F43BEE3D-22A8-4EDE-A4CE-BE2198E67277}" srcOrd="0" destOrd="0" presId="urn:microsoft.com/office/officeart/2005/8/layout/chevron2"/>
    <dgm:cxn modelId="{C59BAEBD-5F24-45D8-B987-96A16432A354}" type="presOf" srcId="{C61B19AF-8FF3-4B15-9696-D39C4232D186}" destId="{ED40B28A-21A8-475D-8DF7-4EA3E7BA898D}" srcOrd="0" destOrd="0" presId="urn:microsoft.com/office/officeart/2005/8/layout/chevron2"/>
    <dgm:cxn modelId="{DE7E8CC8-1602-4A33-B7CF-F5C478D7E29E}" type="presOf" srcId="{7BF2E482-21D8-40B0-88C1-69506684D8F7}" destId="{35002D7C-728B-414B-A150-6F6AB95056D1}" srcOrd="0" destOrd="0" presId="urn:microsoft.com/office/officeart/2005/8/layout/chevron2"/>
    <dgm:cxn modelId="{BBE1757F-9C7C-4169-9B02-43613CB9AAF0}" type="presParOf" srcId="{F77E6B12-9B2F-4B7B-A738-E739616FC33C}" destId="{29BD43BA-E1FB-4AF1-A4BE-BF804F9624C9}" srcOrd="0" destOrd="0" presId="urn:microsoft.com/office/officeart/2005/8/layout/chevron2"/>
    <dgm:cxn modelId="{8651F2A9-195B-47D7-ACAA-AD1456D5DFE1}" type="presParOf" srcId="{29BD43BA-E1FB-4AF1-A4BE-BF804F9624C9}" destId="{1D31D32D-40ED-4534-A2A3-7C8B5B674FD1}" srcOrd="0" destOrd="0" presId="urn:microsoft.com/office/officeart/2005/8/layout/chevron2"/>
    <dgm:cxn modelId="{1F2A3C82-6BE2-40F7-B8E5-C74BA64BD609}" type="presParOf" srcId="{29BD43BA-E1FB-4AF1-A4BE-BF804F9624C9}" destId="{6A7D18DC-105A-479F-B217-D767AC448AE6}" srcOrd="1" destOrd="0" presId="urn:microsoft.com/office/officeart/2005/8/layout/chevron2"/>
    <dgm:cxn modelId="{E3905765-2DBC-4CD8-827D-AC09496601AD}" type="presParOf" srcId="{F77E6B12-9B2F-4B7B-A738-E739616FC33C}" destId="{2E9FA3F2-7372-48C1-9292-5EC57816AC1A}" srcOrd="1" destOrd="0" presId="urn:microsoft.com/office/officeart/2005/8/layout/chevron2"/>
    <dgm:cxn modelId="{3C6FD795-34A5-47DD-995E-B642E4A8D8DC}" type="presParOf" srcId="{F77E6B12-9B2F-4B7B-A738-E739616FC33C}" destId="{600C901E-9108-4681-8CD2-5CF7652E3329}" srcOrd="2" destOrd="0" presId="urn:microsoft.com/office/officeart/2005/8/layout/chevron2"/>
    <dgm:cxn modelId="{10E157D9-9FF8-495F-A89A-387C5D1DC761}" type="presParOf" srcId="{600C901E-9108-4681-8CD2-5CF7652E3329}" destId="{E0425CE1-0A5F-43AD-BC6A-5AF7B9CBCF47}" srcOrd="0" destOrd="0" presId="urn:microsoft.com/office/officeart/2005/8/layout/chevron2"/>
    <dgm:cxn modelId="{01E4AAB1-6E08-4B71-BD8B-28B6E20C6575}" type="presParOf" srcId="{600C901E-9108-4681-8CD2-5CF7652E3329}" destId="{F43BEE3D-22A8-4EDE-A4CE-BE2198E67277}" srcOrd="1" destOrd="0" presId="urn:microsoft.com/office/officeart/2005/8/layout/chevron2"/>
    <dgm:cxn modelId="{E2E9F10C-DD30-49AD-9CA5-DD28ADE391E4}" type="presParOf" srcId="{F77E6B12-9B2F-4B7B-A738-E739616FC33C}" destId="{CBE02FCE-BBB5-4915-8ACF-B6FEDD9D18D7}" srcOrd="3" destOrd="0" presId="urn:microsoft.com/office/officeart/2005/8/layout/chevron2"/>
    <dgm:cxn modelId="{6F17C887-7828-4DA8-86FC-3543C89F194C}" type="presParOf" srcId="{F77E6B12-9B2F-4B7B-A738-E739616FC33C}" destId="{9F4CBF58-376E-476B-864D-2994B97831E8}" srcOrd="4" destOrd="0" presId="urn:microsoft.com/office/officeart/2005/8/layout/chevron2"/>
    <dgm:cxn modelId="{73438B21-9EE1-454B-B77C-C729B4DF77F1}" type="presParOf" srcId="{9F4CBF58-376E-476B-864D-2994B97831E8}" destId="{35002D7C-728B-414B-A150-6F6AB95056D1}" srcOrd="0" destOrd="0" presId="urn:microsoft.com/office/officeart/2005/8/layout/chevron2"/>
    <dgm:cxn modelId="{BA8117A7-F9D3-4B02-A164-12BDC486BE0E}" type="presParOf" srcId="{9F4CBF58-376E-476B-864D-2994B97831E8}" destId="{7AED519E-ED49-4756-96E2-465D5878097B}" srcOrd="1" destOrd="0" presId="urn:microsoft.com/office/officeart/2005/8/layout/chevron2"/>
    <dgm:cxn modelId="{4A3AAC58-DD7D-4F3F-831E-552FACF95F9E}" type="presParOf" srcId="{F77E6B12-9B2F-4B7B-A738-E739616FC33C}" destId="{7334DEC9-3A72-45BB-B719-C0216A396EEC}" srcOrd="5" destOrd="0" presId="urn:microsoft.com/office/officeart/2005/8/layout/chevron2"/>
    <dgm:cxn modelId="{2C0D5749-B0B3-403C-A009-C0ABB945287C}" type="presParOf" srcId="{F77E6B12-9B2F-4B7B-A738-E739616FC33C}" destId="{28B4EE2B-7208-4FEF-91E2-CCE38A84B303}" srcOrd="6" destOrd="0" presId="urn:microsoft.com/office/officeart/2005/8/layout/chevron2"/>
    <dgm:cxn modelId="{1007BDBE-C985-4CF5-9F34-D4CD08968F09}" type="presParOf" srcId="{28B4EE2B-7208-4FEF-91E2-CCE38A84B303}" destId="{ED40B28A-21A8-475D-8DF7-4EA3E7BA898D}" srcOrd="0" destOrd="0" presId="urn:microsoft.com/office/officeart/2005/8/layout/chevron2"/>
    <dgm:cxn modelId="{1E3B3E50-BCB8-4880-9895-D85DED5101DB}" type="presParOf" srcId="{28B4EE2B-7208-4FEF-91E2-CCE38A84B303}" destId="{F84142DF-F236-4FF4-9806-0FF6EE5DE06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C6AEE8-15A9-4EE4-BFB7-32589D24B054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BB51A36-7954-46F9-A7EE-296094DF1734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0E18854-8791-413E-99B5-FA7579472CB2}" type="parTrans" cxnId="{BD514D0A-9F06-494C-8928-A5477599D73A}">
      <dgm:prSet/>
      <dgm:spPr/>
      <dgm:t>
        <a:bodyPr/>
        <a:lstStyle/>
        <a:p>
          <a:endParaRPr lang="en-US"/>
        </a:p>
      </dgm:t>
    </dgm:pt>
    <dgm:pt modelId="{8CBD3E59-B9A5-4384-A4FF-0455931DC653}" type="sibTrans" cxnId="{BD514D0A-9F06-494C-8928-A5477599D73A}">
      <dgm:prSet/>
      <dgm:spPr/>
      <dgm:t>
        <a:bodyPr/>
        <a:lstStyle/>
        <a:p>
          <a:endParaRPr lang="en-US"/>
        </a:p>
      </dgm:t>
    </dgm:pt>
    <dgm:pt modelId="{17AE744A-12E8-47C9-91A8-10C002BE6703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90F6DB8-D17F-4568-BF87-26E230EA71FB}" type="parTrans" cxnId="{17F49926-1002-4236-8ECC-E1A746930EB4}">
      <dgm:prSet/>
      <dgm:spPr/>
      <dgm:t>
        <a:bodyPr/>
        <a:lstStyle/>
        <a:p>
          <a:endParaRPr lang="en-US"/>
        </a:p>
      </dgm:t>
    </dgm:pt>
    <dgm:pt modelId="{8B698E9F-1E98-431F-B691-1A2909D33D82}" type="sibTrans" cxnId="{17F49926-1002-4236-8ECC-E1A746930EB4}">
      <dgm:prSet/>
      <dgm:spPr/>
      <dgm:t>
        <a:bodyPr/>
        <a:lstStyle/>
        <a:p>
          <a:endParaRPr lang="en-US"/>
        </a:p>
      </dgm:t>
    </dgm:pt>
    <dgm:pt modelId="{7BF2E482-21D8-40B0-88C1-69506684D8F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1FFE999-6940-4215-BB82-59276E2D74E0}" type="parTrans" cxnId="{5031ACC8-DC51-40EF-A33A-2DEB9E9B7134}">
      <dgm:prSet/>
      <dgm:spPr/>
      <dgm:t>
        <a:bodyPr/>
        <a:lstStyle/>
        <a:p>
          <a:endParaRPr lang="en-US"/>
        </a:p>
      </dgm:t>
    </dgm:pt>
    <dgm:pt modelId="{409523DC-7528-4273-AC33-A8C18252F697}" type="sibTrans" cxnId="{5031ACC8-DC51-40EF-A33A-2DEB9E9B7134}">
      <dgm:prSet/>
      <dgm:spPr/>
      <dgm:t>
        <a:bodyPr/>
        <a:lstStyle/>
        <a:p>
          <a:endParaRPr lang="en-US"/>
        </a:p>
      </dgm:t>
    </dgm:pt>
    <dgm:pt modelId="{C61B19AF-8FF3-4B15-9696-D39C4232D186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63C109D-EFA6-4877-8842-FDBE23505342}" type="parTrans" cxnId="{5191300D-4B56-4DB6-836B-706291ED2A54}">
      <dgm:prSet/>
      <dgm:spPr/>
      <dgm:t>
        <a:bodyPr/>
        <a:lstStyle/>
        <a:p>
          <a:endParaRPr lang="en-US"/>
        </a:p>
      </dgm:t>
    </dgm:pt>
    <dgm:pt modelId="{41A13EC6-2355-4FD7-80C3-958B7E98FFD9}" type="sibTrans" cxnId="{5191300D-4B56-4DB6-836B-706291ED2A54}">
      <dgm:prSet/>
      <dgm:spPr/>
      <dgm:t>
        <a:bodyPr/>
        <a:lstStyle/>
        <a:p>
          <a:endParaRPr lang="en-US"/>
        </a:p>
      </dgm:t>
    </dgm:pt>
    <dgm:pt modelId="{34B77E57-F1F4-4F81-ABC3-F04DBAC22F1B}">
      <dgm:prSet phldrT="[Text]" custT="1"/>
      <dgm:spPr/>
      <dgm:t>
        <a:bodyPr/>
        <a:lstStyle/>
        <a:p>
          <a:r>
            <a:rPr lang="en-US" sz="900" b="1" dirty="0" smtClean="0"/>
            <a:t>Requirement</a:t>
          </a:r>
          <a:endParaRPr lang="en-US" sz="900" b="1" dirty="0"/>
        </a:p>
      </dgm:t>
    </dgm:pt>
    <dgm:pt modelId="{DA09E366-BDE1-4DF4-9602-430F001116B8}" type="parTrans" cxnId="{A0DBA019-1E64-4962-8C86-41E8C538F411}">
      <dgm:prSet/>
      <dgm:spPr/>
      <dgm:t>
        <a:bodyPr/>
        <a:lstStyle/>
        <a:p>
          <a:endParaRPr lang="en-US"/>
        </a:p>
      </dgm:t>
    </dgm:pt>
    <dgm:pt modelId="{15711E35-A586-4D25-B7D2-467435B8C2CA}" type="sibTrans" cxnId="{A0DBA019-1E64-4962-8C86-41E8C538F411}">
      <dgm:prSet/>
      <dgm:spPr/>
      <dgm:t>
        <a:bodyPr/>
        <a:lstStyle/>
        <a:p>
          <a:endParaRPr lang="en-US"/>
        </a:p>
      </dgm:t>
    </dgm:pt>
    <dgm:pt modelId="{EE74D4E6-4773-4235-9780-79BCA772A89B}">
      <dgm:prSet phldrT="[Text]" custT="1"/>
      <dgm:spPr/>
      <dgm:t>
        <a:bodyPr/>
        <a:lstStyle/>
        <a:p>
          <a:r>
            <a:rPr lang="en-US" sz="900" b="1" dirty="0" smtClean="0"/>
            <a:t>Design</a:t>
          </a:r>
          <a:endParaRPr lang="en-US" sz="900" b="1" dirty="0"/>
        </a:p>
      </dgm:t>
    </dgm:pt>
    <dgm:pt modelId="{E3A64F28-E771-4F60-9132-0DA520F4EDF2}" type="parTrans" cxnId="{50121938-8528-4214-9DFB-B92307DB19DB}">
      <dgm:prSet/>
      <dgm:spPr/>
      <dgm:t>
        <a:bodyPr/>
        <a:lstStyle/>
        <a:p>
          <a:endParaRPr lang="en-US"/>
        </a:p>
      </dgm:t>
    </dgm:pt>
    <dgm:pt modelId="{74BEE405-E954-43EB-809E-9F198C573D2C}" type="sibTrans" cxnId="{50121938-8528-4214-9DFB-B92307DB19DB}">
      <dgm:prSet/>
      <dgm:spPr/>
      <dgm:t>
        <a:bodyPr/>
        <a:lstStyle/>
        <a:p>
          <a:endParaRPr lang="en-US"/>
        </a:p>
      </dgm:t>
    </dgm:pt>
    <dgm:pt modelId="{7399C570-41FC-429C-90C5-105BB69B1398}">
      <dgm:prSet phldrT="[Text]" custT="1"/>
      <dgm:spPr/>
      <dgm:t>
        <a:bodyPr/>
        <a:lstStyle/>
        <a:p>
          <a:r>
            <a:rPr lang="en-US" sz="900" b="1" dirty="0" smtClean="0"/>
            <a:t>Code</a:t>
          </a:r>
          <a:endParaRPr lang="en-US" sz="900" b="1" dirty="0"/>
        </a:p>
      </dgm:t>
    </dgm:pt>
    <dgm:pt modelId="{CB186B40-ABF3-4337-9E3F-2029394EF11E}" type="parTrans" cxnId="{47731801-06D2-48B7-99F2-7513CE452D46}">
      <dgm:prSet/>
      <dgm:spPr/>
      <dgm:t>
        <a:bodyPr/>
        <a:lstStyle/>
        <a:p>
          <a:endParaRPr lang="en-US"/>
        </a:p>
      </dgm:t>
    </dgm:pt>
    <dgm:pt modelId="{EE0D4CEE-1DDF-4611-8634-966C12A7D2AA}" type="sibTrans" cxnId="{47731801-06D2-48B7-99F2-7513CE452D46}">
      <dgm:prSet/>
      <dgm:spPr/>
      <dgm:t>
        <a:bodyPr/>
        <a:lstStyle/>
        <a:p>
          <a:endParaRPr lang="en-US"/>
        </a:p>
      </dgm:t>
    </dgm:pt>
    <dgm:pt modelId="{5E870881-4435-4CFF-BB99-DFBA31AF6EC5}">
      <dgm:prSet phldrT="[Text]" custT="1"/>
      <dgm:spPr/>
      <dgm:t>
        <a:bodyPr/>
        <a:lstStyle/>
        <a:p>
          <a:r>
            <a:rPr lang="en-US" sz="900" b="1" dirty="0" smtClean="0"/>
            <a:t>Test</a:t>
          </a:r>
          <a:endParaRPr lang="en-US" sz="900" b="1" dirty="0"/>
        </a:p>
      </dgm:t>
    </dgm:pt>
    <dgm:pt modelId="{D7696458-B617-4816-9A26-056B9F868FA2}" type="parTrans" cxnId="{B2E51F08-EC80-4CBB-8F14-6ED344399105}">
      <dgm:prSet/>
      <dgm:spPr/>
      <dgm:t>
        <a:bodyPr/>
        <a:lstStyle/>
        <a:p>
          <a:endParaRPr lang="en-US"/>
        </a:p>
      </dgm:t>
    </dgm:pt>
    <dgm:pt modelId="{EBCBABC1-5D36-45F1-BCEC-4B1B25F11109}" type="sibTrans" cxnId="{B2E51F08-EC80-4CBB-8F14-6ED344399105}">
      <dgm:prSet/>
      <dgm:spPr/>
      <dgm:t>
        <a:bodyPr/>
        <a:lstStyle/>
        <a:p>
          <a:endParaRPr lang="en-US"/>
        </a:p>
      </dgm:t>
    </dgm:pt>
    <dgm:pt modelId="{F77E6B12-9B2F-4B7B-A738-E739616FC33C}" type="pres">
      <dgm:prSet presAssocID="{89C6AEE8-15A9-4EE4-BFB7-32589D24B0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BD43BA-E1FB-4AF1-A4BE-BF804F9624C9}" type="pres">
      <dgm:prSet presAssocID="{8BB51A36-7954-46F9-A7EE-296094DF1734}" presName="composite" presStyleCnt="0"/>
      <dgm:spPr/>
    </dgm:pt>
    <dgm:pt modelId="{1D31D32D-40ED-4534-A2A3-7C8B5B674FD1}" type="pres">
      <dgm:prSet presAssocID="{8BB51A36-7954-46F9-A7EE-296094DF1734}" presName="parentText" presStyleLbl="alignNode1" presStyleIdx="0" presStyleCnt="4" custLinFactNeighborX="-186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D18DC-105A-479F-B217-D767AC448AE6}" type="pres">
      <dgm:prSet presAssocID="{8BB51A36-7954-46F9-A7EE-296094DF1734}" presName="descendantText" presStyleLbl="alignAcc1" presStyleIdx="0" presStyleCnt="4" custLinFactNeighborY="-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FA3F2-7372-48C1-9292-5EC57816AC1A}" type="pres">
      <dgm:prSet presAssocID="{8CBD3E59-B9A5-4384-A4FF-0455931DC653}" presName="sp" presStyleCnt="0"/>
      <dgm:spPr/>
    </dgm:pt>
    <dgm:pt modelId="{600C901E-9108-4681-8CD2-5CF7652E3329}" type="pres">
      <dgm:prSet presAssocID="{17AE744A-12E8-47C9-91A8-10C002BE6703}" presName="composite" presStyleCnt="0"/>
      <dgm:spPr/>
    </dgm:pt>
    <dgm:pt modelId="{E0425CE1-0A5F-43AD-BC6A-5AF7B9CBCF47}" type="pres">
      <dgm:prSet presAssocID="{17AE744A-12E8-47C9-91A8-10C002BE670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BEE3D-22A8-4EDE-A4CE-BE2198E67277}" type="pres">
      <dgm:prSet presAssocID="{17AE744A-12E8-47C9-91A8-10C002BE6703}" presName="descendantText" presStyleLbl="alignAcc1" presStyleIdx="1" presStyleCnt="4" custLinFactNeighborY="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02FCE-BBB5-4915-8ACF-B6FEDD9D18D7}" type="pres">
      <dgm:prSet presAssocID="{8B698E9F-1E98-431F-B691-1A2909D33D82}" presName="sp" presStyleCnt="0"/>
      <dgm:spPr/>
    </dgm:pt>
    <dgm:pt modelId="{9F4CBF58-376E-476B-864D-2994B97831E8}" type="pres">
      <dgm:prSet presAssocID="{7BF2E482-21D8-40B0-88C1-69506684D8F7}" presName="composite" presStyleCnt="0"/>
      <dgm:spPr/>
    </dgm:pt>
    <dgm:pt modelId="{35002D7C-728B-414B-A150-6F6AB95056D1}" type="pres">
      <dgm:prSet presAssocID="{7BF2E482-21D8-40B0-88C1-69506684D8F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D519E-ED49-4756-96E2-465D5878097B}" type="pres">
      <dgm:prSet presAssocID="{7BF2E482-21D8-40B0-88C1-69506684D8F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4DEC9-3A72-45BB-B719-C0216A396EEC}" type="pres">
      <dgm:prSet presAssocID="{409523DC-7528-4273-AC33-A8C18252F697}" presName="sp" presStyleCnt="0"/>
      <dgm:spPr/>
    </dgm:pt>
    <dgm:pt modelId="{28B4EE2B-7208-4FEF-91E2-CCE38A84B303}" type="pres">
      <dgm:prSet presAssocID="{C61B19AF-8FF3-4B15-9696-D39C4232D186}" presName="composite" presStyleCnt="0"/>
      <dgm:spPr/>
    </dgm:pt>
    <dgm:pt modelId="{ED40B28A-21A8-475D-8DF7-4EA3E7BA898D}" type="pres">
      <dgm:prSet presAssocID="{C61B19AF-8FF3-4B15-9696-D39C4232D1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142DF-F236-4FF4-9806-0FF6EE5DE069}" type="pres">
      <dgm:prSet presAssocID="{C61B19AF-8FF3-4B15-9696-D39C4232D186}" presName="descendantText" presStyleLbl="alignAcc1" presStyleIdx="3" presStyleCnt="4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FEDA9-43F6-4529-BCCE-799C9987AE8D}" type="presOf" srcId="{17AE744A-12E8-47C9-91A8-10C002BE6703}" destId="{E0425CE1-0A5F-43AD-BC6A-5AF7B9CBCF47}" srcOrd="0" destOrd="0" presId="urn:microsoft.com/office/officeart/2005/8/layout/chevron2"/>
    <dgm:cxn modelId="{47731801-06D2-48B7-99F2-7513CE452D46}" srcId="{7BF2E482-21D8-40B0-88C1-69506684D8F7}" destId="{7399C570-41FC-429C-90C5-105BB69B1398}" srcOrd="0" destOrd="0" parTransId="{CB186B40-ABF3-4337-9E3F-2029394EF11E}" sibTransId="{EE0D4CEE-1DDF-4611-8634-966C12A7D2AA}"/>
    <dgm:cxn modelId="{F066132C-19C3-4CB4-ABAE-7DB21BBDF591}" type="presOf" srcId="{8BB51A36-7954-46F9-A7EE-296094DF1734}" destId="{1D31D32D-40ED-4534-A2A3-7C8B5B674FD1}" srcOrd="0" destOrd="0" presId="urn:microsoft.com/office/officeart/2005/8/layout/chevron2"/>
    <dgm:cxn modelId="{B15A8797-4263-4C98-AF5F-7C1C7158C102}" type="presOf" srcId="{7BF2E482-21D8-40B0-88C1-69506684D8F7}" destId="{35002D7C-728B-414B-A150-6F6AB95056D1}" srcOrd="0" destOrd="0" presId="urn:microsoft.com/office/officeart/2005/8/layout/chevron2"/>
    <dgm:cxn modelId="{F3BC727D-7D99-48DD-9D8D-0D85E23826DD}" type="presOf" srcId="{C61B19AF-8FF3-4B15-9696-D39C4232D186}" destId="{ED40B28A-21A8-475D-8DF7-4EA3E7BA898D}" srcOrd="0" destOrd="0" presId="urn:microsoft.com/office/officeart/2005/8/layout/chevron2"/>
    <dgm:cxn modelId="{A0DBA019-1E64-4962-8C86-41E8C538F411}" srcId="{8BB51A36-7954-46F9-A7EE-296094DF1734}" destId="{34B77E57-F1F4-4F81-ABC3-F04DBAC22F1B}" srcOrd="0" destOrd="0" parTransId="{DA09E366-BDE1-4DF4-9602-430F001116B8}" sibTransId="{15711E35-A586-4D25-B7D2-467435B8C2CA}"/>
    <dgm:cxn modelId="{5191300D-4B56-4DB6-836B-706291ED2A54}" srcId="{89C6AEE8-15A9-4EE4-BFB7-32589D24B054}" destId="{C61B19AF-8FF3-4B15-9696-D39C4232D186}" srcOrd="3" destOrd="0" parTransId="{963C109D-EFA6-4877-8842-FDBE23505342}" sibTransId="{41A13EC6-2355-4FD7-80C3-958B7E98FFD9}"/>
    <dgm:cxn modelId="{59320110-7D16-40F4-AFD1-A6E2A036679E}" type="presOf" srcId="{34B77E57-F1F4-4F81-ABC3-F04DBAC22F1B}" destId="{6A7D18DC-105A-479F-B217-D767AC448AE6}" srcOrd="0" destOrd="0" presId="urn:microsoft.com/office/officeart/2005/8/layout/chevron2"/>
    <dgm:cxn modelId="{BD514D0A-9F06-494C-8928-A5477599D73A}" srcId="{89C6AEE8-15A9-4EE4-BFB7-32589D24B054}" destId="{8BB51A36-7954-46F9-A7EE-296094DF1734}" srcOrd="0" destOrd="0" parTransId="{B0E18854-8791-413E-99B5-FA7579472CB2}" sibTransId="{8CBD3E59-B9A5-4384-A4FF-0455931DC653}"/>
    <dgm:cxn modelId="{17F49926-1002-4236-8ECC-E1A746930EB4}" srcId="{89C6AEE8-15A9-4EE4-BFB7-32589D24B054}" destId="{17AE744A-12E8-47C9-91A8-10C002BE6703}" srcOrd="1" destOrd="0" parTransId="{A90F6DB8-D17F-4568-BF87-26E230EA71FB}" sibTransId="{8B698E9F-1E98-431F-B691-1A2909D33D82}"/>
    <dgm:cxn modelId="{BB625A8F-5A24-4392-A038-B3B630F48A0A}" type="presOf" srcId="{89C6AEE8-15A9-4EE4-BFB7-32589D24B054}" destId="{F77E6B12-9B2F-4B7B-A738-E739616FC33C}" srcOrd="0" destOrd="0" presId="urn:microsoft.com/office/officeart/2005/8/layout/chevron2"/>
    <dgm:cxn modelId="{F8BA2674-8821-44EF-B6AE-47AA2429AF57}" type="presOf" srcId="{EE74D4E6-4773-4235-9780-79BCA772A89B}" destId="{F43BEE3D-22A8-4EDE-A4CE-BE2198E67277}" srcOrd="0" destOrd="0" presId="urn:microsoft.com/office/officeart/2005/8/layout/chevron2"/>
    <dgm:cxn modelId="{5031ACC8-DC51-40EF-A33A-2DEB9E9B7134}" srcId="{89C6AEE8-15A9-4EE4-BFB7-32589D24B054}" destId="{7BF2E482-21D8-40B0-88C1-69506684D8F7}" srcOrd="2" destOrd="0" parTransId="{F1FFE999-6940-4215-BB82-59276E2D74E0}" sibTransId="{409523DC-7528-4273-AC33-A8C18252F697}"/>
    <dgm:cxn modelId="{50121938-8528-4214-9DFB-B92307DB19DB}" srcId="{17AE744A-12E8-47C9-91A8-10C002BE6703}" destId="{EE74D4E6-4773-4235-9780-79BCA772A89B}" srcOrd="0" destOrd="0" parTransId="{E3A64F28-E771-4F60-9132-0DA520F4EDF2}" sibTransId="{74BEE405-E954-43EB-809E-9F198C573D2C}"/>
    <dgm:cxn modelId="{CC1DF65D-EBE8-424D-A4E4-BF5376D488C9}" type="presOf" srcId="{7399C570-41FC-429C-90C5-105BB69B1398}" destId="{7AED519E-ED49-4756-96E2-465D5878097B}" srcOrd="0" destOrd="0" presId="urn:microsoft.com/office/officeart/2005/8/layout/chevron2"/>
    <dgm:cxn modelId="{B2E51F08-EC80-4CBB-8F14-6ED344399105}" srcId="{C61B19AF-8FF3-4B15-9696-D39C4232D186}" destId="{5E870881-4435-4CFF-BB99-DFBA31AF6EC5}" srcOrd="0" destOrd="0" parTransId="{D7696458-B617-4816-9A26-056B9F868FA2}" sibTransId="{EBCBABC1-5D36-45F1-BCEC-4B1B25F11109}"/>
    <dgm:cxn modelId="{055D2CB2-2687-4860-9935-24C179F48501}" type="presOf" srcId="{5E870881-4435-4CFF-BB99-DFBA31AF6EC5}" destId="{F84142DF-F236-4FF4-9806-0FF6EE5DE069}" srcOrd="0" destOrd="0" presId="urn:microsoft.com/office/officeart/2005/8/layout/chevron2"/>
    <dgm:cxn modelId="{0927D010-298A-4D75-A1AC-13D0A39D164E}" type="presParOf" srcId="{F77E6B12-9B2F-4B7B-A738-E739616FC33C}" destId="{29BD43BA-E1FB-4AF1-A4BE-BF804F9624C9}" srcOrd="0" destOrd="0" presId="urn:microsoft.com/office/officeart/2005/8/layout/chevron2"/>
    <dgm:cxn modelId="{6C34B2FE-DAE1-41B2-AEB9-D101F62BEC4F}" type="presParOf" srcId="{29BD43BA-E1FB-4AF1-A4BE-BF804F9624C9}" destId="{1D31D32D-40ED-4534-A2A3-7C8B5B674FD1}" srcOrd="0" destOrd="0" presId="urn:microsoft.com/office/officeart/2005/8/layout/chevron2"/>
    <dgm:cxn modelId="{D96ED571-9522-4048-B9D4-8124955D4211}" type="presParOf" srcId="{29BD43BA-E1FB-4AF1-A4BE-BF804F9624C9}" destId="{6A7D18DC-105A-479F-B217-D767AC448AE6}" srcOrd="1" destOrd="0" presId="urn:microsoft.com/office/officeart/2005/8/layout/chevron2"/>
    <dgm:cxn modelId="{79CE1428-BB14-41C5-ADC9-B881A723A507}" type="presParOf" srcId="{F77E6B12-9B2F-4B7B-A738-E739616FC33C}" destId="{2E9FA3F2-7372-48C1-9292-5EC57816AC1A}" srcOrd="1" destOrd="0" presId="urn:microsoft.com/office/officeart/2005/8/layout/chevron2"/>
    <dgm:cxn modelId="{E87CD193-96BA-40A2-9D68-4C9C3E3FEFFA}" type="presParOf" srcId="{F77E6B12-9B2F-4B7B-A738-E739616FC33C}" destId="{600C901E-9108-4681-8CD2-5CF7652E3329}" srcOrd="2" destOrd="0" presId="urn:microsoft.com/office/officeart/2005/8/layout/chevron2"/>
    <dgm:cxn modelId="{9D8B657F-A950-4F6E-9637-5FC17EBD8E87}" type="presParOf" srcId="{600C901E-9108-4681-8CD2-5CF7652E3329}" destId="{E0425CE1-0A5F-43AD-BC6A-5AF7B9CBCF47}" srcOrd="0" destOrd="0" presId="urn:microsoft.com/office/officeart/2005/8/layout/chevron2"/>
    <dgm:cxn modelId="{0AA9B6FC-D620-40B6-915F-05195F43D255}" type="presParOf" srcId="{600C901E-9108-4681-8CD2-5CF7652E3329}" destId="{F43BEE3D-22A8-4EDE-A4CE-BE2198E67277}" srcOrd="1" destOrd="0" presId="urn:microsoft.com/office/officeart/2005/8/layout/chevron2"/>
    <dgm:cxn modelId="{37EAEE3B-F18C-41F1-82F4-DB94F83978ED}" type="presParOf" srcId="{F77E6B12-9B2F-4B7B-A738-E739616FC33C}" destId="{CBE02FCE-BBB5-4915-8ACF-B6FEDD9D18D7}" srcOrd="3" destOrd="0" presId="urn:microsoft.com/office/officeart/2005/8/layout/chevron2"/>
    <dgm:cxn modelId="{7E14C763-0984-41E1-A889-786562A1976E}" type="presParOf" srcId="{F77E6B12-9B2F-4B7B-A738-E739616FC33C}" destId="{9F4CBF58-376E-476B-864D-2994B97831E8}" srcOrd="4" destOrd="0" presId="urn:microsoft.com/office/officeart/2005/8/layout/chevron2"/>
    <dgm:cxn modelId="{72E6881C-43C3-4A3D-9B36-05DF148B8D86}" type="presParOf" srcId="{9F4CBF58-376E-476B-864D-2994B97831E8}" destId="{35002D7C-728B-414B-A150-6F6AB95056D1}" srcOrd="0" destOrd="0" presId="urn:microsoft.com/office/officeart/2005/8/layout/chevron2"/>
    <dgm:cxn modelId="{A9CF85CD-5F74-4B2D-B0CB-638CD2C028F1}" type="presParOf" srcId="{9F4CBF58-376E-476B-864D-2994B97831E8}" destId="{7AED519E-ED49-4756-96E2-465D5878097B}" srcOrd="1" destOrd="0" presId="urn:microsoft.com/office/officeart/2005/8/layout/chevron2"/>
    <dgm:cxn modelId="{B3773BCD-AB8F-4059-9CD0-94BC2C1B2DD5}" type="presParOf" srcId="{F77E6B12-9B2F-4B7B-A738-E739616FC33C}" destId="{7334DEC9-3A72-45BB-B719-C0216A396EEC}" srcOrd="5" destOrd="0" presId="urn:microsoft.com/office/officeart/2005/8/layout/chevron2"/>
    <dgm:cxn modelId="{261BF6C9-1E8F-4589-885A-8F18978F864C}" type="presParOf" srcId="{F77E6B12-9B2F-4B7B-A738-E739616FC33C}" destId="{28B4EE2B-7208-4FEF-91E2-CCE38A84B303}" srcOrd="6" destOrd="0" presId="urn:microsoft.com/office/officeart/2005/8/layout/chevron2"/>
    <dgm:cxn modelId="{DC24066C-114B-4CE0-9CB7-18086A0F98C5}" type="presParOf" srcId="{28B4EE2B-7208-4FEF-91E2-CCE38A84B303}" destId="{ED40B28A-21A8-475D-8DF7-4EA3E7BA898D}" srcOrd="0" destOrd="0" presId="urn:microsoft.com/office/officeart/2005/8/layout/chevron2"/>
    <dgm:cxn modelId="{196E5ACE-AC49-4A10-BCEA-E7220BD2C9B2}" type="presParOf" srcId="{28B4EE2B-7208-4FEF-91E2-CCE38A84B303}" destId="{F84142DF-F236-4FF4-9806-0FF6EE5DE06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C6AEE8-15A9-4EE4-BFB7-32589D24B0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51A36-7954-46F9-A7EE-296094DF1734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0E18854-8791-413E-99B5-FA7579472CB2}" type="parTrans" cxnId="{BD514D0A-9F06-494C-8928-A5477599D73A}">
      <dgm:prSet/>
      <dgm:spPr/>
      <dgm:t>
        <a:bodyPr/>
        <a:lstStyle/>
        <a:p>
          <a:endParaRPr lang="en-US"/>
        </a:p>
      </dgm:t>
    </dgm:pt>
    <dgm:pt modelId="{8CBD3E59-B9A5-4384-A4FF-0455931DC653}" type="sibTrans" cxnId="{BD514D0A-9F06-494C-8928-A5477599D73A}">
      <dgm:prSet/>
      <dgm:spPr/>
      <dgm:t>
        <a:bodyPr/>
        <a:lstStyle/>
        <a:p>
          <a:endParaRPr lang="en-US"/>
        </a:p>
      </dgm:t>
    </dgm:pt>
    <dgm:pt modelId="{17AE744A-12E8-47C9-91A8-10C002BE6703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90F6DB8-D17F-4568-BF87-26E230EA71FB}" type="parTrans" cxnId="{17F49926-1002-4236-8ECC-E1A746930EB4}">
      <dgm:prSet/>
      <dgm:spPr/>
      <dgm:t>
        <a:bodyPr/>
        <a:lstStyle/>
        <a:p>
          <a:endParaRPr lang="en-US"/>
        </a:p>
      </dgm:t>
    </dgm:pt>
    <dgm:pt modelId="{8B698E9F-1E98-431F-B691-1A2909D33D82}" type="sibTrans" cxnId="{17F49926-1002-4236-8ECC-E1A746930EB4}">
      <dgm:prSet/>
      <dgm:spPr/>
      <dgm:t>
        <a:bodyPr/>
        <a:lstStyle/>
        <a:p>
          <a:endParaRPr lang="en-US"/>
        </a:p>
      </dgm:t>
    </dgm:pt>
    <dgm:pt modelId="{7BF2E482-21D8-40B0-88C1-69506684D8F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1FFE999-6940-4215-BB82-59276E2D74E0}" type="parTrans" cxnId="{5031ACC8-DC51-40EF-A33A-2DEB9E9B7134}">
      <dgm:prSet/>
      <dgm:spPr/>
      <dgm:t>
        <a:bodyPr/>
        <a:lstStyle/>
        <a:p>
          <a:endParaRPr lang="en-US"/>
        </a:p>
      </dgm:t>
    </dgm:pt>
    <dgm:pt modelId="{409523DC-7528-4273-AC33-A8C18252F697}" type="sibTrans" cxnId="{5031ACC8-DC51-40EF-A33A-2DEB9E9B7134}">
      <dgm:prSet/>
      <dgm:spPr/>
      <dgm:t>
        <a:bodyPr/>
        <a:lstStyle/>
        <a:p>
          <a:endParaRPr lang="en-US"/>
        </a:p>
      </dgm:t>
    </dgm:pt>
    <dgm:pt modelId="{C61B19AF-8FF3-4B15-9696-D39C4232D186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63C109D-EFA6-4877-8842-FDBE23505342}" type="parTrans" cxnId="{5191300D-4B56-4DB6-836B-706291ED2A54}">
      <dgm:prSet/>
      <dgm:spPr/>
      <dgm:t>
        <a:bodyPr/>
        <a:lstStyle/>
        <a:p>
          <a:endParaRPr lang="en-US"/>
        </a:p>
      </dgm:t>
    </dgm:pt>
    <dgm:pt modelId="{41A13EC6-2355-4FD7-80C3-958B7E98FFD9}" type="sibTrans" cxnId="{5191300D-4B56-4DB6-836B-706291ED2A54}">
      <dgm:prSet/>
      <dgm:spPr/>
      <dgm:t>
        <a:bodyPr/>
        <a:lstStyle/>
        <a:p>
          <a:endParaRPr lang="en-US"/>
        </a:p>
      </dgm:t>
    </dgm:pt>
    <dgm:pt modelId="{34B77E57-F1F4-4F81-ABC3-F04DBAC22F1B}">
      <dgm:prSet phldrT="[Text]" custT="1"/>
      <dgm:spPr/>
      <dgm:t>
        <a:bodyPr/>
        <a:lstStyle/>
        <a:p>
          <a:r>
            <a:rPr lang="en-US" sz="900" b="1" dirty="0" smtClean="0"/>
            <a:t>Requirement</a:t>
          </a:r>
          <a:endParaRPr lang="en-US" sz="900" b="1" dirty="0"/>
        </a:p>
      </dgm:t>
    </dgm:pt>
    <dgm:pt modelId="{DA09E366-BDE1-4DF4-9602-430F001116B8}" type="parTrans" cxnId="{A0DBA019-1E64-4962-8C86-41E8C538F411}">
      <dgm:prSet/>
      <dgm:spPr/>
      <dgm:t>
        <a:bodyPr/>
        <a:lstStyle/>
        <a:p>
          <a:endParaRPr lang="en-US"/>
        </a:p>
      </dgm:t>
    </dgm:pt>
    <dgm:pt modelId="{15711E35-A586-4D25-B7D2-467435B8C2CA}" type="sibTrans" cxnId="{A0DBA019-1E64-4962-8C86-41E8C538F411}">
      <dgm:prSet/>
      <dgm:spPr/>
      <dgm:t>
        <a:bodyPr/>
        <a:lstStyle/>
        <a:p>
          <a:endParaRPr lang="en-US"/>
        </a:p>
      </dgm:t>
    </dgm:pt>
    <dgm:pt modelId="{EE74D4E6-4773-4235-9780-79BCA772A89B}">
      <dgm:prSet phldrT="[Text]" custT="1"/>
      <dgm:spPr/>
      <dgm:t>
        <a:bodyPr/>
        <a:lstStyle/>
        <a:p>
          <a:r>
            <a:rPr lang="en-US" sz="900" b="1" dirty="0" smtClean="0"/>
            <a:t>Design</a:t>
          </a:r>
          <a:endParaRPr lang="en-US" sz="900" b="1" dirty="0"/>
        </a:p>
      </dgm:t>
    </dgm:pt>
    <dgm:pt modelId="{E3A64F28-E771-4F60-9132-0DA520F4EDF2}" type="parTrans" cxnId="{50121938-8528-4214-9DFB-B92307DB19DB}">
      <dgm:prSet/>
      <dgm:spPr/>
      <dgm:t>
        <a:bodyPr/>
        <a:lstStyle/>
        <a:p>
          <a:endParaRPr lang="en-US"/>
        </a:p>
      </dgm:t>
    </dgm:pt>
    <dgm:pt modelId="{74BEE405-E954-43EB-809E-9F198C573D2C}" type="sibTrans" cxnId="{50121938-8528-4214-9DFB-B92307DB19DB}">
      <dgm:prSet/>
      <dgm:spPr/>
      <dgm:t>
        <a:bodyPr/>
        <a:lstStyle/>
        <a:p>
          <a:endParaRPr lang="en-US"/>
        </a:p>
      </dgm:t>
    </dgm:pt>
    <dgm:pt modelId="{7399C570-41FC-429C-90C5-105BB69B1398}">
      <dgm:prSet phldrT="[Text]" custT="1"/>
      <dgm:spPr/>
      <dgm:t>
        <a:bodyPr/>
        <a:lstStyle/>
        <a:p>
          <a:r>
            <a:rPr lang="en-US" sz="900" b="1" dirty="0" smtClean="0"/>
            <a:t>Code</a:t>
          </a:r>
          <a:endParaRPr lang="en-US" sz="900" b="1" dirty="0"/>
        </a:p>
      </dgm:t>
    </dgm:pt>
    <dgm:pt modelId="{CB186B40-ABF3-4337-9E3F-2029394EF11E}" type="parTrans" cxnId="{47731801-06D2-48B7-99F2-7513CE452D46}">
      <dgm:prSet/>
      <dgm:spPr/>
      <dgm:t>
        <a:bodyPr/>
        <a:lstStyle/>
        <a:p>
          <a:endParaRPr lang="en-US"/>
        </a:p>
      </dgm:t>
    </dgm:pt>
    <dgm:pt modelId="{EE0D4CEE-1DDF-4611-8634-966C12A7D2AA}" type="sibTrans" cxnId="{47731801-06D2-48B7-99F2-7513CE452D46}">
      <dgm:prSet/>
      <dgm:spPr/>
      <dgm:t>
        <a:bodyPr/>
        <a:lstStyle/>
        <a:p>
          <a:endParaRPr lang="en-US"/>
        </a:p>
      </dgm:t>
    </dgm:pt>
    <dgm:pt modelId="{5E870881-4435-4CFF-BB99-DFBA31AF6EC5}">
      <dgm:prSet phldrT="[Text]" custT="1"/>
      <dgm:spPr/>
      <dgm:t>
        <a:bodyPr/>
        <a:lstStyle/>
        <a:p>
          <a:r>
            <a:rPr lang="en-US" sz="900" b="1" dirty="0" smtClean="0"/>
            <a:t>Test</a:t>
          </a:r>
          <a:endParaRPr lang="en-US" sz="900" b="1" dirty="0"/>
        </a:p>
      </dgm:t>
    </dgm:pt>
    <dgm:pt modelId="{D7696458-B617-4816-9A26-056B9F868FA2}" type="parTrans" cxnId="{B2E51F08-EC80-4CBB-8F14-6ED344399105}">
      <dgm:prSet/>
      <dgm:spPr/>
      <dgm:t>
        <a:bodyPr/>
        <a:lstStyle/>
        <a:p>
          <a:endParaRPr lang="en-US"/>
        </a:p>
      </dgm:t>
    </dgm:pt>
    <dgm:pt modelId="{EBCBABC1-5D36-45F1-BCEC-4B1B25F11109}" type="sibTrans" cxnId="{B2E51F08-EC80-4CBB-8F14-6ED344399105}">
      <dgm:prSet/>
      <dgm:spPr/>
      <dgm:t>
        <a:bodyPr/>
        <a:lstStyle/>
        <a:p>
          <a:endParaRPr lang="en-US"/>
        </a:p>
      </dgm:t>
    </dgm:pt>
    <dgm:pt modelId="{F77E6B12-9B2F-4B7B-A738-E739616FC33C}" type="pres">
      <dgm:prSet presAssocID="{89C6AEE8-15A9-4EE4-BFB7-32589D24B0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BD43BA-E1FB-4AF1-A4BE-BF804F9624C9}" type="pres">
      <dgm:prSet presAssocID="{8BB51A36-7954-46F9-A7EE-296094DF1734}" presName="composite" presStyleCnt="0"/>
      <dgm:spPr/>
    </dgm:pt>
    <dgm:pt modelId="{1D31D32D-40ED-4534-A2A3-7C8B5B674FD1}" type="pres">
      <dgm:prSet presAssocID="{8BB51A36-7954-46F9-A7EE-296094DF1734}" presName="parentText" presStyleLbl="alignNode1" presStyleIdx="0" presStyleCnt="4" custLinFactNeighborX="-186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D18DC-105A-479F-B217-D767AC448AE6}" type="pres">
      <dgm:prSet presAssocID="{8BB51A36-7954-46F9-A7EE-296094DF1734}" presName="descendantText" presStyleLbl="alignAcc1" presStyleIdx="0" presStyleCnt="4" custLinFactNeighborY="-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FA3F2-7372-48C1-9292-5EC57816AC1A}" type="pres">
      <dgm:prSet presAssocID="{8CBD3E59-B9A5-4384-A4FF-0455931DC653}" presName="sp" presStyleCnt="0"/>
      <dgm:spPr/>
    </dgm:pt>
    <dgm:pt modelId="{600C901E-9108-4681-8CD2-5CF7652E3329}" type="pres">
      <dgm:prSet presAssocID="{17AE744A-12E8-47C9-91A8-10C002BE6703}" presName="composite" presStyleCnt="0"/>
      <dgm:spPr/>
    </dgm:pt>
    <dgm:pt modelId="{E0425CE1-0A5F-43AD-BC6A-5AF7B9CBCF47}" type="pres">
      <dgm:prSet presAssocID="{17AE744A-12E8-47C9-91A8-10C002BE670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BEE3D-22A8-4EDE-A4CE-BE2198E67277}" type="pres">
      <dgm:prSet presAssocID="{17AE744A-12E8-47C9-91A8-10C002BE6703}" presName="descendantText" presStyleLbl="alignAcc1" presStyleIdx="1" presStyleCnt="4" custLinFactNeighborY="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02FCE-BBB5-4915-8ACF-B6FEDD9D18D7}" type="pres">
      <dgm:prSet presAssocID="{8B698E9F-1E98-431F-B691-1A2909D33D82}" presName="sp" presStyleCnt="0"/>
      <dgm:spPr/>
    </dgm:pt>
    <dgm:pt modelId="{9F4CBF58-376E-476B-864D-2994B97831E8}" type="pres">
      <dgm:prSet presAssocID="{7BF2E482-21D8-40B0-88C1-69506684D8F7}" presName="composite" presStyleCnt="0"/>
      <dgm:spPr/>
    </dgm:pt>
    <dgm:pt modelId="{35002D7C-728B-414B-A150-6F6AB95056D1}" type="pres">
      <dgm:prSet presAssocID="{7BF2E482-21D8-40B0-88C1-69506684D8F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D519E-ED49-4756-96E2-465D5878097B}" type="pres">
      <dgm:prSet presAssocID="{7BF2E482-21D8-40B0-88C1-69506684D8F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4DEC9-3A72-45BB-B719-C0216A396EEC}" type="pres">
      <dgm:prSet presAssocID="{409523DC-7528-4273-AC33-A8C18252F697}" presName="sp" presStyleCnt="0"/>
      <dgm:spPr/>
    </dgm:pt>
    <dgm:pt modelId="{28B4EE2B-7208-4FEF-91E2-CCE38A84B303}" type="pres">
      <dgm:prSet presAssocID="{C61B19AF-8FF3-4B15-9696-D39C4232D186}" presName="composite" presStyleCnt="0"/>
      <dgm:spPr/>
    </dgm:pt>
    <dgm:pt modelId="{ED40B28A-21A8-475D-8DF7-4EA3E7BA898D}" type="pres">
      <dgm:prSet presAssocID="{C61B19AF-8FF3-4B15-9696-D39C4232D1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142DF-F236-4FF4-9806-0FF6EE5DE069}" type="pres">
      <dgm:prSet presAssocID="{C61B19AF-8FF3-4B15-9696-D39C4232D186}" presName="descendantText" presStyleLbl="alignAcc1" presStyleIdx="3" presStyleCnt="4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731801-06D2-48B7-99F2-7513CE452D46}" srcId="{7BF2E482-21D8-40B0-88C1-69506684D8F7}" destId="{7399C570-41FC-429C-90C5-105BB69B1398}" srcOrd="0" destOrd="0" parTransId="{CB186B40-ABF3-4337-9E3F-2029394EF11E}" sibTransId="{EE0D4CEE-1DDF-4611-8634-966C12A7D2AA}"/>
    <dgm:cxn modelId="{4727F590-F499-4BA4-A462-EF9AFAABC885}" type="presOf" srcId="{7BF2E482-21D8-40B0-88C1-69506684D8F7}" destId="{35002D7C-728B-414B-A150-6F6AB95056D1}" srcOrd="0" destOrd="0" presId="urn:microsoft.com/office/officeart/2005/8/layout/chevron2"/>
    <dgm:cxn modelId="{A0DBA019-1E64-4962-8C86-41E8C538F411}" srcId="{8BB51A36-7954-46F9-A7EE-296094DF1734}" destId="{34B77E57-F1F4-4F81-ABC3-F04DBAC22F1B}" srcOrd="0" destOrd="0" parTransId="{DA09E366-BDE1-4DF4-9602-430F001116B8}" sibTransId="{15711E35-A586-4D25-B7D2-467435B8C2CA}"/>
    <dgm:cxn modelId="{5191300D-4B56-4DB6-836B-706291ED2A54}" srcId="{89C6AEE8-15A9-4EE4-BFB7-32589D24B054}" destId="{C61B19AF-8FF3-4B15-9696-D39C4232D186}" srcOrd="3" destOrd="0" parTransId="{963C109D-EFA6-4877-8842-FDBE23505342}" sibTransId="{41A13EC6-2355-4FD7-80C3-958B7E98FFD9}"/>
    <dgm:cxn modelId="{BD514D0A-9F06-494C-8928-A5477599D73A}" srcId="{89C6AEE8-15A9-4EE4-BFB7-32589D24B054}" destId="{8BB51A36-7954-46F9-A7EE-296094DF1734}" srcOrd="0" destOrd="0" parTransId="{B0E18854-8791-413E-99B5-FA7579472CB2}" sibTransId="{8CBD3E59-B9A5-4384-A4FF-0455931DC653}"/>
    <dgm:cxn modelId="{17F49926-1002-4236-8ECC-E1A746930EB4}" srcId="{89C6AEE8-15A9-4EE4-BFB7-32589D24B054}" destId="{17AE744A-12E8-47C9-91A8-10C002BE6703}" srcOrd="1" destOrd="0" parTransId="{A90F6DB8-D17F-4568-BF87-26E230EA71FB}" sibTransId="{8B698E9F-1E98-431F-B691-1A2909D33D82}"/>
    <dgm:cxn modelId="{348D6821-5841-4F14-9907-79059CF953B3}" type="presOf" srcId="{C61B19AF-8FF3-4B15-9696-D39C4232D186}" destId="{ED40B28A-21A8-475D-8DF7-4EA3E7BA898D}" srcOrd="0" destOrd="0" presId="urn:microsoft.com/office/officeart/2005/8/layout/chevron2"/>
    <dgm:cxn modelId="{60B72AE1-576D-44E5-8991-ABDD90874074}" type="presOf" srcId="{5E870881-4435-4CFF-BB99-DFBA31AF6EC5}" destId="{F84142DF-F236-4FF4-9806-0FF6EE5DE069}" srcOrd="0" destOrd="0" presId="urn:microsoft.com/office/officeart/2005/8/layout/chevron2"/>
    <dgm:cxn modelId="{5031ACC8-DC51-40EF-A33A-2DEB9E9B7134}" srcId="{89C6AEE8-15A9-4EE4-BFB7-32589D24B054}" destId="{7BF2E482-21D8-40B0-88C1-69506684D8F7}" srcOrd="2" destOrd="0" parTransId="{F1FFE999-6940-4215-BB82-59276E2D74E0}" sibTransId="{409523DC-7528-4273-AC33-A8C18252F697}"/>
    <dgm:cxn modelId="{A6383817-5D20-4FBF-A53C-051942ECF5D2}" type="presOf" srcId="{7399C570-41FC-429C-90C5-105BB69B1398}" destId="{7AED519E-ED49-4756-96E2-465D5878097B}" srcOrd="0" destOrd="0" presId="urn:microsoft.com/office/officeart/2005/8/layout/chevron2"/>
    <dgm:cxn modelId="{E9B31832-ABE1-472E-BBA3-45043A76D90C}" type="presOf" srcId="{EE74D4E6-4773-4235-9780-79BCA772A89B}" destId="{F43BEE3D-22A8-4EDE-A4CE-BE2198E67277}" srcOrd="0" destOrd="0" presId="urn:microsoft.com/office/officeart/2005/8/layout/chevron2"/>
    <dgm:cxn modelId="{50121938-8528-4214-9DFB-B92307DB19DB}" srcId="{17AE744A-12E8-47C9-91A8-10C002BE6703}" destId="{EE74D4E6-4773-4235-9780-79BCA772A89B}" srcOrd="0" destOrd="0" parTransId="{E3A64F28-E771-4F60-9132-0DA520F4EDF2}" sibTransId="{74BEE405-E954-43EB-809E-9F198C573D2C}"/>
    <dgm:cxn modelId="{B2E51F08-EC80-4CBB-8F14-6ED344399105}" srcId="{C61B19AF-8FF3-4B15-9696-D39C4232D186}" destId="{5E870881-4435-4CFF-BB99-DFBA31AF6EC5}" srcOrd="0" destOrd="0" parTransId="{D7696458-B617-4816-9A26-056B9F868FA2}" sibTransId="{EBCBABC1-5D36-45F1-BCEC-4B1B25F11109}"/>
    <dgm:cxn modelId="{D065BC3A-30BC-48B2-A3B1-0BD297093471}" type="presOf" srcId="{89C6AEE8-15A9-4EE4-BFB7-32589D24B054}" destId="{F77E6B12-9B2F-4B7B-A738-E739616FC33C}" srcOrd="0" destOrd="0" presId="urn:microsoft.com/office/officeart/2005/8/layout/chevron2"/>
    <dgm:cxn modelId="{65055B2A-24BA-4EA3-A4D9-6C55BDED49AD}" type="presOf" srcId="{17AE744A-12E8-47C9-91A8-10C002BE6703}" destId="{E0425CE1-0A5F-43AD-BC6A-5AF7B9CBCF47}" srcOrd="0" destOrd="0" presId="urn:microsoft.com/office/officeart/2005/8/layout/chevron2"/>
    <dgm:cxn modelId="{B35A0869-1C42-48B0-8392-B97EEBF8E2DA}" type="presOf" srcId="{8BB51A36-7954-46F9-A7EE-296094DF1734}" destId="{1D31D32D-40ED-4534-A2A3-7C8B5B674FD1}" srcOrd="0" destOrd="0" presId="urn:microsoft.com/office/officeart/2005/8/layout/chevron2"/>
    <dgm:cxn modelId="{8B5E7526-F512-4BD7-9068-A2C435F8B60F}" type="presOf" srcId="{34B77E57-F1F4-4F81-ABC3-F04DBAC22F1B}" destId="{6A7D18DC-105A-479F-B217-D767AC448AE6}" srcOrd="0" destOrd="0" presId="urn:microsoft.com/office/officeart/2005/8/layout/chevron2"/>
    <dgm:cxn modelId="{7AA4DEEE-535A-4E4F-9459-BD140D7C2F27}" type="presParOf" srcId="{F77E6B12-9B2F-4B7B-A738-E739616FC33C}" destId="{29BD43BA-E1FB-4AF1-A4BE-BF804F9624C9}" srcOrd="0" destOrd="0" presId="urn:microsoft.com/office/officeart/2005/8/layout/chevron2"/>
    <dgm:cxn modelId="{D99394F4-300F-42A2-BA7D-26776F3F99B9}" type="presParOf" srcId="{29BD43BA-E1FB-4AF1-A4BE-BF804F9624C9}" destId="{1D31D32D-40ED-4534-A2A3-7C8B5B674FD1}" srcOrd="0" destOrd="0" presId="urn:microsoft.com/office/officeart/2005/8/layout/chevron2"/>
    <dgm:cxn modelId="{2A05C631-9378-49A1-89C4-FC192922004B}" type="presParOf" srcId="{29BD43BA-E1FB-4AF1-A4BE-BF804F9624C9}" destId="{6A7D18DC-105A-479F-B217-D767AC448AE6}" srcOrd="1" destOrd="0" presId="urn:microsoft.com/office/officeart/2005/8/layout/chevron2"/>
    <dgm:cxn modelId="{DC0175A9-9919-4C44-9E33-0C7D81746294}" type="presParOf" srcId="{F77E6B12-9B2F-4B7B-A738-E739616FC33C}" destId="{2E9FA3F2-7372-48C1-9292-5EC57816AC1A}" srcOrd="1" destOrd="0" presId="urn:microsoft.com/office/officeart/2005/8/layout/chevron2"/>
    <dgm:cxn modelId="{78AFCC6E-58F6-48C3-A839-60C41002417F}" type="presParOf" srcId="{F77E6B12-9B2F-4B7B-A738-E739616FC33C}" destId="{600C901E-9108-4681-8CD2-5CF7652E3329}" srcOrd="2" destOrd="0" presId="urn:microsoft.com/office/officeart/2005/8/layout/chevron2"/>
    <dgm:cxn modelId="{08146A9B-CCDD-4EF0-8F5B-F70548963755}" type="presParOf" srcId="{600C901E-9108-4681-8CD2-5CF7652E3329}" destId="{E0425CE1-0A5F-43AD-BC6A-5AF7B9CBCF47}" srcOrd="0" destOrd="0" presId="urn:microsoft.com/office/officeart/2005/8/layout/chevron2"/>
    <dgm:cxn modelId="{F981129C-7FE6-4709-9D3B-2296E08B3FE0}" type="presParOf" srcId="{600C901E-9108-4681-8CD2-5CF7652E3329}" destId="{F43BEE3D-22A8-4EDE-A4CE-BE2198E67277}" srcOrd="1" destOrd="0" presId="urn:microsoft.com/office/officeart/2005/8/layout/chevron2"/>
    <dgm:cxn modelId="{230B65D4-79FD-4468-AA48-CE8B1E1D4B65}" type="presParOf" srcId="{F77E6B12-9B2F-4B7B-A738-E739616FC33C}" destId="{CBE02FCE-BBB5-4915-8ACF-B6FEDD9D18D7}" srcOrd="3" destOrd="0" presId="urn:microsoft.com/office/officeart/2005/8/layout/chevron2"/>
    <dgm:cxn modelId="{201E1750-60B7-4A16-AD36-92E369A6855E}" type="presParOf" srcId="{F77E6B12-9B2F-4B7B-A738-E739616FC33C}" destId="{9F4CBF58-376E-476B-864D-2994B97831E8}" srcOrd="4" destOrd="0" presId="urn:microsoft.com/office/officeart/2005/8/layout/chevron2"/>
    <dgm:cxn modelId="{97031E8A-87BA-4741-BE05-CF58078D549F}" type="presParOf" srcId="{9F4CBF58-376E-476B-864D-2994B97831E8}" destId="{35002D7C-728B-414B-A150-6F6AB95056D1}" srcOrd="0" destOrd="0" presId="urn:microsoft.com/office/officeart/2005/8/layout/chevron2"/>
    <dgm:cxn modelId="{F811706F-1155-4EB3-80A8-85D549FA0612}" type="presParOf" srcId="{9F4CBF58-376E-476B-864D-2994B97831E8}" destId="{7AED519E-ED49-4756-96E2-465D5878097B}" srcOrd="1" destOrd="0" presId="urn:microsoft.com/office/officeart/2005/8/layout/chevron2"/>
    <dgm:cxn modelId="{8FB23F07-452C-4E4E-A686-BDCA765BFD4D}" type="presParOf" srcId="{F77E6B12-9B2F-4B7B-A738-E739616FC33C}" destId="{7334DEC9-3A72-45BB-B719-C0216A396EEC}" srcOrd="5" destOrd="0" presId="urn:microsoft.com/office/officeart/2005/8/layout/chevron2"/>
    <dgm:cxn modelId="{9E20E70D-9B03-4F50-99BB-9B5CCD07AF8A}" type="presParOf" srcId="{F77E6B12-9B2F-4B7B-A738-E739616FC33C}" destId="{28B4EE2B-7208-4FEF-91E2-CCE38A84B303}" srcOrd="6" destOrd="0" presId="urn:microsoft.com/office/officeart/2005/8/layout/chevron2"/>
    <dgm:cxn modelId="{03A875DB-8D67-4EEB-B138-EF6DD0900476}" type="presParOf" srcId="{28B4EE2B-7208-4FEF-91E2-CCE38A84B303}" destId="{ED40B28A-21A8-475D-8DF7-4EA3E7BA898D}" srcOrd="0" destOrd="0" presId="urn:microsoft.com/office/officeart/2005/8/layout/chevron2"/>
    <dgm:cxn modelId="{130EDB89-81E9-486F-A827-CDD4E3CB8E41}" type="presParOf" srcId="{28B4EE2B-7208-4FEF-91E2-CCE38A84B303}" destId="{F84142DF-F236-4FF4-9806-0FF6EE5DE06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DD4474-5105-4572-B94F-B4F5E4782FD6}" type="doc">
      <dgm:prSet loTypeId="urn:microsoft.com/office/officeart/2005/8/layout/vList5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2F9F6499-8A87-4895-8D43-E581613B5309}">
      <dgm:prSet phldrT="[Text]"/>
      <dgm:sp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1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8BE1F363-58DE-4B33-B37E-0576AF4C4787}" type="parTrans" cxnId="{56033E77-E82D-4032-A015-87996624844C}">
      <dgm:prSet/>
      <dgm:spPr/>
      <dgm:t>
        <a:bodyPr/>
        <a:lstStyle/>
        <a:p>
          <a:endParaRPr lang="en-US"/>
        </a:p>
      </dgm:t>
    </dgm:pt>
    <dgm:pt modelId="{0A8B6C8B-4565-4C5E-8A04-DECBA3F46D66}" type="sibTrans" cxnId="{56033E77-E82D-4032-A015-87996624844C}">
      <dgm:prSet/>
      <dgm:spPr/>
      <dgm:t>
        <a:bodyPr/>
        <a:lstStyle/>
        <a:p>
          <a:endParaRPr lang="en-US"/>
        </a:p>
      </dgm:t>
    </dgm:pt>
    <dgm:pt modelId="{99B877B8-CEBA-47B2-AA4F-B6ED659DFB7F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marL="914400" indent="-914400"/>
          <a:r>
            <a:rPr lang="en-US" sz="3600" dirty="0" smtClean="0"/>
            <a:t>User requirement	</a:t>
          </a:r>
          <a:endParaRPr lang="en-US" sz="3600" dirty="0">
            <a:solidFill>
              <a:schemeClr val="bg1"/>
            </a:solidFill>
          </a:endParaRPr>
        </a:p>
      </dgm:t>
    </dgm:pt>
    <dgm:pt modelId="{1184EA28-87DB-4EC7-A57A-64384041F7CF}" type="parTrans" cxnId="{D1624B4E-FCEA-4785-9064-904C735ACA86}">
      <dgm:prSet/>
      <dgm:spPr/>
      <dgm:t>
        <a:bodyPr/>
        <a:lstStyle/>
        <a:p>
          <a:endParaRPr lang="en-US"/>
        </a:p>
      </dgm:t>
    </dgm:pt>
    <dgm:pt modelId="{7220D579-BC7E-48B4-ABD2-8DF515E1294B}" type="sibTrans" cxnId="{D1624B4E-FCEA-4785-9064-904C735ACA86}">
      <dgm:prSet/>
      <dgm:spPr/>
      <dgm:t>
        <a:bodyPr/>
        <a:lstStyle/>
        <a:p>
          <a:endParaRPr lang="en-US"/>
        </a:p>
      </dgm:t>
    </dgm:pt>
    <dgm:pt modelId="{0271F4F0-5F5A-47C3-B389-0A268DAC8A8F}">
      <dgm:prSet phldrT="[Text]"/>
      <dgm:sp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2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B813AACA-9F16-49A8-9E63-661611B26DE3}" type="parTrans" cxnId="{817213B6-C95C-4C1D-A93D-DFCF721D3032}">
      <dgm:prSet/>
      <dgm:spPr/>
      <dgm:t>
        <a:bodyPr/>
        <a:lstStyle/>
        <a:p>
          <a:endParaRPr lang="en-US"/>
        </a:p>
      </dgm:t>
    </dgm:pt>
    <dgm:pt modelId="{38D60B73-0A26-40D5-B734-2D9E6C83CE35}" type="sibTrans" cxnId="{817213B6-C95C-4C1D-A93D-DFCF721D3032}">
      <dgm:prSet/>
      <dgm:spPr/>
      <dgm:t>
        <a:bodyPr/>
        <a:lstStyle/>
        <a:p>
          <a:endParaRPr lang="en-US"/>
        </a:p>
      </dgm:t>
    </dgm:pt>
    <dgm:pt modelId="{6E265761-6ED8-4B00-AFCC-DD3BC9B2A0E6}">
      <dgm:prSet phldrT="[Text]" custT="1"/>
      <dgm:spPr>
        <a:solidFill>
          <a:schemeClr val="accent3">
            <a:alpha val="90000"/>
          </a:schemeClr>
        </a:solidFill>
      </dgm:spPr>
      <dgm:t>
        <a:bodyPr/>
        <a:lstStyle/>
        <a:p>
          <a:pPr marL="914400" indent="-914400"/>
          <a:r>
            <a:rPr lang="en-US" sz="3600" dirty="0" smtClean="0">
              <a:solidFill>
                <a:schemeClr val="bg1"/>
              </a:solidFill>
            </a:rPr>
            <a:t>Functional requirement</a:t>
          </a:r>
          <a:endParaRPr lang="en-US" sz="3600" dirty="0">
            <a:solidFill>
              <a:schemeClr val="bg1"/>
            </a:solidFill>
          </a:endParaRPr>
        </a:p>
      </dgm:t>
    </dgm:pt>
    <dgm:pt modelId="{85680AB6-5036-43F7-B88B-07D38C7CC8FC}" type="parTrans" cxnId="{8FD5E510-8583-423C-A869-3680BD377554}">
      <dgm:prSet/>
      <dgm:spPr/>
      <dgm:t>
        <a:bodyPr/>
        <a:lstStyle/>
        <a:p>
          <a:endParaRPr lang="en-US"/>
        </a:p>
      </dgm:t>
    </dgm:pt>
    <dgm:pt modelId="{A2131EA3-16AF-46F1-B299-12B3BBD74613}" type="sibTrans" cxnId="{8FD5E510-8583-423C-A869-3680BD377554}">
      <dgm:prSet/>
      <dgm:spPr/>
      <dgm:t>
        <a:bodyPr/>
        <a:lstStyle/>
        <a:p>
          <a:endParaRPr lang="en-US"/>
        </a:p>
      </dgm:t>
    </dgm:pt>
    <dgm:pt modelId="{48EC9D48-B447-420E-8D76-417C0F1F1CD4}">
      <dgm:prSet phldrT="[Text]"/>
      <dgm:sp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3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B05FBB73-44A5-4F18-846C-7EA77CBAC763}" type="parTrans" cxnId="{B41F2B84-7419-478C-82ED-9493339403D8}">
      <dgm:prSet/>
      <dgm:spPr/>
      <dgm:t>
        <a:bodyPr/>
        <a:lstStyle/>
        <a:p>
          <a:endParaRPr lang="en-US"/>
        </a:p>
      </dgm:t>
    </dgm:pt>
    <dgm:pt modelId="{320F60E1-FB82-4791-B46B-C5644EE3822A}" type="sibTrans" cxnId="{B41F2B84-7419-478C-82ED-9493339403D8}">
      <dgm:prSet/>
      <dgm:spPr/>
      <dgm:t>
        <a:bodyPr/>
        <a:lstStyle/>
        <a:p>
          <a:endParaRPr lang="en-US"/>
        </a:p>
      </dgm:t>
    </dgm:pt>
    <dgm:pt modelId="{B44B4F92-697B-47A8-A203-7E3E66A70CA3}">
      <dgm:prSet phldrT="[Text]" custT="1"/>
      <dgm:spPr>
        <a:solidFill>
          <a:schemeClr val="accent4">
            <a:alpha val="90000"/>
          </a:schemeClr>
        </a:solidFill>
      </dgm:spPr>
      <dgm:t>
        <a:bodyPr/>
        <a:lstStyle/>
        <a:p>
          <a:pPr marL="914400" indent="-914400"/>
          <a:r>
            <a:rPr lang="en-US" sz="3600" dirty="0" err="1" smtClean="0">
              <a:solidFill>
                <a:schemeClr val="bg1"/>
              </a:solidFill>
            </a:rPr>
            <a:t>Non_functional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smtClean="0">
              <a:solidFill>
                <a:schemeClr val="bg1"/>
              </a:solidFill>
            </a:rPr>
            <a:t>requirement</a:t>
          </a:r>
          <a:endParaRPr lang="en-US" sz="3600" dirty="0">
            <a:solidFill>
              <a:schemeClr val="bg1"/>
            </a:solidFill>
          </a:endParaRPr>
        </a:p>
      </dgm:t>
    </dgm:pt>
    <dgm:pt modelId="{3C1D84FF-3019-4EEC-84EE-12F53C6F92D7}" type="parTrans" cxnId="{69A7597D-2B65-4DA2-8FC4-495C8676B465}">
      <dgm:prSet/>
      <dgm:spPr/>
      <dgm:t>
        <a:bodyPr/>
        <a:lstStyle/>
        <a:p>
          <a:endParaRPr lang="en-US"/>
        </a:p>
      </dgm:t>
    </dgm:pt>
    <dgm:pt modelId="{32C13B34-2AED-48BD-952A-01E8A856D85A}" type="sibTrans" cxnId="{69A7597D-2B65-4DA2-8FC4-495C8676B465}">
      <dgm:prSet/>
      <dgm:spPr/>
      <dgm:t>
        <a:bodyPr/>
        <a:lstStyle/>
        <a:p>
          <a:endParaRPr lang="en-US"/>
        </a:p>
      </dgm:t>
    </dgm:pt>
    <dgm:pt modelId="{09BA1F44-AC19-4253-B684-D50C539E60F2}">
      <dgm:prSet phldrT="[Text]"/>
      <dgm:sp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4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BFB4838E-67DF-49BD-834E-4A881DAE94C2}" type="parTrans" cxnId="{4917354A-09CC-414A-8825-F6D5D08BFE55}">
      <dgm:prSet/>
      <dgm:spPr/>
      <dgm:t>
        <a:bodyPr/>
        <a:lstStyle/>
        <a:p>
          <a:endParaRPr lang="en-US"/>
        </a:p>
      </dgm:t>
    </dgm:pt>
    <dgm:pt modelId="{2A1C411B-5511-4882-BFB9-3A75776FF245}" type="sibTrans" cxnId="{4917354A-09CC-414A-8825-F6D5D08BFE55}">
      <dgm:prSet/>
      <dgm:spPr/>
      <dgm:t>
        <a:bodyPr/>
        <a:lstStyle/>
        <a:p>
          <a:endParaRPr lang="en-US"/>
        </a:p>
      </dgm:t>
    </dgm:pt>
    <dgm:pt modelId="{0F949D85-0C1B-430B-A97C-02CE9D3DE72A}">
      <dgm:prSet phldrT="[Text]" custT="1"/>
      <dgm:spPr>
        <a:solidFill>
          <a:schemeClr val="accent6">
            <a:alpha val="90000"/>
          </a:schemeClr>
        </a:solidFill>
      </dgm:spPr>
      <dgm:t>
        <a:bodyPr/>
        <a:lstStyle/>
        <a:p>
          <a:pPr marL="914400" indent="-914400"/>
          <a:r>
            <a:rPr lang="en-US" sz="3600" dirty="0" smtClean="0">
              <a:solidFill>
                <a:schemeClr val="bg1"/>
              </a:solidFill>
            </a:rPr>
            <a:t>Data Structure</a:t>
          </a:r>
          <a:endParaRPr lang="en-US" sz="3600" dirty="0">
            <a:solidFill>
              <a:schemeClr val="bg1"/>
            </a:solidFill>
          </a:endParaRPr>
        </a:p>
      </dgm:t>
    </dgm:pt>
    <dgm:pt modelId="{F9336465-AA63-4BB4-9D25-9AD362C0C9FD}" type="parTrans" cxnId="{1FB3DF05-0078-43F7-9587-D5CE3906930C}">
      <dgm:prSet/>
      <dgm:spPr/>
      <dgm:t>
        <a:bodyPr/>
        <a:lstStyle/>
        <a:p>
          <a:endParaRPr lang="en-US"/>
        </a:p>
      </dgm:t>
    </dgm:pt>
    <dgm:pt modelId="{AB715BA5-6AEB-43F5-8643-3E3539E29A61}" type="sibTrans" cxnId="{1FB3DF05-0078-43F7-9587-D5CE3906930C}">
      <dgm:prSet/>
      <dgm:spPr/>
      <dgm:t>
        <a:bodyPr/>
        <a:lstStyle/>
        <a:p>
          <a:endParaRPr lang="en-US"/>
        </a:p>
      </dgm:t>
    </dgm:pt>
    <dgm:pt modelId="{65C10D57-AE46-48A6-9842-DE26D8A0E0B1}" type="pres">
      <dgm:prSet presAssocID="{EEDD4474-5105-4572-B94F-B4F5E4782F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4B167-69C0-4A98-A5AE-46F0EFFD5FF5}" type="pres">
      <dgm:prSet presAssocID="{2F9F6499-8A87-4895-8D43-E581613B5309}" presName="linNode" presStyleCnt="0"/>
      <dgm:spPr/>
    </dgm:pt>
    <dgm:pt modelId="{9E87D3F1-4C62-44C2-839D-F5FF792F807F}" type="pres">
      <dgm:prSet presAssocID="{2F9F6499-8A87-4895-8D43-E581613B5309}" presName="parentText" presStyleLbl="node1" presStyleIdx="0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93D7722-BC70-46AA-A506-3DB4A98F9308}" type="pres">
      <dgm:prSet presAssocID="{2F9F6499-8A87-4895-8D43-E581613B5309}" presName="descendantText" presStyleLbl="alignAccFollowNode1" presStyleIdx="0" presStyleCnt="4" custScaleX="2000000" custScaleY="63623" custLinFactX="-45438" custLinFactNeighborX="-10000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402F198-01DE-4387-8861-BED7BC71E74D}" type="pres">
      <dgm:prSet presAssocID="{0A8B6C8B-4565-4C5E-8A04-DECBA3F46D66}" presName="sp" presStyleCnt="0"/>
      <dgm:spPr/>
    </dgm:pt>
    <dgm:pt modelId="{0D507EBB-1CE4-4569-A615-7B867D686189}" type="pres">
      <dgm:prSet presAssocID="{0271F4F0-5F5A-47C3-B389-0A268DAC8A8F}" presName="linNode" presStyleCnt="0"/>
      <dgm:spPr/>
    </dgm:pt>
    <dgm:pt modelId="{A60E8B29-3A41-41E6-92ED-087DF974D6A6}" type="pres">
      <dgm:prSet presAssocID="{0271F4F0-5F5A-47C3-B389-0A268DAC8A8F}" presName="parentText" presStyleLbl="node1" presStyleIdx="1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12A3826-2E3C-4C07-A727-88547A37A6F8}" type="pres">
      <dgm:prSet presAssocID="{0271F4F0-5F5A-47C3-B389-0A268DAC8A8F}" presName="descendantText" presStyleLbl="alignAccFollowNode1" presStyleIdx="1" presStyleCnt="4" custScaleX="1778685" custScaleY="63623" custLinFactX="-34374" custLinFactNeighborX="-100000" custLinFactNeighborY="-371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C0B75B6E-1394-4A93-8E4F-271E63A6A3DE}" type="pres">
      <dgm:prSet presAssocID="{38D60B73-0A26-40D5-B734-2D9E6C83CE35}" presName="sp" presStyleCnt="0"/>
      <dgm:spPr/>
    </dgm:pt>
    <dgm:pt modelId="{2F2F68BE-C28B-4D93-AB40-F2BA188B62C6}" type="pres">
      <dgm:prSet presAssocID="{48EC9D48-B447-420E-8D76-417C0F1F1CD4}" presName="linNode" presStyleCnt="0"/>
      <dgm:spPr/>
    </dgm:pt>
    <dgm:pt modelId="{3364F820-B13F-496A-8388-7D4ADED4386F}" type="pres">
      <dgm:prSet presAssocID="{48EC9D48-B447-420E-8D76-417C0F1F1CD4}" presName="parentText" presStyleLbl="node1" presStyleIdx="2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8C87BA3-2339-4CFC-B0F3-582D7C37476C}" type="pres">
      <dgm:prSet presAssocID="{48EC9D48-B447-420E-8D76-417C0F1F1CD4}" presName="descendantText" presStyleLbl="alignAccFollowNode1" presStyleIdx="2" presStyleCnt="4" custScaleX="2000000" custScaleY="63623" custLinFactX="-45438" custLinFactNeighborX="-10000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6C45377D-665B-4B32-8E82-93D7AAB20CBE}" type="pres">
      <dgm:prSet presAssocID="{320F60E1-FB82-4791-B46B-C5644EE3822A}" presName="sp" presStyleCnt="0"/>
      <dgm:spPr/>
    </dgm:pt>
    <dgm:pt modelId="{7863A837-824B-4A6B-B523-4FC50ACEEF41}" type="pres">
      <dgm:prSet presAssocID="{09BA1F44-AC19-4253-B684-D50C539E60F2}" presName="linNode" presStyleCnt="0"/>
      <dgm:spPr/>
    </dgm:pt>
    <dgm:pt modelId="{D91B0B47-F3B7-4737-BE5C-BB3F0115C9EB}" type="pres">
      <dgm:prSet presAssocID="{09BA1F44-AC19-4253-B684-D50C539E60F2}" presName="parentText" presStyleLbl="node1" presStyleIdx="3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54CC983-2FE2-4D0A-B507-72F8DDB1CE8B}" type="pres">
      <dgm:prSet presAssocID="{09BA1F44-AC19-4253-B684-D50C539E60F2}" presName="descendantText" presStyleLbl="alignAccFollowNode1" presStyleIdx="3" presStyleCnt="4" custScaleX="1687119" custScaleY="63623" custLinFactX="-45438" custLinFactNeighborX="-10000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69A7597D-2B65-4DA2-8FC4-495C8676B465}" srcId="{48EC9D48-B447-420E-8D76-417C0F1F1CD4}" destId="{B44B4F92-697B-47A8-A203-7E3E66A70CA3}" srcOrd="0" destOrd="0" parTransId="{3C1D84FF-3019-4EEC-84EE-12F53C6F92D7}" sibTransId="{32C13B34-2AED-48BD-952A-01E8A856D85A}"/>
    <dgm:cxn modelId="{A2632375-260C-4D46-AF28-E5E8915BF254}" type="presOf" srcId="{09BA1F44-AC19-4253-B684-D50C539E60F2}" destId="{D91B0B47-F3B7-4737-BE5C-BB3F0115C9EB}" srcOrd="0" destOrd="0" presId="urn:microsoft.com/office/officeart/2005/8/layout/vList5"/>
    <dgm:cxn modelId="{1FB3DF05-0078-43F7-9587-D5CE3906930C}" srcId="{09BA1F44-AC19-4253-B684-D50C539E60F2}" destId="{0F949D85-0C1B-430B-A97C-02CE9D3DE72A}" srcOrd="0" destOrd="0" parTransId="{F9336465-AA63-4BB4-9D25-9AD362C0C9FD}" sibTransId="{AB715BA5-6AEB-43F5-8643-3E3539E29A61}"/>
    <dgm:cxn modelId="{947D8107-09A2-42C4-BE95-9B4B7C3FFDF6}" type="presOf" srcId="{0271F4F0-5F5A-47C3-B389-0A268DAC8A8F}" destId="{A60E8B29-3A41-41E6-92ED-087DF974D6A6}" srcOrd="0" destOrd="0" presId="urn:microsoft.com/office/officeart/2005/8/layout/vList5"/>
    <dgm:cxn modelId="{4917354A-09CC-414A-8825-F6D5D08BFE55}" srcId="{EEDD4474-5105-4572-B94F-B4F5E4782FD6}" destId="{09BA1F44-AC19-4253-B684-D50C539E60F2}" srcOrd="3" destOrd="0" parTransId="{BFB4838E-67DF-49BD-834E-4A881DAE94C2}" sibTransId="{2A1C411B-5511-4882-BFB9-3A75776FF245}"/>
    <dgm:cxn modelId="{817213B6-C95C-4C1D-A93D-DFCF721D3032}" srcId="{EEDD4474-5105-4572-B94F-B4F5E4782FD6}" destId="{0271F4F0-5F5A-47C3-B389-0A268DAC8A8F}" srcOrd="1" destOrd="0" parTransId="{B813AACA-9F16-49A8-9E63-661611B26DE3}" sibTransId="{38D60B73-0A26-40D5-B734-2D9E6C83CE35}"/>
    <dgm:cxn modelId="{B41F2B84-7419-478C-82ED-9493339403D8}" srcId="{EEDD4474-5105-4572-B94F-B4F5E4782FD6}" destId="{48EC9D48-B447-420E-8D76-417C0F1F1CD4}" srcOrd="2" destOrd="0" parTransId="{B05FBB73-44A5-4F18-846C-7EA77CBAC763}" sibTransId="{320F60E1-FB82-4791-B46B-C5644EE3822A}"/>
    <dgm:cxn modelId="{8FD5E510-8583-423C-A869-3680BD377554}" srcId="{0271F4F0-5F5A-47C3-B389-0A268DAC8A8F}" destId="{6E265761-6ED8-4B00-AFCC-DD3BC9B2A0E6}" srcOrd="0" destOrd="0" parTransId="{85680AB6-5036-43F7-B88B-07D38C7CC8FC}" sibTransId="{A2131EA3-16AF-46F1-B299-12B3BBD74613}"/>
    <dgm:cxn modelId="{5E2567BA-62CC-40CA-9522-E32C4C9226D6}" type="presOf" srcId="{48EC9D48-B447-420E-8D76-417C0F1F1CD4}" destId="{3364F820-B13F-496A-8388-7D4ADED4386F}" srcOrd="0" destOrd="0" presId="urn:microsoft.com/office/officeart/2005/8/layout/vList5"/>
    <dgm:cxn modelId="{4F8AF3A2-3447-4933-BB1D-6A25B349AE73}" type="presOf" srcId="{EEDD4474-5105-4572-B94F-B4F5E4782FD6}" destId="{65C10D57-AE46-48A6-9842-DE26D8A0E0B1}" srcOrd="0" destOrd="0" presId="urn:microsoft.com/office/officeart/2005/8/layout/vList5"/>
    <dgm:cxn modelId="{7D2CD96B-E2E9-41CE-B7DF-91A329800E3B}" type="presOf" srcId="{6E265761-6ED8-4B00-AFCC-DD3BC9B2A0E6}" destId="{D12A3826-2E3C-4C07-A727-88547A37A6F8}" srcOrd="0" destOrd="0" presId="urn:microsoft.com/office/officeart/2005/8/layout/vList5"/>
    <dgm:cxn modelId="{BA66A3B9-E434-46C0-8DA7-20A10826EB96}" type="presOf" srcId="{0F949D85-0C1B-430B-A97C-02CE9D3DE72A}" destId="{F54CC983-2FE2-4D0A-B507-72F8DDB1CE8B}" srcOrd="0" destOrd="0" presId="urn:microsoft.com/office/officeart/2005/8/layout/vList5"/>
    <dgm:cxn modelId="{F6B14624-4A1A-4CF4-B651-62107467DB4E}" type="presOf" srcId="{99B877B8-CEBA-47B2-AA4F-B6ED659DFB7F}" destId="{193D7722-BC70-46AA-A506-3DB4A98F9308}" srcOrd="0" destOrd="0" presId="urn:microsoft.com/office/officeart/2005/8/layout/vList5"/>
    <dgm:cxn modelId="{2CDA9BD1-0E58-487F-BCBE-FFEE825743F5}" type="presOf" srcId="{B44B4F92-697B-47A8-A203-7E3E66A70CA3}" destId="{B8C87BA3-2339-4CFC-B0F3-582D7C37476C}" srcOrd="0" destOrd="0" presId="urn:microsoft.com/office/officeart/2005/8/layout/vList5"/>
    <dgm:cxn modelId="{D1624B4E-FCEA-4785-9064-904C735ACA86}" srcId="{2F9F6499-8A87-4895-8D43-E581613B5309}" destId="{99B877B8-CEBA-47B2-AA4F-B6ED659DFB7F}" srcOrd="0" destOrd="0" parTransId="{1184EA28-87DB-4EC7-A57A-64384041F7CF}" sibTransId="{7220D579-BC7E-48B4-ABD2-8DF515E1294B}"/>
    <dgm:cxn modelId="{FFBC2FAF-B3D0-4A25-8B33-0D4C5E83B594}" type="presOf" srcId="{2F9F6499-8A87-4895-8D43-E581613B5309}" destId="{9E87D3F1-4C62-44C2-839D-F5FF792F807F}" srcOrd="0" destOrd="0" presId="urn:microsoft.com/office/officeart/2005/8/layout/vList5"/>
    <dgm:cxn modelId="{56033E77-E82D-4032-A015-87996624844C}" srcId="{EEDD4474-5105-4572-B94F-B4F5E4782FD6}" destId="{2F9F6499-8A87-4895-8D43-E581613B5309}" srcOrd="0" destOrd="0" parTransId="{8BE1F363-58DE-4B33-B37E-0576AF4C4787}" sibTransId="{0A8B6C8B-4565-4C5E-8A04-DECBA3F46D66}"/>
    <dgm:cxn modelId="{AAD6D213-256D-400E-ADC5-B4CA3D92F3B2}" type="presParOf" srcId="{65C10D57-AE46-48A6-9842-DE26D8A0E0B1}" destId="{5474B167-69C0-4A98-A5AE-46F0EFFD5FF5}" srcOrd="0" destOrd="0" presId="urn:microsoft.com/office/officeart/2005/8/layout/vList5"/>
    <dgm:cxn modelId="{04DBD03D-656C-4BFE-90B8-1C8DDC6FC9F5}" type="presParOf" srcId="{5474B167-69C0-4A98-A5AE-46F0EFFD5FF5}" destId="{9E87D3F1-4C62-44C2-839D-F5FF792F807F}" srcOrd="0" destOrd="0" presId="urn:microsoft.com/office/officeart/2005/8/layout/vList5"/>
    <dgm:cxn modelId="{03B57CC2-7366-4983-9E7B-C404E25CCDBA}" type="presParOf" srcId="{5474B167-69C0-4A98-A5AE-46F0EFFD5FF5}" destId="{193D7722-BC70-46AA-A506-3DB4A98F9308}" srcOrd="1" destOrd="0" presId="urn:microsoft.com/office/officeart/2005/8/layout/vList5"/>
    <dgm:cxn modelId="{B205DF45-BD1A-473A-ADEC-8D807E72F64A}" type="presParOf" srcId="{65C10D57-AE46-48A6-9842-DE26D8A0E0B1}" destId="{0402F198-01DE-4387-8861-BED7BC71E74D}" srcOrd="1" destOrd="0" presId="urn:microsoft.com/office/officeart/2005/8/layout/vList5"/>
    <dgm:cxn modelId="{139A050B-5686-4DD0-A3D8-4A57B1CFECBC}" type="presParOf" srcId="{65C10D57-AE46-48A6-9842-DE26D8A0E0B1}" destId="{0D507EBB-1CE4-4569-A615-7B867D686189}" srcOrd="2" destOrd="0" presId="urn:microsoft.com/office/officeart/2005/8/layout/vList5"/>
    <dgm:cxn modelId="{C93A0A31-4573-4047-90B9-77D19615478B}" type="presParOf" srcId="{0D507EBB-1CE4-4569-A615-7B867D686189}" destId="{A60E8B29-3A41-41E6-92ED-087DF974D6A6}" srcOrd="0" destOrd="0" presId="urn:microsoft.com/office/officeart/2005/8/layout/vList5"/>
    <dgm:cxn modelId="{E4BBD964-27EB-49F8-A49C-8B714CA99993}" type="presParOf" srcId="{0D507EBB-1CE4-4569-A615-7B867D686189}" destId="{D12A3826-2E3C-4C07-A727-88547A37A6F8}" srcOrd="1" destOrd="0" presId="urn:microsoft.com/office/officeart/2005/8/layout/vList5"/>
    <dgm:cxn modelId="{9CAD23E1-6932-4756-A2CC-BAD67678ADF0}" type="presParOf" srcId="{65C10D57-AE46-48A6-9842-DE26D8A0E0B1}" destId="{C0B75B6E-1394-4A93-8E4F-271E63A6A3DE}" srcOrd="3" destOrd="0" presId="urn:microsoft.com/office/officeart/2005/8/layout/vList5"/>
    <dgm:cxn modelId="{45F1F424-1483-4A98-87CB-F952D068554F}" type="presParOf" srcId="{65C10D57-AE46-48A6-9842-DE26D8A0E0B1}" destId="{2F2F68BE-C28B-4D93-AB40-F2BA188B62C6}" srcOrd="4" destOrd="0" presId="urn:microsoft.com/office/officeart/2005/8/layout/vList5"/>
    <dgm:cxn modelId="{4682B750-7639-4BBA-9AFA-783E0E7EDFB6}" type="presParOf" srcId="{2F2F68BE-C28B-4D93-AB40-F2BA188B62C6}" destId="{3364F820-B13F-496A-8388-7D4ADED4386F}" srcOrd="0" destOrd="0" presId="urn:microsoft.com/office/officeart/2005/8/layout/vList5"/>
    <dgm:cxn modelId="{07E131FF-430B-48EE-A0D0-19F83A2E4216}" type="presParOf" srcId="{2F2F68BE-C28B-4D93-AB40-F2BA188B62C6}" destId="{B8C87BA3-2339-4CFC-B0F3-582D7C37476C}" srcOrd="1" destOrd="0" presId="urn:microsoft.com/office/officeart/2005/8/layout/vList5"/>
    <dgm:cxn modelId="{F2DFAA12-1083-492E-9F3A-8417C79B0E43}" type="presParOf" srcId="{65C10D57-AE46-48A6-9842-DE26D8A0E0B1}" destId="{6C45377D-665B-4B32-8E82-93D7AAB20CBE}" srcOrd="5" destOrd="0" presId="urn:microsoft.com/office/officeart/2005/8/layout/vList5"/>
    <dgm:cxn modelId="{37EFF3CB-7CAF-4B64-A622-D3DAE130966E}" type="presParOf" srcId="{65C10D57-AE46-48A6-9842-DE26D8A0E0B1}" destId="{7863A837-824B-4A6B-B523-4FC50ACEEF41}" srcOrd="6" destOrd="0" presId="urn:microsoft.com/office/officeart/2005/8/layout/vList5"/>
    <dgm:cxn modelId="{E6709DFF-EE07-4576-87DA-F44ADA3EC30A}" type="presParOf" srcId="{7863A837-824B-4A6B-B523-4FC50ACEEF41}" destId="{D91B0B47-F3B7-4737-BE5C-BB3F0115C9EB}" srcOrd="0" destOrd="0" presId="urn:microsoft.com/office/officeart/2005/8/layout/vList5"/>
    <dgm:cxn modelId="{BF289958-6513-4105-B6A1-00538448713D}" type="presParOf" srcId="{7863A837-824B-4A6B-B523-4FC50ACEEF41}" destId="{F54CC983-2FE2-4D0A-B507-72F8DDB1CE8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7F0DD9-5618-47E5-BFB0-C8949AF76C81}" type="doc">
      <dgm:prSet loTypeId="urn:microsoft.com/office/officeart/2005/8/layout/hList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05D9BCC-FB76-41D4-A8B1-A1BB5F6E75D4}">
      <dgm:prSet phldrT="[Text]" custT="1"/>
      <dgm:spPr/>
      <dgm:t>
        <a:bodyPr anchor="b" anchorCtr="0"/>
        <a:lstStyle/>
        <a:p>
          <a:pPr algn="l"/>
          <a:r>
            <a:rPr lang="en-US" sz="2400" dirty="0" smtClean="0">
              <a:latin typeface="Gill Sans MT Condensed" pitchFamily="34" charset="0"/>
            </a:rPr>
            <a:t>User Administration</a:t>
          </a:r>
          <a:endParaRPr lang="en-US" sz="2400" dirty="0">
            <a:latin typeface="Gill Sans MT Condensed" pitchFamily="34" charset="0"/>
          </a:endParaRPr>
        </a:p>
      </dgm:t>
    </dgm:pt>
    <dgm:pt modelId="{B8AC920E-D64D-48DC-984A-37633F9D2765}" type="par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4BBF9DBE-D8F9-495A-92CC-0BDD5CBE910C}" type="sibTrans" cxnId="{07074DCD-39A6-4EFB-8406-5390900DA3DF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C9DC950-45A0-4506-BE1C-19C9488437B9}">
      <dgm:prSet phldrT="[Text]" custT="1"/>
      <dgm:spPr/>
      <dgm:t>
        <a:bodyPr lIns="91440" tIns="182880" rIns="91440" bIns="91440"/>
        <a:lstStyle/>
        <a:p>
          <a:pPr>
            <a:spcAft>
              <a:spcPts val="1200"/>
            </a:spcAft>
          </a:pPr>
          <a:r>
            <a:rPr lang="en-US" sz="2200" dirty="0" smtClean="0">
              <a:latin typeface="Gill Sans MT Condensed" pitchFamily="34" charset="0"/>
            </a:rPr>
            <a:t>Manage User</a:t>
          </a:r>
          <a:endParaRPr lang="en-US" sz="2200" dirty="0">
            <a:latin typeface="Gill Sans MT Condensed" pitchFamily="34" charset="0"/>
          </a:endParaRPr>
        </a:p>
      </dgm:t>
    </dgm:pt>
    <dgm:pt modelId="{F63603CC-B671-49A7-9582-DF7B4B90BEA3}" type="par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06DD1EC4-A123-4E44-9A55-AF0106D23293}" type="sibTrans" cxnId="{F369EAA2-D79E-4A3F-B40F-E596564E4D0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2AA15879-6E9B-4FDE-9C01-625565590B69}">
      <dgm:prSet phldrT="[Text]" custT="1"/>
      <dgm:spPr/>
      <dgm:t>
        <a:bodyPr lIns="91440" tIns="182880" rIns="91440" bIns="91440"/>
        <a:lstStyle/>
        <a:p>
          <a:pPr>
            <a:spcAft>
              <a:spcPts val="1200"/>
            </a:spcAft>
          </a:pPr>
          <a:r>
            <a:rPr lang="en-US" sz="2200" dirty="0" smtClean="0">
              <a:latin typeface="Gill Sans MT Condensed" pitchFamily="34" charset="0"/>
            </a:rPr>
            <a:t>Manage Employees</a:t>
          </a:r>
          <a:endParaRPr lang="en-US" sz="2200" dirty="0">
            <a:latin typeface="Gill Sans MT Condensed" pitchFamily="34" charset="0"/>
          </a:endParaRPr>
        </a:p>
      </dgm:t>
    </dgm:pt>
    <dgm:pt modelId="{CCA1A2B9-823C-49B8-9FC5-274EE6A4BB0E}" type="parTrans" cxnId="{A4726580-A59C-4A5F-96B4-C20BE5956F72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468E2CC2-BA05-4425-9957-239147890736}" type="sibTrans" cxnId="{A4726580-A59C-4A5F-96B4-C20BE5956F72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371A934E-C8E3-4DBE-91A3-021C7C061E9D}">
      <dgm:prSet phldrT="[Text]" custT="1"/>
      <dgm:spPr/>
      <dgm:t>
        <a:bodyPr anchor="b" anchorCtr="0"/>
        <a:lstStyle/>
        <a:p>
          <a:pPr algn="l"/>
          <a:r>
            <a:rPr lang="en-US" sz="2400" dirty="0" smtClean="0">
              <a:latin typeface="Gill Sans MT Condensed" pitchFamily="34" charset="0"/>
            </a:rPr>
            <a:t>Selling </a:t>
          </a:r>
          <a:r>
            <a:rPr lang="en-US" sz="2400" dirty="0" err="1" smtClean="0">
              <a:latin typeface="Gill Sans MT Condensed" pitchFamily="34" charset="0"/>
            </a:rPr>
            <a:t>Acitivities</a:t>
          </a:r>
          <a:r>
            <a:rPr lang="en-US" sz="2400" dirty="0" smtClean="0">
              <a:latin typeface="Gill Sans MT Condensed" pitchFamily="34" charset="0"/>
            </a:rPr>
            <a:t> Management</a:t>
          </a:r>
          <a:endParaRPr lang="en-US" sz="2400" dirty="0">
            <a:latin typeface="Gill Sans MT Condensed" pitchFamily="34" charset="0"/>
          </a:endParaRPr>
        </a:p>
      </dgm:t>
    </dgm:pt>
    <dgm:pt modelId="{1A54019B-55B5-473C-A313-9CD23C3300D9}" type="parTrans" cxnId="{6D727F69-6EFA-44C1-9BF6-EA33F8F3016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1F4749CB-91AE-48DC-B8B0-99CE79139587}" type="sibTrans" cxnId="{6D727F69-6EFA-44C1-9BF6-EA33F8F30164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987B27DA-5CFF-4393-9E8C-FC3D52055600}">
      <dgm:prSet phldrT="[Text]" custT="1"/>
      <dgm:spPr/>
      <dgm:t>
        <a:bodyPr lIns="91440" tIns="182880" rIns="91440" bIns="91440"/>
        <a:lstStyle/>
        <a:p>
          <a:pPr>
            <a:spcAft>
              <a:spcPts val="1200"/>
            </a:spcAft>
          </a:pPr>
          <a:r>
            <a:rPr lang="en-US" sz="2200" dirty="0" smtClean="0">
              <a:latin typeface="Gill Sans MT Condensed" pitchFamily="34" charset="0"/>
            </a:rPr>
            <a:t>Manage Table</a:t>
          </a:r>
          <a:endParaRPr lang="en-US" sz="2200" dirty="0">
            <a:latin typeface="Gill Sans MT Condensed" pitchFamily="34" charset="0"/>
          </a:endParaRPr>
        </a:p>
      </dgm:t>
    </dgm:pt>
    <dgm:pt modelId="{DBAA9DB2-ED3B-4B0A-B36D-D0909BDF5ED5}" type="parTrans" cxnId="{89D97C97-2CD7-4FD2-8750-52C06FCA0A7E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7D536AC5-92A6-40F3-BCA8-0FCC25FB14B3}" type="sibTrans" cxnId="{89D97C97-2CD7-4FD2-8750-52C06FCA0A7E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4F68262E-65F7-421D-A857-B1A954849258}">
      <dgm:prSet phldrT="[Text]" custT="1"/>
      <dgm:spPr/>
      <dgm:t>
        <a:bodyPr anchor="b" anchorCtr="0"/>
        <a:lstStyle/>
        <a:p>
          <a:pPr algn="l"/>
          <a:r>
            <a:rPr lang="en-US" sz="2400" dirty="0" smtClean="0">
              <a:latin typeface="Gill Sans MT Condensed" pitchFamily="34" charset="0"/>
            </a:rPr>
            <a:t>Booking</a:t>
          </a:r>
          <a:endParaRPr lang="en-US" sz="2400" dirty="0">
            <a:latin typeface="Gill Sans MT Condensed" pitchFamily="34" charset="0"/>
          </a:endParaRPr>
        </a:p>
      </dgm:t>
    </dgm:pt>
    <dgm:pt modelId="{7E5E189C-BD3E-479D-B0EC-8E9FB42EE7AE}" type="parTrans" cxnId="{6C79BB35-1DD1-4B24-AC83-37E0FBAD0719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B14639EE-F329-45D3-8D59-8D1A59AD1B6D}" type="sibTrans" cxnId="{6C79BB35-1DD1-4B24-AC83-37E0FBAD0719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DD3BDE2D-7DD4-4F1A-9D24-FEF6F4925153}">
      <dgm:prSet phldrT="[Text]" custT="1"/>
      <dgm:spPr/>
      <dgm:t>
        <a:bodyPr lIns="91440" tIns="182880" rIns="91440" bIns="91440"/>
        <a:lstStyle/>
        <a:p>
          <a:pPr>
            <a:spcAft>
              <a:spcPts val="1200"/>
            </a:spcAft>
          </a:pPr>
          <a:r>
            <a:rPr lang="en-US" sz="2200" dirty="0" smtClean="0">
              <a:latin typeface="Gill Sans MT Condensed" pitchFamily="34" charset="0"/>
            </a:rPr>
            <a:t>Booking online</a:t>
          </a:r>
          <a:endParaRPr lang="en-US" sz="2200" dirty="0">
            <a:latin typeface="Gill Sans MT Condensed" pitchFamily="34" charset="0"/>
          </a:endParaRPr>
        </a:p>
      </dgm:t>
    </dgm:pt>
    <dgm:pt modelId="{A196E128-D660-45D8-86AC-2926C79704BF}" type="parTrans" cxnId="{CF46D34F-AAB1-41B5-97E4-B95FC239B7B5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BB0FD4D7-F1BA-4E7B-8D41-E2257DDA529E}" type="sibTrans" cxnId="{CF46D34F-AAB1-41B5-97E4-B95FC239B7B5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B625086C-DD68-47E5-95FC-F533073A3DCF}">
      <dgm:prSet phldrT="[Text]" custT="1"/>
      <dgm:spPr/>
      <dgm:t>
        <a:bodyPr lIns="91440" tIns="182880" rIns="91440" bIns="91440"/>
        <a:lstStyle/>
        <a:p>
          <a:pPr>
            <a:spcAft>
              <a:spcPts val="1200"/>
            </a:spcAft>
          </a:pPr>
          <a:r>
            <a:rPr lang="en-US" sz="2200" dirty="0" smtClean="0">
              <a:latin typeface="Gill Sans MT Condensed" pitchFamily="34" charset="0"/>
            </a:rPr>
            <a:t>Manage Account</a:t>
          </a:r>
          <a:endParaRPr lang="en-US" sz="2200" dirty="0">
            <a:latin typeface="Gill Sans MT Condensed" pitchFamily="34" charset="0"/>
          </a:endParaRPr>
        </a:p>
      </dgm:t>
    </dgm:pt>
    <dgm:pt modelId="{CF62C8E5-894D-46C2-A2E0-39CF58BA7B79}" type="parTrans" cxnId="{7B455F46-8F5E-4A77-A178-AA73F89928E7}">
      <dgm:prSet/>
      <dgm:spPr/>
      <dgm:t>
        <a:bodyPr/>
        <a:lstStyle/>
        <a:p>
          <a:endParaRPr lang="en-US"/>
        </a:p>
      </dgm:t>
    </dgm:pt>
    <dgm:pt modelId="{23160E25-317B-45B5-B34D-91F0B3E8CA53}" type="sibTrans" cxnId="{7B455F46-8F5E-4A77-A178-AA73F89928E7}">
      <dgm:prSet/>
      <dgm:spPr/>
      <dgm:t>
        <a:bodyPr/>
        <a:lstStyle/>
        <a:p>
          <a:endParaRPr lang="en-US"/>
        </a:p>
      </dgm:t>
    </dgm:pt>
    <dgm:pt modelId="{4EF9754B-7E81-426A-857E-EB81B537048C}">
      <dgm:prSet custT="1"/>
      <dgm:spPr/>
      <dgm:t>
        <a:bodyPr/>
        <a:lstStyle/>
        <a:p>
          <a:r>
            <a:rPr lang="en-US" sz="2200" dirty="0" smtClean="0">
              <a:latin typeface="Gill Sans MT Condensed" pitchFamily="34" charset="0"/>
            </a:rPr>
            <a:t>Billing </a:t>
          </a:r>
          <a:endParaRPr lang="en-US" sz="2200" dirty="0">
            <a:latin typeface="Gill Sans MT Condensed" pitchFamily="34" charset="0"/>
          </a:endParaRPr>
        </a:p>
      </dgm:t>
    </dgm:pt>
    <dgm:pt modelId="{6D1BD523-2D14-4F5F-8A6E-83CFFB05B163}" type="parTrans" cxnId="{5D9EEEA0-E41C-4FFA-96A2-747CEEBE5F34}">
      <dgm:prSet/>
      <dgm:spPr/>
      <dgm:t>
        <a:bodyPr/>
        <a:lstStyle/>
        <a:p>
          <a:endParaRPr lang="en-US"/>
        </a:p>
      </dgm:t>
    </dgm:pt>
    <dgm:pt modelId="{7BAF8978-C2DC-43AF-AC46-CA828BC02809}" type="sibTrans" cxnId="{5D9EEEA0-E41C-4FFA-96A2-747CEEBE5F34}">
      <dgm:prSet/>
      <dgm:spPr/>
      <dgm:t>
        <a:bodyPr/>
        <a:lstStyle/>
        <a:p>
          <a:endParaRPr lang="en-US"/>
        </a:p>
      </dgm:t>
    </dgm:pt>
    <dgm:pt modelId="{3B79CE4B-03CF-429A-BF7C-93A754861154}">
      <dgm:prSet phldrT="[Text]" custT="1"/>
      <dgm:spPr/>
      <dgm:t>
        <a:bodyPr anchor="b" anchorCtr="0"/>
        <a:lstStyle/>
        <a:p>
          <a:pPr algn="l"/>
          <a:r>
            <a:rPr lang="en-US" sz="2400" dirty="0" smtClean="0">
              <a:latin typeface="Gill Sans MT Condensed" pitchFamily="34" charset="0"/>
            </a:rPr>
            <a:t>Shop Management</a:t>
          </a:r>
          <a:endParaRPr lang="en-US" sz="2400" dirty="0">
            <a:latin typeface="Gill Sans MT Condensed" pitchFamily="34" charset="0"/>
          </a:endParaRPr>
        </a:p>
      </dgm:t>
    </dgm:pt>
    <dgm:pt modelId="{9B6875B8-FB3B-4CF3-A73C-4C83A150586D}" type="sibTrans" cxnId="{75055484-DC55-4FF4-8D3A-138E14EDC7ED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5A4D7653-08BC-4AF9-9B19-23502DAFBA4C}" type="parTrans" cxnId="{75055484-DC55-4FF4-8D3A-138E14EDC7ED}">
      <dgm:prSet/>
      <dgm:spPr/>
      <dgm:t>
        <a:bodyPr/>
        <a:lstStyle/>
        <a:p>
          <a:endParaRPr lang="en-US">
            <a:latin typeface="Impact" pitchFamily="34" charset="0"/>
          </a:endParaRPr>
        </a:p>
      </dgm:t>
    </dgm:pt>
    <dgm:pt modelId="{19DFDADD-2147-43DF-AAB0-071C5FC3A9C6}">
      <dgm:prSet custT="1"/>
      <dgm:spPr/>
      <dgm:t>
        <a:bodyPr/>
        <a:lstStyle/>
        <a:p>
          <a:r>
            <a:rPr lang="en-US" sz="2200" dirty="0" smtClean="0">
              <a:latin typeface="Gill Sans MT Condensed" pitchFamily="34" charset="0"/>
            </a:rPr>
            <a:t>Manage Products</a:t>
          </a:r>
          <a:endParaRPr lang="en-US" sz="2200" dirty="0">
            <a:latin typeface="Gill Sans MT Condensed" pitchFamily="34" charset="0"/>
          </a:endParaRPr>
        </a:p>
      </dgm:t>
    </dgm:pt>
    <dgm:pt modelId="{98890002-94DC-4F4F-A271-A3E73B4DC82D}" type="sibTrans" cxnId="{BC41D330-659C-4794-9BD1-694E7CC37E5B}">
      <dgm:prSet/>
      <dgm:spPr/>
      <dgm:t>
        <a:bodyPr/>
        <a:lstStyle/>
        <a:p>
          <a:endParaRPr lang="en-US"/>
        </a:p>
      </dgm:t>
    </dgm:pt>
    <dgm:pt modelId="{A089A0CE-A8FA-4A07-82C6-C0A0745017E4}" type="parTrans" cxnId="{BC41D330-659C-4794-9BD1-694E7CC37E5B}">
      <dgm:prSet/>
      <dgm:spPr/>
      <dgm:t>
        <a:bodyPr/>
        <a:lstStyle/>
        <a:p>
          <a:endParaRPr lang="en-US"/>
        </a:p>
      </dgm:t>
    </dgm:pt>
    <dgm:pt modelId="{5F84FB83-006A-486B-B01C-87484D0A8D8C}">
      <dgm:prSet custT="1"/>
      <dgm:spPr/>
      <dgm:t>
        <a:bodyPr/>
        <a:lstStyle/>
        <a:p>
          <a:r>
            <a:rPr lang="en-US" sz="2200" dirty="0" smtClean="0">
              <a:latin typeface="Gill Sans MT Condensed" pitchFamily="34" charset="0"/>
            </a:rPr>
            <a:t>Manage Report</a:t>
          </a:r>
          <a:endParaRPr lang="en-US" sz="2200" dirty="0">
            <a:latin typeface="Gill Sans MT Condensed" pitchFamily="34" charset="0"/>
          </a:endParaRPr>
        </a:p>
      </dgm:t>
    </dgm:pt>
    <dgm:pt modelId="{D88435C6-162A-4A2E-A9F0-38E708CFEE7D}" type="parTrans" cxnId="{817DA8D4-9D2A-4AE3-A85B-25A7B9B98FE3}">
      <dgm:prSet/>
      <dgm:spPr/>
      <dgm:t>
        <a:bodyPr/>
        <a:lstStyle/>
        <a:p>
          <a:endParaRPr lang="en-US"/>
        </a:p>
      </dgm:t>
    </dgm:pt>
    <dgm:pt modelId="{70AEE61C-F44D-4651-9889-1F623901507B}" type="sibTrans" cxnId="{817DA8D4-9D2A-4AE3-A85B-25A7B9B98FE3}">
      <dgm:prSet/>
      <dgm:spPr/>
      <dgm:t>
        <a:bodyPr/>
        <a:lstStyle/>
        <a:p>
          <a:endParaRPr lang="en-US"/>
        </a:p>
      </dgm:t>
    </dgm:pt>
    <dgm:pt modelId="{22E93A54-51FF-4290-85DE-84AB152ED7ED}">
      <dgm:prSet custT="1"/>
      <dgm:spPr/>
      <dgm:t>
        <a:bodyPr/>
        <a:lstStyle/>
        <a:p>
          <a:r>
            <a:rPr lang="en-US" sz="2200" dirty="0" smtClean="0">
              <a:latin typeface="Gill Sans MT Condensed" pitchFamily="34" charset="0"/>
            </a:rPr>
            <a:t>Manage Order</a:t>
          </a:r>
          <a:endParaRPr lang="en-US" sz="2200" dirty="0">
            <a:latin typeface="Gill Sans MT Condensed" pitchFamily="34" charset="0"/>
          </a:endParaRPr>
        </a:p>
      </dgm:t>
    </dgm:pt>
    <dgm:pt modelId="{19FC171E-B750-4478-AFD0-D9E67A12E2D5}" type="parTrans" cxnId="{A24A7119-825F-4119-B962-AEF818ACDC5D}">
      <dgm:prSet/>
      <dgm:spPr/>
      <dgm:t>
        <a:bodyPr/>
        <a:lstStyle/>
        <a:p>
          <a:endParaRPr lang="en-US"/>
        </a:p>
      </dgm:t>
    </dgm:pt>
    <dgm:pt modelId="{038EF9B1-0004-412D-A1DC-B41F8CB9D755}" type="sibTrans" cxnId="{A24A7119-825F-4119-B962-AEF818ACDC5D}">
      <dgm:prSet/>
      <dgm:spPr/>
      <dgm:t>
        <a:bodyPr/>
        <a:lstStyle/>
        <a:p>
          <a:endParaRPr lang="en-US"/>
        </a:p>
      </dgm:t>
    </dgm:pt>
    <dgm:pt modelId="{3D2AFC7C-0963-40F3-824D-6340752942E5}" type="pres">
      <dgm:prSet presAssocID="{517F0DD9-5618-47E5-BFB0-C8949AF76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BB0BA-6C2C-4727-898B-18B6FE62754F}" type="pres">
      <dgm:prSet presAssocID="{D05D9BCC-FB76-41D4-A8B1-A1BB5F6E75D4}" presName="composite" presStyleCnt="0"/>
      <dgm:spPr/>
      <dgm:t>
        <a:bodyPr/>
        <a:lstStyle/>
        <a:p>
          <a:endParaRPr lang="en-US"/>
        </a:p>
      </dgm:t>
    </dgm:pt>
    <dgm:pt modelId="{563D5631-2476-42CE-8A03-14EE7F88A2FB}" type="pres">
      <dgm:prSet presAssocID="{D05D9BCC-FB76-41D4-A8B1-A1BB5F6E75D4}" presName="parTx" presStyleLbl="alignNode1" presStyleIdx="0" presStyleCnt="4" custLinFactY="-21841" custLinFactNeighborX="8349" custLinFactNeighborY="-100000">
        <dgm:presLayoutVars>
          <dgm:chMax val="0"/>
          <dgm:chPref val="0"/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3E709669-B635-4B09-B727-01C7BF6245AE}" type="pres">
      <dgm:prSet presAssocID="{D05D9BCC-FB76-41D4-A8B1-A1BB5F6E75D4}" presName="desTx" presStyleLbl="alignAccFollowNode1" presStyleIdx="0" presStyleCnt="4" custScaleY="49987" custLinFactNeighborX="6866" custLinFactNeighborY="-497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3C325C-2FD4-47C3-96F4-70CFF31C63E8}" type="pres">
      <dgm:prSet presAssocID="{4BBF9DBE-D8F9-495A-92CC-0BDD5CBE910C}" presName="space" presStyleCnt="0"/>
      <dgm:spPr/>
      <dgm:t>
        <a:bodyPr/>
        <a:lstStyle/>
        <a:p>
          <a:endParaRPr lang="en-US"/>
        </a:p>
      </dgm:t>
    </dgm:pt>
    <dgm:pt modelId="{5731FC65-D83C-4F20-932C-697B983280D1}" type="pres">
      <dgm:prSet presAssocID="{3B79CE4B-03CF-429A-BF7C-93A754861154}" presName="composite" presStyleCnt="0"/>
      <dgm:spPr/>
      <dgm:t>
        <a:bodyPr/>
        <a:lstStyle/>
        <a:p>
          <a:endParaRPr lang="en-US"/>
        </a:p>
      </dgm:t>
    </dgm:pt>
    <dgm:pt modelId="{6062BAA2-EB7F-471B-BD08-2AB48B4D8D4E}" type="pres">
      <dgm:prSet presAssocID="{3B79CE4B-03CF-429A-BF7C-93A754861154}" presName="parTx" presStyleLbl="alignNode1" presStyleIdx="1" presStyleCnt="4" custLinFactNeighborX="2109" custLinFactNeighborY="-98821">
        <dgm:presLayoutVars>
          <dgm:chMax val="0"/>
          <dgm:chPref val="0"/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B0BFE03-2AD5-4EF0-9DEE-3F448A267349}" type="pres">
      <dgm:prSet presAssocID="{3B79CE4B-03CF-429A-BF7C-93A754861154}" presName="desTx" presStyleLbl="alignAccFollowNode1" presStyleIdx="1" presStyleCnt="4" custScaleX="101686" custScaleY="77954" custLinFactNeighborX="2952" custLinFactNeighborY="-292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A53C21-92C8-4D97-9E0E-B95F72A0B13F}" type="pres">
      <dgm:prSet presAssocID="{9B6875B8-FB3B-4CF3-A73C-4C83A150586D}" presName="space" presStyleCnt="0"/>
      <dgm:spPr/>
      <dgm:t>
        <a:bodyPr/>
        <a:lstStyle/>
        <a:p>
          <a:endParaRPr lang="en-US"/>
        </a:p>
      </dgm:t>
    </dgm:pt>
    <dgm:pt modelId="{0BDDFFF9-5EC6-4ABE-928A-1EA6E07F707A}" type="pres">
      <dgm:prSet presAssocID="{371A934E-C8E3-4DBE-91A3-021C7C061E9D}" presName="composite" presStyleCnt="0"/>
      <dgm:spPr/>
      <dgm:t>
        <a:bodyPr/>
        <a:lstStyle/>
        <a:p>
          <a:endParaRPr lang="en-US"/>
        </a:p>
      </dgm:t>
    </dgm:pt>
    <dgm:pt modelId="{434DAFFE-3134-4FC9-B58F-801CBF696D87}" type="pres">
      <dgm:prSet presAssocID="{371A934E-C8E3-4DBE-91A3-021C7C061E9D}" presName="parTx" presStyleLbl="alignNode1" presStyleIdx="2" presStyleCnt="4" custLinFactY="-21840" custLinFactNeighborX="-3809" custLinFactNeighborY="-100000">
        <dgm:presLayoutVars>
          <dgm:chMax val="0"/>
          <dgm:chPref val="0"/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888521B-B6A3-4779-B5D9-82FEF6E8CD1E}" type="pres">
      <dgm:prSet presAssocID="{371A934E-C8E3-4DBE-91A3-021C7C061E9D}" presName="desTx" presStyleLbl="alignAccFollowNode1" presStyleIdx="2" presStyleCnt="4" custScaleY="49987" custLinFactNeighborX="-3809" custLinFactNeighborY="-497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47EBE23-775C-4596-91E7-BB0474811FC2}" type="pres">
      <dgm:prSet presAssocID="{1F4749CB-91AE-48DC-B8B0-99CE79139587}" presName="space" presStyleCnt="0"/>
      <dgm:spPr/>
      <dgm:t>
        <a:bodyPr/>
        <a:lstStyle/>
        <a:p>
          <a:endParaRPr lang="en-US"/>
        </a:p>
      </dgm:t>
    </dgm:pt>
    <dgm:pt modelId="{1BF0ED78-71B8-4F16-AE8A-4A6D926627B3}" type="pres">
      <dgm:prSet presAssocID="{4F68262E-65F7-421D-A857-B1A954849258}" presName="composite" presStyleCnt="0"/>
      <dgm:spPr/>
      <dgm:t>
        <a:bodyPr/>
        <a:lstStyle/>
        <a:p>
          <a:endParaRPr lang="en-US"/>
        </a:p>
      </dgm:t>
    </dgm:pt>
    <dgm:pt modelId="{ED143EC6-4BF5-4B6A-9843-985851B67F7F}" type="pres">
      <dgm:prSet presAssocID="{4F68262E-65F7-421D-A857-B1A954849258}" presName="parTx" presStyleLbl="alignNode1" presStyleIdx="3" presStyleCnt="4" custLinFactY="-21840" custLinFactNeighborX="-8883" custLinFactNeighborY="-100000">
        <dgm:presLayoutVars>
          <dgm:chMax val="0"/>
          <dgm:chPref val="0"/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6740B34-650C-4F3D-BE39-8E40F88E3211}" type="pres">
      <dgm:prSet presAssocID="{4F68262E-65F7-421D-A857-B1A954849258}" presName="desTx" presStyleLbl="alignAccFollowNode1" presStyleIdx="3" presStyleCnt="4" custScaleY="49987" custLinFactNeighborX="-8883" custLinFactNeighborY="-497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BBCF7CCD-F871-4CC9-8519-8396B3660FFB}" type="presOf" srcId="{19DFDADD-2147-43DF-AAB0-071C5FC3A9C6}" destId="{1B0BFE03-2AD5-4EF0-9DEE-3F448A267349}" srcOrd="0" destOrd="1" presId="urn:microsoft.com/office/officeart/2005/8/layout/hList1"/>
    <dgm:cxn modelId="{C3D52EAF-FF98-423C-9BD9-CC8425161CA3}" type="presOf" srcId="{987B27DA-5CFF-4393-9E8C-FC3D52055600}" destId="{1888521B-B6A3-4779-B5D9-82FEF6E8CD1E}" srcOrd="0" destOrd="0" presId="urn:microsoft.com/office/officeart/2005/8/layout/hList1"/>
    <dgm:cxn modelId="{6D727F69-6EFA-44C1-9BF6-EA33F8F30164}" srcId="{517F0DD9-5618-47E5-BFB0-C8949AF76C81}" destId="{371A934E-C8E3-4DBE-91A3-021C7C061E9D}" srcOrd="2" destOrd="0" parTransId="{1A54019B-55B5-473C-A313-9CD23C3300D9}" sibTransId="{1F4749CB-91AE-48DC-B8B0-99CE79139587}"/>
    <dgm:cxn modelId="{6C79BB35-1DD1-4B24-AC83-37E0FBAD0719}" srcId="{517F0DD9-5618-47E5-BFB0-C8949AF76C81}" destId="{4F68262E-65F7-421D-A857-B1A954849258}" srcOrd="3" destOrd="0" parTransId="{7E5E189C-BD3E-479D-B0EC-8E9FB42EE7AE}" sibTransId="{B14639EE-F329-45D3-8D59-8D1A59AD1B6D}"/>
    <dgm:cxn modelId="{7B455F46-8F5E-4A77-A178-AA73F89928E7}" srcId="{D05D9BCC-FB76-41D4-A8B1-A1BB5F6E75D4}" destId="{B625086C-DD68-47E5-95FC-F533073A3DCF}" srcOrd="1" destOrd="0" parTransId="{CF62C8E5-894D-46C2-A2E0-39CF58BA7B79}" sibTransId="{23160E25-317B-45B5-B34D-91F0B3E8CA53}"/>
    <dgm:cxn modelId="{D44A18FF-CEF7-43AE-8DA7-F1B5382DCB31}" type="presOf" srcId="{4F68262E-65F7-421D-A857-B1A954849258}" destId="{ED143EC6-4BF5-4B6A-9843-985851B67F7F}" srcOrd="0" destOrd="0" presId="urn:microsoft.com/office/officeart/2005/8/layout/hList1"/>
    <dgm:cxn modelId="{9C1A3155-1E98-4BA8-BEB8-528CA6918886}" type="presOf" srcId="{3C9DC950-45A0-4506-BE1C-19C9488437B9}" destId="{3E709669-B635-4B09-B727-01C7BF6245AE}" srcOrd="0" destOrd="0" presId="urn:microsoft.com/office/officeart/2005/8/layout/hList1"/>
    <dgm:cxn modelId="{817DA8D4-9D2A-4AE3-A85B-25A7B9B98FE3}" srcId="{3B79CE4B-03CF-429A-BF7C-93A754861154}" destId="{5F84FB83-006A-486B-B01C-87484D0A8D8C}" srcOrd="2" destOrd="0" parTransId="{D88435C6-162A-4A2E-A9F0-38E708CFEE7D}" sibTransId="{70AEE61C-F44D-4651-9889-1F623901507B}"/>
    <dgm:cxn modelId="{126F73E6-6329-472C-8C1B-7E550A2C4D60}" type="presOf" srcId="{2AA15879-6E9B-4FDE-9C01-625565590B69}" destId="{1B0BFE03-2AD5-4EF0-9DEE-3F448A267349}" srcOrd="0" destOrd="0" presId="urn:microsoft.com/office/officeart/2005/8/layout/hList1"/>
    <dgm:cxn modelId="{EEE850D6-D177-4760-BBDA-8B053EA27C92}" type="presOf" srcId="{4EF9754B-7E81-426A-857E-EB81B537048C}" destId="{1888521B-B6A3-4779-B5D9-82FEF6E8CD1E}" srcOrd="0" destOrd="1" presId="urn:microsoft.com/office/officeart/2005/8/layout/hList1"/>
    <dgm:cxn modelId="{B2020832-5C7B-4B9B-B39B-235E153C3A01}" type="presOf" srcId="{D05D9BCC-FB76-41D4-A8B1-A1BB5F6E75D4}" destId="{563D5631-2476-42CE-8A03-14EE7F88A2FB}" srcOrd="0" destOrd="0" presId="urn:microsoft.com/office/officeart/2005/8/layout/hList1"/>
    <dgm:cxn modelId="{BC41D330-659C-4794-9BD1-694E7CC37E5B}" srcId="{3B79CE4B-03CF-429A-BF7C-93A754861154}" destId="{19DFDADD-2147-43DF-AAB0-071C5FC3A9C6}" srcOrd="1" destOrd="0" parTransId="{A089A0CE-A8FA-4A07-82C6-C0A0745017E4}" sibTransId="{98890002-94DC-4F4F-A271-A3E73B4DC82D}"/>
    <dgm:cxn modelId="{75055484-DC55-4FF4-8D3A-138E14EDC7ED}" srcId="{517F0DD9-5618-47E5-BFB0-C8949AF76C81}" destId="{3B79CE4B-03CF-429A-BF7C-93A754861154}" srcOrd="1" destOrd="0" parTransId="{5A4D7653-08BC-4AF9-9B19-23502DAFBA4C}" sibTransId="{9B6875B8-FB3B-4CF3-A73C-4C83A150586D}"/>
    <dgm:cxn modelId="{07074DCD-39A6-4EFB-8406-5390900DA3DF}" srcId="{517F0DD9-5618-47E5-BFB0-C8949AF76C81}" destId="{D05D9BCC-FB76-41D4-A8B1-A1BB5F6E75D4}" srcOrd="0" destOrd="0" parTransId="{B8AC920E-D64D-48DC-984A-37633F9D2765}" sibTransId="{4BBF9DBE-D8F9-495A-92CC-0BDD5CBE910C}"/>
    <dgm:cxn modelId="{5D9EEEA0-E41C-4FFA-96A2-747CEEBE5F34}" srcId="{371A934E-C8E3-4DBE-91A3-021C7C061E9D}" destId="{4EF9754B-7E81-426A-857E-EB81B537048C}" srcOrd="1" destOrd="0" parTransId="{6D1BD523-2D14-4F5F-8A6E-83CFFB05B163}" sibTransId="{7BAF8978-C2DC-43AF-AC46-CA828BC02809}"/>
    <dgm:cxn modelId="{43E98D72-3DAB-4D1A-9FBE-19D678EC6893}" type="presOf" srcId="{DD3BDE2D-7DD4-4F1A-9D24-FEF6F4925153}" destId="{86740B34-650C-4F3D-BE39-8E40F88E3211}" srcOrd="0" destOrd="0" presId="urn:microsoft.com/office/officeart/2005/8/layout/hList1"/>
    <dgm:cxn modelId="{BDAACEA4-ADC8-4F57-814D-45E6970BE906}" type="presOf" srcId="{B625086C-DD68-47E5-95FC-F533073A3DCF}" destId="{3E709669-B635-4B09-B727-01C7BF6245AE}" srcOrd="0" destOrd="1" presId="urn:microsoft.com/office/officeart/2005/8/layout/hList1"/>
    <dgm:cxn modelId="{89D97C97-2CD7-4FD2-8750-52C06FCA0A7E}" srcId="{371A934E-C8E3-4DBE-91A3-021C7C061E9D}" destId="{987B27DA-5CFF-4393-9E8C-FC3D52055600}" srcOrd="0" destOrd="0" parTransId="{DBAA9DB2-ED3B-4B0A-B36D-D0909BDF5ED5}" sibTransId="{7D536AC5-92A6-40F3-BCA8-0FCC25FB14B3}"/>
    <dgm:cxn modelId="{389E733C-BA27-4427-A418-05FDE43CD2C4}" type="presOf" srcId="{22E93A54-51FF-4290-85DE-84AB152ED7ED}" destId="{1B0BFE03-2AD5-4EF0-9DEE-3F448A267349}" srcOrd="0" destOrd="3" presId="urn:microsoft.com/office/officeart/2005/8/layout/hList1"/>
    <dgm:cxn modelId="{1862687C-9D8B-4DCE-8123-0A1517B8F3A0}" type="presOf" srcId="{371A934E-C8E3-4DBE-91A3-021C7C061E9D}" destId="{434DAFFE-3134-4FC9-B58F-801CBF696D87}" srcOrd="0" destOrd="0" presId="urn:microsoft.com/office/officeart/2005/8/layout/hList1"/>
    <dgm:cxn modelId="{A4726580-A59C-4A5F-96B4-C20BE5956F72}" srcId="{3B79CE4B-03CF-429A-BF7C-93A754861154}" destId="{2AA15879-6E9B-4FDE-9C01-625565590B69}" srcOrd="0" destOrd="0" parTransId="{CCA1A2B9-823C-49B8-9FC5-274EE6A4BB0E}" sibTransId="{468E2CC2-BA05-4425-9957-239147890736}"/>
    <dgm:cxn modelId="{A24A7119-825F-4119-B962-AEF818ACDC5D}" srcId="{3B79CE4B-03CF-429A-BF7C-93A754861154}" destId="{22E93A54-51FF-4290-85DE-84AB152ED7ED}" srcOrd="3" destOrd="0" parTransId="{19FC171E-B750-4478-AFD0-D9E67A12E2D5}" sibTransId="{038EF9B1-0004-412D-A1DC-B41F8CB9D755}"/>
    <dgm:cxn modelId="{7C4F39A1-08B3-4CC1-8E8B-8F375740CDAE}" type="presOf" srcId="{517F0DD9-5618-47E5-BFB0-C8949AF76C81}" destId="{3D2AFC7C-0963-40F3-824D-6340752942E5}" srcOrd="0" destOrd="0" presId="urn:microsoft.com/office/officeart/2005/8/layout/hList1"/>
    <dgm:cxn modelId="{CF46D34F-AAB1-41B5-97E4-B95FC239B7B5}" srcId="{4F68262E-65F7-421D-A857-B1A954849258}" destId="{DD3BDE2D-7DD4-4F1A-9D24-FEF6F4925153}" srcOrd="0" destOrd="0" parTransId="{A196E128-D660-45D8-86AC-2926C79704BF}" sibTransId="{BB0FD4D7-F1BA-4E7B-8D41-E2257DDA529E}"/>
    <dgm:cxn modelId="{DA4FCCB6-F206-4A4C-88E6-305D60FA99C6}" type="presOf" srcId="{5F84FB83-006A-486B-B01C-87484D0A8D8C}" destId="{1B0BFE03-2AD5-4EF0-9DEE-3F448A267349}" srcOrd="0" destOrd="2" presId="urn:microsoft.com/office/officeart/2005/8/layout/hList1"/>
    <dgm:cxn modelId="{F369EAA2-D79E-4A3F-B40F-E596564E4D04}" srcId="{D05D9BCC-FB76-41D4-A8B1-A1BB5F6E75D4}" destId="{3C9DC950-45A0-4506-BE1C-19C9488437B9}" srcOrd="0" destOrd="0" parTransId="{F63603CC-B671-49A7-9582-DF7B4B90BEA3}" sibTransId="{06DD1EC4-A123-4E44-9A55-AF0106D23293}"/>
    <dgm:cxn modelId="{D046467A-32C0-48BD-BC0C-687604818411}" type="presOf" srcId="{3B79CE4B-03CF-429A-BF7C-93A754861154}" destId="{6062BAA2-EB7F-471B-BD08-2AB48B4D8D4E}" srcOrd="0" destOrd="0" presId="urn:microsoft.com/office/officeart/2005/8/layout/hList1"/>
    <dgm:cxn modelId="{DB2728B5-E7E9-4FC1-9869-6F03008663E8}" type="presParOf" srcId="{3D2AFC7C-0963-40F3-824D-6340752942E5}" destId="{D87BB0BA-6C2C-4727-898B-18B6FE62754F}" srcOrd="0" destOrd="0" presId="urn:microsoft.com/office/officeart/2005/8/layout/hList1"/>
    <dgm:cxn modelId="{FCA41B35-8510-4580-B6C8-72F18B5F5C74}" type="presParOf" srcId="{D87BB0BA-6C2C-4727-898B-18B6FE62754F}" destId="{563D5631-2476-42CE-8A03-14EE7F88A2FB}" srcOrd="0" destOrd="0" presId="urn:microsoft.com/office/officeart/2005/8/layout/hList1"/>
    <dgm:cxn modelId="{03D334B3-B9EA-49BB-8BC5-502F591845E4}" type="presParOf" srcId="{D87BB0BA-6C2C-4727-898B-18B6FE62754F}" destId="{3E709669-B635-4B09-B727-01C7BF6245AE}" srcOrd="1" destOrd="0" presId="urn:microsoft.com/office/officeart/2005/8/layout/hList1"/>
    <dgm:cxn modelId="{CF283EA3-7140-4320-B17E-CFFDA95C5790}" type="presParOf" srcId="{3D2AFC7C-0963-40F3-824D-6340752942E5}" destId="{623C325C-2FD4-47C3-96F4-70CFF31C63E8}" srcOrd="1" destOrd="0" presId="urn:microsoft.com/office/officeart/2005/8/layout/hList1"/>
    <dgm:cxn modelId="{8376C07C-CBF2-42C4-98EB-F890A64212C7}" type="presParOf" srcId="{3D2AFC7C-0963-40F3-824D-6340752942E5}" destId="{5731FC65-D83C-4F20-932C-697B983280D1}" srcOrd="2" destOrd="0" presId="urn:microsoft.com/office/officeart/2005/8/layout/hList1"/>
    <dgm:cxn modelId="{E006DA94-BE41-4EFB-B33B-3556AFD11D94}" type="presParOf" srcId="{5731FC65-D83C-4F20-932C-697B983280D1}" destId="{6062BAA2-EB7F-471B-BD08-2AB48B4D8D4E}" srcOrd="0" destOrd="0" presId="urn:microsoft.com/office/officeart/2005/8/layout/hList1"/>
    <dgm:cxn modelId="{19144013-6EA9-4755-9180-FA2548478D13}" type="presParOf" srcId="{5731FC65-D83C-4F20-932C-697B983280D1}" destId="{1B0BFE03-2AD5-4EF0-9DEE-3F448A267349}" srcOrd="1" destOrd="0" presId="urn:microsoft.com/office/officeart/2005/8/layout/hList1"/>
    <dgm:cxn modelId="{F05F4441-B135-4588-94FA-858B31E2869E}" type="presParOf" srcId="{3D2AFC7C-0963-40F3-824D-6340752942E5}" destId="{45A53C21-92C8-4D97-9E0E-B95F72A0B13F}" srcOrd="3" destOrd="0" presId="urn:microsoft.com/office/officeart/2005/8/layout/hList1"/>
    <dgm:cxn modelId="{70574A82-4745-4379-8F5D-EA35C2BA2FB5}" type="presParOf" srcId="{3D2AFC7C-0963-40F3-824D-6340752942E5}" destId="{0BDDFFF9-5EC6-4ABE-928A-1EA6E07F707A}" srcOrd="4" destOrd="0" presId="urn:microsoft.com/office/officeart/2005/8/layout/hList1"/>
    <dgm:cxn modelId="{35C2E59E-279A-405C-987C-CE5693715473}" type="presParOf" srcId="{0BDDFFF9-5EC6-4ABE-928A-1EA6E07F707A}" destId="{434DAFFE-3134-4FC9-B58F-801CBF696D87}" srcOrd="0" destOrd="0" presId="urn:microsoft.com/office/officeart/2005/8/layout/hList1"/>
    <dgm:cxn modelId="{267FBEB9-8E6C-4AF4-A6F5-7228655D73AD}" type="presParOf" srcId="{0BDDFFF9-5EC6-4ABE-928A-1EA6E07F707A}" destId="{1888521B-B6A3-4779-B5D9-82FEF6E8CD1E}" srcOrd="1" destOrd="0" presId="urn:microsoft.com/office/officeart/2005/8/layout/hList1"/>
    <dgm:cxn modelId="{2F31590C-08DC-4AE7-8024-DB01462E6E38}" type="presParOf" srcId="{3D2AFC7C-0963-40F3-824D-6340752942E5}" destId="{947EBE23-775C-4596-91E7-BB0474811FC2}" srcOrd="5" destOrd="0" presId="urn:microsoft.com/office/officeart/2005/8/layout/hList1"/>
    <dgm:cxn modelId="{C0DDABD9-E6DD-4EE1-ADAE-DA5DCFDB26B4}" type="presParOf" srcId="{3D2AFC7C-0963-40F3-824D-6340752942E5}" destId="{1BF0ED78-71B8-4F16-AE8A-4A6D926627B3}" srcOrd="6" destOrd="0" presId="urn:microsoft.com/office/officeart/2005/8/layout/hList1"/>
    <dgm:cxn modelId="{CEAA1776-EA76-4B68-8CB7-2057712A4A33}" type="presParOf" srcId="{1BF0ED78-71B8-4F16-AE8A-4A6D926627B3}" destId="{ED143EC6-4BF5-4B6A-9843-985851B67F7F}" srcOrd="0" destOrd="0" presId="urn:microsoft.com/office/officeart/2005/8/layout/hList1"/>
    <dgm:cxn modelId="{1794C286-72EC-4D6D-9664-1421768D345E}" type="presParOf" srcId="{1BF0ED78-71B8-4F16-AE8A-4A6D926627B3}" destId="{86740B34-650C-4F3D-BE39-8E40F88E3211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119895" y="-2744898"/>
          <a:ext cx="467558" cy="60749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16188" y="58809"/>
        <a:ext cx="6074973" cy="467558"/>
      </dsp:txXfrm>
    </dsp:sp>
    <dsp:sp modelId="{7E429971-BC57-430F-BB25-C0574E5E39E3}">
      <dsp:nvSpPr>
        <dsp:cNvPr id="0" name=""/>
        <dsp:cNvSpPr/>
      </dsp:nvSpPr>
      <dsp:spPr>
        <a:xfrm>
          <a:off x="28" y="0"/>
          <a:ext cx="1316160" cy="5844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1</a:t>
          </a:r>
          <a:endParaRPr lang="en-US" sz="2700" kern="1200" dirty="0"/>
        </a:p>
      </dsp:txBody>
      <dsp:txXfrm>
        <a:off x="28558" y="28530"/>
        <a:ext cx="1259100" cy="527388"/>
      </dsp:txXfrm>
    </dsp:sp>
    <dsp:sp modelId="{B37A5355-225B-4C6F-AED7-6C620F99EECC}">
      <dsp:nvSpPr>
        <dsp:cNvPr id="0" name=""/>
        <dsp:cNvSpPr/>
      </dsp:nvSpPr>
      <dsp:spPr>
        <a:xfrm rot="5400000">
          <a:off x="4119895" y="-2131227"/>
          <a:ext cx="467558" cy="60749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Project Plan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16188" y="672480"/>
        <a:ext cx="6074973" cy="467558"/>
      </dsp:txXfrm>
    </dsp:sp>
    <dsp:sp modelId="{C04276DC-EE64-470A-B8BC-09067B8045FA}">
      <dsp:nvSpPr>
        <dsp:cNvPr id="0" name=""/>
        <dsp:cNvSpPr/>
      </dsp:nvSpPr>
      <dsp:spPr>
        <a:xfrm>
          <a:off x="28" y="614035"/>
          <a:ext cx="1316160" cy="5844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2</a:t>
          </a:r>
          <a:endParaRPr lang="en-US" sz="2700" kern="1200" dirty="0"/>
        </a:p>
      </dsp:txBody>
      <dsp:txXfrm>
        <a:off x="28558" y="642565"/>
        <a:ext cx="1259100" cy="527388"/>
      </dsp:txXfrm>
    </dsp:sp>
    <dsp:sp modelId="{C7C3E6FD-D83F-4BDA-907E-B5EE041DA931}">
      <dsp:nvSpPr>
        <dsp:cNvPr id="0" name=""/>
        <dsp:cNvSpPr/>
      </dsp:nvSpPr>
      <dsp:spPr>
        <a:xfrm rot="5400000">
          <a:off x="4119895" y="-1517557"/>
          <a:ext cx="467558" cy="607497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Requirement Specification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16188" y="1286150"/>
        <a:ext cx="6074973" cy="467558"/>
      </dsp:txXfrm>
    </dsp:sp>
    <dsp:sp modelId="{F5034101-5B7D-4FE7-B47A-5A48CF39606B}">
      <dsp:nvSpPr>
        <dsp:cNvPr id="0" name=""/>
        <dsp:cNvSpPr/>
      </dsp:nvSpPr>
      <dsp:spPr>
        <a:xfrm>
          <a:off x="28" y="1227705"/>
          <a:ext cx="1316160" cy="5844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3</a:t>
          </a:r>
          <a:endParaRPr lang="en-US" sz="2700" kern="1200" dirty="0"/>
        </a:p>
      </dsp:txBody>
      <dsp:txXfrm>
        <a:off x="28558" y="1256235"/>
        <a:ext cx="1259100" cy="527388"/>
      </dsp:txXfrm>
    </dsp:sp>
    <dsp:sp modelId="{F09AF5B1-6C28-45CC-A96B-3148D2FB178A}">
      <dsp:nvSpPr>
        <dsp:cNvPr id="0" name=""/>
        <dsp:cNvSpPr/>
      </dsp:nvSpPr>
      <dsp:spPr>
        <a:xfrm rot="5400000">
          <a:off x="4119895" y="-903886"/>
          <a:ext cx="467558" cy="607497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Design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16188" y="1899821"/>
        <a:ext cx="6074973" cy="467558"/>
      </dsp:txXfrm>
    </dsp:sp>
    <dsp:sp modelId="{813616E2-242B-4F7A-9FA8-B63BC44D06E9}">
      <dsp:nvSpPr>
        <dsp:cNvPr id="0" name=""/>
        <dsp:cNvSpPr/>
      </dsp:nvSpPr>
      <dsp:spPr>
        <a:xfrm>
          <a:off x="28" y="1841375"/>
          <a:ext cx="1316160" cy="5844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58" y="1869905"/>
        <a:ext cx="1259100" cy="527388"/>
      </dsp:txXfrm>
    </dsp:sp>
    <dsp:sp modelId="{C9F78E26-8100-4B7C-9001-CDAEF56892B5}">
      <dsp:nvSpPr>
        <dsp:cNvPr id="0" name=""/>
        <dsp:cNvSpPr/>
      </dsp:nvSpPr>
      <dsp:spPr>
        <a:xfrm rot="5400000">
          <a:off x="4119895" y="-290216"/>
          <a:ext cx="467558" cy="607497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Testing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16188" y="2513491"/>
        <a:ext cx="6074973" cy="467558"/>
      </dsp:txXfrm>
    </dsp:sp>
    <dsp:sp modelId="{7C0E74EC-3DFC-46C6-B966-7B9638BD636B}">
      <dsp:nvSpPr>
        <dsp:cNvPr id="0" name=""/>
        <dsp:cNvSpPr/>
      </dsp:nvSpPr>
      <dsp:spPr>
        <a:xfrm>
          <a:off x="28" y="2455046"/>
          <a:ext cx="1316160" cy="58444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58" y="2483576"/>
        <a:ext cx="1259100" cy="527388"/>
      </dsp:txXfrm>
    </dsp:sp>
    <dsp:sp modelId="{77E3865E-6F75-462A-847A-5380E5EC53E8}">
      <dsp:nvSpPr>
        <dsp:cNvPr id="0" name=""/>
        <dsp:cNvSpPr/>
      </dsp:nvSpPr>
      <dsp:spPr>
        <a:xfrm rot="5400000">
          <a:off x="4106564" y="309912"/>
          <a:ext cx="467558" cy="6102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 and QA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89315" y="3149985"/>
        <a:ext cx="6079232" cy="421910"/>
      </dsp:txXfrm>
    </dsp:sp>
    <dsp:sp modelId="{2183EDA6-0789-47CA-A157-7F214AD7BACC}">
      <dsp:nvSpPr>
        <dsp:cNvPr id="0" name=""/>
        <dsp:cNvSpPr/>
      </dsp:nvSpPr>
      <dsp:spPr>
        <a:xfrm flipH="1">
          <a:off x="28" y="3068716"/>
          <a:ext cx="1289287" cy="5844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58" y="3097246"/>
        <a:ext cx="1232227" cy="527388"/>
      </dsp:txXfrm>
    </dsp:sp>
    <dsp:sp modelId="{17319798-6C02-4BB1-8D51-DF10462E623A}">
      <dsp:nvSpPr>
        <dsp:cNvPr id="0" name=""/>
        <dsp:cNvSpPr/>
      </dsp:nvSpPr>
      <dsp:spPr>
        <a:xfrm rot="5400000">
          <a:off x="4097843" y="921008"/>
          <a:ext cx="467558" cy="610720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Conclusions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78019" y="3763656"/>
        <a:ext cx="6084382" cy="421910"/>
      </dsp:txXfrm>
    </dsp:sp>
    <dsp:sp modelId="{120E2F71-90E7-4419-AB99-89A6A2D3B5A4}">
      <dsp:nvSpPr>
        <dsp:cNvPr id="0" name=""/>
        <dsp:cNvSpPr/>
      </dsp:nvSpPr>
      <dsp:spPr>
        <a:xfrm>
          <a:off x="0" y="3657600"/>
          <a:ext cx="1277991" cy="5844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30" y="3686130"/>
        <a:ext cx="1220931" cy="5273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94016-D3A5-4FCE-8301-70944FF87E8F}">
      <dsp:nvSpPr>
        <dsp:cNvPr id="0" name=""/>
        <dsp:cNvSpPr/>
      </dsp:nvSpPr>
      <dsp:spPr>
        <a:xfrm rot="1106693">
          <a:off x="320026" y="3098578"/>
          <a:ext cx="3330111" cy="44428"/>
        </a:xfrm>
        <a:prstGeom prst="rightArrow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CEA4B-0890-4220-9556-1CDDFB0A4512}">
      <dsp:nvSpPr>
        <dsp:cNvPr id="0" name=""/>
        <dsp:cNvSpPr/>
      </dsp:nvSpPr>
      <dsp:spPr>
        <a:xfrm rot="20689747">
          <a:off x="349486" y="1776509"/>
          <a:ext cx="3218147" cy="44428"/>
        </a:xfrm>
        <a:prstGeom prst="rightArrow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EAD3-1682-4678-A02B-7707F22B1C85}">
      <dsp:nvSpPr>
        <dsp:cNvPr id="0" name=""/>
        <dsp:cNvSpPr/>
      </dsp:nvSpPr>
      <dsp:spPr>
        <a:xfrm>
          <a:off x="76190" y="1540885"/>
          <a:ext cx="1767966" cy="17679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BA93AC-D3AD-4B28-9115-39B8C4A3C7C0}">
      <dsp:nvSpPr>
        <dsp:cNvPr id="0" name=""/>
        <dsp:cNvSpPr/>
      </dsp:nvSpPr>
      <dsp:spPr>
        <a:xfrm>
          <a:off x="2779148" y="451523"/>
          <a:ext cx="4383651" cy="1060779"/>
        </a:xfrm>
        <a:prstGeom prst="ellipse">
          <a:avLst/>
        </a:prstGeom>
        <a:gradFill rotWithShape="0">
          <a:gsLst>
            <a:gs pos="0">
              <a:schemeClr val="accent4">
                <a:hueOff val="1545236"/>
                <a:satOff val="16843"/>
                <a:lumOff val="-3530"/>
                <a:alphaOff val="0"/>
                <a:shade val="51000"/>
                <a:satMod val="130000"/>
              </a:schemeClr>
            </a:gs>
            <a:gs pos="80000">
              <a:schemeClr val="accent4">
                <a:hueOff val="1545236"/>
                <a:satOff val="16843"/>
                <a:lumOff val="-3530"/>
                <a:alphaOff val="0"/>
                <a:shade val="93000"/>
                <a:satMod val="130000"/>
              </a:schemeClr>
            </a:gs>
            <a:gs pos="100000">
              <a:schemeClr val="accent4">
                <a:hueOff val="1545236"/>
                <a:satOff val="16843"/>
                <a:lumOff val="-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Manage User Accounts</a:t>
          </a:r>
          <a:endParaRPr lang="en-US" sz="1400" kern="1200" dirty="0"/>
        </a:p>
      </dsp:txBody>
      <dsp:txXfrm>
        <a:off x="3421119" y="606870"/>
        <a:ext cx="3099709" cy="750085"/>
      </dsp:txXfrm>
    </dsp:sp>
    <dsp:sp modelId="{2351FE39-4179-4DB3-94A8-84EFD1524303}">
      <dsp:nvSpPr>
        <dsp:cNvPr id="0" name=""/>
        <dsp:cNvSpPr/>
      </dsp:nvSpPr>
      <dsp:spPr>
        <a:xfrm>
          <a:off x="2579414" y="3552967"/>
          <a:ext cx="4583385" cy="1060779"/>
        </a:xfrm>
        <a:prstGeom prst="ellipse">
          <a:avLst/>
        </a:prstGeom>
        <a:gradFill rotWithShape="0">
          <a:gsLst>
            <a:gs pos="0">
              <a:schemeClr val="accent4">
                <a:hueOff val="3090473"/>
                <a:satOff val="33685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4">
                <a:hueOff val="3090473"/>
                <a:satOff val="33685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4">
                <a:hueOff val="3090473"/>
                <a:satOff val="33685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Manage Home page</a:t>
          </a:r>
          <a:endParaRPr lang="en-US" sz="1400" kern="1200" dirty="0"/>
        </a:p>
      </dsp:txBody>
      <dsp:txXfrm>
        <a:off x="3250635" y="3708314"/>
        <a:ext cx="3240943" cy="7500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9B4E0-4D36-4C1E-8253-E3D90F087008}">
      <dsp:nvSpPr>
        <dsp:cNvPr id="0" name=""/>
        <dsp:cNvSpPr/>
      </dsp:nvSpPr>
      <dsp:spPr>
        <a:xfrm rot="1261229">
          <a:off x="1997780" y="2200653"/>
          <a:ext cx="1619700" cy="39067"/>
        </a:xfrm>
        <a:prstGeom prst="rightArrow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94016-D3A5-4FCE-8301-70944FF87E8F}">
      <dsp:nvSpPr>
        <dsp:cNvPr id="0" name=""/>
        <dsp:cNvSpPr/>
      </dsp:nvSpPr>
      <dsp:spPr>
        <a:xfrm rot="155547">
          <a:off x="2050770" y="1798997"/>
          <a:ext cx="1765722" cy="39067"/>
        </a:xfrm>
        <a:prstGeom prst="rightArrow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C2303-B6BD-4469-A2EC-1A5A9F686EEE}">
      <dsp:nvSpPr>
        <dsp:cNvPr id="0" name=""/>
        <dsp:cNvSpPr/>
      </dsp:nvSpPr>
      <dsp:spPr>
        <a:xfrm rot="20540312">
          <a:off x="2004517" y="1293430"/>
          <a:ext cx="2000955" cy="39067"/>
        </a:xfrm>
        <a:prstGeom prst="rightArrow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CEA4B-0890-4220-9556-1CDDFB0A4512}">
      <dsp:nvSpPr>
        <dsp:cNvPr id="0" name=""/>
        <dsp:cNvSpPr/>
      </dsp:nvSpPr>
      <dsp:spPr>
        <a:xfrm rot="18362579">
          <a:off x="1865726" y="1166316"/>
          <a:ext cx="313770" cy="39067"/>
        </a:xfrm>
        <a:prstGeom prst="rightArrow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EAD3-1682-4678-A02B-7707F22B1C85}">
      <dsp:nvSpPr>
        <dsp:cNvPr id="0" name=""/>
        <dsp:cNvSpPr/>
      </dsp:nvSpPr>
      <dsp:spPr>
        <a:xfrm>
          <a:off x="43729" y="1089452"/>
          <a:ext cx="1710278" cy="15018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BA93AC-D3AD-4B28-9115-39B8C4A3C7C0}">
      <dsp:nvSpPr>
        <dsp:cNvPr id="0" name=""/>
        <dsp:cNvSpPr/>
      </dsp:nvSpPr>
      <dsp:spPr>
        <a:xfrm>
          <a:off x="1562501" y="-223142"/>
          <a:ext cx="1986707" cy="1352406"/>
        </a:xfrm>
        <a:prstGeom prst="ellipse">
          <a:avLst/>
        </a:prstGeom>
        <a:gradFill rotWithShape="0">
          <a:gsLst>
            <a:gs pos="0">
              <a:schemeClr val="accent2">
                <a:hueOff val="449989"/>
                <a:satOff val="12146"/>
                <a:lumOff val="1275"/>
                <a:alphaOff val="0"/>
                <a:shade val="51000"/>
                <a:satMod val="130000"/>
              </a:schemeClr>
            </a:gs>
            <a:gs pos="80000">
              <a:schemeClr val="accent2">
                <a:hueOff val="449989"/>
                <a:satOff val="12146"/>
                <a:lumOff val="1275"/>
                <a:alphaOff val="0"/>
                <a:shade val="93000"/>
                <a:satMod val="130000"/>
              </a:schemeClr>
            </a:gs>
            <a:gs pos="100000">
              <a:schemeClr val="accent2">
                <a:hueOff val="449989"/>
                <a:satOff val="12146"/>
                <a:lumOff val="1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Human resource management</a:t>
          </a:r>
          <a:endParaRPr lang="en-US" sz="1400" kern="1200" dirty="0"/>
        </a:p>
      </dsp:txBody>
      <dsp:txXfrm>
        <a:off x="1853448" y="-25087"/>
        <a:ext cx="1404813" cy="956296"/>
      </dsp:txXfrm>
    </dsp:sp>
    <dsp:sp modelId="{8AD0BEF5-EC96-4CA1-987D-F3DECE1DDC83}">
      <dsp:nvSpPr>
        <dsp:cNvPr id="0" name=""/>
        <dsp:cNvSpPr/>
      </dsp:nvSpPr>
      <dsp:spPr>
        <a:xfrm>
          <a:off x="3873379" y="0"/>
          <a:ext cx="1994020" cy="1438046"/>
        </a:xfrm>
        <a:prstGeom prst="ellipse">
          <a:avLst/>
        </a:prstGeom>
        <a:gradFill rotWithShape="0">
          <a:gsLst>
            <a:gs pos="0">
              <a:schemeClr val="accent2">
                <a:hueOff val="899978"/>
                <a:satOff val="24292"/>
                <a:lumOff val="2550"/>
                <a:alphaOff val="0"/>
                <a:shade val="51000"/>
                <a:satMod val="130000"/>
              </a:schemeClr>
            </a:gs>
            <a:gs pos="80000">
              <a:schemeClr val="accent2">
                <a:hueOff val="899978"/>
                <a:satOff val="24292"/>
                <a:lumOff val="2550"/>
                <a:alphaOff val="0"/>
                <a:shade val="93000"/>
                <a:satMod val="130000"/>
              </a:schemeClr>
            </a:gs>
            <a:gs pos="100000">
              <a:schemeClr val="accent2">
                <a:hueOff val="899978"/>
                <a:satOff val="24292"/>
                <a:lumOff val="25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Products management</a:t>
          </a:r>
          <a:endParaRPr lang="en-US" sz="1500" kern="1200" dirty="0"/>
        </a:p>
      </dsp:txBody>
      <dsp:txXfrm>
        <a:off x="4165396" y="210597"/>
        <a:ext cx="1409986" cy="1016852"/>
      </dsp:txXfrm>
    </dsp:sp>
    <dsp:sp modelId="{2351FE39-4179-4DB3-94A8-84EFD1524303}">
      <dsp:nvSpPr>
        <dsp:cNvPr id="0" name=""/>
        <dsp:cNvSpPr/>
      </dsp:nvSpPr>
      <dsp:spPr>
        <a:xfrm>
          <a:off x="3810000" y="1524003"/>
          <a:ext cx="1838796" cy="751671"/>
        </a:xfrm>
        <a:prstGeom prst="ellipse">
          <a:avLst/>
        </a:prstGeom>
        <a:gradFill rotWithShape="0">
          <a:gsLst>
            <a:gs pos="0">
              <a:schemeClr val="accent2">
                <a:hueOff val="1349966"/>
                <a:satOff val="36438"/>
                <a:lumOff val="3824"/>
                <a:alphaOff val="0"/>
                <a:shade val="51000"/>
                <a:satMod val="130000"/>
              </a:schemeClr>
            </a:gs>
            <a:gs pos="80000">
              <a:schemeClr val="accent2">
                <a:hueOff val="1349966"/>
                <a:satOff val="36438"/>
                <a:lumOff val="3824"/>
                <a:alphaOff val="0"/>
                <a:shade val="93000"/>
                <a:satMod val="130000"/>
              </a:schemeClr>
            </a:gs>
            <a:gs pos="100000">
              <a:schemeClr val="accent2">
                <a:hueOff val="1349966"/>
                <a:satOff val="36438"/>
                <a:lumOff val="3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Account management</a:t>
          </a:r>
          <a:endParaRPr lang="en-US" sz="1400" kern="1200" dirty="0"/>
        </a:p>
      </dsp:txBody>
      <dsp:txXfrm>
        <a:off x="4079285" y="1634083"/>
        <a:ext cx="1300226" cy="531511"/>
      </dsp:txXfrm>
    </dsp:sp>
    <dsp:sp modelId="{BDC8A5F0-0B6C-4E16-A8BD-289B40EC8A9C}">
      <dsp:nvSpPr>
        <dsp:cNvPr id="0" name=""/>
        <dsp:cNvSpPr/>
      </dsp:nvSpPr>
      <dsp:spPr>
        <a:xfrm>
          <a:off x="3309521" y="2325315"/>
          <a:ext cx="2209015" cy="1024339"/>
        </a:xfrm>
        <a:prstGeom prst="ellipse">
          <a:avLst/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Order management</a:t>
          </a:r>
          <a:endParaRPr lang="en-US" sz="1400" kern="1200" dirty="0"/>
        </a:p>
      </dsp:txBody>
      <dsp:txXfrm>
        <a:off x="3633024" y="2475326"/>
        <a:ext cx="1562009" cy="7243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94016-D3A5-4FCE-8301-70944FF87E8F}">
      <dsp:nvSpPr>
        <dsp:cNvPr id="0" name=""/>
        <dsp:cNvSpPr/>
      </dsp:nvSpPr>
      <dsp:spPr>
        <a:xfrm rot="1032215">
          <a:off x="34800" y="1809575"/>
          <a:ext cx="1829043" cy="32915"/>
        </a:xfrm>
        <a:prstGeom prst="rightArrow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CEA4B-0890-4220-9556-1CDDFB0A4512}">
      <dsp:nvSpPr>
        <dsp:cNvPr id="0" name=""/>
        <dsp:cNvSpPr/>
      </dsp:nvSpPr>
      <dsp:spPr>
        <a:xfrm rot="20494405">
          <a:off x="27531" y="1071178"/>
          <a:ext cx="1879611" cy="32915"/>
        </a:xfrm>
        <a:prstGeom prst="rightArrow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EAD3-1682-4678-A02B-7707F22B1C85}">
      <dsp:nvSpPr>
        <dsp:cNvPr id="0" name=""/>
        <dsp:cNvSpPr/>
      </dsp:nvSpPr>
      <dsp:spPr>
        <a:xfrm>
          <a:off x="-763528" y="819238"/>
          <a:ext cx="1439413" cy="12395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BA93AC-D3AD-4B28-9115-39B8C4A3C7C0}">
      <dsp:nvSpPr>
        <dsp:cNvPr id="0" name=""/>
        <dsp:cNvSpPr/>
      </dsp:nvSpPr>
      <dsp:spPr>
        <a:xfrm>
          <a:off x="1386664" y="83874"/>
          <a:ext cx="2766235" cy="8064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Selling</a:t>
          </a:r>
          <a:r>
            <a:rPr lang="en-US" sz="1400" kern="1200" baseline="0" dirty="0" smtClean="0"/>
            <a:t> activities</a:t>
          </a:r>
          <a:endParaRPr lang="en-US" sz="1400" kern="1200" dirty="0"/>
        </a:p>
      </dsp:txBody>
      <dsp:txXfrm>
        <a:off x="1791770" y="201980"/>
        <a:ext cx="1956023" cy="570266"/>
      </dsp:txXfrm>
    </dsp:sp>
    <dsp:sp modelId="{2351FE39-4179-4DB3-94A8-84EFD1524303}">
      <dsp:nvSpPr>
        <dsp:cNvPr id="0" name=""/>
        <dsp:cNvSpPr/>
      </dsp:nvSpPr>
      <dsp:spPr>
        <a:xfrm>
          <a:off x="1413351" y="1976950"/>
          <a:ext cx="2739548" cy="8337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Order management</a:t>
          </a:r>
          <a:endParaRPr lang="en-US" sz="1400" kern="1200" dirty="0"/>
        </a:p>
      </dsp:txBody>
      <dsp:txXfrm>
        <a:off x="1814549" y="2099047"/>
        <a:ext cx="1937152" cy="5895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347C8-B10D-4BF9-A9B9-95FBEDD7F796}">
      <dsp:nvSpPr>
        <dsp:cNvPr id="0" name=""/>
        <dsp:cNvSpPr/>
      </dsp:nvSpPr>
      <dsp:spPr>
        <a:xfrm>
          <a:off x="0" y="1427417"/>
          <a:ext cx="6096000" cy="25593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91440" rIns="473117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Book" pitchFamily="34" charset="0"/>
            </a:rPr>
            <a:t>Usability</a:t>
          </a:r>
          <a:endParaRPr lang="en-US" sz="2400" kern="1200" dirty="0">
            <a:latin typeface="Franklin Gothic Book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Book" pitchFamily="34" charset="0"/>
            </a:rPr>
            <a:t>Reliability</a:t>
          </a:r>
          <a:endParaRPr lang="en-US" sz="2400" kern="1200" dirty="0">
            <a:latin typeface="Franklin Gothic Book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Book" pitchFamily="34" charset="0"/>
            </a:rPr>
            <a:t>Availability</a:t>
          </a:r>
          <a:endParaRPr lang="en-US" sz="2400" kern="1200" dirty="0">
            <a:latin typeface="Franklin Gothic Book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Book" pitchFamily="34" charset="0"/>
            </a:rPr>
            <a:t>Security</a:t>
          </a:r>
          <a:endParaRPr lang="en-US" sz="2400" kern="1200" dirty="0">
            <a:latin typeface="Franklin Gothic Book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Book" pitchFamily="34" charset="0"/>
            </a:rPr>
            <a:t>Maintainability</a:t>
          </a:r>
          <a:endParaRPr lang="en-US" sz="2400" kern="1200" dirty="0">
            <a:latin typeface="Franklin Gothic Book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Book" pitchFamily="34" charset="0"/>
            </a:rPr>
            <a:t>Performance</a:t>
          </a:r>
          <a:endParaRPr lang="en-US" sz="2400" kern="1200" dirty="0">
            <a:latin typeface="Franklin Gothic Book" pitchFamily="34" charset="0"/>
          </a:endParaRPr>
        </a:p>
      </dsp:txBody>
      <dsp:txXfrm>
        <a:off x="124938" y="1552355"/>
        <a:ext cx="5846124" cy="2309499"/>
      </dsp:txXfrm>
    </dsp:sp>
    <dsp:sp modelId="{9D8F78CC-3799-488D-AE03-D6A3955113F7}">
      <dsp:nvSpPr>
        <dsp:cNvPr id="0" name=""/>
        <dsp:cNvSpPr/>
      </dsp:nvSpPr>
      <dsp:spPr>
        <a:xfrm>
          <a:off x="669042" y="689811"/>
          <a:ext cx="4219578" cy="771971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91440" rIns="161290" bIns="914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Franklin Gothic Medium" pitchFamily="34" charset="0"/>
            </a:rPr>
            <a:t>Software system attribute</a:t>
          </a:r>
          <a:endParaRPr lang="en-US" sz="2600" kern="1200" dirty="0">
            <a:latin typeface="Franklin Gothic Medium" pitchFamily="34" charset="0"/>
          </a:endParaRPr>
        </a:p>
      </dsp:txBody>
      <dsp:txXfrm>
        <a:off x="706727" y="727496"/>
        <a:ext cx="4144208" cy="696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6075" y="243840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07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orbel" pitchFamily="34" charset="0"/>
            </a:rPr>
            <a:t>Võ </a:t>
          </a:r>
          <a:endParaRPr lang="en-US" sz="2200" kern="1200" dirty="0" smtClean="0">
            <a:latin typeface="Corbel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Corbel" pitchFamily="34" charset="0"/>
            </a:rPr>
            <a:t>Đức</a:t>
          </a:r>
          <a:r>
            <a:rPr lang="en-US" sz="2200" kern="1200" dirty="0" smtClean="0">
              <a:latin typeface="Corbel" pitchFamily="34" charset="0"/>
            </a:rPr>
            <a:t>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Corbel" pitchFamily="34" charset="0"/>
            </a:rPr>
            <a:t>Anh</a:t>
          </a:r>
          <a:endParaRPr lang="en-US" sz="2200" kern="1200" dirty="0">
            <a:latin typeface="Corbel" pitchFamily="34" charset="0"/>
          </a:endParaRPr>
        </a:p>
      </dsp:txBody>
      <dsp:txXfrm rot="10800000">
        <a:off x="312905" y="1828799"/>
        <a:ext cx="1734258" cy="2178370"/>
      </dsp:txXfrm>
    </dsp:sp>
    <dsp:sp modelId="{BF646D7A-C7D0-4489-A68F-61F32B7DB0C6}">
      <dsp:nvSpPr>
        <dsp:cNvPr id="0" name=""/>
        <dsp:cNvSpPr/>
      </dsp:nvSpPr>
      <dsp:spPr>
        <a:xfrm>
          <a:off x="2285995" y="228604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28878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Corbel" pitchFamily="34" charset="0"/>
            </a:rPr>
            <a:t>Nguyễn</a:t>
          </a:r>
          <a:r>
            <a:rPr lang="en-US" sz="2200" kern="1200" dirty="0" smtClean="0">
              <a:latin typeface="Corbel" pitchFamily="34" charset="0"/>
            </a:rPr>
            <a:t>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orbel" pitchFamily="34" charset="0"/>
            </a:rPr>
            <a:t> </a:t>
          </a:r>
          <a:r>
            <a:rPr lang="en-US" sz="2200" kern="1200" dirty="0" err="1" smtClean="0">
              <a:latin typeface="Corbel" pitchFamily="34" charset="0"/>
            </a:rPr>
            <a:t>Văn</a:t>
          </a:r>
          <a:endParaRPr lang="en-US" sz="2200" kern="1200" dirty="0" smtClean="0">
            <a:latin typeface="Corbel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Corbel" pitchFamily="34" charset="0"/>
            </a:rPr>
            <a:t>Trung</a:t>
          </a:r>
          <a:endParaRPr lang="en-US" sz="2200" kern="1200" dirty="0" smtClean="0">
            <a:latin typeface="Corbel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Corbel" pitchFamily="34" charset="0"/>
          </a:endParaRPr>
        </a:p>
      </dsp:txBody>
      <dsp:txXfrm rot="10800000">
        <a:off x="2345615" y="1828799"/>
        <a:ext cx="1734258" cy="2178370"/>
      </dsp:txXfrm>
    </dsp:sp>
    <dsp:sp modelId="{41BC1ABA-1F87-4B1E-94EC-41724CD12655}">
      <dsp:nvSpPr>
        <dsp:cNvPr id="0" name=""/>
        <dsp:cNvSpPr/>
      </dsp:nvSpPr>
      <dsp:spPr>
        <a:xfrm>
          <a:off x="4321495" y="243840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4343393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Corbel" pitchFamily="34" charset="0"/>
            </a:rPr>
            <a:t>Bùi</a:t>
          </a:r>
          <a:endParaRPr lang="en-US" sz="2200" kern="1200" dirty="0" smtClean="0">
            <a:latin typeface="Corbel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Corbel" pitchFamily="34" charset="0"/>
            </a:rPr>
            <a:t>Hoàng</a:t>
          </a:r>
          <a:endParaRPr lang="en-US" sz="2200" kern="1200" dirty="0" smtClean="0">
            <a:latin typeface="Corbel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Corbel" pitchFamily="34" charset="0"/>
            </a:rPr>
            <a:t>Thái</a:t>
          </a:r>
          <a:endParaRPr lang="en-US" sz="2200" kern="1200" dirty="0">
            <a:latin typeface="Corbel" pitchFamily="34" charset="0"/>
          </a:endParaRPr>
        </a:p>
      </dsp:txBody>
      <dsp:txXfrm rot="10800000">
        <a:off x="4400223" y="1828799"/>
        <a:ext cx="1734258" cy="2178370"/>
      </dsp:txXfrm>
    </dsp:sp>
    <dsp:sp modelId="{D88C7409-AB93-4FE3-A61D-F51EE8A4B008}">
      <dsp:nvSpPr>
        <dsp:cNvPr id="0" name=""/>
        <dsp:cNvSpPr/>
      </dsp:nvSpPr>
      <dsp:spPr>
        <a:xfrm>
          <a:off x="6324602" y="279406"/>
          <a:ext cx="1847918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6354206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Corbel" pitchFamily="34" charset="0"/>
            </a:rPr>
            <a:t>Nguyễn</a:t>
          </a:r>
          <a:r>
            <a:rPr lang="en-US" sz="2200" kern="1200" dirty="0" smtClean="0">
              <a:latin typeface="Corbel" pitchFamily="34" charset="0"/>
            </a:rPr>
            <a:t>  </a:t>
          </a:r>
          <a:endParaRPr lang="en-US" sz="2200" kern="1200" dirty="0" smtClean="0">
            <a:latin typeface="Corbel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orbel" pitchFamily="34" charset="0"/>
            </a:rPr>
            <a:t> </a:t>
          </a:r>
          <a:r>
            <a:rPr lang="en-US" sz="2200" kern="1200" dirty="0" err="1" smtClean="0">
              <a:latin typeface="Corbel" pitchFamily="34" charset="0"/>
            </a:rPr>
            <a:t>Việt</a:t>
          </a:r>
          <a:r>
            <a:rPr lang="en-US" sz="2200" kern="1200" dirty="0" smtClean="0">
              <a:latin typeface="Corbel" pitchFamily="34" charset="0"/>
            </a:rPr>
            <a:t> </a:t>
          </a:r>
          <a:endParaRPr lang="en-US" sz="2200" kern="1200" dirty="0" smtClean="0">
            <a:latin typeface="Corbel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Corbel" pitchFamily="34" charset="0"/>
            </a:rPr>
            <a:t>Anh</a:t>
          </a:r>
          <a:endParaRPr lang="en-US" sz="2200" kern="1200" dirty="0" smtClean="0">
            <a:latin typeface="Corbel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Corbel" pitchFamily="34" charset="0"/>
          </a:endParaRPr>
        </a:p>
      </dsp:txBody>
      <dsp:txXfrm rot="10800000">
        <a:off x="6411036" y="1828799"/>
        <a:ext cx="1734258" cy="2178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95AA6-2972-4971-A3A8-4705312529CB}">
      <dsp:nvSpPr>
        <dsp:cNvPr id="0" name=""/>
        <dsp:cNvSpPr/>
      </dsp:nvSpPr>
      <dsp:spPr>
        <a:xfrm>
          <a:off x="4891216" y="1683073"/>
          <a:ext cx="196606" cy="153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531"/>
              </a:lnTo>
              <a:lnTo>
                <a:pt x="196606" y="15335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B58E7-B14A-4B88-813C-5E700D91B45E}">
      <dsp:nvSpPr>
        <dsp:cNvPr id="0" name=""/>
        <dsp:cNvSpPr/>
      </dsp:nvSpPr>
      <dsp:spPr>
        <a:xfrm>
          <a:off x="4891216" y="1683073"/>
          <a:ext cx="196606" cy="60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26"/>
              </a:lnTo>
              <a:lnTo>
                <a:pt x="196606" y="6029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AD190-2006-40C5-9317-FDCB5908326D}">
      <dsp:nvSpPr>
        <dsp:cNvPr id="0" name=""/>
        <dsp:cNvSpPr/>
      </dsp:nvSpPr>
      <dsp:spPr>
        <a:xfrm>
          <a:off x="3055658" y="781087"/>
          <a:ext cx="2359842" cy="24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005"/>
              </a:lnTo>
              <a:lnTo>
                <a:pt x="2359842" y="109005"/>
              </a:lnTo>
              <a:lnTo>
                <a:pt x="2359842" y="2466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DDE25-23DA-401E-8D47-38BCFB332D50}">
      <dsp:nvSpPr>
        <dsp:cNvPr id="0" name=""/>
        <dsp:cNvSpPr/>
      </dsp:nvSpPr>
      <dsp:spPr>
        <a:xfrm>
          <a:off x="3305256" y="1683073"/>
          <a:ext cx="196606" cy="60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26"/>
              </a:lnTo>
              <a:lnTo>
                <a:pt x="196606" y="6029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6D6D1-395A-487A-A406-64AB2EA84CAD}">
      <dsp:nvSpPr>
        <dsp:cNvPr id="0" name=""/>
        <dsp:cNvSpPr/>
      </dsp:nvSpPr>
      <dsp:spPr>
        <a:xfrm>
          <a:off x="3055658" y="781087"/>
          <a:ext cx="773882" cy="24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005"/>
              </a:lnTo>
              <a:lnTo>
                <a:pt x="773882" y="109005"/>
              </a:lnTo>
              <a:lnTo>
                <a:pt x="773882" y="2466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AC569-4F14-4099-A566-8BA35965A9AF}">
      <dsp:nvSpPr>
        <dsp:cNvPr id="0" name=""/>
        <dsp:cNvSpPr/>
      </dsp:nvSpPr>
      <dsp:spPr>
        <a:xfrm>
          <a:off x="1719296" y="1683073"/>
          <a:ext cx="196606" cy="2464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136"/>
              </a:lnTo>
              <a:lnTo>
                <a:pt x="196606" y="24641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D3ED4-9DE6-46D6-9564-DF82C9DD52C7}">
      <dsp:nvSpPr>
        <dsp:cNvPr id="0" name=""/>
        <dsp:cNvSpPr/>
      </dsp:nvSpPr>
      <dsp:spPr>
        <a:xfrm>
          <a:off x="1719296" y="1683073"/>
          <a:ext cx="196606" cy="153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531"/>
              </a:lnTo>
              <a:lnTo>
                <a:pt x="196606" y="15335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9ABF3-308F-4AC7-A537-8EA4952CF25B}">
      <dsp:nvSpPr>
        <dsp:cNvPr id="0" name=""/>
        <dsp:cNvSpPr/>
      </dsp:nvSpPr>
      <dsp:spPr>
        <a:xfrm>
          <a:off x="1719296" y="1683073"/>
          <a:ext cx="196606" cy="60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26"/>
              </a:lnTo>
              <a:lnTo>
                <a:pt x="196606" y="6029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1B5D7-90C9-405C-852C-DFE8887DE41D}">
      <dsp:nvSpPr>
        <dsp:cNvPr id="0" name=""/>
        <dsp:cNvSpPr/>
      </dsp:nvSpPr>
      <dsp:spPr>
        <a:xfrm>
          <a:off x="2243581" y="781087"/>
          <a:ext cx="812077" cy="246629"/>
        </a:xfrm>
        <a:custGeom>
          <a:avLst/>
          <a:gdLst/>
          <a:ahLst/>
          <a:cxnLst/>
          <a:rect l="0" t="0" r="0" b="0"/>
          <a:pathLst>
            <a:path>
              <a:moveTo>
                <a:pt x="812077" y="0"/>
              </a:moveTo>
              <a:lnTo>
                <a:pt x="812077" y="109005"/>
              </a:lnTo>
              <a:lnTo>
                <a:pt x="0" y="109005"/>
              </a:lnTo>
              <a:lnTo>
                <a:pt x="0" y="2466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4B722-EAEC-42CC-B222-831F987FD89C}">
      <dsp:nvSpPr>
        <dsp:cNvPr id="0" name=""/>
        <dsp:cNvSpPr/>
      </dsp:nvSpPr>
      <dsp:spPr>
        <a:xfrm>
          <a:off x="133336" y="1683073"/>
          <a:ext cx="196606" cy="2464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136"/>
              </a:lnTo>
              <a:lnTo>
                <a:pt x="196606" y="24641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CCA55-4A3E-402D-8522-5BA2E4BE5104}">
      <dsp:nvSpPr>
        <dsp:cNvPr id="0" name=""/>
        <dsp:cNvSpPr/>
      </dsp:nvSpPr>
      <dsp:spPr>
        <a:xfrm>
          <a:off x="133336" y="1683073"/>
          <a:ext cx="196606" cy="153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531"/>
              </a:lnTo>
              <a:lnTo>
                <a:pt x="196606" y="15335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6E6F3-47D8-4D06-A701-161A18A0E98A}">
      <dsp:nvSpPr>
        <dsp:cNvPr id="0" name=""/>
        <dsp:cNvSpPr/>
      </dsp:nvSpPr>
      <dsp:spPr>
        <a:xfrm>
          <a:off x="133336" y="1683073"/>
          <a:ext cx="196606" cy="60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26"/>
              </a:lnTo>
              <a:lnTo>
                <a:pt x="196606" y="6029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2A142-3B07-4E12-A022-E2EB891F426E}">
      <dsp:nvSpPr>
        <dsp:cNvPr id="0" name=""/>
        <dsp:cNvSpPr/>
      </dsp:nvSpPr>
      <dsp:spPr>
        <a:xfrm>
          <a:off x="657621" y="781087"/>
          <a:ext cx="2398036" cy="246629"/>
        </a:xfrm>
        <a:custGeom>
          <a:avLst/>
          <a:gdLst/>
          <a:ahLst/>
          <a:cxnLst/>
          <a:rect l="0" t="0" r="0" b="0"/>
          <a:pathLst>
            <a:path>
              <a:moveTo>
                <a:pt x="2398036" y="0"/>
              </a:moveTo>
              <a:lnTo>
                <a:pt x="2398036" y="109005"/>
              </a:lnTo>
              <a:lnTo>
                <a:pt x="0" y="109005"/>
              </a:lnTo>
              <a:lnTo>
                <a:pt x="0" y="2466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DD348-4D06-4C40-A134-D73B65E2C8B0}">
      <dsp:nvSpPr>
        <dsp:cNvPr id="0" name=""/>
        <dsp:cNvSpPr/>
      </dsp:nvSpPr>
      <dsp:spPr>
        <a:xfrm>
          <a:off x="2400302" y="125732"/>
          <a:ext cx="1310710" cy="655355"/>
        </a:xfrm>
        <a:prstGeom prst="round2Same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Project Manager </a:t>
          </a:r>
          <a:r>
            <a:rPr lang="en-US" sz="1300" kern="1200" dirty="0" smtClean="0"/>
            <a:t>(</a:t>
          </a:r>
          <a:r>
            <a:rPr lang="en-US" sz="1300" kern="1200" dirty="0" err="1" smtClean="0"/>
            <a:t>AnhVD</a:t>
          </a:r>
          <a:r>
            <a:rPr lang="en-US" sz="1300" kern="1200" dirty="0" smtClean="0"/>
            <a:t>)</a:t>
          </a:r>
          <a:endParaRPr lang="en-US" sz="1300" kern="1200" dirty="0"/>
        </a:p>
      </dsp:txBody>
      <dsp:txXfrm>
        <a:off x="2432294" y="157724"/>
        <a:ext cx="1246726" cy="623363"/>
      </dsp:txXfrm>
    </dsp:sp>
    <dsp:sp modelId="{910AF6A5-E1E8-43A0-99C3-F6C74FB2E98E}">
      <dsp:nvSpPr>
        <dsp:cNvPr id="0" name=""/>
        <dsp:cNvSpPr/>
      </dsp:nvSpPr>
      <dsp:spPr>
        <a:xfrm>
          <a:off x="2265" y="1027717"/>
          <a:ext cx="1310710" cy="6553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Business Analyst</a:t>
          </a:r>
          <a:endParaRPr lang="en-US" sz="1300" kern="1200" dirty="0"/>
        </a:p>
      </dsp:txBody>
      <dsp:txXfrm>
        <a:off x="2265" y="1027717"/>
        <a:ext cx="1310710" cy="655355"/>
      </dsp:txXfrm>
    </dsp:sp>
    <dsp:sp modelId="{6026907E-6E78-4417-9931-BF91DA0A2FA9}">
      <dsp:nvSpPr>
        <dsp:cNvPr id="0" name=""/>
        <dsp:cNvSpPr/>
      </dsp:nvSpPr>
      <dsp:spPr>
        <a:xfrm>
          <a:off x="329943" y="1958322"/>
          <a:ext cx="1310710" cy="6553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ThaiBH</a:t>
          </a:r>
          <a:endParaRPr lang="en-US" sz="1300" kern="1200" dirty="0"/>
        </a:p>
      </dsp:txBody>
      <dsp:txXfrm>
        <a:off x="329943" y="1958322"/>
        <a:ext cx="1310710" cy="655355"/>
      </dsp:txXfrm>
    </dsp:sp>
    <dsp:sp modelId="{DEEA1C28-8175-44AA-86F8-8730314CCF8B}">
      <dsp:nvSpPr>
        <dsp:cNvPr id="0" name=""/>
        <dsp:cNvSpPr/>
      </dsp:nvSpPr>
      <dsp:spPr>
        <a:xfrm>
          <a:off x="329943" y="2888926"/>
          <a:ext cx="1310710" cy="6553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AnhNV</a:t>
          </a:r>
          <a:endParaRPr lang="en-US" sz="1300" kern="1200" dirty="0"/>
        </a:p>
      </dsp:txBody>
      <dsp:txXfrm>
        <a:off x="329943" y="2888926"/>
        <a:ext cx="1310710" cy="655355"/>
      </dsp:txXfrm>
    </dsp:sp>
    <dsp:sp modelId="{98C9B27F-F019-446D-B0AC-7D5D9CD91C18}">
      <dsp:nvSpPr>
        <dsp:cNvPr id="0" name=""/>
        <dsp:cNvSpPr/>
      </dsp:nvSpPr>
      <dsp:spPr>
        <a:xfrm>
          <a:off x="329943" y="3819531"/>
          <a:ext cx="1310710" cy="6553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TrungNV</a:t>
          </a:r>
          <a:endParaRPr lang="en-US" sz="1300" kern="1200" dirty="0"/>
        </a:p>
      </dsp:txBody>
      <dsp:txXfrm>
        <a:off x="329943" y="3819531"/>
        <a:ext cx="1310710" cy="655355"/>
      </dsp:txXfrm>
    </dsp:sp>
    <dsp:sp modelId="{2040B780-C729-4374-868A-2559935A5E90}">
      <dsp:nvSpPr>
        <dsp:cNvPr id="0" name=""/>
        <dsp:cNvSpPr/>
      </dsp:nvSpPr>
      <dsp:spPr>
        <a:xfrm>
          <a:off x="1588225" y="1027717"/>
          <a:ext cx="1310710" cy="6553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Developer</a:t>
          </a:r>
          <a:endParaRPr lang="en-US" sz="1300" kern="1200" dirty="0"/>
        </a:p>
      </dsp:txBody>
      <dsp:txXfrm>
        <a:off x="1588225" y="1027717"/>
        <a:ext cx="1310710" cy="655355"/>
      </dsp:txXfrm>
    </dsp:sp>
    <dsp:sp modelId="{5F3F06B5-6516-43F8-A901-99594E4A96C2}">
      <dsp:nvSpPr>
        <dsp:cNvPr id="0" name=""/>
        <dsp:cNvSpPr/>
      </dsp:nvSpPr>
      <dsp:spPr>
        <a:xfrm>
          <a:off x="1915903" y="1958322"/>
          <a:ext cx="1310710" cy="6553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ThaiBH</a:t>
          </a:r>
          <a:endParaRPr lang="en-US" sz="1300" kern="1200" dirty="0"/>
        </a:p>
      </dsp:txBody>
      <dsp:txXfrm>
        <a:off x="1915903" y="1958322"/>
        <a:ext cx="1310710" cy="655355"/>
      </dsp:txXfrm>
    </dsp:sp>
    <dsp:sp modelId="{94E1449F-A553-46CC-ABE5-ED43B8D9C1E6}">
      <dsp:nvSpPr>
        <dsp:cNvPr id="0" name=""/>
        <dsp:cNvSpPr/>
      </dsp:nvSpPr>
      <dsp:spPr>
        <a:xfrm>
          <a:off x="1915903" y="2888926"/>
          <a:ext cx="1310710" cy="6553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AnhNV</a:t>
          </a:r>
          <a:endParaRPr lang="en-US" sz="1300" kern="1200" dirty="0"/>
        </a:p>
      </dsp:txBody>
      <dsp:txXfrm>
        <a:off x="1915903" y="2888926"/>
        <a:ext cx="1310710" cy="655355"/>
      </dsp:txXfrm>
    </dsp:sp>
    <dsp:sp modelId="{87014C62-00FC-4074-A96C-645D7D6425A6}">
      <dsp:nvSpPr>
        <dsp:cNvPr id="0" name=""/>
        <dsp:cNvSpPr/>
      </dsp:nvSpPr>
      <dsp:spPr>
        <a:xfrm>
          <a:off x="1915903" y="3819531"/>
          <a:ext cx="1310710" cy="6553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HungHH</a:t>
          </a:r>
          <a:endParaRPr lang="en-US" sz="1300" kern="1200" dirty="0"/>
        </a:p>
      </dsp:txBody>
      <dsp:txXfrm>
        <a:off x="1915903" y="3819531"/>
        <a:ext cx="1310710" cy="655355"/>
      </dsp:txXfrm>
    </dsp:sp>
    <dsp:sp modelId="{B1C46C9C-7BB0-4610-A906-9AD10033BFE9}">
      <dsp:nvSpPr>
        <dsp:cNvPr id="0" name=""/>
        <dsp:cNvSpPr/>
      </dsp:nvSpPr>
      <dsp:spPr>
        <a:xfrm>
          <a:off x="3174185" y="1027717"/>
          <a:ext cx="1310710" cy="6553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Designer</a:t>
          </a:r>
          <a:endParaRPr lang="en-US" sz="1300" kern="1200" dirty="0"/>
        </a:p>
      </dsp:txBody>
      <dsp:txXfrm>
        <a:off x="3174185" y="1027717"/>
        <a:ext cx="1310710" cy="655355"/>
      </dsp:txXfrm>
    </dsp:sp>
    <dsp:sp modelId="{88794C62-96CD-4756-8A33-868AC08E6241}">
      <dsp:nvSpPr>
        <dsp:cNvPr id="0" name=""/>
        <dsp:cNvSpPr/>
      </dsp:nvSpPr>
      <dsp:spPr>
        <a:xfrm>
          <a:off x="3501863" y="1958322"/>
          <a:ext cx="1310710" cy="6553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HungHH</a:t>
          </a:r>
          <a:endParaRPr lang="en-US" sz="1300" kern="1200" dirty="0"/>
        </a:p>
      </dsp:txBody>
      <dsp:txXfrm>
        <a:off x="3501863" y="1958322"/>
        <a:ext cx="1310710" cy="655355"/>
      </dsp:txXfrm>
    </dsp:sp>
    <dsp:sp modelId="{5428BEDA-589C-492C-A2BA-F62B22B11517}">
      <dsp:nvSpPr>
        <dsp:cNvPr id="0" name=""/>
        <dsp:cNvSpPr/>
      </dsp:nvSpPr>
      <dsp:spPr>
        <a:xfrm>
          <a:off x="4760145" y="1027717"/>
          <a:ext cx="1310710" cy="6553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Tester</a:t>
          </a:r>
          <a:endParaRPr lang="en-US" sz="1300" kern="1200" dirty="0"/>
        </a:p>
      </dsp:txBody>
      <dsp:txXfrm>
        <a:off x="4760145" y="1027717"/>
        <a:ext cx="1310710" cy="655355"/>
      </dsp:txXfrm>
    </dsp:sp>
    <dsp:sp modelId="{B4EAADF3-6BB5-472C-823E-97A8E8D638FF}">
      <dsp:nvSpPr>
        <dsp:cNvPr id="0" name=""/>
        <dsp:cNvSpPr/>
      </dsp:nvSpPr>
      <dsp:spPr>
        <a:xfrm>
          <a:off x="5087823" y="1958322"/>
          <a:ext cx="1310710" cy="6553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AnhVD</a:t>
          </a:r>
          <a:endParaRPr lang="en-US" sz="1300" kern="1200" dirty="0"/>
        </a:p>
      </dsp:txBody>
      <dsp:txXfrm>
        <a:off x="5087823" y="1958322"/>
        <a:ext cx="1310710" cy="655355"/>
      </dsp:txXfrm>
    </dsp:sp>
    <dsp:sp modelId="{CF2D421B-C820-44AD-8401-7CD20DA537C0}">
      <dsp:nvSpPr>
        <dsp:cNvPr id="0" name=""/>
        <dsp:cNvSpPr/>
      </dsp:nvSpPr>
      <dsp:spPr>
        <a:xfrm>
          <a:off x="5087823" y="2888926"/>
          <a:ext cx="1310710" cy="6553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TrungNV</a:t>
          </a:r>
          <a:endParaRPr lang="en-US" sz="1300" kern="1200" dirty="0"/>
        </a:p>
      </dsp:txBody>
      <dsp:txXfrm>
        <a:off x="5087823" y="2888926"/>
        <a:ext cx="1310710" cy="655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D32D-40ED-4534-A2A3-7C8B5B674FD1}">
      <dsp:nvSpPr>
        <dsp:cNvPr id="0" name=""/>
        <dsp:cNvSpPr/>
      </dsp:nvSpPr>
      <dsp:spPr>
        <a:xfrm rot="5400000">
          <a:off x="-61782" y="61800"/>
          <a:ext cx="411881" cy="2883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1</a:t>
          </a:r>
          <a:endParaRPr lang="en-US" sz="700" kern="1200" dirty="0"/>
        </a:p>
      </dsp:txBody>
      <dsp:txXfrm rot="-5400000">
        <a:off x="1" y="144177"/>
        <a:ext cx="288317" cy="123564"/>
      </dsp:txXfrm>
    </dsp:sp>
    <dsp:sp modelId="{6A7D18DC-105A-479F-B217-D767AC448AE6}">
      <dsp:nvSpPr>
        <dsp:cNvPr id="0" name=""/>
        <dsp:cNvSpPr/>
      </dsp:nvSpPr>
      <dsp:spPr>
        <a:xfrm rot="5400000">
          <a:off x="581797" y="-293479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Requirement</a:t>
          </a:r>
          <a:endParaRPr lang="en-US" sz="900" b="1" kern="1200" dirty="0"/>
        </a:p>
      </dsp:txBody>
      <dsp:txXfrm rot="-5400000">
        <a:off x="288318" y="13069"/>
        <a:ext cx="841613" cy="241585"/>
      </dsp:txXfrm>
    </dsp:sp>
    <dsp:sp modelId="{E0425CE1-0A5F-43AD-BC6A-5AF7B9CBCF47}">
      <dsp:nvSpPr>
        <dsp:cNvPr id="0" name=""/>
        <dsp:cNvSpPr/>
      </dsp:nvSpPr>
      <dsp:spPr>
        <a:xfrm rot="5400000">
          <a:off x="-61782" y="432494"/>
          <a:ext cx="411881" cy="2883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</a:t>
          </a:r>
          <a:endParaRPr lang="en-US" sz="700" kern="1200" dirty="0"/>
        </a:p>
      </dsp:txBody>
      <dsp:txXfrm rot="-5400000">
        <a:off x="1" y="514871"/>
        <a:ext cx="288317" cy="123564"/>
      </dsp:txXfrm>
    </dsp:sp>
    <dsp:sp modelId="{F43BEE3D-22A8-4EDE-A4CE-BE2198E67277}">
      <dsp:nvSpPr>
        <dsp:cNvPr id="0" name=""/>
        <dsp:cNvSpPr/>
      </dsp:nvSpPr>
      <dsp:spPr>
        <a:xfrm rot="5400000">
          <a:off x="581797" y="79703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Design</a:t>
          </a:r>
          <a:endParaRPr lang="en-US" sz="900" b="1" kern="1200" dirty="0"/>
        </a:p>
      </dsp:txBody>
      <dsp:txXfrm rot="-5400000">
        <a:off x="288318" y="386252"/>
        <a:ext cx="841613" cy="241585"/>
      </dsp:txXfrm>
    </dsp:sp>
    <dsp:sp modelId="{35002D7C-728B-414B-A150-6F6AB95056D1}">
      <dsp:nvSpPr>
        <dsp:cNvPr id="0" name=""/>
        <dsp:cNvSpPr/>
      </dsp:nvSpPr>
      <dsp:spPr>
        <a:xfrm rot="5400000">
          <a:off x="-61782" y="803188"/>
          <a:ext cx="411881" cy="2883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3</a:t>
          </a:r>
          <a:endParaRPr lang="en-US" sz="700" kern="1200" dirty="0"/>
        </a:p>
      </dsp:txBody>
      <dsp:txXfrm rot="-5400000">
        <a:off x="1" y="885565"/>
        <a:ext cx="288317" cy="123564"/>
      </dsp:txXfrm>
    </dsp:sp>
    <dsp:sp modelId="{7AED519E-ED49-4756-96E2-465D5878097B}">
      <dsp:nvSpPr>
        <dsp:cNvPr id="0" name=""/>
        <dsp:cNvSpPr/>
      </dsp:nvSpPr>
      <dsp:spPr>
        <a:xfrm rot="5400000">
          <a:off x="581797" y="447926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Code</a:t>
          </a:r>
          <a:endParaRPr lang="en-US" sz="900" b="1" kern="1200" dirty="0"/>
        </a:p>
      </dsp:txBody>
      <dsp:txXfrm rot="-5400000">
        <a:off x="288318" y="754475"/>
        <a:ext cx="841613" cy="241585"/>
      </dsp:txXfrm>
    </dsp:sp>
    <dsp:sp modelId="{ED40B28A-21A8-475D-8DF7-4EA3E7BA898D}">
      <dsp:nvSpPr>
        <dsp:cNvPr id="0" name=""/>
        <dsp:cNvSpPr/>
      </dsp:nvSpPr>
      <dsp:spPr>
        <a:xfrm rot="5400000">
          <a:off x="-61782" y="1173881"/>
          <a:ext cx="411881" cy="2883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4</a:t>
          </a:r>
          <a:endParaRPr lang="en-US" sz="700" kern="1200" dirty="0"/>
        </a:p>
      </dsp:txBody>
      <dsp:txXfrm rot="-5400000">
        <a:off x="1" y="1256258"/>
        <a:ext cx="288317" cy="123564"/>
      </dsp:txXfrm>
    </dsp:sp>
    <dsp:sp modelId="{F84142DF-F236-4FF4-9806-0FF6EE5DE069}">
      <dsp:nvSpPr>
        <dsp:cNvPr id="0" name=""/>
        <dsp:cNvSpPr/>
      </dsp:nvSpPr>
      <dsp:spPr>
        <a:xfrm rot="5400000">
          <a:off x="581797" y="818619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Test</a:t>
          </a:r>
          <a:endParaRPr lang="en-US" sz="900" b="1" kern="1200" dirty="0"/>
        </a:p>
      </dsp:txBody>
      <dsp:txXfrm rot="-5400000">
        <a:off x="288318" y="1125168"/>
        <a:ext cx="841613" cy="241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D32D-40ED-4534-A2A3-7C8B5B674FD1}">
      <dsp:nvSpPr>
        <dsp:cNvPr id="0" name=""/>
        <dsp:cNvSpPr/>
      </dsp:nvSpPr>
      <dsp:spPr>
        <a:xfrm rot="5400000">
          <a:off x="-61782" y="61800"/>
          <a:ext cx="411881" cy="28831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1</a:t>
          </a:r>
          <a:endParaRPr lang="en-US" sz="700" kern="1200" dirty="0"/>
        </a:p>
      </dsp:txBody>
      <dsp:txXfrm rot="-5400000">
        <a:off x="1" y="144177"/>
        <a:ext cx="288317" cy="123564"/>
      </dsp:txXfrm>
    </dsp:sp>
    <dsp:sp modelId="{6A7D18DC-105A-479F-B217-D767AC448AE6}">
      <dsp:nvSpPr>
        <dsp:cNvPr id="0" name=""/>
        <dsp:cNvSpPr/>
      </dsp:nvSpPr>
      <dsp:spPr>
        <a:xfrm rot="5400000">
          <a:off x="581797" y="-293479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Requirement</a:t>
          </a:r>
          <a:endParaRPr lang="en-US" sz="900" b="1" kern="1200" dirty="0"/>
        </a:p>
      </dsp:txBody>
      <dsp:txXfrm rot="-5400000">
        <a:off x="288318" y="13069"/>
        <a:ext cx="841613" cy="241585"/>
      </dsp:txXfrm>
    </dsp:sp>
    <dsp:sp modelId="{E0425CE1-0A5F-43AD-BC6A-5AF7B9CBCF47}">
      <dsp:nvSpPr>
        <dsp:cNvPr id="0" name=""/>
        <dsp:cNvSpPr/>
      </dsp:nvSpPr>
      <dsp:spPr>
        <a:xfrm rot="5400000">
          <a:off x="-61782" y="432494"/>
          <a:ext cx="411881" cy="28831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</a:t>
          </a:r>
          <a:endParaRPr lang="en-US" sz="700" kern="1200" dirty="0"/>
        </a:p>
      </dsp:txBody>
      <dsp:txXfrm rot="-5400000">
        <a:off x="1" y="514871"/>
        <a:ext cx="288317" cy="123564"/>
      </dsp:txXfrm>
    </dsp:sp>
    <dsp:sp modelId="{F43BEE3D-22A8-4EDE-A4CE-BE2198E67277}">
      <dsp:nvSpPr>
        <dsp:cNvPr id="0" name=""/>
        <dsp:cNvSpPr/>
      </dsp:nvSpPr>
      <dsp:spPr>
        <a:xfrm rot="5400000">
          <a:off x="581797" y="79703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Design</a:t>
          </a:r>
          <a:endParaRPr lang="en-US" sz="900" b="1" kern="1200" dirty="0"/>
        </a:p>
      </dsp:txBody>
      <dsp:txXfrm rot="-5400000">
        <a:off x="288318" y="386252"/>
        <a:ext cx="841613" cy="241585"/>
      </dsp:txXfrm>
    </dsp:sp>
    <dsp:sp modelId="{35002D7C-728B-414B-A150-6F6AB95056D1}">
      <dsp:nvSpPr>
        <dsp:cNvPr id="0" name=""/>
        <dsp:cNvSpPr/>
      </dsp:nvSpPr>
      <dsp:spPr>
        <a:xfrm rot="5400000">
          <a:off x="-61782" y="803188"/>
          <a:ext cx="411881" cy="28831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3</a:t>
          </a:r>
          <a:endParaRPr lang="en-US" sz="700" kern="1200" dirty="0"/>
        </a:p>
      </dsp:txBody>
      <dsp:txXfrm rot="-5400000">
        <a:off x="1" y="885565"/>
        <a:ext cx="288317" cy="123564"/>
      </dsp:txXfrm>
    </dsp:sp>
    <dsp:sp modelId="{7AED519E-ED49-4756-96E2-465D5878097B}">
      <dsp:nvSpPr>
        <dsp:cNvPr id="0" name=""/>
        <dsp:cNvSpPr/>
      </dsp:nvSpPr>
      <dsp:spPr>
        <a:xfrm rot="5400000">
          <a:off x="581797" y="447926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Code</a:t>
          </a:r>
          <a:endParaRPr lang="en-US" sz="900" b="1" kern="1200" dirty="0"/>
        </a:p>
      </dsp:txBody>
      <dsp:txXfrm rot="-5400000">
        <a:off x="288318" y="754475"/>
        <a:ext cx="841613" cy="241585"/>
      </dsp:txXfrm>
    </dsp:sp>
    <dsp:sp modelId="{ED40B28A-21A8-475D-8DF7-4EA3E7BA898D}">
      <dsp:nvSpPr>
        <dsp:cNvPr id="0" name=""/>
        <dsp:cNvSpPr/>
      </dsp:nvSpPr>
      <dsp:spPr>
        <a:xfrm rot="5400000">
          <a:off x="-61782" y="1173881"/>
          <a:ext cx="411881" cy="28831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4</a:t>
          </a:r>
          <a:endParaRPr lang="en-US" sz="700" kern="1200" dirty="0"/>
        </a:p>
      </dsp:txBody>
      <dsp:txXfrm rot="-5400000">
        <a:off x="1" y="1256258"/>
        <a:ext cx="288317" cy="123564"/>
      </dsp:txXfrm>
    </dsp:sp>
    <dsp:sp modelId="{F84142DF-F236-4FF4-9806-0FF6EE5DE069}">
      <dsp:nvSpPr>
        <dsp:cNvPr id="0" name=""/>
        <dsp:cNvSpPr/>
      </dsp:nvSpPr>
      <dsp:spPr>
        <a:xfrm rot="5400000">
          <a:off x="581797" y="818619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Test</a:t>
          </a:r>
          <a:endParaRPr lang="en-US" sz="900" b="1" kern="1200" dirty="0"/>
        </a:p>
      </dsp:txBody>
      <dsp:txXfrm rot="-5400000">
        <a:off x="288318" y="1125168"/>
        <a:ext cx="841613" cy="241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D32D-40ED-4534-A2A3-7C8B5B674FD1}">
      <dsp:nvSpPr>
        <dsp:cNvPr id="0" name=""/>
        <dsp:cNvSpPr/>
      </dsp:nvSpPr>
      <dsp:spPr>
        <a:xfrm rot="5400000">
          <a:off x="-61782" y="61800"/>
          <a:ext cx="411881" cy="2883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1</a:t>
          </a:r>
          <a:endParaRPr lang="en-US" sz="700" kern="1200" dirty="0"/>
        </a:p>
      </dsp:txBody>
      <dsp:txXfrm rot="-5400000">
        <a:off x="1" y="144177"/>
        <a:ext cx="288317" cy="123564"/>
      </dsp:txXfrm>
    </dsp:sp>
    <dsp:sp modelId="{6A7D18DC-105A-479F-B217-D767AC448AE6}">
      <dsp:nvSpPr>
        <dsp:cNvPr id="0" name=""/>
        <dsp:cNvSpPr/>
      </dsp:nvSpPr>
      <dsp:spPr>
        <a:xfrm rot="5400000">
          <a:off x="581797" y="-293479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Requirement</a:t>
          </a:r>
          <a:endParaRPr lang="en-US" sz="900" b="1" kern="1200" dirty="0"/>
        </a:p>
      </dsp:txBody>
      <dsp:txXfrm rot="-5400000">
        <a:off x="288318" y="13069"/>
        <a:ext cx="841613" cy="241585"/>
      </dsp:txXfrm>
    </dsp:sp>
    <dsp:sp modelId="{E0425CE1-0A5F-43AD-BC6A-5AF7B9CBCF47}">
      <dsp:nvSpPr>
        <dsp:cNvPr id="0" name=""/>
        <dsp:cNvSpPr/>
      </dsp:nvSpPr>
      <dsp:spPr>
        <a:xfrm rot="5400000">
          <a:off x="-61782" y="432494"/>
          <a:ext cx="411881" cy="2883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</a:t>
          </a:r>
          <a:endParaRPr lang="en-US" sz="700" kern="1200" dirty="0"/>
        </a:p>
      </dsp:txBody>
      <dsp:txXfrm rot="-5400000">
        <a:off x="1" y="514871"/>
        <a:ext cx="288317" cy="123564"/>
      </dsp:txXfrm>
    </dsp:sp>
    <dsp:sp modelId="{F43BEE3D-22A8-4EDE-A4CE-BE2198E67277}">
      <dsp:nvSpPr>
        <dsp:cNvPr id="0" name=""/>
        <dsp:cNvSpPr/>
      </dsp:nvSpPr>
      <dsp:spPr>
        <a:xfrm rot="5400000">
          <a:off x="581797" y="79703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Design</a:t>
          </a:r>
          <a:endParaRPr lang="en-US" sz="900" b="1" kern="1200" dirty="0"/>
        </a:p>
      </dsp:txBody>
      <dsp:txXfrm rot="-5400000">
        <a:off x="288318" y="386252"/>
        <a:ext cx="841613" cy="241585"/>
      </dsp:txXfrm>
    </dsp:sp>
    <dsp:sp modelId="{35002D7C-728B-414B-A150-6F6AB95056D1}">
      <dsp:nvSpPr>
        <dsp:cNvPr id="0" name=""/>
        <dsp:cNvSpPr/>
      </dsp:nvSpPr>
      <dsp:spPr>
        <a:xfrm rot="5400000">
          <a:off x="-61782" y="803188"/>
          <a:ext cx="411881" cy="2883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3</a:t>
          </a:r>
          <a:endParaRPr lang="en-US" sz="700" kern="1200" dirty="0"/>
        </a:p>
      </dsp:txBody>
      <dsp:txXfrm rot="-5400000">
        <a:off x="1" y="885565"/>
        <a:ext cx="288317" cy="123564"/>
      </dsp:txXfrm>
    </dsp:sp>
    <dsp:sp modelId="{7AED519E-ED49-4756-96E2-465D5878097B}">
      <dsp:nvSpPr>
        <dsp:cNvPr id="0" name=""/>
        <dsp:cNvSpPr/>
      </dsp:nvSpPr>
      <dsp:spPr>
        <a:xfrm rot="5400000">
          <a:off x="581797" y="447926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Code</a:t>
          </a:r>
          <a:endParaRPr lang="en-US" sz="900" b="1" kern="1200" dirty="0"/>
        </a:p>
      </dsp:txBody>
      <dsp:txXfrm rot="-5400000">
        <a:off x="288318" y="754475"/>
        <a:ext cx="841613" cy="241585"/>
      </dsp:txXfrm>
    </dsp:sp>
    <dsp:sp modelId="{ED40B28A-21A8-475D-8DF7-4EA3E7BA898D}">
      <dsp:nvSpPr>
        <dsp:cNvPr id="0" name=""/>
        <dsp:cNvSpPr/>
      </dsp:nvSpPr>
      <dsp:spPr>
        <a:xfrm rot="5400000">
          <a:off x="-61782" y="1173881"/>
          <a:ext cx="411881" cy="2883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4</a:t>
          </a:r>
          <a:endParaRPr lang="en-US" sz="700" kern="1200" dirty="0"/>
        </a:p>
      </dsp:txBody>
      <dsp:txXfrm rot="-5400000">
        <a:off x="1" y="1256258"/>
        <a:ext cx="288317" cy="123564"/>
      </dsp:txXfrm>
    </dsp:sp>
    <dsp:sp modelId="{F84142DF-F236-4FF4-9806-0FF6EE5DE069}">
      <dsp:nvSpPr>
        <dsp:cNvPr id="0" name=""/>
        <dsp:cNvSpPr/>
      </dsp:nvSpPr>
      <dsp:spPr>
        <a:xfrm rot="5400000">
          <a:off x="581797" y="818619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Test</a:t>
          </a:r>
          <a:endParaRPr lang="en-US" sz="900" b="1" kern="1200" dirty="0"/>
        </a:p>
      </dsp:txBody>
      <dsp:txXfrm rot="-5400000">
        <a:off x="288318" y="1125168"/>
        <a:ext cx="841613" cy="2415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D32D-40ED-4534-A2A3-7C8B5B674FD1}">
      <dsp:nvSpPr>
        <dsp:cNvPr id="0" name=""/>
        <dsp:cNvSpPr/>
      </dsp:nvSpPr>
      <dsp:spPr>
        <a:xfrm rot="5400000">
          <a:off x="-61782" y="61800"/>
          <a:ext cx="411881" cy="288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1</a:t>
          </a:r>
          <a:endParaRPr lang="en-US" sz="700" kern="1200" dirty="0"/>
        </a:p>
      </dsp:txBody>
      <dsp:txXfrm rot="-5400000">
        <a:off x="1" y="144177"/>
        <a:ext cx="288317" cy="123564"/>
      </dsp:txXfrm>
    </dsp:sp>
    <dsp:sp modelId="{6A7D18DC-105A-479F-B217-D767AC448AE6}">
      <dsp:nvSpPr>
        <dsp:cNvPr id="0" name=""/>
        <dsp:cNvSpPr/>
      </dsp:nvSpPr>
      <dsp:spPr>
        <a:xfrm rot="5400000">
          <a:off x="581797" y="-293479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Requirement</a:t>
          </a:r>
          <a:endParaRPr lang="en-US" sz="900" b="1" kern="1200" dirty="0"/>
        </a:p>
      </dsp:txBody>
      <dsp:txXfrm rot="-5400000">
        <a:off x="288318" y="13069"/>
        <a:ext cx="841613" cy="241585"/>
      </dsp:txXfrm>
    </dsp:sp>
    <dsp:sp modelId="{E0425CE1-0A5F-43AD-BC6A-5AF7B9CBCF47}">
      <dsp:nvSpPr>
        <dsp:cNvPr id="0" name=""/>
        <dsp:cNvSpPr/>
      </dsp:nvSpPr>
      <dsp:spPr>
        <a:xfrm rot="5400000">
          <a:off x="-61782" y="432494"/>
          <a:ext cx="411881" cy="288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</a:t>
          </a:r>
          <a:endParaRPr lang="en-US" sz="700" kern="1200" dirty="0"/>
        </a:p>
      </dsp:txBody>
      <dsp:txXfrm rot="-5400000">
        <a:off x="1" y="514871"/>
        <a:ext cx="288317" cy="123564"/>
      </dsp:txXfrm>
    </dsp:sp>
    <dsp:sp modelId="{F43BEE3D-22A8-4EDE-A4CE-BE2198E67277}">
      <dsp:nvSpPr>
        <dsp:cNvPr id="0" name=""/>
        <dsp:cNvSpPr/>
      </dsp:nvSpPr>
      <dsp:spPr>
        <a:xfrm rot="5400000">
          <a:off x="581797" y="79703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Design</a:t>
          </a:r>
          <a:endParaRPr lang="en-US" sz="900" b="1" kern="1200" dirty="0"/>
        </a:p>
      </dsp:txBody>
      <dsp:txXfrm rot="-5400000">
        <a:off x="288318" y="386252"/>
        <a:ext cx="841613" cy="241585"/>
      </dsp:txXfrm>
    </dsp:sp>
    <dsp:sp modelId="{35002D7C-728B-414B-A150-6F6AB95056D1}">
      <dsp:nvSpPr>
        <dsp:cNvPr id="0" name=""/>
        <dsp:cNvSpPr/>
      </dsp:nvSpPr>
      <dsp:spPr>
        <a:xfrm rot="5400000">
          <a:off x="-61782" y="803188"/>
          <a:ext cx="411881" cy="288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3</a:t>
          </a:r>
          <a:endParaRPr lang="en-US" sz="700" kern="1200" dirty="0"/>
        </a:p>
      </dsp:txBody>
      <dsp:txXfrm rot="-5400000">
        <a:off x="1" y="885565"/>
        <a:ext cx="288317" cy="123564"/>
      </dsp:txXfrm>
    </dsp:sp>
    <dsp:sp modelId="{7AED519E-ED49-4756-96E2-465D5878097B}">
      <dsp:nvSpPr>
        <dsp:cNvPr id="0" name=""/>
        <dsp:cNvSpPr/>
      </dsp:nvSpPr>
      <dsp:spPr>
        <a:xfrm rot="5400000">
          <a:off x="581797" y="447926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Code</a:t>
          </a:r>
          <a:endParaRPr lang="en-US" sz="900" b="1" kern="1200" dirty="0"/>
        </a:p>
      </dsp:txBody>
      <dsp:txXfrm rot="-5400000">
        <a:off x="288318" y="754475"/>
        <a:ext cx="841613" cy="241585"/>
      </dsp:txXfrm>
    </dsp:sp>
    <dsp:sp modelId="{ED40B28A-21A8-475D-8DF7-4EA3E7BA898D}">
      <dsp:nvSpPr>
        <dsp:cNvPr id="0" name=""/>
        <dsp:cNvSpPr/>
      </dsp:nvSpPr>
      <dsp:spPr>
        <a:xfrm rot="5400000">
          <a:off x="-61782" y="1173881"/>
          <a:ext cx="411881" cy="288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4</a:t>
          </a:r>
          <a:endParaRPr lang="en-US" sz="700" kern="1200" dirty="0"/>
        </a:p>
      </dsp:txBody>
      <dsp:txXfrm rot="-5400000">
        <a:off x="1" y="1256258"/>
        <a:ext cx="288317" cy="123564"/>
      </dsp:txXfrm>
    </dsp:sp>
    <dsp:sp modelId="{F84142DF-F236-4FF4-9806-0FF6EE5DE069}">
      <dsp:nvSpPr>
        <dsp:cNvPr id="0" name=""/>
        <dsp:cNvSpPr/>
      </dsp:nvSpPr>
      <dsp:spPr>
        <a:xfrm rot="5400000">
          <a:off x="581797" y="818619"/>
          <a:ext cx="267723" cy="854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Test</a:t>
          </a:r>
          <a:endParaRPr lang="en-US" sz="900" b="1" kern="1200" dirty="0"/>
        </a:p>
      </dsp:txBody>
      <dsp:txXfrm rot="-5400000">
        <a:off x="288318" y="1125168"/>
        <a:ext cx="841613" cy="2415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D7722-BC70-46AA-A506-3DB4A98F9308}">
      <dsp:nvSpPr>
        <dsp:cNvPr id="0" name=""/>
        <dsp:cNvSpPr/>
      </dsp:nvSpPr>
      <dsp:spPr>
        <a:xfrm rot="5400000">
          <a:off x="3531831" y="-3121485"/>
          <a:ext cx="1052836" cy="7300146"/>
        </a:xfrm>
        <a:prstGeom prst="snip2DiagRect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14400" lvl="1" indent="-9144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User requirement	</a:t>
          </a:r>
          <a:endParaRPr lang="en-US" sz="3600" kern="1200" dirty="0">
            <a:solidFill>
              <a:schemeClr val="bg1"/>
            </a:solidFill>
          </a:endParaRPr>
        </a:p>
      </dsp:txBody>
      <dsp:txXfrm rot="-5400000">
        <a:off x="495914" y="89908"/>
        <a:ext cx="7124670" cy="877360"/>
      </dsp:txXfrm>
    </dsp:sp>
    <dsp:sp modelId="{9E87D3F1-4C62-44C2-839D-F5FF792F807F}">
      <dsp:nvSpPr>
        <dsp:cNvPr id="0" name=""/>
        <dsp:cNvSpPr/>
      </dsp:nvSpPr>
      <dsp:spPr>
        <a:xfrm>
          <a:off x="649502" y="136068"/>
          <a:ext cx="926426" cy="785039"/>
        </a:xfrm>
        <a:prstGeom prst="ellipse">
          <a:avLst/>
        </a:prstGeom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1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785174" y="251034"/>
        <a:ext cx="655082" cy="555107"/>
      </dsp:txXfrm>
    </dsp:sp>
    <dsp:sp modelId="{D12A3826-2E3C-4C07-A727-88547A37A6F8}">
      <dsp:nvSpPr>
        <dsp:cNvPr id="0" name=""/>
        <dsp:cNvSpPr/>
      </dsp:nvSpPr>
      <dsp:spPr>
        <a:xfrm rot="5400000">
          <a:off x="3588383" y="-2026699"/>
          <a:ext cx="1052836" cy="7300146"/>
        </a:xfrm>
        <a:prstGeom prst="snip2DiagRect">
          <a:avLst/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14400" lvl="1" indent="-9144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bg1"/>
              </a:solidFill>
            </a:rPr>
            <a:t>Functional requirement</a:t>
          </a:r>
          <a:endParaRPr lang="en-US" sz="3600" kern="1200" dirty="0">
            <a:solidFill>
              <a:schemeClr val="bg1"/>
            </a:solidFill>
          </a:endParaRPr>
        </a:p>
      </dsp:txBody>
      <dsp:txXfrm rot="-5400000">
        <a:off x="552466" y="1184694"/>
        <a:ext cx="7124670" cy="877360"/>
      </dsp:txXfrm>
    </dsp:sp>
    <dsp:sp modelId="{A60E8B29-3A41-41E6-92ED-087DF974D6A6}">
      <dsp:nvSpPr>
        <dsp:cNvPr id="0" name=""/>
        <dsp:cNvSpPr/>
      </dsp:nvSpPr>
      <dsp:spPr>
        <a:xfrm>
          <a:off x="649502" y="1292330"/>
          <a:ext cx="926426" cy="785039"/>
        </a:xfrm>
        <a:prstGeom prst="ellipse">
          <a:avLst/>
        </a:prstGeom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2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785174" y="1407296"/>
        <a:ext cx="655082" cy="555107"/>
      </dsp:txXfrm>
    </dsp:sp>
    <dsp:sp modelId="{B8C87BA3-2339-4CFC-B0F3-582D7C37476C}">
      <dsp:nvSpPr>
        <dsp:cNvPr id="0" name=""/>
        <dsp:cNvSpPr/>
      </dsp:nvSpPr>
      <dsp:spPr>
        <a:xfrm rot="5400000">
          <a:off x="3531831" y="-808960"/>
          <a:ext cx="1052836" cy="7300146"/>
        </a:xfrm>
        <a:prstGeom prst="snip2DiagRect">
          <a:avLst/>
        </a:prstGeom>
        <a:solidFill>
          <a:schemeClr val="accent4"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14400" lvl="1" indent="-9144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bg1"/>
              </a:solidFill>
            </a:rPr>
            <a:t>Nonfunctional requirement</a:t>
          </a:r>
          <a:endParaRPr lang="en-US" sz="3600" kern="1200" dirty="0">
            <a:solidFill>
              <a:schemeClr val="bg1"/>
            </a:solidFill>
          </a:endParaRPr>
        </a:p>
      </dsp:txBody>
      <dsp:txXfrm rot="-5400000">
        <a:off x="495914" y="2402433"/>
        <a:ext cx="7124670" cy="877360"/>
      </dsp:txXfrm>
    </dsp:sp>
    <dsp:sp modelId="{3364F820-B13F-496A-8388-7D4ADED4386F}">
      <dsp:nvSpPr>
        <dsp:cNvPr id="0" name=""/>
        <dsp:cNvSpPr/>
      </dsp:nvSpPr>
      <dsp:spPr>
        <a:xfrm>
          <a:off x="649502" y="2448592"/>
          <a:ext cx="926426" cy="785039"/>
        </a:xfrm>
        <a:prstGeom prst="ellipse">
          <a:avLst/>
        </a:prstGeom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3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785174" y="2563558"/>
        <a:ext cx="655082" cy="555107"/>
      </dsp:txXfrm>
    </dsp:sp>
    <dsp:sp modelId="{F54CC983-2FE2-4D0A-B507-72F8DDB1CE8B}">
      <dsp:nvSpPr>
        <dsp:cNvPr id="0" name=""/>
        <dsp:cNvSpPr/>
      </dsp:nvSpPr>
      <dsp:spPr>
        <a:xfrm rot="5400000">
          <a:off x="3531831" y="347301"/>
          <a:ext cx="1052836" cy="7300146"/>
        </a:xfrm>
        <a:prstGeom prst="snip2DiagRect">
          <a:avLst/>
        </a:prstGeom>
        <a:solidFill>
          <a:schemeClr val="accent6"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14400" lvl="1" indent="-9144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bg1"/>
              </a:solidFill>
            </a:rPr>
            <a:t>Data Structure</a:t>
          </a:r>
          <a:endParaRPr lang="en-US" sz="3600" kern="1200" dirty="0">
            <a:solidFill>
              <a:schemeClr val="bg1"/>
            </a:solidFill>
          </a:endParaRPr>
        </a:p>
      </dsp:txBody>
      <dsp:txXfrm rot="-5400000">
        <a:off x="495914" y="3558694"/>
        <a:ext cx="7124670" cy="877360"/>
      </dsp:txXfrm>
    </dsp:sp>
    <dsp:sp modelId="{D91B0B47-F3B7-4737-BE5C-BB3F0115C9EB}">
      <dsp:nvSpPr>
        <dsp:cNvPr id="0" name=""/>
        <dsp:cNvSpPr/>
      </dsp:nvSpPr>
      <dsp:spPr>
        <a:xfrm>
          <a:off x="649502" y="3604854"/>
          <a:ext cx="926426" cy="785039"/>
        </a:xfrm>
        <a:prstGeom prst="ellipse">
          <a:avLst/>
        </a:prstGeom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50000"/>
                </a:schemeClr>
              </a:solidFill>
            </a:rPr>
            <a:t>4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785174" y="3719820"/>
        <a:ext cx="655082" cy="5551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D5631-2476-42CE-8A03-14EE7F88A2FB}">
      <dsp:nvSpPr>
        <dsp:cNvPr id="0" name=""/>
        <dsp:cNvSpPr/>
      </dsp:nvSpPr>
      <dsp:spPr>
        <a:xfrm>
          <a:off x="158493" y="175007"/>
          <a:ext cx="1888814" cy="755525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ill Sans MT Condensed" pitchFamily="34" charset="0"/>
            </a:rPr>
            <a:t>User Administration</a:t>
          </a:r>
          <a:endParaRPr lang="en-US" sz="2400" kern="1200" dirty="0">
            <a:latin typeface="Gill Sans MT Condensed" pitchFamily="34" charset="0"/>
          </a:endParaRPr>
        </a:p>
      </dsp:txBody>
      <dsp:txXfrm>
        <a:off x="158493" y="175007"/>
        <a:ext cx="1851932" cy="755525"/>
      </dsp:txXfrm>
    </dsp:sp>
    <dsp:sp modelId="{3E709669-B635-4B09-B727-01C7BF6245AE}">
      <dsp:nvSpPr>
        <dsp:cNvPr id="0" name=""/>
        <dsp:cNvSpPr/>
      </dsp:nvSpPr>
      <dsp:spPr>
        <a:xfrm>
          <a:off x="130482" y="1154692"/>
          <a:ext cx="1888814" cy="14050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82880" rIns="91440" bIns="914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200" kern="1200" dirty="0" smtClean="0">
              <a:latin typeface="Gill Sans MT Condensed" pitchFamily="34" charset="0"/>
            </a:rPr>
            <a:t>Manage </a:t>
          </a:r>
          <a:r>
            <a:rPr lang="en-US" sz="2200" kern="1200" dirty="0" smtClean="0">
              <a:latin typeface="Gill Sans MT Condensed" pitchFamily="34" charset="0"/>
            </a:rPr>
            <a:t>User</a:t>
          </a:r>
          <a:endParaRPr lang="en-US" sz="2200" kern="1200" dirty="0">
            <a:latin typeface="Gill Sans MT Condensed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200" kern="1200" dirty="0" smtClean="0">
              <a:latin typeface="Gill Sans MT Condensed" pitchFamily="34" charset="0"/>
            </a:rPr>
            <a:t>Manage </a:t>
          </a:r>
          <a:r>
            <a:rPr lang="en-US" sz="2200" kern="1200" dirty="0" smtClean="0">
              <a:latin typeface="Gill Sans MT Condensed" pitchFamily="34" charset="0"/>
            </a:rPr>
            <a:t>Account</a:t>
          </a:r>
          <a:endParaRPr lang="en-US" sz="2200" kern="1200" dirty="0">
            <a:latin typeface="Gill Sans MT Condensed" pitchFamily="34" charset="0"/>
          </a:endParaRPr>
        </a:p>
      </dsp:txBody>
      <dsp:txXfrm>
        <a:off x="130482" y="1154692"/>
        <a:ext cx="1888814" cy="1405074"/>
      </dsp:txXfrm>
    </dsp:sp>
    <dsp:sp modelId="{6062BAA2-EB7F-471B-BD08-2AB48B4D8D4E}">
      <dsp:nvSpPr>
        <dsp:cNvPr id="0" name=""/>
        <dsp:cNvSpPr/>
      </dsp:nvSpPr>
      <dsp:spPr>
        <a:xfrm>
          <a:off x="2209803" y="152400"/>
          <a:ext cx="1888814" cy="755525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ill Sans MT Condensed" pitchFamily="34" charset="0"/>
            </a:rPr>
            <a:t>Shop Management</a:t>
          </a:r>
          <a:endParaRPr lang="en-US" sz="2400" kern="1200" dirty="0">
            <a:latin typeface="Gill Sans MT Condensed" pitchFamily="34" charset="0"/>
          </a:endParaRPr>
        </a:p>
      </dsp:txBody>
      <dsp:txXfrm>
        <a:off x="2209803" y="152400"/>
        <a:ext cx="1851932" cy="755525"/>
      </dsp:txXfrm>
    </dsp:sp>
    <dsp:sp modelId="{1B0BFE03-2AD5-4EF0-9DEE-3F448A267349}">
      <dsp:nvSpPr>
        <dsp:cNvPr id="0" name=""/>
        <dsp:cNvSpPr/>
      </dsp:nvSpPr>
      <dsp:spPr>
        <a:xfrm>
          <a:off x="2209803" y="1142992"/>
          <a:ext cx="1920660" cy="219119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82880" rIns="91440" bIns="914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200" kern="1200" dirty="0" smtClean="0">
              <a:latin typeface="Gill Sans MT Condensed" pitchFamily="34" charset="0"/>
            </a:rPr>
            <a:t>Manage </a:t>
          </a:r>
          <a:r>
            <a:rPr lang="en-US" sz="2200" kern="1200" dirty="0" smtClean="0">
              <a:latin typeface="Gill Sans MT Condensed" pitchFamily="34" charset="0"/>
            </a:rPr>
            <a:t>Employees</a:t>
          </a:r>
          <a:endParaRPr lang="en-US" sz="2200" kern="1200" dirty="0">
            <a:latin typeface="Gill Sans MT Condensed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Gill Sans MT Condensed" pitchFamily="34" charset="0"/>
            </a:rPr>
            <a:t>Manage </a:t>
          </a:r>
          <a:r>
            <a:rPr lang="en-US" sz="2200" kern="1200" dirty="0" smtClean="0">
              <a:latin typeface="Gill Sans MT Condensed" pitchFamily="34" charset="0"/>
            </a:rPr>
            <a:t>Products</a:t>
          </a:r>
          <a:endParaRPr lang="en-US" sz="2200" kern="1200" dirty="0">
            <a:latin typeface="Gill Sans MT Condensed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Gill Sans MT Condensed" pitchFamily="34" charset="0"/>
            </a:rPr>
            <a:t>Manage </a:t>
          </a:r>
          <a:r>
            <a:rPr lang="en-US" sz="2200" kern="1200" dirty="0" smtClean="0">
              <a:latin typeface="Gill Sans MT Condensed" pitchFamily="34" charset="0"/>
            </a:rPr>
            <a:t>Report</a:t>
          </a:r>
          <a:endParaRPr lang="en-US" sz="2200" kern="1200" dirty="0">
            <a:latin typeface="Gill Sans MT Condensed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Gill Sans MT Condensed" pitchFamily="34" charset="0"/>
            </a:rPr>
            <a:t>Manage </a:t>
          </a:r>
          <a:r>
            <a:rPr lang="en-US" sz="2200" kern="1200" dirty="0" smtClean="0">
              <a:latin typeface="Gill Sans MT Condensed" pitchFamily="34" charset="0"/>
            </a:rPr>
            <a:t>Order</a:t>
          </a:r>
          <a:endParaRPr lang="en-US" sz="2200" kern="1200" dirty="0">
            <a:latin typeface="Gill Sans MT Condensed" pitchFamily="34" charset="0"/>
          </a:endParaRPr>
        </a:p>
      </dsp:txBody>
      <dsp:txXfrm>
        <a:off x="2209803" y="1142992"/>
        <a:ext cx="1920660" cy="2191193"/>
      </dsp:txXfrm>
    </dsp:sp>
    <dsp:sp modelId="{434DAFFE-3134-4FC9-B58F-801CBF696D87}">
      <dsp:nvSpPr>
        <dsp:cNvPr id="0" name=""/>
        <dsp:cNvSpPr/>
      </dsp:nvSpPr>
      <dsp:spPr>
        <a:xfrm>
          <a:off x="4267194" y="175015"/>
          <a:ext cx="1888814" cy="755525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ill Sans MT Condensed" pitchFamily="34" charset="0"/>
            </a:rPr>
            <a:t>Selling </a:t>
          </a:r>
          <a:r>
            <a:rPr lang="en-US" sz="2400" kern="1200" dirty="0" err="1" smtClean="0">
              <a:latin typeface="Gill Sans MT Condensed" pitchFamily="34" charset="0"/>
            </a:rPr>
            <a:t>Acitivities</a:t>
          </a:r>
          <a:r>
            <a:rPr lang="en-US" sz="2400" kern="1200" dirty="0" smtClean="0">
              <a:latin typeface="Gill Sans MT Condensed" pitchFamily="34" charset="0"/>
            </a:rPr>
            <a:t> </a:t>
          </a:r>
          <a:r>
            <a:rPr lang="en-US" sz="2400" kern="1200" dirty="0" smtClean="0">
              <a:latin typeface="Gill Sans MT Condensed" pitchFamily="34" charset="0"/>
            </a:rPr>
            <a:t>Management</a:t>
          </a:r>
          <a:endParaRPr lang="en-US" sz="2400" kern="1200" dirty="0">
            <a:latin typeface="Gill Sans MT Condensed" pitchFamily="34" charset="0"/>
          </a:endParaRPr>
        </a:p>
      </dsp:txBody>
      <dsp:txXfrm>
        <a:off x="4267194" y="175015"/>
        <a:ext cx="1851932" cy="755525"/>
      </dsp:txXfrm>
    </dsp:sp>
    <dsp:sp modelId="{1888521B-B6A3-4779-B5D9-82FEF6E8CD1E}">
      <dsp:nvSpPr>
        <dsp:cNvPr id="0" name=""/>
        <dsp:cNvSpPr/>
      </dsp:nvSpPr>
      <dsp:spPr>
        <a:xfrm>
          <a:off x="4267194" y="1154692"/>
          <a:ext cx="1888814" cy="14050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82880" rIns="91440" bIns="914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200" kern="1200" dirty="0" smtClean="0">
              <a:latin typeface="Gill Sans MT Condensed" pitchFamily="34" charset="0"/>
            </a:rPr>
            <a:t>Manage </a:t>
          </a:r>
          <a:r>
            <a:rPr lang="en-US" sz="2200" kern="1200" dirty="0" smtClean="0">
              <a:latin typeface="Gill Sans MT Condensed" pitchFamily="34" charset="0"/>
            </a:rPr>
            <a:t>Table</a:t>
          </a:r>
          <a:endParaRPr lang="en-US" sz="2200" kern="1200" dirty="0">
            <a:latin typeface="Gill Sans MT Condensed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Gill Sans MT Condensed" pitchFamily="34" charset="0"/>
            </a:rPr>
            <a:t>Billing </a:t>
          </a:r>
          <a:endParaRPr lang="en-US" sz="2200" kern="1200" dirty="0">
            <a:latin typeface="Gill Sans MT Condensed" pitchFamily="34" charset="0"/>
          </a:endParaRPr>
        </a:p>
      </dsp:txBody>
      <dsp:txXfrm>
        <a:off x="4267194" y="1154692"/>
        <a:ext cx="1888814" cy="1405074"/>
      </dsp:txXfrm>
    </dsp:sp>
    <dsp:sp modelId="{ED143EC6-4BF5-4B6A-9843-985851B67F7F}">
      <dsp:nvSpPr>
        <dsp:cNvPr id="0" name=""/>
        <dsp:cNvSpPr/>
      </dsp:nvSpPr>
      <dsp:spPr>
        <a:xfrm>
          <a:off x="6324605" y="175015"/>
          <a:ext cx="1888814" cy="755525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ill Sans MT Condensed" pitchFamily="34" charset="0"/>
            </a:rPr>
            <a:t>Booking</a:t>
          </a:r>
          <a:endParaRPr lang="en-US" sz="2400" kern="1200" dirty="0">
            <a:latin typeface="Gill Sans MT Condensed" pitchFamily="34" charset="0"/>
          </a:endParaRPr>
        </a:p>
      </dsp:txBody>
      <dsp:txXfrm>
        <a:off x="6324605" y="175015"/>
        <a:ext cx="1851932" cy="755525"/>
      </dsp:txXfrm>
    </dsp:sp>
    <dsp:sp modelId="{86740B34-650C-4F3D-BE39-8E40F88E3211}">
      <dsp:nvSpPr>
        <dsp:cNvPr id="0" name=""/>
        <dsp:cNvSpPr/>
      </dsp:nvSpPr>
      <dsp:spPr>
        <a:xfrm>
          <a:off x="6324605" y="1154692"/>
          <a:ext cx="1888814" cy="14050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82880" rIns="91440" bIns="914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200" kern="1200" dirty="0" smtClean="0">
              <a:latin typeface="Gill Sans MT Condensed" pitchFamily="34" charset="0"/>
            </a:rPr>
            <a:t>Booking online</a:t>
          </a:r>
          <a:endParaRPr lang="en-US" sz="2200" kern="1200" dirty="0">
            <a:latin typeface="Gill Sans MT Condensed" pitchFamily="34" charset="0"/>
          </a:endParaRPr>
        </a:p>
      </dsp:txBody>
      <dsp:txXfrm>
        <a:off x="6324605" y="1154692"/>
        <a:ext cx="1888814" cy="1405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879B7-7C5B-4B26-A39C-DCBA198FAAE5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D0560-11FF-46F0-AE78-310D4BF23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688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94D137-B56C-4AF3-AE04-83ACFCDEBA5D}" type="datetimeFigureOut">
              <a:rPr lang="en-US" smtClean="0"/>
              <a:pPr/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8BF615-43E1-45FE-B565-87198839DC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openxmlformats.org/officeDocument/2006/relationships/diagramColors" Target="../diagrams/colors7.xml"/><Relationship Id="rId2" Type="http://schemas.openxmlformats.org/officeDocument/2006/relationships/diagramData" Target="../diagrams/data4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diagramData" Target="../diagrams/data7.xml"/><Relationship Id="rId22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13360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4000" cap="all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ONLINE SHOP MANAGEMENT SYSTEM</a:t>
            </a:r>
            <a:endParaRPr lang="en-US" sz="4000" cap="all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6477000" cy="762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Supervisor: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Tran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Dinh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Tri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648200"/>
            <a:ext cx="40386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Project’s member</a:t>
            </a:r>
            <a:r>
              <a:rPr lang="en-US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</a:t>
            </a:r>
          </a:p>
          <a:p>
            <a:r>
              <a:rPr lang="en-US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 </a:t>
            </a:r>
            <a:r>
              <a:rPr lang="en-US" b="1" dirty="0" err="1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Duc</a:t>
            </a:r>
            <a:r>
              <a:rPr lang="en-US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Anh</a:t>
            </a:r>
            <a:endParaRPr lang="en-US" b="1" dirty="0">
              <a:ln w="1905"/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Nguyen </a:t>
            </a:r>
            <a:r>
              <a:rPr lang="en-US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Van </a:t>
            </a:r>
            <a:r>
              <a:rPr lang="en-US" b="1" dirty="0" err="1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Trung</a:t>
            </a:r>
            <a:endParaRPr lang="en-US" b="1" dirty="0">
              <a:ln w="1905"/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 </a:t>
            </a:r>
            <a:r>
              <a:rPr lang="en-US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Hoang Thai</a:t>
            </a:r>
            <a:endParaRPr lang="en-US" b="1" dirty="0">
              <a:ln w="1905"/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r>
              <a:rPr lang="en-US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Nguyen </a:t>
            </a:r>
            <a:r>
              <a:rPr lang="en-US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Viet </a:t>
            </a:r>
            <a:r>
              <a:rPr lang="en-US" b="1" dirty="0" err="1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Anh</a:t>
            </a:r>
            <a:endParaRPr lang="en-US" b="1" dirty="0">
              <a:ln w="1905"/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Nguyen The Anh\Desktop\logo_fpt_university_doc_5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76200"/>
            <a:ext cx="1090246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53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373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Wingdings" pitchFamily="2" charset="2"/>
              <a:buChar char="Ø"/>
            </a:pPr>
            <a:r>
              <a:rPr lang="x-none" sz="2400"/>
              <a:t>Microsoft Windows 7 Ultimate </a:t>
            </a:r>
            <a:r>
              <a:rPr lang="x-none" sz="2400" smtClean="0"/>
              <a:t>x</a:t>
            </a:r>
            <a:r>
              <a:rPr lang="en-US" sz="2400" dirty="0" smtClean="0"/>
              <a:t>32</a:t>
            </a:r>
            <a:endParaRPr lang="en-US" sz="2400" dirty="0"/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 smtClean="0"/>
              <a:t>MySQL 5.0 or later</a:t>
            </a:r>
            <a:r>
              <a:rPr lang="x-none" sz="2400" smtClean="0"/>
              <a:t> x</a:t>
            </a:r>
            <a:r>
              <a:rPr lang="en-US" sz="2400" dirty="0" smtClean="0"/>
              <a:t>32</a:t>
            </a:r>
            <a:endParaRPr lang="en-US" sz="2400" dirty="0"/>
          </a:p>
          <a:p>
            <a:pPr marL="342900" lvl="1" indent="-342900">
              <a:buFont typeface="Wingdings" pitchFamily="2" charset="2"/>
              <a:buChar char="Ø"/>
            </a:pPr>
            <a:r>
              <a:rPr lang="x-none" sz="2400"/>
              <a:t>Microsoft Visual Studio 2010 Ultimate </a:t>
            </a:r>
            <a:r>
              <a:rPr lang="x-none" sz="2400" smtClean="0"/>
              <a:t>x</a:t>
            </a:r>
            <a:r>
              <a:rPr lang="en-US" sz="2400" dirty="0" smtClean="0"/>
              <a:t>32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 smtClean="0"/>
              <a:t>Eclipse – SDK – 3.7.2 x32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/>
              <a:t>PHP 5.0 or later, framework </a:t>
            </a:r>
            <a:r>
              <a:rPr lang="en-US" sz="2400" dirty="0" err="1"/>
              <a:t>Yii</a:t>
            </a:r>
            <a:r>
              <a:rPr lang="en-US" sz="2400" dirty="0"/>
              <a:t> 1.8 or </a:t>
            </a:r>
            <a:r>
              <a:rPr lang="en-US" sz="2400" dirty="0" smtClean="0"/>
              <a:t>later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/>
              <a:t>Apache</a:t>
            </a:r>
            <a:endParaRPr lang="en-US" sz="2400" dirty="0" smtClean="0"/>
          </a:p>
          <a:p>
            <a:pPr marL="342900" lvl="1" indent="-342900">
              <a:buFont typeface="Wingdings" pitchFamily="2" charset="2"/>
              <a:buChar char="Ø"/>
            </a:pPr>
            <a:r>
              <a:rPr lang="x-none" sz="2400" smtClean="0"/>
              <a:t>Microsoft </a:t>
            </a:r>
            <a:r>
              <a:rPr lang="x-none" sz="2400"/>
              <a:t>Internet Browser 9</a:t>
            </a:r>
            <a:endParaRPr lang="en-US" sz="2400" dirty="0"/>
          </a:p>
          <a:p>
            <a:pPr marL="342900" lvl="1" indent="-342900">
              <a:buFont typeface="Wingdings" pitchFamily="2" charset="2"/>
              <a:buChar char="Ø"/>
            </a:pPr>
            <a:r>
              <a:rPr lang="x-none" sz="2400"/>
              <a:t>Microsoft Office 2010 Professional Plus </a:t>
            </a:r>
            <a:endParaRPr lang="en-US" sz="2400" dirty="0"/>
          </a:p>
          <a:p>
            <a:pPr marL="342900" lvl="1" indent="-342900">
              <a:buFont typeface="Wingdings" pitchFamily="2" charset="2"/>
              <a:buChar char="Ø"/>
            </a:pPr>
            <a:r>
              <a:rPr lang="x-none" sz="2400"/>
              <a:t>Tortoise SVN</a:t>
            </a:r>
            <a:endParaRPr lang="en-US" sz="2400" dirty="0"/>
          </a:p>
          <a:p>
            <a:pPr marL="342900" lvl="1" indent="-342900">
              <a:buFont typeface="Wingdings" pitchFamily="2" charset="2"/>
              <a:buChar char="Ø"/>
            </a:pPr>
            <a:r>
              <a:rPr lang="x-none" sz="2400"/>
              <a:t>Skype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8912" y="304800"/>
            <a:ext cx="8229600" cy="7015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2. Software Project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912" y="1110734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2.6 </a:t>
            </a:r>
            <a:r>
              <a:rPr lang="en-US" dirty="0"/>
              <a:t>Tools</a:t>
            </a:r>
          </a:p>
        </p:txBody>
      </p:sp>
    </p:spTree>
    <p:extLst>
      <p:ext uri="{BB962C8B-B14F-4D97-AF65-F5344CB8AC3E}">
        <p14:creationId xmlns="" xmlns:p14="http://schemas.microsoft.com/office/powerpoint/2010/main" val="2983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636"/>
            <a:ext cx="8229600" cy="6253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2. Software Project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2.7 </a:t>
            </a:r>
            <a:r>
              <a:rPr lang="en-US" dirty="0"/>
              <a:t>Risk Management</a:t>
            </a:r>
          </a:p>
        </p:txBody>
      </p:sp>
      <p:pic>
        <p:nvPicPr>
          <p:cNvPr id="2050" name="Picture 2" descr="C:\Users\Nguyen The Anh\Desktop\3696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79" y="1381827"/>
            <a:ext cx="7114441" cy="5161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0376" y="39624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95160" y="4147066"/>
            <a:ext cx="145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7531" y="4724400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3492829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1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98769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3. Software Requirement Specification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7103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1000" spd="-100000" fill="hold"/>
                                        <p:tgtEl>
                                          <p:spTgt spid="5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5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1000" spd="-100000" fill="hold"/>
                                        <p:tgtEl>
                                          <p:spTgt spid="5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1000" spd="-100000" fill="hold"/>
                                        <p:tgtEl>
                                          <p:spTgt spid="5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3. Software Requirement Specification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3.1 User requirement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755277208"/>
              </p:ext>
            </p:extLst>
          </p:nvPr>
        </p:nvGraphicFramePr>
        <p:xfrm>
          <a:off x="304800" y="1600200"/>
          <a:ext cx="83820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368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63D5631-2476-42CE-8A03-14EE7F88A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3E709669-B635-4B09-B727-01C7BF624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2BAA2-EB7F-471B-BD08-2AB48B4D8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6062BAA2-EB7F-471B-BD08-2AB48B4D8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0BFE03-2AD5-4EF0-9DEE-3F448A26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1B0BFE03-2AD5-4EF0-9DEE-3F448A267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4DAFFE-3134-4FC9-B58F-801CBF696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434DAFFE-3134-4FC9-B58F-801CBF696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88521B-B6A3-4779-B5D9-82FEF6E8C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1888521B-B6A3-4779-B5D9-82FEF6E8C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43EC6-4BF5-4B6A-9843-985851B67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ED143EC6-4BF5-4B6A-9843-985851B67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740B34-650C-4F3D-BE39-8E40F88E3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86740B34-650C-4F3D-BE39-8E40F88E3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3. Software Requirement Specification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3.2 </a:t>
            </a:r>
            <a:r>
              <a:rPr lang="en-US" dirty="0" smtClean="0"/>
              <a:t>Functionality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268244098"/>
              </p:ext>
            </p:extLst>
          </p:nvPr>
        </p:nvGraphicFramePr>
        <p:xfrm>
          <a:off x="838200" y="15240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57800" y="1483852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Administration System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399" y="2895600"/>
            <a:ext cx="1476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Administrator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6124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3. Software Requirement Specification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3.2 Functional Requirement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306491291"/>
              </p:ext>
            </p:extLst>
          </p:nvPr>
        </p:nvGraphicFramePr>
        <p:xfrm>
          <a:off x="914400" y="1905000"/>
          <a:ext cx="5867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02439" y="4267200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Manager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97236" y="1295400"/>
            <a:ext cx="185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Server System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588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BC2303-B6BD-4469-A2EC-1A5A9F686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75BC2303-B6BD-4469-A2EC-1A5A9F686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75BC2303-B6BD-4469-A2EC-1A5A9F686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75BC2303-B6BD-4469-A2EC-1A5A9F686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dgm id="{75BC2303-B6BD-4469-A2EC-1A5A9F686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D0BEF5-EC96-4CA1-987D-F3DECE1D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8AD0BEF5-EC96-4CA1-987D-F3DECE1D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8AD0BEF5-EC96-4CA1-987D-F3DECE1D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8AD0BEF5-EC96-4CA1-987D-F3DECE1D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graphicEl>
                                              <a:dgm id="{8AD0BEF5-EC96-4CA1-987D-F3DECE1DD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B9B4E0-4D36-4C1E-8253-E3D90F087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dgm id="{42B9B4E0-4D36-4C1E-8253-E3D90F087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42B9B4E0-4D36-4C1E-8253-E3D90F087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42B9B4E0-4D36-4C1E-8253-E3D90F087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graphicEl>
                                              <a:dgm id="{42B9B4E0-4D36-4C1E-8253-E3D90F087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C8A5F0-0B6C-4E16-A8BD-289B40EC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graphicEl>
                                              <a:dgm id="{BDC8A5F0-0B6C-4E16-A8BD-289B40EC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graphicEl>
                                              <a:dgm id="{BDC8A5F0-0B6C-4E16-A8BD-289B40EC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BDC8A5F0-0B6C-4E16-A8BD-289B40EC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graphicEl>
                                              <a:dgm id="{BDC8A5F0-0B6C-4E16-A8BD-289B40EC8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3. Software Requirement Specification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3.2 Functional Requirement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545435851"/>
              </p:ext>
            </p:extLst>
          </p:nvPr>
        </p:nvGraphicFramePr>
        <p:xfrm>
          <a:off x="1905000" y="2133600"/>
          <a:ext cx="4152900" cy="296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0627" y="4343400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Staff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1574994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Client System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4825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1487667282"/>
              </p:ext>
            </p:extLst>
          </p:nvPr>
        </p:nvGraphicFramePr>
        <p:xfrm>
          <a:off x="1676400" y="1443790"/>
          <a:ext cx="6096000" cy="541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3. Software Requirement Specification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3.3 </a:t>
            </a:r>
            <a:r>
              <a:rPr lang="en-US" dirty="0" err="1" smtClean="0"/>
              <a:t>Non_functional</a:t>
            </a:r>
            <a:r>
              <a:rPr lang="en-US" dirty="0" smtClean="0"/>
              <a:t> </a:t>
            </a:r>
            <a:r>
              <a:rPr lang="en-US" dirty="0"/>
              <a:t>Requirement</a:t>
            </a:r>
          </a:p>
        </p:txBody>
      </p:sp>
    </p:spTree>
    <p:extLst>
      <p:ext uri="{BB962C8B-B14F-4D97-AF65-F5344CB8AC3E}">
        <p14:creationId xmlns="" xmlns:p14="http://schemas.microsoft.com/office/powerpoint/2010/main" val="9097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8F78CC-3799-488D-AE03-D6A39551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9D8F78CC-3799-488D-AE03-D6A39551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9D8F78CC-3799-488D-AE03-D6A39551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9D8F78CC-3799-488D-AE03-D6A395511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5347C8-B10D-4BF9-A9B9-95FBEDD7F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D95347C8-B10D-4BF9-A9B9-95FBEDD7F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D95347C8-B10D-4BF9-A9B9-95FBEDD7F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D95347C8-B10D-4BF9-A9B9-95FBEDD7F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4. </a:t>
            </a:r>
            <a:r>
              <a:rPr lang="en-US" dirty="0" err="1" smtClean="0"/>
              <a:t>ArchitEctual</a:t>
            </a:r>
            <a:r>
              <a:rPr lang="en-US" dirty="0" smtClean="0"/>
              <a:t> </a:t>
            </a:r>
            <a:r>
              <a:rPr lang="en-US" dirty="0"/>
              <a:t>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4.1 Software Structure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12423467"/>
              </p:ext>
            </p:extLst>
          </p:nvPr>
        </p:nvGraphicFramePr>
        <p:xfrm>
          <a:off x="2743200" y="544568"/>
          <a:ext cx="3657600" cy="5856232"/>
        </p:xfrm>
        <a:graphic>
          <a:graphicData uri="http://schemas.openxmlformats.org/presentationml/2006/ole">
            <p:oleObj spid="_x0000_s2061" name="Visio" r:id="rId3" imgW="6368445" imgH="10203759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398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4.2 Component Diagram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94769653"/>
              </p:ext>
            </p:extLst>
          </p:nvPr>
        </p:nvGraphicFramePr>
        <p:xfrm>
          <a:off x="1600200" y="1447800"/>
          <a:ext cx="5943600" cy="5229225"/>
        </p:xfrm>
        <a:graphic>
          <a:graphicData uri="http://schemas.openxmlformats.org/presentationml/2006/ole">
            <p:oleObj spid="_x0000_s3084" name="Visio" r:id="rId3" imgW="7317017" imgH="6448443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524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Web application</a:t>
            </a:r>
            <a:endParaRPr lang="en-US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4. </a:t>
            </a:r>
            <a:r>
              <a:rPr lang="en-US" dirty="0" err="1" smtClean="0"/>
              <a:t>ArchitEctual</a:t>
            </a:r>
            <a:r>
              <a:rPr lang="en-US" dirty="0" smtClean="0"/>
              <a:t> </a:t>
            </a:r>
            <a:r>
              <a:rPr lang="en-US" dirty="0"/>
              <a:t>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24767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3841097888"/>
              </p:ext>
            </p:extLst>
          </p:nvPr>
        </p:nvGraphicFramePr>
        <p:xfrm>
          <a:off x="990600" y="1524000"/>
          <a:ext cx="7391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381000" y="457200"/>
            <a:ext cx="8229600" cy="7777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Table of content</a:t>
            </a:r>
          </a:p>
        </p:txBody>
      </p:sp>
    </p:spTree>
    <p:extLst>
      <p:ext uri="{BB962C8B-B14F-4D97-AF65-F5344CB8AC3E}">
        <p14:creationId xmlns="" xmlns:p14="http://schemas.microsoft.com/office/powerpoint/2010/main" val="39613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3616E2-242B-4F7A-9FA8-B63BC44D0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3616E2-242B-4F7A-9FA8-B63BC44D06E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3616E2-242B-4F7A-9FA8-B63BC44D0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graphicEl>
                                              <a:dgm id="{813616E2-242B-4F7A-9FA8-B63BC44D0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09AF5B1-6C28-45CC-A96B-3148D2FB1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09AF5B1-6C28-45CC-A96B-3148D2FB178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09AF5B1-6C28-45CC-A96B-3148D2FB1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graphicEl>
                                              <a:dgm id="{F09AF5B1-6C28-45CC-A96B-3148D2FB1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0E74EC-3DFC-46C6-B966-7B9638BD6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0E74EC-3DFC-46C6-B966-7B9638BD636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0E74EC-3DFC-46C6-B966-7B9638BD6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graphicEl>
                                              <a:dgm id="{7C0E74EC-3DFC-46C6-B966-7B9638BD6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F78E26-8100-4B7C-9001-CDAEF5689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F78E26-8100-4B7C-9001-CDAEF56892B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F78E26-8100-4B7C-9001-CDAEF5689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graphicEl>
                                              <a:dgm id="{C9F78E26-8100-4B7C-9001-CDAEF5689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83EDA6-0789-47CA-A157-7F214AD7B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83EDA6-0789-47CA-A157-7F214AD7BAC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83EDA6-0789-47CA-A157-7F214AD7B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>
                                            <p:graphicEl>
                                              <a:dgm id="{2183EDA6-0789-47CA-A157-7F214AD7B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E3865E-6F75-462A-847A-5380E5EC5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E3865E-6F75-462A-847A-5380E5EC53E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E3865E-6F75-462A-847A-5380E5EC5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>
                                            <p:graphicEl>
                                              <a:dgm id="{77E3865E-6F75-462A-847A-5380E5EC5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4.2 Component Diagram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73228030"/>
              </p:ext>
            </p:extLst>
          </p:nvPr>
        </p:nvGraphicFramePr>
        <p:xfrm>
          <a:off x="2324100" y="1981200"/>
          <a:ext cx="5943600" cy="2971800"/>
        </p:xfrm>
        <a:graphic>
          <a:graphicData uri="http://schemas.openxmlformats.org/presentationml/2006/ole">
            <p:oleObj spid="_x0000_s4107" name="Visio" r:id="rId3" imgW="6219708" imgH="3110985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0075" y="2009120"/>
            <a:ext cx="138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Desktop application</a:t>
            </a:r>
            <a:endParaRPr lang="en-US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4. </a:t>
            </a:r>
            <a:r>
              <a:rPr lang="en-US" dirty="0" err="1" smtClean="0"/>
              <a:t>ArchitEctual</a:t>
            </a:r>
            <a:r>
              <a:rPr lang="en-US" dirty="0" smtClean="0"/>
              <a:t> </a:t>
            </a:r>
            <a:r>
              <a:rPr lang="en-US" dirty="0"/>
              <a:t>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1534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4.3 </a:t>
            </a:r>
            <a:r>
              <a:rPr lang="en-US" dirty="0" smtClean="0"/>
              <a:t>Class </a:t>
            </a:r>
            <a:r>
              <a:rPr lang="en-US" dirty="0"/>
              <a:t>Diagram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71942265"/>
              </p:ext>
            </p:extLst>
          </p:nvPr>
        </p:nvGraphicFramePr>
        <p:xfrm>
          <a:off x="1219200" y="1600200"/>
          <a:ext cx="7017380" cy="4419600"/>
        </p:xfrm>
        <a:graphic>
          <a:graphicData uri="http://schemas.openxmlformats.org/presentationml/2006/ole">
            <p:oleObj spid="_x0000_s5129" name="Visio" r:id="rId3" imgW="7597216" imgH="4787002" progId="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4. </a:t>
            </a:r>
            <a:r>
              <a:rPr lang="en-US" dirty="0" err="1" smtClean="0"/>
              <a:t>ArchitEctual</a:t>
            </a:r>
            <a:r>
              <a:rPr lang="en-US" dirty="0" smtClean="0"/>
              <a:t> </a:t>
            </a:r>
            <a:r>
              <a:rPr lang="en-US" dirty="0"/>
              <a:t>Design</a:t>
            </a:r>
          </a:p>
        </p:txBody>
      </p:sp>
    </p:spTree>
    <p:extLst>
      <p:ext uri="{BB962C8B-B14F-4D97-AF65-F5344CB8AC3E}">
        <p14:creationId xmlns="" xmlns:p14="http://schemas.microsoft.com/office/powerpoint/2010/main" val="394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5. Software Testing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5.1 Test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293" y="6172200"/>
            <a:ext cx="203773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 Lifecycle Model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6050" y="1828800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Requirement  Analysis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21850" y="3276601"/>
            <a:ext cx="14478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Specifications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38325" y="4648200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Detail Design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57576" y="6017109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Code &amp; Unit Test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9050" y="4657725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Integration Test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60008" y="3276601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System Test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14230" y="1834037"/>
            <a:ext cx="1371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Acceptance Testing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1838325" y="2133600"/>
            <a:ext cx="4990009" cy="762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2596128" y="3642837"/>
            <a:ext cx="3423672" cy="90963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3286126" y="4991100"/>
            <a:ext cx="1676400" cy="1143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3156416" flipV="1">
            <a:off x="1010941" y="2891893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3156416" flipV="1">
            <a:off x="2044173" y="4295123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156416" flipV="1">
            <a:off x="2877046" y="5656462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8882439" flipV="1">
            <a:off x="4687884" y="5697958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8882439" flipV="1">
            <a:off x="5820267" y="4317569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8882439" flipV="1">
            <a:off x="6765909" y="2941817"/>
            <a:ext cx="641383" cy="919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2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ü"/>
              <a:defRPr/>
            </a:pPr>
            <a:endParaRPr lang="en-US" dirty="0" smtClean="0"/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en-US" sz="2400" dirty="0" smtClean="0"/>
              <a:t>Function </a:t>
            </a:r>
            <a:r>
              <a:rPr lang="en-US" sz="2400" dirty="0"/>
              <a:t>Testing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en-US" sz="2400" dirty="0"/>
              <a:t>User Interface Testing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en-US" sz="2400" dirty="0"/>
              <a:t>Business Cycle Testing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en-US" sz="2400" dirty="0"/>
              <a:t>View Testing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en-US" sz="2400" dirty="0"/>
              <a:t>Security and Access Control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en-US" sz="2400" dirty="0"/>
              <a:t>Performance Testing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2200" dirty="0">
              <a:solidFill>
                <a:srgbClr val="FFFFFF"/>
              </a:solidFill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5. Software Testing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5.2 Features To Be Tested</a:t>
            </a:r>
          </a:p>
        </p:txBody>
      </p:sp>
    </p:spTree>
    <p:extLst>
      <p:ext uri="{BB962C8B-B14F-4D97-AF65-F5344CB8AC3E}">
        <p14:creationId xmlns="" xmlns:p14="http://schemas.microsoft.com/office/powerpoint/2010/main" val="42729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5. Software Testing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5.3 Test Execution</a:t>
            </a:r>
          </a:p>
        </p:txBody>
      </p:sp>
      <p:sp>
        <p:nvSpPr>
          <p:cNvPr id="2" name="Oval 1"/>
          <p:cNvSpPr/>
          <p:nvPr/>
        </p:nvSpPr>
        <p:spPr>
          <a:xfrm>
            <a:off x="76200" y="1562100"/>
            <a:ext cx="1066800" cy="838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1590675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7500" y="160020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57700" y="361950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57700" y="259080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57700" y="459105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4305300" y="1600200"/>
            <a:ext cx="1447800" cy="7620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696200" y="4000500"/>
            <a:ext cx="1143000" cy="838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47720" y="1590675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57700" y="563880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9" name="Diamond 18"/>
          <p:cNvSpPr/>
          <p:nvPr/>
        </p:nvSpPr>
        <p:spPr>
          <a:xfrm>
            <a:off x="6099299" y="5638800"/>
            <a:ext cx="1447800" cy="7620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" idx="6"/>
            <a:endCxn id="3" idx="1"/>
          </p:cNvCxnSpPr>
          <p:nvPr/>
        </p:nvCxnSpPr>
        <p:spPr>
          <a:xfrm flipV="1">
            <a:off x="1143000" y="1971675"/>
            <a:ext cx="2286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3"/>
            <a:endCxn id="8" idx="1"/>
          </p:cNvCxnSpPr>
          <p:nvPr/>
        </p:nvCxnSpPr>
        <p:spPr>
          <a:xfrm>
            <a:off x="2514600" y="1971675"/>
            <a:ext cx="3429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4" idx="1"/>
          </p:cNvCxnSpPr>
          <p:nvPr/>
        </p:nvCxnSpPr>
        <p:spPr>
          <a:xfrm>
            <a:off x="4000500" y="1981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>
            <a:stCxn id="4" idx="3"/>
            <a:endCxn id="14" idx="1"/>
          </p:cNvCxnSpPr>
          <p:nvPr/>
        </p:nvCxnSpPr>
        <p:spPr>
          <a:xfrm flipV="1">
            <a:off x="5753100" y="1971675"/>
            <a:ext cx="49462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7" name="Elbow Connector 1026"/>
          <p:cNvCxnSpPr>
            <a:stCxn id="14" idx="3"/>
            <a:endCxn id="13" idx="0"/>
          </p:cNvCxnSpPr>
          <p:nvPr/>
        </p:nvCxnSpPr>
        <p:spPr>
          <a:xfrm>
            <a:off x="7390720" y="1971675"/>
            <a:ext cx="876980" cy="20288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9" name="Straight Arrow Connector 1028"/>
          <p:cNvCxnSpPr>
            <a:stCxn id="4" idx="2"/>
            <a:endCxn id="10" idx="0"/>
          </p:cNvCxnSpPr>
          <p:nvPr/>
        </p:nvCxnSpPr>
        <p:spPr>
          <a:xfrm>
            <a:off x="5029200" y="2362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1" name="Straight Arrow Connector 1030"/>
          <p:cNvCxnSpPr>
            <a:stCxn id="10" idx="2"/>
            <a:endCxn id="9" idx="0"/>
          </p:cNvCxnSpPr>
          <p:nvPr/>
        </p:nvCxnSpPr>
        <p:spPr>
          <a:xfrm>
            <a:off x="5029200" y="3352800"/>
            <a:ext cx="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3" name="Straight Arrow Connector 1032"/>
          <p:cNvCxnSpPr>
            <a:stCxn id="9" idx="2"/>
            <a:endCxn id="11" idx="0"/>
          </p:cNvCxnSpPr>
          <p:nvPr/>
        </p:nvCxnSpPr>
        <p:spPr>
          <a:xfrm>
            <a:off x="5029200" y="4381500"/>
            <a:ext cx="0" cy="209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5" name="Straight Arrow Connector 1034"/>
          <p:cNvCxnSpPr>
            <a:stCxn id="11" idx="2"/>
            <a:endCxn id="18" idx="0"/>
          </p:cNvCxnSpPr>
          <p:nvPr/>
        </p:nvCxnSpPr>
        <p:spPr>
          <a:xfrm>
            <a:off x="5029200" y="5353050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7" name="Straight Arrow Connector 1036"/>
          <p:cNvCxnSpPr>
            <a:stCxn id="18" idx="3"/>
            <a:endCxn id="19" idx="1"/>
          </p:cNvCxnSpPr>
          <p:nvPr/>
        </p:nvCxnSpPr>
        <p:spPr>
          <a:xfrm>
            <a:off x="5600700" y="6019800"/>
            <a:ext cx="4985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9" name="Elbow Connector 1038"/>
          <p:cNvCxnSpPr>
            <a:stCxn id="19" idx="0"/>
            <a:endCxn id="14" idx="2"/>
          </p:cNvCxnSpPr>
          <p:nvPr/>
        </p:nvCxnSpPr>
        <p:spPr>
          <a:xfrm rot="16200000" flipV="1">
            <a:off x="5178148" y="3993748"/>
            <a:ext cx="3286125" cy="397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7" name="Elbow Connector 1046"/>
          <p:cNvCxnSpPr>
            <a:stCxn id="19" idx="2"/>
            <a:endCxn id="9" idx="1"/>
          </p:cNvCxnSpPr>
          <p:nvPr/>
        </p:nvCxnSpPr>
        <p:spPr>
          <a:xfrm rot="5400000" flipH="1">
            <a:off x="4440300" y="4017901"/>
            <a:ext cx="2400300" cy="2365499"/>
          </a:xfrm>
          <a:prstGeom prst="bentConnector4">
            <a:avLst>
              <a:gd name="adj1" fmla="val -9524"/>
              <a:gd name="adj2" fmla="val 10966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8" name="TextBox 1047"/>
          <p:cNvSpPr txBox="1"/>
          <p:nvPr/>
        </p:nvSpPr>
        <p:spPr>
          <a:xfrm>
            <a:off x="5264697" y="2214146"/>
            <a:ext cx="488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Yes</a:t>
            </a:r>
          </a:p>
        </p:txBody>
      </p:sp>
      <p:sp>
        <p:nvSpPr>
          <p:cNvPr id="1049" name="TextBox 1048"/>
          <p:cNvSpPr txBox="1"/>
          <p:nvPr/>
        </p:nvSpPr>
        <p:spPr>
          <a:xfrm>
            <a:off x="5780926" y="1600200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02317" y="5300246"/>
            <a:ext cx="488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6923926" y="6471761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</a:t>
            </a:r>
          </a:p>
        </p:txBody>
      </p:sp>
    </p:spTree>
    <p:extLst>
      <p:ext uri="{BB962C8B-B14F-4D97-AF65-F5344CB8AC3E}">
        <p14:creationId xmlns="" xmlns:p14="http://schemas.microsoft.com/office/powerpoint/2010/main" val="32814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5. Software Testing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5.4 Test Report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590675"/>
            <a:ext cx="77438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222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5. Software Testing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5.4 Bug Report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547" y="1828800"/>
            <a:ext cx="777005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383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69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6. Demo and QA</a:t>
            </a:r>
          </a:p>
        </p:txBody>
      </p:sp>
    </p:spTree>
    <p:extLst>
      <p:ext uri="{BB962C8B-B14F-4D97-AF65-F5344CB8AC3E}">
        <p14:creationId xmlns="" xmlns:p14="http://schemas.microsoft.com/office/powerpoint/2010/main" val="15759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359890"/>
            <a:ext cx="76962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/>
              <a:t>Thanks for listening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3803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381000"/>
            <a:ext cx="8229600" cy="6253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/>
              <a:t>1. Introduction</a:t>
            </a:r>
            <a:endParaRPr lang="en-US" sz="4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379895114"/>
              </p:ext>
            </p:extLst>
          </p:nvPr>
        </p:nvGraphicFramePr>
        <p:xfrm>
          <a:off x="381000" y="17526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" y="1110734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1.1 Team Introduction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92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 uiExpand="1">
        <p:bldSub>
          <a:bldDgm bld="one"/>
        </p:bldSub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Idea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There a lot of small and medium restaurants in </a:t>
            </a:r>
            <a:r>
              <a:rPr lang="en-US" dirty="0" err="1" smtClean="0"/>
              <a:t>VietNam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Almost of them don’t have management tool.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customer is not supported to book online.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OSMS is developed to provide management tool for restaurant and help customer easy to book online.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OSMS (Online shop management system)</a:t>
            </a:r>
          </a:p>
          <a:p>
            <a:pPr lvl="1"/>
            <a:r>
              <a:rPr lang="en-US" dirty="0" smtClean="0"/>
              <a:t>Web-based system </a:t>
            </a:r>
          </a:p>
          <a:p>
            <a:pPr lvl="1"/>
            <a:r>
              <a:rPr lang="en-US" dirty="0" smtClean="0"/>
              <a:t>Providing tool to manage shop especially for restaurant</a:t>
            </a:r>
          </a:p>
          <a:p>
            <a:pPr lvl="1"/>
            <a:r>
              <a:rPr lang="en-US" dirty="0" smtClean="0"/>
              <a:t>Being divided into two part</a:t>
            </a:r>
          </a:p>
          <a:p>
            <a:pPr lvl="2"/>
            <a:r>
              <a:rPr lang="en-US" dirty="0" smtClean="0"/>
              <a:t>Web application for general management</a:t>
            </a:r>
          </a:p>
          <a:p>
            <a:pPr lvl="2"/>
            <a:r>
              <a:rPr lang="en-US" dirty="0" smtClean="0"/>
              <a:t>Desktop application for selling activities </a:t>
            </a:r>
          </a:p>
          <a:p>
            <a:pPr lvl="1"/>
            <a:r>
              <a:rPr lang="en-US" dirty="0" smtClean="0"/>
              <a:t>Providing “booking page” for customer book online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/>
              <a:t>1. Introduction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8572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1.2 Project Introduction</a:t>
            </a:r>
          </a:p>
        </p:txBody>
      </p:sp>
    </p:spTree>
    <p:extLst>
      <p:ext uri="{BB962C8B-B14F-4D97-AF65-F5344CB8AC3E}">
        <p14:creationId xmlns="" xmlns:p14="http://schemas.microsoft.com/office/powerpoint/2010/main" val="42162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 smtClean="0"/>
              <a:t>Propose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2400" dirty="0" smtClean="0"/>
              <a:t>Providing tool to manage restaurants 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2400" dirty="0" smtClean="0"/>
              <a:t>Providing booking service </a:t>
            </a:r>
          </a:p>
          <a:p>
            <a:pPr marL="742950" lvl="2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 smtClean="0"/>
              <a:t>Scope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2400" dirty="0" smtClean="0"/>
              <a:t>Manage employees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2400" dirty="0" smtClean="0"/>
              <a:t>Manage products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2400" dirty="0" smtClean="0"/>
              <a:t>Selling activities management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2400" dirty="0" smtClean="0"/>
              <a:t>Statistic and Report</a:t>
            </a:r>
          </a:p>
          <a:p>
            <a:pPr marL="742950" lvl="2" indent="-342900">
              <a:buFont typeface="Wingdings" pitchFamily="2" charset="2"/>
              <a:buChar char="Ø"/>
            </a:pPr>
            <a:endParaRPr lang="en-US" sz="2400" dirty="0"/>
          </a:p>
          <a:p>
            <a:pPr marL="800100" lvl="3" indent="-342900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008" y="304800"/>
            <a:ext cx="8229600" cy="7015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2. Software Project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" y="1110734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2.1 Proposed system and scope</a:t>
            </a:r>
          </a:p>
        </p:txBody>
      </p:sp>
    </p:spTree>
    <p:extLst>
      <p:ext uri="{BB962C8B-B14F-4D97-AF65-F5344CB8AC3E}">
        <p14:creationId xmlns="" xmlns:p14="http://schemas.microsoft.com/office/powerpoint/2010/main" val="408293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188015579"/>
              </p:ext>
            </p:extLst>
          </p:nvPr>
        </p:nvGraphicFramePr>
        <p:xfrm>
          <a:off x="1524000" y="1828800"/>
          <a:ext cx="6400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36636"/>
            <a:ext cx="8229600" cy="6253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2. Software Project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2.2 </a:t>
            </a:r>
            <a:r>
              <a:rPr lang="en-US" dirty="0"/>
              <a:t>Project Organization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0573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CDD348-4D06-4C40-A134-D73B65E2C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BCDD348-4D06-4C40-A134-D73B65E2C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D2A142-3B07-4E12-A022-E2EB891F4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C9D2A142-3B07-4E12-A022-E2EB891F4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0AF6A5-E1E8-43A0-99C3-F6C74FB2E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910AF6A5-E1E8-43A0-99C3-F6C74FB2E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E1B5D7-90C9-405C-852C-DFE8887DE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79E1B5D7-90C9-405C-852C-DFE8887DE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B780-C729-4374-868A-2559935A5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2040B780-C729-4374-868A-2559935A5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6D6D1-395A-487A-A406-64AB2EA84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C516D6D1-395A-487A-A406-64AB2EA84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46C9C-7BB0-4610-A906-9AD10033B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B1C46C9C-7BB0-4610-A906-9AD10033B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AD190-2006-40C5-9317-FDCB59083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617AD190-2006-40C5-9317-FDCB59083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28BEDA-589C-492C-A2BA-F62B22B11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5428BEDA-589C-492C-A2BA-F62B22B11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26E6F3-47D8-4D06-A701-161A18A0E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B126E6F3-47D8-4D06-A701-161A18A0E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6907E-6E78-4417-9931-BF91DA0A2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6026907E-6E78-4417-9931-BF91DA0A2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1CCA55-4A3E-402D-8522-5BA2E4BE5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E31CCA55-4A3E-402D-8522-5BA2E4BE5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A1C28-8175-44AA-86F8-8730314CC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DEEA1C28-8175-44AA-86F8-8730314CC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34B722-EAEC-42CC-B222-831F987FD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5134B722-EAEC-42CC-B222-831F987FD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9B27F-F019-446D-B0AC-7D5D9CD91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98C9B27F-F019-446D-B0AC-7D5D9CD91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19ABF3-308F-4AC7-A537-8EA4952C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graphicEl>
                                              <a:dgm id="{9219ABF3-308F-4AC7-A537-8EA4952CF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F06B5-6516-43F8-A901-99594E4A9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5F3F06B5-6516-43F8-A901-99594E4A9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9D3ED4-9DE6-46D6-9564-DF82C9DD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789D3ED4-9DE6-46D6-9564-DF82C9DD5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1449F-A553-46CC-ABE5-ED43B8D9C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94E1449F-A553-46CC-ABE5-ED43B8D9C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EAC569-4F14-4099-A566-8BA35965A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ECEAC569-4F14-4099-A566-8BA35965A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14C62-00FC-4074-A96C-645D7D642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graphicEl>
                                              <a:dgm id="{87014C62-00FC-4074-A96C-645D7D642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3DDE25-23DA-401E-8D47-38BCFB332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graphicEl>
                                              <a:dgm id="{D43DDE25-23DA-401E-8D47-38BCFB332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794C62-96CD-4756-8A33-868AC08E6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graphicEl>
                                              <a:dgm id="{88794C62-96CD-4756-8A33-868AC08E6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B58E7-B14A-4B88-813C-5E700D91B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graphicEl>
                                              <a:dgm id="{5DFB58E7-B14A-4B88-813C-5E700D91B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EAADF3-6BB5-472C-823E-97A8E8D63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graphicEl>
                                              <a:dgm id="{B4EAADF3-6BB5-472C-823E-97A8E8D63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C95AA6-2972-4971-A3A8-470531252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E0C95AA6-2972-4971-A3A8-470531252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2D421B-C820-44AD-8401-7CD20DA5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graphicEl>
                                              <a:dgm id="{CF2D421B-C820-44AD-8401-7CD20DA53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166" y="5943600"/>
            <a:ext cx="5816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Iterative Approach to Development</a:t>
            </a:r>
            <a:endParaRPr lang="en-US" sz="2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36636"/>
            <a:ext cx="8229600" cy="6253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2. Software Project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2.3 Software Model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752600"/>
            <a:ext cx="4686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77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136636"/>
            <a:ext cx="8229600" cy="6253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2. Software Project Plan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926068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2.4 </a:t>
            </a:r>
            <a:r>
              <a:rPr lang="en-US" dirty="0"/>
              <a:t>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2357279"/>
              </p:ext>
            </p:extLst>
          </p:nvPr>
        </p:nvGraphicFramePr>
        <p:xfrm>
          <a:off x="304800" y="1397000"/>
          <a:ext cx="8458200" cy="5156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510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4645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381000" y="1981200"/>
            <a:ext cx="1143000" cy="533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Idea</a:t>
            </a:r>
            <a:endParaRPr lang="en-US" b="1" dirty="0"/>
          </a:p>
        </p:txBody>
      </p:sp>
      <p:sp>
        <p:nvSpPr>
          <p:cNvPr id="6" name="Pentagon 5"/>
          <p:cNvSpPr/>
          <p:nvPr/>
        </p:nvSpPr>
        <p:spPr>
          <a:xfrm>
            <a:off x="1143000" y="2590800"/>
            <a:ext cx="1333500" cy="5334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Project Plan</a:t>
            </a:r>
            <a:endParaRPr lang="en-US" sz="16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2171338424"/>
              </p:ext>
            </p:extLst>
          </p:nvPr>
        </p:nvGraphicFramePr>
        <p:xfrm>
          <a:off x="2514600" y="2819400"/>
          <a:ext cx="1143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="" xmlns:p14="http://schemas.microsoft.com/office/powerpoint/2010/main" val="4218649891"/>
              </p:ext>
            </p:extLst>
          </p:nvPr>
        </p:nvGraphicFramePr>
        <p:xfrm>
          <a:off x="3733800" y="3352800"/>
          <a:ext cx="1143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="" xmlns:p14="http://schemas.microsoft.com/office/powerpoint/2010/main" val="3612681683"/>
              </p:ext>
            </p:extLst>
          </p:nvPr>
        </p:nvGraphicFramePr>
        <p:xfrm>
          <a:off x="4953000" y="3886200"/>
          <a:ext cx="1143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="" xmlns:p14="http://schemas.microsoft.com/office/powerpoint/2010/main" val="63496326"/>
              </p:ext>
            </p:extLst>
          </p:nvPr>
        </p:nvGraphicFramePr>
        <p:xfrm>
          <a:off x="6172200" y="4419600"/>
          <a:ext cx="1143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24100" y="2392918"/>
            <a:ext cx="148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latin typeface="Gill Sans MT Condensed" pitchFamily="34" charset="0"/>
              </a:rPr>
              <a:t>User Administration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2971800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latin typeface="Gill Sans MT Condensed" pitchFamily="34" charset="0"/>
              </a:rPr>
              <a:t>Shop Management</a:t>
            </a:r>
            <a:endParaRPr lang="en-US" dirty="0">
              <a:latin typeface="Gill Sans MT Condensed" pitchFamily="34" charset="0"/>
            </a:endParaRP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3505200"/>
            <a:ext cx="2107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latin typeface="Gill Sans MT Condensed" pitchFamily="34" charset="0"/>
              </a:rPr>
              <a:t>Selling </a:t>
            </a:r>
            <a:r>
              <a:rPr lang="en-US" dirty="0" err="1" smtClean="0">
                <a:latin typeface="Gill Sans MT Condensed" pitchFamily="34" charset="0"/>
              </a:rPr>
              <a:t>Activites</a:t>
            </a:r>
            <a:r>
              <a:rPr lang="en-US" dirty="0" smtClean="0">
                <a:latin typeface="Gill Sans MT Condensed" pitchFamily="34" charset="0"/>
              </a:rPr>
              <a:t> management</a:t>
            </a:r>
            <a:endParaRPr lang="en-US" dirty="0">
              <a:latin typeface="Gill Sans MT Condensed" pitchFamily="34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4038600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latin typeface="Gill Sans MT Condensed" pitchFamily="34" charset="0"/>
              </a:rPr>
              <a:t>Booking</a:t>
            </a:r>
            <a:endParaRPr lang="en-US" dirty="0">
              <a:latin typeface="Gill Sans MT Condensed" pitchFamily="34" charset="0"/>
            </a:endParaRPr>
          </a:p>
          <a:p>
            <a:endParaRPr lang="en-US" dirty="0"/>
          </a:p>
        </p:txBody>
      </p:sp>
      <p:sp>
        <p:nvSpPr>
          <p:cNvPr id="23" name="Pentagon 22"/>
          <p:cNvSpPr/>
          <p:nvPr/>
        </p:nvSpPr>
        <p:spPr>
          <a:xfrm>
            <a:off x="7162800" y="5867400"/>
            <a:ext cx="1066800" cy="5334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Package &amp; Deploy </a:t>
            </a: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3707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PHP</a:t>
            </a:r>
            <a:r>
              <a:rPr lang="en-US" sz="3200" b="1" dirty="0" smtClean="0"/>
              <a:t> </a:t>
            </a:r>
            <a:r>
              <a:rPr lang="en-US" sz="3200" b="1" dirty="0" smtClean="0"/>
              <a:t>and </a:t>
            </a:r>
            <a:r>
              <a:rPr lang="en-US" sz="3200" b="1" dirty="0" smtClean="0"/>
              <a:t>.NET</a:t>
            </a:r>
            <a:endParaRPr lang="en-US" sz="3200" b="1" dirty="0"/>
          </a:p>
          <a:p>
            <a:pPr lvl="1">
              <a:buFont typeface="Wingdings" pitchFamily="2" charset="2"/>
              <a:buChar char="Ø"/>
            </a:pP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PHP</a:t>
            </a:r>
            <a:r>
              <a:rPr lang="en-US" sz="2400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 smtClean="0"/>
              <a:t>Website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.NET </a:t>
            </a:r>
            <a:r>
              <a:rPr lang="en-US" sz="2400" dirty="0" smtClean="0"/>
              <a:t>for </a:t>
            </a:r>
            <a:r>
              <a:rPr lang="en-US" sz="2400" dirty="0" smtClean="0"/>
              <a:t>Desktop </a:t>
            </a:r>
          </a:p>
          <a:p>
            <a:pPr lvl="1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8912" y="1110734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2.5 </a:t>
            </a:r>
            <a:r>
              <a:rPr lang="en-US" dirty="0" smtClean="0"/>
              <a:t>Technolo</a:t>
            </a:r>
            <a:r>
              <a:rPr lang="en-US" dirty="0" smtClean="0"/>
              <a:t>gy </a:t>
            </a:r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5008" y="304800"/>
            <a:ext cx="8229600" cy="7015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000" cap="all" baseline="0"/>
            </a:lvl1pPr>
          </a:lstStyle>
          <a:p>
            <a:r>
              <a:rPr lang="en-US" dirty="0"/>
              <a:t>2. Software Project Plan</a:t>
            </a:r>
          </a:p>
        </p:txBody>
      </p:sp>
      <p:pic>
        <p:nvPicPr>
          <p:cNvPr id="2" name="Picture 3" descr="C:\Users\Anhnv00353\Desktop\11850198aspne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158014" cy="2026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C:\Users\Admin\Desktop\php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47800"/>
            <a:ext cx="3302384" cy="201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78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1692</TotalTime>
  <Words>568</Words>
  <Application>Microsoft Office PowerPoint</Application>
  <PresentationFormat>On-screen Show (4:3)</PresentationFormat>
  <Paragraphs>258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Executive</vt:lpstr>
      <vt:lpstr>Visio</vt:lpstr>
      <vt:lpstr>ONLINE SHOP MANAGEMENT SYSTEM</vt:lpstr>
      <vt:lpstr>Slide 2</vt:lpstr>
      <vt:lpstr>1. Introduction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 and Inventory Management System</dc:title>
  <dc:creator>Nguyen The Anh</dc:creator>
  <cp:lastModifiedBy>Admin</cp:lastModifiedBy>
  <cp:revision>175</cp:revision>
  <dcterms:created xsi:type="dcterms:W3CDTF">2011-08-15T09:16:20Z</dcterms:created>
  <dcterms:modified xsi:type="dcterms:W3CDTF">2012-08-18T00:10:16Z</dcterms:modified>
</cp:coreProperties>
</file>