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5"/>
  </p:notesMasterIdLst>
  <p:sldIdLst>
    <p:sldId id="256" r:id="rId2"/>
    <p:sldId id="339" r:id="rId3"/>
    <p:sldId id="360" r:id="rId4"/>
    <p:sldId id="312" r:id="rId5"/>
    <p:sldId id="374" r:id="rId6"/>
    <p:sldId id="385" r:id="rId7"/>
    <p:sldId id="363" r:id="rId8"/>
    <p:sldId id="341" r:id="rId9"/>
    <p:sldId id="314" r:id="rId10"/>
    <p:sldId id="354" r:id="rId11"/>
    <p:sldId id="386" r:id="rId12"/>
    <p:sldId id="357" r:id="rId13"/>
    <p:sldId id="358" r:id="rId14"/>
    <p:sldId id="359" r:id="rId15"/>
    <p:sldId id="387" r:id="rId16"/>
    <p:sldId id="366" r:id="rId17"/>
    <p:sldId id="367" r:id="rId18"/>
    <p:sldId id="338" r:id="rId19"/>
    <p:sldId id="343" r:id="rId20"/>
    <p:sldId id="388" r:id="rId21"/>
    <p:sldId id="344" r:id="rId22"/>
    <p:sldId id="372" r:id="rId23"/>
    <p:sldId id="373" r:id="rId24"/>
    <p:sldId id="376" r:id="rId25"/>
    <p:sldId id="377" r:id="rId26"/>
    <p:sldId id="391" r:id="rId27"/>
    <p:sldId id="390" r:id="rId28"/>
    <p:sldId id="389" r:id="rId29"/>
    <p:sldId id="379" r:id="rId30"/>
    <p:sldId id="380" r:id="rId31"/>
    <p:sldId id="381" r:id="rId32"/>
    <p:sldId id="392" r:id="rId33"/>
    <p:sldId id="393" r:id="rId34"/>
    <p:sldId id="382" r:id="rId35"/>
    <p:sldId id="383" r:id="rId36"/>
    <p:sldId id="384" r:id="rId37"/>
    <p:sldId id="323" r:id="rId38"/>
    <p:sldId id="324" r:id="rId39"/>
    <p:sldId id="368" r:id="rId40"/>
    <p:sldId id="369" r:id="rId41"/>
    <p:sldId id="330" r:id="rId42"/>
    <p:sldId id="326" r:id="rId43"/>
    <p:sldId id="32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85448" autoAdjust="0"/>
  </p:normalViewPr>
  <p:slideViewPr>
    <p:cSldViewPr>
      <p:cViewPr>
        <p:scale>
          <a:sx n="62" d="100"/>
          <a:sy n="62" d="100"/>
        </p:scale>
        <p:origin x="-1368" y="-162"/>
      </p:cViewPr>
      <p:guideLst>
        <p:guide orient="horz" pos="2160"/>
        <p:guide pos="2880"/>
      </p:guideLst>
    </p:cSldViewPr>
  </p:slideViewPr>
  <p:outlineViewPr>
    <p:cViewPr>
      <p:scale>
        <a:sx n="33" d="100"/>
        <a:sy n="33" d="100"/>
      </p:scale>
      <p:origin x="0" y="797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A818B-11CE-4C9C-8E2A-33C664145CD1}" type="doc">
      <dgm:prSet loTypeId="urn:microsoft.com/office/officeart/2005/8/layout/process5" loCatId="process" qsTypeId="urn:microsoft.com/office/officeart/2005/8/quickstyle/simple2" qsCatId="simple" csTypeId="urn:microsoft.com/office/officeart/2005/8/colors/accent2_2" csCatId="accent2" phldr="1"/>
      <dgm:spPr/>
      <dgm:t>
        <a:bodyPr/>
        <a:lstStyle/>
        <a:p>
          <a:endParaRPr lang="en-US"/>
        </a:p>
      </dgm:t>
    </dgm:pt>
    <dgm:pt modelId="{0DE83DF4-C279-4288-9C50-2E2974C2F12E}">
      <dgm:prSet phldrT="[Text]">
        <dgm:style>
          <a:lnRef idx="0">
            <a:schemeClr val="accent1"/>
          </a:lnRef>
          <a:fillRef idx="3">
            <a:schemeClr val="accent1"/>
          </a:fillRef>
          <a:effectRef idx="3">
            <a:schemeClr val="accent1"/>
          </a:effectRef>
          <a:fontRef idx="minor">
            <a:schemeClr val="lt1"/>
          </a:fontRef>
        </dgm:style>
      </dgm:prSet>
      <dgm:spPr>
        <a:solidFill>
          <a:schemeClr val="bg2">
            <a:lumMod val="60000"/>
            <a:lumOff val="40000"/>
          </a:schemeClr>
        </a:solidFill>
      </dgm:spPr>
      <dgm:t>
        <a:bodyPr/>
        <a:lstStyle/>
        <a:p>
          <a:r>
            <a:rPr lang="en-US" b="1" dirty="0" smtClean="0">
              <a:solidFill>
                <a:srgbClr val="00B0F0"/>
              </a:solidFill>
            </a:rPr>
            <a:t>Create TC template</a:t>
          </a:r>
          <a:endParaRPr lang="en-US" b="1" dirty="0">
            <a:solidFill>
              <a:srgbClr val="00B0F0"/>
            </a:solidFill>
          </a:endParaRPr>
        </a:p>
      </dgm:t>
    </dgm:pt>
    <dgm:pt modelId="{4A533C2F-0F77-4EB7-9A0B-9F4B36F97293}" type="parTrans" cxnId="{D7B31731-8B01-4D36-B8D0-AD421B3667D4}">
      <dgm:prSet/>
      <dgm:spPr/>
      <dgm:t>
        <a:bodyPr/>
        <a:lstStyle/>
        <a:p>
          <a:endParaRPr lang="en-US"/>
        </a:p>
      </dgm:t>
    </dgm:pt>
    <dgm:pt modelId="{0E992138-CE74-4149-9DE6-85CE561EB28E}" type="sibTrans" cxnId="{D7B31731-8B01-4D36-B8D0-AD421B3667D4}">
      <dgm:prSet>
        <dgm:style>
          <a:lnRef idx="0">
            <a:schemeClr val="accent1"/>
          </a:lnRef>
          <a:fillRef idx="3">
            <a:schemeClr val="accent1"/>
          </a:fillRef>
          <a:effectRef idx="3">
            <a:schemeClr val="accent1"/>
          </a:effectRef>
          <a:fontRef idx="minor">
            <a:schemeClr val="lt1"/>
          </a:fontRef>
        </dgm:style>
      </dgm:prSet>
      <dgm:spPr>
        <a:solidFill>
          <a:srgbClr val="FF66FF"/>
        </a:solidFill>
      </dgm:spPr>
      <dgm:t>
        <a:bodyPr/>
        <a:lstStyle/>
        <a:p>
          <a:endParaRPr lang="en-US"/>
        </a:p>
      </dgm:t>
    </dgm:pt>
    <dgm:pt modelId="{3BEB5732-EBD6-4EC7-BEB9-210BA19D0318}">
      <dgm:prSet phldrT="[Text]" custT="1">
        <dgm:style>
          <a:lnRef idx="0">
            <a:schemeClr val="accent1"/>
          </a:lnRef>
          <a:fillRef idx="3">
            <a:schemeClr val="accent1"/>
          </a:fillRef>
          <a:effectRef idx="3">
            <a:schemeClr val="accent1"/>
          </a:effectRef>
          <a:fontRef idx="minor">
            <a:schemeClr val="lt1"/>
          </a:fontRef>
        </dgm:style>
      </dgm:prSet>
      <dgm:spPr>
        <a:solidFill>
          <a:schemeClr val="bg2">
            <a:lumMod val="60000"/>
            <a:lumOff val="40000"/>
          </a:schemeClr>
        </a:solidFill>
      </dgm:spPr>
      <dgm:t>
        <a:bodyPr/>
        <a:lstStyle/>
        <a:p>
          <a:r>
            <a:rPr lang="en-US" sz="2000" b="1" dirty="0" smtClean="0">
              <a:solidFill>
                <a:srgbClr val="00B0F0"/>
              </a:solidFill>
            </a:rPr>
            <a:t>Write TC (based on SRS</a:t>
          </a:r>
          <a:r>
            <a:rPr lang="en-US" sz="2000" dirty="0" smtClean="0">
              <a:solidFill>
                <a:srgbClr val="00B0F0"/>
              </a:solidFill>
            </a:rPr>
            <a:t>)</a:t>
          </a:r>
          <a:endParaRPr lang="en-US" sz="2000" dirty="0">
            <a:solidFill>
              <a:srgbClr val="00B0F0"/>
            </a:solidFill>
          </a:endParaRPr>
        </a:p>
      </dgm:t>
    </dgm:pt>
    <dgm:pt modelId="{C9A058A6-8861-4495-A705-D808D6BFCBD1}" type="parTrans" cxnId="{8996ABE2-2ADE-42A6-828C-31636480374D}">
      <dgm:prSet/>
      <dgm:spPr/>
      <dgm:t>
        <a:bodyPr/>
        <a:lstStyle/>
        <a:p>
          <a:endParaRPr lang="en-US"/>
        </a:p>
      </dgm:t>
    </dgm:pt>
    <dgm:pt modelId="{75C2D920-135B-451C-B52D-18F3D79B2AF8}" type="sibTrans" cxnId="{8996ABE2-2ADE-42A6-828C-31636480374D}">
      <dgm:prSet>
        <dgm:style>
          <a:lnRef idx="0">
            <a:schemeClr val="accent1"/>
          </a:lnRef>
          <a:fillRef idx="3">
            <a:schemeClr val="accent1"/>
          </a:fillRef>
          <a:effectRef idx="3">
            <a:schemeClr val="accent1"/>
          </a:effectRef>
          <a:fontRef idx="minor">
            <a:schemeClr val="lt1"/>
          </a:fontRef>
        </dgm:style>
      </dgm:prSet>
      <dgm:spPr>
        <a:solidFill>
          <a:srgbClr val="FF66FF"/>
        </a:solidFill>
      </dgm:spPr>
      <dgm:t>
        <a:bodyPr/>
        <a:lstStyle/>
        <a:p>
          <a:endParaRPr lang="en-US"/>
        </a:p>
      </dgm:t>
    </dgm:pt>
    <dgm:pt modelId="{E75E4D35-7ECE-4EDE-90BE-CA198F51AC05}">
      <dgm:prSet phldrT="[Text]">
        <dgm:style>
          <a:lnRef idx="0">
            <a:schemeClr val="accent1"/>
          </a:lnRef>
          <a:fillRef idx="3">
            <a:schemeClr val="accent1"/>
          </a:fillRef>
          <a:effectRef idx="3">
            <a:schemeClr val="accent1"/>
          </a:effectRef>
          <a:fontRef idx="minor">
            <a:schemeClr val="lt1"/>
          </a:fontRef>
        </dgm:style>
      </dgm:prSet>
      <dgm:spPr>
        <a:solidFill>
          <a:schemeClr val="bg2">
            <a:lumMod val="60000"/>
            <a:lumOff val="40000"/>
          </a:schemeClr>
        </a:solidFill>
      </dgm:spPr>
      <dgm:t>
        <a:bodyPr/>
        <a:lstStyle/>
        <a:p>
          <a:r>
            <a:rPr lang="en-US" b="1" dirty="0" smtClean="0">
              <a:solidFill>
                <a:srgbClr val="00B0F0"/>
              </a:solidFill>
            </a:rPr>
            <a:t>Review TC</a:t>
          </a:r>
          <a:endParaRPr lang="en-US" b="1" dirty="0">
            <a:solidFill>
              <a:srgbClr val="00B0F0"/>
            </a:solidFill>
          </a:endParaRPr>
        </a:p>
      </dgm:t>
    </dgm:pt>
    <dgm:pt modelId="{C71F12E3-B1C0-4258-8341-7E78DD53614C}" type="parTrans" cxnId="{C1D48213-08F7-4122-AC97-E107BB842A12}">
      <dgm:prSet/>
      <dgm:spPr/>
      <dgm:t>
        <a:bodyPr/>
        <a:lstStyle/>
        <a:p>
          <a:endParaRPr lang="en-US"/>
        </a:p>
      </dgm:t>
    </dgm:pt>
    <dgm:pt modelId="{46F37DE3-ECAF-420D-8707-28D1D8704565}" type="sibTrans" cxnId="{C1D48213-08F7-4122-AC97-E107BB842A12}">
      <dgm:prSet>
        <dgm:style>
          <a:lnRef idx="0">
            <a:schemeClr val="accent1"/>
          </a:lnRef>
          <a:fillRef idx="3">
            <a:schemeClr val="accent1"/>
          </a:fillRef>
          <a:effectRef idx="3">
            <a:schemeClr val="accent1"/>
          </a:effectRef>
          <a:fontRef idx="minor">
            <a:schemeClr val="lt1"/>
          </a:fontRef>
        </dgm:style>
      </dgm:prSet>
      <dgm:spPr>
        <a:solidFill>
          <a:srgbClr val="FF66FF"/>
        </a:solidFill>
      </dgm:spPr>
      <dgm:t>
        <a:bodyPr/>
        <a:lstStyle/>
        <a:p>
          <a:endParaRPr lang="en-US"/>
        </a:p>
      </dgm:t>
    </dgm:pt>
    <dgm:pt modelId="{320801EC-4793-4439-AF56-0E69C8F4BC21}">
      <dgm:prSet phldrT="[Text]">
        <dgm:style>
          <a:lnRef idx="0">
            <a:schemeClr val="accent1"/>
          </a:lnRef>
          <a:fillRef idx="3">
            <a:schemeClr val="accent1"/>
          </a:fillRef>
          <a:effectRef idx="3">
            <a:schemeClr val="accent1"/>
          </a:effectRef>
          <a:fontRef idx="minor">
            <a:schemeClr val="lt1"/>
          </a:fontRef>
        </dgm:style>
      </dgm:prSet>
      <dgm:spPr>
        <a:solidFill>
          <a:schemeClr val="bg2">
            <a:lumMod val="60000"/>
            <a:lumOff val="40000"/>
          </a:schemeClr>
        </a:solidFill>
      </dgm:spPr>
      <dgm:t>
        <a:bodyPr/>
        <a:lstStyle/>
        <a:p>
          <a:r>
            <a:rPr lang="en-US" b="1" i="0" dirty="0" smtClean="0">
              <a:solidFill>
                <a:srgbClr val="00B0F0"/>
              </a:solidFill>
            </a:rPr>
            <a:t>Test Execution</a:t>
          </a:r>
          <a:endParaRPr lang="en-US" b="1" i="0" dirty="0">
            <a:solidFill>
              <a:srgbClr val="00B0F0"/>
            </a:solidFill>
          </a:endParaRPr>
        </a:p>
      </dgm:t>
    </dgm:pt>
    <dgm:pt modelId="{E3D6CC1C-FAAC-4E76-862E-7120FE682DDE}" type="parTrans" cxnId="{31DF79BC-0ABA-4A84-A29A-77C6703E74B0}">
      <dgm:prSet/>
      <dgm:spPr/>
      <dgm:t>
        <a:bodyPr/>
        <a:lstStyle/>
        <a:p>
          <a:endParaRPr lang="en-US"/>
        </a:p>
      </dgm:t>
    </dgm:pt>
    <dgm:pt modelId="{5EB830C5-9E0D-4233-B880-69CF794B7888}" type="sibTrans" cxnId="{31DF79BC-0ABA-4A84-A29A-77C6703E74B0}">
      <dgm:prSet/>
      <dgm:spPr>
        <a:solidFill>
          <a:schemeClr val="accent1">
            <a:lumMod val="60000"/>
            <a:lumOff val="40000"/>
          </a:schemeClr>
        </a:solidFill>
      </dgm:spPr>
      <dgm:t>
        <a:bodyPr/>
        <a:lstStyle/>
        <a:p>
          <a:endParaRPr lang="en-US"/>
        </a:p>
      </dgm:t>
    </dgm:pt>
    <dgm:pt modelId="{9587F205-1694-46A0-9339-935CF71BE915}">
      <dgm:prSet phldrT="[Text]">
        <dgm:style>
          <a:lnRef idx="0">
            <a:schemeClr val="accent1"/>
          </a:lnRef>
          <a:fillRef idx="3">
            <a:schemeClr val="accent1"/>
          </a:fillRef>
          <a:effectRef idx="3">
            <a:schemeClr val="accent1"/>
          </a:effectRef>
          <a:fontRef idx="minor">
            <a:schemeClr val="lt1"/>
          </a:fontRef>
        </dgm:style>
      </dgm:prSet>
      <dgm:spPr>
        <a:solidFill>
          <a:schemeClr val="bg2">
            <a:lumMod val="60000"/>
            <a:lumOff val="40000"/>
          </a:schemeClr>
        </a:solidFill>
      </dgm:spPr>
      <dgm:t>
        <a:bodyPr/>
        <a:lstStyle/>
        <a:p>
          <a:r>
            <a:rPr lang="en-US" b="1" dirty="0" smtClean="0">
              <a:solidFill>
                <a:srgbClr val="00B0F0"/>
              </a:solidFill>
            </a:rPr>
            <a:t>Test Plan</a:t>
          </a:r>
          <a:endParaRPr lang="en-US" b="1" dirty="0">
            <a:solidFill>
              <a:srgbClr val="00B0F0"/>
            </a:solidFill>
          </a:endParaRPr>
        </a:p>
      </dgm:t>
    </dgm:pt>
    <dgm:pt modelId="{BC717BED-AB16-4C76-8140-F658FCA09794}" type="parTrans" cxnId="{6B22458E-E009-4B83-8860-003B0E4CA815}">
      <dgm:prSet/>
      <dgm:spPr/>
      <dgm:t>
        <a:bodyPr/>
        <a:lstStyle/>
        <a:p>
          <a:endParaRPr lang="en-US"/>
        </a:p>
      </dgm:t>
    </dgm:pt>
    <dgm:pt modelId="{A67D4849-4B27-4E2D-B3F2-1C93A9E86F69}" type="sibTrans" cxnId="{6B22458E-E009-4B83-8860-003B0E4CA815}">
      <dgm:prSet>
        <dgm:style>
          <a:lnRef idx="0">
            <a:schemeClr val="accent1"/>
          </a:lnRef>
          <a:fillRef idx="3">
            <a:schemeClr val="accent1"/>
          </a:fillRef>
          <a:effectRef idx="3">
            <a:schemeClr val="accent1"/>
          </a:effectRef>
          <a:fontRef idx="minor">
            <a:schemeClr val="lt1"/>
          </a:fontRef>
        </dgm:style>
      </dgm:prSet>
      <dgm:spPr>
        <a:solidFill>
          <a:srgbClr val="FF66FF"/>
        </a:solidFill>
      </dgm:spPr>
      <dgm:t>
        <a:bodyPr/>
        <a:lstStyle/>
        <a:p>
          <a:endParaRPr lang="en-US"/>
        </a:p>
      </dgm:t>
    </dgm:pt>
    <dgm:pt modelId="{22BFAACF-342F-407C-8312-43E2D86A86B3}" type="pres">
      <dgm:prSet presAssocID="{C5DA818B-11CE-4C9C-8E2A-33C664145CD1}" presName="diagram" presStyleCnt="0">
        <dgm:presLayoutVars>
          <dgm:dir/>
          <dgm:resizeHandles val="exact"/>
        </dgm:presLayoutVars>
      </dgm:prSet>
      <dgm:spPr/>
      <dgm:t>
        <a:bodyPr/>
        <a:lstStyle/>
        <a:p>
          <a:endParaRPr lang="en-US"/>
        </a:p>
      </dgm:t>
    </dgm:pt>
    <dgm:pt modelId="{9A557479-0092-448A-B0CE-5A58536D7926}" type="pres">
      <dgm:prSet presAssocID="{9587F205-1694-46A0-9339-935CF71BE915}" presName="node" presStyleLbl="node1" presStyleIdx="0" presStyleCnt="5" custLinFactNeighborX="-102" custLinFactNeighborY="-877">
        <dgm:presLayoutVars>
          <dgm:bulletEnabled val="1"/>
        </dgm:presLayoutVars>
      </dgm:prSet>
      <dgm:spPr/>
      <dgm:t>
        <a:bodyPr/>
        <a:lstStyle/>
        <a:p>
          <a:endParaRPr lang="en-US"/>
        </a:p>
      </dgm:t>
    </dgm:pt>
    <dgm:pt modelId="{BF552834-727B-4A4A-8CA2-E19E86662452}" type="pres">
      <dgm:prSet presAssocID="{A67D4849-4B27-4E2D-B3F2-1C93A9E86F69}" presName="sibTrans" presStyleLbl="sibTrans2D1" presStyleIdx="0" presStyleCnt="4"/>
      <dgm:spPr/>
      <dgm:t>
        <a:bodyPr/>
        <a:lstStyle/>
        <a:p>
          <a:endParaRPr lang="en-US"/>
        </a:p>
      </dgm:t>
    </dgm:pt>
    <dgm:pt modelId="{031F7DB3-FD4A-4527-A57F-08F309FBE8FB}" type="pres">
      <dgm:prSet presAssocID="{A67D4849-4B27-4E2D-B3F2-1C93A9E86F69}" presName="connectorText" presStyleLbl="sibTrans2D1" presStyleIdx="0" presStyleCnt="4"/>
      <dgm:spPr/>
      <dgm:t>
        <a:bodyPr/>
        <a:lstStyle/>
        <a:p>
          <a:endParaRPr lang="en-US"/>
        </a:p>
      </dgm:t>
    </dgm:pt>
    <dgm:pt modelId="{CA9D7CE3-1A9C-4FE7-A38B-A1FD82311842}" type="pres">
      <dgm:prSet presAssocID="{0DE83DF4-C279-4288-9C50-2E2974C2F12E}" presName="node" presStyleLbl="node1" presStyleIdx="1" presStyleCnt="5">
        <dgm:presLayoutVars>
          <dgm:bulletEnabled val="1"/>
        </dgm:presLayoutVars>
      </dgm:prSet>
      <dgm:spPr/>
      <dgm:t>
        <a:bodyPr/>
        <a:lstStyle/>
        <a:p>
          <a:endParaRPr lang="en-US"/>
        </a:p>
      </dgm:t>
    </dgm:pt>
    <dgm:pt modelId="{BECFC45D-12F8-40D5-A04B-94CE8A5EE986}" type="pres">
      <dgm:prSet presAssocID="{0E992138-CE74-4149-9DE6-85CE561EB28E}" presName="sibTrans" presStyleLbl="sibTrans2D1" presStyleIdx="1" presStyleCnt="4"/>
      <dgm:spPr/>
      <dgm:t>
        <a:bodyPr/>
        <a:lstStyle/>
        <a:p>
          <a:endParaRPr lang="en-US"/>
        </a:p>
      </dgm:t>
    </dgm:pt>
    <dgm:pt modelId="{2027CFEE-CDCB-4A58-AA3B-59B1A3861792}" type="pres">
      <dgm:prSet presAssocID="{0E992138-CE74-4149-9DE6-85CE561EB28E}" presName="connectorText" presStyleLbl="sibTrans2D1" presStyleIdx="1" presStyleCnt="4"/>
      <dgm:spPr/>
      <dgm:t>
        <a:bodyPr/>
        <a:lstStyle/>
        <a:p>
          <a:endParaRPr lang="en-US"/>
        </a:p>
      </dgm:t>
    </dgm:pt>
    <dgm:pt modelId="{4D2C8C85-236F-45AC-995F-86C88C43465B}" type="pres">
      <dgm:prSet presAssocID="{3BEB5732-EBD6-4EC7-BEB9-210BA19D0318}" presName="node" presStyleLbl="node1" presStyleIdx="2" presStyleCnt="5">
        <dgm:presLayoutVars>
          <dgm:bulletEnabled val="1"/>
        </dgm:presLayoutVars>
      </dgm:prSet>
      <dgm:spPr/>
      <dgm:t>
        <a:bodyPr/>
        <a:lstStyle/>
        <a:p>
          <a:endParaRPr lang="en-US"/>
        </a:p>
      </dgm:t>
    </dgm:pt>
    <dgm:pt modelId="{40FC0476-7B7A-412F-AE38-B3715BA04471}" type="pres">
      <dgm:prSet presAssocID="{75C2D920-135B-451C-B52D-18F3D79B2AF8}" presName="sibTrans" presStyleLbl="sibTrans2D1" presStyleIdx="2" presStyleCnt="4"/>
      <dgm:spPr/>
      <dgm:t>
        <a:bodyPr/>
        <a:lstStyle/>
        <a:p>
          <a:endParaRPr lang="en-US"/>
        </a:p>
      </dgm:t>
    </dgm:pt>
    <dgm:pt modelId="{F683D09D-456D-4D9F-BD19-35731D2715A1}" type="pres">
      <dgm:prSet presAssocID="{75C2D920-135B-451C-B52D-18F3D79B2AF8}" presName="connectorText" presStyleLbl="sibTrans2D1" presStyleIdx="2" presStyleCnt="4"/>
      <dgm:spPr/>
      <dgm:t>
        <a:bodyPr/>
        <a:lstStyle/>
        <a:p>
          <a:endParaRPr lang="en-US"/>
        </a:p>
      </dgm:t>
    </dgm:pt>
    <dgm:pt modelId="{6DC1FF4B-5A22-4D24-9EFF-CF43804BE00B}" type="pres">
      <dgm:prSet presAssocID="{E75E4D35-7ECE-4EDE-90BE-CA198F51AC05}" presName="node" presStyleLbl="node1" presStyleIdx="3" presStyleCnt="5">
        <dgm:presLayoutVars>
          <dgm:bulletEnabled val="1"/>
        </dgm:presLayoutVars>
      </dgm:prSet>
      <dgm:spPr/>
      <dgm:t>
        <a:bodyPr/>
        <a:lstStyle/>
        <a:p>
          <a:endParaRPr lang="en-US"/>
        </a:p>
      </dgm:t>
    </dgm:pt>
    <dgm:pt modelId="{9636550B-5EE2-4AF9-9492-F5239D8A4125}" type="pres">
      <dgm:prSet presAssocID="{46F37DE3-ECAF-420D-8707-28D1D8704565}" presName="sibTrans" presStyleLbl="sibTrans2D1" presStyleIdx="3" presStyleCnt="4"/>
      <dgm:spPr/>
      <dgm:t>
        <a:bodyPr/>
        <a:lstStyle/>
        <a:p>
          <a:endParaRPr lang="en-US"/>
        </a:p>
      </dgm:t>
    </dgm:pt>
    <dgm:pt modelId="{FD4BD8C7-7C25-4DF0-8485-B9B937AC27ED}" type="pres">
      <dgm:prSet presAssocID="{46F37DE3-ECAF-420D-8707-28D1D8704565}" presName="connectorText" presStyleLbl="sibTrans2D1" presStyleIdx="3" presStyleCnt="4"/>
      <dgm:spPr/>
      <dgm:t>
        <a:bodyPr/>
        <a:lstStyle/>
        <a:p>
          <a:endParaRPr lang="en-US"/>
        </a:p>
      </dgm:t>
    </dgm:pt>
    <dgm:pt modelId="{79356E57-ACBD-4BF9-A9A3-42A48D825A59}" type="pres">
      <dgm:prSet presAssocID="{320801EC-4793-4439-AF56-0E69C8F4BC21}" presName="node" presStyleLbl="node1" presStyleIdx="4" presStyleCnt="5">
        <dgm:presLayoutVars>
          <dgm:bulletEnabled val="1"/>
        </dgm:presLayoutVars>
      </dgm:prSet>
      <dgm:spPr/>
      <dgm:t>
        <a:bodyPr/>
        <a:lstStyle/>
        <a:p>
          <a:endParaRPr lang="en-US"/>
        </a:p>
      </dgm:t>
    </dgm:pt>
  </dgm:ptLst>
  <dgm:cxnLst>
    <dgm:cxn modelId="{ED169AB1-B13B-4938-AF9B-8988EE726BB4}" type="presOf" srcId="{A67D4849-4B27-4E2D-B3F2-1C93A9E86F69}" destId="{031F7DB3-FD4A-4527-A57F-08F309FBE8FB}" srcOrd="1" destOrd="0" presId="urn:microsoft.com/office/officeart/2005/8/layout/process5"/>
    <dgm:cxn modelId="{5465A783-D3FC-4580-8923-47C2535C0D4A}" type="presOf" srcId="{0E992138-CE74-4149-9DE6-85CE561EB28E}" destId="{2027CFEE-CDCB-4A58-AA3B-59B1A3861792}" srcOrd="1" destOrd="0" presId="urn:microsoft.com/office/officeart/2005/8/layout/process5"/>
    <dgm:cxn modelId="{116D5DC9-CCEF-455D-9C56-8B538FCEC2EC}" type="presOf" srcId="{A67D4849-4B27-4E2D-B3F2-1C93A9E86F69}" destId="{BF552834-727B-4A4A-8CA2-E19E86662452}" srcOrd="0" destOrd="0" presId="urn:microsoft.com/office/officeart/2005/8/layout/process5"/>
    <dgm:cxn modelId="{F046A0E9-8C9A-4FD7-8D61-B53C6E955F2A}" type="presOf" srcId="{E75E4D35-7ECE-4EDE-90BE-CA198F51AC05}" destId="{6DC1FF4B-5A22-4D24-9EFF-CF43804BE00B}" srcOrd="0" destOrd="0" presId="urn:microsoft.com/office/officeart/2005/8/layout/process5"/>
    <dgm:cxn modelId="{31DF79BC-0ABA-4A84-A29A-77C6703E74B0}" srcId="{C5DA818B-11CE-4C9C-8E2A-33C664145CD1}" destId="{320801EC-4793-4439-AF56-0E69C8F4BC21}" srcOrd="4" destOrd="0" parTransId="{E3D6CC1C-FAAC-4E76-862E-7120FE682DDE}" sibTransId="{5EB830C5-9E0D-4233-B880-69CF794B7888}"/>
    <dgm:cxn modelId="{1CADF262-5B47-4CF4-A1B3-DF61CD1CB7B9}" type="presOf" srcId="{75C2D920-135B-451C-B52D-18F3D79B2AF8}" destId="{40FC0476-7B7A-412F-AE38-B3715BA04471}" srcOrd="0" destOrd="0" presId="urn:microsoft.com/office/officeart/2005/8/layout/process5"/>
    <dgm:cxn modelId="{D7B31731-8B01-4D36-B8D0-AD421B3667D4}" srcId="{C5DA818B-11CE-4C9C-8E2A-33C664145CD1}" destId="{0DE83DF4-C279-4288-9C50-2E2974C2F12E}" srcOrd="1" destOrd="0" parTransId="{4A533C2F-0F77-4EB7-9A0B-9F4B36F97293}" sibTransId="{0E992138-CE74-4149-9DE6-85CE561EB28E}"/>
    <dgm:cxn modelId="{9FA453F7-3358-4BE0-B14B-CD3DEBA96789}" type="presOf" srcId="{0DE83DF4-C279-4288-9C50-2E2974C2F12E}" destId="{CA9D7CE3-1A9C-4FE7-A38B-A1FD82311842}" srcOrd="0" destOrd="0" presId="urn:microsoft.com/office/officeart/2005/8/layout/process5"/>
    <dgm:cxn modelId="{A5C39C8B-287B-4EC3-9E58-AC84A1ACCEDF}" type="presOf" srcId="{C5DA818B-11CE-4C9C-8E2A-33C664145CD1}" destId="{22BFAACF-342F-407C-8312-43E2D86A86B3}" srcOrd="0" destOrd="0" presId="urn:microsoft.com/office/officeart/2005/8/layout/process5"/>
    <dgm:cxn modelId="{50DA260D-543D-4D6D-8E96-987112D528C1}" type="presOf" srcId="{3BEB5732-EBD6-4EC7-BEB9-210BA19D0318}" destId="{4D2C8C85-236F-45AC-995F-86C88C43465B}" srcOrd="0" destOrd="0" presId="urn:microsoft.com/office/officeart/2005/8/layout/process5"/>
    <dgm:cxn modelId="{BDB94D49-4527-42CA-80CA-BB9BDE0DC7F5}" type="presOf" srcId="{9587F205-1694-46A0-9339-935CF71BE915}" destId="{9A557479-0092-448A-B0CE-5A58536D7926}" srcOrd="0" destOrd="0" presId="urn:microsoft.com/office/officeart/2005/8/layout/process5"/>
    <dgm:cxn modelId="{8996ABE2-2ADE-42A6-828C-31636480374D}" srcId="{C5DA818B-11CE-4C9C-8E2A-33C664145CD1}" destId="{3BEB5732-EBD6-4EC7-BEB9-210BA19D0318}" srcOrd="2" destOrd="0" parTransId="{C9A058A6-8861-4495-A705-D808D6BFCBD1}" sibTransId="{75C2D920-135B-451C-B52D-18F3D79B2AF8}"/>
    <dgm:cxn modelId="{465DD81E-F1FD-4532-8303-290EB9A07470}" type="presOf" srcId="{46F37DE3-ECAF-420D-8707-28D1D8704565}" destId="{FD4BD8C7-7C25-4DF0-8485-B9B937AC27ED}" srcOrd="1" destOrd="0" presId="urn:microsoft.com/office/officeart/2005/8/layout/process5"/>
    <dgm:cxn modelId="{C1D48213-08F7-4122-AC97-E107BB842A12}" srcId="{C5DA818B-11CE-4C9C-8E2A-33C664145CD1}" destId="{E75E4D35-7ECE-4EDE-90BE-CA198F51AC05}" srcOrd="3" destOrd="0" parTransId="{C71F12E3-B1C0-4258-8341-7E78DD53614C}" sibTransId="{46F37DE3-ECAF-420D-8707-28D1D8704565}"/>
    <dgm:cxn modelId="{EAA7C767-6439-4147-86C9-B95BA920AD7B}" type="presOf" srcId="{75C2D920-135B-451C-B52D-18F3D79B2AF8}" destId="{F683D09D-456D-4D9F-BD19-35731D2715A1}" srcOrd="1" destOrd="0" presId="urn:microsoft.com/office/officeart/2005/8/layout/process5"/>
    <dgm:cxn modelId="{30E719DF-3DAB-4F9D-AB8A-D93DD07624FD}" type="presOf" srcId="{0E992138-CE74-4149-9DE6-85CE561EB28E}" destId="{BECFC45D-12F8-40D5-A04B-94CE8A5EE986}" srcOrd="0" destOrd="0" presId="urn:microsoft.com/office/officeart/2005/8/layout/process5"/>
    <dgm:cxn modelId="{619843C5-F79A-4C09-8237-568AF1623A5B}" type="presOf" srcId="{46F37DE3-ECAF-420D-8707-28D1D8704565}" destId="{9636550B-5EE2-4AF9-9492-F5239D8A4125}" srcOrd="0" destOrd="0" presId="urn:microsoft.com/office/officeart/2005/8/layout/process5"/>
    <dgm:cxn modelId="{6B22458E-E009-4B83-8860-003B0E4CA815}" srcId="{C5DA818B-11CE-4C9C-8E2A-33C664145CD1}" destId="{9587F205-1694-46A0-9339-935CF71BE915}" srcOrd="0" destOrd="0" parTransId="{BC717BED-AB16-4C76-8140-F658FCA09794}" sibTransId="{A67D4849-4B27-4E2D-B3F2-1C93A9E86F69}"/>
    <dgm:cxn modelId="{83ABA940-58DF-4290-88C5-40A9911C74C2}" type="presOf" srcId="{320801EC-4793-4439-AF56-0E69C8F4BC21}" destId="{79356E57-ACBD-4BF9-A9A3-42A48D825A59}" srcOrd="0" destOrd="0" presId="urn:microsoft.com/office/officeart/2005/8/layout/process5"/>
    <dgm:cxn modelId="{2445B734-3A59-421E-9C07-0BAF97CA4B13}" type="presParOf" srcId="{22BFAACF-342F-407C-8312-43E2D86A86B3}" destId="{9A557479-0092-448A-B0CE-5A58536D7926}" srcOrd="0" destOrd="0" presId="urn:microsoft.com/office/officeart/2005/8/layout/process5"/>
    <dgm:cxn modelId="{749D2447-B813-41B0-97E9-09AA3983088C}" type="presParOf" srcId="{22BFAACF-342F-407C-8312-43E2D86A86B3}" destId="{BF552834-727B-4A4A-8CA2-E19E86662452}" srcOrd="1" destOrd="0" presId="urn:microsoft.com/office/officeart/2005/8/layout/process5"/>
    <dgm:cxn modelId="{BE6D1541-B2C6-4A64-AA55-1CAB8F1D5DC1}" type="presParOf" srcId="{BF552834-727B-4A4A-8CA2-E19E86662452}" destId="{031F7DB3-FD4A-4527-A57F-08F309FBE8FB}" srcOrd="0" destOrd="0" presId="urn:microsoft.com/office/officeart/2005/8/layout/process5"/>
    <dgm:cxn modelId="{B7932435-5D94-4038-A142-ED0AE341C57E}" type="presParOf" srcId="{22BFAACF-342F-407C-8312-43E2D86A86B3}" destId="{CA9D7CE3-1A9C-4FE7-A38B-A1FD82311842}" srcOrd="2" destOrd="0" presId="urn:microsoft.com/office/officeart/2005/8/layout/process5"/>
    <dgm:cxn modelId="{1A2DBD8B-910B-4D13-95B1-835130B880EB}" type="presParOf" srcId="{22BFAACF-342F-407C-8312-43E2D86A86B3}" destId="{BECFC45D-12F8-40D5-A04B-94CE8A5EE986}" srcOrd="3" destOrd="0" presId="urn:microsoft.com/office/officeart/2005/8/layout/process5"/>
    <dgm:cxn modelId="{7E2DBC4D-3CCB-4DFB-B249-507350C8FC74}" type="presParOf" srcId="{BECFC45D-12F8-40D5-A04B-94CE8A5EE986}" destId="{2027CFEE-CDCB-4A58-AA3B-59B1A3861792}" srcOrd="0" destOrd="0" presId="urn:microsoft.com/office/officeart/2005/8/layout/process5"/>
    <dgm:cxn modelId="{48B03F28-0DBE-444F-B20B-91DBB472B7BD}" type="presParOf" srcId="{22BFAACF-342F-407C-8312-43E2D86A86B3}" destId="{4D2C8C85-236F-45AC-995F-86C88C43465B}" srcOrd="4" destOrd="0" presId="urn:microsoft.com/office/officeart/2005/8/layout/process5"/>
    <dgm:cxn modelId="{F2124799-C83B-4A08-A2D4-1C977F415C7E}" type="presParOf" srcId="{22BFAACF-342F-407C-8312-43E2D86A86B3}" destId="{40FC0476-7B7A-412F-AE38-B3715BA04471}" srcOrd="5" destOrd="0" presId="urn:microsoft.com/office/officeart/2005/8/layout/process5"/>
    <dgm:cxn modelId="{BF42A563-C609-4B7E-8047-79F648068D57}" type="presParOf" srcId="{40FC0476-7B7A-412F-AE38-B3715BA04471}" destId="{F683D09D-456D-4D9F-BD19-35731D2715A1}" srcOrd="0" destOrd="0" presId="urn:microsoft.com/office/officeart/2005/8/layout/process5"/>
    <dgm:cxn modelId="{3F48FEA0-6B5B-4C17-80F6-975E5DB96D6F}" type="presParOf" srcId="{22BFAACF-342F-407C-8312-43E2D86A86B3}" destId="{6DC1FF4B-5A22-4D24-9EFF-CF43804BE00B}" srcOrd="6" destOrd="0" presId="urn:microsoft.com/office/officeart/2005/8/layout/process5"/>
    <dgm:cxn modelId="{E1D48181-7B46-43E5-A633-E92E54678A57}" type="presParOf" srcId="{22BFAACF-342F-407C-8312-43E2D86A86B3}" destId="{9636550B-5EE2-4AF9-9492-F5239D8A4125}" srcOrd="7" destOrd="0" presId="urn:microsoft.com/office/officeart/2005/8/layout/process5"/>
    <dgm:cxn modelId="{C130BBC6-053D-496E-ABDA-94E29CF6A250}" type="presParOf" srcId="{9636550B-5EE2-4AF9-9492-F5239D8A4125}" destId="{FD4BD8C7-7C25-4DF0-8485-B9B937AC27ED}" srcOrd="0" destOrd="0" presId="urn:microsoft.com/office/officeart/2005/8/layout/process5"/>
    <dgm:cxn modelId="{05A8C6EB-A9EA-4913-B4D3-E3030ED82292}" type="presParOf" srcId="{22BFAACF-342F-407C-8312-43E2D86A86B3}" destId="{79356E57-ACBD-4BF9-A9A3-42A48D825A59}" srcOrd="8" destOrd="0" presId="urn:microsoft.com/office/officeart/2005/8/layout/process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57479-0092-448A-B0CE-5A58536D7926}">
      <dsp:nvSpPr>
        <dsp:cNvPr id="0" name=""/>
        <dsp:cNvSpPr/>
      </dsp:nvSpPr>
      <dsp:spPr>
        <a:xfrm>
          <a:off x="1146544" y="0"/>
          <a:ext cx="1665813" cy="999487"/>
        </a:xfrm>
        <a:prstGeom prst="roundRect">
          <a:avLst>
            <a:gd name="adj" fmla="val 10000"/>
          </a:avLst>
        </a:prstGeom>
        <a:solidFill>
          <a:schemeClr val="bg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F0"/>
              </a:solidFill>
            </a:rPr>
            <a:t>Test Plan</a:t>
          </a:r>
          <a:endParaRPr lang="en-US" sz="2000" b="1" kern="1200" dirty="0">
            <a:solidFill>
              <a:srgbClr val="00B0F0"/>
            </a:solidFill>
          </a:endParaRPr>
        </a:p>
      </dsp:txBody>
      <dsp:txXfrm>
        <a:off x="1175818" y="29274"/>
        <a:ext cx="1607265" cy="940939"/>
      </dsp:txXfrm>
    </dsp:sp>
    <dsp:sp modelId="{BF552834-727B-4A4A-8CA2-E19E86662452}">
      <dsp:nvSpPr>
        <dsp:cNvPr id="0" name=""/>
        <dsp:cNvSpPr/>
      </dsp:nvSpPr>
      <dsp:spPr>
        <a:xfrm rot="2033">
          <a:off x="2959322" y="293867"/>
          <a:ext cx="354052" cy="413121"/>
        </a:xfrm>
        <a:prstGeom prst="rightArrow">
          <a:avLst>
            <a:gd name="adj1" fmla="val 60000"/>
            <a:gd name="adj2" fmla="val 50000"/>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959322" y="376460"/>
        <a:ext cx="247836" cy="247873"/>
      </dsp:txXfrm>
    </dsp:sp>
    <dsp:sp modelId="{CA9D7CE3-1A9C-4FE7-A38B-A1FD82311842}">
      <dsp:nvSpPr>
        <dsp:cNvPr id="0" name=""/>
        <dsp:cNvSpPr/>
      </dsp:nvSpPr>
      <dsp:spPr>
        <a:xfrm>
          <a:off x="3480381" y="1380"/>
          <a:ext cx="1665813" cy="999487"/>
        </a:xfrm>
        <a:prstGeom prst="roundRect">
          <a:avLst>
            <a:gd name="adj" fmla="val 10000"/>
          </a:avLst>
        </a:prstGeom>
        <a:solidFill>
          <a:schemeClr val="bg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F0"/>
              </a:solidFill>
            </a:rPr>
            <a:t>Create TC template</a:t>
          </a:r>
          <a:endParaRPr lang="en-US" sz="2000" b="1" kern="1200" dirty="0">
            <a:solidFill>
              <a:srgbClr val="00B0F0"/>
            </a:solidFill>
          </a:endParaRPr>
        </a:p>
      </dsp:txBody>
      <dsp:txXfrm>
        <a:off x="3509655" y="30654"/>
        <a:ext cx="1607265" cy="940939"/>
      </dsp:txXfrm>
    </dsp:sp>
    <dsp:sp modelId="{BECFC45D-12F8-40D5-A04B-94CE8A5EE986}">
      <dsp:nvSpPr>
        <dsp:cNvPr id="0" name=""/>
        <dsp:cNvSpPr/>
      </dsp:nvSpPr>
      <dsp:spPr>
        <a:xfrm rot="5400000">
          <a:off x="4136712" y="1117475"/>
          <a:ext cx="353152" cy="413121"/>
        </a:xfrm>
        <a:prstGeom prst="rightArrow">
          <a:avLst>
            <a:gd name="adj1" fmla="val 60000"/>
            <a:gd name="adj2" fmla="val 50000"/>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4189352" y="1147459"/>
        <a:ext cx="247873" cy="247206"/>
      </dsp:txXfrm>
    </dsp:sp>
    <dsp:sp modelId="{4D2C8C85-236F-45AC-995F-86C88C43465B}">
      <dsp:nvSpPr>
        <dsp:cNvPr id="0" name=""/>
        <dsp:cNvSpPr/>
      </dsp:nvSpPr>
      <dsp:spPr>
        <a:xfrm>
          <a:off x="3480381" y="1667193"/>
          <a:ext cx="1665813" cy="999487"/>
        </a:xfrm>
        <a:prstGeom prst="roundRect">
          <a:avLst>
            <a:gd name="adj" fmla="val 10000"/>
          </a:avLst>
        </a:prstGeom>
        <a:solidFill>
          <a:schemeClr val="bg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F0"/>
              </a:solidFill>
            </a:rPr>
            <a:t>Write TC (based on SRS</a:t>
          </a:r>
          <a:r>
            <a:rPr lang="en-US" sz="2000" kern="1200" dirty="0" smtClean="0">
              <a:solidFill>
                <a:srgbClr val="00B0F0"/>
              </a:solidFill>
            </a:rPr>
            <a:t>)</a:t>
          </a:r>
          <a:endParaRPr lang="en-US" sz="2000" kern="1200" dirty="0">
            <a:solidFill>
              <a:srgbClr val="00B0F0"/>
            </a:solidFill>
          </a:endParaRPr>
        </a:p>
      </dsp:txBody>
      <dsp:txXfrm>
        <a:off x="3509655" y="1696467"/>
        <a:ext cx="1607265" cy="940939"/>
      </dsp:txXfrm>
    </dsp:sp>
    <dsp:sp modelId="{40FC0476-7B7A-412F-AE38-B3715BA04471}">
      <dsp:nvSpPr>
        <dsp:cNvPr id="0" name=""/>
        <dsp:cNvSpPr/>
      </dsp:nvSpPr>
      <dsp:spPr>
        <a:xfrm rot="10800000">
          <a:off x="2980637" y="1960376"/>
          <a:ext cx="353152" cy="413121"/>
        </a:xfrm>
        <a:prstGeom prst="rightArrow">
          <a:avLst>
            <a:gd name="adj1" fmla="val 60000"/>
            <a:gd name="adj2" fmla="val 50000"/>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086583" y="2043000"/>
        <a:ext cx="247206" cy="247873"/>
      </dsp:txXfrm>
    </dsp:sp>
    <dsp:sp modelId="{6DC1FF4B-5A22-4D24-9EFF-CF43804BE00B}">
      <dsp:nvSpPr>
        <dsp:cNvPr id="0" name=""/>
        <dsp:cNvSpPr/>
      </dsp:nvSpPr>
      <dsp:spPr>
        <a:xfrm>
          <a:off x="1148243" y="1667193"/>
          <a:ext cx="1665813" cy="999487"/>
        </a:xfrm>
        <a:prstGeom prst="roundRect">
          <a:avLst>
            <a:gd name="adj" fmla="val 10000"/>
          </a:avLst>
        </a:prstGeom>
        <a:solidFill>
          <a:schemeClr val="bg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F0"/>
              </a:solidFill>
            </a:rPr>
            <a:t>Review TC</a:t>
          </a:r>
          <a:endParaRPr lang="en-US" sz="2000" b="1" kern="1200" dirty="0">
            <a:solidFill>
              <a:srgbClr val="00B0F0"/>
            </a:solidFill>
          </a:endParaRPr>
        </a:p>
      </dsp:txBody>
      <dsp:txXfrm>
        <a:off x="1177517" y="1696467"/>
        <a:ext cx="1607265" cy="940939"/>
      </dsp:txXfrm>
    </dsp:sp>
    <dsp:sp modelId="{9636550B-5EE2-4AF9-9492-F5239D8A4125}">
      <dsp:nvSpPr>
        <dsp:cNvPr id="0" name=""/>
        <dsp:cNvSpPr/>
      </dsp:nvSpPr>
      <dsp:spPr>
        <a:xfrm rot="5400000">
          <a:off x="1804573" y="2783288"/>
          <a:ext cx="353152" cy="413121"/>
        </a:xfrm>
        <a:prstGeom prst="rightArrow">
          <a:avLst>
            <a:gd name="adj1" fmla="val 60000"/>
            <a:gd name="adj2" fmla="val 50000"/>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857213" y="2813272"/>
        <a:ext cx="247873" cy="247206"/>
      </dsp:txXfrm>
    </dsp:sp>
    <dsp:sp modelId="{79356E57-ACBD-4BF9-A9A3-42A48D825A59}">
      <dsp:nvSpPr>
        <dsp:cNvPr id="0" name=""/>
        <dsp:cNvSpPr/>
      </dsp:nvSpPr>
      <dsp:spPr>
        <a:xfrm>
          <a:off x="1148243" y="3333006"/>
          <a:ext cx="1665813" cy="999487"/>
        </a:xfrm>
        <a:prstGeom prst="roundRect">
          <a:avLst>
            <a:gd name="adj" fmla="val 10000"/>
          </a:avLst>
        </a:prstGeom>
        <a:solidFill>
          <a:schemeClr val="bg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solidFill>
                <a:srgbClr val="00B0F0"/>
              </a:solidFill>
            </a:rPr>
            <a:t>Test Execution</a:t>
          </a:r>
          <a:endParaRPr lang="en-US" sz="2000" b="1" i="0" kern="1200" dirty="0">
            <a:solidFill>
              <a:srgbClr val="00B0F0"/>
            </a:solidFill>
          </a:endParaRPr>
        </a:p>
      </dsp:txBody>
      <dsp:txXfrm>
        <a:off x="1177517" y="3362280"/>
        <a:ext cx="1607265" cy="9409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22E78-E5C4-4274-958D-55C619CF0DB2}" type="datetimeFigureOut">
              <a:rPr lang="en-US" smtClean="0"/>
              <a:pPr/>
              <a:t>4/15/2012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7DF41-C0BF-4D22-BEA0-55079F2F0ECD}" type="slidenum">
              <a:rPr lang="en-US" smtClean="0"/>
              <a:pPr/>
              <a:t>‹#›</a:t>
            </a:fld>
            <a:endParaRPr lang="en-US"/>
          </a:p>
        </p:txBody>
      </p:sp>
    </p:spTree>
    <p:extLst>
      <p:ext uri="{BB962C8B-B14F-4D97-AF65-F5344CB8AC3E}">
        <p14:creationId xmlns="" xmlns:p14="http://schemas.microsoft.com/office/powerpoint/2010/main" val="252298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1</a:t>
            </a:fld>
            <a:endParaRPr lang="en-US"/>
          </a:p>
        </p:txBody>
      </p:sp>
    </p:spTree>
    <p:extLst>
      <p:ext uri="{BB962C8B-B14F-4D97-AF65-F5344CB8AC3E}">
        <p14:creationId xmlns="" xmlns:p14="http://schemas.microsoft.com/office/powerpoint/2010/main" val="52896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11</a:t>
            </a:fld>
            <a:endParaRPr lang="en-US"/>
          </a:p>
        </p:txBody>
      </p:sp>
    </p:spTree>
    <p:extLst>
      <p:ext uri="{BB962C8B-B14F-4D97-AF65-F5344CB8AC3E}">
        <p14:creationId xmlns="" xmlns:p14="http://schemas.microsoft.com/office/powerpoint/2010/main" val="372411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267DF41-C0BF-4D22-BEA0-55079F2F0EC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267DF41-C0BF-4D22-BEA0-55079F2F0EC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15</a:t>
            </a:fld>
            <a:endParaRPr lang="en-US"/>
          </a:p>
        </p:txBody>
      </p:sp>
    </p:spTree>
    <p:extLst>
      <p:ext uri="{BB962C8B-B14F-4D97-AF65-F5344CB8AC3E}">
        <p14:creationId xmlns="" xmlns:p14="http://schemas.microsoft.com/office/powerpoint/2010/main" val="372411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2</a:t>
            </a:fld>
            <a:endParaRPr lang="en-US"/>
          </a:p>
        </p:txBody>
      </p:sp>
    </p:spTree>
    <p:extLst>
      <p:ext uri="{BB962C8B-B14F-4D97-AF65-F5344CB8AC3E}">
        <p14:creationId xmlns="" xmlns:p14="http://schemas.microsoft.com/office/powerpoint/2010/main" val="1007571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Char char="-"/>
            </a:pPr>
            <a:endParaRPr lang="en-US" baseline="0" dirty="0" smtClean="0"/>
          </a:p>
        </p:txBody>
      </p:sp>
      <p:sp>
        <p:nvSpPr>
          <p:cNvPr id="4" name="Slide Number Placeholder 3"/>
          <p:cNvSpPr>
            <a:spLocks noGrp="1"/>
          </p:cNvSpPr>
          <p:nvPr>
            <p:ph type="sldNum" sz="quarter" idx="10"/>
          </p:nvPr>
        </p:nvSpPr>
        <p:spPr/>
        <p:txBody>
          <a:bodyPr/>
          <a:lstStyle/>
          <a:p>
            <a:fld id="{7267DF41-C0BF-4D22-BEA0-55079F2F0ECD}"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vi-VN"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a:t>
            </a:r>
            <a:r>
              <a:rPr lang="en-US" baseline="0" dirty="0" smtClean="0"/>
              <a:t> </a:t>
            </a:r>
            <a:r>
              <a:rPr lang="en-US" baseline="0" dirty="0" err="1" smtClean="0"/>
              <a:t>lại</a:t>
            </a:r>
            <a:r>
              <a:rPr lang="en-US" baseline="0" dirty="0" smtClean="0"/>
              <a:t> ERD </a:t>
            </a:r>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a:lstStyle/>
          <a:p>
            <a:fld id="{FE8B5ABC-2B60-4E34-9729-FAE3F5D736A0}" type="slidenum">
              <a:rPr lang="en-US"/>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Giới</a:t>
            </a:r>
            <a:r>
              <a:rPr lang="en-US" baseline="0" dirty="0" smtClean="0"/>
              <a:t> </a:t>
            </a:r>
            <a:r>
              <a:rPr lang="en-US" baseline="0" dirty="0" err="1" smtClean="0"/>
              <a:t>thiệu</a:t>
            </a:r>
            <a:r>
              <a:rPr lang="en-US" baseline="0" dirty="0" smtClean="0"/>
              <a:t> </a:t>
            </a:r>
            <a:r>
              <a:rPr lang="en-US" baseline="0" dirty="0" err="1" smtClean="0"/>
              <a:t>các</a:t>
            </a:r>
            <a:r>
              <a:rPr lang="en-US" baseline="0" dirty="0" smtClean="0"/>
              <a:t> </a:t>
            </a:r>
            <a:r>
              <a:rPr lang="en-US" baseline="0" dirty="0" err="1" smtClean="0"/>
              <a:t>thành</a:t>
            </a:r>
            <a:r>
              <a:rPr lang="en-US" baseline="0" dirty="0" smtClean="0"/>
              <a:t> </a:t>
            </a:r>
            <a:r>
              <a:rPr lang="en-US" baseline="0" dirty="0" err="1" smtClean="0"/>
              <a:t>viên</a:t>
            </a:r>
            <a:r>
              <a:rPr lang="en-US" baseline="0" dirty="0" smtClean="0"/>
              <a:t> </a:t>
            </a:r>
            <a:r>
              <a:rPr lang="en-US" baseline="0" dirty="0" err="1" smtClean="0"/>
              <a:t>trong</a:t>
            </a:r>
            <a:r>
              <a:rPr lang="en-US" baseline="0" dirty="0" smtClean="0"/>
              <a:t> </a:t>
            </a:r>
            <a:r>
              <a:rPr lang="en-US" baseline="0" dirty="0" err="1" smtClean="0"/>
              <a:t>nhóm</a:t>
            </a:r>
            <a:r>
              <a:rPr lang="en-US" baseline="0" dirty="0" smtClean="0"/>
              <a:t> </a:t>
            </a:r>
            <a:r>
              <a:rPr lang="en-US" baseline="0" dirty="0" err="1" smtClean="0"/>
              <a:t>và</a:t>
            </a:r>
            <a:r>
              <a:rPr lang="en-US" baseline="0" dirty="0" smtClean="0"/>
              <a:t> role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thành</a:t>
            </a:r>
            <a:r>
              <a:rPr lang="en-US" baseline="0" dirty="0" smtClean="0"/>
              <a:t> </a:t>
            </a:r>
            <a:r>
              <a:rPr lang="en-US" baseline="0" dirty="0" err="1" smtClean="0"/>
              <a:t>viên</a:t>
            </a:r>
            <a:endParaRPr lang="en-US" dirty="0" smtClean="0"/>
          </a:p>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3</a:t>
            </a:fld>
            <a:endParaRPr lang="en-US"/>
          </a:p>
        </p:txBody>
      </p:sp>
    </p:spTree>
    <p:extLst>
      <p:ext uri="{BB962C8B-B14F-4D97-AF65-F5344CB8AC3E}">
        <p14:creationId xmlns="" xmlns:p14="http://schemas.microsoft.com/office/powerpoint/2010/main" val="1007571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a:lstStyle/>
          <a:p>
            <a:fld id="{DA7F92B2-9CE9-43C9-A104-E16F7FC3A4FC}" type="slidenum">
              <a:rPr lang="en-US"/>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4</a:t>
            </a:fld>
            <a:endParaRPr lang="en-US"/>
          </a:p>
        </p:txBody>
      </p:sp>
    </p:spTree>
    <p:extLst>
      <p:ext uri="{BB962C8B-B14F-4D97-AF65-F5344CB8AC3E}">
        <p14:creationId xmlns="" xmlns:p14="http://schemas.microsoft.com/office/powerpoint/2010/main" val="10741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5</a:t>
            </a:fld>
            <a:endParaRPr lang="en-US"/>
          </a:p>
        </p:txBody>
      </p:sp>
    </p:spTree>
    <p:extLst>
      <p:ext uri="{BB962C8B-B14F-4D97-AF65-F5344CB8AC3E}">
        <p14:creationId xmlns="" xmlns:p14="http://schemas.microsoft.com/office/powerpoint/2010/main" val="141755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6</a:t>
            </a:fld>
            <a:endParaRPr lang="en-US"/>
          </a:p>
        </p:txBody>
      </p:sp>
    </p:spTree>
    <p:extLst>
      <p:ext uri="{BB962C8B-B14F-4D97-AF65-F5344CB8AC3E}">
        <p14:creationId xmlns="" xmlns:p14="http://schemas.microsoft.com/office/powerpoint/2010/main" val="225713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7</a:t>
            </a:fld>
            <a:endParaRPr lang="en-US"/>
          </a:p>
        </p:txBody>
      </p:sp>
    </p:spTree>
    <p:extLst>
      <p:ext uri="{BB962C8B-B14F-4D97-AF65-F5344CB8AC3E}">
        <p14:creationId xmlns="" xmlns:p14="http://schemas.microsoft.com/office/powerpoint/2010/main" val="141755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8</a:t>
            </a:fld>
            <a:endParaRPr lang="en-US"/>
          </a:p>
        </p:txBody>
      </p:sp>
    </p:spTree>
    <p:extLst>
      <p:ext uri="{BB962C8B-B14F-4D97-AF65-F5344CB8AC3E}">
        <p14:creationId xmlns="" xmlns:p14="http://schemas.microsoft.com/office/powerpoint/2010/main" val="372411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67DF41-C0BF-4D22-BEA0-55079F2F0EC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6" name="Rectangle 24"/>
          <p:cNvSpPr>
            <a:spLocks noChangeArrowheads="1"/>
          </p:cNvSpPr>
          <p:nvPr/>
        </p:nvSpPr>
        <p:spPr bwMode="auto">
          <a:xfrm>
            <a:off x="0" y="3527425"/>
            <a:ext cx="9144000" cy="3357563"/>
          </a:xfrm>
          <a:prstGeom prst="rect">
            <a:avLst/>
          </a:prstGeom>
          <a:solidFill>
            <a:schemeClr val="accent2"/>
          </a:solidFill>
          <a:ln w="9525">
            <a:noFill/>
            <a:miter lim="800000"/>
            <a:headEnd/>
            <a:tailEnd/>
          </a:ln>
          <a:effectLst/>
        </p:spPr>
        <p:txBody>
          <a:bodyPr wrap="none" anchor="ctr"/>
          <a:lstStyle/>
          <a:p>
            <a:endParaRPr lang="en-US"/>
          </a:p>
        </p:txBody>
      </p:sp>
      <p:sp>
        <p:nvSpPr>
          <p:cNvPr id="3097" name="Oval 25"/>
          <p:cNvSpPr>
            <a:spLocks noChangeArrowheads="1"/>
          </p:cNvSpPr>
          <p:nvPr/>
        </p:nvSpPr>
        <p:spPr bwMode="ltGray">
          <a:xfrm>
            <a:off x="1258888" y="4508500"/>
            <a:ext cx="4248150" cy="1800225"/>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3076" name="Rectangle 4"/>
          <p:cNvSpPr>
            <a:spLocks noGrp="1" noChangeArrowheads="1"/>
          </p:cNvSpPr>
          <p:nvPr>
            <p:ph type="dt" sz="half" idx="2"/>
          </p:nvPr>
        </p:nvSpPr>
        <p:spPr bwMode="auto">
          <a:xfrm>
            <a:off x="457200" y="6486525"/>
            <a:ext cx="2133600" cy="168275"/>
          </a:xfrm>
        </p:spPr>
        <p:txBody>
          <a:bodyPr/>
          <a:lstStyle>
            <a:lvl1pPr>
              <a:defRPr sz="1200" b="0">
                <a:latin typeface="Arial" charset="0"/>
              </a:defRPr>
            </a:lvl1pPr>
          </a:lstStyle>
          <a:p>
            <a:endParaRPr lang="en-US"/>
          </a:p>
        </p:txBody>
      </p:sp>
      <p:sp>
        <p:nvSpPr>
          <p:cNvPr id="3077" name="Rectangle 5"/>
          <p:cNvSpPr>
            <a:spLocks noGrp="1" noChangeArrowheads="1"/>
          </p:cNvSpPr>
          <p:nvPr>
            <p:ph type="ftr" sz="quarter" idx="3"/>
          </p:nvPr>
        </p:nvSpPr>
        <p:spPr>
          <a:xfrm>
            <a:off x="3124200" y="6486525"/>
            <a:ext cx="2895600" cy="168275"/>
          </a:xfrm>
        </p:spPr>
        <p:txBody>
          <a:bodyPr/>
          <a:lstStyle>
            <a:lvl1pPr algn="ctr">
              <a:defRPr sz="1200" b="0">
                <a:solidFill>
                  <a:schemeClr val="bg1"/>
                </a:solidFill>
                <a:latin typeface="Arial" charset="0"/>
              </a:defRPr>
            </a:lvl1pPr>
          </a:lstStyle>
          <a:p>
            <a:r>
              <a:rPr lang="en-US" smtClean="0"/>
              <a:t>ab</a:t>
            </a:r>
            <a:endParaRPr lang="en-US"/>
          </a:p>
        </p:txBody>
      </p:sp>
      <p:sp>
        <p:nvSpPr>
          <p:cNvPr id="3078" name="Rectangle 6"/>
          <p:cNvSpPr>
            <a:spLocks noGrp="1" noChangeArrowheads="1"/>
          </p:cNvSpPr>
          <p:nvPr>
            <p:ph type="sldNum" sz="quarter" idx="4"/>
          </p:nvPr>
        </p:nvSpPr>
        <p:spPr>
          <a:xfrm>
            <a:off x="6553200" y="6486525"/>
            <a:ext cx="2133600" cy="168275"/>
          </a:xfrm>
        </p:spPr>
        <p:txBody>
          <a:bodyPr/>
          <a:lstStyle>
            <a:lvl1pPr>
              <a:defRPr sz="1200">
                <a:solidFill>
                  <a:schemeClr val="bg1"/>
                </a:solidFill>
              </a:defRPr>
            </a:lvl1pPr>
          </a:lstStyle>
          <a:p>
            <a:fld id="{C82F972C-DAD0-4A31-B244-56AC0F0EA044}" type="slidenum">
              <a:rPr lang="en-US"/>
              <a:pPr/>
              <a:t>‹#›</a:t>
            </a:fld>
            <a:endParaRPr lang="en-US"/>
          </a:p>
        </p:txBody>
      </p:sp>
      <p:sp>
        <p:nvSpPr>
          <p:cNvPr id="3089" name="Rectangle 17"/>
          <p:cNvSpPr>
            <a:spLocks noChangeArrowheads="1"/>
          </p:cNvSpPr>
          <p:nvPr/>
        </p:nvSpPr>
        <p:spPr bwMode="gray">
          <a:xfrm>
            <a:off x="0" y="3141663"/>
            <a:ext cx="9144000" cy="4318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090" name="Oval 18"/>
          <p:cNvSpPr>
            <a:spLocks noChangeArrowheads="1"/>
          </p:cNvSpPr>
          <p:nvPr/>
        </p:nvSpPr>
        <p:spPr bwMode="gray">
          <a:xfrm>
            <a:off x="276225" y="1255713"/>
            <a:ext cx="4656138" cy="4837112"/>
          </a:xfrm>
          <a:prstGeom prst="ellipse">
            <a:avLst/>
          </a:prstGeom>
          <a:solidFill>
            <a:schemeClr val="bg1"/>
          </a:solidFill>
          <a:ln w="9525">
            <a:noFill/>
            <a:round/>
            <a:headEnd/>
            <a:tailEnd/>
          </a:ln>
          <a:effectLst>
            <a:outerShdw dist="172739" dir="3238358" algn="ctr" rotWithShape="0">
              <a:schemeClr val="tx1"/>
            </a:outerShdw>
          </a:effectLst>
        </p:spPr>
        <p:txBody>
          <a:bodyPr wrap="none" anchor="ctr"/>
          <a:lstStyle/>
          <a:p>
            <a:endParaRPr lang="en-US"/>
          </a:p>
        </p:txBody>
      </p:sp>
      <p:sp>
        <p:nvSpPr>
          <p:cNvPr id="3092" name="Freeform 20" descr="1"/>
          <p:cNvSpPr>
            <a:spLocks/>
          </p:cNvSpPr>
          <p:nvPr/>
        </p:nvSpPr>
        <p:spPr bwMode="gray">
          <a:xfrm>
            <a:off x="1130300" y="1416050"/>
            <a:ext cx="2873375" cy="2182813"/>
          </a:xfrm>
          <a:custGeom>
            <a:avLst/>
            <a:gdLst/>
            <a:ahLst/>
            <a:cxnLst>
              <a:cxn ang="0">
                <a:pos x="905" y="1375"/>
              </a:cxn>
              <a:cxn ang="0">
                <a:pos x="1810" y="395"/>
              </a:cxn>
              <a:cxn ang="0">
                <a:pos x="876" y="24"/>
              </a:cxn>
              <a:cxn ang="0">
                <a:pos x="0" y="396"/>
              </a:cxn>
              <a:cxn ang="0">
                <a:pos x="905" y="1375"/>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2" cstate="print"/>
            <a:srcRect/>
            <a:stretch>
              <a:fillRect/>
            </a:stretch>
          </a:blipFill>
          <a:ln w="76200" cmpd="sng">
            <a:noFill/>
            <a:round/>
            <a:headEnd/>
            <a:tailEnd/>
          </a:ln>
          <a:effectLst/>
        </p:spPr>
        <p:txBody>
          <a:bodyPr/>
          <a:lstStyle/>
          <a:p>
            <a:endParaRPr lang="en-US"/>
          </a:p>
        </p:txBody>
      </p:sp>
      <p:sp>
        <p:nvSpPr>
          <p:cNvPr id="3093" name="Freeform 21" descr="2"/>
          <p:cNvSpPr>
            <a:spLocks/>
          </p:cNvSpPr>
          <p:nvPr/>
        </p:nvSpPr>
        <p:spPr bwMode="gray">
          <a:xfrm>
            <a:off x="376238" y="2147888"/>
            <a:ext cx="2103437" cy="3032125"/>
          </a:xfrm>
          <a:custGeom>
            <a:avLst/>
            <a:gdLst/>
            <a:ahLst/>
            <a:cxnLst>
              <a:cxn ang="0">
                <a:pos x="1325" y="960"/>
              </a:cxn>
              <a:cxn ang="0">
                <a:pos x="414" y="0"/>
              </a:cxn>
              <a:cxn ang="0">
                <a:pos x="27" y="1014"/>
              </a:cxn>
              <a:cxn ang="0">
                <a:pos x="402" y="1910"/>
              </a:cxn>
              <a:cxn ang="0">
                <a:pos x="1325" y="960"/>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3" cstate="print"/>
            <a:srcRect/>
            <a:stretch>
              <a:fillRect/>
            </a:stretch>
          </a:blipFill>
          <a:ln w="76200" cmpd="sng">
            <a:noFill/>
            <a:round/>
            <a:headEnd/>
            <a:tailEnd/>
          </a:ln>
          <a:effectLst/>
        </p:spPr>
        <p:txBody>
          <a:bodyPr/>
          <a:lstStyle/>
          <a:p>
            <a:endParaRPr lang="en-US"/>
          </a:p>
        </p:txBody>
      </p:sp>
      <p:sp>
        <p:nvSpPr>
          <p:cNvPr id="3094" name="Freeform 22" descr="55282"/>
          <p:cNvSpPr>
            <a:spLocks/>
          </p:cNvSpPr>
          <p:nvPr/>
        </p:nvSpPr>
        <p:spPr bwMode="gray">
          <a:xfrm>
            <a:off x="1085850" y="3730625"/>
            <a:ext cx="2962275" cy="2219325"/>
          </a:xfrm>
          <a:custGeom>
            <a:avLst/>
            <a:gdLst/>
            <a:ahLst/>
            <a:cxnLst>
              <a:cxn ang="0">
                <a:pos x="927" y="0"/>
              </a:cxn>
              <a:cxn ang="0">
                <a:pos x="0" y="975"/>
              </a:cxn>
              <a:cxn ang="0">
                <a:pos x="996" y="1387"/>
              </a:cxn>
              <a:cxn ang="0">
                <a:pos x="1866" y="996"/>
              </a:cxn>
              <a:cxn ang="0">
                <a:pos x="927" y="0"/>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4" cstate="print"/>
            <a:srcRect/>
            <a:stretch>
              <a:fillRect/>
            </a:stretch>
          </a:blipFill>
          <a:ln w="76200" cmpd="sng">
            <a:noFill/>
            <a:round/>
            <a:headEnd/>
            <a:tailEnd/>
          </a:ln>
          <a:effectLst/>
        </p:spPr>
        <p:txBody>
          <a:bodyPr/>
          <a:lstStyle/>
          <a:p>
            <a:endParaRPr lang="en-US"/>
          </a:p>
        </p:txBody>
      </p:sp>
      <p:sp>
        <p:nvSpPr>
          <p:cNvPr id="3074" name="Rectangle 2"/>
          <p:cNvSpPr>
            <a:spLocks noGrp="1" noChangeArrowheads="1"/>
          </p:cNvSpPr>
          <p:nvPr>
            <p:ph type="ctrTitle"/>
          </p:nvPr>
        </p:nvSpPr>
        <p:spPr>
          <a:xfrm>
            <a:off x="3124200" y="762000"/>
            <a:ext cx="5715000" cy="1828800"/>
          </a:xfrm>
        </p:spPr>
        <p:txBody>
          <a:bodyPr/>
          <a:lstStyle>
            <a:lvl1pPr algn="r">
              <a:defRPr sz="4400">
                <a:solidFill>
                  <a:schemeClr val="tx1"/>
                </a:solidFill>
                <a:effectLst>
                  <a:outerShdw blurRad="38100" dist="38100" dir="2700000" algn="tl">
                    <a:srgbClr val="C0C0C0"/>
                  </a:outerShdw>
                </a:effectLst>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4343400" y="3178175"/>
            <a:ext cx="4572000" cy="381000"/>
          </a:xfrm>
        </p:spPr>
        <p:txBody>
          <a:bodyPr/>
          <a:lstStyle>
            <a:lvl1pPr marL="0" indent="0" algn="r">
              <a:buFont typeface="Wingdings" pitchFamily="2" charset="2"/>
              <a:buNone/>
              <a:defRPr sz="1600" b="0">
                <a:solidFill>
                  <a:schemeClr val="bg1"/>
                </a:solidFill>
              </a:defRPr>
            </a:lvl1pPr>
          </a:lstStyle>
          <a:p>
            <a:r>
              <a:rPr lang="en-US" smtClean="0"/>
              <a:t>Click to edit Master subtitle style</a:t>
            </a:r>
            <a:endParaRPr lang="en-US"/>
          </a:p>
        </p:txBody>
      </p:sp>
      <p:sp>
        <p:nvSpPr>
          <p:cNvPr id="3091" name="Freeform 19" descr="4"/>
          <p:cNvSpPr>
            <a:spLocks/>
          </p:cNvSpPr>
          <p:nvPr/>
        </p:nvSpPr>
        <p:spPr bwMode="gray">
          <a:xfrm>
            <a:off x="2625725" y="2119313"/>
            <a:ext cx="2139950" cy="3116262"/>
          </a:xfrm>
          <a:custGeom>
            <a:avLst/>
            <a:gdLst/>
            <a:ahLst/>
            <a:cxnLst>
              <a:cxn ang="0">
                <a:pos x="951" y="1963"/>
              </a:cxn>
              <a:cxn ang="0">
                <a:pos x="1338" y="977"/>
              </a:cxn>
              <a:cxn ang="0">
                <a:pos x="905" y="0"/>
              </a:cxn>
              <a:cxn ang="0">
                <a:pos x="0" y="987"/>
              </a:cxn>
              <a:cxn ang="0">
                <a:pos x="951" y="1963"/>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cstate="print"/>
            <a:srcRect/>
            <a:stretch>
              <a:fillRect/>
            </a:stretch>
          </a:blipFill>
          <a:ln w="76200" cmpd="sng">
            <a:noFill/>
            <a:round/>
            <a:headEnd/>
            <a:tailEnd/>
          </a:ln>
          <a:effectLst/>
        </p:spPr>
        <p:txBody>
          <a:bodyPr/>
          <a:lstStyle/>
          <a:p>
            <a:endParaRPr lang="en-US"/>
          </a:p>
        </p:txBody>
      </p:sp>
      <p:sp>
        <p:nvSpPr>
          <p:cNvPr id="3095" name="Oval 23"/>
          <p:cNvSpPr>
            <a:spLocks noChangeArrowheads="1"/>
          </p:cNvSpPr>
          <p:nvPr/>
        </p:nvSpPr>
        <p:spPr bwMode="gray">
          <a:xfrm>
            <a:off x="1806575" y="2954338"/>
            <a:ext cx="1655763" cy="1655762"/>
          </a:xfrm>
          <a:prstGeom prst="ellipse">
            <a:avLst/>
          </a:prstGeom>
          <a:solidFill>
            <a:schemeClr val="bg1"/>
          </a:solidFill>
          <a:ln w="9525">
            <a:noFill/>
            <a:round/>
            <a:headEnd/>
            <a:tailEnd/>
          </a:ln>
          <a:effectLst/>
        </p:spPr>
        <p:txBody>
          <a:bodyPr wrap="none" anchor="ctr"/>
          <a:lstStyle/>
          <a:p>
            <a:endParaRPr lang="en-US"/>
          </a:p>
        </p:txBody>
      </p:sp>
      <p:sp>
        <p:nvSpPr>
          <p:cNvPr id="3086" name="Text Box 14"/>
          <p:cNvSpPr txBox="1">
            <a:spLocks noChangeArrowheads="1"/>
          </p:cNvSpPr>
          <p:nvPr/>
        </p:nvSpPr>
        <p:spPr bwMode="auto">
          <a:xfrm>
            <a:off x="1981200" y="3505200"/>
            <a:ext cx="1308100" cy="519113"/>
          </a:xfrm>
          <a:prstGeom prst="rect">
            <a:avLst/>
          </a:prstGeom>
          <a:noFill/>
          <a:ln w="9525">
            <a:noFill/>
            <a:miter lim="800000"/>
            <a:headEnd/>
            <a:tailEnd/>
          </a:ln>
          <a:effectLst/>
        </p:spPr>
        <p:txBody>
          <a:bodyPr>
            <a:spAutoFit/>
          </a:bodyPr>
          <a:lstStyle/>
          <a:p>
            <a:r>
              <a:rPr lang="en-US" sz="2800" b="1">
                <a:latin typeface="Verdana"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ab</a:t>
            </a:r>
            <a:endParaRPr lang="en-US"/>
          </a:p>
        </p:txBody>
      </p:sp>
      <p:sp>
        <p:nvSpPr>
          <p:cNvPr id="6" name="Slide Number Placeholder 5"/>
          <p:cNvSpPr>
            <a:spLocks noGrp="1"/>
          </p:cNvSpPr>
          <p:nvPr>
            <p:ph type="sldNum" sz="quarter" idx="12"/>
          </p:nvPr>
        </p:nvSpPr>
        <p:spPr/>
        <p:txBody>
          <a:bodyPr/>
          <a:lstStyle>
            <a:lvl1pPr>
              <a:defRPr/>
            </a:lvl1pPr>
          </a:lstStyle>
          <a:p>
            <a:fld id="{FFEBBF19-9956-459E-BAF5-FF6F57C9880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ab</a:t>
            </a:r>
            <a:endParaRPr lang="en-US"/>
          </a:p>
        </p:txBody>
      </p:sp>
      <p:sp>
        <p:nvSpPr>
          <p:cNvPr id="6" name="Slide Number Placeholder 5"/>
          <p:cNvSpPr>
            <a:spLocks noGrp="1"/>
          </p:cNvSpPr>
          <p:nvPr>
            <p:ph type="sldNum" sz="quarter" idx="12"/>
          </p:nvPr>
        </p:nvSpPr>
        <p:spPr/>
        <p:txBody>
          <a:bodyPr/>
          <a:lstStyle>
            <a:lvl1pPr>
              <a:defRPr/>
            </a:lvl1pPr>
          </a:lstStyle>
          <a:p>
            <a:fld id="{10C42625-B74C-404C-88DC-2D8D649ECBD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914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41425"/>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81000" y="838200"/>
            <a:ext cx="5943600" cy="254000"/>
          </a:xfrm>
        </p:spPr>
        <p:txBody>
          <a:bodyPr/>
          <a:lstStyle>
            <a:lvl1pPr>
              <a:defRPr/>
            </a:lvl1pPr>
          </a:lstStyle>
          <a:p>
            <a:endParaRPr lang="en-US"/>
          </a:p>
        </p:txBody>
      </p:sp>
      <p:sp>
        <p:nvSpPr>
          <p:cNvPr id="5" name="Footer Placeholder 4"/>
          <p:cNvSpPr>
            <a:spLocks noGrp="1"/>
          </p:cNvSpPr>
          <p:nvPr>
            <p:ph type="ftr" sz="quarter" idx="11"/>
          </p:nvPr>
        </p:nvSpPr>
        <p:spPr>
          <a:xfrm>
            <a:off x="6324600" y="6564313"/>
            <a:ext cx="2362200" cy="244475"/>
          </a:xfrm>
        </p:spPr>
        <p:txBody>
          <a:bodyPr/>
          <a:lstStyle>
            <a:lvl1pPr>
              <a:defRPr/>
            </a:lvl1pPr>
          </a:lstStyle>
          <a:p>
            <a:r>
              <a:rPr lang="en-US" smtClean="0"/>
              <a:t>ab</a:t>
            </a:r>
            <a:endParaRPr lang="en-US"/>
          </a:p>
        </p:txBody>
      </p:sp>
      <p:sp>
        <p:nvSpPr>
          <p:cNvPr id="6" name="Slide Number Placeholder 5"/>
          <p:cNvSpPr>
            <a:spLocks noGrp="1"/>
          </p:cNvSpPr>
          <p:nvPr>
            <p:ph type="sldNum" sz="quarter" idx="12"/>
          </p:nvPr>
        </p:nvSpPr>
        <p:spPr>
          <a:xfrm>
            <a:off x="3124200" y="6553200"/>
            <a:ext cx="2133600" cy="234950"/>
          </a:xfrm>
        </p:spPr>
        <p:txBody>
          <a:bodyPr/>
          <a:lstStyle>
            <a:lvl1pPr>
              <a:defRPr/>
            </a:lvl1pPr>
          </a:lstStyle>
          <a:p>
            <a:fld id="{9A1BDE82-1127-43A1-B3F6-6141D6DEE3E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91400" cy="563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41425"/>
            <a:ext cx="8229600" cy="5248275"/>
          </a:xfrm>
        </p:spPr>
        <p:txBody>
          <a:bodyPr/>
          <a:lstStyle/>
          <a:p>
            <a:r>
              <a:rPr lang="en-US" smtClean="0"/>
              <a:t>Click icon to add chart</a:t>
            </a:r>
            <a:endParaRPr lang="en-US"/>
          </a:p>
        </p:txBody>
      </p:sp>
      <p:sp>
        <p:nvSpPr>
          <p:cNvPr id="4" name="Date Placeholder 3"/>
          <p:cNvSpPr>
            <a:spLocks noGrp="1"/>
          </p:cNvSpPr>
          <p:nvPr>
            <p:ph type="dt" sz="half" idx="10"/>
          </p:nvPr>
        </p:nvSpPr>
        <p:spPr>
          <a:xfrm>
            <a:off x="381000" y="838200"/>
            <a:ext cx="5943600" cy="254000"/>
          </a:xfrm>
        </p:spPr>
        <p:txBody>
          <a:bodyPr/>
          <a:lstStyle>
            <a:lvl1pPr>
              <a:defRPr/>
            </a:lvl1pPr>
          </a:lstStyle>
          <a:p>
            <a:endParaRPr lang="en-US"/>
          </a:p>
        </p:txBody>
      </p:sp>
      <p:sp>
        <p:nvSpPr>
          <p:cNvPr id="5" name="Footer Placeholder 4"/>
          <p:cNvSpPr>
            <a:spLocks noGrp="1"/>
          </p:cNvSpPr>
          <p:nvPr>
            <p:ph type="ftr" sz="quarter" idx="11"/>
          </p:nvPr>
        </p:nvSpPr>
        <p:spPr>
          <a:xfrm>
            <a:off x="6324600" y="6564313"/>
            <a:ext cx="2362200" cy="244475"/>
          </a:xfrm>
        </p:spPr>
        <p:txBody>
          <a:bodyPr/>
          <a:lstStyle>
            <a:lvl1pPr>
              <a:defRPr/>
            </a:lvl1pPr>
          </a:lstStyle>
          <a:p>
            <a:r>
              <a:rPr lang="en-US" smtClean="0"/>
              <a:t>ab</a:t>
            </a:r>
            <a:endParaRPr lang="en-US"/>
          </a:p>
        </p:txBody>
      </p:sp>
      <p:sp>
        <p:nvSpPr>
          <p:cNvPr id="6" name="Slide Number Placeholder 5"/>
          <p:cNvSpPr>
            <a:spLocks noGrp="1"/>
          </p:cNvSpPr>
          <p:nvPr>
            <p:ph type="sldNum" sz="quarter" idx="12"/>
          </p:nvPr>
        </p:nvSpPr>
        <p:spPr>
          <a:xfrm>
            <a:off x="3124200" y="6553200"/>
            <a:ext cx="2133600" cy="234950"/>
          </a:xfrm>
        </p:spPr>
        <p:txBody>
          <a:bodyPr/>
          <a:lstStyle>
            <a:lvl1pPr>
              <a:defRPr/>
            </a:lvl1pPr>
          </a:lstStyle>
          <a:p>
            <a:fld id="{22797C7D-BB96-4A73-9D9A-886FF29A15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ab</a:t>
            </a:r>
            <a:endParaRPr lang="en-US"/>
          </a:p>
        </p:txBody>
      </p:sp>
      <p:sp>
        <p:nvSpPr>
          <p:cNvPr id="6" name="Slide Number Placeholder 5"/>
          <p:cNvSpPr>
            <a:spLocks noGrp="1"/>
          </p:cNvSpPr>
          <p:nvPr>
            <p:ph type="sldNum" sz="quarter" idx="12"/>
          </p:nvPr>
        </p:nvSpPr>
        <p:spPr/>
        <p:txBody>
          <a:bodyPr/>
          <a:lstStyle>
            <a:lvl1pPr>
              <a:defRPr/>
            </a:lvl1pPr>
          </a:lstStyle>
          <a:p>
            <a:fld id="{4FE6B698-B97D-40D8-8A82-A972CB279D6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ab</a:t>
            </a:r>
            <a:endParaRPr lang="en-US"/>
          </a:p>
        </p:txBody>
      </p:sp>
      <p:sp>
        <p:nvSpPr>
          <p:cNvPr id="6" name="Slide Number Placeholder 5"/>
          <p:cNvSpPr>
            <a:spLocks noGrp="1"/>
          </p:cNvSpPr>
          <p:nvPr>
            <p:ph type="sldNum" sz="quarter" idx="12"/>
          </p:nvPr>
        </p:nvSpPr>
        <p:spPr/>
        <p:txBody>
          <a:bodyPr/>
          <a:lstStyle>
            <a:lvl1pPr>
              <a:defRPr/>
            </a:lvl1pPr>
          </a:lstStyle>
          <a:p>
            <a:fld id="{07BB2233-C14A-4FB3-9BC4-8FDF64C7FAD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ab</a:t>
            </a:r>
            <a:endParaRPr lang="en-US"/>
          </a:p>
        </p:txBody>
      </p:sp>
      <p:sp>
        <p:nvSpPr>
          <p:cNvPr id="7" name="Slide Number Placeholder 6"/>
          <p:cNvSpPr>
            <a:spLocks noGrp="1"/>
          </p:cNvSpPr>
          <p:nvPr>
            <p:ph type="sldNum" sz="quarter" idx="12"/>
          </p:nvPr>
        </p:nvSpPr>
        <p:spPr/>
        <p:txBody>
          <a:bodyPr/>
          <a:lstStyle>
            <a:lvl1pPr>
              <a:defRPr/>
            </a:lvl1pPr>
          </a:lstStyle>
          <a:p>
            <a:fld id="{CADBCC49-C63E-4319-A34E-932A5B91F3D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ab</a:t>
            </a:r>
            <a:endParaRPr lang="en-US"/>
          </a:p>
        </p:txBody>
      </p:sp>
      <p:sp>
        <p:nvSpPr>
          <p:cNvPr id="9" name="Slide Number Placeholder 8"/>
          <p:cNvSpPr>
            <a:spLocks noGrp="1"/>
          </p:cNvSpPr>
          <p:nvPr>
            <p:ph type="sldNum" sz="quarter" idx="12"/>
          </p:nvPr>
        </p:nvSpPr>
        <p:spPr/>
        <p:txBody>
          <a:bodyPr/>
          <a:lstStyle>
            <a:lvl1pPr>
              <a:defRPr/>
            </a:lvl1pPr>
          </a:lstStyle>
          <a:p>
            <a:fld id="{D2033C15-BC2F-4D2E-A829-D7FD9EA8067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ab</a:t>
            </a:r>
            <a:endParaRPr lang="en-US"/>
          </a:p>
        </p:txBody>
      </p:sp>
      <p:sp>
        <p:nvSpPr>
          <p:cNvPr id="5" name="Slide Number Placeholder 4"/>
          <p:cNvSpPr>
            <a:spLocks noGrp="1"/>
          </p:cNvSpPr>
          <p:nvPr>
            <p:ph type="sldNum" sz="quarter" idx="12"/>
          </p:nvPr>
        </p:nvSpPr>
        <p:spPr/>
        <p:txBody>
          <a:bodyPr/>
          <a:lstStyle>
            <a:lvl1pPr>
              <a:defRPr/>
            </a:lvl1pPr>
          </a:lstStyle>
          <a:p>
            <a:fld id="{DAE42483-30C6-4A12-8D2F-48FBCE5A489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ab</a:t>
            </a:r>
            <a:endParaRPr lang="en-US"/>
          </a:p>
        </p:txBody>
      </p:sp>
      <p:sp>
        <p:nvSpPr>
          <p:cNvPr id="4" name="Slide Number Placeholder 3"/>
          <p:cNvSpPr>
            <a:spLocks noGrp="1"/>
          </p:cNvSpPr>
          <p:nvPr>
            <p:ph type="sldNum" sz="quarter" idx="12"/>
          </p:nvPr>
        </p:nvSpPr>
        <p:spPr/>
        <p:txBody>
          <a:bodyPr/>
          <a:lstStyle>
            <a:lvl1pPr>
              <a:defRPr/>
            </a:lvl1pPr>
          </a:lstStyle>
          <a:p>
            <a:fld id="{895735C9-40B6-42F2-92BF-F74ECB1F1D4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ab</a:t>
            </a:r>
            <a:endParaRPr lang="en-US"/>
          </a:p>
        </p:txBody>
      </p:sp>
      <p:sp>
        <p:nvSpPr>
          <p:cNvPr id="7" name="Slide Number Placeholder 6"/>
          <p:cNvSpPr>
            <a:spLocks noGrp="1"/>
          </p:cNvSpPr>
          <p:nvPr>
            <p:ph type="sldNum" sz="quarter" idx="12"/>
          </p:nvPr>
        </p:nvSpPr>
        <p:spPr/>
        <p:txBody>
          <a:bodyPr/>
          <a:lstStyle>
            <a:lvl1pPr>
              <a:defRPr/>
            </a:lvl1pPr>
          </a:lstStyle>
          <a:p>
            <a:fld id="{77F64EF3-325C-41DF-8C56-CEF8B55F860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ab</a:t>
            </a:r>
            <a:endParaRPr lang="en-US"/>
          </a:p>
        </p:txBody>
      </p:sp>
      <p:sp>
        <p:nvSpPr>
          <p:cNvPr id="7" name="Slide Number Placeholder 6"/>
          <p:cNvSpPr>
            <a:spLocks noGrp="1"/>
          </p:cNvSpPr>
          <p:nvPr>
            <p:ph type="sldNum" sz="quarter" idx="12"/>
          </p:nvPr>
        </p:nvSpPr>
        <p:spPr/>
        <p:txBody>
          <a:bodyPr/>
          <a:lstStyle>
            <a:lvl1pPr>
              <a:defRPr/>
            </a:lvl1pPr>
          </a:lstStyle>
          <a:p>
            <a:fld id="{B4701195-AC16-46D0-94E9-8ED091BDC3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798513"/>
            <a:ext cx="9144000" cy="312737"/>
          </a:xfrm>
          <a:prstGeom prst="rect">
            <a:avLst/>
          </a:prstGeom>
          <a:solidFill>
            <a:schemeClr val="tx1"/>
          </a:solidFill>
          <a:ln w="9525">
            <a:noFill/>
            <a:miter lim="800000"/>
            <a:headEnd/>
            <a:tailEnd/>
          </a:ln>
          <a:effectLst/>
        </p:spPr>
        <p:txBody>
          <a:bodyPr wrap="none" anchor="ctr"/>
          <a:lstStyle/>
          <a:p>
            <a:endParaRPr lang="en-US"/>
          </a:p>
        </p:txBody>
      </p:sp>
      <p:sp>
        <p:nvSpPr>
          <p:cNvPr id="1040" name="Rectangle 16"/>
          <p:cNvSpPr>
            <a:spLocks noChangeArrowheads="1"/>
          </p:cNvSpPr>
          <p:nvPr/>
        </p:nvSpPr>
        <p:spPr bwMode="white">
          <a:xfrm>
            <a:off x="0" y="0"/>
            <a:ext cx="9144000" cy="836613"/>
          </a:xfrm>
          <a:prstGeom prst="rect">
            <a:avLst/>
          </a:prstGeom>
          <a:solidFill>
            <a:schemeClr val="accent2"/>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414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white">
          <a:xfrm>
            <a:off x="381000" y="838200"/>
            <a:ext cx="5943600"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endParaRPr lang="en-US"/>
          </a:p>
        </p:txBody>
      </p:sp>
      <p:sp>
        <p:nvSpPr>
          <p:cNvPr id="1029" name="Rectangle 5"/>
          <p:cNvSpPr>
            <a:spLocks noGrp="1" noChangeArrowheads="1"/>
          </p:cNvSpPr>
          <p:nvPr>
            <p:ph type="ftr" sz="quarter" idx="3"/>
          </p:nvPr>
        </p:nvSpPr>
        <p:spPr bwMode="auto">
          <a:xfrm>
            <a:off x="6324600" y="6564313"/>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r>
              <a:rPr lang="en-US" smtClean="0"/>
              <a:t>ab</a:t>
            </a:r>
            <a:endParaRPr lang="en-US"/>
          </a:p>
        </p:txBody>
      </p:sp>
      <p:sp>
        <p:nvSpPr>
          <p:cNvPr id="1030" name="Rectangle 6"/>
          <p:cNvSpPr>
            <a:spLocks noGrp="1" noChangeArrowheads="1"/>
          </p:cNvSpPr>
          <p:nvPr>
            <p:ph type="sldNum" sz="quarter" idx="4"/>
          </p:nvPr>
        </p:nvSpPr>
        <p:spPr bwMode="auto">
          <a:xfrm>
            <a:off x="3124200" y="65532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1CF593-F7F0-4B34-8602-AB25869A061D}" type="slidenum">
              <a:rPr lang="en-US"/>
              <a:pPr/>
              <a:t>‹#›</a:t>
            </a:fld>
            <a:endParaRPr lang="en-US"/>
          </a:p>
        </p:txBody>
      </p:sp>
      <p:sp>
        <p:nvSpPr>
          <p:cNvPr id="1026" name="Rectangle 2"/>
          <p:cNvSpPr>
            <a:spLocks noGrp="1" noChangeArrowheads="1"/>
          </p:cNvSpPr>
          <p:nvPr>
            <p:ph type="title"/>
          </p:nvPr>
        </p:nvSpPr>
        <p:spPr bwMode="black">
          <a:xfrm>
            <a:off x="3810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41" name="Group 17"/>
          <p:cNvGrpSpPr>
            <a:grpSpLocks/>
          </p:cNvGrpSpPr>
          <p:nvPr/>
        </p:nvGrpSpPr>
        <p:grpSpPr bwMode="auto">
          <a:xfrm>
            <a:off x="7308850" y="188913"/>
            <a:ext cx="1665288" cy="1512887"/>
            <a:chOff x="4604" y="119"/>
            <a:chExt cx="1049" cy="953"/>
          </a:xfrm>
        </p:grpSpPr>
        <p:sp>
          <p:nvSpPr>
            <p:cNvPr id="1042" name="Oval 18"/>
            <p:cNvSpPr>
              <a:spLocks noChangeArrowheads="1"/>
            </p:cNvSpPr>
            <p:nvPr userDrawn="1"/>
          </p:nvSpPr>
          <p:spPr bwMode="gray">
            <a:xfrm>
              <a:off x="4921" y="845"/>
              <a:ext cx="732" cy="227"/>
            </a:xfrm>
            <a:prstGeom prst="ellipse">
              <a:avLst/>
            </a:prstGeom>
            <a:gradFill rotWithShape="1">
              <a:gsLst>
                <a:gs pos="0">
                  <a:schemeClr val="tx1"/>
                </a:gs>
                <a:gs pos="100000">
                  <a:schemeClr val="tx1">
                    <a:gamma/>
                    <a:tint val="0"/>
                    <a:invGamma/>
                  </a:schemeClr>
                </a:gs>
              </a:gsLst>
              <a:lin ang="18900000" scaled="1"/>
            </a:gradFill>
            <a:ln w="9525">
              <a:noFill/>
              <a:round/>
              <a:headEnd/>
              <a:tailEnd/>
            </a:ln>
            <a:effectLst/>
          </p:spPr>
          <p:txBody>
            <a:bodyPr wrap="none" anchor="ctr"/>
            <a:lstStyle/>
            <a:p>
              <a:endParaRPr lang="en-US"/>
            </a:p>
          </p:txBody>
        </p:sp>
        <p:sp>
          <p:nvSpPr>
            <p:cNvPr id="1043" name="Oval 19"/>
            <p:cNvSpPr>
              <a:spLocks noChangeArrowheads="1"/>
            </p:cNvSpPr>
            <p:nvPr userDrawn="1"/>
          </p:nvSpPr>
          <p:spPr bwMode="gray">
            <a:xfrm>
              <a:off x="4604" y="119"/>
              <a:ext cx="932" cy="911"/>
            </a:xfrm>
            <a:prstGeom prst="ellipse">
              <a:avLst/>
            </a:prstGeom>
            <a:solidFill>
              <a:schemeClr val="bg1"/>
            </a:solidFill>
            <a:ln w="9525">
              <a:noFill/>
              <a:round/>
              <a:headEnd/>
              <a:tailEnd/>
            </a:ln>
            <a:effectLst>
              <a:outerShdw dist="63500" dir="2212194" algn="ctr" rotWithShape="0">
                <a:schemeClr val="tx1"/>
              </a:outerShdw>
            </a:effectLst>
          </p:spPr>
          <p:txBody>
            <a:bodyPr wrap="none" anchor="ctr"/>
            <a:lstStyle/>
            <a:p>
              <a:endParaRPr lang="en-US"/>
            </a:p>
          </p:txBody>
        </p:sp>
        <p:sp>
          <p:nvSpPr>
            <p:cNvPr id="1044" name="Freeform 20" descr="4"/>
            <p:cNvSpPr>
              <a:spLocks/>
            </p:cNvSpPr>
            <p:nvPr userDrawn="1"/>
          </p:nvSpPr>
          <p:spPr bwMode="gray">
            <a:xfrm>
              <a:off x="5077" y="281"/>
              <a:ext cx="426" cy="588"/>
            </a:xfrm>
            <a:custGeom>
              <a:avLst/>
              <a:gdLst/>
              <a:ahLst/>
              <a:cxnLst>
                <a:cxn ang="0">
                  <a:pos x="951" y="1963"/>
                </a:cxn>
                <a:cxn ang="0">
                  <a:pos x="1338" y="977"/>
                </a:cxn>
                <a:cxn ang="0">
                  <a:pos x="905" y="0"/>
                </a:cxn>
                <a:cxn ang="0">
                  <a:pos x="0" y="987"/>
                </a:cxn>
                <a:cxn ang="0">
                  <a:pos x="951" y="1963"/>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15" cstate="print"/>
              <a:srcRect/>
              <a:stretch>
                <a:fillRect/>
              </a:stretch>
            </a:blipFill>
            <a:ln w="76200" cmpd="sng">
              <a:noFill/>
              <a:round/>
              <a:headEnd/>
              <a:tailEnd/>
            </a:ln>
            <a:effectLst/>
          </p:spPr>
          <p:txBody>
            <a:bodyPr/>
            <a:lstStyle/>
            <a:p>
              <a:endParaRPr lang="en-US"/>
            </a:p>
          </p:txBody>
        </p:sp>
        <p:sp>
          <p:nvSpPr>
            <p:cNvPr id="1045" name="Freeform 21" descr="1"/>
            <p:cNvSpPr>
              <a:spLocks/>
            </p:cNvSpPr>
            <p:nvPr userDrawn="1"/>
          </p:nvSpPr>
          <p:spPr bwMode="gray">
            <a:xfrm>
              <a:off x="4779" y="144"/>
              <a:ext cx="572" cy="416"/>
            </a:xfrm>
            <a:custGeom>
              <a:avLst/>
              <a:gdLst/>
              <a:ahLst/>
              <a:cxnLst>
                <a:cxn ang="0">
                  <a:pos x="905" y="1388"/>
                </a:cxn>
                <a:cxn ang="0">
                  <a:pos x="1810" y="408"/>
                </a:cxn>
                <a:cxn ang="0">
                  <a:pos x="874" y="40"/>
                </a:cxn>
                <a:cxn ang="0">
                  <a:pos x="0" y="409"/>
                </a:cxn>
                <a:cxn ang="0">
                  <a:pos x="905" y="1388"/>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16" cstate="print"/>
              <a:srcRect/>
              <a:stretch>
                <a:fillRect/>
              </a:stretch>
            </a:blipFill>
            <a:ln w="76200" cmpd="sng">
              <a:noFill/>
              <a:round/>
              <a:headEnd/>
              <a:tailEnd/>
            </a:ln>
            <a:effectLst/>
          </p:spPr>
          <p:txBody>
            <a:bodyPr/>
            <a:lstStyle/>
            <a:p>
              <a:endParaRPr lang="en-US"/>
            </a:p>
          </p:txBody>
        </p:sp>
        <p:sp>
          <p:nvSpPr>
            <p:cNvPr id="1046" name="Freeform 22" descr="2"/>
            <p:cNvSpPr>
              <a:spLocks/>
            </p:cNvSpPr>
            <p:nvPr userDrawn="1"/>
          </p:nvSpPr>
          <p:spPr bwMode="gray">
            <a:xfrm>
              <a:off x="4629" y="286"/>
              <a:ext cx="419" cy="572"/>
            </a:xfrm>
            <a:custGeom>
              <a:avLst/>
              <a:gdLst/>
              <a:ahLst/>
              <a:cxnLst>
                <a:cxn ang="0">
                  <a:pos x="1325" y="960"/>
                </a:cxn>
                <a:cxn ang="0">
                  <a:pos x="414" y="0"/>
                </a:cxn>
                <a:cxn ang="0">
                  <a:pos x="27" y="1014"/>
                </a:cxn>
                <a:cxn ang="0">
                  <a:pos x="402" y="1910"/>
                </a:cxn>
                <a:cxn ang="0">
                  <a:pos x="1325" y="960"/>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17" cstate="print"/>
              <a:srcRect/>
              <a:stretch>
                <a:fillRect/>
              </a:stretch>
            </a:blipFill>
            <a:ln w="76200" cmpd="sng">
              <a:noFill/>
              <a:round/>
              <a:headEnd/>
              <a:tailEnd/>
            </a:ln>
            <a:effectLst/>
          </p:spPr>
          <p:txBody>
            <a:bodyPr/>
            <a:lstStyle/>
            <a:p>
              <a:endParaRPr lang="en-US"/>
            </a:p>
          </p:txBody>
        </p:sp>
        <p:sp>
          <p:nvSpPr>
            <p:cNvPr id="1047" name="Freeform 23" descr="55282"/>
            <p:cNvSpPr>
              <a:spLocks/>
            </p:cNvSpPr>
            <p:nvPr userDrawn="1"/>
          </p:nvSpPr>
          <p:spPr bwMode="gray">
            <a:xfrm>
              <a:off x="4770" y="585"/>
              <a:ext cx="590" cy="418"/>
            </a:xfrm>
            <a:custGeom>
              <a:avLst/>
              <a:gdLst/>
              <a:ahLst/>
              <a:cxnLst>
                <a:cxn ang="0">
                  <a:pos x="927" y="0"/>
                </a:cxn>
                <a:cxn ang="0">
                  <a:pos x="0" y="975"/>
                </a:cxn>
                <a:cxn ang="0">
                  <a:pos x="996" y="1387"/>
                </a:cxn>
                <a:cxn ang="0">
                  <a:pos x="1866" y="996"/>
                </a:cxn>
                <a:cxn ang="0">
                  <a:pos x="927" y="0"/>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18" cstate="print"/>
              <a:srcRect/>
              <a:stretch>
                <a:fillRect/>
              </a:stretch>
            </a:blipFill>
            <a:ln w="76200" cmpd="sng">
              <a:noFill/>
              <a:round/>
              <a:headEnd/>
              <a:tailEnd/>
            </a:ln>
            <a:effectLst/>
          </p:spPr>
          <p:txBody>
            <a:bodyPr/>
            <a:lstStyle/>
            <a:p>
              <a:endParaRPr lang="en-US"/>
            </a:p>
          </p:txBody>
        </p:sp>
        <p:sp>
          <p:nvSpPr>
            <p:cNvPr id="1048" name="Oval 24"/>
            <p:cNvSpPr>
              <a:spLocks noChangeArrowheads="1"/>
            </p:cNvSpPr>
            <p:nvPr userDrawn="1"/>
          </p:nvSpPr>
          <p:spPr bwMode="gray">
            <a:xfrm>
              <a:off x="4914" y="438"/>
              <a:ext cx="329" cy="313"/>
            </a:xfrm>
            <a:prstGeom prst="ellipse">
              <a:avLst/>
            </a:prstGeom>
            <a:solidFill>
              <a:schemeClr val="bg1"/>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hyperlink" Target="http://jd-software.blogspot.com/2011/06/tortoisesvn-1616.html" TargetMode="External"/><Relationship Id="rId5" Type="http://schemas.openxmlformats.org/officeDocument/2006/relationships/image" Target="../media/image37.pn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n.wikipedia.org/wiki/File:Waterfall_model.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457200"/>
            <a:ext cx="6705600" cy="1828800"/>
          </a:xfrm>
        </p:spPr>
        <p:txBody>
          <a:bodyPr/>
          <a:lstStyle/>
          <a:p>
            <a:r>
              <a:rPr lang="en-US" sz="4800" dirty="0" smtClean="0"/>
              <a:t>YOFOTO WEBSITE</a:t>
            </a:r>
            <a:endParaRPr lang="en-US" sz="4800" dirty="0"/>
          </a:p>
        </p:txBody>
      </p:sp>
      <p:sp>
        <p:nvSpPr>
          <p:cNvPr id="2051" name="Rectangle 3"/>
          <p:cNvSpPr>
            <a:spLocks noGrp="1" noChangeArrowheads="1"/>
          </p:cNvSpPr>
          <p:nvPr>
            <p:ph type="subTitle" idx="1"/>
          </p:nvPr>
        </p:nvSpPr>
        <p:spPr>
          <a:xfrm>
            <a:off x="4800600" y="3081635"/>
            <a:ext cx="3969783" cy="652165"/>
          </a:xfrm>
        </p:spPr>
        <p:txBody>
          <a:bodyPr/>
          <a:lstStyle/>
          <a:p>
            <a:r>
              <a:rPr lang="en-US" sz="3000" b="1" dirty="0" smtClean="0"/>
              <a:t>Capstone Project </a:t>
            </a:r>
          </a:p>
          <a:p>
            <a:endParaRPr lang="en-US" sz="3200" b="1" dirty="0" smtClean="0"/>
          </a:p>
          <a:p>
            <a:endParaRPr lang="en-US" sz="3200" b="1" dirty="0"/>
          </a:p>
        </p:txBody>
      </p:sp>
      <p:pic>
        <p:nvPicPr>
          <p:cNvPr id="2061" name="Picture 13" descr="fpt_university_logo"/>
          <p:cNvPicPr>
            <a:picLocks noChangeAspect="1" noChangeArrowheads="1"/>
          </p:cNvPicPr>
          <p:nvPr/>
        </p:nvPicPr>
        <p:blipFill>
          <a:blip r:embed="rId3" cstate="print"/>
          <a:srcRect/>
          <a:stretch>
            <a:fillRect/>
          </a:stretch>
        </p:blipFill>
        <p:spPr bwMode="auto">
          <a:xfrm>
            <a:off x="76201" y="76200"/>
            <a:ext cx="2209800" cy="1224552"/>
          </a:xfrm>
          <a:prstGeom prst="rect">
            <a:avLst/>
          </a:prstGeom>
          <a:noFill/>
          <a:ln w="9525">
            <a:noFill/>
            <a:miter lim="800000"/>
            <a:headEnd/>
            <a:tailEnd/>
          </a:ln>
        </p:spPr>
      </p:pic>
      <p:sp>
        <p:nvSpPr>
          <p:cNvPr id="18" name="Rectangle 17"/>
          <p:cNvSpPr/>
          <p:nvPr/>
        </p:nvSpPr>
        <p:spPr>
          <a:xfrm>
            <a:off x="533400" y="6257835"/>
            <a:ext cx="3932605" cy="1200329"/>
          </a:xfrm>
          <a:prstGeom prst="rect">
            <a:avLst/>
          </a:prstGeom>
        </p:spPr>
        <p:txBody>
          <a:bodyPr wrap="square">
            <a:spAutoFit/>
          </a:bodyPr>
          <a:lstStyle/>
          <a:p>
            <a:pPr algn="r"/>
            <a:r>
              <a:rPr lang="en-US" sz="3600" b="1" dirty="0" err="1" smtClean="0">
                <a:solidFill>
                  <a:srgbClr val="FFC000"/>
                </a:solidFill>
                <a:latin typeface="Verdana" pitchFamily="34" charset="0"/>
              </a:rPr>
              <a:t>Yofoto</a:t>
            </a:r>
            <a:r>
              <a:rPr lang="en-US" sz="3600" b="1" dirty="0" smtClean="0">
                <a:solidFill>
                  <a:srgbClr val="FFC000"/>
                </a:solidFill>
                <a:latin typeface="Verdana" pitchFamily="34" charset="0"/>
              </a:rPr>
              <a:t> Team</a:t>
            </a:r>
          </a:p>
          <a:p>
            <a:pPr algn="r"/>
            <a:endParaRPr lang="en-US" sz="3600" b="1" dirty="0" smtClean="0">
              <a:solidFill>
                <a:srgbClr val="FFC000"/>
              </a:solidFill>
              <a:latin typeface="Verdana" pitchFamily="34" charset="0"/>
            </a:endParaRPr>
          </a:p>
        </p:txBody>
      </p:sp>
      <p:sp>
        <p:nvSpPr>
          <p:cNvPr id="20" name="TextBox 19"/>
          <p:cNvSpPr txBox="1"/>
          <p:nvPr/>
        </p:nvSpPr>
        <p:spPr>
          <a:xfrm>
            <a:off x="4841161" y="3599795"/>
            <a:ext cx="4302839" cy="4031873"/>
          </a:xfrm>
          <a:prstGeom prst="rect">
            <a:avLst/>
          </a:prstGeom>
          <a:noFill/>
        </p:spPr>
        <p:txBody>
          <a:bodyPr wrap="square" rtlCol="0">
            <a:spAutoFit/>
          </a:bodyPr>
          <a:lstStyle/>
          <a:p>
            <a:pPr lvl="0" algn="r"/>
            <a:r>
              <a:rPr lang="en-GB" sz="2400" b="1" dirty="0" smtClean="0">
                <a:solidFill>
                  <a:schemeClr val="tx2">
                    <a:lumMod val="40000"/>
                    <a:lumOff val="60000"/>
                  </a:schemeClr>
                </a:solidFill>
              </a:rPr>
              <a:t>Supervisor </a:t>
            </a:r>
          </a:p>
          <a:p>
            <a:pPr lvl="0" algn="r"/>
            <a:r>
              <a:rPr lang="en-GB" sz="2400" b="1" dirty="0" err="1" smtClean="0">
                <a:solidFill>
                  <a:schemeClr val="tx2">
                    <a:lumMod val="40000"/>
                    <a:lumOff val="60000"/>
                  </a:schemeClr>
                </a:solidFill>
              </a:rPr>
              <a:t>Nguyễn</a:t>
            </a:r>
            <a:r>
              <a:rPr lang="en-GB" sz="2400" b="1" dirty="0" smtClean="0">
                <a:solidFill>
                  <a:schemeClr val="tx2">
                    <a:lumMod val="40000"/>
                    <a:lumOff val="60000"/>
                  </a:schemeClr>
                </a:solidFill>
              </a:rPr>
              <a:t> </a:t>
            </a:r>
            <a:r>
              <a:rPr lang="en-GB" sz="2400" b="1" dirty="0" err="1" smtClean="0">
                <a:solidFill>
                  <a:schemeClr val="tx2">
                    <a:lumMod val="40000"/>
                    <a:lumOff val="60000"/>
                  </a:schemeClr>
                </a:solidFill>
              </a:rPr>
              <a:t>Hồng</a:t>
            </a:r>
            <a:r>
              <a:rPr lang="en-GB" sz="2400" b="1" dirty="0" smtClean="0">
                <a:solidFill>
                  <a:schemeClr val="tx2">
                    <a:lumMod val="40000"/>
                    <a:lumOff val="60000"/>
                  </a:schemeClr>
                </a:solidFill>
              </a:rPr>
              <a:t> </a:t>
            </a:r>
            <a:r>
              <a:rPr lang="en-GB" sz="2400" b="1" dirty="0" err="1" smtClean="0">
                <a:solidFill>
                  <a:schemeClr val="tx2">
                    <a:lumMod val="40000"/>
                    <a:lumOff val="60000"/>
                  </a:schemeClr>
                </a:solidFill>
              </a:rPr>
              <a:t>Kỳ</a:t>
            </a:r>
            <a:endParaRPr lang="en-GB" sz="2400" b="1" dirty="0" smtClean="0">
              <a:solidFill>
                <a:schemeClr val="tx2">
                  <a:lumMod val="40000"/>
                  <a:lumOff val="60000"/>
                </a:schemeClr>
              </a:solidFill>
            </a:endParaRPr>
          </a:p>
          <a:p>
            <a:pPr lvl="0" algn="r"/>
            <a:endParaRPr lang="en-GB" sz="1600" dirty="0" smtClean="0">
              <a:solidFill>
                <a:schemeClr val="bg1"/>
              </a:solidFill>
            </a:endParaRPr>
          </a:p>
          <a:p>
            <a:pPr lvl="0" algn="r"/>
            <a:r>
              <a:rPr lang="en-GB" sz="2400" dirty="0" err="1" smtClean="0">
                <a:solidFill>
                  <a:schemeClr val="bg1"/>
                </a:solidFill>
              </a:rPr>
              <a:t>Vũ</a:t>
            </a:r>
            <a:r>
              <a:rPr lang="en-GB" sz="2400" dirty="0" smtClean="0">
                <a:solidFill>
                  <a:schemeClr val="bg1"/>
                </a:solidFill>
              </a:rPr>
              <a:t> </a:t>
            </a:r>
            <a:r>
              <a:rPr lang="en-GB" sz="2400" dirty="0" err="1" smtClean="0">
                <a:solidFill>
                  <a:schemeClr val="bg1"/>
                </a:solidFill>
              </a:rPr>
              <a:t>Phương</a:t>
            </a:r>
            <a:r>
              <a:rPr lang="en-GB" sz="2400" dirty="0" smtClean="0">
                <a:solidFill>
                  <a:schemeClr val="bg1"/>
                </a:solidFill>
              </a:rPr>
              <a:t> Dung- 00093 </a:t>
            </a:r>
            <a:endParaRPr lang="en-US" sz="2400" dirty="0">
              <a:solidFill>
                <a:schemeClr val="bg1"/>
              </a:solidFill>
            </a:endParaRPr>
          </a:p>
          <a:p>
            <a:pPr lvl="0" algn="r"/>
            <a:r>
              <a:rPr lang="en-GB" sz="2400" dirty="0" err="1" smtClean="0">
                <a:solidFill>
                  <a:schemeClr val="bg1"/>
                </a:solidFill>
              </a:rPr>
              <a:t>Lương</a:t>
            </a:r>
            <a:r>
              <a:rPr lang="en-GB" sz="2400" dirty="0" smtClean="0">
                <a:solidFill>
                  <a:schemeClr val="bg1"/>
                </a:solidFill>
              </a:rPr>
              <a:t> </a:t>
            </a:r>
            <a:r>
              <a:rPr lang="en-GB" sz="2400" dirty="0" err="1" smtClean="0">
                <a:solidFill>
                  <a:schemeClr val="bg1"/>
                </a:solidFill>
              </a:rPr>
              <a:t>Xuân</a:t>
            </a:r>
            <a:r>
              <a:rPr lang="en-GB" sz="2400" dirty="0" smtClean="0">
                <a:solidFill>
                  <a:schemeClr val="bg1"/>
                </a:solidFill>
              </a:rPr>
              <a:t> </a:t>
            </a:r>
            <a:r>
              <a:rPr lang="en-GB" sz="2400" dirty="0" err="1" smtClean="0">
                <a:solidFill>
                  <a:schemeClr val="bg1"/>
                </a:solidFill>
              </a:rPr>
              <a:t>Hải</a:t>
            </a:r>
            <a:r>
              <a:rPr lang="en-GB" sz="2400" dirty="0" smtClean="0">
                <a:solidFill>
                  <a:schemeClr val="bg1"/>
                </a:solidFill>
              </a:rPr>
              <a:t>- 00476</a:t>
            </a:r>
            <a:endParaRPr lang="en-US" sz="2400" dirty="0">
              <a:solidFill>
                <a:schemeClr val="bg1"/>
              </a:solidFill>
            </a:endParaRPr>
          </a:p>
          <a:p>
            <a:pPr lvl="0" algn="r"/>
            <a:r>
              <a:rPr lang="en-GB" sz="2400" dirty="0" err="1" smtClean="0">
                <a:solidFill>
                  <a:schemeClr val="bg1"/>
                </a:solidFill>
              </a:rPr>
              <a:t>Đào</a:t>
            </a:r>
            <a:r>
              <a:rPr lang="en-GB" sz="2400" dirty="0" smtClean="0">
                <a:solidFill>
                  <a:schemeClr val="bg1"/>
                </a:solidFill>
              </a:rPr>
              <a:t> </a:t>
            </a:r>
            <a:r>
              <a:rPr lang="en-GB" sz="2400" dirty="0" err="1" smtClean="0">
                <a:solidFill>
                  <a:schemeClr val="bg1"/>
                </a:solidFill>
              </a:rPr>
              <a:t>Thiện</a:t>
            </a:r>
            <a:r>
              <a:rPr lang="en-GB" sz="2400" dirty="0" smtClean="0">
                <a:solidFill>
                  <a:schemeClr val="bg1"/>
                </a:solidFill>
              </a:rPr>
              <a:t> </a:t>
            </a:r>
            <a:r>
              <a:rPr lang="en-GB" sz="2400" dirty="0" err="1" smtClean="0">
                <a:solidFill>
                  <a:schemeClr val="bg1"/>
                </a:solidFill>
              </a:rPr>
              <a:t>Đăng</a:t>
            </a:r>
            <a:r>
              <a:rPr lang="en-GB" sz="2400" dirty="0" smtClean="0">
                <a:solidFill>
                  <a:schemeClr val="bg1"/>
                </a:solidFill>
              </a:rPr>
              <a:t>- 00700</a:t>
            </a:r>
            <a:endParaRPr lang="en-US" sz="2400" dirty="0">
              <a:solidFill>
                <a:schemeClr val="bg1"/>
              </a:solidFill>
            </a:endParaRPr>
          </a:p>
          <a:p>
            <a:pPr lvl="0" algn="r"/>
            <a:r>
              <a:rPr lang="en-GB" sz="2400" dirty="0" err="1" smtClean="0">
                <a:solidFill>
                  <a:schemeClr val="bg1"/>
                </a:solidFill>
              </a:rPr>
              <a:t>Trần</a:t>
            </a:r>
            <a:r>
              <a:rPr lang="en-GB" sz="2400" dirty="0" smtClean="0">
                <a:solidFill>
                  <a:schemeClr val="bg1"/>
                </a:solidFill>
              </a:rPr>
              <a:t> </a:t>
            </a:r>
            <a:r>
              <a:rPr lang="en-GB" sz="2400" dirty="0" err="1" smtClean="0">
                <a:solidFill>
                  <a:schemeClr val="bg1"/>
                </a:solidFill>
              </a:rPr>
              <a:t>Quang</a:t>
            </a:r>
            <a:r>
              <a:rPr lang="en-GB" sz="2400" dirty="0" smtClean="0">
                <a:solidFill>
                  <a:schemeClr val="bg1"/>
                </a:solidFill>
              </a:rPr>
              <a:t> </a:t>
            </a:r>
            <a:r>
              <a:rPr lang="en-GB" sz="2400" dirty="0" err="1" smtClean="0">
                <a:solidFill>
                  <a:schemeClr val="bg1"/>
                </a:solidFill>
              </a:rPr>
              <a:t>Sáng</a:t>
            </a:r>
            <a:r>
              <a:rPr lang="en-GB" sz="2400" dirty="0" smtClean="0">
                <a:solidFill>
                  <a:schemeClr val="bg1"/>
                </a:solidFill>
              </a:rPr>
              <a:t>- 00129</a:t>
            </a:r>
            <a:endParaRPr lang="en-US" sz="2400" dirty="0">
              <a:solidFill>
                <a:schemeClr val="bg1"/>
              </a:solidFill>
            </a:endParaRPr>
          </a:p>
          <a:p>
            <a:pPr algn="r"/>
            <a:r>
              <a:rPr lang="en-GB" sz="2400" dirty="0" err="1" smtClean="0">
                <a:solidFill>
                  <a:schemeClr val="bg1"/>
                </a:solidFill>
              </a:rPr>
              <a:t>Triệu</a:t>
            </a:r>
            <a:r>
              <a:rPr lang="en-GB" sz="2400" dirty="0" smtClean="0">
                <a:solidFill>
                  <a:schemeClr val="bg1"/>
                </a:solidFill>
              </a:rPr>
              <a:t> </a:t>
            </a:r>
            <a:r>
              <a:rPr lang="en-GB" sz="2400" dirty="0" err="1" smtClean="0">
                <a:solidFill>
                  <a:schemeClr val="bg1"/>
                </a:solidFill>
              </a:rPr>
              <a:t>Hoàng</a:t>
            </a:r>
            <a:r>
              <a:rPr lang="en-GB" sz="2400" dirty="0" smtClean="0">
                <a:solidFill>
                  <a:schemeClr val="bg1"/>
                </a:solidFill>
              </a:rPr>
              <a:t> </a:t>
            </a:r>
            <a:r>
              <a:rPr lang="en-GB" sz="2400" dirty="0" err="1" smtClean="0">
                <a:solidFill>
                  <a:schemeClr val="bg1"/>
                </a:solidFill>
              </a:rPr>
              <a:t>Hà</a:t>
            </a:r>
            <a:r>
              <a:rPr lang="en-GB" sz="2400" dirty="0" smtClean="0">
                <a:solidFill>
                  <a:schemeClr val="bg1"/>
                </a:solidFill>
              </a:rPr>
              <a:t>- 000500</a:t>
            </a:r>
          </a:p>
          <a:p>
            <a:pPr algn="r"/>
            <a:endParaRPr lang="en-GB" sz="2400" dirty="0" smtClean="0">
              <a:solidFill>
                <a:schemeClr val="bg1"/>
              </a:solidFill>
            </a:endParaRPr>
          </a:p>
          <a:p>
            <a:pPr algn="r"/>
            <a:endParaRPr lang="en-GB" sz="2400" dirty="0" smtClean="0">
              <a:solidFill>
                <a:schemeClr val="bg1"/>
              </a:solidFill>
            </a:endParaRPr>
          </a:p>
          <a:p>
            <a:pPr algn="r"/>
            <a:endParaRPr lang="en-US" sz="2400" dirty="0">
              <a:solidFill>
                <a:schemeClr val="bg1"/>
              </a:solidFill>
            </a:endParaRPr>
          </a:p>
        </p:txBody>
      </p:sp>
      <p:sp>
        <p:nvSpPr>
          <p:cNvPr id="7" name="Oval 6"/>
          <p:cNvSpPr/>
          <p:nvPr/>
        </p:nvSpPr>
        <p:spPr>
          <a:xfrm>
            <a:off x="1828800" y="2971800"/>
            <a:ext cx="1600200" cy="1600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1905000" y="3276600"/>
            <a:ext cx="2133600" cy="923330"/>
          </a:xfrm>
          <a:prstGeom prst="rect">
            <a:avLst/>
          </a:prstGeom>
          <a:noFill/>
        </p:spPr>
        <p:txBody>
          <a:bodyPr wrap="square" rtlCol="0">
            <a:spAutoFit/>
          </a:bodyPr>
          <a:lstStyle/>
          <a:p>
            <a:r>
              <a:rPr lang="en-US" sz="5400" b="1" dirty="0" smtClean="0">
                <a:solidFill>
                  <a:srgbClr val="FF0000"/>
                </a:solidFill>
                <a:latin typeface="Cooper Black" pitchFamily="18" charset="0"/>
              </a:rPr>
              <a:t>F.U</a:t>
            </a:r>
          </a:p>
        </p:txBody>
      </p:sp>
      <p:pic>
        <p:nvPicPr>
          <p:cNvPr id="1026" name="Picture 2" descr="C:\Users\Andy Leung\Desktop\images.jpg"/>
          <p:cNvPicPr>
            <a:picLocks noChangeAspect="1" noChangeArrowheads="1"/>
          </p:cNvPicPr>
          <p:nvPr/>
        </p:nvPicPr>
        <p:blipFill>
          <a:blip r:embed="rId4"/>
          <a:srcRect/>
          <a:stretch>
            <a:fillRect/>
          </a:stretch>
        </p:blipFill>
        <p:spPr bwMode="auto">
          <a:xfrm>
            <a:off x="5029200" y="1524000"/>
            <a:ext cx="3724275" cy="12287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_megablaze_com-2(12).jpg"/>
          <p:cNvPicPr>
            <a:picLocks noGrp="1" noChangeAspect="1"/>
          </p:cNvPicPr>
          <p:nvPr>
            <p:ph idx="1"/>
          </p:nvPr>
        </p:nvPicPr>
        <p:blipFill>
          <a:blip r:embed="rId3" cstate="print"/>
          <a:stretch>
            <a:fillRect/>
          </a:stretch>
        </p:blipFill>
        <p:spPr>
          <a:xfrm>
            <a:off x="5410200" y="1828800"/>
            <a:ext cx="2857500" cy="2857500"/>
          </a:xfrm>
        </p:spPr>
      </p:pic>
      <p:sp>
        <p:nvSpPr>
          <p:cNvPr id="8" name="Title 1"/>
          <p:cNvSpPr>
            <a:spLocks noGrp="1"/>
          </p:cNvSpPr>
          <p:nvPr>
            <p:ph type="title"/>
          </p:nvPr>
        </p:nvSpPr>
        <p:spPr/>
        <p:txBody>
          <a:bodyPr/>
          <a:lstStyle/>
          <a:p>
            <a:r>
              <a:rPr lang="en-US" dirty="0" smtClean="0"/>
              <a:t>Project Management</a:t>
            </a:r>
            <a:endParaRPr lang="en-US" dirty="0"/>
          </a:p>
        </p:txBody>
      </p:sp>
      <p:sp>
        <p:nvSpPr>
          <p:cNvPr id="9" name="TextBox 8"/>
          <p:cNvSpPr txBox="1"/>
          <p:nvPr/>
        </p:nvSpPr>
        <p:spPr>
          <a:xfrm>
            <a:off x="1066800" y="2514600"/>
            <a:ext cx="3448380" cy="769441"/>
          </a:xfrm>
          <a:prstGeom prst="rect">
            <a:avLst/>
          </a:prstGeom>
          <a:noFill/>
        </p:spPr>
        <p:txBody>
          <a:bodyPr wrap="none" rtlCol="0">
            <a:spAutoFit/>
          </a:bodyPr>
          <a:lstStyle/>
          <a:p>
            <a:r>
              <a:rPr lang="en-US" sz="4400" b="1" dirty="0" smtClean="0">
                <a:solidFill>
                  <a:schemeClr val="accent6"/>
                </a:solidFill>
              </a:rPr>
              <a:t>Project Plan</a:t>
            </a:r>
          </a:p>
        </p:txBody>
      </p:sp>
      <p:pic>
        <p:nvPicPr>
          <p:cNvPr id="10" name="Picture 13" descr="fpt_university_logo"/>
          <p:cNvPicPr>
            <a:picLocks noChangeAspect="1" noChangeArrowheads="1"/>
          </p:cNvPicPr>
          <p:nvPr/>
        </p:nvPicPr>
        <p:blipFill>
          <a:blip r:embed="rId4" cstate="print"/>
          <a:srcRect/>
          <a:stretch>
            <a:fillRect/>
          </a:stretch>
        </p:blipFill>
        <p:spPr bwMode="auto">
          <a:xfrm>
            <a:off x="8001000" y="6172200"/>
            <a:ext cx="1100069" cy="60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1" y="6184900"/>
            <a:ext cx="1100069" cy="609599"/>
          </a:xfrm>
          <a:prstGeom prst="rect">
            <a:avLst/>
          </a:prstGeom>
          <a:noFill/>
          <a:ln w="9525">
            <a:noFill/>
            <a:miter lim="800000"/>
            <a:headEnd/>
            <a:tailEnd/>
          </a:ln>
        </p:spPr>
      </p:pic>
      <p:sp>
        <p:nvSpPr>
          <p:cNvPr id="11" name="TextBox 10"/>
          <p:cNvSpPr txBox="1"/>
          <p:nvPr/>
        </p:nvSpPr>
        <p:spPr>
          <a:xfrm>
            <a:off x="228600" y="1595021"/>
            <a:ext cx="8538881" cy="5262979"/>
          </a:xfrm>
          <a:prstGeom prst="rect">
            <a:avLst/>
          </a:prstGeom>
          <a:noFill/>
        </p:spPr>
        <p:txBody>
          <a:bodyPr wrap="square" rtlCol="0">
            <a:spAutoFit/>
          </a:bodyPr>
          <a:lstStyle/>
          <a:p>
            <a:r>
              <a:rPr lang="en-US" sz="2400" dirty="0" smtClean="0"/>
              <a:t>1/ Create Software Requirements Specification</a:t>
            </a:r>
          </a:p>
          <a:p>
            <a:endParaRPr lang="en-US" sz="2400" dirty="0" smtClean="0"/>
          </a:p>
          <a:p>
            <a:r>
              <a:rPr lang="en-US" sz="2400" dirty="0" smtClean="0"/>
              <a:t>2/ Design Database</a:t>
            </a:r>
          </a:p>
          <a:p>
            <a:endParaRPr lang="en-US" sz="2400" dirty="0" smtClean="0"/>
          </a:p>
          <a:p>
            <a:r>
              <a:rPr lang="en-US" sz="2400" dirty="0" smtClean="0"/>
              <a:t>3/ Create Software Design Description</a:t>
            </a:r>
          </a:p>
          <a:p>
            <a:endParaRPr lang="en-US" sz="2400" dirty="0" smtClean="0"/>
          </a:p>
          <a:p>
            <a:r>
              <a:rPr lang="en-US" sz="2400" dirty="0" smtClean="0"/>
              <a:t>4/ Layout Design</a:t>
            </a:r>
          </a:p>
          <a:p>
            <a:endParaRPr lang="en-US" sz="2400" dirty="0" smtClean="0"/>
          </a:p>
          <a:p>
            <a:r>
              <a:rPr lang="en-US" sz="2400" dirty="0" smtClean="0"/>
              <a:t>5/ Coding</a:t>
            </a:r>
          </a:p>
          <a:p>
            <a:endParaRPr lang="en-US" sz="2400" dirty="0" smtClean="0"/>
          </a:p>
          <a:p>
            <a:r>
              <a:rPr lang="en-US" sz="2400" dirty="0" smtClean="0"/>
              <a:t>6/ System Test</a:t>
            </a:r>
          </a:p>
          <a:p>
            <a:endParaRPr lang="en-US" sz="2400" dirty="0" smtClean="0"/>
          </a:p>
          <a:p>
            <a:r>
              <a:rPr lang="en-US" sz="2400" dirty="0" smtClean="0"/>
              <a:t>7/ Input Initial Data</a:t>
            </a:r>
          </a:p>
          <a:p>
            <a:pPr marL="285750" indent="-285750">
              <a:buFont typeface="Wingdings" pitchFamily="2" charset="2"/>
              <a:buChar char="Ø"/>
            </a:pPr>
            <a:endParaRPr lang="en-US" sz="2400" dirty="0"/>
          </a:p>
        </p:txBody>
      </p:sp>
      <p:sp>
        <p:nvSpPr>
          <p:cNvPr id="10" name="Rectangle 9"/>
          <p:cNvSpPr/>
          <p:nvPr/>
        </p:nvSpPr>
        <p:spPr>
          <a:xfrm>
            <a:off x="0" y="1066800"/>
            <a:ext cx="3124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Task</a:t>
            </a:r>
            <a:endParaRPr lang="en-US" dirty="0"/>
          </a:p>
        </p:txBody>
      </p:sp>
    </p:spTree>
    <p:extLst>
      <p:ext uri="{BB962C8B-B14F-4D97-AF65-F5344CB8AC3E}">
        <p14:creationId xmlns="" xmlns:p14="http://schemas.microsoft.com/office/powerpoint/2010/main" val="2625903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Project Management</a:t>
            </a:r>
            <a:endParaRPr lang="en-US" dirty="0">
              <a:solidFill>
                <a:schemeClr val="accent1"/>
              </a:solidFill>
            </a:endParaRPr>
          </a:p>
        </p:txBody>
      </p:sp>
      <p:sp>
        <p:nvSpPr>
          <p:cNvPr id="6758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dirty="0"/>
          </a:p>
        </p:txBody>
      </p:sp>
      <p:pic>
        <p:nvPicPr>
          <p:cNvPr id="49"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9" name="TextBox 8"/>
          <p:cNvSpPr txBox="1"/>
          <p:nvPr/>
        </p:nvSpPr>
        <p:spPr>
          <a:xfrm>
            <a:off x="1" y="1126531"/>
            <a:ext cx="388619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r>
              <a:rPr lang="en-GB" dirty="0" smtClean="0"/>
              <a:t>Team Work</a:t>
            </a:r>
            <a:endParaRPr lang="en-US" dirty="0"/>
          </a:p>
        </p:txBody>
      </p:sp>
      <p:sp>
        <p:nvSpPr>
          <p:cNvPr id="16" name="Date Placeholder 3"/>
          <p:cNvSpPr txBox="1">
            <a:spLocks/>
          </p:cNvSpPr>
          <p:nvPr/>
        </p:nvSpPr>
        <p:spPr bwMode="white">
          <a:xfrm>
            <a:off x="457200" y="838200"/>
            <a:ext cx="5943600"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chemeClr val="bg1"/>
                </a:solidFill>
                <a:effectLst/>
                <a:uLnTx/>
                <a:uFillTx/>
                <a:latin typeface="+mn-lt"/>
                <a:ea typeface="+mn-ea"/>
                <a:cs typeface="+mn-cs"/>
              </a:rPr>
              <a:t>Penny Auction website – Bid It Team</a:t>
            </a:r>
            <a:endParaRPr kumimoji="0" lang="en-US" sz="1000" b="1" i="0" u="none" strike="noStrike" kern="1200" cap="none" spc="0" normalizeH="0" baseline="0" noProof="0" dirty="0">
              <a:ln>
                <a:noFill/>
              </a:ln>
              <a:solidFill>
                <a:schemeClr val="bg1"/>
              </a:solidFill>
              <a:effectLst/>
              <a:uLnTx/>
              <a:uFillTx/>
              <a:latin typeface="+mn-lt"/>
              <a:ea typeface="+mn-ea"/>
              <a:cs typeface="+mn-cs"/>
            </a:endParaRPr>
          </a:p>
        </p:txBody>
      </p:sp>
      <p:pic>
        <p:nvPicPr>
          <p:cNvPr id="14" name="Picture 13" descr="round_table_icon.jpg"/>
          <p:cNvPicPr>
            <a:picLocks noChangeAspect="1"/>
          </p:cNvPicPr>
          <p:nvPr/>
        </p:nvPicPr>
        <p:blipFill>
          <a:blip r:embed="rId4" cstate="print"/>
          <a:stretch>
            <a:fillRect/>
          </a:stretch>
        </p:blipFill>
        <p:spPr>
          <a:xfrm>
            <a:off x="914400" y="3352800"/>
            <a:ext cx="1336315" cy="1085088"/>
          </a:xfrm>
          <a:prstGeom prst="rect">
            <a:avLst/>
          </a:prstGeom>
        </p:spPr>
      </p:pic>
      <p:pic>
        <p:nvPicPr>
          <p:cNvPr id="11" name="Picture 10" descr="computer_user_icon_button-d1454100927184353777pvx_325.jpg"/>
          <p:cNvPicPr>
            <a:picLocks noChangeAspect="1"/>
          </p:cNvPicPr>
          <p:nvPr/>
        </p:nvPicPr>
        <p:blipFill>
          <a:blip r:embed="rId5" cstate="print"/>
          <a:stretch>
            <a:fillRect/>
          </a:stretch>
        </p:blipFill>
        <p:spPr>
          <a:xfrm>
            <a:off x="914400" y="1828800"/>
            <a:ext cx="1090613" cy="1090613"/>
          </a:xfrm>
          <a:prstGeom prst="rect">
            <a:avLst/>
          </a:prstGeom>
        </p:spPr>
      </p:pic>
      <p:pic>
        <p:nvPicPr>
          <p:cNvPr id="12" name="Picture 11" descr="meeting_minutes_icon.jpg"/>
          <p:cNvPicPr>
            <a:picLocks noChangeAspect="1"/>
          </p:cNvPicPr>
          <p:nvPr/>
        </p:nvPicPr>
        <p:blipFill>
          <a:blip r:embed="rId6" cstate="print"/>
          <a:stretch>
            <a:fillRect/>
          </a:stretch>
        </p:blipFill>
        <p:spPr>
          <a:xfrm>
            <a:off x="1143000" y="4800600"/>
            <a:ext cx="981075" cy="914400"/>
          </a:xfrm>
          <a:prstGeom prst="rect">
            <a:avLst/>
          </a:prstGeom>
        </p:spPr>
      </p:pic>
      <p:sp>
        <p:nvSpPr>
          <p:cNvPr id="15" name="TextBox 14"/>
          <p:cNvSpPr txBox="1"/>
          <p:nvPr/>
        </p:nvSpPr>
        <p:spPr>
          <a:xfrm>
            <a:off x="2362200" y="2133600"/>
            <a:ext cx="4817281" cy="523220"/>
          </a:xfrm>
          <a:prstGeom prst="rect">
            <a:avLst/>
          </a:prstGeom>
          <a:noFill/>
        </p:spPr>
        <p:txBody>
          <a:bodyPr wrap="none" rtlCol="0">
            <a:spAutoFit/>
          </a:bodyPr>
          <a:lstStyle/>
          <a:p>
            <a:r>
              <a:rPr lang="en-US" sz="2800" dirty="0" smtClean="0">
                <a:latin typeface="Arial" pitchFamily="34" charset="0"/>
                <a:cs typeface="Arial" pitchFamily="34" charset="0"/>
              </a:rPr>
              <a:t>Working </a:t>
            </a:r>
            <a:r>
              <a:rPr lang="en-US" sz="2800" dirty="0" smtClean="0">
                <a:solidFill>
                  <a:srgbClr val="FF0000"/>
                </a:solidFill>
                <a:latin typeface="Arial" pitchFamily="34" charset="0"/>
                <a:cs typeface="Arial" pitchFamily="34" charset="0"/>
              </a:rPr>
              <a:t>6h/day</a:t>
            </a:r>
            <a:r>
              <a:rPr lang="en-US" sz="2800" dirty="0" smtClean="0">
                <a:latin typeface="Arial" pitchFamily="34" charset="0"/>
                <a:cs typeface="Arial" pitchFamily="34" charset="0"/>
              </a:rPr>
              <a:t> and </a:t>
            </a:r>
            <a:r>
              <a:rPr lang="en-US" sz="2800" dirty="0" smtClean="0">
                <a:solidFill>
                  <a:srgbClr val="FF0000"/>
                </a:solidFill>
                <a:latin typeface="Arial" pitchFamily="34" charset="0"/>
                <a:cs typeface="Arial" pitchFamily="34" charset="0"/>
              </a:rPr>
              <a:t>5d/week</a:t>
            </a:r>
            <a:endParaRPr lang="en-US" sz="2800" dirty="0" smtClean="0"/>
          </a:p>
        </p:txBody>
      </p:sp>
      <p:sp>
        <p:nvSpPr>
          <p:cNvPr id="17" name="TextBox 16"/>
          <p:cNvSpPr txBox="1"/>
          <p:nvPr/>
        </p:nvSpPr>
        <p:spPr>
          <a:xfrm>
            <a:off x="2362200" y="3581400"/>
            <a:ext cx="6381875" cy="523220"/>
          </a:xfrm>
          <a:prstGeom prst="rect">
            <a:avLst/>
          </a:prstGeom>
          <a:noFill/>
        </p:spPr>
        <p:txBody>
          <a:bodyPr wrap="none" rtlCol="0">
            <a:spAutoFit/>
          </a:bodyPr>
          <a:lstStyle/>
          <a:p>
            <a:r>
              <a:rPr lang="en-US" sz="2800" dirty="0" smtClean="0">
                <a:latin typeface="Arial" pitchFamily="34" charset="0"/>
                <a:cs typeface="Arial" pitchFamily="34" charset="0"/>
              </a:rPr>
              <a:t>Meeting with supervisor </a:t>
            </a:r>
            <a:r>
              <a:rPr lang="en-US" sz="2800" dirty="0" smtClean="0">
                <a:solidFill>
                  <a:srgbClr val="FF0000"/>
                </a:solidFill>
                <a:latin typeface="Arial" pitchFamily="34" charset="0"/>
                <a:cs typeface="Arial" pitchFamily="34" charset="0"/>
              </a:rPr>
              <a:t>1 time </a:t>
            </a:r>
            <a:r>
              <a:rPr lang="en-US" sz="2800" dirty="0" smtClean="0">
                <a:latin typeface="Arial" pitchFamily="34" charset="0"/>
                <a:cs typeface="Arial" pitchFamily="34" charset="0"/>
              </a:rPr>
              <a:t>a week.</a:t>
            </a:r>
            <a:endParaRPr lang="en-US" sz="2800" dirty="0" smtClean="0"/>
          </a:p>
        </p:txBody>
      </p:sp>
      <p:sp>
        <p:nvSpPr>
          <p:cNvPr id="18" name="TextBox 17"/>
          <p:cNvSpPr txBox="1"/>
          <p:nvPr/>
        </p:nvSpPr>
        <p:spPr>
          <a:xfrm>
            <a:off x="2514600" y="5029200"/>
            <a:ext cx="3397661" cy="523220"/>
          </a:xfrm>
          <a:prstGeom prst="rect">
            <a:avLst/>
          </a:prstGeom>
          <a:noFill/>
        </p:spPr>
        <p:txBody>
          <a:bodyPr wrap="none" rtlCol="0">
            <a:spAutoFit/>
          </a:bodyPr>
          <a:lstStyle/>
          <a:p>
            <a:r>
              <a:rPr lang="en-US" sz="2800" dirty="0" smtClean="0">
                <a:solidFill>
                  <a:srgbClr val="FF0000"/>
                </a:solidFill>
                <a:latin typeface="Arial" pitchFamily="34" charset="0"/>
                <a:cs typeface="Arial" pitchFamily="34" charset="0"/>
              </a:rPr>
              <a:t>11 </a:t>
            </a:r>
            <a:r>
              <a:rPr lang="en-US" sz="2800" dirty="0" smtClean="0">
                <a:latin typeface="Arial" pitchFamily="34" charset="0"/>
                <a:cs typeface="Arial" pitchFamily="34" charset="0"/>
              </a:rPr>
              <a:t>meeting minutes.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Project Management</a:t>
            </a:r>
            <a:endParaRPr lang="en-US" dirty="0">
              <a:solidFill>
                <a:schemeClr val="accent1"/>
              </a:solidFill>
            </a:endParaRPr>
          </a:p>
        </p:txBody>
      </p:sp>
      <p:sp>
        <p:nvSpPr>
          <p:cNvPr id="6758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dirty="0"/>
          </a:p>
        </p:txBody>
      </p:sp>
      <p:pic>
        <p:nvPicPr>
          <p:cNvPr id="49"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9" name="TextBox 8"/>
          <p:cNvSpPr txBox="1"/>
          <p:nvPr/>
        </p:nvSpPr>
        <p:spPr>
          <a:xfrm>
            <a:off x="1" y="1126531"/>
            <a:ext cx="388619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r>
              <a:rPr lang="en-GB" dirty="0" smtClean="0"/>
              <a:t>Meeting Schedule</a:t>
            </a:r>
            <a:endParaRPr lang="en-US" dirty="0"/>
          </a:p>
        </p:txBody>
      </p:sp>
      <p:sp>
        <p:nvSpPr>
          <p:cNvPr id="12" name="TextBox 11"/>
          <p:cNvSpPr txBox="1"/>
          <p:nvPr/>
        </p:nvSpPr>
        <p:spPr>
          <a:xfrm>
            <a:off x="2286000" y="4419600"/>
            <a:ext cx="4419600" cy="1631216"/>
          </a:xfrm>
          <a:prstGeom prst="rect">
            <a:avLst/>
          </a:prstGeom>
          <a:noFill/>
        </p:spPr>
        <p:txBody>
          <a:bodyPr wrap="square" rtlCol="0">
            <a:spAutoFit/>
          </a:bodyPr>
          <a:lstStyle/>
          <a:p>
            <a:pPr algn="just">
              <a:buBlip>
                <a:blip r:embed="rId4"/>
              </a:buBlip>
            </a:pPr>
            <a:r>
              <a:rPr lang="en-GB" sz="2000" dirty="0" smtClean="0"/>
              <a:t>Report their tasks in previous week</a:t>
            </a:r>
          </a:p>
          <a:p>
            <a:pPr algn="just">
              <a:buBlip>
                <a:blip r:embed="rId4"/>
              </a:buBlip>
            </a:pPr>
            <a:r>
              <a:rPr lang="en-GB" sz="2000" dirty="0" smtClean="0"/>
              <a:t>Issues, knowledge and rules will be shared</a:t>
            </a:r>
          </a:p>
          <a:p>
            <a:pPr algn="just">
              <a:buBlip>
                <a:blip r:embed="rId4"/>
              </a:buBlip>
            </a:pPr>
            <a:r>
              <a:rPr lang="en-GB" sz="2000" dirty="0" smtClean="0"/>
              <a:t>discuss about the plan for next week</a:t>
            </a:r>
            <a:endParaRPr lang="en-US" sz="2000" dirty="0" smtClean="0"/>
          </a:p>
        </p:txBody>
      </p:sp>
      <p:sp>
        <p:nvSpPr>
          <p:cNvPr id="16" name="Date Placeholder 3"/>
          <p:cNvSpPr txBox="1">
            <a:spLocks/>
          </p:cNvSpPr>
          <p:nvPr/>
        </p:nvSpPr>
        <p:spPr bwMode="white">
          <a:xfrm>
            <a:off x="457200" y="838200"/>
            <a:ext cx="5943600"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chemeClr val="bg1"/>
                </a:solidFill>
                <a:effectLst/>
                <a:uLnTx/>
                <a:uFillTx/>
                <a:latin typeface="+mn-lt"/>
                <a:ea typeface="+mn-ea"/>
                <a:cs typeface="+mn-cs"/>
              </a:rPr>
              <a:t>Penny Auction website – Bid It Team</a:t>
            </a:r>
            <a:endParaRPr kumimoji="0" lang="en-US" sz="1000" b="1"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9" descr="round_table_icon.jpg"/>
          <p:cNvPicPr>
            <a:picLocks noChangeAspect="1"/>
          </p:cNvPicPr>
          <p:nvPr/>
        </p:nvPicPr>
        <p:blipFill>
          <a:blip r:embed="rId5" cstate="print"/>
          <a:stretch>
            <a:fillRect/>
          </a:stretch>
        </p:blipFill>
        <p:spPr>
          <a:xfrm>
            <a:off x="2895600" y="1524000"/>
            <a:ext cx="3200400" cy="2598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graphicFrame>
        <p:nvGraphicFramePr>
          <p:cNvPr id="14" name="Table 13"/>
          <p:cNvGraphicFramePr>
            <a:graphicFrameLocks noGrp="1"/>
          </p:cNvGraphicFramePr>
          <p:nvPr/>
        </p:nvGraphicFramePr>
        <p:xfrm>
          <a:off x="381000" y="1600200"/>
          <a:ext cx="8610600" cy="4909798"/>
        </p:xfrm>
        <a:graphic>
          <a:graphicData uri="http://schemas.openxmlformats.org/drawingml/2006/table">
            <a:tbl>
              <a:tblPr firstRow="1" bandRow="1">
                <a:tableStyleId>{E8B1032C-EA38-4F05-BA0D-38AFFFC7BED3}</a:tableStyleId>
              </a:tblPr>
              <a:tblGrid>
                <a:gridCol w="2133600"/>
                <a:gridCol w="1447800"/>
                <a:gridCol w="990600"/>
                <a:gridCol w="1981200"/>
                <a:gridCol w="2057400"/>
              </a:tblGrid>
              <a:tr h="634495">
                <a:tc>
                  <a:txBody>
                    <a:bodyPr/>
                    <a:lstStyle/>
                    <a:p>
                      <a:r>
                        <a:rPr lang="en-US" sz="1400" dirty="0" smtClean="0"/>
                        <a:t>Risk</a:t>
                      </a:r>
                      <a:r>
                        <a:rPr lang="en-US" sz="1400" baseline="0" dirty="0" smtClean="0"/>
                        <a:t> Description</a:t>
                      </a:r>
                      <a:endParaRPr lang="en-US" sz="1400" dirty="0"/>
                    </a:p>
                  </a:txBody>
                  <a:tcPr/>
                </a:tc>
                <a:tc>
                  <a:txBody>
                    <a:bodyPr/>
                    <a:lstStyle/>
                    <a:p>
                      <a:r>
                        <a:rPr lang="en-US" sz="1400" dirty="0" smtClean="0"/>
                        <a:t>Risk</a:t>
                      </a:r>
                      <a:r>
                        <a:rPr lang="en-US" sz="1400" baseline="0" dirty="0" smtClean="0"/>
                        <a:t> Type</a:t>
                      </a:r>
                      <a:endParaRPr lang="en-US" sz="1400" dirty="0"/>
                    </a:p>
                  </a:txBody>
                  <a:tcPr/>
                </a:tc>
                <a:tc>
                  <a:txBody>
                    <a:bodyPr/>
                    <a:lstStyle/>
                    <a:p>
                      <a:r>
                        <a:rPr lang="en-US" sz="1400" dirty="0" smtClean="0"/>
                        <a:t>Risk</a:t>
                      </a:r>
                      <a:r>
                        <a:rPr lang="en-US" sz="1400" baseline="0" dirty="0" smtClean="0"/>
                        <a:t> Impact</a:t>
                      </a:r>
                      <a:endParaRPr lang="en-US" sz="1400" dirty="0"/>
                    </a:p>
                  </a:txBody>
                  <a:tcPr/>
                </a:tc>
                <a:tc>
                  <a:txBody>
                    <a:bodyPr/>
                    <a:lstStyle/>
                    <a:p>
                      <a:r>
                        <a:rPr lang="en-US" sz="1400" dirty="0" smtClean="0"/>
                        <a:t>Action to prevent</a:t>
                      </a:r>
                      <a:endParaRPr lang="en-US" sz="1400" dirty="0"/>
                    </a:p>
                  </a:txBody>
                  <a:tcPr/>
                </a:tc>
                <a:tc>
                  <a:txBody>
                    <a:bodyPr/>
                    <a:lstStyle/>
                    <a:p>
                      <a:r>
                        <a:rPr lang="en-US" sz="1400" dirty="0" smtClean="0"/>
                        <a:t>Action when</a:t>
                      </a:r>
                      <a:r>
                        <a:rPr lang="en-US" sz="1400" baseline="0" dirty="0" smtClean="0"/>
                        <a:t> happened</a:t>
                      </a:r>
                      <a:endParaRPr lang="en-US" sz="1400" dirty="0"/>
                    </a:p>
                  </a:txBody>
                  <a:tcPr/>
                </a:tc>
              </a:tr>
              <a:tr h="1318743">
                <a:tc>
                  <a:txBody>
                    <a:bodyPr/>
                    <a:lstStyle/>
                    <a:p>
                      <a:r>
                        <a:rPr lang="en-US" sz="1400" dirty="0" smtClean="0"/>
                        <a:t>Member</a:t>
                      </a:r>
                      <a:r>
                        <a:rPr lang="en-US" sz="1400" baseline="0" dirty="0" smtClean="0"/>
                        <a:t> is not available when need</a:t>
                      </a:r>
                    </a:p>
                  </a:txBody>
                  <a:tcPr/>
                </a:tc>
                <a:tc>
                  <a:txBody>
                    <a:bodyPr/>
                    <a:lstStyle/>
                    <a:p>
                      <a:r>
                        <a:rPr lang="en-US" sz="1400" dirty="0" smtClean="0"/>
                        <a:t>Human Resource</a:t>
                      </a:r>
                      <a:endParaRPr lang="en-US" sz="1400" dirty="0"/>
                    </a:p>
                  </a:txBody>
                  <a:tcPr/>
                </a:tc>
                <a:tc>
                  <a:txBody>
                    <a:bodyPr/>
                    <a:lstStyle/>
                    <a:p>
                      <a:r>
                        <a:rPr lang="en-US" sz="1400" dirty="0" smtClean="0"/>
                        <a:t>High</a:t>
                      </a:r>
                      <a:endParaRPr lang="en-US" sz="1400" dirty="0"/>
                    </a:p>
                  </a:txBody>
                  <a:tcPr/>
                </a:tc>
                <a:tc>
                  <a:txBody>
                    <a:bodyPr/>
                    <a:lstStyle/>
                    <a:p>
                      <a:r>
                        <a:rPr lang="en-US" sz="1400" baseline="0" dirty="0" smtClean="0"/>
                        <a:t>Create Team policy that contain rule penalize any absent person( without appropriate reason)</a:t>
                      </a:r>
                      <a:endParaRPr lang="en-US" sz="1400" dirty="0"/>
                    </a:p>
                  </a:txBody>
                  <a:tcPr/>
                </a:tc>
                <a:tc>
                  <a:txBody>
                    <a:bodyPr/>
                    <a:lstStyle/>
                    <a:p>
                      <a:r>
                        <a:rPr lang="en-US" sz="1400" dirty="0" smtClean="0"/>
                        <a:t>Absent person</a:t>
                      </a:r>
                      <a:r>
                        <a:rPr lang="en-US" sz="1400" baseline="0" dirty="0" smtClean="0"/>
                        <a:t> must c</a:t>
                      </a:r>
                      <a:r>
                        <a:rPr lang="en-US" sz="1400" dirty="0" smtClean="0"/>
                        <a:t>over</a:t>
                      </a:r>
                      <a:r>
                        <a:rPr lang="en-US" sz="1400" baseline="0" dirty="0" smtClean="0"/>
                        <a:t> undone task</a:t>
                      </a:r>
                      <a:r>
                        <a:rPr lang="en-US" sz="1400" dirty="0" smtClean="0"/>
                        <a:t> </a:t>
                      </a:r>
                      <a:endParaRPr lang="en-US" sz="1400" dirty="0"/>
                    </a:p>
                  </a:txBody>
                  <a:tcPr/>
                </a:tc>
              </a:tr>
              <a:tr h="1188928">
                <a:tc>
                  <a:txBody>
                    <a:bodyPr/>
                    <a:lstStyle/>
                    <a:p>
                      <a:r>
                        <a:rPr lang="en-US" sz="1400" dirty="0" smtClean="0"/>
                        <a:t>In-experienced</a:t>
                      </a:r>
                      <a:r>
                        <a:rPr lang="en-US" sz="1400" baseline="0" dirty="0" smtClean="0"/>
                        <a:t> in development e-commerce website</a:t>
                      </a:r>
                      <a:endParaRPr lang="en-US" sz="1400" dirty="0"/>
                    </a:p>
                  </a:txBody>
                  <a:tcPr/>
                </a:tc>
                <a:tc>
                  <a:txBody>
                    <a:bodyPr/>
                    <a:lstStyle/>
                    <a:p>
                      <a:r>
                        <a:rPr lang="en-US" sz="1400" dirty="0" smtClean="0"/>
                        <a:t>Technique</a:t>
                      </a:r>
                      <a:endParaRPr lang="en-US" sz="1400" dirty="0"/>
                    </a:p>
                  </a:txBody>
                  <a:tcPr/>
                </a:tc>
                <a:tc>
                  <a:txBody>
                    <a:bodyPr/>
                    <a:lstStyle/>
                    <a:p>
                      <a:r>
                        <a:rPr lang="en-US" sz="1400" dirty="0" smtClean="0"/>
                        <a:t>High</a:t>
                      </a:r>
                      <a:endParaRPr lang="en-US" sz="1400" dirty="0"/>
                    </a:p>
                  </a:txBody>
                  <a:tcPr/>
                </a:tc>
                <a:tc>
                  <a:txBody>
                    <a:bodyPr/>
                    <a:lstStyle/>
                    <a:p>
                      <a:r>
                        <a:rPr lang="en-US" sz="1400" dirty="0" smtClean="0"/>
                        <a:t>-</a:t>
                      </a:r>
                      <a:r>
                        <a:rPr lang="en-US" sz="1400" baseline="0" dirty="0" smtClean="0"/>
                        <a:t> </a:t>
                      </a:r>
                      <a:r>
                        <a:rPr lang="en-US" sz="1400" dirty="0" smtClean="0"/>
                        <a:t>Create Studying</a:t>
                      </a:r>
                      <a:r>
                        <a:rPr lang="en-US" sz="1400" baseline="0" dirty="0" smtClean="0"/>
                        <a:t> task in Initiation phase of plan</a:t>
                      </a:r>
                      <a:br>
                        <a:rPr lang="en-US" sz="1400" baseline="0" dirty="0" smtClean="0"/>
                      </a:br>
                      <a:r>
                        <a:rPr lang="en-US" sz="1400" baseline="0" dirty="0" smtClean="0"/>
                        <a:t>- Raise issue immediately when happened</a:t>
                      </a:r>
                      <a:endParaRPr lang="en-US" sz="1400" dirty="0"/>
                    </a:p>
                  </a:txBody>
                  <a:tcPr/>
                </a:tc>
                <a:tc>
                  <a:txBody>
                    <a:bodyPr/>
                    <a:lstStyle/>
                    <a:p>
                      <a:r>
                        <a:rPr lang="en-US" sz="1400" dirty="0" smtClean="0"/>
                        <a:t>- Using</a:t>
                      </a:r>
                      <a:r>
                        <a:rPr lang="en-US" sz="1400" baseline="0" dirty="0" smtClean="0"/>
                        <a:t> buffer time to improve quality</a:t>
                      </a:r>
                      <a:br>
                        <a:rPr lang="en-US" sz="1400" baseline="0" dirty="0" smtClean="0"/>
                      </a:br>
                      <a:r>
                        <a:rPr lang="en-US" sz="1400" baseline="0" dirty="0" smtClean="0"/>
                        <a:t>-  Get support from external expert</a:t>
                      </a:r>
                      <a:endParaRPr lang="en-US" sz="1400" dirty="0"/>
                    </a:p>
                  </a:txBody>
                  <a:tcPr/>
                </a:tc>
              </a:tr>
              <a:tr h="856746">
                <a:tc>
                  <a:txBody>
                    <a:bodyPr/>
                    <a:lstStyle/>
                    <a:p>
                      <a:r>
                        <a:rPr lang="en-US" sz="1400" dirty="0" smtClean="0"/>
                        <a:t>Do</a:t>
                      </a:r>
                      <a:r>
                        <a:rPr lang="en-US" sz="1400" baseline="0" dirty="0" smtClean="0"/>
                        <a:t> not catch up deadline</a:t>
                      </a:r>
                      <a:endParaRPr lang="en-US" sz="1400" dirty="0"/>
                    </a:p>
                  </a:txBody>
                  <a:tcPr/>
                </a:tc>
                <a:tc>
                  <a:txBody>
                    <a:bodyPr/>
                    <a:lstStyle/>
                    <a:p>
                      <a:r>
                        <a:rPr lang="en-US" sz="1400" dirty="0" smtClean="0"/>
                        <a:t>Time management</a:t>
                      </a:r>
                      <a:endParaRPr lang="en-US" sz="1400" dirty="0"/>
                    </a:p>
                  </a:txBody>
                  <a:tcPr/>
                </a:tc>
                <a:tc>
                  <a:txBody>
                    <a:bodyPr/>
                    <a:lstStyle/>
                    <a:p>
                      <a:r>
                        <a:rPr lang="en-US" sz="1400" dirty="0" smtClean="0"/>
                        <a:t>High</a:t>
                      </a:r>
                      <a:endParaRPr lang="en-US" sz="1400" dirty="0"/>
                    </a:p>
                  </a:txBody>
                  <a:tcPr/>
                </a:tc>
                <a:tc>
                  <a:txBody>
                    <a:bodyPr/>
                    <a:lstStyle/>
                    <a:p>
                      <a:r>
                        <a:rPr lang="en-US" sz="1400" dirty="0" smtClean="0"/>
                        <a:t>- Create</a:t>
                      </a:r>
                      <a:r>
                        <a:rPr lang="en-US" sz="1400" baseline="0" dirty="0" smtClean="0"/>
                        <a:t> team’s deadline sooner 1 week official deadline</a:t>
                      </a:r>
                      <a:br>
                        <a:rPr lang="en-US" sz="1400" baseline="0" dirty="0" smtClean="0"/>
                      </a:br>
                      <a:r>
                        <a:rPr lang="en-US" sz="1400" baseline="0" dirty="0" smtClean="0"/>
                        <a:t>- Create rule that penalize the person who </a:t>
                      </a:r>
                      <a:r>
                        <a:rPr lang="en-US" sz="1400" baseline="0" smtClean="0"/>
                        <a:t>miss deadline</a:t>
                      </a:r>
                      <a:endParaRPr lang="en-US" sz="1400" dirty="0"/>
                    </a:p>
                  </a:txBody>
                  <a:tcPr/>
                </a:tc>
                <a:tc>
                  <a:txBody>
                    <a:bodyPr/>
                    <a:lstStyle/>
                    <a:p>
                      <a:r>
                        <a:rPr lang="en-US" sz="1400" dirty="0" smtClean="0"/>
                        <a:t>- Raise</a:t>
                      </a:r>
                      <a:r>
                        <a:rPr lang="en-US" sz="1400" baseline="0" dirty="0" smtClean="0"/>
                        <a:t> issue and find out solution</a:t>
                      </a:r>
                      <a:endParaRPr lang="en-US" sz="1400" dirty="0" smtClean="0"/>
                    </a:p>
                    <a:p>
                      <a:r>
                        <a:rPr lang="en-US" sz="1400" dirty="0" smtClean="0"/>
                        <a:t>-</a:t>
                      </a:r>
                      <a:r>
                        <a:rPr lang="en-US" sz="1400" baseline="0" dirty="0" smtClean="0"/>
                        <a:t> Request over time</a:t>
                      </a:r>
                      <a:endParaRPr lang="en-US" sz="14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Requirement</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1" y="6184900"/>
            <a:ext cx="1100069" cy="609599"/>
          </a:xfrm>
          <a:prstGeom prst="rect">
            <a:avLst/>
          </a:prstGeom>
          <a:noFill/>
          <a:ln w="9525">
            <a:noFill/>
            <a:miter lim="800000"/>
            <a:headEnd/>
            <a:tailEnd/>
          </a:ln>
        </p:spPr>
      </p:pic>
      <p:sp>
        <p:nvSpPr>
          <p:cNvPr id="11" name="TextBox 10"/>
          <p:cNvSpPr txBox="1"/>
          <p:nvPr/>
        </p:nvSpPr>
        <p:spPr>
          <a:xfrm>
            <a:off x="228600" y="1595021"/>
            <a:ext cx="8538881" cy="2677656"/>
          </a:xfrm>
          <a:prstGeom prst="rect">
            <a:avLst/>
          </a:prstGeom>
          <a:noFill/>
        </p:spPr>
        <p:txBody>
          <a:bodyPr wrap="square" rtlCol="0">
            <a:spAutoFit/>
          </a:bodyPr>
          <a:lstStyle/>
          <a:p>
            <a:r>
              <a:rPr lang="en-US" sz="2400" dirty="0" smtClean="0"/>
              <a:t>User Requirements Specification</a:t>
            </a:r>
          </a:p>
          <a:p>
            <a:endParaRPr lang="en-US" sz="2400" dirty="0" smtClean="0"/>
          </a:p>
          <a:p>
            <a:r>
              <a:rPr lang="en-US" sz="2400" dirty="0" smtClean="0"/>
              <a:t>1/ Customers website</a:t>
            </a:r>
          </a:p>
          <a:p>
            <a:endParaRPr lang="en-US" sz="2400" dirty="0" smtClean="0"/>
          </a:p>
          <a:p>
            <a:r>
              <a:rPr lang="en-US" sz="2400" dirty="0" smtClean="0"/>
              <a:t>2/ Admin website</a:t>
            </a:r>
          </a:p>
          <a:p>
            <a:endParaRPr lang="en-US" sz="2400" dirty="0" smtClean="0"/>
          </a:p>
          <a:p>
            <a:pPr marL="285750" indent="-285750">
              <a:buFont typeface="Wingdings" pitchFamily="2" charset="2"/>
              <a:buChar char="Ø"/>
            </a:pPr>
            <a:endParaRPr lang="en-US" sz="2400" dirty="0"/>
          </a:p>
        </p:txBody>
      </p:sp>
      <p:sp>
        <p:nvSpPr>
          <p:cNvPr id="10" name="Rectangle 9"/>
          <p:cNvSpPr/>
          <p:nvPr/>
        </p:nvSpPr>
        <p:spPr>
          <a:xfrm>
            <a:off x="0" y="1066800"/>
            <a:ext cx="3124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Website Overview</a:t>
            </a:r>
            <a:endParaRPr lang="en-US" dirty="0"/>
          </a:p>
        </p:txBody>
      </p:sp>
    </p:spTree>
    <p:extLst>
      <p:ext uri="{BB962C8B-B14F-4D97-AF65-F5344CB8AC3E}">
        <p14:creationId xmlns="" xmlns:p14="http://schemas.microsoft.com/office/powerpoint/2010/main" val="2625903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Company Logo</a:t>
            </a:r>
            <a:endParaRPr lang="en-US"/>
          </a:p>
        </p:txBody>
      </p:sp>
      <p:sp>
        <p:nvSpPr>
          <p:cNvPr id="6" name="Title 1"/>
          <p:cNvSpPr>
            <a:spLocks noGrp="1"/>
          </p:cNvSpPr>
          <p:nvPr>
            <p:ph type="title"/>
          </p:nvPr>
        </p:nvSpPr>
        <p:spPr>
          <a:xfrm>
            <a:off x="381000" y="152400"/>
            <a:ext cx="7391400" cy="563563"/>
          </a:xfrm>
        </p:spPr>
        <p:txBody>
          <a:bodyPr/>
          <a:lstStyle/>
          <a:p>
            <a:r>
              <a:rPr lang="en-US" dirty="0" smtClean="0"/>
              <a:t>Software Requirement</a:t>
            </a:r>
            <a:endParaRPr lang="en-US" dirty="0"/>
          </a:p>
        </p:txBody>
      </p:sp>
      <p:sp>
        <p:nvSpPr>
          <p:cNvPr id="7" name="Oval 6"/>
          <p:cNvSpPr/>
          <p:nvPr/>
        </p:nvSpPr>
        <p:spPr>
          <a:xfrm>
            <a:off x="533400" y="2286000"/>
            <a:ext cx="3733800" cy="3124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SOFTWARE REQUIREMENT</a:t>
            </a:r>
            <a:endParaRPr lang="vi-VN" sz="2400" dirty="0"/>
          </a:p>
        </p:txBody>
      </p:sp>
      <p:sp>
        <p:nvSpPr>
          <p:cNvPr id="8" name="Oval 7"/>
          <p:cNvSpPr/>
          <p:nvPr/>
        </p:nvSpPr>
        <p:spPr>
          <a:xfrm>
            <a:off x="5486400" y="1905000"/>
            <a:ext cx="3352800"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FUNTIONAL REQUIREMENT</a:t>
            </a:r>
            <a:endParaRPr lang="vi-VN" dirty="0"/>
          </a:p>
        </p:txBody>
      </p:sp>
      <p:sp>
        <p:nvSpPr>
          <p:cNvPr id="9" name="Oval 8"/>
          <p:cNvSpPr/>
          <p:nvPr/>
        </p:nvSpPr>
        <p:spPr>
          <a:xfrm>
            <a:off x="5410200" y="4572000"/>
            <a:ext cx="3352800" cy="1828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schemeClr>
                </a:solidFill>
              </a:rPr>
              <a:t>NON-FUNCTIONAL REQUIREMENT</a:t>
            </a:r>
            <a:endParaRPr lang="vi-VN" dirty="0">
              <a:solidFill>
                <a:schemeClr val="tx1">
                  <a:lumMod val="75000"/>
                </a:schemeClr>
              </a:solidFill>
            </a:endParaRPr>
          </a:p>
        </p:txBody>
      </p:sp>
      <p:sp>
        <p:nvSpPr>
          <p:cNvPr id="10" name="Right Arrow 9"/>
          <p:cNvSpPr/>
          <p:nvPr/>
        </p:nvSpPr>
        <p:spPr>
          <a:xfrm rot="20178955">
            <a:off x="4419600" y="2971895"/>
            <a:ext cx="838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ight Arrow 10"/>
          <p:cNvSpPr/>
          <p:nvPr/>
        </p:nvSpPr>
        <p:spPr>
          <a:xfrm rot="1636660">
            <a:off x="4343400" y="4648200"/>
            <a:ext cx="8382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Company Logo</a:t>
            </a:r>
            <a:endParaRPr lang="en-US"/>
          </a:p>
        </p:txBody>
      </p:sp>
      <p:sp>
        <p:nvSpPr>
          <p:cNvPr id="6" name="Title 1"/>
          <p:cNvSpPr>
            <a:spLocks noGrp="1"/>
          </p:cNvSpPr>
          <p:nvPr>
            <p:ph type="title"/>
          </p:nvPr>
        </p:nvSpPr>
        <p:spPr>
          <a:xfrm>
            <a:off x="381000" y="152400"/>
            <a:ext cx="7391400" cy="563563"/>
          </a:xfrm>
        </p:spPr>
        <p:txBody>
          <a:bodyPr/>
          <a:lstStyle/>
          <a:p>
            <a:r>
              <a:rPr lang="en-US" dirty="0" smtClean="0"/>
              <a:t>Software Requirement</a:t>
            </a:r>
            <a:endParaRPr lang="en-US" dirty="0"/>
          </a:p>
        </p:txBody>
      </p:sp>
      <p:sp>
        <p:nvSpPr>
          <p:cNvPr id="7" name="TextBox 6"/>
          <p:cNvSpPr txBox="1"/>
          <p:nvPr/>
        </p:nvSpPr>
        <p:spPr>
          <a:xfrm>
            <a:off x="1" y="1126531"/>
            <a:ext cx="388619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r>
              <a:rPr lang="en-GB" dirty="0" smtClean="0"/>
              <a:t>Functional Requirement</a:t>
            </a:r>
            <a:endParaRPr lang="en-US" dirty="0"/>
          </a:p>
        </p:txBody>
      </p:sp>
      <p:sp>
        <p:nvSpPr>
          <p:cNvPr id="9" name="Flowchart: Process 8"/>
          <p:cNvSpPr/>
          <p:nvPr/>
        </p:nvSpPr>
        <p:spPr>
          <a:xfrm>
            <a:off x="1143000" y="2057400"/>
            <a:ext cx="2057400"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USER WEBSITE</a:t>
            </a:r>
          </a:p>
        </p:txBody>
      </p:sp>
      <p:sp>
        <p:nvSpPr>
          <p:cNvPr id="10" name="Flowchart: Process 9"/>
          <p:cNvSpPr/>
          <p:nvPr/>
        </p:nvSpPr>
        <p:spPr>
          <a:xfrm>
            <a:off x="5715000" y="2057400"/>
            <a:ext cx="2057400"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 END</a:t>
            </a:r>
          </a:p>
        </p:txBody>
      </p:sp>
      <p:sp>
        <p:nvSpPr>
          <p:cNvPr id="11" name="Rounded Rectangle 10"/>
          <p:cNvSpPr/>
          <p:nvPr/>
        </p:nvSpPr>
        <p:spPr>
          <a:xfrm>
            <a:off x="762000" y="3886200"/>
            <a:ext cx="2819400" cy="304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FIND PRODUCT</a:t>
            </a:r>
            <a:endParaRPr lang="vi-VN" dirty="0"/>
          </a:p>
        </p:txBody>
      </p:sp>
      <p:sp>
        <p:nvSpPr>
          <p:cNvPr id="12" name="Rounded Rectangle 11"/>
          <p:cNvSpPr/>
          <p:nvPr/>
        </p:nvSpPr>
        <p:spPr>
          <a:xfrm>
            <a:off x="762000" y="4343400"/>
            <a:ext cx="2819400" cy="304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PRODUCT</a:t>
            </a:r>
            <a:endParaRPr lang="vi-VN" dirty="0"/>
          </a:p>
        </p:txBody>
      </p:sp>
      <p:sp>
        <p:nvSpPr>
          <p:cNvPr id="13" name="Rounded Rectangle 12"/>
          <p:cNvSpPr/>
          <p:nvPr/>
        </p:nvSpPr>
        <p:spPr>
          <a:xfrm>
            <a:off x="762000" y="3429000"/>
            <a:ext cx="2819400" cy="304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LOG ON ACCOUNT</a:t>
            </a:r>
            <a:endParaRPr lang="vi-VN" dirty="0"/>
          </a:p>
        </p:txBody>
      </p:sp>
      <p:sp>
        <p:nvSpPr>
          <p:cNvPr id="14" name="Rounded Rectangle 13"/>
          <p:cNvSpPr/>
          <p:nvPr/>
        </p:nvSpPr>
        <p:spPr>
          <a:xfrm>
            <a:off x="762000" y="4800600"/>
            <a:ext cx="2819400" cy="304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ONLINE PAYMENT</a:t>
            </a:r>
            <a:endParaRPr lang="vi-VN" dirty="0"/>
          </a:p>
        </p:txBody>
      </p:sp>
      <p:sp>
        <p:nvSpPr>
          <p:cNvPr id="15" name="Rounded Rectangle 14"/>
          <p:cNvSpPr/>
          <p:nvPr/>
        </p:nvSpPr>
        <p:spPr>
          <a:xfrm>
            <a:off x="5334000" y="3886200"/>
            <a:ext cx="2819400" cy="304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 INFOMATION</a:t>
            </a:r>
            <a:endParaRPr lang="vi-VN" dirty="0"/>
          </a:p>
        </p:txBody>
      </p:sp>
      <p:sp>
        <p:nvSpPr>
          <p:cNvPr id="16" name="Rounded Rectangle 15"/>
          <p:cNvSpPr/>
          <p:nvPr/>
        </p:nvSpPr>
        <p:spPr>
          <a:xfrm>
            <a:off x="5334000" y="4343400"/>
            <a:ext cx="2819400" cy="304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 CATEGORY</a:t>
            </a:r>
            <a:endParaRPr lang="vi-VN" dirty="0"/>
          </a:p>
        </p:txBody>
      </p:sp>
      <p:sp>
        <p:nvSpPr>
          <p:cNvPr id="17" name="Rounded Rectangle 16"/>
          <p:cNvSpPr/>
          <p:nvPr/>
        </p:nvSpPr>
        <p:spPr>
          <a:xfrm>
            <a:off x="5334000" y="3429000"/>
            <a:ext cx="2819400" cy="304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 PRODUCT</a:t>
            </a:r>
            <a:endParaRPr lang="vi-VN" dirty="0"/>
          </a:p>
        </p:txBody>
      </p:sp>
      <p:sp>
        <p:nvSpPr>
          <p:cNvPr id="18" name="Rounded Rectangle 17"/>
          <p:cNvSpPr/>
          <p:nvPr/>
        </p:nvSpPr>
        <p:spPr>
          <a:xfrm>
            <a:off x="5334000" y="4800600"/>
            <a:ext cx="2819400" cy="304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 USER</a:t>
            </a:r>
            <a:endParaRPr lang="vi-VN" dirty="0"/>
          </a:p>
        </p:txBody>
      </p:sp>
      <p:sp>
        <p:nvSpPr>
          <p:cNvPr id="21" name="Right Arrow 20"/>
          <p:cNvSpPr/>
          <p:nvPr/>
        </p:nvSpPr>
        <p:spPr>
          <a:xfrm>
            <a:off x="3962400" y="2209800"/>
            <a:ext cx="9144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Left Arrow 21"/>
          <p:cNvSpPr/>
          <p:nvPr/>
        </p:nvSpPr>
        <p:spPr>
          <a:xfrm>
            <a:off x="3962400" y="2514600"/>
            <a:ext cx="914400" cy="1524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Requirement</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10" name="TextBox 9"/>
          <p:cNvSpPr txBox="1"/>
          <p:nvPr/>
        </p:nvSpPr>
        <p:spPr>
          <a:xfrm>
            <a:off x="1" y="1126531"/>
            <a:ext cx="388619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r>
              <a:rPr lang="en-GB" dirty="0" smtClean="0"/>
              <a:t>Functional Requirement</a:t>
            </a:r>
            <a:endParaRPr lang="en-US" dirty="0"/>
          </a:p>
        </p:txBody>
      </p:sp>
      <p:sp>
        <p:nvSpPr>
          <p:cNvPr id="26" name="TextBox 25"/>
          <p:cNvSpPr txBox="1"/>
          <p:nvPr/>
        </p:nvSpPr>
        <p:spPr>
          <a:xfrm>
            <a:off x="2971800" y="1905000"/>
            <a:ext cx="3962400" cy="400110"/>
          </a:xfrm>
          <a:prstGeom prst="rect">
            <a:avLst/>
          </a:prstGeom>
          <a:noFill/>
        </p:spPr>
        <p:txBody>
          <a:bodyPr wrap="square" rtlCol="0">
            <a:spAutoFit/>
          </a:bodyPr>
          <a:lstStyle/>
          <a:p>
            <a:r>
              <a:rPr lang="en-US" sz="2000" dirty="0" smtClean="0"/>
              <a:t>Define Roles in Website</a:t>
            </a:r>
            <a:endParaRPr lang="vi-VN" sz="2000" dirty="0" smtClean="0"/>
          </a:p>
        </p:txBody>
      </p:sp>
      <p:sp>
        <p:nvSpPr>
          <p:cNvPr id="27" name="TextBox 26"/>
          <p:cNvSpPr txBox="1"/>
          <p:nvPr/>
        </p:nvSpPr>
        <p:spPr>
          <a:xfrm>
            <a:off x="914400" y="5257800"/>
            <a:ext cx="1752600" cy="400110"/>
          </a:xfrm>
          <a:prstGeom prst="rect">
            <a:avLst/>
          </a:prstGeom>
          <a:noFill/>
        </p:spPr>
        <p:txBody>
          <a:bodyPr wrap="square" rtlCol="0">
            <a:spAutoFit/>
          </a:bodyPr>
          <a:lstStyle/>
          <a:p>
            <a:r>
              <a:rPr lang="en-US" sz="2000" b="1" dirty="0" err="1" smtClean="0">
                <a:solidFill>
                  <a:srgbClr val="FF0000"/>
                </a:solidFill>
              </a:rPr>
              <a:t>Custumers</a:t>
            </a:r>
            <a:endParaRPr lang="vi-VN" sz="2000" b="1" dirty="0" smtClean="0">
              <a:solidFill>
                <a:srgbClr val="FF0000"/>
              </a:solidFill>
            </a:endParaRPr>
          </a:p>
        </p:txBody>
      </p:sp>
      <p:sp>
        <p:nvSpPr>
          <p:cNvPr id="28" name="TextBox 27"/>
          <p:cNvSpPr txBox="1"/>
          <p:nvPr/>
        </p:nvSpPr>
        <p:spPr>
          <a:xfrm>
            <a:off x="3657600" y="5181600"/>
            <a:ext cx="1905000" cy="400110"/>
          </a:xfrm>
          <a:prstGeom prst="rect">
            <a:avLst/>
          </a:prstGeom>
          <a:noFill/>
        </p:spPr>
        <p:txBody>
          <a:bodyPr wrap="square" rtlCol="0">
            <a:spAutoFit/>
          </a:bodyPr>
          <a:lstStyle/>
          <a:p>
            <a:r>
              <a:rPr lang="en-US" sz="2000" b="1" dirty="0" smtClean="0">
                <a:solidFill>
                  <a:srgbClr val="FF0000"/>
                </a:solidFill>
              </a:rPr>
              <a:t>Authenticated</a:t>
            </a:r>
            <a:endParaRPr lang="vi-VN" sz="2000" b="1" dirty="0" smtClean="0">
              <a:solidFill>
                <a:srgbClr val="FF0000"/>
              </a:solidFill>
            </a:endParaRPr>
          </a:p>
        </p:txBody>
      </p:sp>
      <p:sp>
        <p:nvSpPr>
          <p:cNvPr id="34" name="TextBox 33"/>
          <p:cNvSpPr txBox="1"/>
          <p:nvPr/>
        </p:nvSpPr>
        <p:spPr>
          <a:xfrm>
            <a:off x="6477000" y="5181600"/>
            <a:ext cx="1905000" cy="400110"/>
          </a:xfrm>
          <a:prstGeom prst="rect">
            <a:avLst/>
          </a:prstGeom>
          <a:noFill/>
        </p:spPr>
        <p:txBody>
          <a:bodyPr wrap="square" rtlCol="0">
            <a:spAutoFit/>
          </a:bodyPr>
          <a:lstStyle/>
          <a:p>
            <a:r>
              <a:rPr lang="en-US" sz="2000" b="1" dirty="0" smtClean="0">
                <a:solidFill>
                  <a:srgbClr val="FF0000"/>
                </a:solidFill>
              </a:rPr>
              <a:t>Administrator</a:t>
            </a:r>
            <a:endParaRPr lang="vi-VN" sz="2000" b="1" dirty="0" smtClean="0">
              <a:solidFill>
                <a:srgbClr val="FF0000"/>
              </a:solidFill>
            </a:endParaRPr>
          </a:p>
        </p:txBody>
      </p:sp>
      <p:sp>
        <p:nvSpPr>
          <p:cNvPr id="35" name="TextBox 34"/>
          <p:cNvSpPr txBox="1"/>
          <p:nvPr/>
        </p:nvSpPr>
        <p:spPr>
          <a:xfrm>
            <a:off x="4038600" y="5486400"/>
            <a:ext cx="1752600" cy="400110"/>
          </a:xfrm>
          <a:prstGeom prst="rect">
            <a:avLst/>
          </a:prstGeom>
          <a:noFill/>
        </p:spPr>
        <p:txBody>
          <a:bodyPr wrap="square" rtlCol="0">
            <a:spAutoFit/>
          </a:bodyPr>
          <a:lstStyle/>
          <a:p>
            <a:r>
              <a:rPr lang="en-US" sz="2000" b="1" dirty="0" smtClean="0">
                <a:solidFill>
                  <a:srgbClr val="FF0000"/>
                </a:solidFill>
              </a:rPr>
              <a:t>User</a:t>
            </a:r>
            <a:endParaRPr lang="vi-VN" sz="2000" b="1" dirty="0" smtClean="0">
              <a:solidFill>
                <a:srgbClr val="FF0000"/>
              </a:solidFill>
            </a:endParaRPr>
          </a:p>
        </p:txBody>
      </p:sp>
      <p:pic>
        <p:nvPicPr>
          <p:cNvPr id="36" name="Picture 35" descr="user_coat_green_100966.jpg"/>
          <p:cNvPicPr>
            <a:picLocks noChangeAspect="1"/>
          </p:cNvPicPr>
          <p:nvPr/>
        </p:nvPicPr>
        <p:blipFill>
          <a:blip r:embed="rId4" cstate="print"/>
          <a:stretch>
            <a:fillRect/>
          </a:stretch>
        </p:blipFill>
        <p:spPr>
          <a:xfrm>
            <a:off x="1219200" y="2819400"/>
            <a:ext cx="14478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Picture 36" descr="Administrator-icon.png"/>
          <p:cNvPicPr>
            <a:picLocks noChangeAspect="1"/>
          </p:cNvPicPr>
          <p:nvPr/>
        </p:nvPicPr>
        <p:blipFill>
          <a:blip r:embed="rId5" cstate="print"/>
          <a:stretch>
            <a:fillRect/>
          </a:stretch>
        </p:blipFill>
        <p:spPr>
          <a:xfrm>
            <a:off x="3810000" y="2819400"/>
            <a:ext cx="1524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descr="12161809281371254023jean_victor_balin_tick.svg.hi.png"/>
          <p:cNvPicPr>
            <a:picLocks noChangeAspect="1"/>
          </p:cNvPicPr>
          <p:nvPr/>
        </p:nvPicPr>
        <p:blipFill>
          <a:blip r:embed="rId6" cstate="print"/>
          <a:stretch>
            <a:fillRect/>
          </a:stretch>
        </p:blipFill>
        <p:spPr>
          <a:xfrm>
            <a:off x="4876800" y="3733800"/>
            <a:ext cx="889000" cy="666750"/>
          </a:xfrm>
          <a:prstGeom prst="rect">
            <a:avLst/>
          </a:prstGeom>
        </p:spPr>
      </p:pic>
      <p:pic>
        <p:nvPicPr>
          <p:cNvPr id="39" name="Picture 38" descr="user_executive_green_100969.jpg"/>
          <p:cNvPicPr>
            <a:picLocks noChangeAspect="1"/>
          </p:cNvPicPr>
          <p:nvPr/>
        </p:nvPicPr>
        <p:blipFill>
          <a:blip r:embed="rId7" cstate="print"/>
          <a:stretch>
            <a:fillRect/>
          </a:stretch>
        </p:blipFill>
        <p:spPr>
          <a:xfrm>
            <a:off x="6781800" y="2743200"/>
            <a:ext cx="14478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Requirement</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10" name="TextBox 9"/>
          <p:cNvSpPr txBox="1"/>
          <p:nvPr/>
        </p:nvSpPr>
        <p:spPr>
          <a:xfrm>
            <a:off x="1" y="1126531"/>
            <a:ext cx="388619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r>
              <a:rPr lang="en-GB" dirty="0" smtClean="0"/>
              <a:t>Functional Requirement</a:t>
            </a:r>
            <a:endParaRPr lang="en-US" dirty="0"/>
          </a:p>
        </p:txBody>
      </p:sp>
      <p:sp>
        <p:nvSpPr>
          <p:cNvPr id="26" name="Rectangle 25"/>
          <p:cNvSpPr/>
          <p:nvPr/>
        </p:nvSpPr>
        <p:spPr>
          <a:xfrm>
            <a:off x="1218938" y="3515380"/>
            <a:ext cx="1143262" cy="523220"/>
          </a:xfrm>
          <a:prstGeom prst="rect">
            <a:avLst/>
          </a:prstGeom>
        </p:spPr>
        <p:txBody>
          <a:bodyPr wrap="none">
            <a:spAutoFit/>
          </a:bodyPr>
          <a:lstStyle/>
          <a:p>
            <a:r>
              <a:rPr lang="en-US" sz="2800" dirty="0" smtClean="0">
                <a:solidFill>
                  <a:schemeClr val="bg1"/>
                </a:solidFill>
              </a:rPr>
              <a:t>Guest</a:t>
            </a:r>
            <a:endParaRPr lang="en-US" sz="2800" dirty="0">
              <a:solidFill>
                <a:schemeClr val="bg1"/>
              </a:solidFill>
            </a:endParaRPr>
          </a:p>
        </p:txBody>
      </p:sp>
      <p:sp>
        <p:nvSpPr>
          <p:cNvPr id="27" name="Rectangle 26"/>
          <p:cNvSpPr/>
          <p:nvPr/>
        </p:nvSpPr>
        <p:spPr>
          <a:xfrm>
            <a:off x="3779911" y="3352800"/>
            <a:ext cx="944489" cy="523220"/>
          </a:xfrm>
          <a:prstGeom prst="rect">
            <a:avLst/>
          </a:prstGeom>
        </p:spPr>
        <p:txBody>
          <a:bodyPr wrap="none">
            <a:spAutoFit/>
          </a:bodyPr>
          <a:lstStyle/>
          <a:p>
            <a:r>
              <a:rPr lang="en-US" sz="2800" dirty="0" smtClean="0">
                <a:solidFill>
                  <a:schemeClr val="bg1"/>
                </a:solidFill>
              </a:rPr>
              <a:t>User</a:t>
            </a:r>
            <a:endParaRPr lang="en-US" sz="2800" dirty="0">
              <a:solidFill>
                <a:schemeClr val="bg1"/>
              </a:solidFill>
            </a:endParaRPr>
          </a:p>
        </p:txBody>
      </p:sp>
      <p:sp>
        <p:nvSpPr>
          <p:cNvPr id="28" name="Rectangle 27"/>
          <p:cNvSpPr/>
          <p:nvPr/>
        </p:nvSpPr>
        <p:spPr>
          <a:xfrm>
            <a:off x="6172200" y="3276600"/>
            <a:ext cx="1204176" cy="523220"/>
          </a:xfrm>
          <a:prstGeom prst="rect">
            <a:avLst/>
          </a:prstGeom>
        </p:spPr>
        <p:txBody>
          <a:bodyPr wrap="none">
            <a:spAutoFit/>
          </a:bodyPr>
          <a:lstStyle/>
          <a:p>
            <a:r>
              <a:rPr lang="en-US" sz="2800" dirty="0" smtClean="0">
                <a:solidFill>
                  <a:schemeClr val="bg1"/>
                </a:solidFill>
              </a:rPr>
              <a:t>Admin</a:t>
            </a:r>
          </a:p>
        </p:txBody>
      </p:sp>
      <p:grpSp>
        <p:nvGrpSpPr>
          <p:cNvPr id="29" name="Group 28"/>
          <p:cNvGrpSpPr>
            <a:grpSpLocks/>
          </p:cNvGrpSpPr>
          <p:nvPr/>
        </p:nvGrpSpPr>
        <p:grpSpPr bwMode="auto">
          <a:xfrm>
            <a:off x="457200" y="2001837"/>
            <a:ext cx="2589908" cy="3865563"/>
            <a:chOff x="720" y="1143"/>
            <a:chExt cx="1430" cy="2147"/>
          </a:xfrm>
        </p:grpSpPr>
        <p:sp>
          <p:nvSpPr>
            <p:cNvPr id="30"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en-US"/>
            </a:p>
          </p:txBody>
        </p:sp>
        <p:sp>
          <p:nvSpPr>
            <p:cNvPr id="31"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en-US"/>
            </a:p>
          </p:txBody>
        </p:sp>
        <p:sp>
          <p:nvSpPr>
            <p:cNvPr id="33"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en-US"/>
            </a:p>
          </p:txBody>
        </p:sp>
        <p:sp>
          <p:nvSpPr>
            <p:cNvPr id="34" name="AutoShape 9"/>
            <p:cNvSpPr>
              <a:spLocks noChangeArrowheads="1"/>
            </p:cNvSpPr>
            <p:nvPr/>
          </p:nvSpPr>
          <p:spPr bwMode="gray">
            <a:xfrm>
              <a:off x="760" y="1143"/>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a:effectLst/>
          </p:spPr>
          <p:txBody>
            <a:bodyPr wrap="none" anchor="ctr"/>
            <a:lstStyle/>
            <a:p>
              <a:endParaRPr lang="en-US" dirty="0"/>
            </a:p>
          </p:txBody>
        </p:sp>
        <p:sp>
          <p:nvSpPr>
            <p:cNvPr id="35" name="Text Box 17"/>
            <p:cNvSpPr txBox="1">
              <a:spLocks noChangeArrowheads="1"/>
            </p:cNvSpPr>
            <p:nvPr/>
          </p:nvSpPr>
          <p:spPr bwMode="gray">
            <a:xfrm>
              <a:off x="722" y="1776"/>
              <a:ext cx="1428" cy="615"/>
            </a:xfrm>
            <a:prstGeom prst="rect">
              <a:avLst/>
            </a:prstGeom>
            <a:noFill/>
            <a:ln w="9525" algn="ctr">
              <a:noFill/>
              <a:miter lim="800000"/>
              <a:headEnd/>
              <a:tailEnd/>
            </a:ln>
            <a:effectLst/>
          </p:spPr>
          <p:txBody>
            <a:bodyPr wrap="square">
              <a:spAutoFit/>
            </a:bodyPr>
            <a:lstStyle/>
            <a:p>
              <a:pPr>
                <a:buFontTx/>
                <a:buChar char="-"/>
              </a:pPr>
              <a:r>
                <a:rPr lang="en-US" sz="2200" dirty="0" smtClean="0"/>
                <a:t> View </a:t>
              </a:r>
            </a:p>
            <a:p>
              <a:pPr>
                <a:buFontTx/>
                <a:buChar char="-"/>
              </a:pPr>
              <a:r>
                <a:rPr lang="en-US" sz="2200" dirty="0" smtClean="0"/>
                <a:t>Buy product using shopping cart</a:t>
              </a:r>
            </a:p>
          </p:txBody>
        </p:sp>
      </p:grpSp>
      <p:grpSp>
        <p:nvGrpSpPr>
          <p:cNvPr id="36" name="Group 35"/>
          <p:cNvGrpSpPr>
            <a:grpSpLocks/>
          </p:cNvGrpSpPr>
          <p:nvPr/>
        </p:nvGrpSpPr>
        <p:grpSpPr bwMode="auto">
          <a:xfrm>
            <a:off x="3200401" y="2532062"/>
            <a:ext cx="2438400" cy="3335337"/>
            <a:chOff x="2208" y="1490"/>
            <a:chExt cx="1363" cy="1800"/>
          </a:xfrm>
        </p:grpSpPr>
        <p:sp>
          <p:nvSpPr>
            <p:cNvPr id="37"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en-US"/>
            </a:p>
          </p:txBody>
        </p:sp>
        <p:sp>
          <p:nvSpPr>
            <p:cNvPr id="38"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a:effectLst/>
          </p:spPr>
          <p:txBody>
            <a:bodyPr wrap="none" anchor="ctr"/>
            <a:lstStyle/>
            <a:p>
              <a:endParaRPr lang="en-US"/>
            </a:p>
          </p:txBody>
        </p:sp>
      </p:grpSp>
      <p:grpSp>
        <p:nvGrpSpPr>
          <p:cNvPr id="41" name="Group 40"/>
          <p:cNvGrpSpPr>
            <a:grpSpLocks/>
          </p:cNvGrpSpPr>
          <p:nvPr/>
        </p:nvGrpSpPr>
        <p:grpSpPr bwMode="auto">
          <a:xfrm>
            <a:off x="5943602" y="2532062"/>
            <a:ext cx="2590465" cy="3335337"/>
            <a:chOff x="3696" y="1490"/>
            <a:chExt cx="1448" cy="1800"/>
          </a:xfrm>
        </p:grpSpPr>
        <p:sp>
          <p:nvSpPr>
            <p:cNvPr id="42"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en-US"/>
            </a:p>
          </p:txBody>
        </p:sp>
        <p:sp>
          <p:nvSpPr>
            <p:cNvPr id="43"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a:effectLst/>
          </p:spPr>
          <p:txBody>
            <a:bodyPr wrap="none" anchor="ctr"/>
            <a:lstStyle/>
            <a:p>
              <a:endParaRPr lang="en-US"/>
            </a:p>
          </p:txBody>
        </p:sp>
        <p:sp>
          <p:nvSpPr>
            <p:cNvPr id="45"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en-US"/>
            </a:p>
          </p:txBody>
        </p:sp>
        <p:sp>
          <p:nvSpPr>
            <p:cNvPr id="46" name="Text Box 44"/>
            <p:cNvSpPr txBox="1">
              <a:spLocks noChangeArrowheads="1"/>
            </p:cNvSpPr>
            <p:nvPr/>
          </p:nvSpPr>
          <p:spPr bwMode="gray">
            <a:xfrm>
              <a:off x="3744" y="1776"/>
              <a:ext cx="1400" cy="781"/>
            </a:xfrm>
            <a:prstGeom prst="rect">
              <a:avLst/>
            </a:prstGeom>
            <a:noFill/>
            <a:ln w="9525" algn="ctr">
              <a:noFill/>
              <a:miter lim="800000"/>
              <a:headEnd/>
              <a:tailEnd/>
            </a:ln>
            <a:effectLst/>
          </p:spPr>
          <p:txBody>
            <a:bodyPr wrap="square">
              <a:spAutoFit/>
            </a:bodyPr>
            <a:lstStyle/>
            <a:p>
              <a:pPr>
                <a:buNone/>
              </a:pPr>
              <a:r>
                <a:rPr lang="en-US" sz="2200" dirty="0" smtClean="0"/>
                <a:t>- Manage back-end</a:t>
              </a:r>
            </a:p>
            <a:p>
              <a:pPr>
                <a:buFontTx/>
                <a:buChar char="-"/>
              </a:pPr>
              <a:r>
                <a:rPr lang="en-US" sz="2200" dirty="0" smtClean="0"/>
                <a:t> Approve order</a:t>
              </a:r>
            </a:p>
            <a:p>
              <a:endParaRPr lang="en-US" sz="2200" dirty="0" smtClean="0"/>
            </a:p>
          </p:txBody>
        </p:sp>
      </p:grpSp>
      <p:sp>
        <p:nvSpPr>
          <p:cNvPr id="47" name="Title 1"/>
          <p:cNvSpPr txBox="1">
            <a:spLocks/>
          </p:cNvSpPr>
          <p:nvPr/>
        </p:nvSpPr>
        <p:spPr bwMode="black">
          <a:xfrm>
            <a:off x="762000" y="2133600"/>
            <a:ext cx="20574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0" dirty="0" smtClean="0">
                <a:latin typeface="+mn-lt"/>
                <a:ea typeface="+mj-ea"/>
                <a:cs typeface="+mj-cs"/>
              </a:rPr>
              <a:t>Customers</a:t>
            </a:r>
            <a:endParaRPr kumimoji="0" lang="en-US" sz="2000" b="0" i="0" u="none" strike="noStrike" kern="0" cap="none" spc="0" normalizeH="0" baseline="0" noProof="0" dirty="0">
              <a:ln>
                <a:noFill/>
              </a:ln>
              <a:solidFill>
                <a:schemeClr val="tx1"/>
              </a:solidFill>
              <a:effectLst/>
              <a:uLnTx/>
              <a:uFillTx/>
              <a:latin typeface="+mn-lt"/>
              <a:ea typeface="+mj-ea"/>
              <a:cs typeface="+mj-cs"/>
            </a:endParaRPr>
          </a:p>
        </p:txBody>
      </p:sp>
      <p:sp>
        <p:nvSpPr>
          <p:cNvPr id="54" name="AutoShape 31"/>
          <p:cNvSpPr>
            <a:spLocks noChangeArrowheads="1"/>
          </p:cNvSpPr>
          <p:nvPr/>
        </p:nvSpPr>
        <p:spPr bwMode="gray">
          <a:xfrm>
            <a:off x="3352800" y="1981200"/>
            <a:ext cx="2209800" cy="914400"/>
          </a:xfrm>
          <a:prstGeom prst="roundRect">
            <a:avLst>
              <a:gd name="adj" fmla="val 50000"/>
            </a:avLst>
          </a:prstGeom>
          <a:gradFill rotWithShape="1">
            <a:gsLst>
              <a:gs pos="0">
                <a:srgbClr val="72B2BB"/>
              </a:gs>
              <a:gs pos="100000">
                <a:schemeClr val="bg1"/>
              </a:gs>
            </a:gsLst>
            <a:lin ang="5400000" scaled="1"/>
          </a:gradFill>
          <a:ln w="9525">
            <a:noFill/>
            <a:round/>
            <a:headEnd/>
            <a:tailEnd/>
          </a:ln>
          <a:effectLst/>
        </p:spPr>
        <p:txBody>
          <a:bodyPr wrap="none" anchor="ctr"/>
          <a:lstStyle/>
          <a:p>
            <a:endParaRPr lang="en-US"/>
          </a:p>
        </p:txBody>
      </p:sp>
      <p:sp>
        <p:nvSpPr>
          <p:cNvPr id="55" name="AutoShape 46"/>
          <p:cNvSpPr>
            <a:spLocks noChangeArrowheads="1"/>
          </p:cNvSpPr>
          <p:nvPr/>
        </p:nvSpPr>
        <p:spPr bwMode="gray">
          <a:xfrm>
            <a:off x="6031688" y="1981200"/>
            <a:ext cx="2332849" cy="902395"/>
          </a:xfrm>
          <a:prstGeom prst="roundRect">
            <a:avLst>
              <a:gd name="adj" fmla="val 50000"/>
            </a:avLst>
          </a:prstGeom>
          <a:gradFill rotWithShape="1">
            <a:gsLst>
              <a:gs pos="0">
                <a:srgbClr val="C8DAD4"/>
              </a:gs>
              <a:gs pos="100000">
                <a:srgbClr val="FFFFFF"/>
              </a:gs>
            </a:gsLst>
            <a:lin ang="5400000" scaled="1"/>
          </a:gradFill>
          <a:ln w="9525">
            <a:noFill/>
            <a:round/>
            <a:headEnd/>
            <a:tailEnd/>
          </a:ln>
          <a:effectLst/>
        </p:spPr>
        <p:txBody>
          <a:bodyPr wrap="none" anchor="ctr"/>
          <a:lstStyle/>
          <a:p>
            <a:endParaRPr lang="en-US"/>
          </a:p>
        </p:txBody>
      </p:sp>
      <p:sp>
        <p:nvSpPr>
          <p:cNvPr id="56" name="Title 1"/>
          <p:cNvSpPr txBox="1">
            <a:spLocks/>
          </p:cNvSpPr>
          <p:nvPr/>
        </p:nvSpPr>
        <p:spPr bwMode="gray">
          <a:xfrm>
            <a:off x="3200400" y="2133600"/>
            <a:ext cx="25146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noProof="0" dirty="0" smtClean="0">
                <a:latin typeface="+mn-lt"/>
                <a:ea typeface="+mj-ea"/>
                <a:cs typeface="+mj-cs"/>
              </a:rPr>
              <a:t>Authenticated</a:t>
            </a:r>
            <a:br>
              <a:rPr lang="en-US" sz="2000" kern="0" noProof="0" dirty="0" smtClean="0">
                <a:latin typeface="+mn-lt"/>
                <a:ea typeface="+mj-ea"/>
                <a:cs typeface="+mj-cs"/>
              </a:rPr>
            </a:br>
            <a:r>
              <a:rPr lang="en-US" sz="2000" kern="0" noProof="0" dirty="0" smtClean="0">
                <a:latin typeface="+mn-lt"/>
                <a:ea typeface="+mj-ea"/>
                <a:cs typeface="+mj-cs"/>
              </a:rPr>
              <a:t>User</a:t>
            </a:r>
            <a:endParaRPr kumimoji="0" lang="en-US" sz="2000" b="0" i="0" u="none" strike="noStrike" kern="0" cap="none" spc="0" normalizeH="0" baseline="0" noProof="0" dirty="0">
              <a:ln>
                <a:noFill/>
              </a:ln>
              <a:solidFill>
                <a:schemeClr val="tx1"/>
              </a:solidFill>
              <a:effectLst/>
              <a:uLnTx/>
              <a:uFillTx/>
              <a:latin typeface="+mn-lt"/>
              <a:ea typeface="+mj-ea"/>
              <a:cs typeface="+mj-cs"/>
            </a:endParaRPr>
          </a:p>
        </p:txBody>
      </p:sp>
      <p:sp>
        <p:nvSpPr>
          <p:cNvPr id="57" name="Title 1"/>
          <p:cNvSpPr txBox="1">
            <a:spLocks/>
          </p:cNvSpPr>
          <p:nvPr/>
        </p:nvSpPr>
        <p:spPr bwMode="gray">
          <a:xfrm>
            <a:off x="6248400" y="2087562"/>
            <a:ext cx="21336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0" noProof="0" dirty="0" smtClean="0">
                <a:latin typeface="+mn-lt"/>
                <a:ea typeface="+mj-ea"/>
                <a:cs typeface="+mj-cs"/>
              </a:rPr>
              <a:t>Administrator</a:t>
            </a:r>
            <a:endParaRPr kumimoji="0" lang="en-US" sz="2000" b="0" i="0" u="none" strike="noStrike" kern="0" cap="none" spc="0" normalizeH="0" baseline="0" noProof="0" dirty="0">
              <a:ln>
                <a:noFill/>
              </a:ln>
              <a:solidFill>
                <a:schemeClr val="tx1"/>
              </a:solidFill>
              <a:effectLst/>
              <a:uLnTx/>
              <a:uFillTx/>
              <a:latin typeface="+mn-lt"/>
              <a:ea typeface="+mj-ea"/>
              <a:cs typeface="+mj-cs"/>
            </a:endParaRPr>
          </a:p>
        </p:txBody>
      </p:sp>
      <p:sp>
        <p:nvSpPr>
          <p:cNvPr id="58" name="Text Box 17"/>
          <p:cNvSpPr txBox="1">
            <a:spLocks noChangeArrowheads="1"/>
          </p:cNvSpPr>
          <p:nvPr/>
        </p:nvSpPr>
        <p:spPr bwMode="gray">
          <a:xfrm>
            <a:off x="3200400" y="3293921"/>
            <a:ext cx="2586286" cy="1785104"/>
          </a:xfrm>
          <a:prstGeom prst="rect">
            <a:avLst/>
          </a:prstGeom>
          <a:noFill/>
          <a:ln w="9525" algn="ctr">
            <a:noFill/>
            <a:miter lim="800000"/>
            <a:headEnd/>
            <a:tailEnd/>
          </a:ln>
          <a:effectLst/>
        </p:spPr>
        <p:txBody>
          <a:bodyPr wrap="square">
            <a:spAutoFit/>
          </a:bodyPr>
          <a:lstStyle/>
          <a:p>
            <a:pPr>
              <a:buFontTx/>
              <a:buChar char="-"/>
            </a:pPr>
            <a:r>
              <a:rPr lang="en-US" sz="2200" dirty="0" smtClean="0"/>
              <a:t> user’s page</a:t>
            </a:r>
          </a:p>
          <a:p>
            <a:pPr>
              <a:buFontTx/>
              <a:buChar char="-"/>
            </a:pPr>
            <a:r>
              <a:rPr lang="en-US" sz="2200" dirty="0" smtClean="0"/>
              <a:t> Buy products</a:t>
            </a:r>
          </a:p>
          <a:p>
            <a:pPr>
              <a:buFontTx/>
              <a:buChar char="-"/>
            </a:pPr>
            <a:r>
              <a:rPr lang="en-US" sz="2200" dirty="0" smtClean="0"/>
              <a:t> History shopping</a:t>
            </a:r>
            <a:br>
              <a:rPr lang="en-US" sz="2200" dirty="0" smtClean="0"/>
            </a:br>
            <a:r>
              <a:rPr lang="en-US" sz="2200" dirty="0" smtClean="0"/>
              <a:t>- Manage Profile</a:t>
            </a:r>
          </a:p>
          <a:p>
            <a:pPr>
              <a:buFontTx/>
              <a:buChar char="-"/>
            </a:pPr>
            <a:endParaRPr lang="en-US"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Rectangle 3"/>
          <p:cNvSpPr txBox="1">
            <a:spLocks noChangeArrowheads="1"/>
          </p:cNvSpPr>
          <p:nvPr/>
        </p:nvSpPr>
        <p:spPr bwMode="auto">
          <a:xfrm>
            <a:off x="685800" y="1676400"/>
            <a:ext cx="7932183"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tabLst/>
              <a:defRPr/>
            </a:pPr>
            <a:r>
              <a:rPr kumimoji="0" lang="en-US" sz="3000" b="1" i="0" u="none" strike="noStrike" kern="0" cap="none" spc="0" normalizeH="0" baseline="0" noProof="0" dirty="0" smtClean="0">
                <a:ln>
                  <a:noFill/>
                </a:ln>
                <a:solidFill>
                  <a:schemeClr val="tx2"/>
                </a:solidFill>
                <a:effectLst/>
                <a:uLnTx/>
                <a:uFillTx/>
                <a:latin typeface="+mn-lt"/>
                <a:ea typeface="+mn-ea"/>
                <a:cs typeface="+mn-cs"/>
              </a:rPr>
              <a:t>TEAM MEMBER</a:t>
            </a:r>
            <a:endParaRPr kumimoji="0" lang="en-US" sz="3000" b="1" i="0" u="none" strike="noStrike" kern="0" cap="none" spc="0" normalizeH="0" noProof="0" dirty="0" smtClean="0">
              <a:ln>
                <a:noFill/>
              </a:ln>
              <a:solidFill>
                <a:schemeClr val="tx2"/>
              </a:solidFill>
              <a:effectLst/>
              <a:uLnTx/>
              <a:uFillTx/>
              <a:latin typeface="+mn-lt"/>
              <a:ea typeface="+mn-ea"/>
              <a:cs typeface="+mn-cs"/>
            </a:endParaRPr>
          </a:p>
          <a:p>
            <a:pPr marL="342900" indent="-342900">
              <a:spcBef>
                <a:spcPct val="20000"/>
              </a:spcBef>
              <a:buClr>
                <a:schemeClr val="hlink"/>
              </a:buClr>
            </a:pPr>
            <a:endParaRPr lang="en-US" sz="2400" dirty="0" smtClean="0"/>
          </a:p>
          <a:p>
            <a:r>
              <a:rPr lang="en-US" sz="2400" dirty="0" err="1" smtClean="0"/>
              <a:t>Vũ</a:t>
            </a:r>
            <a:r>
              <a:rPr lang="en-US" sz="2400" dirty="0" smtClean="0"/>
              <a:t> </a:t>
            </a:r>
            <a:r>
              <a:rPr lang="en-US" sz="2400" dirty="0" err="1" smtClean="0"/>
              <a:t>Phương</a:t>
            </a:r>
            <a:r>
              <a:rPr lang="en-US" sz="2400" dirty="0" smtClean="0"/>
              <a:t> Dung  00093   Tester  (Leader)</a:t>
            </a:r>
          </a:p>
          <a:p>
            <a:endParaRPr lang="en-US" sz="2400" dirty="0" smtClean="0"/>
          </a:p>
          <a:p>
            <a:r>
              <a:rPr lang="en-US" sz="2400" dirty="0" err="1" smtClean="0"/>
              <a:t>Trần</a:t>
            </a:r>
            <a:r>
              <a:rPr lang="en-US" sz="2400" dirty="0" smtClean="0"/>
              <a:t> </a:t>
            </a:r>
            <a:r>
              <a:rPr lang="en-US" sz="2400" dirty="0" err="1" smtClean="0"/>
              <a:t>Quang</a:t>
            </a:r>
            <a:r>
              <a:rPr lang="en-US" sz="2400" dirty="0" smtClean="0"/>
              <a:t> </a:t>
            </a:r>
            <a:r>
              <a:rPr lang="en-US" sz="2400" dirty="0" err="1" smtClean="0"/>
              <a:t>Sáng</a:t>
            </a:r>
            <a:r>
              <a:rPr lang="en-US" sz="2400" dirty="0" smtClean="0"/>
              <a:t>  00129   Developer</a:t>
            </a:r>
          </a:p>
          <a:p>
            <a:endParaRPr lang="en-US" sz="2400" dirty="0" smtClean="0"/>
          </a:p>
          <a:p>
            <a:r>
              <a:rPr lang="en-US" sz="2400" dirty="0" err="1" smtClean="0"/>
              <a:t>Triệu</a:t>
            </a:r>
            <a:r>
              <a:rPr lang="en-US" sz="2400" dirty="0" smtClean="0"/>
              <a:t> </a:t>
            </a:r>
            <a:r>
              <a:rPr lang="en-US" sz="2400" dirty="0" err="1" smtClean="0"/>
              <a:t>Hoàng</a:t>
            </a:r>
            <a:r>
              <a:rPr lang="en-US" sz="2400" dirty="0" smtClean="0"/>
              <a:t> </a:t>
            </a:r>
            <a:r>
              <a:rPr lang="en-US" sz="2400" dirty="0" err="1" smtClean="0"/>
              <a:t>Hà</a:t>
            </a:r>
            <a:r>
              <a:rPr lang="en-US" sz="2400" dirty="0" smtClean="0"/>
              <a:t>     00550   Developer</a:t>
            </a:r>
          </a:p>
          <a:p>
            <a:r>
              <a:rPr lang="en-US" sz="2400" dirty="0" smtClean="0"/>
              <a:t>  </a:t>
            </a:r>
          </a:p>
          <a:p>
            <a:r>
              <a:rPr lang="en-US" sz="2400" dirty="0" err="1" smtClean="0"/>
              <a:t>Đào</a:t>
            </a:r>
            <a:r>
              <a:rPr lang="en-US" sz="2400" dirty="0" smtClean="0"/>
              <a:t> </a:t>
            </a:r>
            <a:r>
              <a:rPr lang="en-US" sz="2400" dirty="0" err="1" smtClean="0"/>
              <a:t>Thiện</a:t>
            </a:r>
            <a:r>
              <a:rPr lang="en-US" sz="2400" dirty="0" smtClean="0"/>
              <a:t> </a:t>
            </a:r>
            <a:r>
              <a:rPr lang="en-US" sz="2400" dirty="0" err="1" smtClean="0"/>
              <a:t>Đăng</a:t>
            </a:r>
            <a:r>
              <a:rPr lang="en-US" sz="2400" dirty="0" smtClean="0"/>
              <a:t>    00700   Developer</a:t>
            </a:r>
          </a:p>
          <a:p>
            <a:endParaRPr lang="en-US" sz="2400" dirty="0" smtClean="0"/>
          </a:p>
          <a:p>
            <a:r>
              <a:rPr lang="en-US" sz="2400" dirty="0" err="1" smtClean="0"/>
              <a:t>Lương</a:t>
            </a:r>
            <a:r>
              <a:rPr lang="en-US" sz="2400" dirty="0" smtClean="0"/>
              <a:t> </a:t>
            </a:r>
            <a:r>
              <a:rPr lang="en-US" sz="2400" dirty="0" err="1" smtClean="0"/>
              <a:t>Xuân</a:t>
            </a:r>
            <a:r>
              <a:rPr lang="en-US" sz="2400" dirty="0" smtClean="0"/>
              <a:t> </a:t>
            </a:r>
            <a:r>
              <a:rPr lang="en-US" sz="2400" dirty="0" err="1" smtClean="0"/>
              <a:t>Hải</a:t>
            </a:r>
            <a:r>
              <a:rPr lang="en-US" sz="2400" dirty="0" smtClean="0"/>
              <a:t>    00476   Designer </a:t>
            </a:r>
          </a:p>
          <a:p>
            <a:pPr marL="342900" marR="0" lvl="0" indent="-342900" algn="l" defTabSz="914400" rtl="0" eaLnBrk="1" fontAlgn="base" latinLnBrk="0" hangingPunct="1">
              <a:lnSpc>
                <a:spcPct val="100000"/>
              </a:lnSpc>
              <a:spcBef>
                <a:spcPct val="20000"/>
              </a:spcBef>
              <a:spcAft>
                <a:spcPct val="0"/>
              </a:spcAft>
              <a:buClr>
                <a:schemeClr val="hlink"/>
              </a:buClr>
              <a:buSzTx/>
              <a:tabLst/>
              <a:defRPr/>
            </a:pPr>
            <a:r>
              <a:rPr kumimoji="0" lang="en-US" sz="3000" b="1" i="0" u="none" strike="noStrike" kern="0" cap="none" spc="0" normalizeH="0" baseline="0" noProof="0" dirty="0" smtClean="0">
                <a:ln>
                  <a:noFill/>
                </a:ln>
                <a:solidFill>
                  <a:schemeClr val="tx2"/>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32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3200" b="1" i="0" u="none" strike="noStrike" kern="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Requirement</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9" name="TextBox 8"/>
          <p:cNvSpPr txBox="1"/>
          <p:nvPr/>
        </p:nvSpPr>
        <p:spPr>
          <a:xfrm>
            <a:off x="1" y="1126531"/>
            <a:ext cx="388619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r>
              <a:rPr lang="en-GB" dirty="0" smtClean="0"/>
              <a:t>Functional Requirement</a:t>
            </a:r>
            <a:endParaRPr lang="en-US" dirty="0"/>
          </a:p>
        </p:txBody>
      </p:sp>
      <p:sp>
        <p:nvSpPr>
          <p:cNvPr id="24" name="TextBox 23"/>
          <p:cNvSpPr txBox="1"/>
          <p:nvPr/>
        </p:nvSpPr>
        <p:spPr>
          <a:xfrm>
            <a:off x="228600" y="1595021"/>
            <a:ext cx="8538881" cy="3046988"/>
          </a:xfrm>
          <a:prstGeom prst="rect">
            <a:avLst/>
          </a:prstGeom>
          <a:noFill/>
        </p:spPr>
        <p:txBody>
          <a:bodyPr wrap="square" rtlCol="0">
            <a:spAutoFit/>
          </a:bodyPr>
          <a:lstStyle/>
          <a:p>
            <a:endParaRPr lang="en-US" sz="2400" dirty="0" smtClean="0"/>
          </a:p>
          <a:p>
            <a:endParaRPr lang="en-US" sz="2400" dirty="0" smtClean="0"/>
          </a:p>
          <a:p>
            <a:r>
              <a:rPr lang="en-US" sz="2400" dirty="0" smtClean="0"/>
              <a:t> In user website:</a:t>
            </a:r>
          </a:p>
          <a:p>
            <a:r>
              <a:rPr lang="en-US" sz="2400" dirty="0" smtClean="0"/>
              <a:t>	- View company’s product and news</a:t>
            </a:r>
          </a:p>
          <a:p>
            <a:r>
              <a:rPr lang="en-US" sz="2400" dirty="0" smtClean="0"/>
              <a:t>	-  Buy favorite product using Shopping Cart</a:t>
            </a:r>
          </a:p>
          <a:p>
            <a:r>
              <a:rPr lang="en-US" sz="2400" dirty="0" smtClean="0"/>
              <a:t>	-  Calculation how much used to pay for these product</a:t>
            </a:r>
          </a:p>
          <a:p>
            <a:r>
              <a:rPr lang="en-US" sz="2400" dirty="0" smtClean="0"/>
              <a:t>	</a:t>
            </a:r>
          </a:p>
          <a:p>
            <a:pPr marL="285750" indent="-285750"/>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Requirement</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9" name="TextBox 8"/>
          <p:cNvSpPr txBox="1"/>
          <p:nvPr/>
        </p:nvSpPr>
        <p:spPr>
          <a:xfrm>
            <a:off x="1" y="1126531"/>
            <a:ext cx="388619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r>
              <a:rPr lang="en-GB" dirty="0" smtClean="0"/>
              <a:t>Functional Requirement</a:t>
            </a:r>
            <a:endParaRPr lang="en-US" dirty="0"/>
          </a:p>
        </p:txBody>
      </p:sp>
      <p:sp>
        <p:nvSpPr>
          <p:cNvPr id="24" name="TextBox 23"/>
          <p:cNvSpPr txBox="1"/>
          <p:nvPr/>
        </p:nvSpPr>
        <p:spPr>
          <a:xfrm>
            <a:off x="228600" y="1595021"/>
            <a:ext cx="8538881" cy="3046988"/>
          </a:xfrm>
          <a:prstGeom prst="rect">
            <a:avLst/>
          </a:prstGeom>
          <a:noFill/>
        </p:spPr>
        <p:txBody>
          <a:bodyPr wrap="square" rtlCol="0">
            <a:spAutoFit/>
          </a:bodyPr>
          <a:lstStyle/>
          <a:p>
            <a:endParaRPr lang="en-US" sz="2400" dirty="0" smtClean="0"/>
          </a:p>
          <a:p>
            <a:endParaRPr lang="en-US" sz="2400" dirty="0" smtClean="0"/>
          </a:p>
          <a:p>
            <a:r>
              <a:rPr lang="en-US" sz="2400" dirty="0" smtClean="0"/>
              <a:t> In admin website:</a:t>
            </a:r>
          </a:p>
          <a:p>
            <a:r>
              <a:rPr lang="en-US" sz="2400" dirty="0" smtClean="0"/>
              <a:t>	- Manage user</a:t>
            </a:r>
          </a:p>
          <a:p>
            <a:r>
              <a:rPr lang="en-US" sz="2400" dirty="0" smtClean="0"/>
              <a:t>	- Manage user website interface</a:t>
            </a:r>
          </a:p>
          <a:p>
            <a:r>
              <a:rPr lang="en-US" sz="2400" dirty="0" smtClean="0"/>
              <a:t>	- Manage Buy of Sell</a:t>
            </a:r>
          </a:p>
          <a:p>
            <a:r>
              <a:rPr lang="en-US" sz="2400" dirty="0" smtClean="0"/>
              <a:t>	- Support </a:t>
            </a:r>
            <a:r>
              <a:rPr lang="en-US" sz="2400" smtClean="0"/>
              <a:t>Business manage</a:t>
            </a:r>
            <a:endParaRPr lang="en-US" sz="2400" dirty="0" smtClean="0"/>
          </a:p>
          <a:p>
            <a:pPr marL="285750" indent="-285750"/>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Requirement</a:t>
            </a:r>
            <a:endParaRPr lang="en-US" dirty="0"/>
          </a:p>
        </p:txBody>
      </p:sp>
      <p:sp>
        <p:nvSpPr>
          <p:cNvPr id="3" name="Content Placeholder 2"/>
          <p:cNvSpPr>
            <a:spLocks noGrp="1"/>
          </p:cNvSpPr>
          <p:nvPr>
            <p:ph idx="1"/>
          </p:nvPr>
        </p:nvSpPr>
        <p:spPr/>
        <p:txBody>
          <a:bodyPr/>
          <a:lstStyle/>
          <a:p>
            <a:r>
              <a:rPr lang="en-US" dirty="0" smtClean="0"/>
              <a:t>Non-function Requirement</a:t>
            </a:r>
          </a:p>
          <a:p>
            <a:pPr lvl="1"/>
            <a:r>
              <a:rPr lang="en-US" sz="2000" b="1" dirty="0" smtClean="0">
                <a:latin typeface="+mn-lt"/>
                <a:ea typeface="+mn-ea"/>
                <a:cs typeface="+mn-cs"/>
              </a:rPr>
              <a:t>Availability: </a:t>
            </a:r>
          </a:p>
          <a:p>
            <a:pPr lvl="2"/>
            <a:r>
              <a:rPr lang="en-US" sz="1600" kern="1200" dirty="0" smtClean="0">
                <a:latin typeface="Rockwell"/>
                <a:cs typeface="Rockwell"/>
              </a:rPr>
              <a:t>Availability: 24/7</a:t>
            </a:r>
          </a:p>
          <a:p>
            <a:pPr lvl="1"/>
            <a:r>
              <a:rPr lang="en-US" sz="2000" b="1" dirty="0" smtClean="0">
                <a:latin typeface="+mj-lt"/>
              </a:rPr>
              <a:t>Usability</a:t>
            </a:r>
            <a:r>
              <a:rPr lang="en-US" sz="2000" b="1" dirty="0" smtClean="0"/>
              <a:t>: </a:t>
            </a:r>
          </a:p>
          <a:p>
            <a:pPr lvl="2"/>
            <a:r>
              <a:rPr lang="en-US" sz="1600" kern="1200" dirty="0" smtClean="0">
                <a:latin typeface="Rockwell"/>
              </a:rPr>
              <a:t>Website provides help link</a:t>
            </a:r>
          </a:p>
          <a:p>
            <a:pPr lvl="2"/>
            <a:r>
              <a:rPr lang="en-US" sz="1600" dirty="0" smtClean="0">
                <a:latin typeface="Rockwell" pitchFamily="18" charset="0"/>
              </a:rPr>
              <a:t>Use Vietnamese language </a:t>
            </a:r>
          </a:p>
          <a:p>
            <a:pPr lvl="1"/>
            <a:r>
              <a:rPr lang="en-US" sz="2000" b="1" dirty="0" smtClean="0">
                <a:latin typeface="+mn-lt"/>
                <a:ea typeface="+mn-ea"/>
                <a:cs typeface="+mn-cs"/>
              </a:rPr>
              <a:t>Reliability: </a:t>
            </a:r>
          </a:p>
          <a:p>
            <a:pPr lvl="2"/>
            <a:r>
              <a:rPr lang="en-US" sz="1600" dirty="0" smtClean="0">
                <a:latin typeface="Rockwell" pitchFamily="18" charset="0"/>
                <a:ea typeface="+mn-ea"/>
                <a:cs typeface="+mn-cs"/>
              </a:rPr>
              <a:t>User can view log file</a:t>
            </a:r>
          </a:p>
          <a:p>
            <a:pPr lvl="2">
              <a:buNone/>
            </a:pPr>
            <a:endParaRPr lang="en-US" b="1" dirty="0" smtClean="0">
              <a:solidFill>
                <a:schemeClr val="tx2"/>
              </a:solidFill>
              <a:latin typeface="+mn-lt"/>
              <a:ea typeface="+mn-ea"/>
              <a:cs typeface="+mn-cs"/>
            </a:endParaRPr>
          </a:p>
          <a:p>
            <a:pPr lvl="1">
              <a:buNone/>
            </a:pPr>
            <a:endParaRPr lang="en-US" dirty="0" smtClean="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5" name="Date Placeholder 3"/>
          <p:cNvSpPr>
            <a:spLocks noGrp="1"/>
          </p:cNvSpPr>
          <p:nvPr>
            <p:ph type="dt" sz="half" idx="10"/>
          </p:nvPr>
        </p:nvSpPr>
        <p:spPr>
          <a:xfrm>
            <a:off x="381000" y="838200"/>
            <a:ext cx="5943600" cy="254000"/>
          </a:xfrm>
        </p:spPr>
        <p:txBody>
          <a:bodyPr/>
          <a:lstStyle/>
          <a:p>
            <a:r>
              <a:rPr lang="en-US" dirty="0" smtClean="0"/>
              <a:t>Bid It team – Penny Auction Website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Requirement</a:t>
            </a:r>
            <a:endParaRPr lang="en-US" dirty="0"/>
          </a:p>
        </p:txBody>
      </p:sp>
      <p:sp>
        <p:nvSpPr>
          <p:cNvPr id="3" name="Content Placeholder 2"/>
          <p:cNvSpPr>
            <a:spLocks noGrp="1"/>
          </p:cNvSpPr>
          <p:nvPr>
            <p:ph idx="1"/>
          </p:nvPr>
        </p:nvSpPr>
        <p:spPr/>
        <p:txBody>
          <a:bodyPr/>
          <a:lstStyle/>
          <a:p>
            <a:r>
              <a:rPr lang="en-US" dirty="0" smtClean="0"/>
              <a:t>Non-function Requirement</a:t>
            </a:r>
          </a:p>
          <a:p>
            <a:pPr lvl="1"/>
            <a:r>
              <a:rPr lang="en-US" sz="2000" b="1" dirty="0" smtClean="0">
                <a:latin typeface="+mn-lt"/>
                <a:ea typeface="+mn-ea"/>
                <a:cs typeface="+mn-cs"/>
              </a:rPr>
              <a:t>Security:</a:t>
            </a:r>
          </a:p>
          <a:p>
            <a:pPr lvl="2"/>
            <a:r>
              <a:rPr lang="en-US" sz="1600" dirty="0" smtClean="0">
                <a:latin typeface="Rockwell" pitchFamily="18" charset="0"/>
                <a:ea typeface="+mn-ea"/>
                <a:cs typeface="+mn-cs"/>
              </a:rPr>
              <a:t>Limit SQL injection</a:t>
            </a:r>
          </a:p>
          <a:p>
            <a:pPr lvl="2"/>
            <a:r>
              <a:rPr lang="en-US" sz="1600" dirty="0" smtClean="0">
                <a:latin typeface="Rockwell" pitchFamily="18" charset="0"/>
                <a:ea typeface="+mn-ea"/>
                <a:cs typeface="+mn-cs"/>
              </a:rPr>
              <a:t>MD5 for encrypt password</a:t>
            </a:r>
          </a:p>
          <a:p>
            <a:pPr lvl="1"/>
            <a:r>
              <a:rPr lang="en-US" sz="2000" b="1" dirty="0" smtClean="0">
                <a:latin typeface="+mn-lt"/>
                <a:ea typeface="+mn-ea"/>
                <a:cs typeface="+mn-cs"/>
              </a:rPr>
              <a:t>Maintainability: </a:t>
            </a:r>
          </a:p>
          <a:p>
            <a:pPr lvl="2"/>
            <a:r>
              <a:rPr lang="en-GB" sz="1600" kern="1200" dirty="0" smtClean="0">
                <a:latin typeface="Rockwell" pitchFamily="18" charset="0"/>
                <a:cs typeface="Rockwell"/>
              </a:rPr>
              <a:t>All code must follow code convention </a:t>
            </a:r>
          </a:p>
          <a:p>
            <a:pPr lvl="1"/>
            <a:r>
              <a:rPr lang="en-US" sz="2000" b="1" dirty="0" smtClean="0">
                <a:latin typeface="+mn-lt"/>
                <a:ea typeface="+mn-ea"/>
                <a:cs typeface="+mn-cs"/>
              </a:rPr>
              <a:t>Performance</a:t>
            </a:r>
          </a:p>
          <a:p>
            <a:pPr lvl="2"/>
            <a:r>
              <a:rPr lang="en-US" sz="1600" dirty="0" smtClean="0">
                <a:latin typeface="Rockwell" pitchFamily="18" charset="0"/>
                <a:ea typeface="+mn-ea"/>
                <a:cs typeface="+mn-cs"/>
              </a:rPr>
              <a:t>Close connection when users don’t interact with website in 2 minutes (changeable)</a:t>
            </a:r>
          </a:p>
          <a:p>
            <a:pPr lvl="1"/>
            <a:endParaRPr lang="en-US" b="1" dirty="0" smtClean="0">
              <a:solidFill>
                <a:schemeClr val="tx2"/>
              </a:solidFill>
              <a:latin typeface="+mn-lt"/>
              <a:ea typeface="+mn-ea"/>
              <a:cs typeface="+mn-cs"/>
            </a:endParaRPr>
          </a:p>
          <a:p>
            <a:pPr lvl="1"/>
            <a:endParaRPr lang="en-US" b="1" dirty="0" smtClean="0">
              <a:solidFill>
                <a:schemeClr val="tx2"/>
              </a:solidFill>
              <a:latin typeface="+mn-lt"/>
              <a:ea typeface="+mn-ea"/>
              <a:cs typeface="+mn-cs"/>
            </a:endParaRPr>
          </a:p>
          <a:p>
            <a:pPr lvl="1">
              <a:buNone/>
            </a:pPr>
            <a:endParaRPr lang="en-US" dirty="0" smtClean="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5" name="Date Placeholder 3"/>
          <p:cNvSpPr>
            <a:spLocks noGrp="1"/>
          </p:cNvSpPr>
          <p:nvPr>
            <p:ph type="dt" sz="half" idx="10"/>
          </p:nvPr>
        </p:nvSpPr>
        <p:spPr>
          <a:xfrm>
            <a:off x="381000" y="838200"/>
            <a:ext cx="5943600" cy="254000"/>
          </a:xfrm>
        </p:spPr>
        <p:txBody>
          <a:bodyPr/>
          <a:lstStyle/>
          <a:p>
            <a:r>
              <a:rPr lang="en-US" dirty="0" smtClean="0"/>
              <a:t>Bid It team – Penny Auction Website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Design</a:t>
            </a:r>
            <a:endParaRPr lang="en-US" dirty="0"/>
          </a:p>
        </p:txBody>
      </p:sp>
      <p:sp>
        <p:nvSpPr>
          <p:cNvPr id="3" name="Content Placeholder 2"/>
          <p:cNvSpPr>
            <a:spLocks noGrp="1"/>
          </p:cNvSpPr>
          <p:nvPr>
            <p:ph idx="1"/>
          </p:nvPr>
        </p:nvSpPr>
        <p:spPr>
          <a:xfrm>
            <a:off x="228600" y="1219200"/>
            <a:ext cx="8229600" cy="5248275"/>
          </a:xfrm>
        </p:spPr>
        <p:txBody>
          <a:bodyPr/>
          <a:lstStyle/>
          <a:p>
            <a:r>
              <a:rPr lang="en-US" dirty="0" smtClean="0">
                <a:solidFill>
                  <a:schemeClr val="tx1"/>
                </a:solidFill>
              </a:rPr>
              <a:t>Overall design</a:t>
            </a:r>
          </a:p>
        </p:txBody>
      </p:sp>
      <p:pic>
        <p:nvPicPr>
          <p:cNvPr id="6" name="Picture 13" descr="fpt_university_logo"/>
          <p:cNvPicPr>
            <a:picLocks noChangeAspect="1" noChangeArrowheads="1"/>
          </p:cNvPicPr>
          <p:nvPr/>
        </p:nvPicPr>
        <p:blipFill>
          <a:blip r:embed="rId2" cstate="print"/>
          <a:srcRect/>
          <a:stretch>
            <a:fillRect/>
          </a:stretch>
        </p:blipFill>
        <p:spPr bwMode="auto">
          <a:xfrm>
            <a:off x="8043930" y="6184900"/>
            <a:ext cx="1100069" cy="609599"/>
          </a:xfrm>
          <a:prstGeom prst="rect">
            <a:avLst/>
          </a:prstGeom>
          <a:noFill/>
          <a:ln w="9525">
            <a:noFill/>
            <a:miter lim="800000"/>
            <a:headEnd/>
            <a:tailEnd/>
          </a:ln>
        </p:spPr>
      </p:pic>
      <p:pic>
        <p:nvPicPr>
          <p:cNvPr id="24577" name="Picture 1"/>
          <p:cNvPicPr>
            <a:picLocks noChangeAspect="1" noChangeArrowheads="1"/>
          </p:cNvPicPr>
          <p:nvPr/>
        </p:nvPicPr>
        <p:blipFill>
          <a:blip r:embed="rId3"/>
          <a:srcRect/>
          <a:stretch>
            <a:fillRect/>
          </a:stretch>
        </p:blipFill>
        <p:spPr bwMode="auto">
          <a:xfrm>
            <a:off x="762000" y="1752600"/>
            <a:ext cx="7029450" cy="4857750"/>
          </a:xfrm>
          <a:prstGeom prst="rect">
            <a:avLst/>
          </a:prstGeom>
          <a:noFill/>
          <a:ln w="9525">
            <a:noFill/>
            <a:miter lim="800000"/>
            <a:headEnd/>
            <a:tailEnd/>
          </a:ln>
          <a:effectLst/>
        </p:spPr>
      </p:pic>
    </p:spTree>
    <p:extLst>
      <p:ext uri="{BB962C8B-B14F-4D97-AF65-F5344CB8AC3E}">
        <p14:creationId xmlns="" xmlns:p14="http://schemas.microsoft.com/office/powerpoint/2010/main" val="3332414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Web application Architecture</a:t>
            </a:r>
            <a:endParaRPr lang="vi-VN" dirty="0"/>
          </a:p>
        </p:txBody>
      </p:sp>
      <p:sp>
        <p:nvSpPr>
          <p:cNvPr id="5" name="Title 1"/>
          <p:cNvSpPr txBox="1">
            <a:spLocks/>
          </p:cNvSpPr>
          <p:nvPr/>
        </p:nvSpPr>
        <p:spPr bwMode="black">
          <a:xfrm>
            <a:off x="3810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en-US" dirty="0" smtClean="0"/>
              <a:t>Software Architectural Design</a:t>
            </a:r>
            <a:endParaRPr lang="en-US" dirty="0"/>
          </a:p>
        </p:txBody>
      </p:sp>
      <p:pic>
        <p:nvPicPr>
          <p:cNvPr id="6" name="Picture 5"/>
          <p:cNvPicPr/>
          <p:nvPr/>
        </p:nvPicPr>
        <p:blipFill>
          <a:blip r:embed="rId2" cstate="print"/>
          <a:srcRect/>
          <a:stretch>
            <a:fillRect/>
          </a:stretch>
        </p:blipFill>
        <p:spPr bwMode="auto">
          <a:xfrm>
            <a:off x="2133600" y="1676400"/>
            <a:ext cx="5867399" cy="4800600"/>
          </a:xfrm>
          <a:prstGeom prst="rect">
            <a:avLst/>
          </a:prstGeom>
          <a:noFill/>
          <a:ln w="9525">
            <a:noFill/>
            <a:miter lim="800000"/>
            <a:headEnd/>
            <a:tailEnd/>
          </a:ln>
        </p:spPr>
      </p:pic>
    </p:spTree>
    <p:extLst>
      <p:ext uri="{BB962C8B-B14F-4D97-AF65-F5344CB8AC3E}">
        <p14:creationId xmlns="" xmlns:p14="http://schemas.microsoft.com/office/powerpoint/2010/main" val="3310095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Component diagram</a:t>
            </a:r>
            <a:endParaRPr lang="vi-VN" dirty="0"/>
          </a:p>
        </p:txBody>
      </p:sp>
      <p:sp>
        <p:nvSpPr>
          <p:cNvPr id="5" name="Title 1"/>
          <p:cNvSpPr txBox="1">
            <a:spLocks/>
          </p:cNvSpPr>
          <p:nvPr/>
        </p:nvSpPr>
        <p:spPr bwMode="black">
          <a:xfrm>
            <a:off x="3810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en-US" dirty="0" smtClean="0"/>
              <a:t>Software Architectural Design</a:t>
            </a:r>
            <a:endParaRPr lang="en-US" dirty="0"/>
          </a:p>
        </p:txBody>
      </p:sp>
      <p:pic>
        <p:nvPicPr>
          <p:cNvPr id="4" name="Picture 3"/>
          <p:cNvPicPr/>
          <p:nvPr/>
        </p:nvPicPr>
        <p:blipFill>
          <a:blip r:embed="rId2" cstate="print"/>
          <a:srcRect/>
          <a:stretch>
            <a:fillRect/>
          </a:stretch>
        </p:blipFill>
        <p:spPr bwMode="auto">
          <a:xfrm>
            <a:off x="609600" y="1828800"/>
            <a:ext cx="8534399" cy="4876800"/>
          </a:xfrm>
          <a:prstGeom prst="rect">
            <a:avLst/>
          </a:prstGeom>
          <a:noFill/>
          <a:ln w="9525">
            <a:noFill/>
            <a:miter lim="800000"/>
            <a:headEnd/>
            <a:tailEnd/>
          </a:ln>
        </p:spPr>
      </p:pic>
    </p:spTree>
    <p:extLst>
      <p:ext uri="{BB962C8B-B14F-4D97-AF65-F5344CB8AC3E}">
        <p14:creationId xmlns="" xmlns:p14="http://schemas.microsoft.com/office/powerpoint/2010/main" val="1837135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Component </a:t>
            </a:r>
            <a:r>
              <a:rPr lang="en-US" dirty="0" err="1" smtClean="0"/>
              <a:t>diagramHRBS.Data</a:t>
            </a:r>
            <a:r>
              <a:rPr lang="en-US" dirty="0" smtClean="0"/>
              <a:t> </a:t>
            </a:r>
            <a:endParaRPr lang="vi-VN" dirty="0"/>
          </a:p>
        </p:txBody>
      </p:sp>
      <p:sp>
        <p:nvSpPr>
          <p:cNvPr id="5" name="Title 1"/>
          <p:cNvSpPr txBox="1">
            <a:spLocks/>
          </p:cNvSpPr>
          <p:nvPr/>
        </p:nvSpPr>
        <p:spPr bwMode="black">
          <a:xfrm>
            <a:off x="3810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en-US" dirty="0" smtClean="0"/>
              <a:t>Software Architectural Design</a:t>
            </a:r>
            <a:endParaRPr lang="en-US" dirty="0"/>
          </a:p>
        </p:txBody>
      </p:sp>
      <p:pic>
        <p:nvPicPr>
          <p:cNvPr id="4" name="Picture 3"/>
          <p:cNvPicPr/>
          <p:nvPr/>
        </p:nvPicPr>
        <p:blipFill>
          <a:blip r:embed="rId2" cstate="print"/>
          <a:srcRect/>
          <a:stretch>
            <a:fillRect/>
          </a:stretch>
        </p:blipFill>
        <p:spPr bwMode="auto">
          <a:xfrm>
            <a:off x="609600" y="2152382"/>
            <a:ext cx="8001000" cy="4248418"/>
          </a:xfrm>
          <a:prstGeom prst="rect">
            <a:avLst/>
          </a:prstGeom>
          <a:noFill/>
          <a:ln w="9525">
            <a:noFill/>
            <a:miter lim="800000"/>
            <a:headEnd/>
            <a:tailEnd/>
          </a:ln>
        </p:spPr>
      </p:pic>
    </p:spTree>
    <p:extLst>
      <p:ext uri="{BB962C8B-B14F-4D97-AF65-F5344CB8AC3E}">
        <p14:creationId xmlns="" xmlns:p14="http://schemas.microsoft.com/office/powerpoint/2010/main" val="1837135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HRBS.web </a:t>
            </a:r>
            <a:r>
              <a:rPr lang="en-US" dirty="0" err="1" smtClean="0"/>
              <a:t>componet</a:t>
            </a:r>
            <a:r>
              <a:rPr lang="en-US" dirty="0" smtClean="0"/>
              <a:t> </a:t>
            </a:r>
            <a:endParaRPr lang="vi-VN" dirty="0"/>
          </a:p>
        </p:txBody>
      </p:sp>
      <p:sp>
        <p:nvSpPr>
          <p:cNvPr id="5" name="Title 1"/>
          <p:cNvSpPr txBox="1">
            <a:spLocks/>
          </p:cNvSpPr>
          <p:nvPr/>
        </p:nvSpPr>
        <p:spPr bwMode="black">
          <a:xfrm>
            <a:off x="3810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en-US" dirty="0" smtClean="0"/>
              <a:t>Software Architectural Design</a:t>
            </a:r>
            <a:endParaRPr lang="en-US" dirty="0"/>
          </a:p>
        </p:txBody>
      </p:sp>
      <p:pic>
        <p:nvPicPr>
          <p:cNvPr id="4" name="Picture 3"/>
          <p:cNvPicPr/>
          <p:nvPr/>
        </p:nvPicPr>
        <p:blipFill>
          <a:blip r:embed="rId2" cstate="print"/>
          <a:srcRect/>
          <a:stretch>
            <a:fillRect/>
          </a:stretch>
        </p:blipFill>
        <p:spPr bwMode="auto">
          <a:xfrm>
            <a:off x="304800" y="1639844"/>
            <a:ext cx="8381999" cy="5065756"/>
          </a:xfrm>
          <a:prstGeom prst="rect">
            <a:avLst/>
          </a:prstGeom>
          <a:noFill/>
          <a:ln w="9525">
            <a:noFill/>
            <a:miter lim="800000"/>
            <a:headEnd/>
            <a:tailEnd/>
          </a:ln>
        </p:spPr>
      </p:pic>
    </p:spTree>
    <p:extLst>
      <p:ext uri="{BB962C8B-B14F-4D97-AF65-F5344CB8AC3E}">
        <p14:creationId xmlns="" xmlns:p14="http://schemas.microsoft.com/office/powerpoint/2010/main" val="1837135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Design</a:t>
            </a:r>
            <a:endParaRPr lang="en-US" dirty="0"/>
          </a:p>
        </p:txBody>
      </p:sp>
      <p:sp>
        <p:nvSpPr>
          <p:cNvPr id="3" name="Content Placeholder 2"/>
          <p:cNvSpPr>
            <a:spLocks noGrp="1"/>
          </p:cNvSpPr>
          <p:nvPr>
            <p:ph idx="1"/>
          </p:nvPr>
        </p:nvSpPr>
        <p:spPr>
          <a:xfrm>
            <a:off x="381000" y="1371600"/>
            <a:ext cx="5334000" cy="3200400"/>
          </a:xfrm>
        </p:spPr>
        <p:txBody>
          <a:bodyPr/>
          <a:lstStyle/>
          <a:p>
            <a:r>
              <a:rPr lang="en-US" dirty="0" smtClean="0">
                <a:solidFill>
                  <a:schemeClr val="tx1"/>
                </a:solidFill>
              </a:rPr>
              <a:t>Detailed design</a:t>
            </a:r>
          </a:p>
          <a:p>
            <a:pPr lvl="1"/>
            <a:r>
              <a:rPr lang="en-US" dirty="0" smtClean="0">
                <a:solidFill>
                  <a:schemeClr val="tx1"/>
                </a:solidFill>
              </a:rPr>
              <a:t>Class diagram</a:t>
            </a:r>
          </a:p>
          <a:p>
            <a:pPr lvl="1"/>
            <a:r>
              <a:rPr lang="en-US" dirty="0" smtClean="0"/>
              <a:t>Class diagram explanation</a:t>
            </a:r>
          </a:p>
          <a:p>
            <a:pPr lvl="1"/>
            <a:r>
              <a:rPr lang="en-US" dirty="0" smtClean="0">
                <a:solidFill>
                  <a:schemeClr val="tx1"/>
                </a:solidFill>
              </a:rPr>
              <a:t>Sequence diagram</a:t>
            </a:r>
          </a:p>
        </p:txBody>
      </p:sp>
      <p:pic>
        <p:nvPicPr>
          <p:cNvPr id="6" name="Picture 13" descr="fpt_university_logo"/>
          <p:cNvPicPr>
            <a:picLocks noChangeAspect="1" noChangeArrowheads="1"/>
          </p:cNvPicPr>
          <p:nvPr/>
        </p:nvPicPr>
        <p:blipFill>
          <a:blip r:embed="rId2" cstate="print"/>
          <a:srcRect/>
          <a:stretch>
            <a:fillRect/>
          </a:stretch>
        </p:blipFill>
        <p:spPr bwMode="auto">
          <a:xfrm>
            <a:off x="8043930" y="6184900"/>
            <a:ext cx="1100069" cy="609599"/>
          </a:xfrm>
          <a:prstGeom prst="rect">
            <a:avLst/>
          </a:prstGeom>
          <a:noFill/>
          <a:ln w="9525">
            <a:noFill/>
            <a:miter lim="800000"/>
            <a:headEnd/>
            <a:tailEnd/>
          </a:ln>
        </p:spPr>
      </p:pic>
    </p:spTree>
    <p:extLst>
      <p:ext uri="{BB962C8B-B14F-4D97-AF65-F5344CB8AC3E}">
        <p14:creationId xmlns="" xmlns:p14="http://schemas.microsoft.com/office/powerpoint/2010/main" val="1614556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2" name="Rectangle 3"/>
          <p:cNvSpPr txBox="1">
            <a:spLocks noChangeArrowheads="1"/>
          </p:cNvSpPr>
          <p:nvPr/>
        </p:nvSpPr>
        <p:spPr bwMode="auto">
          <a:xfrm>
            <a:off x="609600" y="1600200"/>
            <a:ext cx="8160783"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tabLst/>
              <a:defRPr/>
            </a:pPr>
            <a:r>
              <a:rPr kumimoji="0" lang="en-US" sz="3000" b="1" i="0" u="none" strike="noStrike" kern="0" cap="none" spc="0" normalizeH="0" baseline="0" noProof="0" dirty="0" smtClean="0">
                <a:ln>
                  <a:noFill/>
                </a:ln>
                <a:solidFill>
                  <a:schemeClr val="tx2"/>
                </a:solidFill>
                <a:effectLst/>
                <a:uLnTx/>
                <a:uFillTx/>
                <a:latin typeface="+mn-lt"/>
                <a:ea typeface="+mn-ea"/>
                <a:cs typeface="+mn-cs"/>
              </a:rPr>
              <a:t>YOFOTO HONGKONG</a:t>
            </a:r>
            <a:r>
              <a:rPr kumimoji="0" lang="en-US" sz="3000" b="1" i="0" u="none" strike="noStrike" kern="0" cap="none" spc="0" normalizeH="0" noProof="0" dirty="0" smtClean="0">
                <a:ln>
                  <a:noFill/>
                </a:ln>
                <a:solidFill>
                  <a:schemeClr val="tx2"/>
                </a:solidFill>
                <a:effectLst/>
                <a:uLnTx/>
                <a:uFillTx/>
                <a:latin typeface="+mn-lt"/>
                <a:ea typeface="+mn-ea"/>
                <a:cs typeface="+mn-cs"/>
              </a:rPr>
              <a:t> CORP.</a:t>
            </a:r>
          </a:p>
          <a:p>
            <a:pPr marL="342900" indent="-342900">
              <a:spcBef>
                <a:spcPct val="20000"/>
              </a:spcBef>
              <a:buClr>
                <a:schemeClr val="hlink"/>
              </a:buClr>
            </a:pPr>
            <a:endParaRPr lang="en-US" sz="2400" dirty="0" smtClean="0"/>
          </a:p>
          <a:p>
            <a:pPr marL="342900" indent="-342900">
              <a:spcBef>
                <a:spcPct val="20000"/>
              </a:spcBef>
              <a:buClr>
                <a:schemeClr val="hlink"/>
              </a:buClr>
            </a:pPr>
            <a:r>
              <a:rPr lang="en-US" sz="2400" dirty="0" smtClean="0"/>
              <a:t>    YOFOTO </a:t>
            </a:r>
            <a:r>
              <a:rPr lang="en-US" sz="2400" dirty="0" err="1" smtClean="0"/>
              <a:t>Ninh</a:t>
            </a:r>
            <a:r>
              <a:rPr lang="en-US" sz="2400" dirty="0" smtClean="0"/>
              <a:t> </a:t>
            </a:r>
            <a:r>
              <a:rPr lang="en-US" sz="2400" dirty="0" err="1" smtClean="0"/>
              <a:t>Ba</a:t>
            </a:r>
            <a:r>
              <a:rPr lang="en-US" sz="2400" dirty="0" smtClean="0"/>
              <a:t> Company established in 2004, under the Pharmaceutical Group Co., Ltd. Hong Kong Yu Fang Tang. YOFOTO Company attempts to be an international trading company with the most respect, develop Chinese medical culture, provide high quality products, build the best career, and help people get “health, happiness and harmonious human life”. Products with high quality and professional health service, company try to make healthy family life, help business staff create their own best career.</a:t>
            </a:r>
          </a:p>
          <a:p>
            <a:pPr marL="342900" marR="0" lvl="0" indent="-342900" algn="l" defTabSz="914400" rtl="0" eaLnBrk="1" fontAlgn="base" latinLnBrk="0" hangingPunct="1">
              <a:lnSpc>
                <a:spcPct val="100000"/>
              </a:lnSpc>
              <a:spcBef>
                <a:spcPct val="20000"/>
              </a:spcBef>
              <a:spcAft>
                <a:spcPct val="0"/>
              </a:spcAft>
              <a:buClr>
                <a:schemeClr val="hlink"/>
              </a:buClr>
              <a:buSzTx/>
              <a:tabLst/>
              <a:defRPr/>
            </a:pPr>
            <a:r>
              <a:rPr kumimoji="0" lang="en-US" sz="3000" b="1" i="0" u="none" strike="noStrike" kern="0" cap="none" spc="0" normalizeH="0" baseline="0" noProof="0" dirty="0" smtClean="0">
                <a:ln>
                  <a:noFill/>
                </a:ln>
                <a:solidFill>
                  <a:schemeClr val="tx2"/>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32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3200" b="1" i="0" u="none" strike="noStrike" kern="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 xmlns:p14="http://schemas.microsoft.com/office/powerpoint/2010/main" val="2052197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Design</a:t>
            </a:r>
            <a:endParaRPr lang="en-US" dirty="0"/>
          </a:p>
        </p:txBody>
      </p:sp>
      <p:sp>
        <p:nvSpPr>
          <p:cNvPr id="3" name="Content Placeholder 2"/>
          <p:cNvSpPr>
            <a:spLocks noGrp="1"/>
          </p:cNvSpPr>
          <p:nvPr>
            <p:ph idx="1"/>
          </p:nvPr>
        </p:nvSpPr>
        <p:spPr>
          <a:xfrm>
            <a:off x="228600" y="1219200"/>
            <a:ext cx="8229600" cy="5248275"/>
          </a:xfrm>
        </p:spPr>
        <p:txBody>
          <a:bodyPr/>
          <a:lstStyle/>
          <a:p>
            <a:r>
              <a:rPr lang="en-US" dirty="0" smtClean="0">
                <a:solidFill>
                  <a:schemeClr val="tx1"/>
                </a:solidFill>
              </a:rPr>
              <a:t>Class diagram</a:t>
            </a:r>
          </a:p>
          <a:p>
            <a:pPr marL="0" indent="0">
              <a:buNone/>
            </a:pPr>
            <a:endParaRPr lang="en-US" dirty="0" smtClean="0">
              <a:solidFill>
                <a:schemeClr val="tx1"/>
              </a:solidFill>
            </a:endParaRPr>
          </a:p>
        </p:txBody>
      </p:sp>
      <p:pic>
        <p:nvPicPr>
          <p:cNvPr id="6" name="Picture 13" descr="fpt_university_logo"/>
          <p:cNvPicPr>
            <a:picLocks noChangeAspect="1" noChangeArrowheads="1"/>
          </p:cNvPicPr>
          <p:nvPr/>
        </p:nvPicPr>
        <p:blipFill>
          <a:blip r:embed="rId2" cstate="print"/>
          <a:srcRect/>
          <a:stretch>
            <a:fillRect/>
          </a:stretch>
        </p:blipFill>
        <p:spPr bwMode="auto">
          <a:xfrm>
            <a:off x="8043930" y="6184900"/>
            <a:ext cx="1100069" cy="609599"/>
          </a:xfrm>
          <a:prstGeom prst="rect">
            <a:avLst/>
          </a:prstGeom>
          <a:noFill/>
          <a:ln w="9525">
            <a:noFill/>
            <a:miter lim="800000"/>
            <a:headEnd/>
            <a:tailEnd/>
          </a:ln>
        </p:spPr>
      </p:pic>
      <p:pic>
        <p:nvPicPr>
          <p:cNvPr id="8" name="Picture 7"/>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09600" y="1752600"/>
            <a:ext cx="7239000" cy="4884039"/>
          </a:xfrm>
          <a:prstGeom prst="rect">
            <a:avLst/>
          </a:prstGeom>
          <a:noFill/>
          <a:ln>
            <a:noFill/>
          </a:ln>
        </p:spPr>
      </p:pic>
    </p:spTree>
    <p:extLst>
      <p:ext uri="{BB962C8B-B14F-4D97-AF65-F5344CB8AC3E}">
        <p14:creationId xmlns="" xmlns:p14="http://schemas.microsoft.com/office/powerpoint/2010/main" val="266181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Design</a:t>
            </a:r>
            <a:endParaRPr lang="en-US" dirty="0"/>
          </a:p>
        </p:txBody>
      </p:sp>
      <p:sp>
        <p:nvSpPr>
          <p:cNvPr id="3" name="Content Placeholder 2"/>
          <p:cNvSpPr>
            <a:spLocks noGrp="1"/>
          </p:cNvSpPr>
          <p:nvPr>
            <p:ph idx="1"/>
          </p:nvPr>
        </p:nvSpPr>
        <p:spPr>
          <a:xfrm>
            <a:off x="228600" y="1219200"/>
            <a:ext cx="8229600" cy="5248275"/>
          </a:xfrm>
        </p:spPr>
        <p:txBody>
          <a:bodyPr/>
          <a:lstStyle/>
          <a:p>
            <a:r>
              <a:rPr lang="en-US" dirty="0" smtClean="0">
                <a:solidFill>
                  <a:schemeClr val="tx1"/>
                </a:solidFill>
              </a:rPr>
              <a:t>Sequence diagram view product</a:t>
            </a:r>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pic>
        <p:nvPicPr>
          <p:cNvPr id="7" name="Picture 6"/>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62000" y="1828800"/>
            <a:ext cx="7162800" cy="4572000"/>
          </a:xfrm>
          <a:prstGeom prst="rect">
            <a:avLst/>
          </a:prstGeom>
          <a:noFill/>
          <a:ln>
            <a:noFill/>
          </a:ln>
        </p:spPr>
      </p:pic>
    </p:spTree>
    <p:extLst>
      <p:ext uri="{BB962C8B-B14F-4D97-AF65-F5344CB8AC3E}">
        <p14:creationId xmlns="" xmlns:p14="http://schemas.microsoft.com/office/powerpoint/2010/main" val="3470122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Design</a:t>
            </a:r>
            <a:endParaRPr lang="en-US" dirty="0"/>
          </a:p>
        </p:txBody>
      </p:sp>
      <p:sp>
        <p:nvSpPr>
          <p:cNvPr id="3" name="Content Placeholder 2"/>
          <p:cNvSpPr>
            <a:spLocks noGrp="1"/>
          </p:cNvSpPr>
          <p:nvPr>
            <p:ph idx="1"/>
          </p:nvPr>
        </p:nvSpPr>
        <p:spPr>
          <a:xfrm>
            <a:off x="228600" y="1219200"/>
            <a:ext cx="8229600" cy="5248275"/>
          </a:xfrm>
        </p:spPr>
        <p:txBody>
          <a:bodyPr/>
          <a:lstStyle/>
          <a:p>
            <a:r>
              <a:rPr lang="en-US" dirty="0" smtClean="0">
                <a:solidFill>
                  <a:schemeClr val="tx1"/>
                </a:solidFill>
              </a:rPr>
              <a:t>Sequence diagram search product</a:t>
            </a:r>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pic>
        <p:nvPicPr>
          <p:cNvPr id="9" name="Picture 8"/>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990600" y="1828800"/>
            <a:ext cx="6298565" cy="4705476"/>
          </a:xfrm>
          <a:prstGeom prst="rect">
            <a:avLst/>
          </a:prstGeom>
          <a:noFill/>
          <a:ln>
            <a:noFill/>
          </a:ln>
        </p:spPr>
      </p:pic>
    </p:spTree>
    <p:extLst>
      <p:ext uri="{BB962C8B-B14F-4D97-AF65-F5344CB8AC3E}">
        <p14:creationId xmlns="" xmlns:p14="http://schemas.microsoft.com/office/powerpoint/2010/main" val="3470122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Design</a:t>
            </a:r>
            <a:endParaRPr lang="en-US" dirty="0"/>
          </a:p>
        </p:txBody>
      </p:sp>
      <p:sp>
        <p:nvSpPr>
          <p:cNvPr id="3" name="Content Placeholder 2"/>
          <p:cNvSpPr>
            <a:spLocks noGrp="1"/>
          </p:cNvSpPr>
          <p:nvPr>
            <p:ph idx="1"/>
          </p:nvPr>
        </p:nvSpPr>
        <p:spPr>
          <a:xfrm>
            <a:off x="228600" y="1219200"/>
            <a:ext cx="8229600" cy="5248275"/>
          </a:xfrm>
        </p:spPr>
        <p:txBody>
          <a:bodyPr/>
          <a:lstStyle/>
          <a:p>
            <a:r>
              <a:rPr lang="en-US" dirty="0" smtClean="0">
                <a:solidFill>
                  <a:schemeClr val="tx1"/>
                </a:solidFill>
              </a:rPr>
              <a:t>Sequence diagram maintain </a:t>
            </a:r>
            <a:r>
              <a:rPr lang="en-US" dirty="0" err="1" smtClean="0">
                <a:solidFill>
                  <a:schemeClr val="tx1"/>
                </a:solidFill>
              </a:rPr>
              <a:t>s.c</a:t>
            </a:r>
            <a:endParaRPr lang="en-US" dirty="0" smtClean="0">
              <a:solidFill>
                <a:schemeClr val="tx1"/>
              </a:solidFill>
            </a:endParaRPr>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pic>
        <p:nvPicPr>
          <p:cNvPr id="8" name="Picture 7"/>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143000" y="1905000"/>
            <a:ext cx="6298565" cy="4431641"/>
          </a:xfrm>
          <a:prstGeom prst="rect">
            <a:avLst/>
          </a:prstGeom>
          <a:noFill/>
          <a:ln>
            <a:noFill/>
          </a:ln>
        </p:spPr>
      </p:pic>
    </p:spTree>
    <p:extLst>
      <p:ext uri="{BB962C8B-B14F-4D97-AF65-F5344CB8AC3E}">
        <p14:creationId xmlns="" xmlns:p14="http://schemas.microsoft.com/office/powerpoint/2010/main" val="3470122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Design</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7" name="Content Placeholder 6"/>
          <p:cNvSpPr>
            <a:spLocks noGrp="1"/>
          </p:cNvSpPr>
          <p:nvPr>
            <p:ph idx="1"/>
          </p:nvPr>
        </p:nvSpPr>
        <p:spPr/>
        <p:txBody>
          <a:bodyPr/>
          <a:lstStyle/>
          <a:p>
            <a:r>
              <a:rPr lang="en-US" dirty="0" smtClean="0"/>
              <a:t>Database Design</a:t>
            </a:r>
          </a:p>
          <a:p>
            <a:pPr>
              <a:buNone/>
            </a:pPr>
            <a:endParaRPr lang="en-US" dirty="0" smtClean="0"/>
          </a:p>
        </p:txBody>
      </p:sp>
      <p:pic>
        <p:nvPicPr>
          <p:cNvPr id="1027" name="Picture 3" descr="C:\Users\Duc My\Desktop\rete.jpg"/>
          <p:cNvPicPr>
            <a:picLocks noChangeAspect="1" noChangeArrowheads="1"/>
          </p:cNvPicPr>
          <p:nvPr/>
        </p:nvPicPr>
        <p:blipFill>
          <a:blip r:embed="rId4" cstate="print"/>
          <a:srcRect/>
          <a:stretch>
            <a:fillRect/>
          </a:stretch>
        </p:blipFill>
        <p:spPr bwMode="auto">
          <a:xfrm>
            <a:off x="1885790" y="2438400"/>
            <a:ext cx="4858227" cy="3599798"/>
          </a:xfrm>
          <a:prstGeom prst="rect">
            <a:avLst/>
          </a:prstGeom>
          <a:noFill/>
        </p:spPr>
      </p:pic>
    </p:spTree>
    <p:extLst>
      <p:ext uri="{BB962C8B-B14F-4D97-AF65-F5344CB8AC3E}">
        <p14:creationId xmlns="" xmlns:p14="http://schemas.microsoft.com/office/powerpoint/2010/main" val="1176723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Design</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7" name="Content Placeholder 6"/>
          <p:cNvSpPr>
            <a:spLocks noGrp="1"/>
          </p:cNvSpPr>
          <p:nvPr>
            <p:ph idx="1"/>
          </p:nvPr>
        </p:nvSpPr>
        <p:spPr/>
        <p:txBody>
          <a:bodyPr/>
          <a:lstStyle/>
          <a:p>
            <a:r>
              <a:rPr lang="en-US" dirty="0" smtClean="0"/>
              <a:t>Technology</a:t>
            </a:r>
          </a:p>
          <a:p>
            <a:endParaRPr lang="en-US" dirty="0" smtClean="0"/>
          </a:p>
          <a:p>
            <a:pPr>
              <a:buNone/>
            </a:pPr>
            <a:endParaRPr lang="en-US" dirty="0" smtClean="0"/>
          </a:p>
        </p:txBody>
      </p:sp>
      <p:pic>
        <p:nvPicPr>
          <p:cNvPr id="1026" name="Picture 2" descr="C:\Users\Duc My\Desktop\200_JQueryAjaxASP.png.jpg"/>
          <p:cNvPicPr>
            <a:picLocks noChangeAspect="1" noChangeArrowheads="1"/>
          </p:cNvPicPr>
          <p:nvPr/>
        </p:nvPicPr>
        <p:blipFill>
          <a:blip r:embed="rId4" cstate="print"/>
          <a:srcRect/>
          <a:stretch>
            <a:fillRect/>
          </a:stretch>
        </p:blipFill>
        <p:spPr bwMode="auto">
          <a:xfrm>
            <a:off x="5410200" y="1905000"/>
            <a:ext cx="2794000" cy="1676400"/>
          </a:xfrm>
          <a:prstGeom prst="rect">
            <a:avLst/>
          </a:prstGeom>
          <a:noFill/>
        </p:spPr>
      </p:pic>
      <p:pic>
        <p:nvPicPr>
          <p:cNvPr id="1027" name="Picture 3" descr="C:\Users\Duc My\Desktop\entity_framework_4.1_overview.jpg"/>
          <p:cNvPicPr>
            <a:picLocks noChangeAspect="1" noChangeArrowheads="1"/>
          </p:cNvPicPr>
          <p:nvPr/>
        </p:nvPicPr>
        <p:blipFill>
          <a:blip r:embed="rId5" cstate="print"/>
          <a:srcRect/>
          <a:stretch>
            <a:fillRect/>
          </a:stretch>
        </p:blipFill>
        <p:spPr bwMode="auto">
          <a:xfrm>
            <a:off x="990600" y="3962400"/>
            <a:ext cx="3974353" cy="2133600"/>
          </a:xfrm>
          <a:prstGeom prst="rect">
            <a:avLst/>
          </a:prstGeom>
          <a:noFill/>
        </p:spPr>
      </p:pic>
      <p:pic>
        <p:nvPicPr>
          <p:cNvPr id="9" name="Picture 2" descr="http://robtiffany.com/wp-content/uploads/2011/09/microsoft-sql-server-2008.jpg"/>
          <p:cNvPicPr>
            <a:picLocks noChangeAspect="1" noChangeArrowheads="1"/>
          </p:cNvPicPr>
          <p:nvPr/>
        </p:nvPicPr>
        <p:blipFill>
          <a:blip r:embed="rId6" cstate="print"/>
          <a:srcRect/>
          <a:stretch>
            <a:fillRect/>
          </a:stretch>
        </p:blipFill>
        <p:spPr bwMode="auto">
          <a:xfrm>
            <a:off x="1981200" y="1981200"/>
            <a:ext cx="2590800" cy="1581151"/>
          </a:xfrm>
          <a:prstGeom prst="rect">
            <a:avLst/>
          </a:prstGeom>
          <a:noFill/>
          <a:ln>
            <a:solidFill>
              <a:schemeClr val="accent1"/>
            </a:solidFill>
          </a:ln>
        </p:spPr>
      </p:pic>
      <p:pic>
        <p:nvPicPr>
          <p:cNvPr id="5122" name="Picture 2"/>
          <p:cNvPicPr>
            <a:picLocks noChangeAspect="1" noChangeArrowheads="1"/>
          </p:cNvPicPr>
          <p:nvPr/>
        </p:nvPicPr>
        <p:blipFill>
          <a:blip r:embed="rId7" cstate="print"/>
          <a:srcRect/>
          <a:stretch>
            <a:fillRect/>
          </a:stretch>
        </p:blipFill>
        <p:spPr bwMode="auto">
          <a:xfrm>
            <a:off x="5105400" y="4114800"/>
            <a:ext cx="3527777" cy="1905000"/>
          </a:xfrm>
          <a:prstGeom prst="rect">
            <a:avLst/>
          </a:prstGeom>
          <a:noFill/>
          <a:ln w="9525">
            <a:noFill/>
            <a:miter lim="800000"/>
            <a:headEnd/>
            <a:tailEnd/>
          </a:ln>
        </p:spPr>
      </p:pic>
    </p:spTree>
    <p:extLst>
      <p:ext uri="{BB962C8B-B14F-4D97-AF65-F5344CB8AC3E}">
        <p14:creationId xmlns="" xmlns:p14="http://schemas.microsoft.com/office/powerpoint/2010/main" val="1045647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Design</a:t>
            </a:r>
            <a:endParaRPr lang="en-US" dirty="0"/>
          </a:p>
        </p:txBody>
      </p:sp>
      <p:sp>
        <p:nvSpPr>
          <p:cNvPr id="3" name="Content Placeholder 2"/>
          <p:cNvSpPr>
            <a:spLocks noGrp="1"/>
          </p:cNvSpPr>
          <p:nvPr>
            <p:ph idx="1"/>
          </p:nvPr>
        </p:nvSpPr>
        <p:spPr>
          <a:xfrm>
            <a:off x="5791200" y="-3810000"/>
            <a:ext cx="8229600" cy="5248275"/>
          </a:xfrm>
        </p:spPr>
        <p:txBody>
          <a:bodyPr/>
          <a:lstStyle/>
          <a:p>
            <a:r>
              <a:rPr lang="en-US" dirty="0" smtClean="0"/>
              <a:t>Tool</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2050" name="Picture 2" descr="C:\Users\Duc My\Desktop\firebug.jpg"/>
          <p:cNvPicPr>
            <a:picLocks noChangeAspect="1" noChangeArrowheads="1"/>
          </p:cNvPicPr>
          <p:nvPr/>
        </p:nvPicPr>
        <p:blipFill>
          <a:blip r:embed="rId2" cstate="print"/>
          <a:srcRect/>
          <a:stretch>
            <a:fillRect/>
          </a:stretch>
        </p:blipFill>
        <p:spPr bwMode="auto">
          <a:xfrm>
            <a:off x="5410200" y="1905000"/>
            <a:ext cx="2353408" cy="1676400"/>
          </a:xfrm>
          <a:prstGeom prst="rect">
            <a:avLst/>
          </a:prstGeom>
          <a:noFill/>
        </p:spPr>
      </p:pic>
      <p:pic>
        <p:nvPicPr>
          <p:cNvPr id="2051" name="Picture 3" descr="C:\Users\Duc My\Desktop\image_3.png"/>
          <p:cNvPicPr>
            <a:picLocks noChangeAspect="1" noChangeArrowheads="1"/>
          </p:cNvPicPr>
          <p:nvPr/>
        </p:nvPicPr>
        <p:blipFill>
          <a:blip r:embed="rId3" cstate="print"/>
          <a:srcRect/>
          <a:stretch>
            <a:fillRect/>
          </a:stretch>
        </p:blipFill>
        <p:spPr bwMode="auto">
          <a:xfrm>
            <a:off x="685800" y="1752600"/>
            <a:ext cx="3810000" cy="2656027"/>
          </a:xfrm>
          <a:prstGeom prst="rect">
            <a:avLst/>
          </a:prstGeom>
          <a:noFill/>
        </p:spPr>
      </p:pic>
      <p:sp>
        <p:nvSpPr>
          <p:cNvPr id="6" name="TextBox 5"/>
          <p:cNvSpPr txBox="1"/>
          <p:nvPr/>
        </p:nvSpPr>
        <p:spPr>
          <a:xfrm>
            <a:off x="5943600" y="3505200"/>
            <a:ext cx="1371600" cy="369332"/>
          </a:xfrm>
          <a:prstGeom prst="rect">
            <a:avLst/>
          </a:prstGeom>
          <a:noFill/>
        </p:spPr>
        <p:txBody>
          <a:bodyPr wrap="square" rtlCol="0">
            <a:spAutoFit/>
          </a:bodyPr>
          <a:lstStyle/>
          <a:p>
            <a:pPr algn="ctr"/>
            <a:r>
              <a:rPr lang="en-US" b="1" dirty="0" smtClean="0"/>
              <a:t>1.9b4</a:t>
            </a:r>
            <a:endParaRPr lang="en-US" b="1" dirty="0"/>
          </a:p>
        </p:txBody>
      </p:sp>
      <p:pic>
        <p:nvPicPr>
          <p:cNvPr id="12" name="Picture 13" descr="fpt_university_logo"/>
          <p:cNvPicPr>
            <a:picLocks noChangeAspect="1" noChangeArrowheads="1"/>
          </p:cNvPicPr>
          <p:nvPr/>
        </p:nvPicPr>
        <p:blipFill>
          <a:blip r:embed="rId4" cstate="print"/>
          <a:srcRect/>
          <a:stretch>
            <a:fillRect/>
          </a:stretch>
        </p:blipFill>
        <p:spPr bwMode="auto">
          <a:xfrm>
            <a:off x="7977988" y="6216276"/>
            <a:ext cx="1100069" cy="609599"/>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533400" y="4495800"/>
            <a:ext cx="1854200" cy="1390650"/>
          </a:xfrm>
          <a:prstGeom prst="rect">
            <a:avLst/>
          </a:prstGeom>
          <a:noFill/>
          <a:ln w="9525">
            <a:noFill/>
            <a:miter lim="800000"/>
            <a:headEnd/>
            <a:tailEnd/>
          </a:ln>
        </p:spPr>
      </p:pic>
      <p:sp>
        <p:nvSpPr>
          <p:cNvPr id="13" name="TextBox 12"/>
          <p:cNvSpPr txBox="1"/>
          <p:nvPr/>
        </p:nvSpPr>
        <p:spPr>
          <a:xfrm>
            <a:off x="990600" y="6211669"/>
            <a:ext cx="1524000" cy="646331"/>
          </a:xfrm>
          <a:prstGeom prst="rect">
            <a:avLst/>
          </a:prstGeom>
          <a:noFill/>
        </p:spPr>
        <p:txBody>
          <a:bodyPr wrap="square" rtlCol="0">
            <a:spAutoFit/>
          </a:bodyPr>
          <a:lstStyle/>
          <a:p>
            <a:r>
              <a:rPr lang="vi-VN" b="1" dirty="0" smtClean="0">
                <a:hlinkClick r:id="rId6"/>
              </a:rPr>
              <a:t>SVN 1.6.16</a:t>
            </a:r>
            <a:endParaRPr lang="vi-VN" b="1" dirty="0" smtClean="0"/>
          </a:p>
          <a:p>
            <a:endParaRPr lang="vi-VN" dirty="0" smtClean="0"/>
          </a:p>
        </p:txBody>
      </p:sp>
      <p:pic>
        <p:nvPicPr>
          <p:cNvPr id="6147" name="Picture 3"/>
          <p:cNvPicPr>
            <a:picLocks noChangeAspect="1" noChangeArrowheads="1"/>
          </p:cNvPicPr>
          <p:nvPr/>
        </p:nvPicPr>
        <p:blipFill>
          <a:blip r:embed="rId7" cstate="print"/>
          <a:srcRect/>
          <a:stretch>
            <a:fillRect/>
          </a:stretch>
        </p:blipFill>
        <p:spPr bwMode="auto">
          <a:xfrm>
            <a:off x="2590800" y="4572000"/>
            <a:ext cx="2049497" cy="1323975"/>
          </a:xfrm>
          <a:prstGeom prst="rect">
            <a:avLst/>
          </a:prstGeom>
          <a:noFill/>
          <a:ln w="9525">
            <a:noFill/>
            <a:miter lim="800000"/>
            <a:headEnd/>
            <a:tailEnd/>
          </a:ln>
        </p:spPr>
      </p:pic>
      <p:sp>
        <p:nvSpPr>
          <p:cNvPr id="15" name="Content Placeholder 6"/>
          <p:cNvSpPr txBox="1">
            <a:spLocks/>
          </p:cNvSpPr>
          <p:nvPr/>
        </p:nvSpPr>
        <p:spPr bwMode="auto">
          <a:xfrm>
            <a:off x="457200" y="12414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en-US" sz="2800" b="1" i="0" u="none" strike="noStrike" kern="0" cap="none" spc="0" normalizeH="0" baseline="0" noProof="0" dirty="0" smtClean="0">
                <a:ln>
                  <a:noFill/>
                </a:ln>
                <a:solidFill>
                  <a:schemeClr val="tx2"/>
                </a:solidFill>
                <a:effectLst/>
                <a:uLnTx/>
                <a:uFillTx/>
                <a:latin typeface="+mn-lt"/>
                <a:ea typeface="+mn-ea"/>
                <a:cs typeface="+mn-cs"/>
              </a:rPr>
              <a:t>Tools</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28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2800" b="1" i="0" u="none" strike="noStrike" kern="0" cap="none" spc="0" normalizeH="0" baseline="0" noProof="0" dirty="0" smtClean="0">
              <a:ln>
                <a:noFill/>
              </a:ln>
              <a:solidFill>
                <a:schemeClr val="tx2"/>
              </a:solidFill>
              <a:effectLst/>
              <a:uLnTx/>
              <a:uFillTx/>
              <a:latin typeface="+mn-lt"/>
              <a:ea typeface="+mn-ea"/>
              <a:cs typeface="+mn-cs"/>
            </a:endParaRPr>
          </a:p>
        </p:txBody>
      </p:sp>
      <p:pic>
        <p:nvPicPr>
          <p:cNvPr id="6148" name="Picture 4"/>
          <p:cNvPicPr>
            <a:picLocks noChangeAspect="1" noChangeArrowheads="1"/>
          </p:cNvPicPr>
          <p:nvPr/>
        </p:nvPicPr>
        <p:blipFill>
          <a:blip r:embed="rId8" cstate="print"/>
          <a:srcRect/>
          <a:stretch>
            <a:fillRect/>
          </a:stretch>
        </p:blipFill>
        <p:spPr bwMode="auto">
          <a:xfrm>
            <a:off x="6019800" y="4343400"/>
            <a:ext cx="1771650" cy="1748133"/>
          </a:xfrm>
          <a:prstGeom prst="rect">
            <a:avLst/>
          </a:prstGeom>
          <a:noFill/>
          <a:ln w="9525">
            <a:noFill/>
            <a:miter lim="800000"/>
            <a:headEnd/>
            <a:tailEnd/>
          </a:ln>
        </p:spPr>
      </p:pic>
    </p:spTree>
    <p:extLst>
      <p:ext uri="{BB962C8B-B14F-4D97-AF65-F5344CB8AC3E}">
        <p14:creationId xmlns="" xmlns:p14="http://schemas.microsoft.com/office/powerpoint/2010/main" val="1216570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7" name="Content Placeholder 6"/>
          <p:cNvSpPr>
            <a:spLocks noGrp="1"/>
          </p:cNvSpPr>
          <p:nvPr>
            <p:ph idx="1"/>
          </p:nvPr>
        </p:nvSpPr>
        <p:spPr/>
        <p:txBody>
          <a:bodyPr/>
          <a:lstStyle/>
          <a:p>
            <a:r>
              <a:rPr lang="en-US" dirty="0" smtClean="0"/>
              <a:t>Testing Strategy</a:t>
            </a:r>
          </a:p>
          <a:p>
            <a:endParaRPr lang="en-US" dirty="0" smtClean="0"/>
          </a:p>
        </p:txBody>
      </p:sp>
      <p:sp>
        <p:nvSpPr>
          <p:cNvPr id="5" name="Isosceles Triangle 4"/>
          <p:cNvSpPr/>
          <p:nvPr/>
        </p:nvSpPr>
        <p:spPr>
          <a:xfrm rot="10800000">
            <a:off x="2895600" y="2590800"/>
            <a:ext cx="3810000" cy="4267200"/>
          </a:xfrm>
          <a:prstGeom prst="triangle">
            <a:avLst/>
          </a:prstGeom>
          <a:solidFill>
            <a:srgbClr val="438BCD"/>
          </a:solidFill>
          <a:ln>
            <a:solidFill>
              <a:srgbClr val="74A9DA"/>
            </a:solidFill>
          </a:ln>
        </p:spPr>
        <p:style>
          <a:lnRef idx="3">
            <a:schemeClr val="lt1"/>
          </a:lnRef>
          <a:fillRef idx="1">
            <a:schemeClr val="accent2"/>
          </a:fillRef>
          <a:effectRef idx="1">
            <a:schemeClr val="accent2"/>
          </a:effectRef>
          <a:fontRef idx="minor">
            <a:schemeClr val="lt1"/>
          </a:fontRef>
        </p:style>
      </p:sp>
      <p:grpSp>
        <p:nvGrpSpPr>
          <p:cNvPr id="8" name="Group 7"/>
          <p:cNvGrpSpPr/>
          <p:nvPr/>
        </p:nvGrpSpPr>
        <p:grpSpPr>
          <a:xfrm>
            <a:off x="5715000" y="2971800"/>
            <a:ext cx="2640484" cy="376403"/>
            <a:chOff x="4471914" y="649766"/>
            <a:chExt cx="2640484" cy="376403"/>
          </a:xfrm>
        </p:grpSpPr>
        <p:sp>
          <p:nvSpPr>
            <p:cNvPr id="33" name="Rounded Rectangle 32"/>
            <p:cNvSpPr/>
            <p:nvPr/>
          </p:nvSpPr>
          <p:spPr>
            <a:xfrm>
              <a:off x="4471914" y="649766"/>
              <a:ext cx="2640484" cy="376403"/>
            </a:xfrm>
            <a:prstGeom prst="roundRect">
              <a:avLst/>
            </a:prstGeom>
            <a:ln>
              <a:solidFill>
                <a:srgbClr val="6CA5D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4"/>
            <p:cNvSpPr/>
            <p:nvPr/>
          </p:nvSpPr>
          <p:spPr>
            <a:xfrm>
              <a:off x="4490288" y="668140"/>
              <a:ext cx="2603736" cy="339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Acceptance</a:t>
              </a:r>
              <a:endParaRPr lang="en-US" sz="1500" kern="1200" dirty="0"/>
            </a:p>
          </p:txBody>
        </p:sp>
      </p:grpSp>
      <p:grpSp>
        <p:nvGrpSpPr>
          <p:cNvPr id="9" name="Group 8"/>
          <p:cNvGrpSpPr/>
          <p:nvPr/>
        </p:nvGrpSpPr>
        <p:grpSpPr>
          <a:xfrm>
            <a:off x="5568427" y="3845043"/>
            <a:ext cx="2640484" cy="376403"/>
            <a:chOff x="4325341" y="1523009"/>
            <a:chExt cx="2640484" cy="376403"/>
          </a:xfrm>
        </p:grpSpPr>
        <p:sp>
          <p:nvSpPr>
            <p:cNvPr id="31" name="Rounded Rectangle 30"/>
            <p:cNvSpPr/>
            <p:nvPr/>
          </p:nvSpPr>
          <p:spPr>
            <a:xfrm>
              <a:off x="4325341" y="1523009"/>
              <a:ext cx="2640484" cy="376403"/>
            </a:xfrm>
            <a:prstGeom prst="roundRect">
              <a:avLst/>
            </a:prstGeom>
            <a:ln>
              <a:solidFill>
                <a:srgbClr val="6CA5D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6"/>
            <p:cNvSpPr/>
            <p:nvPr/>
          </p:nvSpPr>
          <p:spPr>
            <a:xfrm>
              <a:off x="4343715" y="1541383"/>
              <a:ext cx="2603736" cy="339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System</a:t>
              </a:r>
              <a:endParaRPr lang="en-US" sz="1500" kern="1200" dirty="0"/>
            </a:p>
          </p:txBody>
        </p:sp>
      </p:grpSp>
      <p:grpSp>
        <p:nvGrpSpPr>
          <p:cNvPr id="10" name="Group 9"/>
          <p:cNvGrpSpPr/>
          <p:nvPr/>
        </p:nvGrpSpPr>
        <p:grpSpPr>
          <a:xfrm>
            <a:off x="5410200" y="4800600"/>
            <a:ext cx="2640484" cy="376403"/>
            <a:chOff x="4105435" y="2482212"/>
            <a:chExt cx="2640484" cy="376403"/>
          </a:xfrm>
        </p:grpSpPr>
        <p:sp>
          <p:nvSpPr>
            <p:cNvPr id="29" name="Rounded Rectangle 28"/>
            <p:cNvSpPr/>
            <p:nvPr/>
          </p:nvSpPr>
          <p:spPr>
            <a:xfrm>
              <a:off x="4105435" y="2482212"/>
              <a:ext cx="2640484" cy="376403"/>
            </a:xfrm>
            <a:prstGeom prst="roundRect">
              <a:avLst/>
            </a:prstGeom>
            <a:ln>
              <a:solidFill>
                <a:srgbClr val="6CA5D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8"/>
            <p:cNvSpPr/>
            <p:nvPr/>
          </p:nvSpPr>
          <p:spPr>
            <a:xfrm>
              <a:off x="4123809" y="2500586"/>
              <a:ext cx="2603736" cy="339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Integration</a:t>
              </a:r>
              <a:endParaRPr lang="en-US" sz="1500" kern="1200" dirty="0"/>
            </a:p>
          </p:txBody>
        </p:sp>
      </p:grpSp>
      <p:grpSp>
        <p:nvGrpSpPr>
          <p:cNvPr id="11" name="Group 10"/>
          <p:cNvGrpSpPr/>
          <p:nvPr/>
        </p:nvGrpSpPr>
        <p:grpSpPr>
          <a:xfrm>
            <a:off x="5130395" y="5757118"/>
            <a:ext cx="2490380" cy="376403"/>
            <a:chOff x="3887309" y="3435084"/>
            <a:chExt cx="2490380" cy="376403"/>
          </a:xfrm>
        </p:grpSpPr>
        <p:sp>
          <p:nvSpPr>
            <p:cNvPr id="27" name="Rounded Rectangle 26"/>
            <p:cNvSpPr/>
            <p:nvPr/>
          </p:nvSpPr>
          <p:spPr>
            <a:xfrm>
              <a:off x="3887309" y="3435084"/>
              <a:ext cx="2490380" cy="376403"/>
            </a:xfrm>
            <a:prstGeom prst="roundRect">
              <a:avLst/>
            </a:prstGeom>
            <a:ln>
              <a:solidFill>
                <a:srgbClr val="6CA5D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10"/>
            <p:cNvSpPr/>
            <p:nvPr/>
          </p:nvSpPr>
          <p:spPr>
            <a:xfrm>
              <a:off x="3905683" y="3453458"/>
              <a:ext cx="2453632" cy="339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Unit</a:t>
              </a:r>
              <a:endParaRPr lang="en-US" sz="1500" kern="1200" dirty="0"/>
            </a:p>
          </p:txBody>
        </p:sp>
      </p:grpSp>
      <p:grpSp>
        <p:nvGrpSpPr>
          <p:cNvPr id="12" name="Group 11"/>
          <p:cNvGrpSpPr/>
          <p:nvPr/>
        </p:nvGrpSpPr>
        <p:grpSpPr>
          <a:xfrm>
            <a:off x="1295400" y="2895600"/>
            <a:ext cx="2580189" cy="376403"/>
            <a:chOff x="75819" y="634043"/>
            <a:chExt cx="2580189" cy="376403"/>
          </a:xfrm>
        </p:grpSpPr>
        <p:sp>
          <p:nvSpPr>
            <p:cNvPr id="25" name="Rounded Rectangle 24"/>
            <p:cNvSpPr/>
            <p:nvPr/>
          </p:nvSpPr>
          <p:spPr>
            <a:xfrm>
              <a:off x="75819" y="634043"/>
              <a:ext cx="2580189" cy="376403"/>
            </a:xfrm>
            <a:prstGeom prst="roundRect">
              <a:avLst/>
            </a:prstGeom>
            <a:ln>
              <a:solidFill>
                <a:srgbClr val="6CA5D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12"/>
            <p:cNvSpPr/>
            <p:nvPr/>
          </p:nvSpPr>
          <p:spPr>
            <a:xfrm>
              <a:off x="94193" y="652417"/>
              <a:ext cx="2543441" cy="339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Requirements</a:t>
              </a:r>
              <a:endParaRPr lang="en-US" sz="1500" kern="1200" dirty="0"/>
            </a:p>
          </p:txBody>
        </p:sp>
      </p:grpSp>
      <p:grpSp>
        <p:nvGrpSpPr>
          <p:cNvPr id="13" name="Group 12"/>
          <p:cNvGrpSpPr/>
          <p:nvPr/>
        </p:nvGrpSpPr>
        <p:grpSpPr>
          <a:xfrm>
            <a:off x="1524039" y="3851375"/>
            <a:ext cx="2580189" cy="376403"/>
            <a:chOff x="280953" y="1529341"/>
            <a:chExt cx="2580189" cy="376403"/>
          </a:xfrm>
        </p:grpSpPr>
        <p:sp>
          <p:nvSpPr>
            <p:cNvPr id="23" name="Rounded Rectangle 22"/>
            <p:cNvSpPr/>
            <p:nvPr/>
          </p:nvSpPr>
          <p:spPr>
            <a:xfrm>
              <a:off x="280953" y="1529341"/>
              <a:ext cx="2580189" cy="376403"/>
            </a:xfrm>
            <a:prstGeom prst="roundRect">
              <a:avLst/>
            </a:prstGeom>
            <a:ln>
              <a:solidFill>
                <a:srgbClr val="6CA5D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14"/>
            <p:cNvSpPr/>
            <p:nvPr/>
          </p:nvSpPr>
          <p:spPr>
            <a:xfrm>
              <a:off x="299327" y="1547715"/>
              <a:ext cx="2543441" cy="339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System design</a:t>
              </a:r>
              <a:endParaRPr lang="en-US" sz="1500" kern="1200" dirty="0"/>
            </a:p>
          </p:txBody>
        </p:sp>
      </p:grpSp>
      <p:grpSp>
        <p:nvGrpSpPr>
          <p:cNvPr id="14" name="Group 13"/>
          <p:cNvGrpSpPr/>
          <p:nvPr/>
        </p:nvGrpSpPr>
        <p:grpSpPr>
          <a:xfrm>
            <a:off x="1758702" y="4804246"/>
            <a:ext cx="2585980" cy="376403"/>
            <a:chOff x="515616" y="2482212"/>
            <a:chExt cx="2585980" cy="376403"/>
          </a:xfrm>
        </p:grpSpPr>
        <p:sp>
          <p:nvSpPr>
            <p:cNvPr id="21" name="Rounded Rectangle 20"/>
            <p:cNvSpPr/>
            <p:nvPr/>
          </p:nvSpPr>
          <p:spPr>
            <a:xfrm>
              <a:off x="515616" y="2482212"/>
              <a:ext cx="2585980" cy="376403"/>
            </a:xfrm>
            <a:prstGeom prst="roundRect">
              <a:avLst/>
            </a:prstGeom>
            <a:ln>
              <a:solidFill>
                <a:srgbClr val="6CA5D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16"/>
            <p:cNvSpPr/>
            <p:nvPr/>
          </p:nvSpPr>
          <p:spPr>
            <a:xfrm>
              <a:off x="533990" y="2500586"/>
              <a:ext cx="2549232" cy="339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Architecture design </a:t>
              </a:r>
              <a:endParaRPr lang="en-US" sz="1500" kern="1200" dirty="0"/>
            </a:p>
          </p:txBody>
        </p:sp>
      </p:grpSp>
      <p:grpSp>
        <p:nvGrpSpPr>
          <p:cNvPr id="15" name="Group 14"/>
          <p:cNvGrpSpPr/>
          <p:nvPr/>
        </p:nvGrpSpPr>
        <p:grpSpPr>
          <a:xfrm>
            <a:off x="2125181" y="5750792"/>
            <a:ext cx="2398312" cy="376403"/>
            <a:chOff x="882095" y="3428758"/>
            <a:chExt cx="2398312" cy="376403"/>
          </a:xfrm>
        </p:grpSpPr>
        <p:sp>
          <p:nvSpPr>
            <p:cNvPr id="19" name="Rounded Rectangle 18"/>
            <p:cNvSpPr/>
            <p:nvPr/>
          </p:nvSpPr>
          <p:spPr>
            <a:xfrm>
              <a:off x="882095" y="3428758"/>
              <a:ext cx="2398312" cy="376403"/>
            </a:xfrm>
            <a:prstGeom prst="roundRect">
              <a:avLst/>
            </a:prstGeom>
            <a:ln>
              <a:solidFill>
                <a:srgbClr val="6CA5D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18"/>
            <p:cNvSpPr/>
            <p:nvPr/>
          </p:nvSpPr>
          <p:spPr>
            <a:xfrm>
              <a:off x="900469" y="3447132"/>
              <a:ext cx="2361564" cy="339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Module design</a:t>
              </a:r>
              <a:endParaRPr lang="en-US" sz="1500" kern="1200" dirty="0"/>
            </a:p>
          </p:txBody>
        </p:sp>
      </p:grpSp>
      <p:grpSp>
        <p:nvGrpSpPr>
          <p:cNvPr id="16" name="Group 15"/>
          <p:cNvGrpSpPr/>
          <p:nvPr/>
        </p:nvGrpSpPr>
        <p:grpSpPr>
          <a:xfrm>
            <a:off x="4114800" y="6481597"/>
            <a:ext cx="1396455" cy="376403"/>
            <a:chOff x="2934444" y="4387956"/>
            <a:chExt cx="1396455" cy="376403"/>
          </a:xfrm>
        </p:grpSpPr>
        <p:sp>
          <p:nvSpPr>
            <p:cNvPr id="17" name="Rounded Rectangle 16"/>
            <p:cNvSpPr/>
            <p:nvPr/>
          </p:nvSpPr>
          <p:spPr>
            <a:xfrm>
              <a:off x="2934444" y="4387956"/>
              <a:ext cx="1396455" cy="376403"/>
            </a:xfrm>
            <a:prstGeom prst="roundRect">
              <a:avLst/>
            </a:prstGeom>
            <a:ln>
              <a:solidFill>
                <a:srgbClr val="6CA5D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20"/>
            <p:cNvSpPr/>
            <p:nvPr/>
          </p:nvSpPr>
          <p:spPr>
            <a:xfrm>
              <a:off x="2952818" y="4406330"/>
              <a:ext cx="1359707" cy="339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Coding</a:t>
              </a:r>
              <a:endParaRPr lang="en-US" sz="1500" kern="1200" dirty="0"/>
            </a:p>
          </p:txBody>
        </p:sp>
      </p:grpSp>
      <p:sp>
        <p:nvSpPr>
          <p:cNvPr id="35" name="Rounded Rectangle 34"/>
          <p:cNvSpPr/>
          <p:nvPr/>
        </p:nvSpPr>
        <p:spPr>
          <a:xfrm>
            <a:off x="1066800" y="2209800"/>
            <a:ext cx="2396075" cy="513085"/>
          </a:xfrm>
          <a:prstGeom prst="roundRect">
            <a:avLst/>
          </a:prstGeom>
          <a:solidFill>
            <a:srgbClr val="0070C0"/>
          </a:solidFill>
          <a:ln>
            <a:solidFill>
              <a:srgbClr val="6CA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Developing</a:t>
            </a:r>
            <a:endParaRPr lang="en-US" sz="2400" dirty="0"/>
          </a:p>
        </p:txBody>
      </p:sp>
      <p:sp>
        <p:nvSpPr>
          <p:cNvPr id="36" name="Rounded Rectangle 35"/>
          <p:cNvSpPr/>
          <p:nvPr/>
        </p:nvSpPr>
        <p:spPr>
          <a:xfrm>
            <a:off x="6172200" y="2209800"/>
            <a:ext cx="2470952" cy="513085"/>
          </a:xfrm>
          <a:prstGeom prst="roundRect">
            <a:avLst/>
          </a:prstGeom>
          <a:solidFill>
            <a:srgbClr val="0070C0"/>
          </a:solidFill>
          <a:ln>
            <a:solidFill>
              <a:srgbClr val="6CA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Testing</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7" name="Content Placeholder 6"/>
          <p:cNvSpPr>
            <a:spLocks noGrp="1"/>
          </p:cNvSpPr>
          <p:nvPr>
            <p:ph idx="1"/>
          </p:nvPr>
        </p:nvSpPr>
        <p:spPr/>
        <p:txBody>
          <a:bodyPr/>
          <a:lstStyle/>
          <a:p>
            <a:r>
              <a:rPr lang="en-US" dirty="0" smtClean="0">
                <a:solidFill>
                  <a:schemeClr val="accent6">
                    <a:lumMod val="40000"/>
                    <a:lumOff val="60000"/>
                  </a:schemeClr>
                </a:solidFill>
              </a:rPr>
              <a:t>Testing Strategy</a:t>
            </a:r>
          </a:p>
          <a:p>
            <a:r>
              <a:rPr lang="en-US" dirty="0" smtClean="0"/>
              <a:t>Test Process</a:t>
            </a:r>
          </a:p>
          <a:p>
            <a:pPr>
              <a:buNone/>
            </a:pPr>
            <a:endParaRPr lang="en-US" dirty="0" smtClean="0"/>
          </a:p>
          <a:p>
            <a:endParaRPr lang="en-US" dirty="0" smtClean="0"/>
          </a:p>
        </p:txBody>
      </p:sp>
      <p:graphicFrame>
        <p:nvGraphicFramePr>
          <p:cNvPr id="37" name="Content Placeholder 7"/>
          <p:cNvGraphicFramePr>
            <a:graphicFrameLocks/>
          </p:cNvGraphicFramePr>
          <p:nvPr/>
        </p:nvGraphicFramePr>
        <p:xfrm>
          <a:off x="1371600" y="2295525"/>
          <a:ext cx="6294438" cy="4333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Testing</a:t>
            </a:r>
          </a:p>
        </p:txBody>
      </p:sp>
      <p:pic>
        <p:nvPicPr>
          <p:cNvPr id="5123" name="Picture 13" descr="fpt_university_logo"/>
          <p:cNvPicPr>
            <a:picLocks noChangeAspect="1" noChangeArrowheads="1"/>
          </p:cNvPicPr>
          <p:nvPr/>
        </p:nvPicPr>
        <p:blipFill>
          <a:blip r:embed="rId3" cstate="print"/>
          <a:srcRect/>
          <a:stretch>
            <a:fillRect/>
          </a:stretch>
        </p:blipFill>
        <p:spPr bwMode="auto">
          <a:xfrm>
            <a:off x="8043863" y="6184900"/>
            <a:ext cx="1100137" cy="609600"/>
          </a:xfrm>
          <a:prstGeom prst="rect">
            <a:avLst/>
          </a:prstGeom>
          <a:noFill/>
          <a:ln w="9525">
            <a:noFill/>
            <a:miter lim="800000"/>
            <a:headEnd/>
            <a:tailEnd/>
          </a:ln>
        </p:spPr>
      </p:pic>
      <p:sp>
        <p:nvSpPr>
          <p:cNvPr id="5124" name="Content Placeholder 6"/>
          <p:cNvSpPr>
            <a:spLocks noGrp="1"/>
          </p:cNvSpPr>
          <p:nvPr>
            <p:ph idx="1"/>
          </p:nvPr>
        </p:nvSpPr>
        <p:spPr/>
        <p:txBody>
          <a:bodyPr/>
          <a:lstStyle/>
          <a:p>
            <a:pPr eaLnBrk="1" hangingPunct="1"/>
            <a:r>
              <a:rPr lang="en-US" dirty="0" err="1" smtClean="0"/>
              <a:t>Testcase</a:t>
            </a: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5" name="Date Placeholder 3"/>
          <p:cNvSpPr>
            <a:spLocks noGrp="1"/>
          </p:cNvSpPr>
          <p:nvPr>
            <p:ph type="dt" sz="quarter" idx="10"/>
          </p:nvPr>
        </p:nvSpPr>
        <p:spPr/>
        <p:txBody>
          <a:bodyPr/>
          <a:lstStyle/>
          <a:p>
            <a:pPr>
              <a:defRPr/>
            </a:pPr>
            <a:r>
              <a:rPr lang="en-US" dirty="0" smtClean="0"/>
              <a:t>Bid It team – Penny Auction Website</a:t>
            </a:r>
            <a:endParaRPr lang="en-US" dirty="0"/>
          </a:p>
        </p:txBody>
      </p:sp>
      <p:pic>
        <p:nvPicPr>
          <p:cNvPr id="8193" name="Picture 1"/>
          <p:cNvPicPr>
            <a:picLocks noChangeAspect="1" noChangeArrowheads="1"/>
          </p:cNvPicPr>
          <p:nvPr/>
        </p:nvPicPr>
        <p:blipFill>
          <a:blip r:embed="rId4"/>
          <a:srcRect/>
          <a:stretch>
            <a:fillRect/>
          </a:stretch>
        </p:blipFill>
        <p:spPr bwMode="auto">
          <a:xfrm>
            <a:off x="304800" y="1828800"/>
            <a:ext cx="75819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Contents</a:t>
            </a:r>
            <a:endParaRPr lang="en-US" dirty="0">
              <a:solidFill>
                <a:schemeClr val="accent1"/>
              </a:solidFill>
            </a:endParaRPr>
          </a:p>
        </p:txBody>
      </p:sp>
      <p:sp>
        <p:nvSpPr>
          <p:cNvPr id="6758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sp>
        <p:nvSpPr>
          <p:cNvPr id="67588"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n-US"/>
          </a:p>
        </p:txBody>
      </p:sp>
      <p:sp>
        <p:nvSpPr>
          <p:cNvPr id="6758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n-US"/>
          </a:p>
        </p:txBody>
      </p:sp>
      <p:sp>
        <p:nvSpPr>
          <p:cNvPr id="67590" name="AutoShape 6"/>
          <p:cNvSpPr>
            <a:spLocks noChangeArrowheads="1"/>
          </p:cNvSpPr>
          <p:nvPr/>
        </p:nvSpPr>
        <p:spPr bwMode="gray">
          <a:xfrm>
            <a:off x="1905000" y="5227637"/>
            <a:ext cx="3429000" cy="538163"/>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en-US" sz="2400" b="1" dirty="0" smtClean="0"/>
              <a:t>Testing</a:t>
            </a:r>
            <a:endParaRPr lang="en-US" sz="2400" b="1" dirty="0"/>
          </a:p>
        </p:txBody>
      </p:sp>
      <p:sp>
        <p:nvSpPr>
          <p:cNvPr id="67591" name="AutoShape 7"/>
          <p:cNvSpPr>
            <a:spLocks noChangeArrowheads="1"/>
          </p:cNvSpPr>
          <p:nvPr/>
        </p:nvSpPr>
        <p:spPr bwMode="gray">
          <a:xfrm>
            <a:off x="2362200" y="4343400"/>
            <a:ext cx="3429000" cy="538163"/>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en-US" sz="2400" b="1" dirty="0" smtClean="0"/>
              <a:t>Architecture</a:t>
            </a:r>
            <a:endParaRPr lang="en-US" sz="2400" b="1" dirty="0"/>
          </a:p>
        </p:txBody>
      </p:sp>
      <p:sp>
        <p:nvSpPr>
          <p:cNvPr id="67592" name="AutoShape 8"/>
          <p:cNvSpPr>
            <a:spLocks noChangeArrowheads="1"/>
          </p:cNvSpPr>
          <p:nvPr/>
        </p:nvSpPr>
        <p:spPr bwMode="gray">
          <a:xfrm>
            <a:off x="2438400" y="3348037"/>
            <a:ext cx="3429000" cy="538163"/>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en-US" sz="2400" b="1" dirty="0" smtClean="0"/>
              <a:t>Software Requirement</a:t>
            </a:r>
            <a:endParaRPr lang="en-US" sz="2400" b="1" dirty="0"/>
          </a:p>
        </p:txBody>
      </p:sp>
      <p:sp>
        <p:nvSpPr>
          <p:cNvPr id="67593" name="AutoShape 9"/>
          <p:cNvSpPr>
            <a:spLocks noChangeArrowheads="1"/>
          </p:cNvSpPr>
          <p:nvPr/>
        </p:nvSpPr>
        <p:spPr bwMode="gray">
          <a:xfrm>
            <a:off x="2057400" y="2438400"/>
            <a:ext cx="3429000" cy="538163"/>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en-US" sz="2400" b="1" dirty="0"/>
              <a:t>Project</a:t>
            </a:r>
            <a:r>
              <a:rPr lang="en-US" sz="2400" b="1" dirty="0" smtClean="0"/>
              <a:t> Management</a:t>
            </a:r>
            <a:endParaRPr lang="en-US" sz="2400" b="1" dirty="0"/>
          </a:p>
        </p:txBody>
      </p:sp>
      <p:sp>
        <p:nvSpPr>
          <p:cNvPr id="67594" name="AutoShape 10"/>
          <p:cNvSpPr>
            <a:spLocks noChangeArrowheads="1"/>
          </p:cNvSpPr>
          <p:nvPr/>
        </p:nvSpPr>
        <p:spPr bwMode="gray">
          <a:xfrm>
            <a:off x="1295400" y="1600200"/>
            <a:ext cx="3429000" cy="538163"/>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en-US" sz="2400" b="1" dirty="0" smtClean="0"/>
              <a:t>Introduction</a:t>
            </a:r>
            <a:endParaRPr lang="en-US" sz="2400" b="1" dirty="0"/>
          </a:p>
        </p:txBody>
      </p:sp>
      <p:grpSp>
        <p:nvGrpSpPr>
          <p:cNvPr id="2" name="Group 11"/>
          <p:cNvGrpSpPr>
            <a:grpSpLocks/>
          </p:cNvGrpSpPr>
          <p:nvPr/>
        </p:nvGrpSpPr>
        <p:grpSpPr bwMode="auto">
          <a:xfrm>
            <a:off x="990600" y="1752600"/>
            <a:ext cx="381000" cy="381000"/>
            <a:chOff x="2078" y="1680"/>
            <a:chExt cx="1615" cy="1615"/>
          </a:xfrm>
        </p:grpSpPr>
        <p:sp>
          <p:nvSpPr>
            <p:cNvPr id="6759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6759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67598" name="Oval 1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7599" name="Oval 15"/>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67600" name="Oval 1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7601" name="Oval 17"/>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 name="Group 18"/>
          <p:cNvGrpSpPr>
            <a:grpSpLocks/>
          </p:cNvGrpSpPr>
          <p:nvPr/>
        </p:nvGrpSpPr>
        <p:grpSpPr bwMode="auto">
          <a:xfrm>
            <a:off x="1752600" y="2514600"/>
            <a:ext cx="381000" cy="381000"/>
            <a:chOff x="2078" y="1680"/>
            <a:chExt cx="1615" cy="1615"/>
          </a:xfrm>
        </p:grpSpPr>
        <p:sp>
          <p:nvSpPr>
            <p:cNvPr id="6760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6760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67605" name="Oval 2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7606" name="Oval 22"/>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67607" name="Oval 2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7608" name="Oval 24"/>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 name="Group 25"/>
          <p:cNvGrpSpPr>
            <a:grpSpLocks/>
          </p:cNvGrpSpPr>
          <p:nvPr/>
        </p:nvGrpSpPr>
        <p:grpSpPr bwMode="auto">
          <a:xfrm>
            <a:off x="2133600" y="3505200"/>
            <a:ext cx="381000" cy="381000"/>
            <a:chOff x="2078" y="1680"/>
            <a:chExt cx="1615" cy="1615"/>
          </a:xfrm>
        </p:grpSpPr>
        <p:sp>
          <p:nvSpPr>
            <p:cNvPr id="67610"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67611"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67612" name="Oval 2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7613" name="Oval 29"/>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67614" name="Oval 3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7615" name="Oval 31"/>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 name="Group 32"/>
          <p:cNvGrpSpPr>
            <a:grpSpLocks/>
          </p:cNvGrpSpPr>
          <p:nvPr/>
        </p:nvGrpSpPr>
        <p:grpSpPr bwMode="auto">
          <a:xfrm>
            <a:off x="2057400" y="4419600"/>
            <a:ext cx="381000" cy="381000"/>
            <a:chOff x="2078" y="1680"/>
            <a:chExt cx="1615" cy="1615"/>
          </a:xfrm>
        </p:grpSpPr>
        <p:sp>
          <p:nvSpPr>
            <p:cNvPr id="6761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6761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67619"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7620"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67621"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7622"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6" name="Group 39"/>
          <p:cNvGrpSpPr>
            <a:grpSpLocks/>
          </p:cNvGrpSpPr>
          <p:nvPr/>
        </p:nvGrpSpPr>
        <p:grpSpPr bwMode="auto">
          <a:xfrm>
            <a:off x="1600200" y="5334000"/>
            <a:ext cx="355600" cy="381000"/>
            <a:chOff x="2078" y="1680"/>
            <a:chExt cx="1615" cy="1615"/>
          </a:xfrm>
        </p:grpSpPr>
        <p:sp>
          <p:nvSpPr>
            <p:cNvPr id="6762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6762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67626" name="Oval 4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7627" name="Oval 43"/>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67628" name="Oval 4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7629" name="Oval 45"/>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pic>
        <p:nvPicPr>
          <p:cNvPr id="49"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50" name="AutoShape 6"/>
          <p:cNvSpPr>
            <a:spLocks noChangeArrowheads="1"/>
          </p:cNvSpPr>
          <p:nvPr/>
        </p:nvSpPr>
        <p:spPr bwMode="gray">
          <a:xfrm>
            <a:off x="1143000" y="5938837"/>
            <a:ext cx="3429000" cy="538163"/>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en-US" sz="2400" b="1" dirty="0" smtClean="0"/>
              <a:t>Demo</a:t>
            </a:r>
            <a:endParaRPr lang="en-US" sz="2400" b="1" dirty="0"/>
          </a:p>
        </p:txBody>
      </p:sp>
      <p:grpSp>
        <p:nvGrpSpPr>
          <p:cNvPr id="51" name="Group 39"/>
          <p:cNvGrpSpPr>
            <a:grpSpLocks/>
          </p:cNvGrpSpPr>
          <p:nvPr/>
        </p:nvGrpSpPr>
        <p:grpSpPr bwMode="auto">
          <a:xfrm>
            <a:off x="838200" y="5943600"/>
            <a:ext cx="355600" cy="381000"/>
            <a:chOff x="2078" y="1680"/>
            <a:chExt cx="1615" cy="1615"/>
          </a:xfrm>
        </p:grpSpPr>
        <p:sp>
          <p:nvSpPr>
            <p:cNvPr id="52"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3"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4" name="Oval 4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5" name="Oval 43"/>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56" name="Oval 4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7" name="Oval 45"/>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box(in)">
                                      <p:cBhvr>
                                        <p:cTn id="7" dur="500"/>
                                        <p:tgtEl>
                                          <p:spTgt spid="675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93"/>
                                        </p:tgtEl>
                                        <p:attrNameLst>
                                          <p:attrName>style.visibility</p:attrName>
                                        </p:attrNameLst>
                                      </p:cBhvr>
                                      <p:to>
                                        <p:strVal val="visible"/>
                                      </p:to>
                                    </p:set>
                                    <p:animEffect transition="in" filter="box(in)">
                                      <p:cBhvr>
                                        <p:cTn id="12" dur="500"/>
                                        <p:tgtEl>
                                          <p:spTgt spid="675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592"/>
                                        </p:tgtEl>
                                        <p:attrNameLst>
                                          <p:attrName>style.visibility</p:attrName>
                                        </p:attrNameLst>
                                      </p:cBhvr>
                                      <p:to>
                                        <p:strVal val="visible"/>
                                      </p:to>
                                    </p:set>
                                    <p:animEffect transition="in" filter="box(in)">
                                      <p:cBhvr>
                                        <p:cTn id="17" dur="500"/>
                                        <p:tgtEl>
                                          <p:spTgt spid="6759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box(in)">
                                      <p:cBhvr>
                                        <p:cTn id="22" dur="500"/>
                                        <p:tgtEl>
                                          <p:spTgt spid="6759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7590"/>
                                        </p:tgtEl>
                                        <p:attrNameLst>
                                          <p:attrName>style.visibility</p:attrName>
                                        </p:attrNameLst>
                                      </p:cBhvr>
                                      <p:to>
                                        <p:strVal val="visible"/>
                                      </p:to>
                                    </p:set>
                                    <p:animEffect transition="in" filter="box(in)">
                                      <p:cBhvr>
                                        <p:cTn id="27" dur="500"/>
                                        <p:tgtEl>
                                          <p:spTgt spid="6759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ox(in)">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p:bldP spid="67591" grpId="0" animBg="1"/>
      <p:bldP spid="67592" grpId="0" animBg="1"/>
      <p:bldP spid="67593" grpId="0" animBg="1"/>
      <p:bldP spid="67594"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Testing</a:t>
            </a:r>
          </a:p>
        </p:txBody>
      </p:sp>
      <p:pic>
        <p:nvPicPr>
          <p:cNvPr id="6147" name="Picture 13" descr="fpt_university_logo"/>
          <p:cNvPicPr>
            <a:picLocks noChangeAspect="1" noChangeArrowheads="1"/>
          </p:cNvPicPr>
          <p:nvPr/>
        </p:nvPicPr>
        <p:blipFill>
          <a:blip r:embed="rId3" cstate="print"/>
          <a:srcRect/>
          <a:stretch>
            <a:fillRect/>
          </a:stretch>
        </p:blipFill>
        <p:spPr bwMode="auto">
          <a:xfrm>
            <a:off x="8043863" y="6184900"/>
            <a:ext cx="1100137" cy="609600"/>
          </a:xfrm>
          <a:prstGeom prst="rect">
            <a:avLst/>
          </a:prstGeom>
          <a:noFill/>
          <a:ln w="9525">
            <a:noFill/>
            <a:miter lim="800000"/>
            <a:headEnd/>
            <a:tailEnd/>
          </a:ln>
        </p:spPr>
      </p:pic>
      <p:sp>
        <p:nvSpPr>
          <p:cNvPr id="5" name="Date Placeholder 3"/>
          <p:cNvSpPr>
            <a:spLocks noGrp="1"/>
          </p:cNvSpPr>
          <p:nvPr>
            <p:ph type="dt" sz="quarter" idx="10"/>
          </p:nvPr>
        </p:nvSpPr>
        <p:spPr/>
        <p:txBody>
          <a:bodyPr/>
          <a:lstStyle/>
          <a:p>
            <a:pPr>
              <a:defRPr/>
            </a:pPr>
            <a:r>
              <a:rPr lang="en-US" dirty="0" smtClean="0"/>
              <a:t>Bid It team – Penny Auction Website</a:t>
            </a:r>
            <a:endParaRPr lang="en-US" dirty="0"/>
          </a:p>
        </p:txBody>
      </p:sp>
      <p:sp>
        <p:nvSpPr>
          <p:cNvPr id="6149" name="Content Placeholder 7"/>
          <p:cNvSpPr>
            <a:spLocks noGrp="1"/>
          </p:cNvSpPr>
          <p:nvPr>
            <p:ph idx="1"/>
          </p:nvPr>
        </p:nvSpPr>
        <p:spPr/>
        <p:txBody>
          <a:bodyPr/>
          <a:lstStyle/>
          <a:p>
            <a:pPr eaLnBrk="1" hangingPunct="1"/>
            <a:r>
              <a:rPr lang="en-US" dirty="0" smtClean="0"/>
              <a:t>Test Report</a:t>
            </a:r>
          </a:p>
          <a:p>
            <a:pPr eaLnBrk="1" hangingPunct="1">
              <a:buNone/>
            </a:pPr>
            <a:r>
              <a:rPr lang="en-US" dirty="0" smtClean="0"/>
              <a:t>Pass/failed/ % coverage</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Result</a:t>
            </a:r>
            <a:endParaRPr lang="en-US">
              <a:solidFill>
                <a:schemeClr val="accent1"/>
              </a:solidFill>
            </a:endParaRPr>
          </a:p>
        </p:txBody>
      </p:sp>
      <p:sp>
        <p:nvSpPr>
          <p:cNvPr id="6758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pic>
        <p:nvPicPr>
          <p:cNvPr id="48" name="Picture 15" descr="C:\Users\TUAN2D\Desktop\Untitled.png"/>
          <p:cNvPicPr>
            <a:picLocks noChangeAspect="1" noChangeArrowheads="1"/>
          </p:cNvPicPr>
          <p:nvPr/>
        </p:nvPicPr>
        <p:blipFill>
          <a:blip r:embed="rId2" cstate="print"/>
          <a:srcRect/>
          <a:stretch>
            <a:fillRect/>
          </a:stretch>
        </p:blipFill>
        <p:spPr bwMode="auto">
          <a:xfrm flipH="1">
            <a:off x="7821619" y="727078"/>
            <a:ext cx="457200" cy="457200"/>
          </a:xfrm>
          <a:prstGeom prst="rect">
            <a:avLst/>
          </a:prstGeom>
          <a:noFill/>
        </p:spPr>
      </p:pic>
      <p:pic>
        <p:nvPicPr>
          <p:cNvPr id="49" name="Picture 13" descr="fpt_university_logo"/>
          <p:cNvPicPr>
            <a:picLocks noChangeAspect="1" noChangeArrowheads="1"/>
          </p:cNvPicPr>
          <p:nvPr/>
        </p:nvPicPr>
        <p:blipFill>
          <a:blip r:embed="rId3" cstate="print"/>
          <a:srcRect/>
          <a:stretch>
            <a:fillRect/>
          </a:stretch>
        </p:blipFill>
        <p:spPr bwMode="auto">
          <a:xfrm>
            <a:off x="8043930" y="6184900"/>
            <a:ext cx="1100069" cy="609599"/>
          </a:xfrm>
          <a:prstGeom prst="rect">
            <a:avLst/>
          </a:prstGeom>
          <a:noFill/>
          <a:ln w="9525">
            <a:noFill/>
            <a:miter lim="800000"/>
            <a:headEnd/>
            <a:tailEnd/>
          </a:ln>
        </p:spPr>
      </p:pic>
      <p:sp>
        <p:nvSpPr>
          <p:cNvPr id="10" name="TextBox 9"/>
          <p:cNvSpPr txBox="1"/>
          <p:nvPr/>
        </p:nvSpPr>
        <p:spPr>
          <a:xfrm>
            <a:off x="1" y="1098395"/>
            <a:ext cx="175259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r>
              <a:rPr lang="en-US" smtClean="0"/>
              <a:t>Lesson learnt</a:t>
            </a:r>
          </a:p>
        </p:txBody>
      </p:sp>
      <p:grpSp>
        <p:nvGrpSpPr>
          <p:cNvPr id="2" name="Group 3"/>
          <p:cNvGrpSpPr>
            <a:grpSpLocks/>
          </p:cNvGrpSpPr>
          <p:nvPr/>
        </p:nvGrpSpPr>
        <p:grpSpPr bwMode="auto">
          <a:xfrm>
            <a:off x="304800" y="2522537"/>
            <a:ext cx="8610600" cy="3203576"/>
            <a:chOff x="528" y="1711"/>
            <a:chExt cx="5424" cy="2018"/>
          </a:xfrm>
        </p:grpSpPr>
        <p:grpSp>
          <p:nvGrpSpPr>
            <p:cNvPr id="3" name="Group 5"/>
            <p:cNvGrpSpPr>
              <a:grpSpLocks/>
            </p:cNvGrpSpPr>
            <p:nvPr/>
          </p:nvGrpSpPr>
          <p:grpSpPr bwMode="auto">
            <a:xfrm>
              <a:off x="2491" y="1754"/>
              <a:ext cx="1250" cy="1296"/>
              <a:chOff x="2320" y="1652"/>
              <a:chExt cx="1620" cy="1620"/>
            </a:xfrm>
          </p:grpSpPr>
          <p:sp>
            <p:nvSpPr>
              <p:cNvPr id="83" name="Oval 6"/>
              <p:cNvSpPr>
                <a:spLocks noChangeArrowheads="1"/>
              </p:cNvSpPr>
              <p:nvPr/>
            </p:nvSpPr>
            <p:spPr bwMode="gray">
              <a:xfrm>
                <a:off x="2320" y="1652"/>
                <a:ext cx="1620" cy="1620"/>
              </a:xfrm>
              <a:prstGeom prst="ellipse">
                <a:avLst/>
              </a:prstGeom>
              <a:gradFill rotWithShape="1">
                <a:gsLst>
                  <a:gs pos="0">
                    <a:srgbClr val="FF6600"/>
                  </a:gs>
                  <a:gs pos="100000">
                    <a:srgbClr val="FF6600">
                      <a:gamma/>
                      <a:shade val="45490"/>
                      <a:invGamma/>
                    </a:srgbClr>
                  </a:gs>
                </a:gsLst>
                <a:lin ang="5400000" scaled="1"/>
              </a:gradFill>
              <a:ln w="9525">
                <a:solidFill>
                  <a:schemeClr val="tx1"/>
                </a:solidFill>
                <a:round/>
                <a:headEnd/>
                <a:tailEnd/>
              </a:ln>
              <a:effectLst/>
            </p:spPr>
            <p:txBody>
              <a:bodyPr wrap="none" anchor="ctr"/>
              <a:lstStyle/>
              <a:p>
                <a:endParaRPr lang="en-US"/>
              </a:p>
            </p:txBody>
          </p:sp>
          <p:sp>
            <p:nvSpPr>
              <p:cNvPr id="84" name="Freeform 7"/>
              <p:cNvSpPr>
                <a:spLocks/>
              </p:cNvSpPr>
              <p:nvPr/>
            </p:nvSpPr>
            <p:spPr bwMode="gray">
              <a:xfrm>
                <a:off x="2513" y="1652"/>
                <a:ext cx="1249" cy="611"/>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6600"/>
                  </a:gs>
                </a:gsLst>
                <a:lin ang="5400000" scaled="1"/>
              </a:gradFill>
              <a:ln w="0">
                <a:noFill/>
                <a:prstDash val="solid"/>
                <a:round/>
                <a:headEnd/>
                <a:tailEnd/>
              </a:ln>
            </p:spPr>
            <p:txBody>
              <a:bodyPr/>
              <a:lstStyle/>
              <a:p>
                <a:endParaRPr lang="en-US"/>
              </a:p>
            </p:txBody>
          </p:sp>
        </p:grpSp>
        <p:sp>
          <p:nvSpPr>
            <p:cNvPr id="35" name="Text Box 8"/>
            <p:cNvSpPr txBox="1">
              <a:spLocks noChangeArrowheads="1"/>
            </p:cNvSpPr>
            <p:nvPr/>
          </p:nvSpPr>
          <p:spPr bwMode="gray">
            <a:xfrm>
              <a:off x="2592" y="2282"/>
              <a:ext cx="1052" cy="291"/>
            </a:xfrm>
            <a:prstGeom prst="rect">
              <a:avLst/>
            </a:prstGeom>
            <a:noFill/>
            <a:ln w="9525">
              <a:noFill/>
              <a:miter lim="800000"/>
              <a:headEnd/>
              <a:tailEnd/>
            </a:ln>
            <a:effectLst/>
          </p:spPr>
          <p:txBody>
            <a:bodyPr wrap="none">
              <a:spAutoFit/>
            </a:bodyPr>
            <a:lstStyle/>
            <a:p>
              <a:pPr algn="ctr" eaLnBrk="0" hangingPunct="0"/>
              <a:r>
                <a:rPr lang="en-US" sz="2400" b="1" dirty="0" smtClean="0">
                  <a:solidFill>
                    <a:schemeClr val="bg1"/>
                  </a:solidFill>
                  <a:effectLst>
                    <a:outerShdw blurRad="38100" dist="38100" dir="2700000" algn="tl">
                      <a:srgbClr val="C0C0C0"/>
                    </a:outerShdw>
                  </a:effectLst>
                </a:rPr>
                <a:t>Soft Skills</a:t>
              </a:r>
              <a:endParaRPr lang="en-US" sz="2400" b="1" dirty="0">
                <a:solidFill>
                  <a:schemeClr val="bg1"/>
                </a:solidFill>
                <a:effectLst>
                  <a:outerShdw blurRad="38100" dist="38100" dir="2700000" algn="tl">
                    <a:srgbClr val="C0C0C0"/>
                  </a:outerShdw>
                </a:effectLst>
              </a:endParaRPr>
            </a:p>
          </p:txBody>
        </p:sp>
        <p:sp>
          <p:nvSpPr>
            <p:cNvPr id="74" name="Text Box 21"/>
            <p:cNvSpPr txBox="1">
              <a:spLocks noChangeArrowheads="1"/>
            </p:cNvSpPr>
            <p:nvPr/>
          </p:nvSpPr>
          <p:spPr bwMode="gray">
            <a:xfrm>
              <a:off x="1976" y="3438"/>
              <a:ext cx="116" cy="291"/>
            </a:xfrm>
            <a:prstGeom prst="rect">
              <a:avLst/>
            </a:prstGeom>
            <a:noFill/>
            <a:ln w="9525" algn="ctr">
              <a:noFill/>
              <a:miter lim="800000"/>
              <a:headEnd/>
              <a:tailEnd/>
            </a:ln>
            <a:effectLst/>
          </p:spPr>
          <p:txBody>
            <a:bodyPr wrap="none">
              <a:spAutoFit/>
            </a:bodyPr>
            <a:lstStyle/>
            <a:p>
              <a:pPr algn="ctr" eaLnBrk="0" hangingPunct="0"/>
              <a:endParaRPr lang="en-US" sz="2400" b="1">
                <a:solidFill>
                  <a:srgbClr val="FFFFFF"/>
                </a:solidFill>
                <a:effectLst>
                  <a:outerShdw blurRad="38100" dist="38100" dir="2700000" algn="tl">
                    <a:srgbClr val="C0C0C0"/>
                  </a:outerShdw>
                </a:effectLst>
                <a:latin typeface="Verdana" pitchFamily="34" charset="0"/>
              </a:endParaRPr>
            </a:p>
          </p:txBody>
        </p:sp>
        <p:grpSp>
          <p:nvGrpSpPr>
            <p:cNvPr id="9" name="Group 22"/>
            <p:cNvGrpSpPr>
              <a:grpSpLocks/>
            </p:cNvGrpSpPr>
            <p:nvPr/>
          </p:nvGrpSpPr>
          <p:grpSpPr bwMode="auto">
            <a:xfrm>
              <a:off x="4089" y="1754"/>
              <a:ext cx="1398" cy="1220"/>
              <a:chOff x="4089" y="1754"/>
              <a:chExt cx="1398" cy="1220"/>
            </a:xfrm>
          </p:grpSpPr>
          <p:grpSp>
            <p:nvGrpSpPr>
              <p:cNvPr id="11" name="Group 23"/>
              <p:cNvGrpSpPr>
                <a:grpSpLocks/>
              </p:cNvGrpSpPr>
              <p:nvPr/>
            </p:nvGrpSpPr>
            <p:grpSpPr bwMode="auto">
              <a:xfrm>
                <a:off x="4287" y="1754"/>
                <a:ext cx="1200" cy="1220"/>
                <a:chOff x="3377" y="1096"/>
                <a:chExt cx="4685" cy="4689"/>
              </a:xfrm>
            </p:grpSpPr>
            <p:sp>
              <p:nvSpPr>
                <p:cNvPr id="71" name="Oval 24"/>
                <p:cNvSpPr>
                  <a:spLocks noChangeArrowheads="1"/>
                </p:cNvSpPr>
                <p:nvPr/>
              </p:nvSpPr>
              <p:spPr bwMode="gray">
                <a:xfrm>
                  <a:off x="3377" y="1096"/>
                  <a:ext cx="4685" cy="4689"/>
                </a:xfrm>
                <a:prstGeom prst="ellipse">
                  <a:avLst/>
                </a:prstGeom>
                <a:gradFill rotWithShape="1">
                  <a:gsLst>
                    <a:gs pos="0">
                      <a:schemeClr val="hlink"/>
                    </a:gs>
                    <a:gs pos="100000">
                      <a:schemeClr val="hlink">
                        <a:gamma/>
                        <a:tint val="57647"/>
                        <a:invGamma/>
                      </a:schemeClr>
                    </a:gs>
                  </a:gsLst>
                  <a:lin ang="5400000" scaled="1"/>
                </a:gradFill>
                <a:ln w="9525">
                  <a:solidFill>
                    <a:srgbClr val="000000"/>
                  </a:solidFill>
                  <a:round/>
                  <a:headEnd/>
                  <a:tailEnd/>
                </a:ln>
                <a:effectLst/>
              </p:spPr>
              <p:txBody>
                <a:bodyPr wrap="none" anchor="ctr"/>
                <a:lstStyle/>
                <a:p>
                  <a:endParaRPr lang="en-US"/>
                </a:p>
              </p:txBody>
            </p:sp>
            <p:sp>
              <p:nvSpPr>
                <p:cNvPr id="72" name="Freeform 25"/>
                <p:cNvSpPr>
                  <a:spLocks/>
                </p:cNvSpPr>
                <p:nvPr/>
              </p:nvSpPr>
              <p:spPr bwMode="gray">
                <a:xfrm>
                  <a:off x="3882" y="1154"/>
                  <a:ext cx="3615" cy="177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hlink"/>
                    </a:gs>
                  </a:gsLst>
                  <a:lin ang="5400000" scaled="1"/>
                </a:gradFill>
                <a:ln w="0">
                  <a:noFill/>
                  <a:prstDash val="solid"/>
                  <a:round/>
                  <a:headEnd/>
                  <a:tailEnd/>
                </a:ln>
              </p:spPr>
              <p:txBody>
                <a:bodyPr/>
                <a:lstStyle/>
                <a:p>
                  <a:endParaRPr lang="en-US"/>
                </a:p>
              </p:txBody>
            </p:sp>
          </p:grpSp>
          <p:sp>
            <p:nvSpPr>
              <p:cNvPr id="70" name="Text Box 26"/>
              <p:cNvSpPr txBox="1">
                <a:spLocks noChangeArrowheads="1"/>
              </p:cNvSpPr>
              <p:nvPr/>
            </p:nvSpPr>
            <p:spPr bwMode="gray">
              <a:xfrm>
                <a:off x="4089" y="2028"/>
                <a:ext cx="116" cy="291"/>
              </a:xfrm>
              <a:prstGeom prst="rect">
                <a:avLst/>
              </a:prstGeom>
              <a:noFill/>
              <a:ln w="9525" algn="ctr">
                <a:noFill/>
                <a:miter lim="800000"/>
                <a:headEnd/>
                <a:tailEnd/>
              </a:ln>
              <a:effectLst/>
            </p:spPr>
            <p:txBody>
              <a:bodyPr wrap="none">
                <a:spAutoFit/>
              </a:bodyPr>
              <a:lstStyle/>
              <a:p>
                <a:pPr algn="ctr" eaLnBrk="0" hangingPunct="0"/>
                <a:endParaRPr lang="en-US" sz="2400" b="1">
                  <a:solidFill>
                    <a:srgbClr val="FFFFFF"/>
                  </a:solidFill>
                  <a:effectLst>
                    <a:outerShdw blurRad="38100" dist="38100" dir="2700000" algn="tl">
                      <a:srgbClr val="C0C0C0"/>
                    </a:outerShdw>
                  </a:effectLst>
                  <a:latin typeface="Verdana" pitchFamily="34" charset="0"/>
                </a:endParaRPr>
              </a:p>
            </p:txBody>
          </p:sp>
        </p:grpSp>
        <p:sp>
          <p:nvSpPr>
            <p:cNvPr id="66" name="Text Box 31"/>
            <p:cNvSpPr txBox="1">
              <a:spLocks noChangeArrowheads="1"/>
            </p:cNvSpPr>
            <p:nvPr/>
          </p:nvSpPr>
          <p:spPr bwMode="gray">
            <a:xfrm>
              <a:off x="3720" y="3381"/>
              <a:ext cx="116" cy="291"/>
            </a:xfrm>
            <a:prstGeom prst="rect">
              <a:avLst/>
            </a:prstGeom>
            <a:noFill/>
            <a:ln w="9525" algn="ctr">
              <a:noFill/>
              <a:miter lim="800000"/>
              <a:headEnd/>
              <a:tailEnd/>
            </a:ln>
            <a:effectLst/>
          </p:spPr>
          <p:txBody>
            <a:bodyPr wrap="none">
              <a:spAutoFit/>
            </a:bodyPr>
            <a:lstStyle/>
            <a:p>
              <a:pPr algn="ctr" eaLnBrk="0" hangingPunct="0"/>
              <a:endParaRPr lang="en-US" sz="2400" b="1">
                <a:solidFill>
                  <a:srgbClr val="FFFFFF"/>
                </a:solidFill>
                <a:effectLst>
                  <a:outerShdw blurRad="38100" dist="38100" dir="2700000" algn="tl">
                    <a:srgbClr val="C0C0C0"/>
                  </a:outerShdw>
                </a:effectLst>
                <a:latin typeface="Verdana" pitchFamily="34" charset="0"/>
              </a:endParaRPr>
            </a:p>
          </p:txBody>
        </p:sp>
        <p:grpSp>
          <p:nvGrpSpPr>
            <p:cNvPr id="14" name="Group 32"/>
            <p:cNvGrpSpPr>
              <a:grpSpLocks/>
            </p:cNvGrpSpPr>
            <p:nvPr/>
          </p:nvGrpSpPr>
          <p:grpSpPr bwMode="auto">
            <a:xfrm>
              <a:off x="617" y="1711"/>
              <a:ext cx="1296" cy="1296"/>
              <a:chOff x="617" y="1711"/>
              <a:chExt cx="1296" cy="1296"/>
            </a:xfrm>
          </p:grpSpPr>
          <p:grpSp>
            <p:nvGrpSpPr>
              <p:cNvPr id="15" name="Group 33"/>
              <p:cNvGrpSpPr>
                <a:grpSpLocks/>
              </p:cNvGrpSpPr>
              <p:nvPr/>
            </p:nvGrpSpPr>
            <p:grpSpPr bwMode="auto">
              <a:xfrm>
                <a:off x="617" y="1711"/>
                <a:ext cx="1296" cy="1296"/>
                <a:chOff x="-1370" y="919"/>
                <a:chExt cx="5040" cy="5040"/>
              </a:xfrm>
            </p:grpSpPr>
            <p:sp>
              <p:nvSpPr>
                <p:cNvPr id="63" name="Oval 34"/>
                <p:cNvSpPr>
                  <a:spLocks noChangeArrowheads="1"/>
                </p:cNvSpPr>
                <p:nvPr/>
              </p:nvSpPr>
              <p:spPr bwMode="gray">
                <a:xfrm>
                  <a:off x="-1370" y="919"/>
                  <a:ext cx="5040" cy="5040"/>
                </a:xfrm>
                <a:prstGeom prst="ellipse">
                  <a:avLst/>
                </a:prstGeom>
                <a:gradFill rotWithShape="1">
                  <a:gsLst>
                    <a:gs pos="0">
                      <a:schemeClr val="accent1"/>
                    </a:gs>
                    <a:gs pos="100000">
                      <a:schemeClr val="accent1">
                        <a:gamma/>
                        <a:shade val="45490"/>
                        <a:invGamma/>
                      </a:schemeClr>
                    </a:gs>
                  </a:gsLst>
                  <a:lin ang="5400000" scaled="1"/>
                </a:gradFill>
                <a:ln w="9525">
                  <a:solidFill>
                    <a:srgbClr val="000000"/>
                  </a:solidFill>
                  <a:round/>
                  <a:headEnd/>
                  <a:tailEnd/>
                </a:ln>
                <a:effectLst/>
              </p:spPr>
              <p:txBody>
                <a:bodyPr wrap="none" anchor="ctr"/>
                <a:lstStyle/>
                <a:p>
                  <a:endParaRPr lang="en-US"/>
                </a:p>
              </p:txBody>
            </p:sp>
            <p:sp>
              <p:nvSpPr>
                <p:cNvPr id="64" name="Freeform 35"/>
                <p:cNvSpPr>
                  <a:spLocks/>
                </p:cNvSpPr>
                <p:nvPr/>
              </p:nvSpPr>
              <p:spPr bwMode="gray">
                <a:xfrm>
                  <a:off x="-783" y="986"/>
                  <a:ext cx="3888" cy="1902"/>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1"/>
                    </a:gs>
                  </a:gsLst>
                  <a:lin ang="5400000" scaled="1"/>
                </a:gradFill>
                <a:ln w="0">
                  <a:noFill/>
                  <a:prstDash val="solid"/>
                  <a:round/>
                  <a:headEnd/>
                  <a:tailEnd/>
                </a:ln>
              </p:spPr>
              <p:txBody>
                <a:bodyPr/>
                <a:lstStyle/>
                <a:p>
                  <a:endParaRPr lang="en-US"/>
                </a:p>
              </p:txBody>
            </p:sp>
          </p:grpSp>
          <p:sp>
            <p:nvSpPr>
              <p:cNvPr id="62" name="Text Box 36"/>
              <p:cNvSpPr txBox="1">
                <a:spLocks noChangeArrowheads="1"/>
              </p:cNvSpPr>
              <p:nvPr/>
            </p:nvSpPr>
            <p:spPr bwMode="gray">
              <a:xfrm>
                <a:off x="1654" y="2016"/>
                <a:ext cx="116" cy="291"/>
              </a:xfrm>
              <a:prstGeom prst="rect">
                <a:avLst/>
              </a:prstGeom>
              <a:noFill/>
              <a:ln w="9525" algn="ctr">
                <a:noFill/>
                <a:miter lim="800000"/>
                <a:headEnd/>
                <a:tailEnd/>
              </a:ln>
              <a:effectLst/>
            </p:spPr>
            <p:txBody>
              <a:bodyPr wrap="none">
                <a:spAutoFit/>
              </a:bodyPr>
              <a:lstStyle/>
              <a:p>
                <a:pPr algn="ctr" eaLnBrk="0" hangingPunct="0"/>
                <a:endParaRPr lang="en-US" sz="2400" b="1">
                  <a:solidFill>
                    <a:srgbClr val="FFFFFF"/>
                  </a:solidFill>
                  <a:effectLst>
                    <a:outerShdw blurRad="38100" dist="38100" dir="2700000" algn="tl">
                      <a:srgbClr val="C0C0C0"/>
                    </a:outerShdw>
                  </a:effectLst>
                  <a:latin typeface="Verdana" pitchFamily="34" charset="0"/>
                </a:endParaRPr>
              </a:p>
            </p:txBody>
          </p:sp>
        </p:grpSp>
        <p:sp>
          <p:nvSpPr>
            <p:cNvPr id="52" name="Text Box 47"/>
            <p:cNvSpPr txBox="1">
              <a:spLocks noChangeArrowheads="1"/>
            </p:cNvSpPr>
            <p:nvPr/>
          </p:nvSpPr>
          <p:spPr bwMode="auto">
            <a:xfrm>
              <a:off x="528" y="2208"/>
              <a:ext cx="1200" cy="407"/>
            </a:xfrm>
            <a:prstGeom prst="rect">
              <a:avLst/>
            </a:prstGeom>
            <a:noFill/>
            <a:ln w="9525">
              <a:noFill/>
              <a:miter lim="800000"/>
              <a:headEnd/>
              <a:tailEnd/>
            </a:ln>
            <a:effectLst/>
          </p:spPr>
          <p:txBody>
            <a:bodyPr>
              <a:spAutoFit/>
            </a:bodyPr>
            <a:lstStyle/>
            <a:p>
              <a:pPr lvl="0" algn="r"/>
              <a:r>
                <a:rPr lang="en-GB" b="1" dirty="0" smtClean="0">
                  <a:solidFill>
                    <a:schemeClr val="bg1"/>
                  </a:solidFill>
                </a:rPr>
                <a:t>Improve technical skill</a:t>
              </a:r>
              <a:endParaRPr lang="en-US" b="1" dirty="0">
                <a:solidFill>
                  <a:schemeClr val="bg1"/>
                </a:solidFill>
              </a:endParaRPr>
            </a:p>
          </p:txBody>
        </p:sp>
        <p:sp>
          <p:nvSpPr>
            <p:cNvPr id="56" name="Text Box 51"/>
            <p:cNvSpPr txBox="1">
              <a:spLocks noChangeArrowheads="1"/>
            </p:cNvSpPr>
            <p:nvPr/>
          </p:nvSpPr>
          <p:spPr bwMode="auto">
            <a:xfrm>
              <a:off x="4320" y="2200"/>
              <a:ext cx="1632" cy="407"/>
            </a:xfrm>
            <a:prstGeom prst="rect">
              <a:avLst/>
            </a:prstGeom>
            <a:noFill/>
            <a:ln w="9525">
              <a:noFill/>
              <a:miter lim="800000"/>
              <a:headEnd/>
              <a:tailEnd/>
            </a:ln>
            <a:effectLst/>
          </p:spPr>
          <p:txBody>
            <a:bodyPr wrap="square">
              <a:spAutoFit/>
            </a:bodyPr>
            <a:lstStyle/>
            <a:p>
              <a:pPr eaLnBrk="0" hangingPunct="0"/>
              <a:r>
                <a:rPr lang="en-US" b="1" dirty="0" smtClean="0">
                  <a:solidFill>
                    <a:schemeClr val="bg1"/>
                  </a:solidFill>
                </a:rPr>
                <a:t>Risk and issues management</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828800" y="2971800"/>
            <a:ext cx="1600200" cy="1600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021" name="WordArt 5"/>
          <p:cNvSpPr>
            <a:spLocks noChangeArrowheads="1" noChangeShapeType="1" noTextEdit="1"/>
          </p:cNvSpPr>
          <p:nvPr/>
        </p:nvSpPr>
        <p:spPr bwMode="gray">
          <a:xfrm>
            <a:off x="4932363" y="2349500"/>
            <a:ext cx="3887787" cy="647700"/>
          </a:xfrm>
          <a:prstGeom prst="rect">
            <a:avLst/>
          </a:prstGeom>
        </p:spPr>
        <p:txBody>
          <a:bodyPr wrap="none" fromWordArt="1">
            <a:prstTxWarp prst="textDeflate">
              <a:avLst>
                <a:gd name="adj" fmla="val 0"/>
              </a:avLst>
            </a:prstTxWarp>
          </a:bodyPr>
          <a:lstStyle/>
          <a:p>
            <a:pPr algn="ctr"/>
            <a:r>
              <a:rPr lang="en-US" sz="3600" b="1" kern="10" dirty="0" smtClean="0">
                <a:ln w="19050">
                  <a:solidFill>
                    <a:schemeClr val="bg1"/>
                  </a:solidFill>
                  <a:round/>
                  <a:headEnd/>
                  <a:tailEnd/>
                </a:ln>
                <a:gradFill rotWithShape="1">
                  <a:gsLst>
                    <a:gs pos="0">
                      <a:schemeClr val="tx2"/>
                    </a:gs>
                    <a:gs pos="100000">
                      <a:schemeClr val="hlink"/>
                    </a:gs>
                  </a:gsLst>
                  <a:lin ang="0" scaled="1"/>
                </a:gradFill>
                <a:effectLst>
                  <a:outerShdw dist="63500" dir="2212194" algn="ctr" rotWithShape="0">
                    <a:srgbClr val="868686">
                      <a:alpha val="50000"/>
                    </a:srgbClr>
                  </a:outerShdw>
                </a:effectLst>
                <a:latin typeface="Arial"/>
                <a:cs typeface="Arial"/>
              </a:rPr>
              <a:t>Demo</a:t>
            </a:r>
            <a:endParaRPr lang="en-US" sz="3600" b="1" kern="10" dirty="0">
              <a:ln w="19050">
                <a:solidFill>
                  <a:schemeClr val="bg1"/>
                </a:solidFill>
                <a:round/>
                <a:headEnd/>
                <a:tailEnd/>
              </a:ln>
              <a:gradFill rotWithShape="1">
                <a:gsLst>
                  <a:gs pos="0">
                    <a:schemeClr val="tx2"/>
                  </a:gs>
                  <a:gs pos="100000">
                    <a:schemeClr val="hlink"/>
                  </a:gs>
                </a:gsLst>
                <a:lin ang="0" scaled="1"/>
              </a:gradFill>
              <a:effectLst>
                <a:outerShdw dist="63500" dir="2212194" algn="ctr" rotWithShape="0">
                  <a:srgbClr val="868686">
                    <a:alpha val="50000"/>
                  </a:srgbClr>
                </a:outerShdw>
              </a:effectLst>
              <a:latin typeface="Arial"/>
              <a:cs typeface="Arial"/>
            </a:endParaRPr>
          </a:p>
        </p:txBody>
      </p:sp>
      <p:pic>
        <p:nvPicPr>
          <p:cNvPr id="8" name="Picture 13" descr="fpt_university_logo"/>
          <p:cNvPicPr>
            <a:picLocks noChangeAspect="1" noChangeArrowheads="1"/>
          </p:cNvPicPr>
          <p:nvPr/>
        </p:nvPicPr>
        <p:blipFill>
          <a:blip r:embed="rId2" cstate="print"/>
          <a:srcRect/>
          <a:stretch>
            <a:fillRect/>
          </a:stretch>
        </p:blipFill>
        <p:spPr bwMode="auto">
          <a:xfrm>
            <a:off x="76200" y="0"/>
            <a:ext cx="2514600" cy="1393456"/>
          </a:xfrm>
          <a:prstGeom prst="rect">
            <a:avLst/>
          </a:prstGeom>
          <a:noFill/>
          <a:ln w="9525">
            <a:noFill/>
            <a:miter lim="800000"/>
            <a:headEnd/>
            <a:tailEnd/>
          </a:ln>
        </p:spPr>
      </p:pic>
      <p:sp>
        <p:nvSpPr>
          <p:cNvPr id="6" name="TextBox 5"/>
          <p:cNvSpPr txBox="1"/>
          <p:nvPr/>
        </p:nvSpPr>
        <p:spPr>
          <a:xfrm>
            <a:off x="1905000" y="3276600"/>
            <a:ext cx="2133600" cy="923330"/>
          </a:xfrm>
          <a:prstGeom prst="rect">
            <a:avLst/>
          </a:prstGeom>
          <a:noFill/>
        </p:spPr>
        <p:txBody>
          <a:bodyPr wrap="square" rtlCol="0">
            <a:spAutoFit/>
          </a:bodyPr>
          <a:lstStyle/>
          <a:p>
            <a:r>
              <a:rPr lang="en-US" sz="5400" b="1" dirty="0" smtClean="0">
                <a:solidFill>
                  <a:srgbClr val="FF0000"/>
                </a:solidFill>
                <a:latin typeface="Cooper Black" pitchFamily="18" charset="0"/>
              </a:rPr>
              <a:t>F.U</a:t>
            </a:r>
            <a:endParaRPr lang="en-US" sz="5400" b="1" dirty="0" smtClean="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828800" y="2971800"/>
            <a:ext cx="1600200" cy="1600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021" name="WordArt 5"/>
          <p:cNvSpPr>
            <a:spLocks noChangeArrowheads="1" noChangeShapeType="1" noTextEdit="1"/>
          </p:cNvSpPr>
          <p:nvPr/>
        </p:nvSpPr>
        <p:spPr bwMode="gray">
          <a:xfrm>
            <a:off x="4932363" y="2349500"/>
            <a:ext cx="3887787" cy="647700"/>
          </a:xfrm>
          <a:prstGeom prst="rect">
            <a:avLst/>
          </a:prstGeom>
        </p:spPr>
        <p:txBody>
          <a:bodyPr wrap="none" fromWordArt="1">
            <a:prstTxWarp prst="textDeflate">
              <a:avLst>
                <a:gd name="adj" fmla="val 0"/>
              </a:avLst>
            </a:prstTxWarp>
          </a:bodyPr>
          <a:lstStyle/>
          <a:p>
            <a:pPr algn="ctr"/>
            <a:r>
              <a:rPr lang="en-US" sz="3600" b="1" kern="10" dirty="0">
                <a:ln w="19050">
                  <a:solidFill>
                    <a:schemeClr val="bg1"/>
                  </a:solidFill>
                  <a:round/>
                  <a:headEnd/>
                  <a:tailEnd/>
                </a:ln>
                <a:gradFill rotWithShape="1">
                  <a:gsLst>
                    <a:gs pos="0">
                      <a:schemeClr val="tx2"/>
                    </a:gs>
                    <a:gs pos="100000">
                      <a:schemeClr val="hlink"/>
                    </a:gs>
                  </a:gsLst>
                  <a:lin ang="0" scaled="1"/>
                </a:gradFill>
                <a:effectLst>
                  <a:outerShdw dist="63500" dir="2212194" algn="ctr" rotWithShape="0">
                    <a:srgbClr val="868686">
                      <a:alpha val="50000"/>
                    </a:srgbClr>
                  </a:outerShdw>
                </a:effectLst>
                <a:latin typeface="Arial"/>
                <a:cs typeface="Arial"/>
              </a:rPr>
              <a:t>Thank You !</a:t>
            </a:r>
          </a:p>
        </p:txBody>
      </p:sp>
      <p:pic>
        <p:nvPicPr>
          <p:cNvPr id="8" name="Picture 13" descr="fpt_university_logo"/>
          <p:cNvPicPr>
            <a:picLocks noChangeAspect="1" noChangeArrowheads="1"/>
          </p:cNvPicPr>
          <p:nvPr/>
        </p:nvPicPr>
        <p:blipFill>
          <a:blip r:embed="rId2" cstate="print"/>
          <a:srcRect/>
          <a:stretch>
            <a:fillRect/>
          </a:stretch>
        </p:blipFill>
        <p:spPr bwMode="auto">
          <a:xfrm>
            <a:off x="76200" y="0"/>
            <a:ext cx="2514600" cy="1393456"/>
          </a:xfrm>
          <a:prstGeom prst="rect">
            <a:avLst/>
          </a:prstGeom>
          <a:noFill/>
          <a:ln w="9525">
            <a:noFill/>
            <a:miter lim="800000"/>
            <a:headEnd/>
            <a:tailEnd/>
          </a:ln>
        </p:spPr>
      </p:pic>
      <p:sp>
        <p:nvSpPr>
          <p:cNvPr id="6" name="TextBox 5"/>
          <p:cNvSpPr txBox="1"/>
          <p:nvPr/>
        </p:nvSpPr>
        <p:spPr>
          <a:xfrm>
            <a:off x="1905000" y="3276600"/>
            <a:ext cx="2133600" cy="923330"/>
          </a:xfrm>
          <a:prstGeom prst="rect">
            <a:avLst/>
          </a:prstGeom>
          <a:noFill/>
        </p:spPr>
        <p:txBody>
          <a:bodyPr wrap="square" rtlCol="0">
            <a:spAutoFit/>
          </a:bodyPr>
          <a:lstStyle/>
          <a:p>
            <a:r>
              <a:rPr lang="en-US" sz="5400" b="1" dirty="0" smtClean="0">
                <a:solidFill>
                  <a:srgbClr val="FF0000"/>
                </a:solidFill>
                <a:latin typeface="Cooper Black" pitchFamily="18" charset="0"/>
              </a:rPr>
              <a:t>F.U</a:t>
            </a:r>
            <a:endParaRPr lang="en-US" sz="5400" b="1" dirty="0" smtClean="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black">
          <a:xfrm>
            <a:off x="3810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en-US" smtClean="0"/>
              <a:t>Introduction</a:t>
            </a:r>
            <a:endParaRPr lang="en-US" dirty="0"/>
          </a:p>
        </p:txBody>
      </p:sp>
      <p:pic>
        <p:nvPicPr>
          <p:cNvPr id="22" name="Picture 13" descr="fpt_university_logo"/>
          <p:cNvPicPr>
            <a:picLocks noChangeAspect="1" noChangeArrowheads="1"/>
          </p:cNvPicPr>
          <p:nvPr/>
        </p:nvPicPr>
        <p:blipFill>
          <a:blip r:embed="rId3" cstate="print"/>
          <a:srcRect/>
          <a:stretch>
            <a:fillRect/>
          </a:stretch>
        </p:blipFill>
        <p:spPr bwMode="auto">
          <a:xfrm>
            <a:off x="8043931" y="6248401"/>
            <a:ext cx="1100069" cy="609599"/>
          </a:xfrm>
          <a:prstGeom prst="rect">
            <a:avLst/>
          </a:prstGeom>
          <a:noFill/>
          <a:ln w="9525">
            <a:noFill/>
            <a:miter lim="800000"/>
            <a:headEnd/>
            <a:tailEnd/>
          </a:ln>
        </p:spPr>
      </p:pic>
      <p:sp>
        <p:nvSpPr>
          <p:cNvPr id="23" name="Rectangle 22"/>
          <p:cNvSpPr/>
          <p:nvPr/>
        </p:nvSpPr>
        <p:spPr>
          <a:xfrm>
            <a:off x="0" y="1066800"/>
            <a:ext cx="3124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Background</a:t>
            </a:r>
            <a:endParaRPr lang="en-US" dirty="0"/>
          </a:p>
        </p:txBody>
      </p:sp>
      <p:sp>
        <p:nvSpPr>
          <p:cNvPr id="18" name="Rectangle 3"/>
          <p:cNvSpPr txBox="1">
            <a:spLocks noChangeArrowheads="1"/>
          </p:cNvSpPr>
          <p:nvPr/>
        </p:nvSpPr>
        <p:spPr bwMode="auto">
          <a:xfrm>
            <a:off x="838200" y="1524000"/>
            <a:ext cx="7932183"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sz="2400" dirty="0" smtClean="0"/>
          </a:p>
          <a:p>
            <a:r>
              <a:rPr lang="en-US" sz="2400" dirty="0" smtClean="0"/>
              <a:t>- YOFOTO Project is a E-commerce project that contains adequate features of an E-commerce website. </a:t>
            </a:r>
          </a:p>
          <a:p>
            <a:endParaRPr lang="en-US" sz="2400" dirty="0" smtClean="0"/>
          </a:p>
          <a:p>
            <a:r>
              <a:rPr lang="en-US" sz="2400" dirty="0" smtClean="0"/>
              <a:t> - Directly working process with the company named YOFOTO Vietnam, our project team tries to bring to customers and users the convenience, the highlight power of E-commerce, aim to create a valuable product. </a:t>
            </a:r>
          </a:p>
          <a:p>
            <a:pPr marL="342900" marR="0" lvl="0" indent="-342900" algn="l" defTabSz="914400" rtl="0" eaLnBrk="1" fontAlgn="base" latinLnBrk="0" hangingPunct="1">
              <a:lnSpc>
                <a:spcPct val="100000"/>
              </a:lnSpc>
              <a:spcBef>
                <a:spcPct val="20000"/>
              </a:spcBef>
              <a:spcAft>
                <a:spcPct val="0"/>
              </a:spcAft>
              <a:buClr>
                <a:schemeClr val="hlink"/>
              </a:buClr>
              <a:buSzTx/>
              <a:tabLst/>
              <a:defRPr/>
            </a:pPr>
            <a:r>
              <a:rPr kumimoji="0" lang="en-US" sz="3000" b="1" i="0" u="none" strike="noStrike" kern="0" cap="none" spc="0" normalizeH="0" baseline="0" noProof="0" dirty="0" smtClean="0">
                <a:ln>
                  <a:noFill/>
                </a:ln>
                <a:solidFill>
                  <a:schemeClr val="tx2"/>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32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3200" b="1" i="0" u="none" strike="noStrike" kern="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1" y="6184900"/>
            <a:ext cx="1100069" cy="609599"/>
          </a:xfrm>
          <a:prstGeom prst="rect">
            <a:avLst/>
          </a:prstGeom>
          <a:noFill/>
          <a:ln w="9525">
            <a:noFill/>
            <a:miter lim="800000"/>
            <a:headEnd/>
            <a:tailEnd/>
          </a:ln>
        </p:spPr>
      </p:pic>
      <p:sp>
        <p:nvSpPr>
          <p:cNvPr id="7" name="Rectangle 3"/>
          <p:cNvSpPr txBox="1">
            <a:spLocks noChangeArrowheads="1"/>
          </p:cNvSpPr>
          <p:nvPr/>
        </p:nvSpPr>
        <p:spPr bwMode="auto">
          <a:xfrm>
            <a:off x="838200" y="1524000"/>
            <a:ext cx="7932183"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tabLst/>
              <a:defRPr/>
            </a:pPr>
            <a:endParaRPr kumimoji="0" lang="en-US" sz="3000" b="1" i="0" u="none" strike="noStrike" kern="0" cap="none" spc="0" normalizeH="0" baseline="0" noProof="0" dirty="0" smtClean="0">
              <a:ln>
                <a:noFill/>
              </a:ln>
              <a:solidFill>
                <a:schemeClr val="tx2"/>
              </a:solidFill>
              <a:effectLst/>
              <a:uLnTx/>
              <a:uFillTx/>
              <a:latin typeface="+mn-lt"/>
              <a:ea typeface="+mn-ea"/>
              <a:cs typeface="+mn-cs"/>
            </a:endParaRPr>
          </a:p>
          <a:p>
            <a:r>
              <a:rPr lang="en-US" sz="2400" dirty="0" smtClean="0"/>
              <a:t>The actual requirements of the company YOFOTO is necessary to build an ecommerce website for the company. This is a multi-level business company, supply health care products such as medicine, functional foods…</a:t>
            </a:r>
          </a:p>
          <a:p>
            <a:pPr marL="342900" marR="0" lvl="0" indent="-342900" algn="l" defTabSz="914400" rtl="0" eaLnBrk="1" fontAlgn="base" latinLnBrk="0" hangingPunct="1">
              <a:lnSpc>
                <a:spcPct val="100000"/>
              </a:lnSpc>
              <a:spcBef>
                <a:spcPct val="20000"/>
              </a:spcBef>
              <a:spcAft>
                <a:spcPct val="0"/>
              </a:spcAft>
              <a:buClr>
                <a:schemeClr val="hlink"/>
              </a:buClr>
              <a:buSzTx/>
              <a:tabLst/>
              <a:defRPr/>
            </a:pPr>
            <a:r>
              <a:rPr kumimoji="0" lang="en-US" sz="3000" b="1" i="0" u="none" strike="noStrike" kern="0" cap="none" spc="0" normalizeH="0" baseline="0" noProof="0" dirty="0" smtClean="0">
                <a:ln>
                  <a:noFill/>
                </a:ln>
                <a:solidFill>
                  <a:schemeClr val="tx2"/>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32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3200" b="1" i="0" u="none" strike="noStrike" kern="0" cap="none" spc="0" normalizeH="0" baseline="0" noProof="0" dirty="0">
              <a:ln>
                <a:noFill/>
              </a:ln>
              <a:solidFill>
                <a:schemeClr val="tx2"/>
              </a:solidFill>
              <a:effectLst/>
              <a:uLnTx/>
              <a:uFillTx/>
              <a:latin typeface="+mn-lt"/>
              <a:ea typeface="+mn-ea"/>
              <a:cs typeface="+mn-cs"/>
            </a:endParaRPr>
          </a:p>
        </p:txBody>
      </p:sp>
      <p:sp>
        <p:nvSpPr>
          <p:cNvPr id="8" name="Rectangle 7"/>
          <p:cNvSpPr/>
          <p:nvPr/>
        </p:nvSpPr>
        <p:spPr>
          <a:xfrm>
            <a:off x="0" y="1066800"/>
            <a:ext cx="3124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Purpose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1" y="6248401"/>
            <a:ext cx="1100069" cy="609599"/>
          </a:xfrm>
          <a:prstGeom prst="rect">
            <a:avLst/>
          </a:prstGeom>
          <a:noFill/>
          <a:ln w="9525">
            <a:noFill/>
            <a:miter lim="800000"/>
            <a:headEnd/>
            <a:tailEnd/>
          </a:ln>
        </p:spPr>
      </p:pic>
      <p:sp>
        <p:nvSpPr>
          <p:cNvPr id="7" name="Rectangle 6"/>
          <p:cNvSpPr/>
          <p:nvPr/>
        </p:nvSpPr>
        <p:spPr>
          <a:xfrm>
            <a:off x="0" y="1066800"/>
            <a:ext cx="3124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Advantages</a:t>
            </a:r>
            <a:endParaRPr lang="en-US" dirty="0"/>
          </a:p>
        </p:txBody>
      </p:sp>
      <p:sp>
        <p:nvSpPr>
          <p:cNvPr id="8" name="Rectangle 3"/>
          <p:cNvSpPr txBox="1">
            <a:spLocks noChangeArrowheads="1"/>
          </p:cNvSpPr>
          <p:nvPr/>
        </p:nvSpPr>
        <p:spPr bwMode="auto">
          <a:xfrm>
            <a:off x="0" y="1524000"/>
            <a:ext cx="8770383"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buFontTx/>
              <a:buChar char="-"/>
            </a:pPr>
            <a:endParaRPr lang="en-US" sz="2400" dirty="0" smtClean="0"/>
          </a:p>
          <a:p>
            <a:pPr lvl="1">
              <a:buFontTx/>
              <a:buChar char="-"/>
            </a:pPr>
            <a:endParaRPr lang="en-US" sz="2400" dirty="0" smtClean="0"/>
          </a:p>
          <a:p>
            <a:pPr lvl="1">
              <a:buFontTx/>
              <a:buChar char="-"/>
            </a:pPr>
            <a:r>
              <a:rPr lang="en-US" sz="2400" dirty="0" smtClean="0"/>
              <a:t>Create the management pages for Mod and Admin: With visible interface and simple using way for every internet user</a:t>
            </a:r>
          </a:p>
          <a:p>
            <a:pPr lvl="1"/>
            <a:endParaRPr lang="en-US" sz="2400" dirty="0" smtClean="0"/>
          </a:p>
          <a:p>
            <a:pPr lvl="1">
              <a:buFontTx/>
              <a:buChar char="-"/>
            </a:pPr>
            <a:r>
              <a:rPr lang="en-US" sz="2400" dirty="0" smtClean="0"/>
              <a:t>Shopping Cart</a:t>
            </a:r>
          </a:p>
          <a:p>
            <a:pPr lvl="1"/>
            <a:endParaRPr lang="en-US" sz="2400" dirty="0" smtClean="0"/>
          </a:p>
          <a:p>
            <a:pPr lvl="1">
              <a:buFontTx/>
              <a:buChar char="-"/>
            </a:pPr>
            <a:r>
              <a:rPr lang="en-US" sz="2400" dirty="0" smtClean="0"/>
              <a:t>Post news, products’ information.</a:t>
            </a:r>
          </a:p>
          <a:p>
            <a:pPr lvl="1"/>
            <a:endParaRPr lang="en-US" sz="2400" dirty="0" smtClean="0"/>
          </a:p>
          <a:p>
            <a:pPr lvl="1"/>
            <a:r>
              <a:rPr lang="en-US" sz="2400" dirty="0" smtClean="0"/>
              <a:t>- Support business management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1" y="6184900"/>
            <a:ext cx="1100069" cy="609599"/>
          </a:xfrm>
          <a:prstGeom prst="rect">
            <a:avLst/>
          </a:prstGeom>
          <a:noFill/>
          <a:ln w="9525">
            <a:noFill/>
            <a:miter lim="800000"/>
            <a:headEnd/>
            <a:tailEnd/>
          </a:ln>
        </p:spPr>
      </p:pic>
      <p:sp>
        <p:nvSpPr>
          <p:cNvPr id="11" name="TextBox 10"/>
          <p:cNvSpPr txBox="1"/>
          <p:nvPr/>
        </p:nvSpPr>
        <p:spPr>
          <a:xfrm>
            <a:off x="381000" y="1828800"/>
            <a:ext cx="8538881" cy="3416320"/>
          </a:xfrm>
          <a:prstGeom prst="rect">
            <a:avLst/>
          </a:prstGeom>
          <a:noFill/>
        </p:spPr>
        <p:txBody>
          <a:bodyPr wrap="square" rtlCol="0">
            <a:spAutoFit/>
          </a:bodyPr>
          <a:lstStyle/>
          <a:p>
            <a:r>
              <a:rPr lang="en-US" sz="2400" dirty="0" smtClean="0"/>
              <a:t>The main product that our team desires to bring to customers including two website: Website for users and website for administrators.</a:t>
            </a:r>
          </a:p>
          <a:p>
            <a:r>
              <a:rPr lang="en-US" sz="2400" dirty="0" smtClean="0"/>
              <a:t> 	- Website for users is commercial website display all of the contents that our team agreed with the company to bring to customers..</a:t>
            </a:r>
          </a:p>
          <a:p>
            <a:r>
              <a:rPr lang="en-US" sz="2400" dirty="0" smtClean="0"/>
              <a:t>	-Website for administrators is the website designed only for administrators..</a:t>
            </a:r>
          </a:p>
          <a:p>
            <a:pPr marL="285750" indent="-285750">
              <a:buFont typeface="Wingdings" pitchFamily="2" charset="2"/>
              <a:buChar char="Ø"/>
            </a:pPr>
            <a:endParaRPr lang="en-US" sz="2400" dirty="0"/>
          </a:p>
        </p:txBody>
      </p:sp>
      <p:sp>
        <p:nvSpPr>
          <p:cNvPr id="10" name="Rectangle 9"/>
          <p:cNvSpPr/>
          <p:nvPr/>
        </p:nvSpPr>
        <p:spPr>
          <a:xfrm>
            <a:off x="0" y="1066800"/>
            <a:ext cx="3124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Products</a:t>
            </a:r>
            <a:endParaRPr lang="en-US" dirty="0"/>
          </a:p>
        </p:txBody>
      </p:sp>
    </p:spTree>
    <p:extLst>
      <p:ext uri="{BB962C8B-B14F-4D97-AF65-F5344CB8AC3E}">
        <p14:creationId xmlns="" xmlns:p14="http://schemas.microsoft.com/office/powerpoint/2010/main" val="262590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pic>
        <p:nvPicPr>
          <p:cNvPr id="6" name="Picture 13" descr="fpt_university_logo"/>
          <p:cNvPicPr>
            <a:picLocks noChangeAspect="1" noChangeArrowheads="1"/>
          </p:cNvPicPr>
          <p:nvPr/>
        </p:nvPicPr>
        <p:blipFill>
          <a:blip r:embed="rId3" cstate="print"/>
          <a:srcRect/>
          <a:stretch>
            <a:fillRect/>
          </a:stretch>
        </p:blipFill>
        <p:spPr bwMode="auto">
          <a:xfrm>
            <a:off x="8043931" y="6184900"/>
            <a:ext cx="1100069" cy="609599"/>
          </a:xfrm>
          <a:prstGeom prst="rect">
            <a:avLst/>
          </a:prstGeom>
          <a:noFill/>
          <a:ln w="9525">
            <a:noFill/>
            <a:miter lim="800000"/>
            <a:headEnd/>
            <a:tailEnd/>
          </a:ln>
        </p:spPr>
      </p:pic>
      <p:sp>
        <p:nvSpPr>
          <p:cNvPr id="10" name="Rectangle 9"/>
          <p:cNvSpPr/>
          <p:nvPr/>
        </p:nvSpPr>
        <p:spPr>
          <a:xfrm>
            <a:off x="0" y="1066800"/>
            <a:ext cx="3124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Software Process Model</a:t>
            </a:r>
            <a:endParaRPr lang="en-US" dirty="0"/>
          </a:p>
        </p:txBody>
      </p:sp>
      <p:pic>
        <p:nvPicPr>
          <p:cNvPr id="8" name="Picture 7" descr="http://upload.wikimedia.org/wikipedia/en/thumb/e/e2/Waterfall_model.svg/350px-Waterfall_model.svg.png">
            <a:hlinkClick r:id="rId4"/>
          </p:cNvPr>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906077" y="2176780"/>
            <a:ext cx="4409123" cy="399542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db2004123l">
  <a:themeElements>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mtClean="0"/>
        </a:defPPr>
      </a:lstStyle>
    </a:tx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cdb2004123l</Template>
  <TotalTime>2681</TotalTime>
  <Words>841</Words>
  <Application>Microsoft Office PowerPoint</Application>
  <PresentationFormat>On-screen Show (4:3)</PresentationFormat>
  <Paragraphs>312</Paragraphs>
  <Slides>43</Slides>
  <Notes>30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cdb2004123l</vt:lpstr>
      <vt:lpstr>YOFOTO WEBSITE</vt:lpstr>
      <vt:lpstr>Introduction</vt:lpstr>
      <vt:lpstr>Introduction</vt:lpstr>
      <vt:lpstr>Contents</vt:lpstr>
      <vt:lpstr>Slide 5</vt:lpstr>
      <vt:lpstr>Introduction</vt:lpstr>
      <vt:lpstr>Introduction</vt:lpstr>
      <vt:lpstr>Introduction</vt:lpstr>
      <vt:lpstr>Project Management</vt:lpstr>
      <vt:lpstr>Project Management</vt:lpstr>
      <vt:lpstr>Project Management</vt:lpstr>
      <vt:lpstr>Project Management</vt:lpstr>
      <vt:lpstr>Project Management</vt:lpstr>
      <vt:lpstr>Project Management</vt:lpstr>
      <vt:lpstr>Software Requirement</vt:lpstr>
      <vt:lpstr>Software Requirement</vt:lpstr>
      <vt:lpstr>Software Requirement</vt:lpstr>
      <vt:lpstr>Software Requirement</vt:lpstr>
      <vt:lpstr>Software Requirement</vt:lpstr>
      <vt:lpstr>Software Requirement</vt:lpstr>
      <vt:lpstr>Software Requirement</vt:lpstr>
      <vt:lpstr>Software Requirement</vt:lpstr>
      <vt:lpstr>Software Requirement</vt:lpstr>
      <vt:lpstr>Software Architectural Design</vt:lpstr>
      <vt:lpstr>Slide 25</vt:lpstr>
      <vt:lpstr>Slide 26</vt:lpstr>
      <vt:lpstr>Slide 27</vt:lpstr>
      <vt:lpstr>Slide 28</vt:lpstr>
      <vt:lpstr>Software Architectural Design</vt:lpstr>
      <vt:lpstr>Software Architectural Design</vt:lpstr>
      <vt:lpstr>Software Architectural Design</vt:lpstr>
      <vt:lpstr>Software Architectural Design</vt:lpstr>
      <vt:lpstr>Software Architectural Design</vt:lpstr>
      <vt:lpstr>Software Architectural Design</vt:lpstr>
      <vt:lpstr>Software Architectural Design</vt:lpstr>
      <vt:lpstr>Software Architectural Design</vt:lpstr>
      <vt:lpstr>Testing</vt:lpstr>
      <vt:lpstr>Testing</vt:lpstr>
      <vt:lpstr>Testing</vt:lpstr>
      <vt:lpstr>Testing</vt:lpstr>
      <vt:lpstr>Result</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cp:lastModifiedBy>Andy Leung</cp:lastModifiedBy>
  <cp:revision>325</cp:revision>
  <dcterms:created xsi:type="dcterms:W3CDTF">2011-08-15T04:12:38Z</dcterms:created>
  <dcterms:modified xsi:type="dcterms:W3CDTF">2012-04-14T18:51:17Z</dcterms:modified>
</cp:coreProperties>
</file>