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8" r:id="rId2"/>
    <p:sldId id="271" r:id="rId3"/>
    <p:sldId id="260" r:id="rId4"/>
    <p:sldId id="263" r:id="rId5"/>
    <p:sldId id="262" r:id="rId6"/>
    <p:sldId id="280" r:id="rId7"/>
    <p:sldId id="281" r:id="rId8"/>
    <p:sldId id="264" r:id="rId9"/>
    <p:sldId id="265" r:id="rId10"/>
    <p:sldId id="282" r:id="rId11"/>
    <p:sldId id="283" r:id="rId12"/>
    <p:sldId id="289" r:id="rId13"/>
    <p:sldId id="290" r:id="rId14"/>
    <p:sldId id="293" r:id="rId15"/>
    <p:sldId id="294" r:id="rId16"/>
    <p:sldId id="295" r:id="rId17"/>
    <p:sldId id="291" r:id="rId18"/>
    <p:sldId id="277" r:id="rId19"/>
    <p:sldId id="298" r:id="rId20"/>
    <p:sldId id="299" r:id="rId21"/>
    <p:sldId id="300" r:id="rId22"/>
    <p:sldId id="296" r:id="rId23"/>
    <p:sldId id="302" r:id="rId24"/>
    <p:sldId id="304" r:id="rId25"/>
    <p:sldId id="305" r:id="rId26"/>
    <p:sldId id="306" r:id="rId27"/>
    <p:sldId id="307" r:id="rId28"/>
    <p:sldId id="309" r:id="rId29"/>
    <p:sldId id="310" r:id="rId30"/>
    <p:sldId id="308" r:id="rId31"/>
    <p:sldId id="297" r:id="rId32"/>
    <p:sldId id="313" r:id="rId33"/>
    <p:sldId id="314" r:id="rId34"/>
    <p:sldId id="284" r:id="rId35"/>
    <p:sldId id="286" r:id="rId36"/>
    <p:sldId id="285" r:id="rId37"/>
    <p:sldId id="287" r:id="rId38"/>
    <p:sldId id="288" r:id="rId39"/>
    <p:sldId id="312" r:id="rId40"/>
  </p:sldIdLst>
  <p:sldSz cx="9144000" cy="6858000" type="screen4x3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CC00"/>
    <a:srgbClr val="204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9BB55-6FDE-410B-80FA-CFEFF23F6158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05D4A86-CC41-4AEC-845B-2F327AD82489}">
      <dgm:prSet phldrT="[Text]" custT="1"/>
      <dgm:spPr/>
      <dgm:t>
        <a:bodyPr/>
        <a:lstStyle/>
        <a:p>
          <a:r>
            <a:rPr lang="en-GB" sz="1800" b="1" dirty="0">
              <a:latin typeface="+mn-lt"/>
            </a:rPr>
            <a:t>Supervisor</a:t>
          </a:r>
        </a:p>
        <a:p>
          <a:r>
            <a:rPr lang="en-GB" sz="1800" dirty="0" err="1">
              <a:latin typeface="+mn-lt"/>
            </a:rPr>
            <a:t>Mr.</a:t>
          </a:r>
          <a:r>
            <a:rPr lang="en-GB" sz="1800" dirty="0">
              <a:latin typeface="+mn-lt"/>
            </a:rPr>
            <a:t> </a:t>
          </a:r>
          <a:r>
            <a:rPr lang="en-GB" sz="1800" dirty="0" err="1">
              <a:latin typeface="+mn-lt"/>
            </a:rPr>
            <a:t>Nguyễn</a:t>
          </a:r>
          <a:r>
            <a:rPr lang="en-GB" sz="1800" dirty="0">
              <a:latin typeface="+mn-lt"/>
            </a:rPr>
            <a:t> </a:t>
          </a:r>
          <a:r>
            <a:rPr lang="en-GB" sz="1800" dirty="0" err="1">
              <a:latin typeface="+mn-lt"/>
            </a:rPr>
            <a:t>Tất</a:t>
          </a:r>
          <a:r>
            <a:rPr lang="en-GB" sz="1800" dirty="0">
              <a:latin typeface="+mn-lt"/>
            </a:rPr>
            <a:t> </a:t>
          </a:r>
          <a:r>
            <a:rPr lang="en-GB" sz="1800" dirty="0" err="1">
              <a:latin typeface="+mn-lt"/>
            </a:rPr>
            <a:t>Trung</a:t>
          </a:r>
          <a:endParaRPr lang="vi-VN" sz="1800" dirty="0">
            <a:latin typeface="+mn-lt"/>
          </a:endParaRPr>
        </a:p>
      </dgm:t>
    </dgm:pt>
    <dgm:pt modelId="{539799DE-9003-4884-8308-0A41C17190C1}" type="parTrans" cxnId="{11151803-385D-420F-A9D4-D68B3D853202}">
      <dgm:prSet/>
      <dgm:spPr/>
      <dgm:t>
        <a:bodyPr/>
        <a:lstStyle/>
        <a:p>
          <a:endParaRPr lang="vi-VN"/>
        </a:p>
      </dgm:t>
    </dgm:pt>
    <dgm:pt modelId="{AABF8D31-6E0C-4997-BA11-28C41152826A}" type="sibTrans" cxnId="{11151803-385D-420F-A9D4-D68B3D853202}">
      <dgm:prSet/>
      <dgm:spPr/>
      <dgm:t>
        <a:bodyPr/>
        <a:lstStyle/>
        <a:p>
          <a:endParaRPr lang="vi-VN"/>
        </a:p>
      </dgm:t>
    </dgm:pt>
    <dgm:pt modelId="{7F523A62-F95A-4A3F-8D9E-97EF629B2D1E}">
      <dgm:prSet phldrT="[Text]" custT="1"/>
      <dgm:spPr/>
      <dgm:t>
        <a:bodyPr/>
        <a:lstStyle/>
        <a:p>
          <a:r>
            <a:rPr lang="en-GB" sz="1800" b="1" dirty="0">
              <a:latin typeface="+mn-lt"/>
            </a:rPr>
            <a:t>Project Manager</a:t>
          </a:r>
        </a:p>
        <a:p>
          <a:r>
            <a:rPr lang="en-GB" sz="1800" dirty="0" err="1">
              <a:latin typeface="+mn-lt"/>
            </a:rPr>
            <a:t>Vũ</a:t>
          </a:r>
          <a:r>
            <a:rPr lang="en-GB" sz="1800" dirty="0">
              <a:latin typeface="+mn-lt"/>
            </a:rPr>
            <a:t> </a:t>
          </a:r>
          <a:r>
            <a:rPr lang="en-GB" sz="1800" dirty="0" err="1">
              <a:latin typeface="+mn-lt"/>
            </a:rPr>
            <a:t>Hải</a:t>
          </a:r>
          <a:r>
            <a:rPr lang="en-GB" sz="1800" dirty="0">
              <a:latin typeface="+mn-lt"/>
            </a:rPr>
            <a:t> Nam</a:t>
          </a:r>
          <a:endParaRPr lang="vi-VN" sz="1800" dirty="0">
            <a:latin typeface="+mn-lt"/>
          </a:endParaRPr>
        </a:p>
      </dgm:t>
    </dgm:pt>
    <dgm:pt modelId="{6EE3C9C9-6D79-4F6E-9979-053A71846B01}" type="parTrans" cxnId="{DBC3B7C7-BA09-4B3B-8BE9-9413D7F3AABC}">
      <dgm:prSet/>
      <dgm:spPr/>
      <dgm:t>
        <a:bodyPr/>
        <a:lstStyle/>
        <a:p>
          <a:endParaRPr lang="vi-VN" sz="1200">
            <a:latin typeface="+mn-lt"/>
          </a:endParaRPr>
        </a:p>
      </dgm:t>
    </dgm:pt>
    <dgm:pt modelId="{BC6A9854-FA60-458B-BB1C-8296DC372F79}" type="sibTrans" cxnId="{DBC3B7C7-BA09-4B3B-8BE9-9413D7F3AABC}">
      <dgm:prSet/>
      <dgm:spPr/>
      <dgm:t>
        <a:bodyPr/>
        <a:lstStyle/>
        <a:p>
          <a:endParaRPr lang="vi-VN"/>
        </a:p>
      </dgm:t>
    </dgm:pt>
    <dgm:pt modelId="{5404FA60-4840-47BF-B86C-D0C04EE1A115}">
      <dgm:prSet phldrT="[Text]" custT="1"/>
      <dgm:spPr/>
      <dgm:t>
        <a:bodyPr/>
        <a:lstStyle/>
        <a:p>
          <a:r>
            <a:rPr lang="en-GB" sz="1800" b="1" dirty="0">
              <a:latin typeface="+mn-lt"/>
            </a:rPr>
            <a:t>Business Analysis Team</a:t>
          </a:r>
        </a:p>
        <a:p>
          <a:r>
            <a:rPr lang="en-GB" sz="1800" b="1" dirty="0" err="1">
              <a:latin typeface="+mn-lt"/>
            </a:rPr>
            <a:t>Nguyễn</a:t>
          </a:r>
          <a:r>
            <a:rPr lang="en-GB" sz="1800" b="1" dirty="0">
              <a:latin typeface="+mn-lt"/>
            </a:rPr>
            <a:t> </a:t>
          </a:r>
          <a:r>
            <a:rPr lang="en-GB" sz="1800" b="1" dirty="0" err="1">
              <a:latin typeface="+mn-lt"/>
            </a:rPr>
            <a:t>Lưu</a:t>
          </a:r>
          <a:r>
            <a:rPr lang="en-GB" sz="1800" b="1" dirty="0">
              <a:latin typeface="+mn-lt"/>
            </a:rPr>
            <a:t> </a:t>
          </a:r>
          <a:r>
            <a:rPr lang="en-GB" sz="1800" b="1" dirty="0" err="1">
              <a:latin typeface="+mn-lt"/>
            </a:rPr>
            <a:t>Bách</a:t>
          </a:r>
          <a:r>
            <a:rPr lang="en-GB" sz="1800" b="1" dirty="0">
              <a:latin typeface="+mn-lt"/>
            </a:rPr>
            <a:t> (Leader)</a:t>
          </a:r>
        </a:p>
        <a:p>
          <a:r>
            <a:rPr lang="en-GB" sz="1800" b="0" dirty="0" err="1">
              <a:latin typeface="+mn-lt"/>
            </a:rPr>
            <a:t>Vũ</a:t>
          </a:r>
          <a:r>
            <a:rPr lang="en-GB" sz="1800" b="0" dirty="0">
              <a:latin typeface="+mn-lt"/>
            </a:rPr>
            <a:t> </a:t>
          </a:r>
          <a:r>
            <a:rPr lang="en-GB" sz="1800" b="0" dirty="0" err="1">
              <a:latin typeface="+mn-lt"/>
            </a:rPr>
            <a:t>Hải</a:t>
          </a:r>
          <a:r>
            <a:rPr lang="en-GB" sz="1800" b="0" dirty="0">
              <a:latin typeface="+mn-lt"/>
            </a:rPr>
            <a:t> Nam</a:t>
          </a:r>
          <a:endParaRPr lang="vi-VN" sz="1800" b="0" dirty="0">
            <a:latin typeface="+mn-lt"/>
          </a:endParaRPr>
        </a:p>
      </dgm:t>
    </dgm:pt>
    <dgm:pt modelId="{47AF3D77-ABEB-4D15-B252-3687C0087094}" type="parTrans" cxnId="{B4D40BAB-BF55-4653-987E-EC83B1BC32F1}">
      <dgm:prSet/>
      <dgm:spPr/>
      <dgm:t>
        <a:bodyPr/>
        <a:lstStyle/>
        <a:p>
          <a:endParaRPr lang="vi-VN" sz="1200">
            <a:latin typeface="+mn-lt"/>
          </a:endParaRPr>
        </a:p>
      </dgm:t>
    </dgm:pt>
    <dgm:pt modelId="{4EE869BD-31BA-42CB-B01A-2B409339069B}" type="sibTrans" cxnId="{B4D40BAB-BF55-4653-987E-EC83B1BC32F1}">
      <dgm:prSet/>
      <dgm:spPr/>
      <dgm:t>
        <a:bodyPr/>
        <a:lstStyle/>
        <a:p>
          <a:endParaRPr lang="vi-VN"/>
        </a:p>
      </dgm:t>
    </dgm:pt>
    <dgm:pt modelId="{2E650D9B-625E-42D4-AD3C-DC9C72FA88FD}">
      <dgm:prSet custT="1"/>
      <dgm:spPr/>
      <dgm:t>
        <a:bodyPr/>
        <a:lstStyle/>
        <a:p>
          <a:r>
            <a:rPr lang="en-GB" sz="1800" b="1" dirty="0">
              <a:latin typeface="+mn-lt"/>
            </a:rPr>
            <a:t>Design Team</a:t>
          </a:r>
        </a:p>
        <a:p>
          <a:r>
            <a:rPr lang="en-GB" sz="1800" b="1" dirty="0" err="1">
              <a:latin typeface="+mn-lt"/>
            </a:rPr>
            <a:t>Nguyễn</a:t>
          </a:r>
          <a:r>
            <a:rPr lang="en-GB" sz="1800" b="1" dirty="0">
              <a:latin typeface="+mn-lt"/>
            </a:rPr>
            <a:t> </a:t>
          </a:r>
          <a:r>
            <a:rPr lang="en-GB" sz="1800" b="1" dirty="0" err="1">
              <a:latin typeface="+mn-lt"/>
            </a:rPr>
            <a:t>Ngọc</a:t>
          </a:r>
          <a:r>
            <a:rPr lang="en-GB" sz="1800" b="1" dirty="0">
              <a:latin typeface="+mn-lt"/>
            </a:rPr>
            <a:t> </a:t>
          </a:r>
          <a:r>
            <a:rPr lang="en-GB" sz="1800" b="1" dirty="0" err="1">
              <a:latin typeface="+mn-lt"/>
            </a:rPr>
            <a:t>Hưng</a:t>
          </a:r>
          <a:r>
            <a:rPr lang="en-GB" sz="1800" b="1" dirty="0">
              <a:latin typeface="+mn-lt"/>
            </a:rPr>
            <a:t> (Leader)</a:t>
          </a:r>
        </a:p>
        <a:p>
          <a:r>
            <a:rPr lang="en-GB" sz="1800" b="0" dirty="0" err="1">
              <a:latin typeface="+mn-lt"/>
            </a:rPr>
            <a:t>Vũ</a:t>
          </a:r>
          <a:r>
            <a:rPr lang="en-GB" sz="1800" b="0" dirty="0">
              <a:latin typeface="+mn-lt"/>
            </a:rPr>
            <a:t> </a:t>
          </a:r>
          <a:r>
            <a:rPr lang="en-GB" sz="1800" b="0" dirty="0" err="1">
              <a:latin typeface="+mn-lt"/>
            </a:rPr>
            <a:t>Hải</a:t>
          </a:r>
          <a:r>
            <a:rPr lang="en-GB" sz="1800" b="0" dirty="0">
              <a:latin typeface="+mn-lt"/>
            </a:rPr>
            <a:t> Nam</a:t>
          </a:r>
        </a:p>
      </dgm:t>
    </dgm:pt>
    <dgm:pt modelId="{FF62F733-B394-4C3D-B814-50F8A1921512}" type="parTrans" cxnId="{270751E8-FA3C-4B5F-AFE2-0FC881F7885E}">
      <dgm:prSet/>
      <dgm:spPr/>
      <dgm:t>
        <a:bodyPr/>
        <a:lstStyle/>
        <a:p>
          <a:endParaRPr lang="vi-VN" sz="1200">
            <a:latin typeface="+mn-lt"/>
          </a:endParaRPr>
        </a:p>
      </dgm:t>
    </dgm:pt>
    <dgm:pt modelId="{D2BC5183-AE45-4DA0-B31B-599E8B6468BF}" type="sibTrans" cxnId="{270751E8-FA3C-4B5F-AFE2-0FC881F7885E}">
      <dgm:prSet/>
      <dgm:spPr/>
      <dgm:t>
        <a:bodyPr/>
        <a:lstStyle/>
        <a:p>
          <a:endParaRPr lang="vi-VN"/>
        </a:p>
      </dgm:t>
    </dgm:pt>
    <dgm:pt modelId="{2500D158-2BD5-4CB3-BB77-3CCED09D20D2}">
      <dgm:prSet custT="1"/>
      <dgm:spPr/>
      <dgm:t>
        <a:bodyPr/>
        <a:lstStyle/>
        <a:p>
          <a:pPr algn="ctr"/>
          <a:endParaRPr lang="en-GB" sz="1800" b="1" dirty="0">
            <a:latin typeface="+mn-lt"/>
            <a:cs typeface="Arial" pitchFamily="34" charset="0"/>
          </a:endParaRPr>
        </a:p>
        <a:p>
          <a:pPr algn="ctr"/>
          <a:r>
            <a:rPr lang="en-GB" sz="1800" b="1" dirty="0">
              <a:latin typeface="+mn-lt"/>
              <a:cs typeface="Arial" pitchFamily="34" charset="0"/>
            </a:rPr>
            <a:t>Coding Team</a:t>
          </a:r>
        </a:p>
        <a:p>
          <a:pPr algn="ctr"/>
          <a:r>
            <a:rPr lang="en-GB" sz="1800" b="1" dirty="0" err="1">
              <a:latin typeface="+mn-lt"/>
              <a:cs typeface="Arial" pitchFamily="34" charset="0"/>
            </a:rPr>
            <a:t>Vũ</a:t>
          </a:r>
          <a:r>
            <a:rPr lang="en-GB" sz="1800" b="1" dirty="0">
              <a:latin typeface="+mn-lt"/>
            </a:rPr>
            <a:t> </a:t>
          </a:r>
          <a:r>
            <a:rPr lang="en-GB" sz="1800" b="1" dirty="0" err="1">
              <a:latin typeface="+mn-lt"/>
            </a:rPr>
            <a:t>Hải</a:t>
          </a:r>
          <a:r>
            <a:rPr lang="en-GB" sz="1800" b="1" dirty="0">
              <a:latin typeface="+mn-lt"/>
            </a:rPr>
            <a:t> Nam</a:t>
          </a:r>
        </a:p>
        <a:p>
          <a:pPr algn="ctr"/>
          <a:r>
            <a:rPr lang="en-GB" sz="1800" b="1" dirty="0">
              <a:latin typeface="+mn-lt"/>
            </a:rPr>
            <a:t>(Leader)</a:t>
          </a:r>
          <a:endParaRPr lang="en-GB" sz="1800" b="0" dirty="0">
            <a:latin typeface="+mn-lt"/>
          </a:endParaRPr>
        </a:p>
        <a:p>
          <a:pPr algn="ctr"/>
          <a:r>
            <a:rPr lang="en-GB" sz="1800" b="0" dirty="0" err="1">
              <a:latin typeface="+mn-lt"/>
            </a:rPr>
            <a:t>Nguyễn</a:t>
          </a:r>
          <a:r>
            <a:rPr lang="en-GB" sz="1800" b="0" dirty="0">
              <a:latin typeface="+mn-lt"/>
            </a:rPr>
            <a:t> </a:t>
          </a:r>
          <a:r>
            <a:rPr lang="en-GB" sz="1800" b="0" dirty="0" err="1">
              <a:latin typeface="+mn-lt"/>
            </a:rPr>
            <a:t>Ngọc</a:t>
          </a:r>
          <a:r>
            <a:rPr lang="en-GB" sz="1800" b="0" dirty="0">
              <a:latin typeface="+mn-lt"/>
            </a:rPr>
            <a:t> </a:t>
          </a:r>
          <a:r>
            <a:rPr lang="en-GB" sz="1800" b="0" dirty="0" err="1">
              <a:latin typeface="+mn-lt"/>
            </a:rPr>
            <a:t>Hưng</a:t>
          </a:r>
          <a:endParaRPr lang="en-GB" sz="1800" b="0" dirty="0">
            <a:latin typeface="+mn-lt"/>
          </a:endParaRPr>
        </a:p>
        <a:p>
          <a:pPr algn="ctr"/>
          <a:r>
            <a:rPr lang="en-GB" sz="1800" b="0" dirty="0" err="1">
              <a:latin typeface="+mn-lt"/>
              <a:cs typeface="Arial" pitchFamily="34" charset="0"/>
            </a:rPr>
            <a:t>Nguyễn</a:t>
          </a:r>
          <a:r>
            <a:rPr lang="en-GB" sz="1800" b="0" dirty="0">
              <a:latin typeface="+mn-lt"/>
              <a:cs typeface="Arial" pitchFamily="34" charset="0"/>
            </a:rPr>
            <a:t> </a:t>
          </a:r>
          <a:r>
            <a:rPr lang="en-GB" sz="1800" b="0" dirty="0" err="1">
              <a:latin typeface="+mn-lt"/>
              <a:cs typeface="Arial" pitchFamily="34" charset="0"/>
            </a:rPr>
            <a:t>Lưu</a:t>
          </a:r>
          <a:r>
            <a:rPr lang="en-GB" sz="1800" b="0" dirty="0">
              <a:latin typeface="+mn-lt"/>
              <a:cs typeface="Arial" pitchFamily="34" charset="0"/>
            </a:rPr>
            <a:t> </a:t>
          </a:r>
          <a:r>
            <a:rPr lang="en-GB" sz="1800" b="0" dirty="0" err="1">
              <a:latin typeface="+mn-lt"/>
              <a:cs typeface="Arial" pitchFamily="34" charset="0"/>
            </a:rPr>
            <a:t>Bách</a:t>
          </a:r>
          <a:r>
            <a:rPr lang="en-GB" sz="1800" b="0" dirty="0">
              <a:latin typeface="+mn-lt"/>
              <a:cs typeface="Arial" pitchFamily="34" charset="0"/>
            </a:rPr>
            <a:t> (support &amp; review)</a:t>
          </a:r>
          <a:endParaRPr lang="en-GB" sz="1800" b="1" dirty="0">
            <a:latin typeface="+mn-lt"/>
            <a:cs typeface="Arial" pitchFamily="34" charset="0"/>
          </a:endParaRPr>
        </a:p>
        <a:p>
          <a:pPr algn="ctr"/>
          <a:endParaRPr lang="vi-VN" sz="1800" b="1" dirty="0">
            <a:latin typeface="+mn-lt"/>
            <a:cs typeface="Arial" pitchFamily="34" charset="0"/>
          </a:endParaRPr>
        </a:p>
      </dgm:t>
    </dgm:pt>
    <dgm:pt modelId="{EABCA0B2-F2F6-4077-891D-3D0EB9AB8E3D}" type="parTrans" cxnId="{B8C566F4-7BA5-4B9F-AC00-128D341A33AF}">
      <dgm:prSet/>
      <dgm:spPr/>
      <dgm:t>
        <a:bodyPr/>
        <a:lstStyle/>
        <a:p>
          <a:endParaRPr lang="vi-VN" sz="1200">
            <a:latin typeface="+mn-lt"/>
          </a:endParaRPr>
        </a:p>
      </dgm:t>
    </dgm:pt>
    <dgm:pt modelId="{2D17645C-6CDC-4212-8DD8-2B279430D4A6}" type="sibTrans" cxnId="{B8C566F4-7BA5-4B9F-AC00-128D341A33AF}">
      <dgm:prSet/>
      <dgm:spPr/>
      <dgm:t>
        <a:bodyPr/>
        <a:lstStyle/>
        <a:p>
          <a:endParaRPr lang="vi-VN"/>
        </a:p>
      </dgm:t>
    </dgm:pt>
    <dgm:pt modelId="{5EB77CFE-C1F4-4D92-A9B3-A418EF789681}">
      <dgm:prSet custT="1"/>
      <dgm:spPr/>
      <dgm:t>
        <a:bodyPr/>
        <a:lstStyle/>
        <a:p>
          <a:r>
            <a:rPr lang="en-GB" sz="1800" b="1" dirty="0">
              <a:latin typeface="+mn-lt"/>
            </a:rPr>
            <a:t>Test Team</a:t>
          </a:r>
        </a:p>
        <a:p>
          <a:r>
            <a:rPr lang="en-GB" sz="1800" b="1" dirty="0" err="1">
              <a:latin typeface="+mn-lt"/>
            </a:rPr>
            <a:t>Đỗ</a:t>
          </a:r>
          <a:r>
            <a:rPr lang="en-GB" sz="1800" b="1" dirty="0">
              <a:latin typeface="+mn-lt"/>
            </a:rPr>
            <a:t> </a:t>
          </a:r>
          <a:r>
            <a:rPr lang="en-GB" sz="1800" b="1" dirty="0" err="1">
              <a:latin typeface="+mn-lt"/>
            </a:rPr>
            <a:t>Thùy</a:t>
          </a:r>
          <a:r>
            <a:rPr lang="en-GB" sz="1800" b="1" dirty="0">
              <a:latin typeface="+mn-lt"/>
            </a:rPr>
            <a:t> </a:t>
          </a:r>
          <a:r>
            <a:rPr lang="en-GB" sz="1800" b="1" dirty="0" err="1">
              <a:latin typeface="+mn-lt"/>
            </a:rPr>
            <a:t>Vân</a:t>
          </a:r>
          <a:r>
            <a:rPr lang="en-GB" sz="1800" b="1" dirty="0">
              <a:latin typeface="+mn-lt"/>
            </a:rPr>
            <a:t> (Leader)</a:t>
          </a:r>
        </a:p>
        <a:p>
          <a:r>
            <a:rPr lang="en-GB" sz="1800" b="0" dirty="0" err="1">
              <a:latin typeface="+mn-lt"/>
            </a:rPr>
            <a:t>Trần</a:t>
          </a:r>
          <a:r>
            <a:rPr lang="en-GB" sz="1800" b="0" dirty="0">
              <a:latin typeface="+mn-lt"/>
            </a:rPr>
            <a:t> </a:t>
          </a:r>
          <a:r>
            <a:rPr lang="en-GB" sz="1800" b="0" dirty="0" err="1">
              <a:latin typeface="+mn-lt"/>
            </a:rPr>
            <a:t>Quang</a:t>
          </a:r>
          <a:r>
            <a:rPr lang="en-GB" sz="1800" b="0" dirty="0">
              <a:latin typeface="+mn-lt"/>
            </a:rPr>
            <a:t> </a:t>
          </a:r>
          <a:r>
            <a:rPr lang="en-GB" sz="1800" b="0" dirty="0" err="1">
              <a:latin typeface="+mn-lt"/>
            </a:rPr>
            <a:t>Linh</a:t>
          </a:r>
          <a:endParaRPr lang="en-GB" sz="1800" b="0" dirty="0">
            <a:latin typeface="+mn-lt"/>
          </a:endParaRPr>
        </a:p>
      </dgm:t>
    </dgm:pt>
    <dgm:pt modelId="{E31ABDFE-D89F-4BA4-A270-F52F5EABA3F9}" type="parTrans" cxnId="{114C5785-C626-463C-9C47-0BC1B77E0669}">
      <dgm:prSet/>
      <dgm:spPr/>
      <dgm:t>
        <a:bodyPr/>
        <a:lstStyle/>
        <a:p>
          <a:endParaRPr lang="vi-VN" sz="1200">
            <a:latin typeface="+mn-lt"/>
          </a:endParaRPr>
        </a:p>
      </dgm:t>
    </dgm:pt>
    <dgm:pt modelId="{4FF1FB33-8229-417C-BDE2-9A41414E1048}" type="sibTrans" cxnId="{114C5785-C626-463C-9C47-0BC1B77E0669}">
      <dgm:prSet/>
      <dgm:spPr/>
      <dgm:t>
        <a:bodyPr/>
        <a:lstStyle/>
        <a:p>
          <a:endParaRPr lang="vi-VN"/>
        </a:p>
      </dgm:t>
    </dgm:pt>
    <dgm:pt modelId="{CC0F42BD-A078-4E63-85C5-85AA384BB74E}" type="pres">
      <dgm:prSet presAssocID="{8569BB55-6FDE-410B-80FA-CFEFF23F61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vi-VN"/>
        </a:p>
      </dgm:t>
    </dgm:pt>
    <dgm:pt modelId="{B7D9FAFB-FC9F-4DD0-8DB1-53948227A044}" type="pres">
      <dgm:prSet presAssocID="{205D4A86-CC41-4AEC-845B-2F327AD82489}" presName="hierRoot1" presStyleCnt="0"/>
      <dgm:spPr/>
      <dgm:t>
        <a:bodyPr/>
        <a:lstStyle/>
        <a:p>
          <a:endParaRPr lang="en-US"/>
        </a:p>
      </dgm:t>
    </dgm:pt>
    <dgm:pt modelId="{A46F7C90-B4C0-4CF4-B1F7-70CC3AC4086C}" type="pres">
      <dgm:prSet presAssocID="{205D4A86-CC41-4AEC-845B-2F327AD82489}" presName="composite" presStyleCnt="0"/>
      <dgm:spPr/>
      <dgm:t>
        <a:bodyPr/>
        <a:lstStyle/>
        <a:p>
          <a:endParaRPr lang="en-US"/>
        </a:p>
      </dgm:t>
    </dgm:pt>
    <dgm:pt modelId="{B6765A0A-E63A-48EA-8065-96A4B4B225D7}" type="pres">
      <dgm:prSet presAssocID="{205D4A86-CC41-4AEC-845B-2F327AD82489}" presName="background" presStyleLbl="node0" presStyleIdx="0" presStyleCnt="1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F8BE2EB-BEA2-4EE4-9F64-1B21DC9AA9A0}" type="pres">
      <dgm:prSet presAssocID="{205D4A86-CC41-4AEC-845B-2F327AD82489}" presName="text" presStyleLbl="fgAcc0" presStyleIdx="0" presStyleCnt="1" custScaleX="223755" custScaleY="18567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01B14669-CB99-49E0-A7BF-373F5B94083A}" type="pres">
      <dgm:prSet presAssocID="{205D4A86-CC41-4AEC-845B-2F327AD82489}" presName="hierChild2" presStyleCnt="0"/>
      <dgm:spPr/>
      <dgm:t>
        <a:bodyPr/>
        <a:lstStyle/>
        <a:p>
          <a:endParaRPr lang="en-US"/>
        </a:p>
      </dgm:t>
    </dgm:pt>
    <dgm:pt modelId="{6F0E31F1-3835-46CB-AB64-94FAF376CF92}" type="pres">
      <dgm:prSet presAssocID="{6EE3C9C9-6D79-4F6E-9979-053A71846B01}" presName="Name10" presStyleLbl="parChTrans1D2" presStyleIdx="0" presStyleCnt="1" custSzX="1593757" custSzY="409164"/>
      <dgm:spPr/>
      <dgm:t>
        <a:bodyPr/>
        <a:lstStyle/>
        <a:p>
          <a:endParaRPr lang="vi-VN"/>
        </a:p>
      </dgm:t>
    </dgm:pt>
    <dgm:pt modelId="{8E98D4CF-334E-4A3E-8CED-537B6136D500}" type="pres">
      <dgm:prSet presAssocID="{7F523A62-F95A-4A3F-8D9E-97EF629B2D1E}" presName="hierRoot2" presStyleCnt="0"/>
      <dgm:spPr/>
      <dgm:t>
        <a:bodyPr/>
        <a:lstStyle/>
        <a:p>
          <a:endParaRPr lang="en-US"/>
        </a:p>
      </dgm:t>
    </dgm:pt>
    <dgm:pt modelId="{EF808A5F-4EC5-4469-9FFA-6F5D85D19BF8}" type="pres">
      <dgm:prSet presAssocID="{7F523A62-F95A-4A3F-8D9E-97EF629B2D1E}" presName="composite2" presStyleCnt="0"/>
      <dgm:spPr/>
      <dgm:t>
        <a:bodyPr/>
        <a:lstStyle/>
        <a:p>
          <a:endParaRPr lang="en-US"/>
        </a:p>
      </dgm:t>
    </dgm:pt>
    <dgm:pt modelId="{4B2AE875-E6CD-4994-B466-E58642F0C151}" type="pres">
      <dgm:prSet presAssocID="{7F523A62-F95A-4A3F-8D9E-97EF629B2D1E}" presName="background2" presStyleLbl="node2" presStyleIdx="0" presStyleCnt="1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F2CB818-894D-4A4C-9706-19732455A306}" type="pres">
      <dgm:prSet presAssocID="{7F523A62-F95A-4A3F-8D9E-97EF629B2D1E}" presName="text2" presStyleLbl="fgAcc2" presStyleIdx="0" presStyleCnt="1" custScaleX="223755" custScaleY="150598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C1D34E77-5DA0-4F66-9462-460D364283A7}" type="pres">
      <dgm:prSet presAssocID="{7F523A62-F95A-4A3F-8D9E-97EF629B2D1E}" presName="hierChild3" presStyleCnt="0"/>
      <dgm:spPr/>
      <dgm:t>
        <a:bodyPr/>
        <a:lstStyle/>
        <a:p>
          <a:endParaRPr lang="en-US"/>
        </a:p>
      </dgm:t>
    </dgm:pt>
    <dgm:pt modelId="{68311972-9A08-483A-9B41-A5BCEB3E1439}" type="pres">
      <dgm:prSet presAssocID="{47AF3D77-ABEB-4D15-B252-3687C0087094}" presName="Name17" presStyleLbl="parChTrans1D3" presStyleIdx="0" presStyleCnt="4" custSzX="1062504" custSzY="409164"/>
      <dgm:spPr/>
      <dgm:t>
        <a:bodyPr/>
        <a:lstStyle/>
        <a:p>
          <a:endParaRPr lang="vi-VN"/>
        </a:p>
      </dgm:t>
    </dgm:pt>
    <dgm:pt modelId="{7563E39E-8773-4234-BC31-C11373E27492}" type="pres">
      <dgm:prSet presAssocID="{5404FA60-4840-47BF-B86C-D0C04EE1A115}" presName="hierRoot3" presStyleCnt="0"/>
      <dgm:spPr/>
      <dgm:t>
        <a:bodyPr/>
        <a:lstStyle/>
        <a:p>
          <a:endParaRPr lang="en-US"/>
        </a:p>
      </dgm:t>
    </dgm:pt>
    <dgm:pt modelId="{7222410B-8F09-4F60-BBC3-DDF05BD314F3}" type="pres">
      <dgm:prSet presAssocID="{5404FA60-4840-47BF-B86C-D0C04EE1A115}" presName="composite3" presStyleCnt="0"/>
      <dgm:spPr/>
      <dgm:t>
        <a:bodyPr/>
        <a:lstStyle/>
        <a:p>
          <a:endParaRPr lang="en-US"/>
        </a:p>
      </dgm:t>
    </dgm:pt>
    <dgm:pt modelId="{62417DE0-C5FB-47D1-86C4-8FDBD373051B}" type="pres">
      <dgm:prSet presAssocID="{5404FA60-4840-47BF-B86C-D0C04EE1A115}" presName="background3" presStyleLbl="node3" presStyleIdx="0" presStyleCnt="4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52D54ED-0810-4DB8-B60D-CAF36134BA58}" type="pres">
      <dgm:prSet presAssocID="{5404FA60-4840-47BF-B86C-D0C04EE1A115}" presName="text3" presStyleLbl="fgAcc3" presStyleIdx="0" presStyleCnt="4" custScaleX="245402" custScaleY="322942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9037F881-44FC-4780-B090-CF82FD91AA9E}" type="pres">
      <dgm:prSet presAssocID="{5404FA60-4840-47BF-B86C-D0C04EE1A115}" presName="hierChild4" presStyleCnt="0"/>
      <dgm:spPr/>
      <dgm:t>
        <a:bodyPr/>
        <a:lstStyle/>
        <a:p>
          <a:endParaRPr lang="en-US"/>
        </a:p>
      </dgm:t>
    </dgm:pt>
    <dgm:pt modelId="{20F38D1F-BFF1-4247-98E8-0EEA7AF95DEB}" type="pres">
      <dgm:prSet presAssocID="{FF62F733-B394-4C3D-B814-50F8A1921512}" presName="Name17" presStyleLbl="parChTrans1D3" presStyleIdx="1" presStyleCnt="4" custSzY="409164"/>
      <dgm:spPr/>
      <dgm:t>
        <a:bodyPr/>
        <a:lstStyle/>
        <a:p>
          <a:endParaRPr lang="vi-VN"/>
        </a:p>
      </dgm:t>
    </dgm:pt>
    <dgm:pt modelId="{30F0C6CC-BB4F-48D6-B84C-3F77391A8DAD}" type="pres">
      <dgm:prSet presAssocID="{2E650D9B-625E-42D4-AD3C-DC9C72FA88FD}" presName="hierRoot3" presStyleCnt="0"/>
      <dgm:spPr/>
      <dgm:t>
        <a:bodyPr/>
        <a:lstStyle/>
        <a:p>
          <a:endParaRPr lang="en-US"/>
        </a:p>
      </dgm:t>
    </dgm:pt>
    <dgm:pt modelId="{ECCC3DDF-352E-4005-B82E-926A2D7C5533}" type="pres">
      <dgm:prSet presAssocID="{2E650D9B-625E-42D4-AD3C-DC9C72FA88FD}" presName="composite3" presStyleCnt="0"/>
      <dgm:spPr/>
      <dgm:t>
        <a:bodyPr/>
        <a:lstStyle/>
        <a:p>
          <a:endParaRPr lang="en-US"/>
        </a:p>
      </dgm:t>
    </dgm:pt>
    <dgm:pt modelId="{9AE007D2-FF1B-4740-8AF1-8CFA875C735F}" type="pres">
      <dgm:prSet presAssocID="{2E650D9B-625E-42D4-AD3C-DC9C72FA88FD}" presName="background3" presStyleLbl="node3" presStyleIdx="1" presStyleCnt="4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B75A0FA-85F5-4053-8D99-6AA1C6F4F881}" type="pres">
      <dgm:prSet presAssocID="{2E650D9B-625E-42D4-AD3C-DC9C72FA88FD}" presName="text3" presStyleLbl="fgAcc3" presStyleIdx="1" presStyleCnt="4" custScaleX="217944" custScaleY="315185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9CC8EE4F-FFF0-4BF0-A7E2-AA6E66CA1146}" type="pres">
      <dgm:prSet presAssocID="{2E650D9B-625E-42D4-AD3C-DC9C72FA88FD}" presName="hierChild4" presStyleCnt="0"/>
      <dgm:spPr/>
      <dgm:t>
        <a:bodyPr/>
        <a:lstStyle/>
        <a:p>
          <a:endParaRPr lang="en-US"/>
        </a:p>
      </dgm:t>
    </dgm:pt>
    <dgm:pt modelId="{43503584-172E-42FA-A0DD-9357C0570808}" type="pres">
      <dgm:prSet presAssocID="{EABCA0B2-F2F6-4077-891D-3D0EB9AB8E3D}" presName="Name17" presStyleLbl="parChTrans1D3" presStyleIdx="2" presStyleCnt="4" custSzY="409164"/>
      <dgm:spPr/>
      <dgm:t>
        <a:bodyPr/>
        <a:lstStyle/>
        <a:p>
          <a:endParaRPr lang="vi-VN"/>
        </a:p>
      </dgm:t>
    </dgm:pt>
    <dgm:pt modelId="{067614C6-90EA-4568-8669-A22D95474003}" type="pres">
      <dgm:prSet presAssocID="{2500D158-2BD5-4CB3-BB77-3CCED09D20D2}" presName="hierRoot3" presStyleCnt="0"/>
      <dgm:spPr/>
      <dgm:t>
        <a:bodyPr/>
        <a:lstStyle/>
        <a:p>
          <a:endParaRPr lang="en-US"/>
        </a:p>
      </dgm:t>
    </dgm:pt>
    <dgm:pt modelId="{92F68E36-6B5E-41BC-BFF2-F73D5C212FEF}" type="pres">
      <dgm:prSet presAssocID="{2500D158-2BD5-4CB3-BB77-3CCED09D20D2}" presName="composite3" presStyleCnt="0"/>
      <dgm:spPr/>
      <dgm:t>
        <a:bodyPr/>
        <a:lstStyle/>
        <a:p>
          <a:endParaRPr lang="en-US"/>
        </a:p>
      </dgm:t>
    </dgm:pt>
    <dgm:pt modelId="{2BDDBCBF-EBAE-492A-B889-A9B5D2D3BB37}" type="pres">
      <dgm:prSet presAssocID="{2500D158-2BD5-4CB3-BB77-3CCED09D20D2}" presName="background3" presStyleLbl="node3" presStyleIdx="2" presStyleCnt="4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FD40E4E-D496-4E55-8D79-EE7B24D01524}" type="pres">
      <dgm:prSet presAssocID="{2500D158-2BD5-4CB3-BB77-3CCED09D20D2}" presName="text3" presStyleLbl="fgAcc3" presStyleIdx="2" presStyleCnt="4" custScaleX="204597" custScaleY="370050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0DA4573C-DFE2-4A58-9D3F-302035295DD6}" type="pres">
      <dgm:prSet presAssocID="{2500D158-2BD5-4CB3-BB77-3CCED09D20D2}" presName="hierChild4" presStyleCnt="0"/>
      <dgm:spPr/>
      <dgm:t>
        <a:bodyPr/>
        <a:lstStyle/>
        <a:p>
          <a:endParaRPr lang="en-US"/>
        </a:p>
      </dgm:t>
    </dgm:pt>
    <dgm:pt modelId="{621934BE-5E6E-4BB0-A7FB-FD1B57D6F5A8}" type="pres">
      <dgm:prSet presAssocID="{E31ABDFE-D89F-4BA4-A270-F52F5EABA3F9}" presName="Name17" presStyleLbl="parChTrans1D3" presStyleIdx="3" presStyleCnt="4" custSzY="409164"/>
      <dgm:spPr/>
      <dgm:t>
        <a:bodyPr/>
        <a:lstStyle/>
        <a:p>
          <a:endParaRPr lang="vi-VN"/>
        </a:p>
      </dgm:t>
    </dgm:pt>
    <dgm:pt modelId="{3FE876A2-01EF-457C-8B96-F44D3568DB23}" type="pres">
      <dgm:prSet presAssocID="{5EB77CFE-C1F4-4D92-A9B3-A418EF789681}" presName="hierRoot3" presStyleCnt="0"/>
      <dgm:spPr/>
      <dgm:t>
        <a:bodyPr/>
        <a:lstStyle/>
        <a:p>
          <a:endParaRPr lang="en-US"/>
        </a:p>
      </dgm:t>
    </dgm:pt>
    <dgm:pt modelId="{2515DB38-9CCF-4BCF-A032-060A57E48A51}" type="pres">
      <dgm:prSet presAssocID="{5EB77CFE-C1F4-4D92-A9B3-A418EF789681}" presName="composite3" presStyleCnt="0"/>
      <dgm:spPr/>
      <dgm:t>
        <a:bodyPr/>
        <a:lstStyle/>
        <a:p>
          <a:endParaRPr lang="en-US"/>
        </a:p>
      </dgm:t>
    </dgm:pt>
    <dgm:pt modelId="{148AE38E-ED8D-4531-BFDF-2FD7CCC4819D}" type="pres">
      <dgm:prSet presAssocID="{5EB77CFE-C1F4-4D92-A9B3-A418EF789681}" presName="background3" presStyleLbl="node3" presStyleIdx="3" presStyleCnt="4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3006176-F4ED-46EA-82A6-9ACEA6A6B2FF}" type="pres">
      <dgm:prSet presAssocID="{5EB77CFE-C1F4-4D92-A9B3-A418EF789681}" presName="text3" presStyleLbl="fgAcc3" presStyleIdx="3" presStyleCnt="4" custScaleX="169807" custScaleY="315725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EB35B122-F046-475A-BCBB-043B32519074}" type="pres">
      <dgm:prSet presAssocID="{5EB77CFE-C1F4-4D92-A9B3-A418EF789681}" presName="hierChild4" presStyleCnt="0"/>
      <dgm:spPr/>
      <dgm:t>
        <a:bodyPr/>
        <a:lstStyle/>
        <a:p>
          <a:endParaRPr lang="en-US"/>
        </a:p>
      </dgm:t>
    </dgm:pt>
  </dgm:ptLst>
  <dgm:cxnLst>
    <dgm:cxn modelId="{49162C3A-6BD9-42AC-8315-940D24149A2A}" type="presOf" srcId="{2E650D9B-625E-42D4-AD3C-DC9C72FA88FD}" destId="{9B75A0FA-85F5-4053-8D99-6AA1C6F4F881}" srcOrd="0" destOrd="0" presId="urn:microsoft.com/office/officeart/2005/8/layout/hierarchy1"/>
    <dgm:cxn modelId="{B4D40BAB-BF55-4653-987E-EC83B1BC32F1}" srcId="{7F523A62-F95A-4A3F-8D9E-97EF629B2D1E}" destId="{5404FA60-4840-47BF-B86C-D0C04EE1A115}" srcOrd="0" destOrd="0" parTransId="{47AF3D77-ABEB-4D15-B252-3687C0087094}" sibTransId="{4EE869BD-31BA-42CB-B01A-2B409339069B}"/>
    <dgm:cxn modelId="{0BE8BF77-89F9-4FE4-81F0-DD74B8EEDEA6}" type="presOf" srcId="{E31ABDFE-D89F-4BA4-A270-F52F5EABA3F9}" destId="{621934BE-5E6E-4BB0-A7FB-FD1B57D6F5A8}" srcOrd="0" destOrd="0" presId="urn:microsoft.com/office/officeart/2005/8/layout/hierarchy1"/>
    <dgm:cxn modelId="{E04F319A-1019-4BCC-BA14-5BBF31D09B85}" type="presOf" srcId="{47AF3D77-ABEB-4D15-B252-3687C0087094}" destId="{68311972-9A08-483A-9B41-A5BCEB3E1439}" srcOrd="0" destOrd="0" presId="urn:microsoft.com/office/officeart/2005/8/layout/hierarchy1"/>
    <dgm:cxn modelId="{11151803-385D-420F-A9D4-D68B3D853202}" srcId="{8569BB55-6FDE-410B-80FA-CFEFF23F6158}" destId="{205D4A86-CC41-4AEC-845B-2F327AD82489}" srcOrd="0" destOrd="0" parTransId="{539799DE-9003-4884-8308-0A41C17190C1}" sibTransId="{AABF8D31-6E0C-4997-BA11-28C41152826A}"/>
    <dgm:cxn modelId="{429A813B-5FEE-4D03-BA40-7BEAD6D37CBB}" type="presOf" srcId="{205D4A86-CC41-4AEC-845B-2F327AD82489}" destId="{CF8BE2EB-BEA2-4EE4-9F64-1B21DC9AA9A0}" srcOrd="0" destOrd="0" presId="urn:microsoft.com/office/officeart/2005/8/layout/hierarchy1"/>
    <dgm:cxn modelId="{8283663F-3A14-4991-8B75-C6570A62B2C3}" type="presOf" srcId="{6EE3C9C9-6D79-4F6E-9979-053A71846B01}" destId="{6F0E31F1-3835-46CB-AB64-94FAF376CF92}" srcOrd="0" destOrd="0" presId="urn:microsoft.com/office/officeart/2005/8/layout/hierarchy1"/>
    <dgm:cxn modelId="{4D2844BB-5A27-4D2C-BDEA-69DBC541DFBB}" type="presOf" srcId="{5404FA60-4840-47BF-B86C-D0C04EE1A115}" destId="{952D54ED-0810-4DB8-B60D-CAF36134BA58}" srcOrd="0" destOrd="0" presId="urn:microsoft.com/office/officeart/2005/8/layout/hierarchy1"/>
    <dgm:cxn modelId="{270751E8-FA3C-4B5F-AFE2-0FC881F7885E}" srcId="{7F523A62-F95A-4A3F-8D9E-97EF629B2D1E}" destId="{2E650D9B-625E-42D4-AD3C-DC9C72FA88FD}" srcOrd="1" destOrd="0" parTransId="{FF62F733-B394-4C3D-B814-50F8A1921512}" sibTransId="{D2BC5183-AE45-4DA0-B31B-599E8B6468BF}"/>
    <dgm:cxn modelId="{20A4D8BB-E762-4D4C-81AB-DE51579CE754}" type="presOf" srcId="{5EB77CFE-C1F4-4D92-A9B3-A418EF789681}" destId="{C3006176-F4ED-46EA-82A6-9ACEA6A6B2FF}" srcOrd="0" destOrd="0" presId="urn:microsoft.com/office/officeart/2005/8/layout/hierarchy1"/>
    <dgm:cxn modelId="{315F1770-BC20-4059-956D-3EB3EF40BB49}" type="presOf" srcId="{8569BB55-6FDE-410B-80FA-CFEFF23F6158}" destId="{CC0F42BD-A078-4E63-85C5-85AA384BB74E}" srcOrd="0" destOrd="0" presId="urn:microsoft.com/office/officeart/2005/8/layout/hierarchy1"/>
    <dgm:cxn modelId="{209FBA95-4432-450A-A67B-F78C3B401AFB}" type="presOf" srcId="{EABCA0B2-F2F6-4077-891D-3D0EB9AB8E3D}" destId="{43503584-172E-42FA-A0DD-9357C0570808}" srcOrd="0" destOrd="0" presId="urn:microsoft.com/office/officeart/2005/8/layout/hierarchy1"/>
    <dgm:cxn modelId="{04E695AA-D2A6-4823-BEE3-6A622E59D21F}" type="presOf" srcId="{2500D158-2BD5-4CB3-BB77-3CCED09D20D2}" destId="{7FD40E4E-D496-4E55-8D79-EE7B24D01524}" srcOrd="0" destOrd="0" presId="urn:microsoft.com/office/officeart/2005/8/layout/hierarchy1"/>
    <dgm:cxn modelId="{114C5785-C626-463C-9C47-0BC1B77E0669}" srcId="{7F523A62-F95A-4A3F-8D9E-97EF629B2D1E}" destId="{5EB77CFE-C1F4-4D92-A9B3-A418EF789681}" srcOrd="3" destOrd="0" parTransId="{E31ABDFE-D89F-4BA4-A270-F52F5EABA3F9}" sibTransId="{4FF1FB33-8229-417C-BDE2-9A41414E1048}"/>
    <dgm:cxn modelId="{C459A4B7-B8A0-4847-A927-411994840A54}" type="presOf" srcId="{7F523A62-F95A-4A3F-8D9E-97EF629B2D1E}" destId="{6F2CB818-894D-4A4C-9706-19732455A306}" srcOrd="0" destOrd="0" presId="urn:microsoft.com/office/officeart/2005/8/layout/hierarchy1"/>
    <dgm:cxn modelId="{DBC3B7C7-BA09-4B3B-8BE9-9413D7F3AABC}" srcId="{205D4A86-CC41-4AEC-845B-2F327AD82489}" destId="{7F523A62-F95A-4A3F-8D9E-97EF629B2D1E}" srcOrd="0" destOrd="0" parTransId="{6EE3C9C9-6D79-4F6E-9979-053A71846B01}" sibTransId="{BC6A9854-FA60-458B-BB1C-8296DC372F79}"/>
    <dgm:cxn modelId="{B8C566F4-7BA5-4B9F-AC00-128D341A33AF}" srcId="{7F523A62-F95A-4A3F-8D9E-97EF629B2D1E}" destId="{2500D158-2BD5-4CB3-BB77-3CCED09D20D2}" srcOrd="2" destOrd="0" parTransId="{EABCA0B2-F2F6-4077-891D-3D0EB9AB8E3D}" sibTransId="{2D17645C-6CDC-4212-8DD8-2B279430D4A6}"/>
    <dgm:cxn modelId="{489DB305-4DF4-492E-9AB5-7AECFF55347A}" type="presOf" srcId="{FF62F733-B394-4C3D-B814-50F8A1921512}" destId="{20F38D1F-BFF1-4247-98E8-0EEA7AF95DEB}" srcOrd="0" destOrd="0" presId="urn:microsoft.com/office/officeart/2005/8/layout/hierarchy1"/>
    <dgm:cxn modelId="{D5976AFB-0BA3-42FA-A1A2-E4953FB0A39E}" type="presParOf" srcId="{CC0F42BD-A078-4E63-85C5-85AA384BB74E}" destId="{B7D9FAFB-FC9F-4DD0-8DB1-53948227A044}" srcOrd="0" destOrd="0" presId="urn:microsoft.com/office/officeart/2005/8/layout/hierarchy1"/>
    <dgm:cxn modelId="{0B0EAE4F-EC2F-40AD-B4AF-711E1F6A25C4}" type="presParOf" srcId="{B7D9FAFB-FC9F-4DD0-8DB1-53948227A044}" destId="{A46F7C90-B4C0-4CF4-B1F7-70CC3AC4086C}" srcOrd="0" destOrd="0" presId="urn:microsoft.com/office/officeart/2005/8/layout/hierarchy1"/>
    <dgm:cxn modelId="{6FA75F36-21E8-4A73-BAB8-7C9B951A7A6C}" type="presParOf" srcId="{A46F7C90-B4C0-4CF4-B1F7-70CC3AC4086C}" destId="{B6765A0A-E63A-48EA-8065-96A4B4B225D7}" srcOrd="0" destOrd="0" presId="urn:microsoft.com/office/officeart/2005/8/layout/hierarchy1"/>
    <dgm:cxn modelId="{D1942D8B-6D15-4CC4-8E6F-1263CF6C3B3E}" type="presParOf" srcId="{A46F7C90-B4C0-4CF4-B1F7-70CC3AC4086C}" destId="{CF8BE2EB-BEA2-4EE4-9F64-1B21DC9AA9A0}" srcOrd="1" destOrd="0" presId="urn:microsoft.com/office/officeart/2005/8/layout/hierarchy1"/>
    <dgm:cxn modelId="{90893BAD-5621-40AC-B74D-75FBEB7A10E5}" type="presParOf" srcId="{B7D9FAFB-FC9F-4DD0-8DB1-53948227A044}" destId="{01B14669-CB99-49E0-A7BF-373F5B94083A}" srcOrd="1" destOrd="0" presId="urn:microsoft.com/office/officeart/2005/8/layout/hierarchy1"/>
    <dgm:cxn modelId="{F92B8D04-7B41-4CB2-B504-9E0DD75B0D6C}" type="presParOf" srcId="{01B14669-CB99-49E0-A7BF-373F5B94083A}" destId="{6F0E31F1-3835-46CB-AB64-94FAF376CF92}" srcOrd="0" destOrd="0" presId="urn:microsoft.com/office/officeart/2005/8/layout/hierarchy1"/>
    <dgm:cxn modelId="{7AA6EB6F-410F-442B-A468-3BC96AAFFB04}" type="presParOf" srcId="{01B14669-CB99-49E0-A7BF-373F5B94083A}" destId="{8E98D4CF-334E-4A3E-8CED-537B6136D500}" srcOrd="1" destOrd="0" presId="urn:microsoft.com/office/officeart/2005/8/layout/hierarchy1"/>
    <dgm:cxn modelId="{1C98C3DA-F9C8-429E-B080-DC88BB65BFA3}" type="presParOf" srcId="{8E98D4CF-334E-4A3E-8CED-537B6136D500}" destId="{EF808A5F-4EC5-4469-9FFA-6F5D85D19BF8}" srcOrd="0" destOrd="0" presId="urn:microsoft.com/office/officeart/2005/8/layout/hierarchy1"/>
    <dgm:cxn modelId="{7CB827F6-16BF-4166-BF12-7689EE8396C4}" type="presParOf" srcId="{EF808A5F-4EC5-4469-9FFA-6F5D85D19BF8}" destId="{4B2AE875-E6CD-4994-B466-E58642F0C151}" srcOrd="0" destOrd="0" presId="urn:microsoft.com/office/officeart/2005/8/layout/hierarchy1"/>
    <dgm:cxn modelId="{28ED2CF5-A376-480D-8553-8987060E8AA6}" type="presParOf" srcId="{EF808A5F-4EC5-4469-9FFA-6F5D85D19BF8}" destId="{6F2CB818-894D-4A4C-9706-19732455A306}" srcOrd="1" destOrd="0" presId="urn:microsoft.com/office/officeart/2005/8/layout/hierarchy1"/>
    <dgm:cxn modelId="{2B7068F7-9C6D-473F-AE8D-5C732598CAEC}" type="presParOf" srcId="{8E98D4CF-334E-4A3E-8CED-537B6136D500}" destId="{C1D34E77-5DA0-4F66-9462-460D364283A7}" srcOrd="1" destOrd="0" presId="urn:microsoft.com/office/officeart/2005/8/layout/hierarchy1"/>
    <dgm:cxn modelId="{A361243A-270B-45F8-80A1-ECA1FF69ADF5}" type="presParOf" srcId="{C1D34E77-5DA0-4F66-9462-460D364283A7}" destId="{68311972-9A08-483A-9B41-A5BCEB3E1439}" srcOrd="0" destOrd="0" presId="urn:microsoft.com/office/officeart/2005/8/layout/hierarchy1"/>
    <dgm:cxn modelId="{8670F0DB-0F1C-48E6-B88A-15BF9F9922B8}" type="presParOf" srcId="{C1D34E77-5DA0-4F66-9462-460D364283A7}" destId="{7563E39E-8773-4234-BC31-C11373E27492}" srcOrd="1" destOrd="0" presId="urn:microsoft.com/office/officeart/2005/8/layout/hierarchy1"/>
    <dgm:cxn modelId="{E9D06469-1EFF-4061-99AC-6D886DF15E70}" type="presParOf" srcId="{7563E39E-8773-4234-BC31-C11373E27492}" destId="{7222410B-8F09-4F60-BBC3-DDF05BD314F3}" srcOrd="0" destOrd="0" presId="urn:microsoft.com/office/officeart/2005/8/layout/hierarchy1"/>
    <dgm:cxn modelId="{2DAB9072-0F2D-46C2-A8C6-D51F7B5925F4}" type="presParOf" srcId="{7222410B-8F09-4F60-BBC3-DDF05BD314F3}" destId="{62417DE0-C5FB-47D1-86C4-8FDBD373051B}" srcOrd="0" destOrd="0" presId="urn:microsoft.com/office/officeart/2005/8/layout/hierarchy1"/>
    <dgm:cxn modelId="{183DF9D4-83BB-4B82-B760-A2033E9F29C0}" type="presParOf" srcId="{7222410B-8F09-4F60-BBC3-DDF05BD314F3}" destId="{952D54ED-0810-4DB8-B60D-CAF36134BA58}" srcOrd="1" destOrd="0" presId="urn:microsoft.com/office/officeart/2005/8/layout/hierarchy1"/>
    <dgm:cxn modelId="{06832630-FA40-4535-8E6B-3D0167E232C2}" type="presParOf" srcId="{7563E39E-8773-4234-BC31-C11373E27492}" destId="{9037F881-44FC-4780-B090-CF82FD91AA9E}" srcOrd="1" destOrd="0" presId="urn:microsoft.com/office/officeart/2005/8/layout/hierarchy1"/>
    <dgm:cxn modelId="{BA1A33A4-5B22-4B80-B4EE-D8B600CEAFA9}" type="presParOf" srcId="{C1D34E77-5DA0-4F66-9462-460D364283A7}" destId="{20F38D1F-BFF1-4247-98E8-0EEA7AF95DEB}" srcOrd="2" destOrd="0" presId="urn:microsoft.com/office/officeart/2005/8/layout/hierarchy1"/>
    <dgm:cxn modelId="{A4A3FA25-B89B-4D78-8E72-4A762DEDA51C}" type="presParOf" srcId="{C1D34E77-5DA0-4F66-9462-460D364283A7}" destId="{30F0C6CC-BB4F-48D6-B84C-3F77391A8DAD}" srcOrd="3" destOrd="0" presId="urn:microsoft.com/office/officeart/2005/8/layout/hierarchy1"/>
    <dgm:cxn modelId="{B2FFC0FB-47FD-4AB0-945D-922AAD77C254}" type="presParOf" srcId="{30F0C6CC-BB4F-48D6-B84C-3F77391A8DAD}" destId="{ECCC3DDF-352E-4005-B82E-926A2D7C5533}" srcOrd="0" destOrd="0" presId="urn:microsoft.com/office/officeart/2005/8/layout/hierarchy1"/>
    <dgm:cxn modelId="{A82448CC-2FF1-49AD-A74C-437F5AC4C5E0}" type="presParOf" srcId="{ECCC3DDF-352E-4005-B82E-926A2D7C5533}" destId="{9AE007D2-FF1B-4740-8AF1-8CFA875C735F}" srcOrd="0" destOrd="0" presId="urn:microsoft.com/office/officeart/2005/8/layout/hierarchy1"/>
    <dgm:cxn modelId="{8B97C905-9661-45E3-B7F7-BCA6C6E2A135}" type="presParOf" srcId="{ECCC3DDF-352E-4005-B82E-926A2D7C5533}" destId="{9B75A0FA-85F5-4053-8D99-6AA1C6F4F881}" srcOrd="1" destOrd="0" presId="urn:microsoft.com/office/officeart/2005/8/layout/hierarchy1"/>
    <dgm:cxn modelId="{6831C30A-FE53-4E61-8CAA-74C5644AEC87}" type="presParOf" srcId="{30F0C6CC-BB4F-48D6-B84C-3F77391A8DAD}" destId="{9CC8EE4F-FFF0-4BF0-A7E2-AA6E66CA1146}" srcOrd="1" destOrd="0" presId="urn:microsoft.com/office/officeart/2005/8/layout/hierarchy1"/>
    <dgm:cxn modelId="{35176135-5181-4AF2-AF42-7183F38C6708}" type="presParOf" srcId="{C1D34E77-5DA0-4F66-9462-460D364283A7}" destId="{43503584-172E-42FA-A0DD-9357C0570808}" srcOrd="4" destOrd="0" presId="urn:microsoft.com/office/officeart/2005/8/layout/hierarchy1"/>
    <dgm:cxn modelId="{4626622D-A4A7-425F-966A-B64243F7BFA8}" type="presParOf" srcId="{C1D34E77-5DA0-4F66-9462-460D364283A7}" destId="{067614C6-90EA-4568-8669-A22D95474003}" srcOrd="5" destOrd="0" presId="urn:microsoft.com/office/officeart/2005/8/layout/hierarchy1"/>
    <dgm:cxn modelId="{9592CBA7-61FD-4C87-BEA6-5A57B97C3C0E}" type="presParOf" srcId="{067614C6-90EA-4568-8669-A22D95474003}" destId="{92F68E36-6B5E-41BC-BFF2-F73D5C212FEF}" srcOrd="0" destOrd="0" presId="urn:microsoft.com/office/officeart/2005/8/layout/hierarchy1"/>
    <dgm:cxn modelId="{9478019A-5D3D-49E7-9421-FD2BF6E0A47B}" type="presParOf" srcId="{92F68E36-6B5E-41BC-BFF2-F73D5C212FEF}" destId="{2BDDBCBF-EBAE-492A-B889-A9B5D2D3BB37}" srcOrd="0" destOrd="0" presId="urn:microsoft.com/office/officeart/2005/8/layout/hierarchy1"/>
    <dgm:cxn modelId="{68129A9B-948A-4744-A3D4-084975E59EE6}" type="presParOf" srcId="{92F68E36-6B5E-41BC-BFF2-F73D5C212FEF}" destId="{7FD40E4E-D496-4E55-8D79-EE7B24D01524}" srcOrd="1" destOrd="0" presId="urn:microsoft.com/office/officeart/2005/8/layout/hierarchy1"/>
    <dgm:cxn modelId="{1F127628-9B8C-46D7-BA0F-EAFB8C3F0E0D}" type="presParOf" srcId="{067614C6-90EA-4568-8669-A22D95474003}" destId="{0DA4573C-DFE2-4A58-9D3F-302035295DD6}" srcOrd="1" destOrd="0" presId="urn:microsoft.com/office/officeart/2005/8/layout/hierarchy1"/>
    <dgm:cxn modelId="{1EBF4803-A34F-43B3-B095-81D63EAE88D2}" type="presParOf" srcId="{C1D34E77-5DA0-4F66-9462-460D364283A7}" destId="{621934BE-5E6E-4BB0-A7FB-FD1B57D6F5A8}" srcOrd="6" destOrd="0" presId="urn:microsoft.com/office/officeart/2005/8/layout/hierarchy1"/>
    <dgm:cxn modelId="{C6468F10-E7FD-4C6D-9688-5541EA572925}" type="presParOf" srcId="{C1D34E77-5DA0-4F66-9462-460D364283A7}" destId="{3FE876A2-01EF-457C-8B96-F44D3568DB23}" srcOrd="7" destOrd="0" presId="urn:microsoft.com/office/officeart/2005/8/layout/hierarchy1"/>
    <dgm:cxn modelId="{31939527-C28F-449F-B257-E4F24E46E750}" type="presParOf" srcId="{3FE876A2-01EF-457C-8B96-F44D3568DB23}" destId="{2515DB38-9CCF-4BCF-A032-060A57E48A51}" srcOrd="0" destOrd="0" presId="urn:microsoft.com/office/officeart/2005/8/layout/hierarchy1"/>
    <dgm:cxn modelId="{7FC0BA63-CBC4-4363-A438-196792146A16}" type="presParOf" srcId="{2515DB38-9CCF-4BCF-A032-060A57E48A51}" destId="{148AE38E-ED8D-4531-BFDF-2FD7CCC4819D}" srcOrd="0" destOrd="0" presId="urn:microsoft.com/office/officeart/2005/8/layout/hierarchy1"/>
    <dgm:cxn modelId="{C3CB000F-AA1B-4B37-8A0E-6FDD0CE873FD}" type="presParOf" srcId="{2515DB38-9CCF-4BCF-A032-060A57E48A51}" destId="{C3006176-F4ED-46EA-82A6-9ACEA6A6B2FF}" srcOrd="1" destOrd="0" presId="urn:microsoft.com/office/officeart/2005/8/layout/hierarchy1"/>
    <dgm:cxn modelId="{D0198945-E716-41A3-A8D5-47F1BC53AD71}" type="presParOf" srcId="{3FE876A2-01EF-457C-8B96-F44D3568DB23}" destId="{EB35B122-F046-475A-BCBB-043B325190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5FDF0-EFC9-4654-BB48-F187378F08B3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090240E-EC8C-4B00-B0DD-42316ADC700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A91A720-850C-4BFE-8473-46D575ECDBF8}" type="parTrans" cxnId="{7CB00B08-7C9E-4021-AA35-BC56FAD9C73B}">
      <dgm:prSet/>
      <dgm:spPr/>
      <dgm:t>
        <a:bodyPr/>
        <a:lstStyle/>
        <a:p>
          <a:endParaRPr lang="en-US"/>
        </a:p>
      </dgm:t>
    </dgm:pt>
    <dgm:pt modelId="{E5EE6EBD-CE3A-47DD-A7DD-FB6F92AB2071}" type="sibTrans" cxnId="{7CB00B08-7C9E-4021-AA35-BC56FAD9C73B}">
      <dgm:prSet/>
      <dgm:spPr/>
      <dgm:t>
        <a:bodyPr/>
        <a:lstStyle/>
        <a:p>
          <a:endParaRPr lang="en-US"/>
        </a:p>
      </dgm:t>
    </dgm:pt>
    <dgm:pt modelId="{41D1166F-A2BC-4103-B5B5-B2ECDEED53A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3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D8E2C99-183B-42A6-97E8-2892E76419B2}" type="parTrans" cxnId="{811C681A-9015-4B36-BAB3-174ED4869609}">
      <dgm:prSet/>
      <dgm:spPr/>
      <dgm:t>
        <a:bodyPr/>
        <a:lstStyle/>
        <a:p>
          <a:endParaRPr lang="en-US"/>
        </a:p>
      </dgm:t>
    </dgm:pt>
    <dgm:pt modelId="{5C994D87-87F9-4C9F-BC86-29EBADF9A8D8}" type="sibTrans" cxnId="{811C681A-9015-4B36-BAB3-174ED4869609}">
      <dgm:prSet/>
      <dgm:spPr/>
      <dgm:t>
        <a:bodyPr/>
        <a:lstStyle/>
        <a:p>
          <a:endParaRPr lang="en-US"/>
        </a:p>
      </dgm:t>
    </dgm:pt>
    <dgm:pt modelId="{674876DC-8115-4F88-9AE1-AF48F4515770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Proposal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260E79F-E270-43A1-9B4B-5C140C45695F}" type="parTrans" cxnId="{D4E0499A-770F-4463-97C8-E5B725746CE0}">
      <dgm:prSet/>
      <dgm:spPr/>
      <dgm:t>
        <a:bodyPr/>
        <a:lstStyle/>
        <a:p>
          <a:endParaRPr lang="en-US"/>
        </a:p>
      </dgm:t>
    </dgm:pt>
    <dgm:pt modelId="{1CE29EA8-B2CF-45CD-8306-78BD0F575BB7}" type="sibTrans" cxnId="{D4E0499A-770F-4463-97C8-E5B725746CE0}">
      <dgm:prSet/>
      <dgm:spPr/>
      <dgm:t>
        <a:bodyPr/>
        <a:lstStyle/>
        <a:p>
          <a:endParaRPr lang="en-US"/>
        </a:p>
      </dgm:t>
    </dgm:pt>
    <dgm:pt modelId="{DCBBB92F-E23C-4F5A-AAC6-5F0E9E4C3D61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5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9755C7D-9F7C-4720-9C32-07AABBCC5A99}" type="parTrans" cxnId="{655058AF-3F98-4978-B01D-9EBB63DCDD79}">
      <dgm:prSet/>
      <dgm:spPr/>
      <dgm:t>
        <a:bodyPr/>
        <a:lstStyle/>
        <a:p>
          <a:endParaRPr lang="en-US"/>
        </a:p>
      </dgm:t>
    </dgm:pt>
    <dgm:pt modelId="{42D954B7-BD12-4E0B-8405-B7DD86A62047}" type="sibTrans" cxnId="{655058AF-3F98-4978-B01D-9EBB63DCDD79}">
      <dgm:prSet/>
      <dgm:spPr/>
      <dgm:t>
        <a:bodyPr/>
        <a:lstStyle/>
        <a:p>
          <a:endParaRPr lang="en-US"/>
        </a:p>
      </dgm:t>
    </dgm:pt>
    <dgm:pt modelId="{986D9242-E56E-4308-B34C-D2ECF9F6C55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Software Project Management Plan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1B0C2D4-A1B5-43FC-976D-6244AE33A764}" type="parTrans" cxnId="{6F6835E7-76AE-4FF9-BDFE-F9B2C954B61F}">
      <dgm:prSet/>
      <dgm:spPr/>
      <dgm:t>
        <a:bodyPr/>
        <a:lstStyle/>
        <a:p>
          <a:endParaRPr lang="en-US"/>
        </a:p>
      </dgm:t>
    </dgm:pt>
    <dgm:pt modelId="{61EFCEBA-6394-49AD-A9B8-D937388555ED}" type="sibTrans" cxnId="{6F6835E7-76AE-4FF9-BDFE-F9B2C954B61F}">
      <dgm:prSet/>
      <dgm:spPr/>
      <dgm:t>
        <a:bodyPr/>
        <a:lstStyle/>
        <a:p>
          <a:endParaRPr lang="en-US"/>
        </a:p>
      </dgm:t>
    </dgm:pt>
    <dgm:pt modelId="{06C82DA9-9B4B-40F2-B1F8-F4F3ADD7EA9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2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3D71C14-75D3-4331-A48B-E0ED6A812C20}" type="parTrans" cxnId="{61D7F637-36E9-4A1D-8085-D80DF0169463}">
      <dgm:prSet/>
      <dgm:spPr/>
      <dgm:t>
        <a:bodyPr/>
        <a:lstStyle/>
        <a:p>
          <a:endParaRPr lang="en-US"/>
        </a:p>
      </dgm:t>
    </dgm:pt>
    <dgm:pt modelId="{BC66E4E6-A322-4941-947B-092EC23837C7}" type="sibTrans" cxnId="{61D7F637-36E9-4A1D-8085-D80DF0169463}">
      <dgm:prSet/>
      <dgm:spPr/>
      <dgm:t>
        <a:bodyPr/>
        <a:lstStyle/>
        <a:p>
          <a:endParaRPr lang="en-US"/>
        </a:p>
      </dgm:t>
    </dgm:pt>
    <dgm:pt modelId="{2D8F3327-963E-45F0-A7DA-FFDEA28DAB3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Background		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04BFB5C-34A9-4418-BDB8-8654D9FF8696}" type="parTrans" cxnId="{54BF282F-CF62-4C7E-83FD-F0648BB003D1}">
      <dgm:prSet/>
      <dgm:spPr/>
      <dgm:t>
        <a:bodyPr/>
        <a:lstStyle/>
        <a:p>
          <a:endParaRPr lang="en-US"/>
        </a:p>
      </dgm:t>
    </dgm:pt>
    <dgm:pt modelId="{8B951DE3-CC2A-4828-923A-C83F97D235C2}" type="sibTrans" cxnId="{54BF282F-CF62-4C7E-83FD-F0648BB003D1}">
      <dgm:prSet/>
      <dgm:spPr/>
      <dgm:t>
        <a:bodyPr/>
        <a:lstStyle/>
        <a:p>
          <a:endParaRPr lang="en-US"/>
        </a:p>
      </dgm:t>
    </dgm:pt>
    <dgm:pt modelId="{E576F3A5-4C66-4A36-8374-C2E621C7174F}">
      <dgm:prSet phldrT="[Text]"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Baokim</a:t>
          </a:r>
          <a:r>
            <a:rPr lang="en-US" dirty="0" smtClean="0">
              <a:latin typeface="Arial" pitchFamily="34" charset="0"/>
              <a:cs typeface="Arial" pitchFamily="34" charset="0"/>
            </a:rPr>
            <a:t> introduction		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F183191-C775-49A6-AFD1-73680A2CB74A}" type="parTrans" cxnId="{D4F5B70A-B6F8-4050-82CA-F5C00486921E}">
      <dgm:prSet/>
      <dgm:spPr/>
      <dgm:t>
        <a:bodyPr/>
        <a:lstStyle/>
        <a:p>
          <a:endParaRPr lang="en-US"/>
        </a:p>
      </dgm:t>
    </dgm:pt>
    <dgm:pt modelId="{5E492EBE-75C4-4B70-A859-24639EB9A588}" type="sibTrans" cxnId="{D4F5B70A-B6F8-4050-82CA-F5C00486921E}">
      <dgm:prSet/>
      <dgm:spPr/>
      <dgm:t>
        <a:bodyPr/>
        <a:lstStyle/>
        <a:p>
          <a:endParaRPr lang="en-US"/>
        </a:p>
      </dgm:t>
    </dgm:pt>
    <dgm:pt modelId="{CF2C0776-FC6C-43ED-BC59-AAF8231C8E0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4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CC542B6-89D2-4808-B5B9-62228B9D3286}" type="parTrans" cxnId="{E04EDE65-6EA1-402A-9156-1FF0DEE21E80}">
      <dgm:prSet/>
      <dgm:spPr/>
      <dgm:t>
        <a:bodyPr/>
        <a:lstStyle/>
        <a:p>
          <a:endParaRPr lang="en-US"/>
        </a:p>
      </dgm:t>
    </dgm:pt>
    <dgm:pt modelId="{F55DE0BB-3EC9-46BD-9334-D33919DC4BA5}" type="sibTrans" cxnId="{E04EDE65-6EA1-402A-9156-1FF0DEE21E80}">
      <dgm:prSet/>
      <dgm:spPr/>
      <dgm:t>
        <a:bodyPr/>
        <a:lstStyle/>
        <a:p>
          <a:endParaRPr lang="en-US"/>
        </a:p>
      </dgm:t>
    </dgm:pt>
    <dgm:pt modelId="{B2770B59-7AF6-427A-8DB5-502796A0A899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Main Objectives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804DDEA-72D4-45B9-AFF3-4CD96BA6CBA7}" type="parTrans" cxnId="{AB92F1CC-887C-417C-8493-19CAF8303516}">
      <dgm:prSet/>
      <dgm:spPr/>
      <dgm:t>
        <a:bodyPr/>
        <a:lstStyle/>
        <a:p>
          <a:endParaRPr lang="en-US"/>
        </a:p>
      </dgm:t>
    </dgm:pt>
    <dgm:pt modelId="{60C73656-9FD9-436D-89F8-38B99489ED0E}" type="sibTrans" cxnId="{AB92F1CC-887C-417C-8493-19CAF8303516}">
      <dgm:prSet/>
      <dgm:spPr/>
      <dgm:t>
        <a:bodyPr/>
        <a:lstStyle/>
        <a:p>
          <a:endParaRPr lang="en-US"/>
        </a:p>
      </dgm:t>
    </dgm:pt>
    <dgm:pt modelId="{0FFE8788-88E7-4BF5-8784-BEADBD39B391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6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2CBC6A2-5A7C-4D80-BF11-FAAD4A91E4E3}" type="parTrans" cxnId="{43320108-80CA-4FA1-BA56-47301686856D}">
      <dgm:prSet/>
      <dgm:spPr/>
      <dgm:t>
        <a:bodyPr/>
        <a:lstStyle/>
        <a:p>
          <a:endParaRPr lang="en-US"/>
        </a:p>
      </dgm:t>
    </dgm:pt>
    <dgm:pt modelId="{33F5AD5E-5702-498D-BE8F-A217784076C1}" type="sibTrans" cxnId="{43320108-80CA-4FA1-BA56-47301686856D}">
      <dgm:prSet/>
      <dgm:spPr/>
      <dgm:t>
        <a:bodyPr/>
        <a:lstStyle/>
        <a:p>
          <a:endParaRPr lang="en-US"/>
        </a:p>
      </dgm:t>
    </dgm:pt>
    <dgm:pt modelId="{A7F7E58E-574A-4A22-9141-2F18197A122E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Software Requirement Specification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D60D9E8-1430-40D4-AFB9-7A5991899D6A}" type="parTrans" cxnId="{4D42D3F7-70DE-456A-A16D-48D072ED02A8}">
      <dgm:prSet/>
      <dgm:spPr/>
      <dgm:t>
        <a:bodyPr/>
        <a:lstStyle/>
        <a:p>
          <a:endParaRPr lang="en-US"/>
        </a:p>
      </dgm:t>
    </dgm:pt>
    <dgm:pt modelId="{D263A5FC-4ABD-41AD-B40F-96D2C65C6E8C}" type="sibTrans" cxnId="{4D42D3F7-70DE-456A-A16D-48D072ED02A8}">
      <dgm:prSet/>
      <dgm:spPr/>
      <dgm:t>
        <a:bodyPr/>
        <a:lstStyle/>
        <a:p>
          <a:endParaRPr lang="en-US"/>
        </a:p>
      </dgm:t>
    </dgm:pt>
    <dgm:pt modelId="{19614F00-5988-4D5C-A4AB-1445CE0F0228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7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912B5EC-D963-4197-AD85-ACBBA6B4C6F7}" type="parTrans" cxnId="{E3ECA42D-9E9F-44D8-9915-613B6F3A1270}">
      <dgm:prSet/>
      <dgm:spPr/>
      <dgm:t>
        <a:bodyPr/>
        <a:lstStyle/>
        <a:p>
          <a:endParaRPr lang="en-US"/>
        </a:p>
      </dgm:t>
    </dgm:pt>
    <dgm:pt modelId="{4F37E8FD-6F30-48DF-8FC2-20C2F5879A77}" type="sibTrans" cxnId="{E3ECA42D-9E9F-44D8-9915-613B6F3A1270}">
      <dgm:prSet/>
      <dgm:spPr/>
      <dgm:t>
        <a:bodyPr/>
        <a:lstStyle/>
        <a:p>
          <a:endParaRPr lang="en-US"/>
        </a:p>
      </dgm:t>
    </dgm:pt>
    <dgm:pt modelId="{14AE9641-10AD-4BE6-9FE7-5A9155E46221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Software Design Description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BFE06FC-0B33-4063-9669-D15E46CE8A9F}" type="parTrans" cxnId="{FD9BE7C6-F5E0-4EA1-A492-98A05608676B}">
      <dgm:prSet/>
      <dgm:spPr/>
      <dgm:t>
        <a:bodyPr/>
        <a:lstStyle/>
        <a:p>
          <a:endParaRPr lang="en-US"/>
        </a:p>
      </dgm:t>
    </dgm:pt>
    <dgm:pt modelId="{E0A91AF2-F3E3-45A3-925B-C703079BD9F1}" type="sibTrans" cxnId="{FD9BE7C6-F5E0-4EA1-A492-98A05608676B}">
      <dgm:prSet/>
      <dgm:spPr/>
      <dgm:t>
        <a:bodyPr/>
        <a:lstStyle/>
        <a:p>
          <a:endParaRPr lang="en-US"/>
        </a:p>
      </dgm:t>
    </dgm:pt>
    <dgm:pt modelId="{F1E34CEC-6DB9-4166-A7DC-EDCBF385D6B4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8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3931C4F-4A5E-46CA-A66F-BDDEB42957E3}" type="parTrans" cxnId="{46C790F3-8732-42F3-B5FB-DAC5C90F28E6}">
      <dgm:prSet/>
      <dgm:spPr/>
      <dgm:t>
        <a:bodyPr/>
        <a:lstStyle/>
        <a:p>
          <a:endParaRPr lang="en-US"/>
        </a:p>
      </dgm:t>
    </dgm:pt>
    <dgm:pt modelId="{D385B3E9-6BE5-40EF-905E-4040F422F852}" type="sibTrans" cxnId="{46C790F3-8732-42F3-B5FB-DAC5C90F28E6}">
      <dgm:prSet/>
      <dgm:spPr/>
      <dgm:t>
        <a:bodyPr/>
        <a:lstStyle/>
        <a:p>
          <a:endParaRPr lang="en-US"/>
        </a:p>
      </dgm:t>
    </dgm:pt>
    <dgm:pt modelId="{EE115776-50F1-431C-BBA5-403B25ED8994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Testing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1085D21-63D7-4E46-B4BA-D35E3CAFE82C}" type="parTrans" cxnId="{D980A3BB-E2C6-4D48-8667-E23474E55FB2}">
      <dgm:prSet/>
      <dgm:spPr/>
      <dgm:t>
        <a:bodyPr/>
        <a:lstStyle/>
        <a:p>
          <a:endParaRPr lang="en-US"/>
        </a:p>
      </dgm:t>
    </dgm:pt>
    <dgm:pt modelId="{D9650DB3-1A63-48EA-9AB4-260B4EF9830D}" type="sibTrans" cxnId="{D980A3BB-E2C6-4D48-8667-E23474E55FB2}">
      <dgm:prSet/>
      <dgm:spPr/>
      <dgm:t>
        <a:bodyPr/>
        <a:lstStyle/>
        <a:p>
          <a:endParaRPr lang="en-US"/>
        </a:p>
      </dgm:t>
    </dgm:pt>
    <dgm:pt modelId="{4CAC5C92-B6F5-45C4-91D1-865A47C0239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9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E76888C-B8D6-4A7C-9EAD-1190DEB1F57F}" type="parTrans" cxnId="{B19C5BD6-A424-4367-82A0-D3E6D80567E1}">
      <dgm:prSet/>
      <dgm:spPr/>
      <dgm:t>
        <a:bodyPr/>
        <a:lstStyle/>
        <a:p>
          <a:endParaRPr lang="en-US"/>
        </a:p>
      </dgm:t>
    </dgm:pt>
    <dgm:pt modelId="{9E307B0D-DA67-4C0B-BAB5-DC5141EE8F11}" type="sibTrans" cxnId="{B19C5BD6-A424-4367-82A0-D3E6D80567E1}">
      <dgm:prSet/>
      <dgm:spPr/>
      <dgm:t>
        <a:bodyPr/>
        <a:lstStyle/>
        <a:p>
          <a:endParaRPr lang="en-US"/>
        </a:p>
      </dgm:t>
    </dgm:pt>
    <dgm:pt modelId="{722B1582-FE35-4F94-A0AB-5DF1C0D50DB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Demo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4AD39A9-F5B5-479B-9FC4-6F47E45CE284}" type="parTrans" cxnId="{0CBBA239-8ADE-4AA4-8935-61C229409284}">
      <dgm:prSet/>
      <dgm:spPr/>
      <dgm:t>
        <a:bodyPr/>
        <a:lstStyle/>
        <a:p>
          <a:endParaRPr lang="en-US"/>
        </a:p>
      </dgm:t>
    </dgm:pt>
    <dgm:pt modelId="{26449741-6A0C-4021-B3A1-2F9F620F1476}" type="sibTrans" cxnId="{0CBBA239-8ADE-4AA4-8935-61C229409284}">
      <dgm:prSet/>
      <dgm:spPr/>
      <dgm:t>
        <a:bodyPr/>
        <a:lstStyle/>
        <a:p>
          <a:endParaRPr lang="en-US"/>
        </a:p>
      </dgm:t>
    </dgm:pt>
    <dgm:pt modelId="{AC5AA409-FEA6-47EE-A8E4-4D419F6A5663}" type="pres">
      <dgm:prSet presAssocID="{A985FDF0-EFC9-4654-BB48-F187378F08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0768B7-A731-4895-8083-72D125B4F49A}" type="pres">
      <dgm:prSet presAssocID="{2090240E-EC8C-4B00-B0DD-42316ADC7003}" presName="composite" presStyleCnt="0"/>
      <dgm:spPr/>
    </dgm:pt>
    <dgm:pt modelId="{511460E1-BE3E-4C3C-89CE-284197CAB1DD}" type="pres">
      <dgm:prSet presAssocID="{2090240E-EC8C-4B00-B0DD-42316ADC7003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BF0AA-7819-4AE1-980E-DADDCE6D0DC4}" type="pres">
      <dgm:prSet presAssocID="{2090240E-EC8C-4B00-B0DD-42316ADC7003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B1A42-3047-40F1-BA10-8919A71AE9B6}" type="pres">
      <dgm:prSet presAssocID="{E5EE6EBD-CE3A-47DD-A7DD-FB6F92AB2071}" presName="sp" presStyleCnt="0"/>
      <dgm:spPr/>
    </dgm:pt>
    <dgm:pt modelId="{BC6E7E62-4990-4D4D-8934-9792C80E754A}" type="pres">
      <dgm:prSet presAssocID="{06C82DA9-9B4B-40F2-B1F8-F4F3ADD7EA9F}" presName="composite" presStyleCnt="0"/>
      <dgm:spPr/>
    </dgm:pt>
    <dgm:pt modelId="{61357885-A159-4A17-8FCA-36FA855072C3}" type="pres">
      <dgm:prSet presAssocID="{06C82DA9-9B4B-40F2-B1F8-F4F3ADD7EA9F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871FD-735E-4F5B-BB67-1C18B6041D21}" type="pres">
      <dgm:prSet presAssocID="{06C82DA9-9B4B-40F2-B1F8-F4F3ADD7EA9F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03413-C5D2-4CDE-927B-77A47B3DBC0B}" type="pres">
      <dgm:prSet presAssocID="{BC66E4E6-A322-4941-947B-092EC23837C7}" presName="sp" presStyleCnt="0"/>
      <dgm:spPr/>
    </dgm:pt>
    <dgm:pt modelId="{11797FFB-82F3-4B34-B082-7526D1F7AE81}" type="pres">
      <dgm:prSet presAssocID="{41D1166F-A2BC-4103-B5B5-B2ECDEED53AF}" presName="composite" presStyleCnt="0"/>
      <dgm:spPr/>
    </dgm:pt>
    <dgm:pt modelId="{2BC2D0CF-B270-4A27-B354-247182A40C74}" type="pres">
      <dgm:prSet presAssocID="{41D1166F-A2BC-4103-B5B5-B2ECDEED53AF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C4CFF-4F51-40B1-93B0-EB1A69E3F92A}" type="pres">
      <dgm:prSet presAssocID="{41D1166F-A2BC-4103-B5B5-B2ECDEED53AF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CD0AD-046B-4E8C-BC46-D4A96E4C0975}" type="pres">
      <dgm:prSet presAssocID="{5C994D87-87F9-4C9F-BC86-29EBADF9A8D8}" presName="sp" presStyleCnt="0"/>
      <dgm:spPr/>
    </dgm:pt>
    <dgm:pt modelId="{7139BB43-29E1-4072-B140-588AC7B7581C}" type="pres">
      <dgm:prSet presAssocID="{CF2C0776-FC6C-43ED-BC59-AAF8231C8E03}" presName="composite" presStyleCnt="0"/>
      <dgm:spPr/>
    </dgm:pt>
    <dgm:pt modelId="{7D7C61C7-6EFC-4749-AC2C-BF6AB50E7554}" type="pres">
      <dgm:prSet presAssocID="{CF2C0776-FC6C-43ED-BC59-AAF8231C8E03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E797F-A837-4F33-A64B-865D7DD4E38D}" type="pres">
      <dgm:prSet presAssocID="{CF2C0776-FC6C-43ED-BC59-AAF8231C8E03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B13CB-CB72-4F19-BBD7-716A8BAA5488}" type="pres">
      <dgm:prSet presAssocID="{F55DE0BB-3EC9-46BD-9334-D33919DC4BA5}" presName="sp" presStyleCnt="0"/>
      <dgm:spPr/>
    </dgm:pt>
    <dgm:pt modelId="{A65E16BC-4EB5-4357-A4B9-ED513EE39BED}" type="pres">
      <dgm:prSet presAssocID="{DCBBB92F-E23C-4F5A-AAC6-5F0E9E4C3D61}" presName="composite" presStyleCnt="0"/>
      <dgm:spPr/>
    </dgm:pt>
    <dgm:pt modelId="{BC4179C6-9296-4030-86AA-B8BAF15997A2}" type="pres">
      <dgm:prSet presAssocID="{DCBBB92F-E23C-4F5A-AAC6-5F0E9E4C3D61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A92EE-D100-4E6A-A1C6-8F6ED064FA9E}" type="pres">
      <dgm:prSet presAssocID="{DCBBB92F-E23C-4F5A-AAC6-5F0E9E4C3D61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8FA2B-D99D-4439-83EB-CF8052D1B8E8}" type="pres">
      <dgm:prSet presAssocID="{42D954B7-BD12-4E0B-8405-B7DD86A62047}" presName="sp" presStyleCnt="0"/>
      <dgm:spPr/>
    </dgm:pt>
    <dgm:pt modelId="{8823F9CF-5605-4C9B-9225-2B2C9EC67BDB}" type="pres">
      <dgm:prSet presAssocID="{0FFE8788-88E7-4BF5-8784-BEADBD39B391}" presName="composite" presStyleCnt="0"/>
      <dgm:spPr/>
    </dgm:pt>
    <dgm:pt modelId="{FABE80F2-B2BA-4F9B-845F-A8250C3C9A7E}" type="pres">
      <dgm:prSet presAssocID="{0FFE8788-88E7-4BF5-8784-BEADBD39B391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709D-5B93-43E5-AE46-450AD292E578}" type="pres">
      <dgm:prSet presAssocID="{0FFE8788-88E7-4BF5-8784-BEADBD39B391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75D6A-5EA2-4AA2-B403-F396FCDCC515}" type="pres">
      <dgm:prSet presAssocID="{33F5AD5E-5702-498D-BE8F-A217784076C1}" presName="sp" presStyleCnt="0"/>
      <dgm:spPr/>
    </dgm:pt>
    <dgm:pt modelId="{F8861162-01AE-4E3D-825F-C850FCE7590D}" type="pres">
      <dgm:prSet presAssocID="{19614F00-5988-4D5C-A4AB-1445CE0F0228}" presName="composite" presStyleCnt="0"/>
      <dgm:spPr/>
    </dgm:pt>
    <dgm:pt modelId="{26EFF142-1BA4-46C2-A444-448E79E0265E}" type="pres">
      <dgm:prSet presAssocID="{19614F00-5988-4D5C-A4AB-1445CE0F0228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59176-CE18-4D80-A149-5AE21AACEC15}" type="pres">
      <dgm:prSet presAssocID="{19614F00-5988-4D5C-A4AB-1445CE0F0228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CFF0E-7750-4190-AD96-63210ED84E00}" type="pres">
      <dgm:prSet presAssocID="{4F37E8FD-6F30-48DF-8FC2-20C2F5879A77}" presName="sp" presStyleCnt="0"/>
      <dgm:spPr/>
    </dgm:pt>
    <dgm:pt modelId="{CF7B4573-519C-4318-BEB6-FC6BB3CC0E95}" type="pres">
      <dgm:prSet presAssocID="{F1E34CEC-6DB9-4166-A7DC-EDCBF385D6B4}" presName="composite" presStyleCnt="0"/>
      <dgm:spPr/>
    </dgm:pt>
    <dgm:pt modelId="{43076A47-0BF5-49EC-98D1-0DD81EF3B898}" type="pres">
      <dgm:prSet presAssocID="{F1E34CEC-6DB9-4166-A7DC-EDCBF385D6B4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6307E-44EB-40A6-B305-6B83F6FAB7CE}" type="pres">
      <dgm:prSet presAssocID="{F1E34CEC-6DB9-4166-A7DC-EDCBF385D6B4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FCD15-E8B5-402B-8DAA-0F115B31F06C}" type="pres">
      <dgm:prSet presAssocID="{D385B3E9-6BE5-40EF-905E-4040F422F852}" presName="sp" presStyleCnt="0"/>
      <dgm:spPr/>
    </dgm:pt>
    <dgm:pt modelId="{A9DC545F-380A-4C7B-BBA6-610350A7E0CB}" type="pres">
      <dgm:prSet presAssocID="{4CAC5C92-B6F5-45C4-91D1-865A47C02393}" presName="composite" presStyleCnt="0"/>
      <dgm:spPr/>
    </dgm:pt>
    <dgm:pt modelId="{DFF7264E-B2A8-47B6-8514-62FB73A64C0B}" type="pres">
      <dgm:prSet presAssocID="{4CAC5C92-B6F5-45C4-91D1-865A47C02393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ADE54-C9A5-4DBC-B71F-89C5D5514569}" type="pres">
      <dgm:prSet presAssocID="{4CAC5C92-B6F5-45C4-91D1-865A47C02393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63911-B4C0-46EC-86A7-59143F8AC996}" type="presOf" srcId="{2090240E-EC8C-4B00-B0DD-42316ADC7003}" destId="{511460E1-BE3E-4C3C-89CE-284197CAB1DD}" srcOrd="0" destOrd="0" presId="urn:microsoft.com/office/officeart/2005/8/layout/chevron2"/>
    <dgm:cxn modelId="{5F3348D1-48E4-4BBC-A090-8F7F38F033BF}" type="presOf" srcId="{674876DC-8115-4F88-9AE1-AF48F4515770}" destId="{42CC4CFF-4F51-40B1-93B0-EB1A69E3F92A}" srcOrd="0" destOrd="0" presId="urn:microsoft.com/office/officeart/2005/8/layout/chevron2"/>
    <dgm:cxn modelId="{E04EDE65-6EA1-402A-9156-1FF0DEE21E80}" srcId="{A985FDF0-EFC9-4654-BB48-F187378F08B3}" destId="{CF2C0776-FC6C-43ED-BC59-AAF8231C8E03}" srcOrd="3" destOrd="0" parTransId="{8CC542B6-89D2-4808-B5B9-62228B9D3286}" sibTransId="{F55DE0BB-3EC9-46BD-9334-D33919DC4BA5}"/>
    <dgm:cxn modelId="{D4E0499A-770F-4463-97C8-E5B725746CE0}" srcId="{41D1166F-A2BC-4103-B5B5-B2ECDEED53AF}" destId="{674876DC-8115-4F88-9AE1-AF48F4515770}" srcOrd="0" destOrd="0" parTransId="{C260E79F-E270-43A1-9B4B-5C140C45695F}" sibTransId="{1CE29EA8-B2CF-45CD-8306-78BD0F575BB7}"/>
    <dgm:cxn modelId="{6F6835E7-76AE-4FF9-BDFE-F9B2C954B61F}" srcId="{DCBBB92F-E23C-4F5A-AAC6-5F0E9E4C3D61}" destId="{986D9242-E56E-4308-B34C-D2ECF9F6C55F}" srcOrd="0" destOrd="0" parTransId="{81B0C2D4-A1B5-43FC-976D-6244AE33A764}" sibTransId="{61EFCEBA-6394-49AD-A9B8-D937388555ED}"/>
    <dgm:cxn modelId="{D980A3BB-E2C6-4D48-8667-E23474E55FB2}" srcId="{F1E34CEC-6DB9-4166-A7DC-EDCBF385D6B4}" destId="{EE115776-50F1-431C-BBA5-403B25ED8994}" srcOrd="0" destOrd="0" parTransId="{21085D21-63D7-4E46-B4BA-D35E3CAFE82C}" sibTransId="{D9650DB3-1A63-48EA-9AB4-260B4EF9830D}"/>
    <dgm:cxn modelId="{D4F5B70A-B6F8-4050-82CA-F5C00486921E}" srcId="{2090240E-EC8C-4B00-B0DD-42316ADC7003}" destId="{E576F3A5-4C66-4A36-8374-C2E621C7174F}" srcOrd="0" destOrd="0" parTransId="{5F183191-C775-49A6-AFD1-73680A2CB74A}" sibTransId="{5E492EBE-75C4-4B70-A859-24639EB9A588}"/>
    <dgm:cxn modelId="{1B572F25-9BB9-44CD-85F8-5CBB01893764}" type="presOf" srcId="{19614F00-5988-4D5C-A4AB-1445CE0F0228}" destId="{26EFF142-1BA4-46C2-A444-448E79E0265E}" srcOrd="0" destOrd="0" presId="urn:microsoft.com/office/officeart/2005/8/layout/chevron2"/>
    <dgm:cxn modelId="{87B59948-0E3C-4370-B9A0-947CE2914F7A}" type="presOf" srcId="{E576F3A5-4C66-4A36-8374-C2E621C7174F}" destId="{331BF0AA-7819-4AE1-980E-DADDCE6D0DC4}" srcOrd="0" destOrd="0" presId="urn:microsoft.com/office/officeart/2005/8/layout/chevron2"/>
    <dgm:cxn modelId="{D0E23BB4-5301-4E53-89CF-6E5312AE76DF}" type="presOf" srcId="{CF2C0776-FC6C-43ED-BC59-AAF8231C8E03}" destId="{7D7C61C7-6EFC-4749-AC2C-BF6AB50E7554}" srcOrd="0" destOrd="0" presId="urn:microsoft.com/office/officeart/2005/8/layout/chevron2"/>
    <dgm:cxn modelId="{3ABBD8B7-C481-49F0-8DB4-5A65685E80E4}" type="presOf" srcId="{F1E34CEC-6DB9-4166-A7DC-EDCBF385D6B4}" destId="{43076A47-0BF5-49EC-98D1-0DD81EF3B898}" srcOrd="0" destOrd="0" presId="urn:microsoft.com/office/officeart/2005/8/layout/chevron2"/>
    <dgm:cxn modelId="{46C790F3-8732-42F3-B5FB-DAC5C90F28E6}" srcId="{A985FDF0-EFC9-4654-BB48-F187378F08B3}" destId="{F1E34CEC-6DB9-4166-A7DC-EDCBF385D6B4}" srcOrd="7" destOrd="0" parTransId="{F3931C4F-4A5E-46CA-A66F-BDDEB42957E3}" sibTransId="{D385B3E9-6BE5-40EF-905E-4040F422F852}"/>
    <dgm:cxn modelId="{8A3232AE-342A-41CA-879C-68A1213214F1}" type="presOf" srcId="{06C82DA9-9B4B-40F2-B1F8-F4F3ADD7EA9F}" destId="{61357885-A159-4A17-8FCA-36FA855072C3}" srcOrd="0" destOrd="0" presId="urn:microsoft.com/office/officeart/2005/8/layout/chevron2"/>
    <dgm:cxn modelId="{B19C5BD6-A424-4367-82A0-D3E6D80567E1}" srcId="{A985FDF0-EFC9-4654-BB48-F187378F08B3}" destId="{4CAC5C92-B6F5-45C4-91D1-865A47C02393}" srcOrd="8" destOrd="0" parTransId="{9E76888C-B8D6-4A7C-9EAD-1190DEB1F57F}" sibTransId="{9E307B0D-DA67-4C0B-BAB5-DC5141EE8F11}"/>
    <dgm:cxn modelId="{43320108-80CA-4FA1-BA56-47301686856D}" srcId="{A985FDF0-EFC9-4654-BB48-F187378F08B3}" destId="{0FFE8788-88E7-4BF5-8784-BEADBD39B391}" srcOrd="5" destOrd="0" parTransId="{52CBC6A2-5A7C-4D80-BF11-FAAD4A91E4E3}" sibTransId="{33F5AD5E-5702-498D-BE8F-A217784076C1}"/>
    <dgm:cxn modelId="{C460BB4A-4E84-40A0-8219-D2DA941BB928}" type="presOf" srcId="{A7F7E58E-574A-4A22-9141-2F18197A122E}" destId="{AD43709D-5B93-43E5-AE46-450AD292E578}" srcOrd="0" destOrd="0" presId="urn:microsoft.com/office/officeart/2005/8/layout/chevron2"/>
    <dgm:cxn modelId="{10FA8DD7-5FA0-4B03-8D41-DC280AE09136}" type="presOf" srcId="{14AE9641-10AD-4BE6-9FE7-5A9155E46221}" destId="{52A59176-CE18-4D80-A149-5AE21AACEC15}" srcOrd="0" destOrd="0" presId="urn:microsoft.com/office/officeart/2005/8/layout/chevron2"/>
    <dgm:cxn modelId="{B505FE5E-DCB5-4B9C-9271-9D2F228ED010}" type="presOf" srcId="{722B1582-FE35-4F94-A0AB-5DF1C0D50DB3}" destId="{F59ADE54-C9A5-4DBC-B71F-89C5D5514569}" srcOrd="0" destOrd="0" presId="urn:microsoft.com/office/officeart/2005/8/layout/chevron2"/>
    <dgm:cxn modelId="{61D7F637-36E9-4A1D-8085-D80DF0169463}" srcId="{A985FDF0-EFC9-4654-BB48-F187378F08B3}" destId="{06C82DA9-9B4B-40F2-B1F8-F4F3ADD7EA9F}" srcOrd="1" destOrd="0" parTransId="{43D71C14-75D3-4331-A48B-E0ED6A812C20}" sibTransId="{BC66E4E6-A322-4941-947B-092EC23837C7}"/>
    <dgm:cxn modelId="{54BF282F-CF62-4C7E-83FD-F0648BB003D1}" srcId="{06C82DA9-9B4B-40F2-B1F8-F4F3ADD7EA9F}" destId="{2D8F3327-963E-45F0-A7DA-FFDEA28DAB3F}" srcOrd="0" destOrd="0" parTransId="{804BFB5C-34A9-4418-BDB8-8654D9FF8696}" sibTransId="{8B951DE3-CC2A-4828-923A-C83F97D235C2}"/>
    <dgm:cxn modelId="{655058AF-3F98-4978-B01D-9EBB63DCDD79}" srcId="{A985FDF0-EFC9-4654-BB48-F187378F08B3}" destId="{DCBBB92F-E23C-4F5A-AAC6-5F0E9E4C3D61}" srcOrd="4" destOrd="0" parTransId="{89755C7D-9F7C-4720-9C32-07AABBCC5A99}" sibTransId="{42D954B7-BD12-4E0B-8405-B7DD86A62047}"/>
    <dgm:cxn modelId="{C3586212-0368-447F-B889-0BA51C885494}" type="presOf" srcId="{B2770B59-7AF6-427A-8DB5-502796A0A899}" destId="{40BE797F-A837-4F33-A64B-865D7DD4E38D}" srcOrd="0" destOrd="0" presId="urn:microsoft.com/office/officeart/2005/8/layout/chevron2"/>
    <dgm:cxn modelId="{85EF6E3D-06D8-42FE-85BD-07CE18E891F6}" type="presOf" srcId="{DCBBB92F-E23C-4F5A-AAC6-5F0E9E4C3D61}" destId="{BC4179C6-9296-4030-86AA-B8BAF15997A2}" srcOrd="0" destOrd="0" presId="urn:microsoft.com/office/officeart/2005/8/layout/chevron2"/>
    <dgm:cxn modelId="{98DEE73B-DE03-4A65-831C-407D6BD7A606}" type="presOf" srcId="{986D9242-E56E-4308-B34C-D2ECF9F6C55F}" destId="{923A92EE-D100-4E6A-A1C6-8F6ED064FA9E}" srcOrd="0" destOrd="0" presId="urn:microsoft.com/office/officeart/2005/8/layout/chevron2"/>
    <dgm:cxn modelId="{80A600F8-0062-4739-83A1-8875AA895B10}" type="presOf" srcId="{0FFE8788-88E7-4BF5-8784-BEADBD39B391}" destId="{FABE80F2-B2BA-4F9B-845F-A8250C3C9A7E}" srcOrd="0" destOrd="0" presId="urn:microsoft.com/office/officeart/2005/8/layout/chevron2"/>
    <dgm:cxn modelId="{811C681A-9015-4B36-BAB3-174ED4869609}" srcId="{A985FDF0-EFC9-4654-BB48-F187378F08B3}" destId="{41D1166F-A2BC-4103-B5B5-B2ECDEED53AF}" srcOrd="2" destOrd="0" parTransId="{FD8E2C99-183B-42A6-97E8-2892E76419B2}" sibTransId="{5C994D87-87F9-4C9F-BC86-29EBADF9A8D8}"/>
    <dgm:cxn modelId="{AB92F1CC-887C-417C-8493-19CAF8303516}" srcId="{CF2C0776-FC6C-43ED-BC59-AAF8231C8E03}" destId="{B2770B59-7AF6-427A-8DB5-502796A0A899}" srcOrd="0" destOrd="0" parTransId="{B804DDEA-72D4-45B9-AFF3-4CD96BA6CBA7}" sibTransId="{60C73656-9FD9-436D-89F8-38B99489ED0E}"/>
    <dgm:cxn modelId="{B1756A3B-4D24-40F7-81FE-5AD91F98CBB0}" type="presOf" srcId="{EE115776-50F1-431C-BBA5-403B25ED8994}" destId="{E8C6307E-44EB-40A6-B305-6B83F6FAB7CE}" srcOrd="0" destOrd="0" presId="urn:microsoft.com/office/officeart/2005/8/layout/chevron2"/>
    <dgm:cxn modelId="{7BF0438D-6CFA-4270-88E8-8C213713167B}" type="presOf" srcId="{2D8F3327-963E-45F0-A7DA-FFDEA28DAB3F}" destId="{733871FD-735E-4F5B-BB67-1C18B6041D21}" srcOrd="0" destOrd="0" presId="urn:microsoft.com/office/officeart/2005/8/layout/chevron2"/>
    <dgm:cxn modelId="{E3ECA42D-9E9F-44D8-9915-613B6F3A1270}" srcId="{A985FDF0-EFC9-4654-BB48-F187378F08B3}" destId="{19614F00-5988-4D5C-A4AB-1445CE0F0228}" srcOrd="6" destOrd="0" parTransId="{3912B5EC-D963-4197-AD85-ACBBA6B4C6F7}" sibTransId="{4F37E8FD-6F30-48DF-8FC2-20C2F5879A77}"/>
    <dgm:cxn modelId="{53F1C019-F9FE-4615-AA8B-2028033BB6A0}" type="presOf" srcId="{A985FDF0-EFC9-4654-BB48-F187378F08B3}" destId="{AC5AA409-FEA6-47EE-A8E4-4D419F6A5663}" srcOrd="0" destOrd="0" presId="urn:microsoft.com/office/officeart/2005/8/layout/chevron2"/>
    <dgm:cxn modelId="{4D42D3F7-70DE-456A-A16D-48D072ED02A8}" srcId="{0FFE8788-88E7-4BF5-8784-BEADBD39B391}" destId="{A7F7E58E-574A-4A22-9141-2F18197A122E}" srcOrd="0" destOrd="0" parTransId="{7D60D9E8-1430-40D4-AFB9-7A5991899D6A}" sibTransId="{D263A5FC-4ABD-41AD-B40F-96D2C65C6E8C}"/>
    <dgm:cxn modelId="{FD9BE7C6-F5E0-4EA1-A492-98A05608676B}" srcId="{19614F00-5988-4D5C-A4AB-1445CE0F0228}" destId="{14AE9641-10AD-4BE6-9FE7-5A9155E46221}" srcOrd="0" destOrd="0" parTransId="{ABFE06FC-0B33-4063-9669-D15E46CE8A9F}" sibTransId="{E0A91AF2-F3E3-45A3-925B-C703079BD9F1}"/>
    <dgm:cxn modelId="{5BA5B806-F68E-4865-B575-38838CA46090}" type="presOf" srcId="{41D1166F-A2BC-4103-B5B5-B2ECDEED53AF}" destId="{2BC2D0CF-B270-4A27-B354-247182A40C74}" srcOrd="0" destOrd="0" presId="urn:microsoft.com/office/officeart/2005/8/layout/chevron2"/>
    <dgm:cxn modelId="{F7796272-4640-4922-88EA-2B7936AB15FE}" type="presOf" srcId="{4CAC5C92-B6F5-45C4-91D1-865A47C02393}" destId="{DFF7264E-B2A8-47B6-8514-62FB73A64C0B}" srcOrd="0" destOrd="0" presId="urn:microsoft.com/office/officeart/2005/8/layout/chevron2"/>
    <dgm:cxn modelId="{7CB00B08-7C9E-4021-AA35-BC56FAD9C73B}" srcId="{A985FDF0-EFC9-4654-BB48-F187378F08B3}" destId="{2090240E-EC8C-4B00-B0DD-42316ADC7003}" srcOrd="0" destOrd="0" parTransId="{BA91A720-850C-4BFE-8473-46D575ECDBF8}" sibTransId="{E5EE6EBD-CE3A-47DD-A7DD-FB6F92AB2071}"/>
    <dgm:cxn modelId="{0CBBA239-8ADE-4AA4-8935-61C229409284}" srcId="{4CAC5C92-B6F5-45C4-91D1-865A47C02393}" destId="{722B1582-FE35-4F94-A0AB-5DF1C0D50DB3}" srcOrd="0" destOrd="0" parTransId="{F4AD39A9-F5B5-479B-9FC4-6F47E45CE284}" sibTransId="{26449741-6A0C-4021-B3A1-2F9F620F1476}"/>
    <dgm:cxn modelId="{E62EF441-DB35-49E0-A9CA-3208BE4A2D67}" type="presParOf" srcId="{AC5AA409-FEA6-47EE-A8E4-4D419F6A5663}" destId="{0D0768B7-A731-4895-8083-72D125B4F49A}" srcOrd="0" destOrd="0" presId="urn:microsoft.com/office/officeart/2005/8/layout/chevron2"/>
    <dgm:cxn modelId="{EB343F28-00F3-488D-973C-1CD8F3279F89}" type="presParOf" srcId="{0D0768B7-A731-4895-8083-72D125B4F49A}" destId="{511460E1-BE3E-4C3C-89CE-284197CAB1DD}" srcOrd="0" destOrd="0" presId="urn:microsoft.com/office/officeart/2005/8/layout/chevron2"/>
    <dgm:cxn modelId="{638A8434-0CD9-41A4-B3AE-AB3E72762130}" type="presParOf" srcId="{0D0768B7-A731-4895-8083-72D125B4F49A}" destId="{331BF0AA-7819-4AE1-980E-DADDCE6D0DC4}" srcOrd="1" destOrd="0" presId="urn:microsoft.com/office/officeart/2005/8/layout/chevron2"/>
    <dgm:cxn modelId="{FE81B826-878A-4E7F-8CF8-9932BDC24661}" type="presParOf" srcId="{AC5AA409-FEA6-47EE-A8E4-4D419F6A5663}" destId="{E67B1A42-3047-40F1-BA10-8919A71AE9B6}" srcOrd="1" destOrd="0" presId="urn:microsoft.com/office/officeart/2005/8/layout/chevron2"/>
    <dgm:cxn modelId="{857CC792-A4B0-4BCB-A228-348CB923DE7F}" type="presParOf" srcId="{AC5AA409-FEA6-47EE-A8E4-4D419F6A5663}" destId="{BC6E7E62-4990-4D4D-8934-9792C80E754A}" srcOrd="2" destOrd="0" presId="urn:microsoft.com/office/officeart/2005/8/layout/chevron2"/>
    <dgm:cxn modelId="{089F64C5-8629-46E1-82C5-0BF09DE89E45}" type="presParOf" srcId="{BC6E7E62-4990-4D4D-8934-9792C80E754A}" destId="{61357885-A159-4A17-8FCA-36FA855072C3}" srcOrd="0" destOrd="0" presId="urn:microsoft.com/office/officeart/2005/8/layout/chevron2"/>
    <dgm:cxn modelId="{210CA208-8AA3-44F8-B813-321AACA331ED}" type="presParOf" srcId="{BC6E7E62-4990-4D4D-8934-9792C80E754A}" destId="{733871FD-735E-4F5B-BB67-1C18B6041D21}" srcOrd="1" destOrd="0" presId="urn:microsoft.com/office/officeart/2005/8/layout/chevron2"/>
    <dgm:cxn modelId="{70274485-B560-4502-8E98-BDEB29A97B97}" type="presParOf" srcId="{AC5AA409-FEA6-47EE-A8E4-4D419F6A5663}" destId="{F5903413-C5D2-4CDE-927B-77A47B3DBC0B}" srcOrd="3" destOrd="0" presId="urn:microsoft.com/office/officeart/2005/8/layout/chevron2"/>
    <dgm:cxn modelId="{869BADFD-2DCC-4062-8CAD-836D8E6F6781}" type="presParOf" srcId="{AC5AA409-FEA6-47EE-A8E4-4D419F6A5663}" destId="{11797FFB-82F3-4B34-B082-7526D1F7AE81}" srcOrd="4" destOrd="0" presId="urn:microsoft.com/office/officeart/2005/8/layout/chevron2"/>
    <dgm:cxn modelId="{082AF5D8-FA78-4E45-985E-CB74BF164BDB}" type="presParOf" srcId="{11797FFB-82F3-4B34-B082-7526D1F7AE81}" destId="{2BC2D0CF-B270-4A27-B354-247182A40C74}" srcOrd="0" destOrd="0" presId="urn:microsoft.com/office/officeart/2005/8/layout/chevron2"/>
    <dgm:cxn modelId="{91A0A7AF-DC22-4FEA-8F74-3273968290B5}" type="presParOf" srcId="{11797FFB-82F3-4B34-B082-7526D1F7AE81}" destId="{42CC4CFF-4F51-40B1-93B0-EB1A69E3F92A}" srcOrd="1" destOrd="0" presId="urn:microsoft.com/office/officeart/2005/8/layout/chevron2"/>
    <dgm:cxn modelId="{3A4F423E-F575-40DB-8975-0C8419ECAEB4}" type="presParOf" srcId="{AC5AA409-FEA6-47EE-A8E4-4D419F6A5663}" destId="{890CD0AD-046B-4E8C-BC46-D4A96E4C0975}" srcOrd="5" destOrd="0" presId="urn:microsoft.com/office/officeart/2005/8/layout/chevron2"/>
    <dgm:cxn modelId="{026DC1DA-AFC7-4024-8F9A-6C068B755D3D}" type="presParOf" srcId="{AC5AA409-FEA6-47EE-A8E4-4D419F6A5663}" destId="{7139BB43-29E1-4072-B140-588AC7B7581C}" srcOrd="6" destOrd="0" presId="urn:microsoft.com/office/officeart/2005/8/layout/chevron2"/>
    <dgm:cxn modelId="{FC96647B-EC5A-489A-BA1F-F4C453777268}" type="presParOf" srcId="{7139BB43-29E1-4072-B140-588AC7B7581C}" destId="{7D7C61C7-6EFC-4749-AC2C-BF6AB50E7554}" srcOrd="0" destOrd="0" presId="urn:microsoft.com/office/officeart/2005/8/layout/chevron2"/>
    <dgm:cxn modelId="{49E4C0D1-58FD-4191-8300-EEAA1A34EE6E}" type="presParOf" srcId="{7139BB43-29E1-4072-B140-588AC7B7581C}" destId="{40BE797F-A837-4F33-A64B-865D7DD4E38D}" srcOrd="1" destOrd="0" presId="urn:microsoft.com/office/officeart/2005/8/layout/chevron2"/>
    <dgm:cxn modelId="{50A77963-F8DF-4E09-8BDE-E1434D8BEC8C}" type="presParOf" srcId="{AC5AA409-FEA6-47EE-A8E4-4D419F6A5663}" destId="{42FB13CB-CB72-4F19-BBD7-716A8BAA5488}" srcOrd="7" destOrd="0" presId="urn:microsoft.com/office/officeart/2005/8/layout/chevron2"/>
    <dgm:cxn modelId="{8162BB26-B65F-432D-B841-4ACBF3AC7D1F}" type="presParOf" srcId="{AC5AA409-FEA6-47EE-A8E4-4D419F6A5663}" destId="{A65E16BC-4EB5-4357-A4B9-ED513EE39BED}" srcOrd="8" destOrd="0" presId="urn:microsoft.com/office/officeart/2005/8/layout/chevron2"/>
    <dgm:cxn modelId="{0A9A1127-61B0-4050-8772-18FC68A042B0}" type="presParOf" srcId="{A65E16BC-4EB5-4357-A4B9-ED513EE39BED}" destId="{BC4179C6-9296-4030-86AA-B8BAF15997A2}" srcOrd="0" destOrd="0" presId="urn:microsoft.com/office/officeart/2005/8/layout/chevron2"/>
    <dgm:cxn modelId="{FEE9ACB2-1793-45FF-BFC1-104A2AE6CB23}" type="presParOf" srcId="{A65E16BC-4EB5-4357-A4B9-ED513EE39BED}" destId="{923A92EE-D100-4E6A-A1C6-8F6ED064FA9E}" srcOrd="1" destOrd="0" presId="urn:microsoft.com/office/officeart/2005/8/layout/chevron2"/>
    <dgm:cxn modelId="{511D33DA-0051-4C55-9F8A-0FAADC5F625E}" type="presParOf" srcId="{AC5AA409-FEA6-47EE-A8E4-4D419F6A5663}" destId="{FEA8FA2B-D99D-4439-83EB-CF8052D1B8E8}" srcOrd="9" destOrd="0" presId="urn:microsoft.com/office/officeart/2005/8/layout/chevron2"/>
    <dgm:cxn modelId="{8E94B8B3-9421-4752-B0A5-9298DACDC7A8}" type="presParOf" srcId="{AC5AA409-FEA6-47EE-A8E4-4D419F6A5663}" destId="{8823F9CF-5605-4C9B-9225-2B2C9EC67BDB}" srcOrd="10" destOrd="0" presId="urn:microsoft.com/office/officeart/2005/8/layout/chevron2"/>
    <dgm:cxn modelId="{4637C0A6-61E8-409A-863E-B2A5E6786B24}" type="presParOf" srcId="{8823F9CF-5605-4C9B-9225-2B2C9EC67BDB}" destId="{FABE80F2-B2BA-4F9B-845F-A8250C3C9A7E}" srcOrd="0" destOrd="0" presId="urn:microsoft.com/office/officeart/2005/8/layout/chevron2"/>
    <dgm:cxn modelId="{817D9BA8-CCC2-4799-8EF2-AC27CB579C9D}" type="presParOf" srcId="{8823F9CF-5605-4C9B-9225-2B2C9EC67BDB}" destId="{AD43709D-5B93-43E5-AE46-450AD292E578}" srcOrd="1" destOrd="0" presId="urn:microsoft.com/office/officeart/2005/8/layout/chevron2"/>
    <dgm:cxn modelId="{96C5772B-9D15-43FF-97E5-ECCB5322122A}" type="presParOf" srcId="{AC5AA409-FEA6-47EE-A8E4-4D419F6A5663}" destId="{A7C75D6A-5EA2-4AA2-B403-F396FCDCC515}" srcOrd="11" destOrd="0" presId="urn:microsoft.com/office/officeart/2005/8/layout/chevron2"/>
    <dgm:cxn modelId="{E7ECAF6D-D925-4D8F-91BB-9AA0EC6F8CB9}" type="presParOf" srcId="{AC5AA409-FEA6-47EE-A8E4-4D419F6A5663}" destId="{F8861162-01AE-4E3D-825F-C850FCE7590D}" srcOrd="12" destOrd="0" presId="urn:microsoft.com/office/officeart/2005/8/layout/chevron2"/>
    <dgm:cxn modelId="{7007C338-398C-48EA-8557-2EB61F6F37E6}" type="presParOf" srcId="{F8861162-01AE-4E3D-825F-C850FCE7590D}" destId="{26EFF142-1BA4-46C2-A444-448E79E0265E}" srcOrd="0" destOrd="0" presId="urn:microsoft.com/office/officeart/2005/8/layout/chevron2"/>
    <dgm:cxn modelId="{0062E620-657E-4C66-91FA-11BA446A62D4}" type="presParOf" srcId="{F8861162-01AE-4E3D-825F-C850FCE7590D}" destId="{52A59176-CE18-4D80-A149-5AE21AACEC15}" srcOrd="1" destOrd="0" presId="urn:microsoft.com/office/officeart/2005/8/layout/chevron2"/>
    <dgm:cxn modelId="{03C95C78-C58F-439B-82F3-BB70263B8D0C}" type="presParOf" srcId="{AC5AA409-FEA6-47EE-A8E4-4D419F6A5663}" destId="{491CFF0E-7750-4190-AD96-63210ED84E00}" srcOrd="13" destOrd="0" presId="urn:microsoft.com/office/officeart/2005/8/layout/chevron2"/>
    <dgm:cxn modelId="{E15F169D-B154-4538-825F-D9355A7610E0}" type="presParOf" srcId="{AC5AA409-FEA6-47EE-A8E4-4D419F6A5663}" destId="{CF7B4573-519C-4318-BEB6-FC6BB3CC0E95}" srcOrd="14" destOrd="0" presId="urn:microsoft.com/office/officeart/2005/8/layout/chevron2"/>
    <dgm:cxn modelId="{1AED72C3-FAF1-45E0-A3E0-7C4E0A24EAE4}" type="presParOf" srcId="{CF7B4573-519C-4318-BEB6-FC6BB3CC0E95}" destId="{43076A47-0BF5-49EC-98D1-0DD81EF3B898}" srcOrd="0" destOrd="0" presId="urn:microsoft.com/office/officeart/2005/8/layout/chevron2"/>
    <dgm:cxn modelId="{8DBC1E19-2010-427B-9AC3-25CDF9EA4142}" type="presParOf" srcId="{CF7B4573-519C-4318-BEB6-FC6BB3CC0E95}" destId="{E8C6307E-44EB-40A6-B305-6B83F6FAB7CE}" srcOrd="1" destOrd="0" presId="urn:microsoft.com/office/officeart/2005/8/layout/chevron2"/>
    <dgm:cxn modelId="{7727D825-6131-4F21-B577-35273B059E56}" type="presParOf" srcId="{AC5AA409-FEA6-47EE-A8E4-4D419F6A5663}" destId="{F87FCD15-E8B5-402B-8DAA-0F115B31F06C}" srcOrd="15" destOrd="0" presId="urn:microsoft.com/office/officeart/2005/8/layout/chevron2"/>
    <dgm:cxn modelId="{64D27665-AD1A-4AB9-B2F9-D457EF3059B6}" type="presParOf" srcId="{AC5AA409-FEA6-47EE-A8E4-4D419F6A5663}" destId="{A9DC545F-380A-4C7B-BBA6-610350A7E0CB}" srcOrd="16" destOrd="0" presId="urn:microsoft.com/office/officeart/2005/8/layout/chevron2"/>
    <dgm:cxn modelId="{9CBF6E37-C4E8-4FC3-B3B5-9C046137281C}" type="presParOf" srcId="{A9DC545F-380A-4C7B-BBA6-610350A7E0CB}" destId="{DFF7264E-B2A8-47B6-8514-62FB73A64C0B}" srcOrd="0" destOrd="0" presId="urn:microsoft.com/office/officeart/2005/8/layout/chevron2"/>
    <dgm:cxn modelId="{007CE2C8-9333-4286-9FF2-50E821752E89}" type="presParOf" srcId="{A9DC545F-380A-4C7B-BBA6-610350A7E0CB}" destId="{F59ADE54-C9A5-4DBC-B71F-89C5D5514569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9716E-63A5-46CC-A59B-94B33D8428F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3E6D9157-2B3C-40CD-B2E1-6F1A245CCFB6}">
      <dgm:prSet phldrT="[Text]"/>
      <dgm:spPr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en-US" b="1" dirty="0" smtClean="0"/>
            <a:t>Shopping by scanning QR code</a:t>
          </a:r>
          <a:endParaRPr lang="en-US" b="1" dirty="0"/>
        </a:p>
      </dgm:t>
    </dgm:pt>
    <dgm:pt modelId="{F195D5E6-C7D7-4729-A5FE-C709775CA946}" type="parTrans" cxnId="{33DBEE3F-055C-4077-8477-C5B5A23D5666}">
      <dgm:prSet/>
      <dgm:spPr/>
      <dgm:t>
        <a:bodyPr/>
        <a:lstStyle/>
        <a:p>
          <a:pPr algn="ctr"/>
          <a:endParaRPr lang="en-US"/>
        </a:p>
      </dgm:t>
    </dgm:pt>
    <dgm:pt modelId="{01FE0C92-7656-4F87-9961-9B15E2E8A689}" type="sibTrans" cxnId="{33DBEE3F-055C-4077-8477-C5B5A23D5666}">
      <dgm:prSet/>
      <dgm:spPr/>
      <dgm:t>
        <a:bodyPr/>
        <a:lstStyle/>
        <a:p>
          <a:pPr algn="ctr"/>
          <a:endParaRPr lang="en-US"/>
        </a:p>
      </dgm:t>
    </dgm:pt>
    <dgm:pt modelId="{54DFB70B-B38E-42FF-A8FA-D4A7B0D4A87F}">
      <dgm:prSet phldrT="[Text]"/>
      <dgm:spPr>
        <a:solidFill>
          <a:srgbClr val="6699FF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en-US" b="1" dirty="0" smtClean="0">
              <a:solidFill>
                <a:schemeClr val="accent3"/>
              </a:solidFill>
            </a:rPr>
            <a:t>Transfer money to another BMW user</a:t>
          </a:r>
          <a:endParaRPr lang="en-US" b="1" dirty="0">
            <a:solidFill>
              <a:schemeClr val="accent3"/>
            </a:solidFill>
          </a:endParaRPr>
        </a:p>
      </dgm:t>
    </dgm:pt>
    <dgm:pt modelId="{49D749F3-DAA2-40E4-97D8-B749CB9CBB94}" type="parTrans" cxnId="{52C4E926-BA1C-4A20-AAD3-446FF1C72055}">
      <dgm:prSet/>
      <dgm:spPr/>
      <dgm:t>
        <a:bodyPr/>
        <a:lstStyle/>
        <a:p>
          <a:pPr algn="ctr"/>
          <a:endParaRPr lang="en-US"/>
        </a:p>
      </dgm:t>
    </dgm:pt>
    <dgm:pt modelId="{1720BAD3-4DB3-4507-90F8-C94B60685CA9}" type="sibTrans" cxnId="{52C4E926-BA1C-4A20-AAD3-446FF1C72055}">
      <dgm:prSet/>
      <dgm:spPr/>
      <dgm:t>
        <a:bodyPr/>
        <a:lstStyle/>
        <a:p>
          <a:pPr algn="ctr"/>
          <a:endParaRPr lang="en-US"/>
        </a:p>
      </dgm:t>
    </dgm:pt>
    <dgm:pt modelId="{B127BF53-2B87-48C7-8248-65141924461B}">
      <dgm:prSet phldrT="[Text]"/>
      <dgm:spPr>
        <a:solidFill>
          <a:srgbClr val="6699FF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en-US" b="1" dirty="0" smtClean="0"/>
            <a:t>Request money from another BMW user</a:t>
          </a:r>
          <a:endParaRPr lang="en-US" b="1" dirty="0"/>
        </a:p>
      </dgm:t>
    </dgm:pt>
    <dgm:pt modelId="{4C59FB8C-B014-4666-B92C-5B2681741232}" type="parTrans" cxnId="{4A34E94A-2740-44FC-8570-76E2A8F88BE1}">
      <dgm:prSet/>
      <dgm:spPr/>
      <dgm:t>
        <a:bodyPr/>
        <a:lstStyle/>
        <a:p>
          <a:pPr algn="ctr"/>
          <a:endParaRPr lang="en-US"/>
        </a:p>
      </dgm:t>
    </dgm:pt>
    <dgm:pt modelId="{8FA4D23A-738E-4F32-9A22-338088B399B8}" type="sibTrans" cxnId="{4A34E94A-2740-44FC-8570-76E2A8F88BE1}">
      <dgm:prSet/>
      <dgm:spPr/>
      <dgm:t>
        <a:bodyPr/>
        <a:lstStyle/>
        <a:p>
          <a:pPr algn="ctr"/>
          <a:endParaRPr lang="en-US"/>
        </a:p>
      </dgm:t>
    </dgm:pt>
    <dgm:pt modelId="{3C4AD97F-6EB0-4B0D-824B-ABD76DD57470}">
      <dgm:prSet phldrT="[Text]"/>
      <dgm:spPr>
        <a:solidFill>
          <a:srgbClr val="6699FF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en-US" b="1" dirty="0" smtClean="0"/>
            <a:t>View transactions history</a:t>
          </a:r>
          <a:endParaRPr lang="en-US" b="1" dirty="0"/>
        </a:p>
      </dgm:t>
    </dgm:pt>
    <dgm:pt modelId="{7D892203-FD15-4C77-B001-B70B230D9657}" type="parTrans" cxnId="{83FDA45A-EE14-4B09-8BF4-B380C9649D5C}">
      <dgm:prSet/>
      <dgm:spPr/>
      <dgm:t>
        <a:bodyPr/>
        <a:lstStyle/>
        <a:p>
          <a:pPr algn="ctr"/>
          <a:endParaRPr lang="en-US"/>
        </a:p>
      </dgm:t>
    </dgm:pt>
    <dgm:pt modelId="{C18D869F-22BF-4E3D-B51B-100B70297E4A}" type="sibTrans" cxnId="{83FDA45A-EE14-4B09-8BF4-B380C9649D5C}">
      <dgm:prSet/>
      <dgm:spPr/>
      <dgm:t>
        <a:bodyPr/>
        <a:lstStyle/>
        <a:p>
          <a:pPr algn="ctr"/>
          <a:endParaRPr lang="en-US"/>
        </a:p>
      </dgm:t>
    </dgm:pt>
    <dgm:pt modelId="{0C931B3F-A902-4E80-9B77-D9B067A97A53}">
      <dgm:prSet phldrT="[Text]"/>
      <dgm:spPr>
        <a:solidFill>
          <a:srgbClr val="6699FF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en-US" b="1" dirty="0" smtClean="0"/>
            <a:t>View account information</a:t>
          </a:r>
          <a:endParaRPr lang="en-US" b="1" dirty="0"/>
        </a:p>
      </dgm:t>
    </dgm:pt>
    <dgm:pt modelId="{893B235F-7835-4D7E-B0D2-84D3DAC1AB09}" type="parTrans" cxnId="{E533D786-26DA-4964-A45F-1B5B632A83A6}">
      <dgm:prSet/>
      <dgm:spPr/>
      <dgm:t>
        <a:bodyPr/>
        <a:lstStyle/>
        <a:p>
          <a:pPr algn="ctr"/>
          <a:endParaRPr lang="en-US"/>
        </a:p>
      </dgm:t>
    </dgm:pt>
    <dgm:pt modelId="{09A8097E-BA59-4C27-A8A8-2805D383C67E}" type="sibTrans" cxnId="{E533D786-26DA-4964-A45F-1B5B632A83A6}">
      <dgm:prSet/>
      <dgm:spPr/>
      <dgm:t>
        <a:bodyPr/>
        <a:lstStyle/>
        <a:p>
          <a:pPr algn="ctr"/>
          <a:endParaRPr lang="en-US"/>
        </a:p>
      </dgm:t>
    </dgm:pt>
    <dgm:pt modelId="{18703DFD-6DBC-4AEF-8DF1-58EBB6FAA63B}" type="pres">
      <dgm:prSet presAssocID="{1839716E-63A5-46CC-A59B-94B33D8428F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1BEB9F-2356-4A61-B945-DAD3C4687DDE}" type="pres">
      <dgm:prSet presAssocID="{1839716E-63A5-46CC-A59B-94B33D8428F7}" presName="matrix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A36921BC-4F9D-4ADD-8F23-59A9F2CBD3BB}" type="pres">
      <dgm:prSet presAssocID="{1839716E-63A5-46CC-A59B-94B33D8428F7}" presName="tile1" presStyleLbl="node1" presStyleIdx="0" presStyleCnt="4"/>
      <dgm:spPr/>
      <dgm:t>
        <a:bodyPr/>
        <a:lstStyle/>
        <a:p>
          <a:endParaRPr lang="en-US"/>
        </a:p>
      </dgm:t>
    </dgm:pt>
    <dgm:pt modelId="{0B17CA1F-28F4-426A-8F4C-5D770F35C779}" type="pres">
      <dgm:prSet presAssocID="{1839716E-63A5-46CC-A59B-94B33D8428F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95A36-F0DA-44A5-900E-600F24B7DE01}" type="pres">
      <dgm:prSet presAssocID="{1839716E-63A5-46CC-A59B-94B33D8428F7}" presName="tile2" presStyleLbl="node1" presStyleIdx="1" presStyleCnt="4"/>
      <dgm:spPr/>
      <dgm:t>
        <a:bodyPr/>
        <a:lstStyle/>
        <a:p>
          <a:endParaRPr lang="en-US"/>
        </a:p>
      </dgm:t>
    </dgm:pt>
    <dgm:pt modelId="{F6F6D42B-C399-4E6F-A373-6EA67BF0ECAC}" type="pres">
      <dgm:prSet presAssocID="{1839716E-63A5-46CC-A59B-94B33D8428F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370D4-F65A-4574-B5F3-0D0606D7B42D}" type="pres">
      <dgm:prSet presAssocID="{1839716E-63A5-46CC-A59B-94B33D8428F7}" presName="tile3" presStyleLbl="node1" presStyleIdx="2" presStyleCnt="4"/>
      <dgm:spPr/>
      <dgm:t>
        <a:bodyPr/>
        <a:lstStyle/>
        <a:p>
          <a:endParaRPr lang="en-US"/>
        </a:p>
      </dgm:t>
    </dgm:pt>
    <dgm:pt modelId="{EC180A22-00F7-4695-B3C1-753F756AE2A1}" type="pres">
      <dgm:prSet presAssocID="{1839716E-63A5-46CC-A59B-94B33D8428F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E7864-6EC5-4A32-8473-96CD72E75207}" type="pres">
      <dgm:prSet presAssocID="{1839716E-63A5-46CC-A59B-94B33D8428F7}" presName="tile4" presStyleLbl="node1" presStyleIdx="3" presStyleCnt="4"/>
      <dgm:spPr/>
      <dgm:t>
        <a:bodyPr/>
        <a:lstStyle/>
        <a:p>
          <a:endParaRPr lang="en-US"/>
        </a:p>
      </dgm:t>
    </dgm:pt>
    <dgm:pt modelId="{EC517765-1A3E-470F-A18B-D5C565CE2B59}" type="pres">
      <dgm:prSet presAssocID="{1839716E-63A5-46CC-A59B-94B33D8428F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3FE92-856A-4E9A-AD7C-28F7D528874F}" type="pres">
      <dgm:prSet presAssocID="{1839716E-63A5-46CC-A59B-94B33D8428F7}" presName="centerTile" presStyleLbl="fgShp" presStyleIdx="0" presStyleCnt="1" custScaleX="125000" custScaleY="16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D1854-1A1D-4FEC-ABBB-4BD1D5710156}" type="presOf" srcId="{0C931B3F-A902-4E80-9B77-D9B067A97A53}" destId="{C9BE7864-6EC5-4A32-8473-96CD72E75207}" srcOrd="0" destOrd="0" presId="urn:microsoft.com/office/officeart/2005/8/layout/matrix1"/>
    <dgm:cxn modelId="{52C4E926-BA1C-4A20-AAD3-446FF1C72055}" srcId="{3E6D9157-2B3C-40CD-B2E1-6F1A245CCFB6}" destId="{54DFB70B-B38E-42FF-A8FA-D4A7B0D4A87F}" srcOrd="0" destOrd="0" parTransId="{49D749F3-DAA2-40E4-97D8-B749CB9CBB94}" sibTransId="{1720BAD3-4DB3-4507-90F8-C94B60685CA9}"/>
    <dgm:cxn modelId="{84C9399F-D3FC-4750-9EEE-FD840EA056EC}" type="presOf" srcId="{B127BF53-2B87-48C7-8248-65141924461B}" destId="{F6F6D42B-C399-4E6F-A373-6EA67BF0ECAC}" srcOrd="1" destOrd="0" presId="urn:microsoft.com/office/officeart/2005/8/layout/matrix1"/>
    <dgm:cxn modelId="{E533D786-26DA-4964-A45F-1B5B632A83A6}" srcId="{3E6D9157-2B3C-40CD-B2E1-6F1A245CCFB6}" destId="{0C931B3F-A902-4E80-9B77-D9B067A97A53}" srcOrd="3" destOrd="0" parTransId="{893B235F-7835-4D7E-B0D2-84D3DAC1AB09}" sibTransId="{09A8097E-BA59-4C27-A8A8-2805D383C67E}"/>
    <dgm:cxn modelId="{33DBEE3F-055C-4077-8477-C5B5A23D5666}" srcId="{1839716E-63A5-46CC-A59B-94B33D8428F7}" destId="{3E6D9157-2B3C-40CD-B2E1-6F1A245CCFB6}" srcOrd="0" destOrd="0" parTransId="{F195D5E6-C7D7-4729-A5FE-C709775CA946}" sibTransId="{01FE0C92-7656-4F87-9961-9B15E2E8A689}"/>
    <dgm:cxn modelId="{345B8A7D-446F-4719-A724-162CB6DBED73}" type="presOf" srcId="{1839716E-63A5-46CC-A59B-94B33D8428F7}" destId="{18703DFD-6DBC-4AEF-8DF1-58EBB6FAA63B}" srcOrd="0" destOrd="0" presId="urn:microsoft.com/office/officeart/2005/8/layout/matrix1"/>
    <dgm:cxn modelId="{BF8F6E1C-F582-47D2-B65F-7089AA041BAA}" type="presOf" srcId="{3C4AD97F-6EB0-4B0D-824B-ABD76DD57470}" destId="{481370D4-F65A-4574-B5F3-0D0606D7B42D}" srcOrd="0" destOrd="0" presId="urn:microsoft.com/office/officeart/2005/8/layout/matrix1"/>
    <dgm:cxn modelId="{83FDA45A-EE14-4B09-8BF4-B380C9649D5C}" srcId="{3E6D9157-2B3C-40CD-B2E1-6F1A245CCFB6}" destId="{3C4AD97F-6EB0-4B0D-824B-ABD76DD57470}" srcOrd="2" destOrd="0" parTransId="{7D892203-FD15-4C77-B001-B70B230D9657}" sibTransId="{C18D869F-22BF-4E3D-B51B-100B70297E4A}"/>
    <dgm:cxn modelId="{390D21F3-EB2B-481E-97CD-3CBC6CA99FDF}" type="presOf" srcId="{B127BF53-2B87-48C7-8248-65141924461B}" destId="{8A695A36-F0DA-44A5-900E-600F24B7DE01}" srcOrd="0" destOrd="0" presId="urn:microsoft.com/office/officeart/2005/8/layout/matrix1"/>
    <dgm:cxn modelId="{2EAB8F03-7FE9-4FBD-849E-DF3DF3012D5C}" type="presOf" srcId="{3C4AD97F-6EB0-4B0D-824B-ABD76DD57470}" destId="{EC180A22-00F7-4695-B3C1-753F756AE2A1}" srcOrd="1" destOrd="0" presId="urn:microsoft.com/office/officeart/2005/8/layout/matrix1"/>
    <dgm:cxn modelId="{E3131103-4A8A-46B5-A130-1754F5DBFAF4}" type="presOf" srcId="{54DFB70B-B38E-42FF-A8FA-D4A7B0D4A87F}" destId="{A36921BC-4F9D-4ADD-8F23-59A9F2CBD3BB}" srcOrd="0" destOrd="0" presId="urn:microsoft.com/office/officeart/2005/8/layout/matrix1"/>
    <dgm:cxn modelId="{C154A442-E525-4649-BBC5-C3EA98FAD518}" type="presOf" srcId="{54DFB70B-B38E-42FF-A8FA-D4A7B0D4A87F}" destId="{0B17CA1F-28F4-426A-8F4C-5D770F35C779}" srcOrd="1" destOrd="0" presId="urn:microsoft.com/office/officeart/2005/8/layout/matrix1"/>
    <dgm:cxn modelId="{39D403A9-86C4-4882-BEF3-6C6026AC0DB9}" type="presOf" srcId="{3E6D9157-2B3C-40CD-B2E1-6F1A245CCFB6}" destId="{E353FE92-856A-4E9A-AD7C-28F7D528874F}" srcOrd="0" destOrd="0" presId="urn:microsoft.com/office/officeart/2005/8/layout/matrix1"/>
    <dgm:cxn modelId="{F2E71FA8-4FE9-452C-B343-5670852062E4}" type="presOf" srcId="{0C931B3F-A902-4E80-9B77-D9B067A97A53}" destId="{EC517765-1A3E-470F-A18B-D5C565CE2B59}" srcOrd="1" destOrd="0" presId="urn:microsoft.com/office/officeart/2005/8/layout/matrix1"/>
    <dgm:cxn modelId="{4A34E94A-2740-44FC-8570-76E2A8F88BE1}" srcId="{3E6D9157-2B3C-40CD-B2E1-6F1A245CCFB6}" destId="{B127BF53-2B87-48C7-8248-65141924461B}" srcOrd="1" destOrd="0" parTransId="{4C59FB8C-B014-4666-B92C-5B2681741232}" sibTransId="{8FA4D23A-738E-4F32-9A22-338088B399B8}"/>
    <dgm:cxn modelId="{211FC1B4-63F5-41E8-B654-838F6F62D386}" type="presParOf" srcId="{18703DFD-6DBC-4AEF-8DF1-58EBB6FAA63B}" destId="{ED1BEB9F-2356-4A61-B945-DAD3C4687DDE}" srcOrd="0" destOrd="0" presId="urn:microsoft.com/office/officeart/2005/8/layout/matrix1"/>
    <dgm:cxn modelId="{14D56CF8-4F8E-4720-8D63-BF49DA9BA7FA}" type="presParOf" srcId="{ED1BEB9F-2356-4A61-B945-DAD3C4687DDE}" destId="{A36921BC-4F9D-4ADD-8F23-59A9F2CBD3BB}" srcOrd="0" destOrd="0" presId="urn:microsoft.com/office/officeart/2005/8/layout/matrix1"/>
    <dgm:cxn modelId="{1E5C03A8-3EC2-43EA-8D3C-A69CF7576C96}" type="presParOf" srcId="{ED1BEB9F-2356-4A61-B945-DAD3C4687DDE}" destId="{0B17CA1F-28F4-426A-8F4C-5D770F35C779}" srcOrd="1" destOrd="0" presId="urn:microsoft.com/office/officeart/2005/8/layout/matrix1"/>
    <dgm:cxn modelId="{A6EA74A1-0D3E-4480-A2F3-5AF9983E730A}" type="presParOf" srcId="{ED1BEB9F-2356-4A61-B945-DAD3C4687DDE}" destId="{8A695A36-F0DA-44A5-900E-600F24B7DE01}" srcOrd="2" destOrd="0" presId="urn:microsoft.com/office/officeart/2005/8/layout/matrix1"/>
    <dgm:cxn modelId="{4068891E-8A68-42E7-AE8B-27E2738031FA}" type="presParOf" srcId="{ED1BEB9F-2356-4A61-B945-DAD3C4687DDE}" destId="{F6F6D42B-C399-4E6F-A373-6EA67BF0ECAC}" srcOrd="3" destOrd="0" presId="urn:microsoft.com/office/officeart/2005/8/layout/matrix1"/>
    <dgm:cxn modelId="{30E4F95A-756A-48B1-B876-87F22D8E39B3}" type="presParOf" srcId="{ED1BEB9F-2356-4A61-B945-DAD3C4687DDE}" destId="{481370D4-F65A-4574-B5F3-0D0606D7B42D}" srcOrd="4" destOrd="0" presId="urn:microsoft.com/office/officeart/2005/8/layout/matrix1"/>
    <dgm:cxn modelId="{D514B79A-FFE8-45BE-B29D-26FCA101E6F7}" type="presParOf" srcId="{ED1BEB9F-2356-4A61-B945-DAD3C4687DDE}" destId="{EC180A22-00F7-4695-B3C1-753F756AE2A1}" srcOrd="5" destOrd="0" presId="urn:microsoft.com/office/officeart/2005/8/layout/matrix1"/>
    <dgm:cxn modelId="{88DB91E2-6C82-4905-9AF3-C4FBE5115394}" type="presParOf" srcId="{ED1BEB9F-2356-4A61-B945-DAD3C4687DDE}" destId="{C9BE7864-6EC5-4A32-8473-96CD72E75207}" srcOrd="6" destOrd="0" presId="urn:microsoft.com/office/officeart/2005/8/layout/matrix1"/>
    <dgm:cxn modelId="{38A19B52-5B39-417D-948B-AA31F9524178}" type="presParOf" srcId="{ED1BEB9F-2356-4A61-B945-DAD3C4687DDE}" destId="{EC517765-1A3E-470F-A18B-D5C565CE2B59}" srcOrd="7" destOrd="0" presId="urn:microsoft.com/office/officeart/2005/8/layout/matrix1"/>
    <dgm:cxn modelId="{AB33EC92-C601-4496-A100-F2F4441B0077}" type="presParOf" srcId="{18703DFD-6DBC-4AEF-8DF1-58EBB6FAA63B}" destId="{E353FE92-856A-4E9A-AD7C-28F7D528874F}" srcOrd="1" destOrd="0" presId="urn:microsoft.com/office/officeart/2005/8/layout/matrix1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DBA1DC-9C37-4E1A-8B92-3F7AA9C2898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E51A979-6743-48AC-A96D-6BE43E9EA20C}">
      <dgm:prSet phldrT="[Text]"/>
      <dgm:spPr>
        <a:solidFill>
          <a:srgbClr val="66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Test plan</a:t>
          </a:r>
          <a:endParaRPr lang="en-US" dirty="0"/>
        </a:p>
      </dgm:t>
    </dgm:pt>
    <dgm:pt modelId="{AEB22C5F-F964-4867-9CD9-C8120A565236}" type="parTrans" cxnId="{7F92F3B0-B2D6-448D-826B-9EC80534BE77}">
      <dgm:prSet/>
      <dgm:spPr/>
      <dgm:t>
        <a:bodyPr/>
        <a:lstStyle/>
        <a:p>
          <a:endParaRPr lang="en-US"/>
        </a:p>
      </dgm:t>
    </dgm:pt>
    <dgm:pt modelId="{313054B5-1952-4111-B5E2-46997825B7CF}" type="sibTrans" cxnId="{7F92F3B0-B2D6-448D-826B-9EC80534BE77}">
      <dgm:prSet/>
      <dgm:spPr/>
      <dgm:t>
        <a:bodyPr/>
        <a:lstStyle/>
        <a:p>
          <a:endParaRPr lang="en-US"/>
        </a:p>
      </dgm:t>
    </dgm:pt>
    <dgm:pt modelId="{DBD28C5E-4130-4EDA-9923-84F9253B148C}">
      <dgm:prSet phldrT="[Text]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/>
            <a:t>Create test case</a:t>
          </a:r>
          <a:endParaRPr lang="en-US" dirty="0"/>
        </a:p>
      </dgm:t>
    </dgm:pt>
    <dgm:pt modelId="{4D46A007-E5B6-465F-A9D1-6CE38A97085D}" type="parTrans" cxnId="{1D87B102-E3DC-473A-ABF7-0F4E167DC90D}">
      <dgm:prSet/>
      <dgm:spPr/>
      <dgm:t>
        <a:bodyPr/>
        <a:lstStyle/>
        <a:p>
          <a:endParaRPr lang="en-US"/>
        </a:p>
      </dgm:t>
    </dgm:pt>
    <dgm:pt modelId="{7014919A-872A-4BD5-AE04-A689139104D1}" type="sibTrans" cxnId="{1D87B102-E3DC-473A-ABF7-0F4E167DC90D}">
      <dgm:prSet/>
      <dgm:spPr/>
      <dgm:t>
        <a:bodyPr/>
        <a:lstStyle/>
        <a:p>
          <a:endParaRPr lang="en-US"/>
        </a:p>
      </dgm:t>
    </dgm:pt>
    <dgm:pt modelId="{A083756A-2879-4E20-8742-0A9A6F121CE7}">
      <dgm:prSet phldrT="[Text]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/>
            <a:t>Review TC</a:t>
          </a:r>
          <a:endParaRPr lang="en-US" dirty="0"/>
        </a:p>
      </dgm:t>
    </dgm:pt>
    <dgm:pt modelId="{92D19A0D-36DC-46B4-A85D-46FD6777ED8E}" type="parTrans" cxnId="{31987A80-37CF-4CCA-875A-3DDA19A7ED44}">
      <dgm:prSet/>
      <dgm:spPr/>
      <dgm:t>
        <a:bodyPr/>
        <a:lstStyle/>
        <a:p>
          <a:endParaRPr lang="en-US"/>
        </a:p>
      </dgm:t>
    </dgm:pt>
    <dgm:pt modelId="{946D6BA5-F01C-4A0A-9B55-5714EEDB84EE}" type="sibTrans" cxnId="{31987A80-37CF-4CCA-875A-3DDA19A7ED44}">
      <dgm:prSet/>
      <dgm:spPr/>
      <dgm:t>
        <a:bodyPr/>
        <a:lstStyle/>
        <a:p>
          <a:endParaRPr lang="en-US"/>
        </a:p>
      </dgm:t>
    </dgm:pt>
    <dgm:pt modelId="{21ECE2D7-A4E6-43C4-BF35-BDD9BF7D855E}">
      <dgm:prSet/>
      <dgm:spPr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/>
            <a:t>Execute test</a:t>
          </a:r>
          <a:endParaRPr lang="en-US" dirty="0"/>
        </a:p>
      </dgm:t>
    </dgm:pt>
    <dgm:pt modelId="{166AAA04-5B7C-41CA-A740-766D53B2560A}" type="parTrans" cxnId="{8F17AF08-6CD0-4353-8FCF-7AED28432E12}">
      <dgm:prSet/>
      <dgm:spPr/>
      <dgm:t>
        <a:bodyPr/>
        <a:lstStyle/>
        <a:p>
          <a:endParaRPr lang="en-US"/>
        </a:p>
      </dgm:t>
    </dgm:pt>
    <dgm:pt modelId="{E250B28F-52DB-4B16-A44B-12007F2DEDC6}" type="sibTrans" cxnId="{8F17AF08-6CD0-4353-8FCF-7AED28432E12}">
      <dgm:prSet/>
      <dgm:spPr/>
      <dgm:t>
        <a:bodyPr/>
        <a:lstStyle/>
        <a:p>
          <a:endParaRPr lang="en-US"/>
        </a:p>
      </dgm:t>
    </dgm:pt>
    <dgm:pt modelId="{2FBF4835-A585-4006-885F-2DDBED111CF5}" type="pres">
      <dgm:prSet presAssocID="{2ADBA1DC-9C37-4E1A-8B92-3F7AA9C2898C}" presName="CompostProcess" presStyleCnt="0">
        <dgm:presLayoutVars>
          <dgm:dir/>
          <dgm:resizeHandles val="exact"/>
        </dgm:presLayoutVars>
      </dgm:prSet>
      <dgm:spPr/>
    </dgm:pt>
    <dgm:pt modelId="{37988761-B179-4BA5-B5DC-6193247545EE}" type="pres">
      <dgm:prSet presAssocID="{2ADBA1DC-9C37-4E1A-8B92-3F7AA9C2898C}" presName="arrow" presStyleLbl="bgShp" presStyleIdx="0" presStyleCnt="1"/>
      <dgm:spPr>
        <a:solidFill>
          <a:schemeClr val="bg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A7C56820-978F-4CAE-B9EB-2E6E612C7360}" type="pres">
      <dgm:prSet presAssocID="{2ADBA1DC-9C37-4E1A-8B92-3F7AA9C2898C}" presName="linearProcess" presStyleCnt="0"/>
      <dgm:spPr/>
    </dgm:pt>
    <dgm:pt modelId="{04A6DF56-35E4-46E5-A24D-F33EF390680F}" type="pres">
      <dgm:prSet presAssocID="{1E51A979-6743-48AC-A96D-6BE43E9EA20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84293-AD4D-4301-A860-3ACCFB4BE5DE}" type="pres">
      <dgm:prSet presAssocID="{313054B5-1952-4111-B5E2-46997825B7CF}" presName="sibTrans" presStyleCnt="0"/>
      <dgm:spPr/>
    </dgm:pt>
    <dgm:pt modelId="{0876E9D2-9A75-4455-911D-456C44B7427A}" type="pres">
      <dgm:prSet presAssocID="{DBD28C5E-4130-4EDA-9923-84F9253B148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DBE5-CC50-472D-BDAB-ED1B6974183F}" type="pres">
      <dgm:prSet presAssocID="{7014919A-872A-4BD5-AE04-A689139104D1}" presName="sibTrans" presStyleCnt="0"/>
      <dgm:spPr/>
    </dgm:pt>
    <dgm:pt modelId="{97BC4AFB-6A4B-4D1E-8BA1-65153A2973BB}" type="pres">
      <dgm:prSet presAssocID="{A083756A-2879-4E20-8742-0A9A6F121CE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79B3-A4FB-4361-BFF0-B424B24A3CC9}" type="pres">
      <dgm:prSet presAssocID="{946D6BA5-F01C-4A0A-9B55-5714EEDB84EE}" presName="sibTrans" presStyleCnt="0"/>
      <dgm:spPr/>
    </dgm:pt>
    <dgm:pt modelId="{CE321174-ABE6-4198-B016-112AEA6559EB}" type="pres">
      <dgm:prSet presAssocID="{21ECE2D7-A4E6-43C4-BF35-BDD9BF7D855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8409F4-2332-4A2A-9F99-24A6203099E9}" type="presOf" srcId="{21ECE2D7-A4E6-43C4-BF35-BDD9BF7D855E}" destId="{CE321174-ABE6-4198-B016-112AEA6559EB}" srcOrd="0" destOrd="0" presId="urn:microsoft.com/office/officeart/2005/8/layout/hProcess9"/>
    <dgm:cxn modelId="{31987A80-37CF-4CCA-875A-3DDA19A7ED44}" srcId="{2ADBA1DC-9C37-4E1A-8B92-3F7AA9C2898C}" destId="{A083756A-2879-4E20-8742-0A9A6F121CE7}" srcOrd="2" destOrd="0" parTransId="{92D19A0D-36DC-46B4-A85D-46FD6777ED8E}" sibTransId="{946D6BA5-F01C-4A0A-9B55-5714EEDB84EE}"/>
    <dgm:cxn modelId="{A084F974-1915-420A-81BC-B15CED0923BE}" type="presOf" srcId="{DBD28C5E-4130-4EDA-9923-84F9253B148C}" destId="{0876E9D2-9A75-4455-911D-456C44B7427A}" srcOrd="0" destOrd="0" presId="urn:microsoft.com/office/officeart/2005/8/layout/hProcess9"/>
    <dgm:cxn modelId="{8F17AF08-6CD0-4353-8FCF-7AED28432E12}" srcId="{2ADBA1DC-9C37-4E1A-8B92-3F7AA9C2898C}" destId="{21ECE2D7-A4E6-43C4-BF35-BDD9BF7D855E}" srcOrd="3" destOrd="0" parTransId="{166AAA04-5B7C-41CA-A740-766D53B2560A}" sibTransId="{E250B28F-52DB-4B16-A44B-12007F2DEDC6}"/>
    <dgm:cxn modelId="{7F92F3B0-B2D6-448D-826B-9EC80534BE77}" srcId="{2ADBA1DC-9C37-4E1A-8B92-3F7AA9C2898C}" destId="{1E51A979-6743-48AC-A96D-6BE43E9EA20C}" srcOrd="0" destOrd="0" parTransId="{AEB22C5F-F964-4867-9CD9-C8120A565236}" sibTransId="{313054B5-1952-4111-B5E2-46997825B7CF}"/>
    <dgm:cxn modelId="{DA22D63C-F75C-492F-B105-35C4A4FB023B}" type="presOf" srcId="{1E51A979-6743-48AC-A96D-6BE43E9EA20C}" destId="{04A6DF56-35E4-46E5-A24D-F33EF390680F}" srcOrd="0" destOrd="0" presId="urn:microsoft.com/office/officeart/2005/8/layout/hProcess9"/>
    <dgm:cxn modelId="{46FBB442-84BB-4C7B-ABCF-8941AA4B0E1B}" type="presOf" srcId="{2ADBA1DC-9C37-4E1A-8B92-3F7AA9C2898C}" destId="{2FBF4835-A585-4006-885F-2DDBED111CF5}" srcOrd="0" destOrd="0" presId="urn:microsoft.com/office/officeart/2005/8/layout/hProcess9"/>
    <dgm:cxn modelId="{1D87B102-E3DC-473A-ABF7-0F4E167DC90D}" srcId="{2ADBA1DC-9C37-4E1A-8B92-3F7AA9C2898C}" destId="{DBD28C5E-4130-4EDA-9923-84F9253B148C}" srcOrd="1" destOrd="0" parTransId="{4D46A007-E5B6-465F-A9D1-6CE38A97085D}" sibTransId="{7014919A-872A-4BD5-AE04-A689139104D1}"/>
    <dgm:cxn modelId="{A2055568-ABBC-47B4-B788-6A1FFA6D8AAB}" type="presOf" srcId="{A083756A-2879-4E20-8742-0A9A6F121CE7}" destId="{97BC4AFB-6A4B-4D1E-8BA1-65153A2973BB}" srcOrd="0" destOrd="0" presId="urn:microsoft.com/office/officeart/2005/8/layout/hProcess9"/>
    <dgm:cxn modelId="{086E4602-F56C-4E79-9087-419641F2CCDF}" type="presParOf" srcId="{2FBF4835-A585-4006-885F-2DDBED111CF5}" destId="{37988761-B179-4BA5-B5DC-6193247545EE}" srcOrd="0" destOrd="0" presId="urn:microsoft.com/office/officeart/2005/8/layout/hProcess9"/>
    <dgm:cxn modelId="{31C442E2-417A-4A3F-BE25-F828F096C049}" type="presParOf" srcId="{2FBF4835-A585-4006-885F-2DDBED111CF5}" destId="{A7C56820-978F-4CAE-B9EB-2E6E612C7360}" srcOrd="1" destOrd="0" presId="urn:microsoft.com/office/officeart/2005/8/layout/hProcess9"/>
    <dgm:cxn modelId="{6DC9A983-195F-4798-9A73-24066BAA368A}" type="presParOf" srcId="{A7C56820-978F-4CAE-B9EB-2E6E612C7360}" destId="{04A6DF56-35E4-46E5-A24D-F33EF390680F}" srcOrd="0" destOrd="0" presId="urn:microsoft.com/office/officeart/2005/8/layout/hProcess9"/>
    <dgm:cxn modelId="{71EC45A6-A214-4AE4-9BBD-EF4E109E5B01}" type="presParOf" srcId="{A7C56820-978F-4CAE-B9EB-2E6E612C7360}" destId="{BBC84293-AD4D-4301-A860-3ACCFB4BE5DE}" srcOrd="1" destOrd="0" presId="urn:microsoft.com/office/officeart/2005/8/layout/hProcess9"/>
    <dgm:cxn modelId="{3FA38D29-CFD5-4D96-8E90-F191497BCECA}" type="presParOf" srcId="{A7C56820-978F-4CAE-B9EB-2E6E612C7360}" destId="{0876E9D2-9A75-4455-911D-456C44B7427A}" srcOrd="2" destOrd="0" presId="urn:microsoft.com/office/officeart/2005/8/layout/hProcess9"/>
    <dgm:cxn modelId="{7127F1B0-2738-4301-9F35-DA29673D0A46}" type="presParOf" srcId="{A7C56820-978F-4CAE-B9EB-2E6E612C7360}" destId="{11FFDBE5-CC50-472D-BDAB-ED1B6974183F}" srcOrd="3" destOrd="0" presId="urn:microsoft.com/office/officeart/2005/8/layout/hProcess9"/>
    <dgm:cxn modelId="{FA166503-2609-4485-9D6D-5D5DA6B9AAF8}" type="presParOf" srcId="{A7C56820-978F-4CAE-B9EB-2E6E612C7360}" destId="{97BC4AFB-6A4B-4D1E-8BA1-65153A2973BB}" srcOrd="4" destOrd="0" presId="urn:microsoft.com/office/officeart/2005/8/layout/hProcess9"/>
    <dgm:cxn modelId="{8903B86D-C8CD-42B7-B52A-69B7A5E9751B}" type="presParOf" srcId="{A7C56820-978F-4CAE-B9EB-2E6E612C7360}" destId="{221879B3-A4FB-4361-BFF0-B424B24A3CC9}" srcOrd="5" destOrd="0" presId="urn:microsoft.com/office/officeart/2005/8/layout/hProcess9"/>
    <dgm:cxn modelId="{6C3EA3B7-D011-4C03-B02F-166698BDEFD5}" type="presParOf" srcId="{A7C56820-978F-4CAE-B9EB-2E6E612C7360}" destId="{CE321174-ABE6-4198-B016-112AEA6559E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934BE-5E6E-4BB0-A7FB-FD1B57D6F5A8}">
      <dsp:nvSpPr>
        <dsp:cNvPr id="0" name=""/>
        <dsp:cNvSpPr/>
      </dsp:nvSpPr>
      <dsp:spPr>
        <a:xfrm>
          <a:off x="4169552" y="2666247"/>
          <a:ext cx="3385999" cy="268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05"/>
              </a:lnTo>
              <a:lnTo>
                <a:pt x="3385999" y="182705"/>
              </a:lnTo>
              <a:lnTo>
                <a:pt x="3385999" y="268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03584-172E-42FA-A0DD-9357C0570808}">
      <dsp:nvSpPr>
        <dsp:cNvPr id="0" name=""/>
        <dsp:cNvSpPr/>
      </dsp:nvSpPr>
      <dsp:spPr>
        <a:xfrm>
          <a:off x="4169552" y="2666247"/>
          <a:ext cx="1455422" cy="268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05"/>
              </a:lnTo>
              <a:lnTo>
                <a:pt x="1455422" y="182705"/>
              </a:lnTo>
              <a:lnTo>
                <a:pt x="1455422" y="268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38D1F-BFF1-4247-98E8-0EEA7AF95DEB}">
      <dsp:nvSpPr>
        <dsp:cNvPr id="0" name=""/>
        <dsp:cNvSpPr/>
      </dsp:nvSpPr>
      <dsp:spPr>
        <a:xfrm>
          <a:off x="3472521" y="2666247"/>
          <a:ext cx="697030" cy="268104"/>
        </a:xfrm>
        <a:custGeom>
          <a:avLst/>
          <a:gdLst/>
          <a:ahLst/>
          <a:cxnLst/>
          <a:rect l="0" t="0" r="0" b="0"/>
          <a:pathLst>
            <a:path>
              <a:moveTo>
                <a:pt x="697030" y="0"/>
              </a:moveTo>
              <a:lnTo>
                <a:pt x="697030" y="182705"/>
              </a:lnTo>
              <a:lnTo>
                <a:pt x="0" y="182705"/>
              </a:lnTo>
              <a:lnTo>
                <a:pt x="0" y="268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11972-9A08-483A-9B41-A5BCEB3E1439}">
      <dsp:nvSpPr>
        <dsp:cNvPr id="0" name=""/>
        <dsp:cNvSpPr/>
      </dsp:nvSpPr>
      <dsp:spPr>
        <a:xfrm>
          <a:off x="1131989" y="2666247"/>
          <a:ext cx="3037563" cy="268104"/>
        </a:xfrm>
        <a:custGeom>
          <a:avLst/>
          <a:gdLst/>
          <a:ahLst/>
          <a:cxnLst/>
          <a:rect l="0" t="0" r="0" b="0"/>
          <a:pathLst>
            <a:path>
              <a:moveTo>
                <a:pt x="3037563" y="0"/>
              </a:moveTo>
              <a:lnTo>
                <a:pt x="3037563" y="182705"/>
              </a:lnTo>
              <a:lnTo>
                <a:pt x="0" y="182705"/>
              </a:lnTo>
              <a:lnTo>
                <a:pt x="0" y="268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E31F1-3835-46CB-AB64-94FAF376CF92}">
      <dsp:nvSpPr>
        <dsp:cNvPr id="0" name=""/>
        <dsp:cNvSpPr/>
      </dsp:nvSpPr>
      <dsp:spPr>
        <a:xfrm>
          <a:off x="4123832" y="1516580"/>
          <a:ext cx="91440" cy="268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65A0A-E63A-48EA-8065-96A4B4B225D7}">
      <dsp:nvSpPr>
        <dsp:cNvPr id="0" name=""/>
        <dsp:cNvSpPr/>
      </dsp:nvSpPr>
      <dsp:spPr>
        <a:xfrm>
          <a:off x="3138209" y="429691"/>
          <a:ext cx="2062685" cy="1086888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BE2EB-BEA2-4EE4-9F64-1B21DC9AA9A0}">
      <dsp:nvSpPr>
        <dsp:cNvPr id="0" name=""/>
        <dsp:cNvSpPr/>
      </dsp:nvSpPr>
      <dsp:spPr>
        <a:xfrm>
          <a:off x="3240637" y="526998"/>
          <a:ext cx="2062685" cy="10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+mn-lt"/>
            </a:rPr>
            <a:t>Supervisor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>
              <a:latin typeface="+mn-lt"/>
            </a:rPr>
            <a:t>Mr.</a:t>
          </a:r>
          <a:r>
            <a:rPr lang="en-GB" sz="1800" kern="1200" dirty="0">
              <a:latin typeface="+mn-lt"/>
            </a:rPr>
            <a:t> </a:t>
          </a:r>
          <a:r>
            <a:rPr lang="en-GB" sz="1800" kern="1200" dirty="0" err="1">
              <a:latin typeface="+mn-lt"/>
            </a:rPr>
            <a:t>Nguyễn</a:t>
          </a:r>
          <a:r>
            <a:rPr lang="en-GB" sz="1800" kern="1200" dirty="0">
              <a:latin typeface="+mn-lt"/>
            </a:rPr>
            <a:t> </a:t>
          </a:r>
          <a:r>
            <a:rPr lang="en-GB" sz="1800" kern="1200" dirty="0" err="1">
              <a:latin typeface="+mn-lt"/>
            </a:rPr>
            <a:t>Tất</a:t>
          </a:r>
          <a:r>
            <a:rPr lang="en-GB" sz="1800" kern="1200" dirty="0">
              <a:latin typeface="+mn-lt"/>
            </a:rPr>
            <a:t> </a:t>
          </a:r>
          <a:r>
            <a:rPr lang="en-GB" sz="1800" kern="1200" dirty="0" err="1">
              <a:latin typeface="+mn-lt"/>
            </a:rPr>
            <a:t>Trung</a:t>
          </a:r>
          <a:endParaRPr lang="vi-VN" sz="1800" kern="1200" dirty="0">
            <a:latin typeface="+mn-lt"/>
          </a:endParaRPr>
        </a:p>
      </dsp:txBody>
      <dsp:txXfrm>
        <a:off x="3272471" y="558832"/>
        <a:ext cx="1999017" cy="1023220"/>
      </dsp:txXfrm>
    </dsp:sp>
    <dsp:sp modelId="{4B2AE875-E6CD-4994-B466-E58642F0C151}">
      <dsp:nvSpPr>
        <dsp:cNvPr id="0" name=""/>
        <dsp:cNvSpPr/>
      </dsp:nvSpPr>
      <dsp:spPr>
        <a:xfrm>
          <a:off x="3138209" y="1784685"/>
          <a:ext cx="2062685" cy="88156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CB818-894D-4A4C-9706-19732455A306}">
      <dsp:nvSpPr>
        <dsp:cNvPr id="0" name=""/>
        <dsp:cNvSpPr/>
      </dsp:nvSpPr>
      <dsp:spPr>
        <a:xfrm>
          <a:off x="3240637" y="1881991"/>
          <a:ext cx="2062685" cy="881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+mn-lt"/>
            </a:rPr>
            <a:t>Project Manager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>
              <a:latin typeface="+mn-lt"/>
            </a:rPr>
            <a:t>Vũ</a:t>
          </a:r>
          <a:r>
            <a:rPr lang="en-GB" sz="1800" kern="1200" dirty="0">
              <a:latin typeface="+mn-lt"/>
            </a:rPr>
            <a:t> </a:t>
          </a:r>
          <a:r>
            <a:rPr lang="en-GB" sz="1800" kern="1200" dirty="0" err="1">
              <a:latin typeface="+mn-lt"/>
            </a:rPr>
            <a:t>Hải</a:t>
          </a:r>
          <a:r>
            <a:rPr lang="en-GB" sz="1800" kern="1200" dirty="0">
              <a:latin typeface="+mn-lt"/>
            </a:rPr>
            <a:t> Nam</a:t>
          </a:r>
          <a:endParaRPr lang="vi-VN" sz="1800" kern="1200" dirty="0">
            <a:latin typeface="+mn-lt"/>
          </a:endParaRPr>
        </a:p>
      </dsp:txBody>
      <dsp:txXfrm>
        <a:off x="3266457" y="1907811"/>
        <a:ext cx="2011045" cy="829922"/>
      </dsp:txXfrm>
    </dsp:sp>
    <dsp:sp modelId="{62417DE0-C5FB-47D1-86C4-8FDBD373051B}">
      <dsp:nvSpPr>
        <dsp:cNvPr id="0" name=""/>
        <dsp:cNvSpPr/>
      </dsp:nvSpPr>
      <dsp:spPr>
        <a:xfrm>
          <a:off x="869" y="2934352"/>
          <a:ext cx="2262238" cy="189042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54ED-0810-4DB8-B60D-CAF36134BA58}">
      <dsp:nvSpPr>
        <dsp:cNvPr id="0" name=""/>
        <dsp:cNvSpPr/>
      </dsp:nvSpPr>
      <dsp:spPr>
        <a:xfrm>
          <a:off x="103297" y="3031658"/>
          <a:ext cx="2262238" cy="1890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+mn-lt"/>
            </a:rPr>
            <a:t>Business Analysis Team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>
              <a:latin typeface="+mn-lt"/>
            </a:rPr>
            <a:t>Nguyễn</a:t>
          </a:r>
          <a:r>
            <a:rPr lang="en-GB" sz="1800" b="1" kern="1200" dirty="0">
              <a:latin typeface="+mn-lt"/>
            </a:rPr>
            <a:t> </a:t>
          </a:r>
          <a:r>
            <a:rPr lang="en-GB" sz="1800" b="1" kern="1200" dirty="0" err="1">
              <a:latin typeface="+mn-lt"/>
            </a:rPr>
            <a:t>Lưu</a:t>
          </a:r>
          <a:r>
            <a:rPr lang="en-GB" sz="1800" b="1" kern="1200" dirty="0">
              <a:latin typeface="+mn-lt"/>
            </a:rPr>
            <a:t> </a:t>
          </a:r>
          <a:r>
            <a:rPr lang="en-GB" sz="1800" b="1" kern="1200" dirty="0" err="1">
              <a:latin typeface="+mn-lt"/>
            </a:rPr>
            <a:t>Bách</a:t>
          </a:r>
          <a:r>
            <a:rPr lang="en-GB" sz="1800" b="1" kern="1200" dirty="0">
              <a:latin typeface="+mn-lt"/>
            </a:rPr>
            <a:t> (Leader)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err="1">
              <a:latin typeface="+mn-lt"/>
            </a:rPr>
            <a:t>Vũ</a:t>
          </a:r>
          <a:r>
            <a:rPr lang="en-GB" sz="1800" b="0" kern="1200" dirty="0">
              <a:latin typeface="+mn-lt"/>
            </a:rPr>
            <a:t> </a:t>
          </a:r>
          <a:r>
            <a:rPr lang="en-GB" sz="1800" b="0" kern="1200" dirty="0" err="1">
              <a:latin typeface="+mn-lt"/>
            </a:rPr>
            <a:t>Hải</a:t>
          </a:r>
          <a:r>
            <a:rPr lang="en-GB" sz="1800" b="0" kern="1200" dirty="0">
              <a:latin typeface="+mn-lt"/>
            </a:rPr>
            <a:t> Nam</a:t>
          </a:r>
          <a:endParaRPr lang="vi-VN" sz="1800" b="0" kern="1200" dirty="0">
            <a:latin typeface="+mn-lt"/>
          </a:endParaRPr>
        </a:p>
      </dsp:txBody>
      <dsp:txXfrm>
        <a:off x="158666" y="3087027"/>
        <a:ext cx="2151500" cy="1779682"/>
      </dsp:txXfrm>
    </dsp:sp>
    <dsp:sp modelId="{9AE007D2-FF1B-4740-8AF1-8CFA875C735F}">
      <dsp:nvSpPr>
        <dsp:cNvPr id="0" name=""/>
        <dsp:cNvSpPr/>
      </dsp:nvSpPr>
      <dsp:spPr>
        <a:xfrm>
          <a:off x="2467963" y="2934352"/>
          <a:ext cx="2009116" cy="184501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5A0FA-85F5-4053-8D99-6AA1C6F4F881}">
      <dsp:nvSpPr>
        <dsp:cNvPr id="0" name=""/>
        <dsp:cNvSpPr/>
      </dsp:nvSpPr>
      <dsp:spPr>
        <a:xfrm>
          <a:off x="2570391" y="3031658"/>
          <a:ext cx="2009116" cy="1845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+mn-lt"/>
            </a:rPr>
            <a:t>Design Team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>
              <a:latin typeface="+mn-lt"/>
            </a:rPr>
            <a:t>Nguyễn</a:t>
          </a:r>
          <a:r>
            <a:rPr lang="en-GB" sz="1800" b="1" kern="1200" dirty="0">
              <a:latin typeface="+mn-lt"/>
            </a:rPr>
            <a:t> </a:t>
          </a:r>
          <a:r>
            <a:rPr lang="en-GB" sz="1800" b="1" kern="1200" dirty="0" err="1">
              <a:latin typeface="+mn-lt"/>
            </a:rPr>
            <a:t>Ngọc</a:t>
          </a:r>
          <a:r>
            <a:rPr lang="en-GB" sz="1800" b="1" kern="1200" dirty="0">
              <a:latin typeface="+mn-lt"/>
            </a:rPr>
            <a:t> </a:t>
          </a:r>
          <a:r>
            <a:rPr lang="en-GB" sz="1800" b="1" kern="1200" dirty="0" err="1">
              <a:latin typeface="+mn-lt"/>
            </a:rPr>
            <a:t>Hưng</a:t>
          </a:r>
          <a:r>
            <a:rPr lang="en-GB" sz="1800" b="1" kern="1200" dirty="0">
              <a:latin typeface="+mn-lt"/>
            </a:rPr>
            <a:t> (Leader)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err="1">
              <a:latin typeface="+mn-lt"/>
            </a:rPr>
            <a:t>Vũ</a:t>
          </a:r>
          <a:r>
            <a:rPr lang="en-GB" sz="1800" b="0" kern="1200" dirty="0">
              <a:latin typeface="+mn-lt"/>
            </a:rPr>
            <a:t> </a:t>
          </a:r>
          <a:r>
            <a:rPr lang="en-GB" sz="1800" b="0" kern="1200" dirty="0" err="1">
              <a:latin typeface="+mn-lt"/>
            </a:rPr>
            <a:t>Hải</a:t>
          </a:r>
          <a:r>
            <a:rPr lang="en-GB" sz="1800" b="0" kern="1200" dirty="0">
              <a:latin typeface="+mn-lt"/>
            </a:rPr>
            <a:t> Nam</a:t>
          </a:r>
        </a:p>
      </dsp:txBody>
      <dsp:txXfrm>
        <a:off x="2624430" y="3085697"/>
        <a:ext cx="1901038" cy="1736935"/>
      </dsp:txXfrm>
    </dsp:sp>
    <dsp:sp modelId="{2BDDBCBF-EBAE-492A-B889-A9B5D2D3BB37}">
      <dsp:nvSpPr>
        <dsp:cNvPr id="0" name=""/>
        <dsp:cNvSpPr/>
      </dsp:nvSpPr>
      <dsp:spPr>
        <a:xfrm>
          <a:off x="4681935" y="2934352"/>
          <a:ext cx="1886077" cy="216617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40E4E-D496-4E55-8D79-EE7B24D01524}">
      <dsp:nvSpPr>
        <dsp:cNvPr id="0" name=""/>
        <dsp:cNvSpPr/>
      </dsp:nvSpPr>
      <dsp:spPr>
        <a:xfrm>
          <a:off x="4784363" y="3031658"/>
          <a:ext cx="1886077" cy="2166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latin typeface="+mn-lt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+mn-lt"/>
              <a:cs typeface="Arial" pitchFamily="34" charset="0"/>
            </a:rPr>
            <a:t>Coding Team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>
              <a:latin typeface="+mn-lt"/>
              <a:cs typeface="Arial" pitchFamily="34" charset="0"/>
            </a:rPr>
            <a:t>Vũ</a:t>
          </a:r>
          <a:r>
            <a:rPr lang="en-GB" sz="1800" b="1" kern="1200" dirty="0">
              <a:latin typeface="+mn-lt"/>
            </a:rPr>
            <a:t> </a:t>
          </a:r>
          <a:r>
            <a:rPr lang="en-GB" sz="1800" b="1" kern="1200" dirty="0" err="1">
              <a:latin typeface="+mn-lt"/>
            </a:rPr>
            <a:t>Hải</a:t>
          </a:r>
          <a:r>
            <a:rPr lang="en-GB" sz="1800" b="1" kern="1200" dirty="0">
              <a:latin typeface="+mn-lt"/>
            </a:rPr>
            <a:t> Nam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+mn-lt"/>
            </a:rPr>
            <a:t>(Leader)</a:t>
          </a:r>
          <a:endParaRPr lang="en-GB" sz="1800" b="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err="1">
              <a:latin typeface="+mn-lt"/>
            </a:rPr>
            <a:t>Nguyễn</a:t>
          </a:r>
          <a:r>
            <a:rPr lang="en-GB" sz="1800" b="0" kern="1200" dirty="0">
              <a:latin typeface="+mn-lt"/>
            </a:rPr>
            <a:t> </a:t>
          </a:r>
          <a:r>
            <a:rPr lang="en-GB" sz="1800" b="0" kern="1200" dirty="0" err="1">
              <a:latin typeface="+mn-lt"/>
            </a:rPr>
            <a:t>Ngọc</a:t>
          </a:r>
          <a:r>
            <a:rPr lang="en-GB" sz="1800" b="0" kern="1200" dirty="0">
              <a:latin typeface="+mn-lt"/>
            </a:rPr>
            <a:t> </a:t>
          </a:r>
          <a:r>
            <a:rPr lang="en-GB" sz="1800" b="0" kern="1200" dirty="0" err="1">
              <a:latin typeface="+mn-lt"/>
            </a:rPr>
            <a:t>Hưng</a:t>
          </a:r>
          <a:endParaRPr lang="en-GB" sz="1800" b="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err="1">
              <a:latin typeface="+mn-lt"/>
              <a:cs typeface="Arial" pitchFamily="34" charset="0"/>
            </a:rPr>
            <a:t>Nguyễn</a:t>
          </a:r>
          <a:r>
            <a:rPr lang="en-GB" sz="1800" b="0" kern="1200" dirty="0">
              <a:latin typeface="+mn-lt"/>
              <a:cs typeface="Arial" pitchFamily="34" charset="0"/>
            </a:rPr>
            <a:t> </a:t>
          </a:r>
          <a:r>
            <a:rPr lang="en-GB" sz="1800" b="0" kern="1200" dirty="0" err="1">
              <a:latin typeface="+mn-lt"/>
              <a:cs typeface="Arial" pitchFamily="34" charset="0"/>
            </a:rPr>
            <a:t>Lưu</a:t>
          </a:r>
          <a:r>
            <a:rPr lang="en-GB" sz="1800" b="0" kern="1200" dirty="0">
              <a:latin typeface="+mn-lt"/>
              <a:cs typeface="Arial" pitchFamily="34" charset="0"/>
            </a:rPr>
            <a:t> </a:t>
          </a:r>
          <a:r>
            <a:rPr lang="en-GB" sz="1800" b="0" kern="1200" dirty="0" err="1">
              <a:latin typeface="+mn-lt"/>
              <a:cs typeface="Arial" pitchFamily="34" charset="0"/>
            </a:rPr>
            <a:t>Bách</a:t>
          </a:r>
          <a:r>
            <a:rPr lang="en-GB" sz="1800" b="0" kern="1200" dirty="0">
              <a:latin typeface="+mn-lt"/>
              <a:cs typeface="Arial" pitchFamily="34" charset="0"/>
            </a:rPr>
            <a:t> (support &amp; review)</a:t>
          </a:r>
          <a:endParaRPr lang="en-GB" sz="1800" b="1" kern="1200" dirty="0">
            <a:latin typeface="+mn-lt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800" b="1" kern="1200" dirty="0">
            <a:latin typeface="+mn-lt"/>
            <a:cs typeface="Arial" pitchFamily="34" charset="0"/>
          </a:endParaRPr>
        </a:p>
      </dsp:txBody>
      <dsp:txXfrm>
        <a:off x="4839604" y="3086899"/>
        <a:ext cx="1775595" cy="2055697"/>
      </dsp:txXfrm>
    </dsp:sp>
    <dsp:sp modelId="{148AE38E-ED8D-4531-BFDF-2FD7CCC4819D}">
      <dsp:nvSpPr>
        <dsp:cNvPr id="0" name=""/>
        <dsp:cNvSpPr/>
      </dsp:nvSpPr>
      <dsp:spPr>
        <a:xfrm>
          <a:off x="6772868" y="2934352"/>
          <a:ext cx="1565365" cy="184817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06176-F4ED-46EA-82A6-9ACEA6A6B2FF}">
      <dsp:nvSpPr>
        <dsp:cNvPr id="0" name=""/>
        <dsp:cNvSpPr/>
      </dsp:nvSpPr>
      <dsp:spPr>
        <a:xfrm>
          <a:off x="6875296" y="3031658"/>
          <a:ext cx="1565365" cy="1848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+mn-lt"/>
            </a:rPr>
            <a:t>Test Team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>
              <a:latin typeface="+mn-lt"/>
            </a:rPr>
            <a:t>Đỗ</a:t>
          </a:r>
          <a:r>
            <a:rPr lang="en-GB" sz="1800" b="1" kern="1200" dirty="0">
              <a:latin typeface="+mn-lt"/>
            </a:rPr>
            <a:t> </a:t>
          </a:r>
          <a:r>
            <a:rPr lang="en-GB" sz="1800" b="1" kern="1200" dirty="0" err="1">
              <a:latin typeface="+mn-lt"/>
            </a:rPr>
            <a:t>Thùy</a:t>
          </a:r>
          <a:r>
            <a:rPr lang="en-GB" sz="1800" b="1" kern="1200" dirty="0">
              <a:latin typeface="+mn-lt"/>
            </a:rPr>
            <a:t> </a:t>
          </a:r>
          <a:r>
            <a:rPr lang="en-GB" sz="1800" b="1" kern="1200" dirty="0" err="1">
              <a:latin typeface="+mn-lt"/>
            </a:rPr>
            <a:t>Vân</a:t>
          </a:r>
          <a:r>
            <a:rPr lang="en-GB" sz="1800" b="1" kern="1200" dirty="0">
              <a:latin typeface="+mn-lt"/>
            </a:rPr>
            <a:t> (Leader)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err="1">
              <a:latin typeface="+mn-lt"/>
            </a:rPr>
            <a:t>Trần</a:t>
          </a:r>
          <a:r>
            <a:rPr lang="en-GB" sz="1800" b="0" kern="1200" dirty="0">
              <a:latin typeface="+mn-lt"/>
            </a:rPr>
            <a:t> </a:t>
          </a:r>
          <a:r>
            <a:rPr lang="en-GB" sz="1800" b="0" kern="1200" dirty="0" err="1">
              <a:latin typeface="+mn-lt"/>
            </a:rPr>
            <a:t>Quang</a:t>
          </a:r>
          <a:r>
            <a:rPr lang="en-GB" sz="1800" b="0" kern="1200" dirty="0">
              <a:latin typeface="+mn-lt"/>
            </a:rPr>
            <a:t> </a:t>
          </a:r>
          <a:r>
            <a:rPr lang="en-GB" sz="1800" b="0" kern="1200" dirty="0" err="1">
              <a:latin typeface="+mn-lt"/>
            </a:rPr>
            <a:t>Linh</a:t>
          </a:r>
          <a:endParaRPr lang="en-GB" sz="1800" b="0" kern="1200" dirty="0">
            <a:latin typeface="+mn-lt"/>
          </a:endParaRPr>
        </a:p>
      </dsp:txBody>
      <dsp:txXfrm>
        <a:off x="6921144" y="3077506"/>
        <a:ext cx="1473669" cy="1756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460E1-BE3E-4C3C-89CE-284197CAB1DD}">
      <dsp:nvSpPr>
        <dsp:cNvPr id="0" name=""/>
        <dsp:cNvSpPr/>
      </dsp:nvSpPr>
      <dsp:spPr>
        <a:xfrm rot="5400000">
          <a:off x="-76646" y="78661"/>
          <a:ext cx="510976" cy="3576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80857"/>
        <a:ext cx="357683" cy="153293"/>
      </dsp:txXfrm>
    </dsp:sp>
    <dsp:sp modelId="{331BF0AA-7819-4AE1-980E-DADDCE6D0DC4}">
      <dsp:nvSpPr>
        <dsp:cNvPr id="0" name=""/>
        <dsp:cNvSpPr/>
      </dsp:nvSpPr>
      <dsp:spPr>
        <a:xfrm rot="5400000">
          <a:off x="3060774" y="-2701075"/>
          <a:ext cx="332134" cy="573831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Baokim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introduction		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57684" y="18228"/>
        <a:ext cx="5722103" cy="299708"/>
      </dsp:txXfrm>
    </dsp:sp>
    <dsp:sp modelId="{61357885-A159-4A17-8FCA-36FA855072C3}">
      <dsp:nvSpPr>
        <dsp:cNvPr id="0" name=""/>
        <dsp:cNvSpPr/>
      </dsp:nvSpPr>
      <dsp:spPr>
        <a:xfrm rot="5400000">
          <a:off x="-76646" y="522285"/>
          <a:ext cx="510976" cy="3576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624481"/>
        <a:ext cx="357683" cy="153293"/>
      </dsp:txXfrm>
    </dsp:sp>
    <dsp:sp modelId="{733871FD-735E-4F5B-BB67-1C18B6041D21}">
      <dsp:nvSpPr>
        <dsp:cNvPr id="0" name=""/>
        <dsp:cNvSpPr/>
      </dsp:nvSpPr>
      <dsp:spPr>
        <a:xfrm rot="5400000">
          <a:off x="3060774" y="-2257451"/>
          <a:ext cx="332134" cy="573831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Background		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57684" y="461852"/>
        <a:ext cx="5722103" cy="299708"/>
      </dsp:txXfrm>
    </dsp:sp>
    <dsp:sp modelId="{2BC2D0CF-B270-4A27-B354-247182A40C74}">
      <dsp:nvSpPr>
        <dsp:cNvPr id="0" name=""/>
        <dsp:cNvSpPr/>
      </dsp:nvSpPr>
      <dsp:spPr>
        <a:xfrm rot="5400000">
          <a:off x="-76646" y="965909"/>
          <a:ext cx="510976" cy="3576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068105"/>
        <a:ext cx="357683" cy="153293"/>
      </dsp:txXfrm>
    </dsp:sp>
    <dsp:sp modelId="{42CC4CFF-4F51-40B1-93B0-EB1A69E3F92A}">
      <dsp:nvSpPr>
        <dsp:cNvPr id="0" name=""/>
        <dsp:cNvSpPr/>
      </dsp:nvSpPr>
      <dsp:spPr>
        <a:xfrm rot="5400000">
          <a:off x="3060774" y="-1813827"/>
          <a:ext cx="332134" cy="573831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Proposal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57684" y="905476"/>
        <a:ext cx="5722103" cy="299708"/>
      </dsp:txXfrm>
    </dsp:sp>
    <dsp:sp modelId="{7D7C61C7-6EFC-4749-AC2C-BF6AB50E7554}">
      <dsp:nvSpPr>
        <dsp:cNvPr id="0" name=""/>
        <dsp:cNvSpPr/>
      </dsp:nvSpPr>
      <dsp:spPr>
        <a:xfrm rot="5400000">
          <a:off x="-76646" y="1409533"/>
          <a:ext cx="510976" cy="3576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11729"/>
        <a:ext cx="357683" cy="153293"/>
      </dsp:txXfrm>
    </dsp:sp>
    <dsp:sp modelId="{40BE797F-A837-4F33-A64B-865D7DD4E38D}">
      <dsp:nvSpPr>
        <dsp:cNvPr id="0" name=""/>
        <dsp:cNvSpPr/>
      </dsp:nvSpPr>
      <dsp:spPr>
        <a:xfrm rot="5400000">
          <a:off x="3060774" y="-1370203"/>
          <a:ext cx="332134" cy="573831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Main Objectives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57684" y="1349100"/>
        <a:ext cx="5722103" cy="299708"/>
      </dsp:txXfrm>
    </dsp:sp>
    <dsp:sp modelId="{BC4179C6-9296-4030-86AA-B8BAF15997A2}">
      <dsp:nvSpPr>
        <dsp:cNvPr id="0" name=""/>
        <dsp:cNvSpPr/>
      </dsp:nvSpPr>
      <dsp:spPr>
        <a:xfrm rot="5400000">
          <a:off x="-76646" y="1853158"/>
          <a:ext cx="510976" cy="3576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5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955354"/>
        <a:ext cx="357683" cy="153293"/>
      </dsp:txXfrm>
    </dsp:sp>
    <dsp:sp modelId="{923A92EE-D100-4E6A-A1C6-8F6ED064FA9E}">
      <dsp:nvSpPr>
        <dsp:cNvPr id="0" name=""/>
        <dsp:cNvSpPr/>
      </dsp:nvSpPr>
      <dsp:spPr>
        <a:xfrm rot="5400000">
          <a:off x="3060774" y="-926579"/>
          <a:ext cx="332134" cy="573831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Software Project Management Plan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57684" y="1792724"/>
        <a:ext cx="5722103" cy="299708"/>
      </dsp:txXfrm>
    </dsp:sp>
    <dsp:sp modelId="{FABE80F2-B2BA-4F9B-845F-A8250C3C9A7E}">
      <dsp:nvSpPr>
        <dsp:cNvPr id="0" name=""/>
        <dsp:cNvSpPr/>
      </dsp:nvSpPr>
      <dsp:spPr>
        <a:xfrm rot="5400000">
          <a:off x="-76646" y="2296782"/>
          <a:ext cx="510976" cy="3576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6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98978"/>
        <a:ext cx="357683" cy="153293"/>
      </dsp:txXfrm>
    </dsp:sp>
    <dsp:sp modelId="{AD43709D-5B93-43E5-AE46-450AD292E578}">
      <dsp:nvSpPr>
        <dsp:cNvPr id="0" name=""/>
        <dsp:cNvSpPr/>
      </dsp:nvSpPr>
      <dsp:spPr>
        <a:xfrm rot="5400000">
          <a:off x="3060774" y="-482954"/>
          <a:ext cx="332134" cy="573831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Software Requirement Specification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57684" y="2236349"/>
        <a:ext cx="5722103" cy="299708"/>
      </dsp:txXfrm>
    </dsp:sp>
    <dsp:sp modelId="{26EFF142-1BA4-46C2-A444-448E79E0265E}">
      <dsp:nvSpPr>
        <dsp:cNvPr id="0" name=""/>
        <dsp:cNvSpPr/>
      </dsp:nvSpPr>
      <dsp:spPr>
        <a:xfrm rot="5400000">
          <a:off x="-76646" y="2740406"/>
          <a:ext cx="510976" cy="3576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7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842602"/>
        <a:ext cx="357683" cy="153293"/>
      </dsp:txXfrm>
    </dsp:sp>
    <dsp:sp modelId="{52A59176-CE18-4D80-A149-5AE21AACEC15}">
      <dsp:nvSpPr>
        <dsp:cNvPr id="0" name=""/>
        <dsp:cNvSpPr/>
      </dsp:nvSpPr>
      <dsp:spPr>
        <a:xfrm rot="5400000">
          <a:off x="3060774" y="-39330"/>
          <a:ext cx="332134" cy="573831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Software Design Description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57684" y="2679973"/>
        <a:ext cx="5722103" cy="299708"/>
      </dsp:txXfrm>
    </dsp:sp>
    <dsp:sp modelId="{43076A47-0BF5-49EC-98D1-0DD81EF3B898}">
      <dsp:nvSpPr>
        <dsp:cNvPr id="0" name=""/>
        <dsp:cNvSpPr/>
      </dsp:nvSpPr>
      <dsp:spPr>
        <a:xfrm rot="5400000">
          <a:off x="-76646" y="3184030"/>
          <a:ext cx="510976" cy="3576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8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286226"/>
        <a:ext cx="357683" cy="153293"/>
      </dsp:txXfrm>
    </dsp:sp>
    <dsp:sp modelId="{E8C6307E-44EB-40A6-B305-6B83F6FAB7CE}">
      <dsp:nvSpPr>
        <dsp:cNvPr id="0" name=""/>
        <dsp:cNvSpPr/>
      </dsp:nvSpPr>
      <dsp:spPr>
        <a:xfrm rot="5400000">
          <a:off x="3060774" y="404293"/>
          <a:ext cx="332134" cy="573831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Testing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57684" y="3123597"/>
        <a:ext cx="5722103" cy="299708"/>
      </dsp:txXfrm>
    </dsp:sp>
    <dsp:sp modelId="{DFF7264E-B2A8-47B6-8514-62FB73A64C0B}">
      <dsp:nvSpPr>
        <dsp:cNvPr id="0" name=""/>
        <dsp:cNvSpPr/>
      </dsp:nvSpPr>
      <dsp:spPr>
        <a:xfrm rot="5400000">
          <a:off x="-76646" y="3627655"/>
          <a:ext cx="510976" cy="3576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9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29851"/>
        <a:ext cx="357683" cy="153293"/>
      </dsp:txXfrm>
    </dsp:sp>
    <dsp:sp modelId="{F59ADE54-C9A5-4DBC-B71F-89C5D5514569}">
      <dsp:nvSpPr>
        <dsp:cNvPr id="0" name=""/>
        <dsp:cNvSpPr/>
      </dsp:nvSpPr>
      <dsp:spPr>
        <a:xfrm rot="5400000">
          <a:off x="3060774" y="847917"/>
          <a:ext cx="332134" cy="573831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Demo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57684" y="3567221"/>
        <a:ext cx="5722103" cy="299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21BC-4F9D-4ADD-8F23-59A9F2CBD3BB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3"/>
              </a:solidFill>
            </a:rPr>
            <a:t>Transfer money to another BMW user</a:t>
          </a:r>
          <a:endParaRPr lang="en-US" sz="2800" b="1" kern="1200" dirty="0">
            <a:solidFill>
              <a:schemeClr val="accent3"/>
            </a:solidFill>
          </a:endParaRPr>
        </a:p>
      </dsp:txBody>
      <dsp:txXfrm rot="5400000">
        <a:off x="0" y="0"/>
        <a:ext cx="3048000" cy="1524000"/>
      </dsp:txXfrm>
    </dsp:sp>
    <dsp:sp modelId="{8A695A36-F0DA-44A5-900E-600F24B7DE01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Request money from another BMW user</a:t>
          </a:r>
          <a:endParaRPr lang="en-US" sz="2800" b="1" kern="1200" dirty="0"/>
        </a:p>
      </dsp:txBody>
      <dsp:txXfrm>
        <a:off x="3048000" y="0"/>
        <a:ext cx="3048000" cy="1524000"/>
      </dsp:txXfrm>
    </dsp:sp>
    <dsp:sp modelId="{481370D4-F65A-4574-B5F3-0D0606D7B42D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View transactions history</a:t>
          </a:r>
          <a:endParaRPr lang="en-US" sz="2800" b="1" kern="1200" dirty="0"/>
        </a:p>
      </dsp:txBody>
      <dsp:txXfrm rot="10800000">
        <a:off x="0" y="2539999"/>
        <a:ext cx="3048000" cy="1524000"/>
      </dsp:txXfrm>
    </dsp:sp>
    <dsp:sp modelId="{C9BE7864-6EC5-4A32-8473-96CD72E75207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View account information</a:t>
          </a:r>
          <a:endParaRPr lang="en-US" sz="2800" b="1" kern="1200" dirty="0"/>
        </a:p>
      </dsp:txBody>
      <dsp:txXfrm rot="-5400000">
        <a:off x="3048000" y="2539999"/>
        <a:ext cx="3048000" cy="1524000"/>
      </dsp:txXfrm>
    </dsp:sp>
    <dsp:sp modelId="{E353FE92-856A-4E9A-AD7C-28F7D528874F}">
      <dsp:nvSpPr>
        <dsp:cNvPr id="0" name=""/>
        <dsp:cNvSpPr/>
      </dsp:nvSpPr>
      <dsp:spPr>
        <a:xfrm>
          <a:off x="1905000" y="1219199"/>
          <a:ext cx="2286000" cy="162560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Shopping by scanning QR code</a:t>
          </a:r>
          <a:endParaRPr lang="en-US" sz="2800" b="1" kern="1200" dirty="0"/>
        </a:p>
      </dsp:txBody>
      <dsp:txXfrm>
        <a:off x="1984355" y="1298554"/>
        <a:ext cx="2127290" cy="1466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88761-B179-4BA5-B5DC-6193247545E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DF56-35E4-46E5-A24D-F33EF390680F}">
      <dsp:nvSpPr>
        <dsp:cNvPr id="0" name=""/>
        <dsp:cNvSpPr/>
      </dsp:nvSpPr>
      <dsp:spPr>
        <a:xfrm>
          <a:off x="418" y="1219199"/>
          <a:ext cx="1465970" cy="1625600"/>
        </a:xfrm>
        <a:prstGeom prst="roundRect">
          <a:avLst/>
        </a:prstGeom>
        <a:solidFill>
          <a:srgbClr val="6699FF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Test plan</a:t>
          </a:r>
          <a:endParaRPr lang="en-US" sz="2700" kern="1200" dirty="0"/>
        </a:p>
      </dsp:txBody>
      <dsp:txXfrm>
        <a:off x="71981" y="1290762"/>
        <a:ext cx="1322844" cy="1482474"/>
      </dsp:txXfrm>
    </dsp:sp>
    <dsp:sp modelId="{0876E9D2-9A75-4455-911D-456C44B7427A}">
      <dsp:nvSpPr>
        <dsp:cNvPr id="0" name=""/>
        <dsp:cNvSpPr/>
      </dsp:nvSpPr>
      <dsp:spPr>
        <a:xfrm>
          <a:off x="1543482" y="1219199"/>
          <a:ext cx="1465970" cy="162560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Create test case</a:t>
          </a:r>
          <a:endParaRPr lang="en-US" sz="2700" kern="1200" dirty="0"/>
        </a:p>
      </dsp:txBody>
      <dsp:txXfrm>
        <a:off x="1615045" y="1290762"/>
        <a:ext cx="1322844" cy="1482474"/>
      </dsp:txXfrm>
    </dsp:sp>
    <dsp:sp modelId="{97BC4AFB-6A4B-4D1E-8BA1-65153A2973BB}">
      <dsp:nvSpPr>
        <dsp:cNvPr id="0" name=""/>
        <dsp:cNvSpPr/>
      </dsp:nvSpPr>
      <dsp:spPr>
        <a:xfrm>
          <a:off x="3086546" y="1219199"/>
          <a:ext cx="1465970" cy="1625600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Review TC</a:t>
          </a:r>
          <a:endParaRPr lang="en-US" sz="2700" kern="1200" dirty="0"/>
        </a:p>
      </dsp:txBody>
      <dsp:txXfrm>
        <a:off x="3158109" y="1290762"/>
        <a:ext cx="1322844" cy="1482474"/>
      </dsp:txXfrm>
    </dsp:sp>
    <dsp:sp modelId="{CE321174-ABE6-4198-B016-112AEA6559EB}">
      <dsp:nvSpPr>
        <dsp:cNvPr id="0" name=""/>
        <dsp:cNvSpPr/>
      </dsp:nvSpPr>
      <dsp:spPr>
        <a:xfrm>
          <a:off x="4629610" y="1219199"/>
          <a:ext cx="1465970" cy="162560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Execute test</a:t>
          </a:r>
          <a:endParaRPr lang="en-US" sz="2700" kern="1200" dirty="0"/>
        </a:p>
      </dsp:txBody>
      <dsp:txXfrm>
        <a:off x="4701173" y="1290762"/>
        <a:ext cx="1322844" cy="148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99C9BB7-0C90-47CC-9A16-14C6665A8489}" type="datetimeFigureOut">
              <a:rPr lang="en-US"/>
              <a:pPr/>
              <a:t>8/18/2012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0CDE365-AA05-4293-9EA2-6121506848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55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78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E260739-F28F-4135-A902-2A1E595969E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011F268-1E91-49D0-8937-3D00E08804C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696888-F90A-4A80-8AE9-F8A9F9DAEF19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696888-F90A-4A80-8AE9-F8A9F9DAEF19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696888-F90A-4A80-8AE9-F8A9F9DAEF19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65D56F-974B-4BAE-88F9-B4E41613B29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5A3DEED-3BA9-47B0-BB11-D83AA496CB12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E260739-F28F-4135-A902-2A1E595969E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E260739-F28F-4135-A902-2A1E595969E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18A9A-3491-495F-BF22-8F342572428D}" type="datetime1">
              <a:rPr lang="en-US" smtClean="0"/>
              <a:t>8/18/2012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A3D97-A1D2-4D2D-AFF8-26B624E63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0A16C-44C3-4559-92C1-1CCCBAAAB265}" type="datetime1">
              <a:rPr lang="en-US" smtClean="0"/>
              <a:t>8/18/2012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F9B65-DB38-4B99-BE2C-E4728B14B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D74CD-0736-4068-8E93-157F1256B18F}" type="datetime1">
              <a:rPr lang="en-US" smtClean="0"/>
              <a:t>8/18/2012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32176-3FD3-44CA-A0C5-609AB96B8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029A6-C1AE-472D-AA0A-92CECBCC64CB}" type="datetime1">
              <a:rPr lang="en-US" smtClean="0"/>
              <a:t>8/18/2012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59B1A-FE9B-4450-9F3A-93CB735BE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8B110-063C-4915-8782-7C2B1CF84510}" type="datetime1">
              <a:rPr lang="en-US" smtClean="0"/>
              <a:t>8/18/2012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C2EE9-D451-4FD9-A8BE-2D07C12B9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E5F5C-9222-48FF-B410-035A4DD66FC5}" type="datetime1">
              <a:rPr lang="en-US" smtClean="0"/>
              <a:t>8/18/2012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FBBCE-1131-49B8-A33D-5D16FE9B9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DA7D9-0E94-4A90-A846-D726B00FCD37}" type="datetime1">
              <a:rPr lang="en-US" smtClean="0"/>
              <a:t>8/18/2012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6FB58-9672-4D96-AD5B-FD2D700B22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32508-FB4A-4971-AED8-1073C6FBC447}" type="datetime1">
              <a:rPr lang="en-US" smtClean="0"/>
              <a:t>8/18/2012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AF41A-8A22-480C-9AFF-87FF01C7D6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2749-203E-4CFA-9F3F-CDC043EFB780}" type="datetime1">
              <a:rPr lang="en-US" smtClean="0"/>
              <a:t>8/18/2012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B142B-062C-4AEE-9C2B-9E8C89D6D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7DB0A-5553-45DF-8E8F-1EF9A61217EC}" type="datetime1">
              <a:rPr lang="en-US" smtClean="0"/>
              <a:t>8/18/2012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A8FC0-4BFE-44D0-A57C-94E19CA87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BAD69-C6A8-4D13-88C8-34D0F1C501F2}" type="datetime1">
              <a:rPr lang="en-US" smtClean="0"/>
              <a:t>8/18/2012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58C57-67F9-4468-AFAF-EF34DD3DD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fld id="{E7252D4E-2BE3-46B7-9670-521BFD5D5DA9}" type="datetime1">
              <a:rPr lang="en-US" smtClean="0"/>
              <a:t>8/18/2012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AFF6ACC-B51D-43A0-91E6-C18EE8CCDD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338" indent="-25717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6314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gif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474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0"/>
            <a:ext cx="38576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-609600" y="2801603"/>
            <a:ext cx="6545252" cy="19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Baokim Mobile </a:t>
            </a:r>
            <a:endParaRPr lang="en-US" sz="6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e-Wallet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Administrator\Desktop\Logo_fpt_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2046513" cy="8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9B1A-FE9B-4450-9F3A-93CB735BE5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08307" y="161130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Proposal – Proposed system</a:t>
            </a:r>
            <a:endParaRPr lang="en-US" sz="26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01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ZuzooVn\Desktop\androi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094" y="1066799"/>
            <a:ext cx="6900963" cy="498755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403225" y="175418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Main Objectives</a:t>
            </a:r>
            <a:endParaRPr lang="en-US" sz="26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01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9061039"/>
              </p:ext>
            </p:extLst>
          </p:nvPr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project management plan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process model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43000"/>
            <a:ext cx="5537200" cy="46869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52925" y="7399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Iterative model</a:t>
            </a:r>
            <a:endParaRPr 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1447800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 Always have a running version of the program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 Easily identify the source of last error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 Customers are psychologically more satisfying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 Less time for corrections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project management plan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Master plan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図 10" descr="F:\Đồ án\trunk\BMW\Documents\Project Plan\BMW_Master Plan v1.0-SS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38" y="932534"/>
            <a:ext cx="6066473" cy="53920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project management plan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Master plan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図 13" descr="F:\Đồ án\trunk\BMW\Documents\Project Plan\BMW_Master Plan v1.0-SS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2" y="850900"/>
            <a:ext cx="5990273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project management plan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Quality plan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66654"/>
              </p:ext>
            </p:extLst>
          </p:nvPr>
        </p:nvGraphicFramePr>
        <p:xfrm>
          <a:off x="229393" y="1219200"/>
          <a:ext cx="8229600" cy="3124200"/>
        </p:xfrm>
        <a:graphic>
          <a:graphicData uri="http://schemas.openxmlformats.org/drawingml/2006/table">
            <a:tbl>
              <a:tblPr/>
              <a:tblGrid>
                <a:gridCol w="2403334"/>
                <a:gridCol w="3082803"/>
                <a:gridCol w="2743463"/>
              </a:tblGrid>
              <a:tr h="559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Arial"/>
                        </a:rPr>
                        <a:t>Estimated </a:t>
                      </a:r>
                      <a:endParaRPr lang="en-US" sz="2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Arial"/>
                        </a:rPr>
                        <a:t>Quantity</a:t>
                      </a:r>
                      <a:endParaRPr lang="en-US" sz="2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Arial"/>
                        </a:rPr>
                        <a:t>Use cases</a:t>
                      </a:r>
                      <a:endParaRPr lang="en-US" sz="2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MS Mincho"/>
                          <a:cs typeface="Arial"/>
                        </a:rPr>
                        <a:t>10</a:t>
                      </a:r>
                      <a:endParaRPr lang="en-US" sz="2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9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MS Mincho"/>
                          <a:cs typeface="Arial"/>
                        </a:rPr>
                        <a:t>Test cases</a:t>
                      </a:r>
                      <a:endParaRPr lang="en-US" sz="2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MS Mincho"/>
                          <a:cs typeface="Arial"/>
                        </a:rPr>
                        <a:t>GUI test cases</a:t>
                      </a:r>
                      <a:endParaRPr lang="en-US" sz="2400" b="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MS Mincho"/>
                          <a:cs typeface="Arial"/>
                        </a:rPr>
                        <a:t>106</a:t>
                      </a:r>
                      <a:endParaRPr lang="en-US" sz="2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MS Mincho"/>
                          <a:cs typeface="Arial"/>
                        </a:rPr>
                        <a:t>Functional test cases</a:t>
                      </a:r>
                      <a:endParaRPr lang="en-US" sz="2400" b="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MS Mincho"/>
                          <a:cs typeface="Arial"/>
                        </a:rPr>
                        <a:t>245</a:t>
                      </a:r>
                      <a:endParaRPr lang="en-US" sz="2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MS Mincho"/>
                          <a:cs typeface="Arial"/>
                        </a:rPr>
                        <a:t>Defect density</a:t>
                      </a:r>
                      <a:endParaRPr lang="en-US" sz="2400" b="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Arial"/>
                        </a:rPr>
                        <a:t>5 bugs per </a:t>
                      </a:r>
                      <a:r>
                        <a:rPr lang="en-US" sz="2400" dirty="0" err="1">
                          <a:latin typeface="Arial"/>
                          <a:ea typeface="MS Mincho"/>
                          <a:cs typeface="Arial"/>
                        </a:rPr>
                        <a:t>kLOC</a:t>
                      </a:r>
                      <a:endParaRPr lang="en-US" sz="2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project management plan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Risk management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36408"/>
              </p:ext>
            </p:extLst>
          </p:nvPr>
        </p:nvGraphicFramePr>
        <p:xfrm>
          <a:off x="171447" y="990599"/>
          <a:ext cx="8534403" cy="5486400"/>
        </p:xfrm>
        <a:graphic>
          <a:graphicData uri="http://schemas.openxmlformats.org/drawingml/2006/table">
            <a:tbl>
              <a:tblPr/>
              <a:tblGrid>
                <a:gridCol w="384435"/>
                <a:gridCol w="1845276"/>
                <a:gridCol w="2844800"/>
                <a:gridCol w="2767913"/>
                <a:gridCol w="691979"/>
              </a:tblGrid>
              <a:tr h="277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Arial"/>
                        </a:rPr>
                        <a:t>No.</a:t>
                      </a:r>
                      <a:endParaRPr lang="en-US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Arial"/>
                        </a:rPr>
                        <a:t>Risk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Arial"/>
                        </a:rPr>
                        <a:t>Avoidance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Arial"/>
                        </a:rPr>
                        <a:t>Contingency Plan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Arial"/>
                        </a:rPr>
                        <a:t>Status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47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1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MS Mincho"/>
                          <a:cs typeface="Arial"/>
                        </a:rPr>
                        <a:t>SRS does not cover enough business logic. </a:t>
                      </a:r>
                      <a:endParaRPr lang="en-US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Before writing SRS, hold one meeting with customer to make clear everything related to SRS and take note carefully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MS Mincho"/>
                          <a:cs typeface="Arial"/>
                        </a:rPr>
                        <a:t>Hold an internal meeting to review all meeting minutes and notes related to SRS to find out what we have missed </a:t>
                      </a:r>
                      <a:endParaRPr lang="en-US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MS Mincho"/>
                          <a:cs typeface="Arial"/>
                        </a:rPr>
                        <a:t>Closed</a:t>
                      </a:r>
                      <a:endParaRPr lang="en-US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Unit test is not performed thoroughly.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Developers are responsible for write unit test for their own codes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Re write unit test and every developers are responsible for reviewing.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Closed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3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Lack of testing tools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Buy a new device named Sony Xperia S for testing and developing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Ask customer to support devices for testing and developing. 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Closed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4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Baokim Rest APIs are not completed on time.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Inform a specific plan for implementing BMW to customer.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Delay implementing methods/use cases related to these APIs. Implementing others methods/use cases.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Closed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5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MS Mincho"/>
                          <a:cs typeface="Arial"/>
                        </a:rPr>
                        <a:t>Conflicts happen between team members</a:t>
                      </a:r>
                      <a:endParaRPr lang="en-US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MS Mincho"/>
                          <a:cs typeface="Arial"/>
                        </a:rPr>
                        <a:t>Hold weekly meeting. On this meeting, everyone has right to express his opinions and feeling about everything related to project</a:t>
                      </a:r>
                      <a:endParaRPr lang="en-US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MS Mincho"/>
                          <a:cs typeface="Arial"/>
                        </a:rPr>
                        <a:t>Team leader is responsible for talking with those members to find the solution.</a:t>
                      </a:r>
                      <a:endParaRPr lang="en-US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MS Mincho"/>
                          <a:cs typeface="Arial"/>
                        </a:rPr>
                        <a:t>Closed</a:t>
                      </a:r>
                      <a:endParaRPr lang="en-US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62663"/>
              </p:ext>
            </p:extLst>
          </p:nvPr>
        </p:nvGraphicFramePr>
        <p:xfrm>
          <a:off x="1524000" y="1219196"/>
          <a:ext cx="6096000" cy="424222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096000"/>
              </a:tblGrid>
              <a:tr h="385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Function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Login</a:t>
                      </a:r>
                      <a:endParaRPr lang="en-US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Initialize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application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</a:t>
                      </a:r>
                      <a:endParaRPr lang="en-US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Shopping by scanning QR code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Remove product(s) from cart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Make payment for cart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Transfer money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Receive money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Request money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View transaction history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View account information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09600" y="2209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Login</a:t>
            </a:r>
            <a:endParaRPr 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図 11268" descr="device-2012-08-15-0339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990600"/>
            <a:ext cx="32004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7475" y="2876213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Initialize application</a:t>
            </a:r>
            <a:endParaRPr 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図 11267" descr="device-2012-08-15-03393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999" y="1219200"/>
            <a:ext cx="31654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android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26" y="0"/>
            <a:ext cx="2990374" cy="7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honeycombdroi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350169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4905534"/>
              </p:ext>
            </p:extLst>
          </p:nvPr>
        </p:nvGraphicFramePr>
        <p:xfrm>
          <a:off x="229394" y="353616"/>
          <a:ext cx="8441532" cy="562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897067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Shopping by scanning QR code</a:t>
            </a:r>
            <a:endParaRPr 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図 6" descr="device-2012-08-15-00243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86" y="1558787"/>
            <a:ext cx="3389313" cy="514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43" descr="SC20120810-23520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2819400"/>
            <a:ext cx="3914775" cy="25654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3978275" y="3581400"/>
            <a:ext cx="978408" cy="484632"/>
          </a:xfrm>
          <a:prstGeom prst="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図 16" descr="device-2012-08-15-00324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552895"/>
            <a:ext cx="3238500" cy="508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9393" y="845009"/>
            <a:ext cx="847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Remove products &amp; Make payment</a:t>
            </a:r>
            <a:endParaRPr 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00" y="1981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Transfer money</a:t>
            </a:r>
            <a:endParaRPr 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図 2058" descr="device-2012-08-15-00344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990600"/>
            <a:ext cx="3505200" cy="524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図 2063" descr="device-2012-08-15-00392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944878"/>
            <a:ext cx="3581400" cy="553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2875" y="2260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Request money</a:t>
            </a:r>
            <a:endParaRPr 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4900" y="838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View transactions history</a:t>
            </a:r>
            <a:endParaRPr 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図 2066" descr="device-2012-08-15-0040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3581400" cy="519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900" y="838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View account information</a:t>
            </a:r>
            <a:endParaRPr 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図 2070" descr="device-2012-08-15-00423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76399"/>
            <a:ext cx="3200400" cy="47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Requirement Specification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Non-</a:t>
            </a: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Functional Requirement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07035"/>
              </p:ext>
            </p:extLst>
          </p:nvPr>
        </p:nvGraphicFramePr>
        <p:xfrm>
          <a:off x="1524000" y="1981200"/>
          <a:ext cx="6096000" cy="19282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096000"/>
              </a:tblGrid>
              <a:tr h="385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Non-Function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Usability</a:t>
                      </a:r>
                      <a:endParaRPr lang="en-US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Reliability</a:t>
                      </a:r>
                      <a:endParaRPr lang="en-US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Security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385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Performance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Design Description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Overall system architecture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 descr="E:\Working\Do an\trunk\BMW\Documents\Visio\OverallSysArch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914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Design Description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ZXING library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図 7" descr="C:\Users\Dark Magic\Desktop\algorithm_2 copy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" y="863917"/>
            <a:ext cx="5469335" cy="5917883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ot"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Design Description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Digital Signature algorithm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 descr="C:\Users\bachnl\Desktop\800px-Digital_Signature_diagram.svg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27" y="1066800"/>
            <a:ext cx="6142673" cy="5029200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ash"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3575" y="342900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Contents</a:t>
            </a:r>
          </a:p>
        </p:txBody>
      </p:sp>
      <p:pic>
        <p:nvPicPr>
          <p:cNvPr id="4101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68655329"/>
              </p:ext>
            </p:extLst>
          </p:nvPr>
        </p:nvGraphicFramePr>
        <p:xfrm>
          <a:off x="1524000" y="129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Design Description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Component diagram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 descr="E:\Working\Do an\trunk\BMW\Documents\Visio\ClientArchitectur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27" y="1010920"/>
            <a:ext cx="5732145" cy="5085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Design Description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Class diagram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 descr="tra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027" y="1066801"/>
            <a:ext cx="559657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Design Description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Sequence diagram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 descr="PaymentForCart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90600"/>
            <a:ext cx="8553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5400" y="21429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Software Design Description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Database design</a:t>
            </a: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99058"/>
              </p:ext>
            </p:extLst>
          </p:nvPr>
        </p:nvGraphicFramePr>
        <p:xfrm>
          <a:off x="1114425" y="914400"/>
          <a:ext cx="6096000" cy="5577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96000"/>
              </a:tblGrid>
              <a:tr h="5514340">
                <a:tc>
                  <a:txBody>
                    <a:bodyPr/>
                    <a:lstStyle/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&lt;?xml version='1.0' encoding='utf-8' standalone='yes' ?&gt;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&lt;map&gt;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&lt;string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preferences_search_country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"&gt;-&lt;/string&gt;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preferences_play_beep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value="true" /&gt;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preferences_supplemental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value="true" /&gt;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licenseScreenShown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value="true" /&gt;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preferences_decode_QR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value="true" /&gt;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preferences_copy_to_clipboard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value="true" /&gt;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&lt;string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accessToken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"&gt;54a6c9f23b90b2cd09ee69bc72d56f09&lt;/string&gt;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&lt;string name="email"&gt;the.freeze.heart@gmail.com&lt;/string&gt;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&lt;string name="id"&gt;1015635&lt;/string&gt;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&lt;string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phone_no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"&gt;84973663054&lt;/string&gt;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&lt;string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rsaPrivateKey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"&gt;MIICXwIBAAKBgQC6AzNJP9I5/Nx6igJnSsKzN096Z9Ot4FMR/q5qhcpxl9ZuNJZv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HYWSqoaqHCTyRfGnXslbGwa22USD68bv1nRlw0w90gImnn+3u1DGOBaoNM08T45b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XEI4Rr5atJsoluxspvRqjiqDqZwVjo6puiq/mNvSA2um9HpPu6zIOWGd1wIDAQAB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AoGBALdmAGLwMe5KiXeoKsZ8x4q7tfkR9Xsx+bV8TatpTjjBZAI0hz329YOt7ig6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p5LXs3M52X2iH/SYMx1+kh5Wa1tY21HoJhCqE7vxUOp9h0mXVpm/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QKCQkQYeEqtc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QPiiX7ZR94GfGooAsImgEwlIYBn7F96iBKZdFhFfkE3tj/eBAkEA9dw9W8WDbXbJ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0K7cac47KGqv2cZTvBQhPLCBNdKF6CW9gtoCpy9cS5rFl5Mo4/rnE2hZ7CibTvEO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HFh8uwRWqQJBAMGvGHDxpN7tdSumt0IvKyj5GGbX+RrNLA58/4ByR3ORj4jWmJ91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958xCSfmpIL7cdlG3hPjpGjKhbZlg+MpoH8CQQDr446fYWcS/JjvdwYVIgCSa6Ij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AO1QE8Q79WFTYZSGwscMJ93JyF/2Th3sqw3dhtp0PXehZOh2GkQeoCu0R5pZAkEA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sNmxZoeutIN8JpR+5ubs8OeqGVYBNjC7lqsaHW27wlHaDudrysbLiMcchht6gcMY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bH3iD6UfnTO3Lhm5eHWs/wJBALaKFFJUIKmKa3M94si7iJTCVXbDby3hV4IZwu90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gIybh1nd/dNoqFYiSROX1I/ayGahMIgt2ix+M33I/E/2u94=&lt;/string&gt;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&lt;string name="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total_amount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"&gt;12&lt;/string&gt;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&lt;/map&gt;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392" y="96738"/>
            <a:ext cx="502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 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phases</a:t>
            </a:r>
            <a:endParaRPr lang="en-US" sz="2200" dirty="0"/>
          </a:p>
        </p:txBody>
      </p:sp>
      <p:sp>
        <p:nvSpPr>
          <p:cNvPr id="39" name="Hexagon 38"/>
          <p:cNvSpPr/>
          <p:nvPr/>
        </p:nvSpPr>
        <p:spPr>
          <a:xfrm>
            <a:off x="1066800" y="2590800"/>
            <a:ext cx="1828800" cy="762000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itle 3"/>
          <p:cNvSpPr>
            <a:spLocks noGrp="1"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0" name="Content Placeholder 4"/>
          <p:cNvSpPr>
            <a:spLocks noGrp="1"/>
          </p:cNvSpPr>
          <p:nvPr/>
        </p:nvSpPr>
        <p:spPr>
          <a:xfrm>
            <a:off x="533400" y="1172845"/>
            <a:ext cx="8229600" cy="4830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1" name="Hexagon 80"/>
          <p:cNvSpPr/>
          <p:nvPr/>
        </p:nvSpPr>
        <p:spPr>
          <a:xfrm>
            <a:off x="1143000" y="2468245"/>
            <a:ext cx="1828800" cy="762000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52400" y="1066800"/>
            <a:ext cx="8686800" cy="5516245"/>
            <a:chOff x="0" y="1630362"/>
            <a:chExt cx="8686800" cy="4800600"/>
          </a:xfrm>
        </p:grpSpPr>
        <p:sp>
          <p:nvSpPr>
            <p:cNvPr id="83" name="Curved Left Arrow 82"/>
            <p:cNvSpPr/>
            <p:nvPr/>
          </p:nvSpPr>
          <p:spPr>
            <a:xfrm rot="644326" flipV="1">
              <a:off x="6715478" y="2740185"/>
              <a:ext cx="533400" cy="762000"/>
            </a:xfrm>
            <a:prstGeom prst="curvedLeftArrow">
              <a:avLst>
                <a:gd name="adj1" fmla="val 25000"/>
                <a:gd name="adj2" fmla="val 50000"/>
                <a:gd name="adj3" fmla="val 41260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4" name="Curved Left Arrow 83"/>
            <p:cNvSpPr/>
            <p:nvPr/>
          </p:nvSpPr>
          <p:spPr>
            <a:xfrm rot="644326" flipV="1">
              <a:off x="6390922" y="4492785"/>
              <a:ext cx="533400" cy="762000"/>
            </a:xfrm>
            <a:prstGeom prst="curvedLeftArrow">
              <a:avLst>
                <a:gd name="adj1" fmla="val 25000"/>
                <a:gd name="adj2" fmla="val 50000"/>
                <a:gd name="adj3" fmla="val 41260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5" name="Curved Left Arrow 84"/>
            <p:cNvSpPr/>
            <p:nvPr/>
          </p:nvSpPr>
          <p:spPr>
            <a:xfrm rot="644326" flipV="1">
              <a:off x="6543322" y="3654585"/>
              <a:ext cx="533400" cy="762000"/>
            </a:xfrm>
            <a:prstGeom prst="curvedLeftArrow">
              <a:avLst>
                <a:gd name="adj1" fmla="val 25000"/>
                <a:gd name="adj2" fmla="val 50000"/>
                <a:gd name="adj3" fmla="val 41260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0" y="1630362"/>
              <a:ext cx="3505200" cy="60960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953000" y="1630362"/>
              <a:ext cx="2514600" cy="53340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8" name="Hexagon 87"/>
            <p:cNvSpPr/>
            <p:nvPr/>
          </p:nvSpPr>
          <p:spPr>
            <a:xfrm>
              <a:off x="4800600" y="4983162"/>
              <a:ext cx="1600200" cy="60960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9" name="Hexagon 88"/>
            <p:cNvSpPr/>
            <p:nvPr/>
          </p:nvSpPr>
          <p:spPr>
            <a:xfrm>
              <a:off x="4953000" y="4068762"/>
              <a:ext cx="1600200" cy="60960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Hexagon 89"/>
            <p:cNvSpPr/>
            <p:nvPr/>
          </p:nvSpPr>
          <p:spPr>
            <a:xfrm>
              <a:off x="5105400" y="3230562"/>
              <a:ext cx="1600200" cy="60960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Hexagon 90"/>
            <p:cNvSpPr/>
            <p:nvPr/>
          </p:nvSpPr>
          <p:spPr>
            <a:xfrm>
              <a:off x="5181600" y="2316162"/>
              <a:ext cx="1676400" cy="60960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Circular Arrow 92"/>
            <p:cNvSpPr/>
            <p:nvPr/>
          </p:nvSpPr>
          <p:spPr>
            <a:xfrm rot="5400000" flipV="1">
              <a:off x="643059" y="3535362"/>
              <a:ext cx="1143000" cy="1143000"/>
            </a:xfrm>
            <a:prstGeom prst="circularArrow">
              <a:avLst>
                <a:gd name="adj1" fmla="val 9731"/>
                <a:gd name="adj2" fmla="val 2727214"/>
                <a:gd name="adj3" fmla="val 21359020"/>
                <a:gd name="adj4" fmla="val 10348932"/>
                <a:gd name="adj5" fmla="val 13739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4" name="Circular Arrow 93"/>
            <p:cNvSpPr/>
            <p:nvPr/>
          </p:nvSpPr>
          <p:spPr>
            <a:xfrm rot="5400000" flipV="1">
              <a:off x="871659" y="4602162"/>
              <a:ext cx="1143000" cy="1143000"/>
            </a:xfrm>
            <a:prstGeom prst="circularArrow">
              <a:avLst>
                <a:gd name="adj1" fmla="val 9731"/>
                <a:gd name="adj2" fmla="val 2727214"/>
                <a:gd name="adj3" fmla="val 21359020"/>
                <a:gd name="adj4" fmla="val 10348932"/>
                <a:gd name="adj5" fmla="val 14502"/>
              </a:avLst>
            </a:prstGeom>
            <a:solidFill>
              <a:srgbClr val="00C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8" name="Circular Arrow 97"/>
            <p:cNvSpPr/>
            <p:nvPr/>
          </p:nvSpPr>
          <p:spPr>
            <a:xfrm rot="5400000" flipV="1">
              <a:off x="381000" y="2544762"/>
              <a:ext cx="1143000" cy="1143000"/>
            </a:xfrm>
            <a:prstGeom prst="circularArrow">
              <a:avLst>
                <a:gd name="adj1" fmla="val 9731"/>
                <a:gd name="adj2" fmla="val 2727214"/>
                <a:gd name="adj3" fmla="val 21359020"/>
                <a:gd name="adj4" fmla="val 10348932"/>
                <a:gd name="adj5" fmla="val 13739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239000" y="5059362"/>
              <a:ext cx="1447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15/7-20/7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239000" y="4144962"/>
              <a:ext cx="1447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21/7-27/7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239000" y="3306762"/>
              <a:ext cx="1447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28/7-31/7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162800" y="2468562"/>
              <a:ext cx="1447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1/8-6/8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3" name="Up Arrow 102"/>
            <p:cNvSpPr/>
            <p:nvPr/>
          </p:nvSpPr>
          <p:spPr>
            <a:xfrm>
              <a:off x="8534400" y="2392362"/>
              <a:ext cx="152400" cy="3048000"/>
            </a:xfrm>
            <a:prstGeom prst="upArrow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4" name="Down Arrow 103"/>
            <p:cNvSpPr/>
            <p:nvPr/>
          </p:nvSpPr>
          <p:spPr>
            <a:xfrm rot="18333957">
              <a:off x="2967912" y="5645232"/>
              <a:ext cx="259749" cy="79910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5" name="Down Arrow 104"/>
            <p:cNvSpPr/>
            <p:nvPr/>
          </p:nvSpPr>
          <p:spPr>
            <a:xfrm rot="13564274">
              <a:off x="5069991" y="5622297"/>
              <a:ext cx="268353" cy="83064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6" name="Hexagon 105"/>
            <p:cNvSpPr/>
            <p:nvPr/>
          </p:nvSpPr>
          <p:spPr>
            <a:xfrm>
              <a:off x="1143000" y="3154362"/>
              <a:ext cx="1828800" cy="83820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371600" y="4221162"/>
              <a:ext cx="1828800" cy="68580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8" name="Hexagon 107"/>
            <p:cNvSpPr/>
            <p:nvPr/>
          </p:nvSpPr>
          <p:spPr>
            <a:xfrm>
              <a:off x="1676400" y="5059362"/>
              <a:ext cx="1828800" cy="60960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9" name="Hexagon 108"/>
            <p:cNvSpPr/>
            <p:nvPr/>
          </p:nvSpPr>
          <p:spPr>
            <a:xfrm>
              <a:off x="3352800" y="5821362"/>
              <a:ext cx="1600200" cy="60960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Flowchart: Alternate Process 109"/>
          <p:cNvSpPr/>
          <p:nvPr/>
        </p:nvSpPr>
        <p:spPr>
          <a:xfrm>
            <a:off x="1181100" y="1957141"/>
            <a:ext cx="1790700" cy="685800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User Requirement</a:t>
            </a:r>
            <a:endParaRPr lang="en-US" sz="1200" dirty="0">
              <a:ea typeface="Times New Roman"/>
            </a:endParaRPr>
          </a:p>
        </p:txBody>
      </p:sp>
      <p:sp>
        <p:nvSpPr>
          <p:cNvPr id="111" name="Flowchart: Alternate Process 110"/>
          <p:cNvSpPr/>
          <p:nvPr/>
        </p:nvSpPr>
        <p:spPr>
          <a:xfrm>
            <a:off x="1346199" y="2939161"/>
            <a:ext cx="1834643" cy="792162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System Requirement Spec</a:t>
            </a:r>
            <a:endParaRPr lang="en-US" sz="1200" dirty="0">
              <a:ea typeface="Times New Roman"/>
            </a:endParaRPr>
          </a:p>
        </p:txBody>
      </p:sp>
      <p:sp>
        <p:nvSpPr>
          <p:cNvPr id="112" name="Flowchart: Alternate Process 111"/>
          <p:cNvSpPr/>
          <p:nvPr/>
        </p:nvSpPr>
        <p:spPr>
          <a:xfrm>
            <a:off x="1582859" y="4138893"/>
            <a:ext cx="1866900" cy="612648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Architectural</a:t>
            </a:r>
            <a:endParaRPr lang="en-US" sz="1200" dirty="0"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Design Spec</a:t>
            </a:r>
            <a:endParaRPr lang="en-US" sz="1200" dirty="0">
              <a:ea typeface="Times New Roman"/>
            </a:endParaRPr>
          </a:p>
        </p:txBody>
      </p:sp>
      <p:sp>
        <p:nvSpPr>
          <p:cNvPr id="113" name="Flowchart: Alternate Process 112"/>
          <p:cNvSpPr/>
          <p:nvPr/>
        </p:nvSpPr>
        <p:spPr>
          <a:xfrm>
            <a:off x="1808284" y="5006340"/>
            <a:ext cx="1905000" cy="487045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Detail Design Spec</a:t>
            </a:r>
            <a:endParaRPr lang="en-US" sz="1200" dirty="0">
              <a:ea typeface="Times New Roman"/>
            </a:endParaRPr>
          </a:p>
        </p:txBody>
      </p:sp>
      <p:sp>
        <p:nvSpPr>
          <p:cNvPr id="114" name="Flowchart: Alternate Process 113"/>
          <p:cNvSpPr/>
          <p:nvPr/>
        </p:nvSpPr>
        <p:spPr>
          <a:xfrm>
            <a:off x="3724275" y="6252845"/>
            <a:ext cx="1152525" cy="533400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Coding &amp; Review</a:t>
            </a:r>
            <a:endParaRPr lang="en-US" sz="1200" dirty="0">
              <a:ea typeface="Times New Roman"/>
            </a:endParaRPr>
          </a:p>
        </p:txBody>
      </p:sp>
      <p:sp>
        <p:nvSpPr>
          <p:cNvPr id="115" name="Flowchart: Alternate Process 114"/>
          <p:cNvSpPr/>
          <p:nvPr/>
        </p:nvSpPr>
        <p:spPr>
          <a:xfrm>
            <a:off x="5562600" y="2067137"/>
            <a:ext cx="1447800" cy="609600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Acceptation Test</a:t>
            </a:r>
            <a:endParaRPr lang="en-US" sz="1200" dirty="0">
              <a:ea typeface="Times New Roman"/>
            </a:endParaRPr>
          </a:p>
        </p:txBody>
      </p:sp>
      <p:sp>
        <p:nvSpPr>
          <p:cNvPr id="116" name="Flowchart: Alternate Process 115"/>
          <p:cNvSpPr/>
          <p:nvPr/>
        </p:nvSpPr>
        <p:spPr>
          <a:xfrm>
            <a:off x="5311449" y="2859334"/>
            <a:ext cx="1453455" cy="762000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System Test</a:t>
            </a:r>
            <a:endParaRPr lang="en-US" sz="1200" dirty="0">
              <a:ea typeface="Times New Roman"/>
            </a:endParaRPr>
          </a:p>
        </p:txBody>
      </p:sp>
      <p:sp>
        <p:nvSpPr>
          <p:cNvPr id="117" name="Flowchart: Alternate Process 116"/>
          <p:cNvSpPr/>
          <p:nvPr/>
        </p:nvSpPr>
        <p:spPr>
          <a:xfrm>
            <a:off x="5334000" y="4028299"/>
            <a:ext cx="1497263" cy="612648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Integration</a:t>
            </a:r>
            <a:r>
              <a:rPr lang="en-US" dirty="0">
                <a:solidFill>
                  <a:srgbClr val="FFFFFF"/>
                </a:solidFill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Test</a:t>
            </a:r>
            <a:endParaRPr lang="en-US" sz="1200" dirty="0">
              <a:ea typeface="Times New Roman"/>
            </a:endParaRPr>
          </a:p>
        </p:txBody>
      </p:sp>
      <p:sp>
        <p:nvSpPr>
          <p:cNvPr id="118" name="Flowchart: Alternate Process 117"/>
          <p:cNvSpPr/>
          <p:nvPr/>
        </p:nvSpPr>
        <p:spPr>
          <a:xfrm>
            <a:off x="5113087" y="4919416"/>
            <a:ext cx="1592513" cy="612648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Unit Test</a:t>
            </a:r>
            <a:endParaRPr lang="en-US" sz="1200" dirty="0">
              <a:ea typeface="Times New Roman"/>
            </a:endParaRPr>
          </a:p>
        </p:txBody>
      </p:sp>
      <p:sp>
        <p:nvSpPr>
          <p:cNvPr id="119" name="Right Arrow 118"/>
          <p:cNvSpPr/>
          <p:nvPr/>
        </p:nvSpPr>
        <p:spPr>
          <a:xfrm>
            <a:off x="3467727" y="2150054"/>
            <a:ext cx="14478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Validate</a:t>
            </a:r>
            <a:endParaRPr lang="en-US" sz="1200" dirty="0">
              <a:ea typeface="Times New Roman"/>
            </a:endParaRPr>
          </a:p>
        </p:txBody>
      </p:sp>
      <p:sp>
        <p:nvSpPr>
          <p:cNvPr id="120" name="Right Arrow 119"/>
          <p:cNvSpPr/>
          <p:nvPr/>
        </p:nvSpPr>
        <p:spPr>
          <a:xfrm>
            <a:off x="3378200" y="3121392"/>
            <a:ext cx="1767463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Verify/Validate</a:t>
            </a:r>
            <a:endParaRPr lang="en-US" sz="1200" dirty="0">
              <a:ea typeface="Times New Roman"/>
            </a:endParaRPr>
          </a:p>
        </p:txBody>
      </p:sp>
      <p:sp>
        <p:nvSpPr>
          <p:cNvPr id="122" name="Right Arrow 121"/>
          <p:cNvSpPr/>
          <p:nvPr/>
        </p:nvSpPr>
        <p:spPr>
          <a:xfrm>
            <a:off x="3538659" y="4195522"/>
            <a:ext cx="14478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Times New Roman"/>
              </a:rPr>
              <a:t>Verify</a:t>
            </a:r>
            <a:endParaRPr lang="en-US" sz="1200" dirty="0">
              <a:ea typeface="Times New Roman"/>
            </a:endParaRPr>
          </a:p>
        </p:txBody>
      </p:sp>
      <p:sp>
        <p:nvSpPr>
          <p:cNvPr id="123" name="Right Arrow 122"/>
          <p:cNvSpPr/>
          <p:nvPr/>
        </p:nvSpPr>
        <p:spPr>
          <a:xfrm>
            <a:off x="3967431" y="4983424"/>
            <a:ext cx="948096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Times New Roman"/>
              </a:rPr>
              <a:t>Verify</a:t>
            </a:r>
            <a:endParaRPr lang="en-US" sz="1200" dirty="0">
              <a:ea typeface="Times New Roman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23683" y="940435"/>
            <a:ext cx="3133917" cy="914400"/>
          </a:xfrm>
          <a:prstGeom prst="rect">
            <a:avLst/>
          </a:prstGeom>
          <a:solidFill>
            <a:srgbClr val="6699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Software Development Phases </a:t>
            </a:r>
            <a:endParaRPr lang="en-US" sz="1100" dirty="0">
              <a:ea typeface="Times New Roman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981383" y="940435"/>
            <a:ext cx="3133917" cy="914400"/>
          </a:xfrm>
          <a:prstGeom prst="rect">
            <a:avLst/>
          </a:prstGeom>
          <a:solidFill>
            <a:srgbClr val="6699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Test Excuse Phases</a:t>
            </a:r>
            <a:endParaRPr lang="en-US" sz="1100" dirty="0">
              <a:ea typeface="Times New Roman"/>
            </a:endParaRPr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015949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9"/>
          <p:cNvSpPr/>
          <p:nvPr/>
        </p:nvSpPr>
        <p:spPr>
          <a:xfrm>
            <a:off x="229392" y="79176"/>
            <a:ext cx="502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 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process</a:t>
            </a:r>
            <a:endParaRPr lang="en-US" sz="2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2pPr>
            <a:lvl3pPr marL="82296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3pPr>
            <a:lvl4pPr marL="123444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64592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057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24688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28803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2918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excel to log defect, includes: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Communicate with developer via SVN or directly</a:t>
            </a:r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209800"/>
            <a:ext cx="80295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9392" y="0"/>
            <a:ext cx="502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 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Defect log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838200"/>
            <a:ext cx="91185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4572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9392" y="-4862"/>
            <a:ext cx="502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 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 result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k_0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371600"/>
            <a:ext cx="4286250" cy="4276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9392" y="66476"/>
            <a:ext cx="502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 </a:t>
            </a:r>
            <a:b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Acceptance test result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ZuzooVn\Desktop\QandA-300x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143000"/>
            <a:ext cx="5715000" cy="40386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3575" y="342900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Baokim introduction</a:t>
            </a:r>
          </a:p>
        </p:txBody>
      </p:sp>
      <p:pic>
        <p:nvPicPr>
          <p:cNvPr id="7173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1000" y="990600"/>
            <a:ext cx="57374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+mj-lt"/>
              </a:rPr>
              <a:t>Online payment portal.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 Was built based on </a:t>
            </a:r>
            <a:r>
              <a:rPr lang="en-US" dirty="0" smtClean="0">
                <a:latin typeface="+mj-lt"/>
              </a:rPr>
              <a:t>PayPal, </a:t>
            </a:r>
            <a:r>
              <a:rPr lang="en-US" dirty="0" err="1">
                <a:latin typeface="+mj-lt"/>
              </a:rPr>
              <a:t>Moneybookers</a:t>
            </a:r>
            <a:r>
              <a:rPr lang="en-US" dirty="0">
                <a:latin typeface="+mj-lt"/>
              </a:rPr>
              <a:t> models.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 Baokim.vn plays the role of payment intermediary.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 Provide services: Online payment, transfer funds online.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BMW’s sponsor.</a:t>
            </a:r>
          </a:p>
        </p:txBody>
      </p:sp>
      <p:pic>
        <p:nvPicPr>
          <p:cNvPr id="7176" name="Picture 2" descr="C:\Users\bachnl1\Desktop\mo-hinh-hoat-do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4724400" cy="3200400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</p:spPr>
      </p:pic>
      <p:pic>
        <p:nvPicPr>
          <p:cNvPr id="7177" name="Picture 3" descr="C:\Users\bachnl1\Desktop\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895600"/>
            <a:ext cx="3962400" cy="1714500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533400" y="131757"/>
            <a:ext cx="6858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Background - Trend </a:t>
            </a:r>
            <a:r>
              <a:rPr lang="en-US" sz="24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of smartphone in</a:t>
            </a:r>
          </a:p>
          <a:p>
            <a:pPr algn="ctr"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Vietnam</a:t>
            </a:r>
          </a:p>
        </p:txBody>
      </p:sp>
      <p:pic>
        <p:nvPicPr>
          <p:cNvPr id="5125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2" descr="Description: 32_33_1344500580_61_12_06c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" y="1066800"/>
            <a:ext cx="4381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393950" y="381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MS Gothic" pitchFamily="49" charset="-128"/>
                <a:cs typeface="Mangal" pitchFamily="18" charset="0"/>
              </a:rPr>
              <a:t>Figure 1: Rate of people using smartphones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3" descr="Description: 32_33_1344500581_28_18_83c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3524250"/>
            <a:ext cx="43815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21739" y="5728901"/>
            <a:ext cx="43009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MS Gothic" pitchFamily="49" charset="-128"/>
                <a:cs typeface="Mangal" pitchFamily="18" charset="0"/>
              </a:rPr>
              <a:t>Figure 2: Rate of people using smartphone application daily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685800" y="122232"/>
            <a:ext cx="6858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Background - Trend </a:t>
            </a:r>
            <a:r>
              <a:rPr lang="en-US" sz="24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of smartphone in</a:t>
            </a:r>
          </a:p>
          <a:p>
            <a:pPr algn="ctr"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Vietnam</a:t>
            </a:r>
          </a:p>
        </p:txBody>
      </p:sp>
      <p:pic>
        <p:nvPicPr>
          <p:cNvPr id="5125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49" descr="Description: 32_33_1344500580_82_14_3aa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914400"/>
            <a:ext cx="4381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39925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MS Gothic" pitchFamily="49" charset="-128"/>
                <a:cs typeface="Mangal" pitchFamily="18" charset="0"/>
              </a:rPr>
              <a:t>Figure 3: Rate of people using Android smartphone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53" descr="Description: 32_33_1344500581_16_17_663f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40050"/>
            <a:ext cx="4381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57400" y="561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MS Gothic" pitchFamily="49" charset="-128"/>
                <a:cs typeface="Mangal" pitchFamily="18" charset="0"/>
              </a:rPr>
              <a:t>Figure 4: Kinds of popular smartphone applications used in Vietnam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609600" y="161130"/>
            <a:ext cx="6858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Background - Trend </a:t>
            </a:r>
            <a:r>
              <a:rPr lang="en-US" sz="24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of smartphone in</a:t>
            </a:r>
          </a:p>
          <a:p>
            <a:pPr algn="ctr"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Vietnam</a:t>
            </a:r>
          </a:p>
        </p:txBody>
      </p:sp>
      <p:pic>
        <p:nvPicPr>
          <p:cNvPr id="5125" name="Picture 6" descr="android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3987799" y="1003303"/>
            <a:ext cx="660400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660650" y="1752600"/>
            <a:ext cx="3429000" cy="1219200"/>
          </a:xfrm>
          <a:prstGeom prst="roundRect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Android smartphones are becoming hotter and hotter in Vietnam</a:t>
            </a:r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2660650" y="3168650"/>
            <a:ext cx="3429000" cy="1219200"/>
          </a:xfrm>
          <a:prstGeom prst="roundRect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Android </a:t>
            </a:r>
            <a:r>
              <a:rPr lang="en-US" sz="2400" dirty="0"/>
              <a:t>b</a:t>
            </a:r>
            <a:r>
              <a:rPr lang="en-US" sz="2400" dirty="0" smtClean="0"/>
              <a:t>anking and shopping applications are popular used in Vietnam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219200"/>
            <a:ext cx="2324100" cy="2162174"/>
          </a:xfrm>
          <a:prstGeom prst="rect">
            <a:avLst/>
          </a:prstGeom>
        </p:spPr>
      </p:pic>
      <p:pic>
        <p:nvPicPr>
          <p:cNvPr id="3076" name="Picture 4" descr="C:\Users\bachnl\Desktop\41276-samsung-galaxy-s3-picture-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8956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 rot="5400000">
            <a:off x="4044949" y="4610100"/>
            <a:ext cx="685800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851150" y="5321299"/>
            <a:ext cx="3048000" cy="15239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CHANCE</a:t>
            </a:r>
            <a:endParaRPr lang="en-US" sz="16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uzooVn\Desktop\sc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90600"/>
            <a:ext cx="7772400" cy="3484032"/>
          </a:xfrm>
          <a:prstGeom prst="rect">
            <a:avLst/>
          </a:prstGeom>
          <a:noFill/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3575" y="342900"/>
            <a:ext cx="7905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Proposal - Idea</a:t>
            </a:r>
            <a:endParaRPr lang="en-US" sz="26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7" name="Picture 6" descr="android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5" y="6096000"/>
            <a:ext cx="223448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1798" y="4800600"/>
            <a:ext cx="697755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mobile e-wallet specified for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Baokim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users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zooVn\Desktop\ewall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98" y="2754727"/>
            <a:ext cx="5161702" cy="3798473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52400" y="49212"/>
            <a:ext cx="5191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Proposal- </a:t>
            </a:r>
            <a:r>
              <a:rPr lang="en-US" sz="2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E-wallet </a:t>
            </a:r>
            <a:r>
              <a:rPr lang="en-US" sz="26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and mobile e-wallet</a:t>
            </a:r>
          </a:p>
        </p:txBody>
      </p:sp>
      <p:pic>
        <p:nvPicPr>
          <p:cNvPr id="6149" name="Picture 6" descr="android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0"/>
            <a:ext cx="299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200" y="28194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  <a:cs typeface="Arial" pitchFamily="34" charset="0"/>
              </a:rPr>
              <a:t>e-Wallet: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A virtual wallet that stores your payment cards, offers, and more on your phone and online.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Some e-Wallets in Vietnam: </a:t>
            </a:r>
            <a:r>
              <a:rPr lang="en-US" dirty="0" err="1" smtClean="0">
                <a:latin typeface="+mn-lt"/>
                <a:cs typeface="Arial" pitchFamily="34" charset="0"/>
              </a:rPr>
              <a:t>MobiVi</a:t>
            </a:r>
            <a:r>
              <a:rPr lang="en-US" dirty="0" smtClean="0">
                <a:latin typeface="+mn-lt"/>
                <a:cs typeface="Arial" pitchFamily="34" charset="0"/>
              </a:rPr>
              <a:t>, </a:t>
            </a:r>
            <a:r>
              <a:rPr lang="en-US" dirty="0" err="1" smtClean="0">
                <a:latin typeface="+mn-lt"/>
                <a:cs typeface="Arial" pitchFamily="34" charset="0"/>
              </a:rPr>
              <a:t>Momo</a:t>
            </a:r>
            <a:r>
              <a:rPr lang="en-US" dirty="0" smtClean="0">
                <a:latin typeface="+mn-lt"/>
                <a:cs typeface="Arial" pitchFamily="34" charset="0"/>
              </a:rPr>
              <a:t>, </a:t>
            </a:r>
            <a:r>
              <a:rPr lang="en-US" dirty="0" err="1" smtClean="0">
                <a:latin typeface="+mn-lt"/>
                <a:cs typeface="Arial" pitchFamily="34" charset="0"/>
              </a:rPr>
              <a:t>Payoo</a:t>
            </a:r>
            <a:r>
              <a:rPr lang="en-US" dirty="0" smtClean="0">
                <a:latin typeface="+mn-lt"/>
                <a:cs typeface="Arial" pitchFamily="34" charset="0"/>
              </a:rPr>
              <a:t>, </a:t>
            </a:r>
            <a:r>
              <a:rPr lang="en-US" dirty="0" err="1" smtClean="0">
                <a:latin typeface="+mn-lt"/>
                <a:cs typeface="Arial" pitchFamily="34" charset="0"/>
              </a:rPr>
              <a:t>VnMart</a:t>
            </a:r>
            <a:r>
              <a:rPr lang="en-US" dirty="0" smtClean="0">
                <a:latin typeface="+mn-lt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>
              <a:latin typeface="+mn-lt"/>
              <a:cs typeface="Arial" pitchFamily="34" charset="0"/>
            </a:endParaRPr>
          </a:p>
          <a:p>
            <a:r>
              <a:rPr lang="en-US" b="1" dirty="0" smtClean="0">
                <a:latin typeface="+mn-lt"/>
                <a:cs typeface="Arial" pitchFamily="34" charset="0"/>
              </a:rPr>
              <a:t>Mobile e-Wallet: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E-wallet is specialized for using on mobile devices.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ZuzooVn\Desktop\8.0_infograph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8362950" cy="174307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3D97-A1D2-4D2D-AFF8-26B624E63C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1056</TotalTime>
  <Words>975</Words>
  <Application>Microsoft Office PowerPoint</Application>
  <PresentationFormat>On-screen Show (4:3)</PresentationFormat>
  <Paragraphs>317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bachnl</cp:lastModifiedBy>
  <cp:revision>111</cp:revision>
  <dcterms:created xsi:type="dcterms:W3CDTF">2012-05-23T00:19:59Z</dcterms:created>
  <dcterms:modified xsi:type="dcterms:W3CDTF">2012-08-18T01:27:44Z</dcterms:modified>
</cp:coreProperties>
</file>