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5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2C10D-CC28-4E8C-9179-3F08CFFB867F}" type="datetimeFigureOut">
              <a:rPr lang="en-US" smtClean="0"/>
              <a:t>8/18/2012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1D5E-7A96-440F-909C-D235704AB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1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AF32-5602-485E-81F5-6C0D6A452EED}" type="datetimeFigureOut">
              <a:rPr lang="en-US" smtClean="0"/>
              <a:t>8/18/2012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D3C99-0AB7-4199-8A96-0F135369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6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3C99-0AB7-4199-8A96-0F135369C9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3C99-0AB7-4199-8A96-0F135369C9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6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b="1"/>
            </a:lvl1pPr>
          </a:lstStyle>
          <a:p>
            <a:fld id="{AE3D1DE2-8712-4CD1-8750-D19DDD6E9503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 smtClean="0"/>
              <a:t>JKids Project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/>
            </a:lvl1pPr>
          </a:lstStyle>
          <a:p>
            <a:pPr algn="r"/>
            <a:fld id="{B6F15528-21DE-4FAA-801E-634DDDAF4B2B}" type="slidenum">
              <a:rPr lang="en-US" smtClean="0"/>
              <a:pPr algn="r"/>
              <a:t>‹#›</a:t>
            </a:fld>
            <a:r>
              <a:rPr lang="en-US" dirty="0" smtClean="0"/>
              <a:t> of 17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A70-52AE-4186-A719-2CC602AEF60F}" type="datetime4">
              <a:rPr lang="en-US" smtClean="0"/>
              <a:t>August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3DDB-445C-45DF-A40E-A791481FBF9A}" type="datetime4">
              <a:rPr lang="en-US" smtClean="0"/>
              <a:t>August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b="1"/>
            </a:lvl1pPr>
          </a:lstStyle>
          <a:p>
            <a:fld id="{4A78BE47-4A56-4A1D-9D1E-4A85F8422AF8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 smtClean="0"/>
              <a:t>JKids Project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/>
            </a:lvl1pPr>
          </a:lstStyle>
          <a:p>
            <a:pPr algn="r"/>
            <a:fld id="{B6F15528-21DE-4FAA-801E-634DDDAF4B2B}" type="slidenum">
              <a:rPr lang="en-US" smtClean="0"/>
              <a:pPr algn="r"/>
              <a:t>‹#›</a:t>
            </a:fld>
            <a:r>
              <a:rPr lang="en-US" dirty="0" smtClean="0"/>
              <a:t> of 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206D-CDF9-4E0C-8A8B-918B8B48FBE8}" type="datetime4">
              <a:rPr lang="en-US" smtClean="0"/>
              <a:t>August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b="1"/>
            </a:lvl1pPr>
          </a:lstStyle>
          <a:p>
            <a:fld id="{7090F70A-217A-47ED-87F2-EAD375FD4C97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 smtClean="0"/>
              <a:t>JKids Project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/>
            </a:lvl1pPr>
          </a:lstStyle>
          <a:p>
            <a:pPr algn="r"/>
            <a:fld id="{B6F15528-21DE-4FAA-801E-634DDDAF4B2B}" type="slidenum">
              <a:rPr lang="en-US" smtClean="0"/>
              <a:pPr algn="r"/>
              <a:t>‹#›</a:t>
            </a:fld>
            <a:r>
              <a:rPr lang="en-US" dirty="0" smtClean="0"/>
              <a:t> of 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4AD9-15B2-476B-B21A-BE194AD4AB93}" type="datetime4">
              <a:rPr lang="en-US" smtClean="0"/>
              <a:t>August 18,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‹#›</a:t>
            </a:fld>
            <a:r>
              <a:rPr lang="en-US" dirty="0" smtClean="0"/>
              <a:t> of 17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0945-4D8F-4989-84EF-A45B1734BEBA}" type="datetime4">
              <a:rPr lang="en-US" smtClean="0"/>
              <a:t>August 18,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1DD6-2DF6-4F58-9042-CEA1A5D3BD00}" type="datetime4">
              <a:rPr lang="en-US" smtClean="0"/>
              <a:t>August 18,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F770-5192-4E93-8BD3-4C60CBC31ED5}" type="datetime4">
              <a:rPr lang="en-US" smtClean="0"/>
              <a:t>August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44E1-2031-405A-8073-89E5EA60B97B}" type="datetime4">
              <a:rPr lang="en-US" smtClean="0"/>
              <a:t>August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7F94AB0E-6991-4290-B189-03F39ADCF3C6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JKids Project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</a:defRPr>
            </a:lvl1pPr>
          </a:lstStyle>
          <a:p>
            <a:pPr algn="r"/>
            <a:fld id="{B6F15528-21DE-4FAA-801E-634DDDAF4B2B}" type="slidenum">
              <a:rPr lang="en-US" smtClean="0"/>
              <a:pPr algn="r"/>
              <a:t>‹#›</a:t>
            </a:fld>
            <a:r>
              <a:rPr lang="en-US" dirty="0" smtClean="0"/>
              <a:t> of 17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JKids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CAPSTONE PROJECT</a:t>
            </a:r>
          </a:p>
          <a:p>
            <a:endParaRPr lang="en-US" sz="1600" dirty="0" smtClean="0"/>
          </a:p>
          <a:p>
            <a:r>
              <a:rPr lang="en-US" sz="1600" dirty="0" smtClean="0"/>
              <a:t>--</a:t>
            </a:r>
          </a:p>
          <a:p>
            <a:r>
              <a:rPr lang="en-US" sz="1600" dirty="0"/>
              <a:t>Dev Team: BOD Team</a:t>
            </a:r>
          </a:p>
          <a:p>
            <a:r>
              <a:rPr lang="en-US" sz="1600" dirty="0" smtClean="0"/>
              <a:t>Supervisor: Mr. Binh Duong, Tran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3530-D9A3-467E-9429-A2222DE6A968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Enjoy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User\Documents\Snapshot_2012-08-16_15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9FF3-260B-4BFB-BBE7-203F75D62180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10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</a:p>
          <a:p>
            <a:r>
              <a:rPr lang="en-US" dirty="0" smtClean="0"/>
              <a:t>Software Process Model</a:t>
            </a:r>
          </a:p>
          <a:p>
            <a:r>
              <a:rPr lang="en-US" dirty="0" smtClean="0"/>
              <a:t>Project Management Plan</a:t>
            </a:r>
          </a:p>
          <a:p>
            <a:pPr lvl="1"/>
            <a:r>
              <a:rPr lang="en-US" dirty="0" smtClean="0"/>
              <a:t>Risk</a:t>
            </a:r>
          </a:p>
          <a:p>
            <a:pPr lvl="1"/>
            <a:r>
              <a:rPr lang="en-US" dirty="0" smtClean="0"/>
              <a:t>Solution</a:t>
            </a:r>
          </a:p>
          <a:p>
            <a:r>
              <a:rPr lang="en-US" dirty="0" smtClean="0"/>
              <a:t>Risk Management</a:t>
            </a:r>
          </a:p>
          <a:p>
            <a:r>
              <a:rPr lang="en-US" dirty="0" smtClean="0"/>
              <a:t>Tools and Techniques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4CC3-2F53-4124-8B1E-185BE86B1C55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11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Overall</a:t>
            </a:r>
          </a:p>
          <a:p>
            <a:r>
              <a:rPr lang="en-US" dirty="0" smtClean="0"/>
              <a:t>Package Diagram</a:t>
            </a:r>
          </a:p>
          <a:p>
            <a:r>
              <a:rPr lang="en-US" dirty="0" smtClean="0"/>
              <a:t>Database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035C-D36E-45C8-ADC7-BB38B1C5E61B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12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sz="2000" dirty="0" smtClean="0"/>
              <a:t> (con.)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Overall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4AB1-AEF2-46CD-AF97-A4B67BFFC840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13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sz="2000" dirty="0"/>
              <a:t> (con.)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Package Diagram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05B9-D475-406B-8EA7-7102BF5A5B71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14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sz="2000" dirty="0"/>
              <a:t> (con.)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A638-3ED2-494A-9182-A2921B2F5FE1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15</a:t>
            </a:fld>
            <a:r>
              <a:rPr lang="en-US" smtClean="0"/>
              <a:t> of 17</a:t>
            </a:r>
            <a:endParaRPr lang="en-US" dirty="0"/>
          </a:p>
        </p:txBody>
      </p:sp>
      <p:pic>
        <p:nvPicPr>
          <p:cNvPr id="4098" name="Picture 2" descr="D:\Downloads\database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33675"/>
            <a:ext cx="54483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</a:p>
          <a:p>
            <a:r>
              <a:rPr lang="en-US" dirty="0" smtClean="0"/>
              <a:t>Test Case</a:t>
            </a:r>
          </a:p>
          <a:p>
            <a:r>
              <a:rPr lang="en-US" smtClean="0"/>
              <a:t>Checklist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FA72-16EA-4E11-B0FD-ED9AACA80C67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16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Capstone project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45A7-FA78-4579-A0B7-70BD7EF8CF1B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17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Requirement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Achievement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1CF-E9DD-4207-920A-149F6C3929FD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research</a:t>
            </a:r>
          </a:p>
          <a:p>
            <a:pPr lvl="1"/>
            <a:r>
              <a:rPr lang="en-US" dirty="0" smtClean="0"/>
              <a:t>Run on smartphone (Android and iOS)</a:t>
            </a:r>
          </a:p>
          <a:p>
            <a:pPr lvl="1"/>
            <a:r>
              <a:rPr lang="en-US" dirty="0" smtClean="0"/>
              <a:t>For kids</a:t>
            </a:r>
          </a:p>
          <a:p>
            <a:r>
              <a:rPr lang="en-US" dirty="0" smtClean="0"/>
              <a:t>Market forecast</a:t>
            </a:r>
          </a:p>
          <a:p>
            <a:r>
              <a:rPr lang="en-US" dirty="0" smtClean="0"/>
              <a:t>Summarize others (similar content)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BBEB-993D-471D-A29C-111271891BB4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3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sz="2000" dirty="0" smtClean="0"/>
              <a:t> (con.)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JKids</a:t>
            </a:r>
          </a:p>
          <a:p>
            <a:pPr lvl="1"/>
            <a:r>
              <a:rPr lang="en-US" dirty="0" smtClean="0"/>
              <a:t>Scenario</a:t>
            </a:r>
          </a:p>
          <a:p>
            <a:pPr lvl="1"/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C70C-2254-42B1-9D64-6740336342BE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4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User requirement</a:t>
            </a:r>
          </a:p>
          <a:p>
            <a:pPr lvl="1"/>
            <a:r>
              <a:rPr lang="en-US" sz="2000" dirty="0" smtClean="0"/>
              <a:t>play</a:t>
            </a:r>
          </a:p>
          <a:p>
            <a:pPr lvl="1"/>
            <a:r>
              <a:rPr lang="en-US" sz="2000" dirty="0" smtClean="0"/>
              <a:t>save</a:t>
            </a:r>
            <a:endParaRPr lang="en-US" sz="2000" dirty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etting</a:t>
            </a:r>
            <a:endParaRPr lang="en-US" sz="2000" dirty="0"/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inigame’s requirement</a:t>
            </a:r>
          </a:p>
          <a:p>
            <a:pPr lvl="1"/>
            <a:r>
              <a:rPr lang="en-US" sz="2000" smtClean="0"/>
              <a:t>help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673352"/>
            <a:ext cx="3733800" cy="4718304"/>
          </a:xfrm>
        </p:spPr>
        <p:txBody>
          <a:bodyPr/>
          <a:lstStyle/>
          <a:p>
            <a:r>
              <a:rPr lang="en-US" sz="2400" dirty="0"/>
              <a:t>System requirement</a:t>
            </a:r>
          </a:p>
          <a:p>
            <a:pPr lvl="1"/>
            <a:r>
              <a:rPr lang="en-US" sz="2000" dirty="0"/>
              <a:t>create, resume, </a:t>
            </a:r>
            <a:r>
              <a:rPr lang="en-US" sz="2000" dirty="0" smtClean="0"/>
              <a:t>clear </a:t>
            </a:r>
            <a:r>
              <a:rPr lang="en-US" sz="2000" dirty="0"/>
              <a:t>journey</a:t>
            </a:r>
          </a:p>
          <a:p>
            <a:pPr lvl="1"/>
            <a:r>
              <a:rPr lang="en-US" sz="2000" dirty="0"/>
              <a:t>database</a:t>
            </a:r>
          </a:p>
          <a:p>
            <a:pPr lvl="1"/>
            <a:r>
              <a:rPr lang="en-US" sz="2000" dirty="0"/>
              <a:t>language, music, sound</a:t>
            </a:r>
          </a:p>
          <a:p>
            <a:pPr lvl="1"/>
            <a:r>
              <a:rPr lang="en-US" sz="2000" dirty="0"/>
              <a:t>pause, resume, replay, quit minigame</a:t>
            </a:r>
          </a:p>
          <a:p>
            <a:pPr lvl="1"/>
            <a:r>
              <a:rPr lang="en-US" sz="2000" dirty="0"/>
              <a:t>guide, confirm, alert</a:t>
            </a:r>
          </a:p>
          <a:p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A0-3C0B-40FA-A599-7EFA79EE7843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5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r>
              <a:rPr lang="en-US" sz="2000" dirty="0" smtClean="0"/>
              <a:t> (con.)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</a:t>
            </a:r>
          </a:p>
          <a:p>
            <a:pPr lvl="1"/>
            <a:r>
              <a:rPr lang="en-US" dirty="0" smtClean="0"/>
              <a:t>Create new journey</a:t>
            </a:r>
          </a:p>
          <a:p>
            <a:pPr lvl="1"/>
            <a:r>
              <a:rPr lang="en-US" dirty="0" smtClean="0"/>
              <a:t>Resume current journey</a:t>
            </a:r>
          </a:p>
          <a:p>
            <a:pPr lvl="1"/>
            <a:r>
              <a:rPr lang="en-US" dirty="0" smtClean="0"/>
              <a:t>Clear journey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C208-DE66-404A-B7EF-53EF8AC2798A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6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r>
              <a:rPr lang="en-US" sz="2000" dirty="0" smtClean="0"/>
              <a:t> (con.)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Quit</a:t>
            </a:r>
            <a:r>
              <a:rPr lang="en-US" dirty="0"/>
              <a:t>, Save, Upload high score to </a:t>
            </a:r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E45-B2F3-43B3-B7B9-70E2772281E4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7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</a:t>
            </a:r>
            <a:r>
              <a:rPr lang="en-US" sz="2000" dirty="0"/>
              <a:t> (con.)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Minigame’s Requirement</a:t>
            </a:r>
          </a:p>
          <a:p>
            <a:pPr lvl="1"/>
            <a:r>
              <a:rPr lang="en-US" dirty="0" smtClean="0"/>
              <a:t>Pause</a:t>
            </a:r>
          </a:p>
          <a:p>
            <a:pPr lvl="1"/>
            <a:r>
              <a:rPr lang="en-US" dirty="0" smtClean="0"/>
              <a:t>Resume</a:t>
            </a:r>
          </a:p>
          <a:p>
            <a:pPr lvl="1"/>
            <a:r>
              <a:rPr lang="en-US" dirty="0" smtClean="0"/>
              <a:t>Replay</a:t>
            </a:r>
          </a:p>
          <a:p>
            <a:pPr lvl="1"/>
            <a:r>
              <a:rPr lang="en-US" dirty="0" smtClean="0"/>
              <a:t>Quit</a:t>
            </a:r>
          </a:p>
        </p:txBody>
      </p:sp>
      <p:pic>
        <p:nvPicPr>
          <p:cNvPr id="2051" name="Picture 3" descr="C:\Users\User\Documents\Snapshot_2012-08-16_1333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60424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43F4-1B10-4D44-B7A6-B0EBFFE62936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8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</a:t>
            </a:r>
            <a:r>
              <a:rPr lang="en-US" sz="2000" dirty="0"/>
              <a:t> (con.)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play</a:t>
            </a:r>
          </a:p>
        </p:txBody>
      </p:sp>
      <p:pic>
        <p:nvPicPr>
          <p:cNvPr id="1031" name="Picture 7" descr="C:\Users\User\Documents\Snapshot_2012-08-16_1253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33820"/>
            <a:ext cx="3585248" cy="23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Snapshot_2012-08-16_1251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7" y="4444999"/>
            <a:ext cx="343255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User\Documents\Snapshot_2012-08-16_1252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2" y="2711971"/>
            <a:ext cx="3586163" cy="23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ocuments\Snapshot_2012-08-16_1250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514725" cy="23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83375" y="1590764"/>
            <a:ext cx="20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Introduction</a:t>
            </a:r>
          </a:p>
          <a:p>
            <a:pPr algn="r"/>
            <a:r>
              <a:rPr lang="en-US" sz="1200" b="1" u="sng" dirty="0" smtClean="0">
                <a:solidFill>
                  <a:schemeClr val="accent1"/>
                </a:solidFill>
              </a:rPr>
              <a:t>Requirement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Demo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Project Management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Design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Testing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</a:rPr>
              <a:t>Achievement</a:t>
            </a:r>
          </a:p>
          <a:p>
            <a:pPr algn="r"/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A4-9CA0-4571-B3A6-4F2C2353228B}" type="datetime4">
              <a:rPr lang="en-US" smtClean="0"/>
              <a:t>August 18,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JKids Project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9</a:t>
            </a:fld>
            <a:r>
              <a:rPr lang="en-US" smtClean="0"/>
              <a:t> of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561</TotalTime>
  <Words>429</Words>
  <Application>Microsoft Office PowerPoint</Application>
  <PresentationFormat>On-screen Show (4:3)</PresentationFormat>
  <Paragraphs>237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JKids</vt:lpstr>
      <vt:lpstr>Agenda</vt:lpstr>
      <vt:lpstr>Introduction</vt:lpstr>
      <vt:lpstr>Introduction (con.)</vt:lpstr>
      <vt:lpstr>Requirement</vt:lpstr>
      <vt:lpstr>Requirement (con.)</vt:lpstr>
      <vt:lpstr>Requirement (con.)</vt:lpstr>
      <vt:lpstr>Requirement (con.)</vt:lpstr>
      <vt:lpstr>Requirement (con.)</vt:lpstr>
      <vt:lpstr>Demo</vt:lpstr>
      <vt:lpstr>Project Management</vt:lpstr>
      <vt:lpstr>Design</vt:lpstr>
      <vt:lpstr>Design (con.)</vt:lpstr>
      <vt:lpstr>Design (con.)</vt:lpstr>
      <vt:lpstr>Design (con.)</vt:lpstr>
      <vt:lpstr>Testing</vt:lpstr>
      <vt:lpstr>Achievement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Jkids</dc:title>
  <dc:creator>Thích Chọc Bi-A</dc:creator>
  <cp:lastModifiedBy>User</cp:lastModifiedBy>
  <cp:revision>227</cp:revision>
  <dcterms:created xsi:type="dcterms:W3CDTF">2006-08-16T00:00:00Z</dcterms:created>
  <dcterms:modified xsi:type="dcterms:W3CDTF">2012-08-18T00:57:31Z</dcterms:modified>
</cp:coreProperties>
</file>