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85" r:id="rId8"/>
    <p:sldId id="286" r:id="rId9"/>
    <p:sldId id="267" r:id="rId10"/>
    <p:sldId id="268" r:id="rId11"/>
    <p:sldId id="287" r:id="rId12"/>
    <p:sldId id="269" r:id="rId13"/>
    <p:sldId id="295" r:id="rId14"/>
    <p:sldId id="296" r:id="rId15"/>
    <p:sldId id="297" r:id="rId16"/>
    <p:sldId id="270" r:id="rId17"/>
    <p:sldId id="271" r:id="rId18"/>
    <p:sldId id="272" r:id="rId19"/>
    <p:sldId id="299" r:id="rId20"/>
    <p:sldId id="300" r:id="rId21"/>
    <p:sldId id="301" r:id="rId22"/>
    <p:sldId id="302" r:id="rId23"/>
    <p:sldId id="303" r:id="rId24"/>
    <p:sldId id="273" r:id="rId25"/>
    <p:sldId id="29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04" r:id="rId36"/>
    <p:sldId id="259" r:id="rId37"/>
    <p:sldId id="293" r:id="rId38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DF286-C83D-4F6F-86D8-7BEAE3F867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7ABF22-FDA3-41F9-941F-EC146D33846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</a:t>
          </a:r>
          <a:r>
            <a:rPr lang="en-US" sz="2000" b="1" dirty="0" smtClean="0">
              <a:solidFill>
                <a:schemeClr val="tx1"/>
              </a:solidFill>
            </a:rPr>
            <a:t>- Project Overview</a:t>
          </a:r>
          <a:endParaRPr lang="en-US" sz="2000" b="1" dirty="0">
            <a:solidFill>
              <a:schemeClr val="tx1"/>
            </a:solidFill>
          </a:endParaRPr>
        </a:p>
      </dgm:t>
    </dgm:pt>
    <dgm:pt modelId="{06191732-0113-487D-8566-DB4261909E56}" type="parTrans" cxnId="{D12763FE-FF22-445B-B8E1-582BB8FAD031}">
      <dgm:prSet/>
      <dgm:spPr/>
      <dgm:t>
        <a:bodyPr/>
        <a:lstStyle/>
        <a:p>
          <a:endParaRPr lang="en-US"/>
        </a:p>
      </dgm:t>
    </dgm:pt>
    <dgm:pt modelId="{DFAAE015-216F-43B9-AD1A-85A344E7E5A8}" type="sibTrans" cxnId="{D12763FE-FF22-445B-B8E1-582BB8FAD031}">
      <dgm:prSet/>
      <dgm:spPr/>
      <dgm:t>
        <a:bodyPr/>
        <a:lstStyle/>
        <a:p>
          <a:endParaRPr lang="en-US"/>
        </a:p>
      </dgm:t>
    </dgm:pt>
    <dgm:pt modelId="{F066020B-2746-4BD5-8DDF-9BE7F1A56409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II</a:t>
          </a:r>
          <a:r>
            <a:rPr lang="en-US" sz="2000" b="1" dirty="0" smtClean="0">
              <a:solidFill>
                <a:schemeClr val="tx1"/>
              </a:solidFill>
            </a:rPr>
            <a:t>- Project Management</a:t>
          </a:r>
          <a:endParaRPr lang="en-US" sz="2000" b="1" dirty="0">
            <a:solidFill>
              <a:schemeClr val="tx1"/>
            </a:solidFill>
          </a:endParaRPr>
        </a:p>
      </dgm:t>
    </dgm:pt>
    <dgm:pt modelId="{9CEE4599-CACC-4F43-B791-171E4AFDB2DB}" type="parTrans" cxnId="{0479D284-7E89-4E3A-9698-8EFD1EBF3478}">
      <dgm:prSet/>
      <dgm:spPr/>
      <dgm:t>
        <a:bodyPr/>
        <a:lstStyle/>
        <a:p>
          <a:endParaRPr lang="en-US"/>
        </a:p>
      </dgm:t>
    </dgm:pt>
    <dgm:pt modelId="{B5070038-59AF-4FB5-90C3-3601537F9577}" type="sibTrans" cxnId="{0479D284-7E89-4E3A-9698-8EFD1EBF3478}">
      <dgm:prSet/>
      <dgm:spPr/>
      <dgm:t>
        <a:bodyPr/>
        <a:lstStyle/>
        <a:p>
          <a:endParaRPr lang="en-US"/>
        </a:p>
      </dgm:t>
    </dgm:pt>
    <dgm:pt modelId="{F99BCDC9-A486-4FF5-9CA2-629A9CCC988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III</a:t>
          </a:r>
          <a:r>
            <a:rPr lang="en-US" sz="2000" b="1" dirty="0" smtClean="0">
              <a:solidFill>
                <a:schemeClr val="tx1"/>
              </a:solidFill>
            </a:rPr>
            <a:t>- Requirements</a:t>
          </a:r>
          <a:endParaRPr lang="en-US" sz="2000" b="1" dirty="0">
            <a:solidFill>
              <a:schemeClr val="tx1"/>
            </a:solidFill>
          </a:endParaRPr>
        </a:p>
      </dgm:t>
    </dgm:pt>
    <dgm:pt modelId="{5D02097F-4E78-4576-BF3E-2B02E25DF929}" type="parTrans" cxnId="{A9BD6DAD-E7F1-4D63-BE0B-EB7F5FFD553A}">
      <dgm:prSet/>
      <dgm:spPr/>
      <dgm:t>
        <a:bodyPr/>
        <a:lstStyle/>
        <a:p>
          <a:endParaRPr lang="en-US"/>
        </a:p>
      </dgm:t>
    </dgm:pt>
    <dgm:pt modelId="{9893D0B0-998E-4DA1-84F6-5AD00DC9AAD9}" type="sibTrans" cxnId="{A9BD6DAD-E7F1-4D63-BE0B-EB7F5FFD553A}">
      <dgm:prSet/>
      <dgm:spPr/>
      <dgm:t>
        <a:bodyPr/>
        <a:lstStyle/>
        <a:p>
          <a:endParaRPr lang="en-US"/>
        </a:p>
      </dgm:t>
    </dgm:pt>
    <dgm:pt modelId="{C253149F-5885-442E-8C1F-394467FF66B2}" type="pres">
      <dgm:prSet presAssocID="{015DF286-C83D-4F6F-86D8-7BEAE3F867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3E3E2-BF40-483C-8FAF-2CD1462376AE}" type="pres">
      <dgm:prSet presAssocID="{F17ABF22-FDA3-41F9-941F-EC146D33846E}" presName="parentLin" presStyleCnt="0"/>
      <dgm:spPr/>
    </dgm:pt>
    <dgm:pt modelId="{BC926D65-6078-4796-8072-853FACABF8FC}" type="pres">
      <dgm:prSet presAssocID="{F17ABF22-FDA3-41F9-941F-EC146D33846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D4B5EB-E779-465D-960A-BFB3F202E8A8}" type="pres">
      <dgm:prSet presAssocID="{F17ABF22-FDA3-41F9-941F-EC146D3384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6F4B7-1C74-472E-8FEE-1F687B02B7EA}" type="pres">
      <dgm:prSet presAssocID="{F17ABF22-FDA3-41F9-941F-EC146D33846E}" presName="negativeSpace" presStyleCnt="0"/>
      <dgm:spPr/>
    </dgm:pt>
    <dgm:pt modelId="{2805C5E7-FEB5-4B42-92FB-B3C9887E99AA}" type="pres">
      <dgm:prSet presAssocID="{F17ABF22-FDA3-41F9-941F-EC146D33846E}" presName="childText" presStyleLbl="conFgAcc1" presStyleIdx="0" presStyleCnt="3">
        <dgm:presLayoutVars>
          <dgm:bulletEnabled val="1"/>
        </dgm:presLayoutVars>
      </dgm:prSet>
      <dgm:spPr/>
    </dgm:pt>
    <dgm:pt modelId="{627889FC-B1F0-4EBD-A366-2AF7FBA7617B}" type="pres">
      <dgm:prSet presAssocID="{DFAAE015-216F-43B9-AD1A-85A344E7E5A8}" presName="spaceBetweenRectangles" presStyleCnt="0"/>
      <dgm:spPr/>
    </dgm:pt>
    <dgm:pt modelId="{527BDE77-7294-4AE5-93B5-DFD1DD7AF5D6}" type="pres">
      <dgm:prSet presAssocID="{F066020B-2746-4BD5-8DDF-9BE7F1A56409}" presName="parentLin" presStyleCnt="0"/>
      <dgm:spPr/>
    </dgm:pt>
    <dgm:pt modelId="{DB466E3F-17E2-4D1C-BE1E-A69303EF6C1A}" type="pres">
      <dgm:prSet presAssocID="{F066020B-2746-4BD5-8DDF-9BE7F1A5640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9732130-6506-4D14-9D33-C049CB52ED15}" type="pres">
      <dgm:prSet presAssocID="{F066020B-2746-4BD5-8DDF-9BE7F1A564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D21D0-DFBC-46D6-824F-B7E3FCAA80BF}" type="pres">
      <dgm:prSet presAssocID="{F066020B-2746-4BD5-8DDF-9BE7F1A56409}" presName="negativeSpace" presStyleCnt="0"/>
      <dgm:spPr/>
    </dgm:pt>
    <dgm:pt modelId="{820C0FC6-8A99-43FB-A611-70C8404DF7A3}" type="pres">
      <dgm:prSet presAssocID="{F066020B-2746-4BD5-8DDF-9BE7F1A56409}" presName="childText" presStyleLbl="conFgAcc1" presStyleIdx="1" presStyleCnt="3">
        <dgm:presLayoutVars>
          <dgm:bulletEnabled val="1"/>
        </dgm:presLayoutVars>
      </dgm:prSet>
      <dgm:spPr/>
    </dgm:pt>
    <dgm:pt modelId="{0EFD3A69-F722-4495-93B1-19F408AA4077}" type="pres">
      <dgm:prSet presAssocID="{B5070038-59AF-4FB5-90C3-3601537F9577}" presName="spaceBetweenRectangles" presStyleCnt="0"/>
      <dgm:spPr/>
    </dgm:pt>
    <dgm:pt modelId="{F886B723-93EF-4873-8F98-C6FD901A42CD}" type="pres">
      <dgm:prSet presAssocID="{F99BCDC9-A486-4FF5-9CA2-629A9CCC9882}" presName="parentLin" presStyleCnt="0"/>
      <dgm:spPr/>
    </dgm:pt>
    <dgm:pt modelId="{25878D0B-CF70-4BA2-9A1E-5D08610E9354}" type="pres">
      <dgm:prSet presAssocID="{F99BCDC9-A486-4FF5-9CA2-629A9CCC988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3DB3365-2B43-4391-A7DF-DDA30CC227EC}" type="pres">
      <dgm:prSet presAssocID="{F99BCDC9-A486-4FF5-9CA2-629A9CCC98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C9CB0-2453-4660-9B65-26E679D43539}" type="pres">
      <dgm:prSet presAssocID="{F99BCDC9-A486-4FF5-9CA2-629A9CCC9882}" presName="negativeSpace" presStyleCnt="0"/>
      <dgm:spPr/>
    </dgm:pt>
    <dgm:pt modelId="{79D986AE-3CF2-4D7B-8D0F-53AB8A916D2B}" type="pres">
      <dgm:prSet presAssocID="{F99BCDC9-A486-4FF5-9CA2-629A9CCC98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2763FE-FF22-445B-B8E1-582BB8FAD031}" srcId="{015DF286-C83D-4F6F-86D8-7BEAE3F86790}" destId="{F17ABF22-FDA3-41F9-941F-EC146D33846E}" srcOrd="0" destOrd="0" parTransId="{06191732-0113-487D-8566-DB4261909E56}" sibTransId="{DFAAE015-216F-43B9-AD1A-85A344E7E5A8}"/>
    <dgm:cxn modelId="{0479D284-7E89-4E3A-9698-8EFD1EBF3478}" srcId="{015DF286-C83D-4F6F-86D8-7BEAE3F86790}" destId="{F066020B-2746-4BD5-8DDF-9BE7F1A56409}" srcOrd="1" destOrd="0" parTransId="{9CEE4599-CACC-4F43-B791-171E4AFDB2DB}" sibTransId="{B5070038-59AF-4FB5-90C3-3601537F9577}"/>
    <dgm:cxn modelId="{27D20FFA-364E-40DA-8107-04B02A344DBA}" type="presOf" srcId="{F99BCDC9-A486-4FF5-9CA2-629A9CCC9882}" destId="{25878D0B-CF70-4BA2-9A1E-5D08610E9354}" srcOrd="0" destOrd="0" presId="urn:microsoft.com/office/officeart/2005/8/layout/list1"/>
    <dgm:cxn modelId="{C73C8386-6F04-4B06-9959-4BFF82A0E0ED}" type="presOf" srcId="{F17ABF22-FDA3-41F9-941F-EC146D33846E}" destId="{06D4B5EB-E779-465D-960A-BFB3F202E8A8}" srcOrd="1" destOrd="0" presId="urn:microsoft.com/office/officeart/2005/8/layout/list1"/>
    <dgm:cxn modelId="{FD603596-3D2A-4ECC-90C4-4B5951CEEC86}" type="presOf" srcId="{F066020B-2746-4BD5-8DDF-9BE7F1A56409}" destId="{09732130-6506-4D14-9D33-C049CB52ED15}" srcOrd="1" destOrd="0" presId="urn:microsoft.com/office/officeart/2005/8/layout/list1"/>
    <dgm:cxn modelId="{1F42FD1E-859E-45A1-8CEA-E2B5BED3D5BD}" type="presOf" srcId="{015DF286-C83D-4F6F-86D8-7BEAE3F86790}" destId="{C253149F-5885-442E-8C1F-394467FF66B2}" srcOrd="0" destOrd="0" presId="urn:microsoft.com/office/officeart/2005/8/layout/list1"/>
    <dgm:cxn modelId="{A9BD6DAD-E7F1-4D63-BE0B-EB7F5FFD553A}" srcId="{015DF286-C83D-4F6F-86D8-7BEAE3F86790}" destId="{F99BCDC9-A486-4FF5-9CA2-629A9CCC9882}" srcOrd="2" destOrd="0" parTransId="{5D02097F-4E78-4576-BF3E-2B02E25DF929}" sibTransId="{9893D0B0-998E-4DA1-84F6-5AD00DC9AAD9}"/>
    <dgm:cxn modelId="{D8D12945-7051-46E5-AEE5-20D696874BBE}" type="presOf" srcId="{F99BCDC9-A486-4FF5-9CA2-629A9CCC9882}" destId="{A3DB3365-2B43-4391-A7DF-DDA30CC227EC}" srcOrd="1" destOrd="0" presId="urn:microsoft.com/office/officeart/2005/8/layout/list1"/>
    <dgm:cxn modelId="{5F9FA974-156D-4C66-8702-D820C00802EF}" type="presOf" srcId="{F17ABF22-FDA3-41F9-941F-EC146D33846E}" destId="{BC926D65-6078-4796-8072-853FACABF8FC}" srcOrd="0" destOrd="0" presId="urn:microsoft.com/office/officeart/2005/8/layout/list1"/>
    <dgm:cxn modelId="{E60D523D-1820-4B3D-94EF-7C42D0D82065}" type="presOf" srcId="{F066020B-2746-4BD5-8DDF-9BE7F1A56409}" destId="{DB466E3F-17E2-4D1C-BE1E-A69303EF6C1A}" srcOrd="0" destOrd="0" presId="urn:microsoft.com/office/officeart/2005/8/layout/list1"/>
    <dgm:cxn modelId="{DB17619E-443C-4CA2-AF02-74B511FDD1EE}" type="presParOf" srcId="{C253149F-5885-442E-8C1F-394467FF66B2}" destId="{5793E3E2-BF40-483C-8FAF-2CD1462376AE}" srcOrd="0" destOrd="0" presId="urn:microsoft.com/office/officeart/2005/8/layout/list1"/>
    <dgm:cxn modelId="{9F38668C-59A9-48A4-BC9E-D9B7637AAB31}" type="presParOf" srcId="{5793E3E2-BF40-483C-8FAF-2CD1462376AE}" destId="{BC926D65-6078-4796-8072-853FACABF8FC}" srcOrd="0" destOrd="0" presId="urn:microsoft.com/office/officeart/2005/8/layout/list1"/>
    <dgm:cxn modelId="{A87278A8-33A4-4473-AC0F-5369FAFA72DA}" type="presParOf" srcId="{5793E3E2-BF40-483C-8FAF-2CD1462376AE}" destId="{06D4B5EB-E779-465D-960A-BFB3F202E8A8}" srcOrd="1" destOrd="0" presId="urn:microsoft.com/office/officeart/2005/8/layout/list1"/>
    <dgm:cxn modelId="{45F3F3B3-B6E1-4E31-BA51-FA799DFA03E0}" type="presParOf" srcId="{C253149F-5885-442E-8C1F-394467FF66B2}" destId="{E526F4B7-1C74-472E-8FEE-1F687B02B7EA}" srcOrd="1" destOrd="0" presId="urn:microsoft.com/office/officeart/2005/8/layout/list1"/>
    <dgm:cxn modelId="{8F52E7E0-CF03-4482-B2C2-6DA2B099200A}" type="presParOf" srcId="{C253149F-5885-442E-8C1F-394467FF66B2}" destId="{2805C5E7-FEB5-4B42-92FB-B3C9887E99AA}" srcOrd="2" destOrd="0" presId="urn:microsoft.com/office/officeart/2005/8/layout/list1"/>
    <dgm:cxn modelId="{7D71D41B-F55C-4D81-A83D-2A8A9A86715F}" type="presParOf" srcId="{C253149F-5885-442E-8C1F-394467FF66B2}" destId="{627889FC-B1F0-4EBD-A366-2AF7FBA7617B}" srcOrd="3" destOrd="0" presId="urn:microsoft.com/office/officeart/2005/8/layout/list1"/>
    <dgm:cxn modelId="{E2666F3F-05C7-4043-8B67-8FF0856EFFCC}" type="presParOf" srcId="{C253149F-5885-442E-8C1F-394467FF66B2}" destId="{527BDE77-7294-4AE5-93B5-DFD1DD7AF5D6}" srcOrd="4" destOrd="0" presId="urn:microsoft.com/office/officeart/2005/8/layout/list1"/>
    <dgm:cxn modelId="{39553BDD-8B2E-49C1-AC74-16BAD5BEACDC}" type="presParOf" srcId="{527BDE77-7294-4AE5-93B5-DFD1DD7AF5D6}" destId="{DB466E3F-17E2-4D1C-BE1E-A69303EF6C1A}" srcOrd="0" destOrd="0" presId="urn:microsoft.com/office/officeart/2005/8/layout/list1"/>
    <dgm:cxn modelId="{DECAC400-59C7-44BB-B782-BC341925E7C9}" type="presParOf" srcId="{527BDE77-7294-4AE5-93B5-DFD1DD7AF5D6}" destId="{09732130-6506-4D14-9D33-C049CB52ED15}" srcOrd="1" destOrd="0" presId="urn:microsoft.com/office/officeart/2005/8/layout/list1"/>
    <dgm:cxn modelId="{940B2DF7-0365-4CDB-A8E3-1908532878E3}" type="presParOf" srcId="{C253149F-5885-442E-8C1F-394467FF66B2}" destId="{66ED21D0-DFBC-46D6-824F-B7E3FCAA80BF}" srcOrd="5" destOrd="0" presId="urn:microsoft.com/office/officeart/2005/8/layout/list1"/>
    <dgm:cxn modelId="{BACBE132-629F-4FFD-B206-FF4C94DEBE42}" type="presParOf" srcId="{C253149F-5885-442E-8C1F-394467FF66B2}" destId="{820C0FC6-8A99-43FB-A611-70C8404DF7A3}" srcOrd="6" destOrd="0" presId="urn:microsoft.com/office/officeart/2005/8/layout/list1"/>
    <dgm:cxn modelId="{AEC4847D-532C-4BF6-B273-B573DDC67AD8}" type="presParOf" srcId="{C253149F-5885-442E-8C1F-394467FF66B2}" destId="{0EFD3A69-F722-4495-93B1-19F408AA4077}" srcOrd="7" destOrd="0" presId="urn:microsoft.com/office/officeart/2005/8/layout/list1"/>
    <dgm:cxn modelId="{8F4AA417-B40E-42FF-B777-11A11045AAB0}" type="presParOf" srcId="{C253149F-5885-442E-8C1F-394467FF66B2}" destId="{F886B723-93EF-4873-8F98-C6FD901A42CD}" srcOrd="8" destOrd="0" presId="urn:microsoft.com/office/officeart/2005/8/layout/list1"/>
    <dgm:cxn modelId="{976F5D49-5EC2-4093-AC30-CF4EA99CBA07}" type="presParOf" srcId="{F886B723-93EF-4873-8F98-C6FD901A42CD}" destId="{25878D0B-CF70-4BA2-9A1E-5D08610E9354}" srcOrd="0" destOrd="0" presId="urn:microsoft.com/office/officeart/2005/8/layout/list1"/>
    <dgm:cxn modelId="{6457CA45-69E8-4208-A807-4881C6B85511}" type="presParOf" srcId="{F886B723-93EF-4873-8F98-C6FD901A42CD}" destId="{A3DB3365-2B43-4391-A7DF-DDA30CC227EC}" srcOrd="1" destOrd="0" presId="urn:microsoft.com/office/officeart/2005/8/layout/list1"/>
    <dgm:cxn modelId="{BCD8E330-191A-4C27-97A4-2A69537B58EC}" type="presParOf" srcId="{C253149F-5885-442E-8C1F-394467FF66B2}" destId="{8B0C9CB0-2453-4660-9B65-26E679D43539}" srcOrd="9" destOrd="0" presId="urn:microsoft.com/office/officeart/2005/8/layout/list1"/>
    <dgm:cxn modelId="{7BF7BF29-6DBB-4734-A790-5B9975AD619F}" type="presParOf" srcId="{C253149F-5885-442E-8C1F-394467FF66B2}" destId="{79D986AE-3CF2-4D7B-8D0F-53AB8A916D2B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DF286-C83D-4F6F-86D8-7BEAE3F867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7ABF22-FDA3-41F9-941F-EC146D33846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IV</a:t>
          </a:r>
          <a:r>
            <a:rPr lang="en-US" sz="2000" b="1" dirty="0" smtClean="0">
              <a:solidFill>
                <a:schemeClr val="tx1"/>
              </a:solidFill>
            </a:rPr>
            <a:t>- Architecture &amp; Technology</a:t>
          </a:r>
          <a:endParaRPr lang="en-US" sz="2000" b="1" dirty="0">
            <a:solidFill>
              <a:schemeClr val="tx1"/>
            </a:solidFill>
          </a:endParaRPr>
        </a:p>
      </dgm:t>
    </dgm:pt>
    <dgm:pt modelId="{06191732-0113-487D-8566-DB4261909E56}" type="parTrans" cxnId="{D12763FE-FF22-445B-B8E1-582BB8FAD031}">
      <dgm:prSet/>
      <dgm:spPr/>
      <dgm:t>
        <a:bodyPr/>
        <a:lstStyle/>
        <a:p>
          <a:endParaRPr lang="en-US"/>
        </a:p>
      </dgm:t>
    </dgm:pt>
    <dgm:pt modelId="{DFAAE015-216F-43B9-AD1A-85A344E7E5A8}" type="sibTrans" cxnId="{D12763FE-FF22-445B-B8E1-582BB8FAD031}">
      <dgm:prSet/>
      <dgm:spPr/>
      <dgm:t>
        <a:bodyPr/>
        <a:lstStyle/>
        <a:p>
          <a:endParaRPr lang="en-US"/>
        </a:p>
      </dgm:t>
    </dgm:pt>
    <dgm:pt modelId="{F066020B-2746-4BD5-8DDF-9BE7F1A56409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V</a:t>
          </a:r>
          <a:r>
            <a:rPr lang="en-US" sz="2000" b="1" dirty="0" smtClean="0">
              <a:solidFill>
                <a:schemeClr val="tx1"/>
              </a:solidFill>
            </a:rPr>
            <a:t>- Project Result</a:t>
          </a:r>
          <a:endParaRPr lang="en-US" sz="2000" b="1" dirty="0">
            <a:solidFill>
              <a:schemeClr val="tx1"/>
            </a:solidFill>
          </a:endParaRPr>
        </a:p>
      </dgm:t>
    </dgm:pt>
    <dgm:pt modelId="{9CEE4599-CACC-4F43-B791-171E4AFDB2DB}" type="parTrans" cxnId="{0479D284-7E89-4E3A-9698-8EFD1EBF3478}">
      <dgm:prSet/>
      <dgm:spPr/>
      <dgm:t>
        <a:bodyPr/>
        <a:lstStyle/>
        <a:p>
          <a:endParaRPr lang="en-US"/>
        </a:p>
      </dgm:t>
    </dgm:pt>
    <dgm:pt modelId="{B5070038-59AF-4FB5-90C3-3601537F9577}" type="sibTrans" cxnId="{0479D284-7E89-4E3A-9698-8EFD1EBF3478}">
      <dgm:prSet/>
      <dgm:spPr/>
      <dgm:t>
        <a:bodyPr/>
        <a:lstStyle/>
        <a:p>
          <a:endParaRPr lang="en-US"/>
        </a:p>
      </dgm:t>
    </dgm:pt>
    <dgm:pt modelId="{F99BCDC9-A486-4FF5-9CA2-629A9CCC988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VI</a:t>
          </a:r>
          <a:r>
            <a:rPr lang="en-US" sz="2000" b="1" dirty="0" smtClean="0">
              <a:solidFill>
                <a:schemeClr val="tx1"/>
              </a:solidFill>
            </a:rPr>
            <a:t>- Demo</a:t>
          </a:r>
          <a:endParaRPr lang="en-US" sz="2000" b="1" dirty="0">
            <a:solidFill>
              <a:schemeClr val="tx1"/>
            </a:solidFill>
          </a:endParaRPr>
        </a:p>
      </dgm:t>
    </dgm:pt>
    <dgm:pt modelId="{5D02097F-4E78-4576-BF3E-2B02E25DF929}" type="parTrans" cxnId="{A9BD6DAD-E7F1-4D63-BE0B-EB7F5FFD553A}">
      <dgm:prSet/>
      <dgm:spPr/>
      <dgm:t>
        <a:bodyPr/>
        <a:lstStyle/>
        <a:p>
          <a:endParaRPr lang="en-US"/>
        </a:p>
      </dgm:t>
    </dgm:pt>
    <dgm:pt modelId="{9893D0B0-998E-4DA1-84F6-5AD00DC9AAD9}" type="sibTrans" cxnId="{A9BD6DAD-E7F1-4D63-BE0B-EB7F5FFD553A}">
      <dgm:prSet/>
      <dgm:spPr/>
      <dgm:t>
        <a:bodyPr/>
        <a:lstStyle/>
        <a:p>
          <a:endParaRPr lang="en-US"/>
        </a:p>
      </dgm:t>
    </dgm:pt>
    <dgm:pt modelId="{C253149F-5885-442E-8C1F-394467FF66B2}" type="pres">
      <dgm:prSet presAssocID="{015DF286-C83D-4F6F-86D8-7BEAE3F867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3E3E2-BF40-483C-8FAF-2CD1462376AE}" type="pres">
      <dgm:prSet presAssocID="{F17ABF22-FDA3-41F9-941F-EC146D33846E}" presName="parentLin" presStyleCnt="0"/>
      <dgm:spPr/>
    </dgm:pt>
    <dgm:pt modelId="{BC926D65-6078-4796-8072-853FACABF8FC}" type="pres">
      <dgm:prSet presAssocID="{F17ABF22-FDA3-41F9-941F-EC146D33846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D4B5EB-E779-465D-960A-BFB3F202E8A8}" type="pres">
      <dgm:prSet presAssocID="{F17ABF22-FDA3-41F9-941F-EC146D3384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6F4B7-1C74-472E-8FEE-1F687B02B7EA}" type="pres">
      <dgm:prSet presAssocID="{F17ABF22-FDA3-41F9-941F-EC146D33846E}" presName="negativeSpace" presStyleCnt="0"/>
      <dgm:spPr/>
    </dgm:pt>
    <dgm:pt modelId="{2805C5E7-FEB5-4B42-92FB-B3C9887E99AA}" type="pres">
      <dgm:prSet presAssocID="{F17ABF22-FDA3-41F9-941F-EC146D33846E}" presName="childText" presStyleLbl="conFgAcc1" presStyleIdx="0" presStyleCnt="3">
        <dgm:presLayoutVars>
          <dgm:bulletEnabled val="1"/>
        </dgm:presLayoutVars>
      </dgm:prSet>
      <dgm:spPr/>
    </dgm:pt>
    <dgm:pt modelId="{627889FC-B1F0-4EBD-A366-2AF7FBA7617B}" type="pres">
      <dgm:prSet presAssocID="{DFAAE015-216F-43B9-AD1A-85A344E7E5A8}" presName="spaceBetweenRectangles" presStyleCnt="0"/>
      <dgm:spPr/>
    </dgm:pt>
    <dgm:pt modelId="{527BDE77-7294-4AE5-93B5-DFD1DD7AF5D6}" type="pres">
      <dgm:prSet presAssocID="{F066020B-2746-4BD5-8DDF-9BE7F1A56409}" presName="parentLin" presStyleCnt="0"/>
      <dgm:spPr/>
    </dgm:pt>
    <dgm:pt modelId="{DB466E3F-17E2-4D1C-BE1E-A69303EF6C1A}" type="pres">
      <dgm:prSet presAssocID="{F066020B-2746-4BD5-8DDF-9BE7F1A5640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9732130-6506-4D14-9D33-C049CB52ED15}" type="pres">
      <dgm:prSet presAssocID="{F066020B-2746-4BD5-8DDF-9BE7F1A564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D21D0-DFBC-46D6-824F-B7E3FCAA80BF}" type="pres">
      <dgm:prSet presAssocID="{F066020B-2746-4BD5-8DDF-9BE7F1A56409}" presName="negativeSpace" presStyleCnt="0"/>
      <dgm:spPr/>
    </dgm:pt>
    <dgm:pt modelId="{820C0FC6-8A99-43FB-A611-70C8404DF7A3}" type="pres">
      <dgm:prSet presAssocID="{F066020B-2746-4BD5-8DDF-9BE7F1A56409}" presName="childText" presStyleLbl="conFgAcc1" presStyleIdx="1" presStyleCnt="3">
        <dgm:presLayoutVars>
          <dgm:bulletEnabled val="1"/>
        </dgm:presLayoutVars>
      </dgm:prSet>
      <dgm:spPr/>
    </dgm:pt>
    <dgm:pt modelId="{0EFD3A69-F722-4495-93B1-19F408AA4077}" type="pres">
      <dgm:prSet presAssocID="{B5070038-59AF-4FB5-90C3-3601537F9577}" presName="spaceBetweenRectangles" presStyleCnt="0"/>
      <dgm:spPr/>
    </dgm:pt>
    <dgm:pt modelId="{F886B723-93EF-4873-8F98-C6FD901A42CD}" type="pres">
      <dgm:prSet presAssocID="{F99BCDC9-A486-4FF5-9CA2-629A9CCC9882}" presName="parentLin" presStyleCnt="0"/>
      <dgm:spPr/>
    </dgm:pt>
    <dgm:pt modelId="{25878D0B-CF70-4BA2-9A1E-5D08610E9354}" type="pres">
      <dgm:prSet presAssocID="{F99BCDC9-A486-4FF5-9CA2-629A9CCC988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3DB3365-2B43-4391-A7DF-DDA30CC227EC}" type="pres">
      <dgm:prSet presAssocID="{F99BCDC9-A486-4FF5-9CA2-629A9CCC98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C9CB0-2453-4660-9B65-26E679D43539}" type="pres">
      <dgm:prSet presAssocID="{F99BCDC9-A486-4FF5-9CA2-629A9CCC9882}" presName="negativeSpace" presStyleCnt="0"/>
      <dgm:spPr/>
    </dgm:pt>
    <dgm:pt modelId="{79D986AE-3CF2-4D7B-8D0F-53AB8A916D2B}" type="pres">
      <dgm:prSet presAssocID="{F99BCDC9-A486-4FF5-9CA2-629A9CCC98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FF6198-F141-478F-BFA7-A96E5EE83AD7}" type="presOf" srcId="{F17ABF22-FDA3-41F9-941F-EC146D33846E}" destId="{BC926D65-6078-4796-8072-853FACABF8FC}" srcOrd="0" destOrd="0" presId="urn:microsoft.com/office/officeart/2005/8/layout/list1"/>
    <dgm:cxn modelId="{A9BD6DAD-E7F1-4D63-BE0B-EB7F5FFD553A}" srcId="{015DF286-C83D-4F6F-86D8-7BEAE3F86790}" destId="{F99BCDC9-A486-4FF5-9CA2-629A9CCC9882}" srcOrd="2" destOrd="0" parTransId="{5D02097F-4E78-4576-BF3E-2B02E25DF929}" sibTransId="{9893D0B0-998E-4DA1-84F6-5AD00DC9AAD9}"/>
    <dgm:cxn modelId="{0479D284-7E89-4E3A-9698-8EFD1EBF3478}" srcId="{015DF286-C83D-4F6F-86D8-7BEAE3F86790}" destId="{F066020B-2746-4BD5-8DDF-9BE7F1A56409}" srcOrd="1" destOrd="0" parTransId="{9CEE4599-CACC-4F43-B791-171E4AFDB2DB}" sibTransId="{B5070038-59AF-4FB5-90C3-3601537F9577}"/>
    <dgm:cxn modelId="{A431AFB1-ABDC-4C9C-84C2-E8BB13C48412}" type="presOf" srcId="{015DF286-C83D-4F6F-86D8-7BEAE3F86790}" destId="{C253149F-5885-442E-8C1F-394467FF66B2}" srcOrd="0" destOrd="0" presId="urn:microsoft.com/office/officeart/2005/8/layout/list1"/>
    <dgm:cxn modelId="{B664657A-1440-4129-B42A-03D88D37C7E6}" type="presOf" srcId="{F066020B-2746-4BD5-8DDF-9BE7F1A56409}" destId="{09732130-6506-4D14-9D33-C049CB52ED15}" srcOrd="1" destOrd="0" presId="urn:microsoft.com/office/officeart/2005/8/layout/list1"/>
    <dgm:cxn modelId="{B561E3F0-2791-4291-A291-A4BE410F1E20}" type="presOf" srcId="{F99BCDC9-A486-4FF5-9CA2-629A9CCC9882}" destId="{25878D0B-CF70-4BA2-9A1E-5D08610E9354}" srcOrd="0" destOrd="0" presId="urn:microsoft.com/office/officeart/2005/8/layout/list1"/>
    <dgm:cxn modelId="{5A340262-7ACB-45CD-8D1B-EF78DF094166}" type="presOf" srcId="{F17ABF22-FDA3-41F9-941F-EC146D33846E}" destId="{06D4B5EB-E779-465D-960A-BFB3F202E8A8}" srcOrd="1" destOrd="0" presId="urn:microsoft.com/office/officeart/2005/8/layout/list1"/>
    <dgm:cxn modelId="{D12763FE-FF22-445B-B8E1-582BB8FAD031}" srcId="{015DF286-C83D-4F6F-86D8-7BEAE3F86790}" destId="{F17ABF22-FDA3-41F9-941F-EC146D33846E}" srcOrd="0" destOrd="0" parTransId="{06191732-0113-487D-8566-DB4261909E56}" sibTransId="{DFAAE015-216F-43B9-AD1A-85A344E7E5A8}"/>
    <dgm:cxn modelId="{F313E23A-A049-4B24-B32E-A9AF5487BD67}" type="presOf" srcId="{F066020B-2746-4BD5-8DDF-9BE7F1A56409}" destId="{DB466E3F-17E2-4D1C-BE1E-A69303EF6C1A}" srcOrd="0" destOrd="0" presId="urn:microsoft.com/office/officeart/2005/8/layout/list1"/>
    <dgm:cxn modelId="{4A8E1CB5-D8DE-4E70-9624-C5589ACCD948}" type="presOf" srcId="{F99BCDC9-A486-4FF5-9CA2-629A9CCC9882}" destId="{A3DB3365-2B43-4391-A7DF-DDA30CC227EC}" srcOrd="1" destOrd="0" presId="urn:microsoft.com/office/officeart/2005/8/layout/list1"/>
    <dgm:cxn modelId="{678B58CF-CE5B-4822-9901-C3C08E9E7AE4}" type="presParOf" srcId="{C253149F-5885-442E-8C1F-394467FF66B2}" destId="{5793E3E2-BF40-483C-8FAF-2CD1462376AE}" srcOrd="0" destOrd="0" presId="urn:microsoft.com/office/officeart/2005/8/layout/list1"/>
    <dgm:cxn modelId="{7BDDABA4-7A37-4C62-9838-5C6DC9A37179}" type="presParOf" srcId="{5793E3E2-BF40-483C-8FAF-2CD1462376AE}" destId="{BC926D65-6078-4796-8072-853FACABF8FC}" srcOrd="0" destOrd="0" presId="urn:microsoft.com/office/officeart/2005/8/layout/list1"/>
    <dgm:cxn modelId="{BA4845EF-F93A-4264-9FFE-D9C5989B197A}" type="presParOf" srcId="{5793E3E2-BF40-483C-8FAF-2CD1462376AE}" destId="{06D4B5EB-E779-465D-960A-BFB3F202E8A8}" srcOrd="1" destOrd="0" presId="urn:microsoft.com/office/officeart/2005/8/layout/list1"/>
    <dgm:cxn modelId="{BCA953A9-9BA2-45D7-B1C0-6B975956884B}" type="presParOf" srcId="{C253149F-5885-442E-8C1F-394467FF66B2}" destId="{E526F4B7-1C74-472E-8FEE-1F687B02B7EA}" srcOrd="1" destOrd="0" presId="urn:microsoft.com/office/officeart/2005/8/layout/list1"/>
    <dgm:cxn modelId="{F5BEB573-9EE5-4EA1-AE4F-FC57B0754AFF}" type="presParOf" srcId="{C253149F-5885-442E-8C1F-394467FF66B2}" destId="{2805C5E7-FEB5-4B42-92FB-B3C9887E99AA}" srcOrd="2" destOrd="0" presId="urn:microsoft.com/office/officeart/2005/8/layout/list1"/>
    <dgm:cxn modelId="{A7328640-9E46-463B-B9F8-FD98C2BC87F5}" type="presParOf" srcId="{C253149F-5885-442E-8C1F-394467FF66B2}" destId="{627889FC-B1F0-4EBD-A366-2AF7FBA7617B}" srcOrd="3" destOrd="0" presId="urn:microsoft.com/office/officeart/2005/8/layout/list1"/>
    <dgm:cxn modelId="{4C715FD9-F7A5-415D-8284-62AD663C435D}" type="presParOf" srcId="{C253149F-5885-442E-8C1F-394467FF66B2}" destId="{527BDE77-7294-4AE5-93B5-DFD1DD7AF5D6}" srcOrd="4" destOrd="0" presId="urn:microsoft.com/office/officeart/2005/8/layout/list1"/>
    <dgm:cxn modelId="{ABD08766-0105-4327-9A1E-13E401846BA9}" type="presParOf" srcId="{527BDE77-7294-4AE5-93B5-DFD1DD7AF5D6}" destId="{DB466E3F-17E2-4D1C-BE1E-A69303EF6C1A}" srcOrd="0" destOrd="0" presId="urn:microsoft.com/office/officeart/2005/8/layout/list1"/>
    <dgm:cxn modelId="{EC36D934-9DBF-476C-8538-D63E1AC9BEB9}" type="presParOf" srcId="{527BDE77-7294-4AE5-93B5-DFD1DD7AF5D6}" destId="{09732130-6506-4D14-9D33-C049CB52ED15}" srcOrd="1" destOrd="0" presId="urn:microsoft.com/office/officeart/2005/8/layout/list1"/>
    <dgm:cxn modelId="{294697DF-A527-4365-8342-1A327B25BB1B}" type="presParOf" srcId="{C253149F-5885-442E-8C1F-394467FF66B2}" destId="{66ED21D0-DFBC-46D6-824F-B7E3FCAA80BF}" srcOrd="5" destOrd="0" presId="urn:microsoft.com/office/officeart/2005/8/layout/list1"/>
    <dgm:cxn modelId="{9FDC5B88-5271-4461-9940-A2502CEAD9A1}" type="presParOf" srcId="{C253149F-5885-442E-8C1F-394467FF66B2}" destId="{820C0FC6-8A99-43FB-A611-70C8404DF7A3}" srcOrd="6" destOrd="0" presId="urn:microsoft.com/office/officeart/2005/8/layout/list1"/>
    <dgm:cxn modelId="{54CFD5B2-692A-45D4-A0F0-8595A27D6565}" type="presParOf" srcId="{C253149F-5885-442E-8C1F-394467FF66B2}" destId="{0EFD3A69-F722-4495-93B1-19F408AA4077}" srcOrd="7" destOrd="0" presId="urn:microsoft.com/office/officeart/2005/8/layout/list1"/>
    <dgm:cxn modelId="{83820A5C-B7C7-4154-B761-FAD4B7F08F3C}" type="presParOf" srcId="{C253149F-5885-442E-8C1F-394467FF66B2}" destId="{F886B723-93EF-4873-8F98-C6FD901A42CD}" srcOrd="8" destOrd="0" presId="urn:microsoft.com/office/officeart/2005/8/layout/list1"/>
    <dgm:cxn modelId="{288128DC-4598-4E59-A36D-F8CD5B92B4FD}" type="presParOf" srcId="{F886B723-93EF-4873-8F98-C6FD901A42CD}" destId="{25878D0B-CF70-4BA2-9A1E-5D08610E9354}" srcOrd="0" destOrd="0" presId="urn:microsoft.com/office/officeart/2005/8/layout/list1"/>
    <dgm:cxn modelId="{B5286DDE-BD8C-43DB-827B-34DE719B3305}" type="presParOf" srcId="{F886B723-93EF-4873-8F98-C6FD901A42CD}" destId="{A3DB3365-2B43-4391-A7DF-DDA30CC227EC}" srcOrd="1" destOrd="0" presId="urn:microsoft.com/office/officeart/2005/8/layout/list1"/>
    <dgm:cxn modelId="{59CCC02F-EE20-4B40-AA47-B3DCFE3743F1}" type="presParOf" srcId="{C253149F-5885-442E-8C1F-394467FF66B2}" destId="{8B0C9CB0-2453-4660-9B65-26E679D43539}" srcOrd="9" destOrd="0" presId="urn:microsoft.com/office/officeart/2005/8/layout/list1"/>
    <dgm:cxn modelId="{70ED0A38-6849-410A-8C01-66B029A5CCBE}" type="presParOf" srcId="{C253149F-5885-442E-8C1F-394467FF66B2}" destId="{79D986AE-3CF2-4D7B-8D0F-53AB8A916D2B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05C5E7-FEB5-4B42-92FB-B3C9887E99AA}">
      <dsp:nvSpPr>
        <dsp:cNvPr id="0" name=""/>
        <dsp:cNvSpPr/>
      </dsp:nvSpPr>
      <dsp:spPr>
        <a:xfrm>
          <a:off x="0" y="226917"/>
          <a:ext cx="7467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4B5EB-E779-465D-960A-BFB3F202E8A8}">
      <dsp:nvSpPr>
        <dsp:cNvPr id="0" name=""/>
        <dsp:cNvSpPr/>
      </dsp:nvSpPr>
      <dsp:spPr>
        <a:xfrm>
          <a:off x="373380" y="20277"/>
          <a:ext cx="5227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</a:t>
          </a:r>
          <a:r>
            <a:rPr lang="en-US" sz="2000" b="1" kern="1200" dirty="0" smtClean="0">
              <a:solidFill>
                <a:schemeClr val="tx1"/>
              </a:solidFill>
            </a:rPr>
            <a:t>- Project Overview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73380" y="20277"/>
        <a:ext cx="5227320" cy="413280"/>
      </dsp:txXfrm>
    </dsp:sp>
    <dsp:sp modelId="{820C0FC6-8A99-43FB-A611-70C8404DF7A3}">
      <dsp:nvSpPr>
        <dsp:cNvPr id="0" name=""/>
        <dsp:cNvSpPr/>
      </dsp:nvSpPr>
      <dsp:spPr>
        <a:xfrm>
          <a:off x="0" y="861957"/>
          <a:ext cx="7467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32130-6506-4D14-9D33-C049CB52ED15}">
      <dsp:nvSpPr>
        <dsp:cNvPr id="0" name=""/>
        <dsp:cNvSpPr/>
      </dsp:nvSpPr>
      <dsp:spPr>
        <a:xfrm>
          <a:off x="373380" y="655317"/>
          <a:ext cx="5227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II</a:t>
          </a:r>
          <a:r>
            <a:rPr lang="en-US" sz="2000" b="1" kern="1200" dirty="0" smtClean="0">
              <a:solidFill>
                <a:schemeClr val="tx1"/>
              </a:solidFill>
            </a:rPr>
            <a:t>- Project Management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73380" y="655317"/>
        <a:ext cx="5227320" cy="413280"/>
      </dsp:txXfrm>
    </dsp:sp>
    <dsp:sp modelId="{79D986AE-3CF2-4D7B-8D0F-53AB8A916D2B}">
      <dsp:nvSpPr>
        <dsp:cNvPr id="0" name=""/>
        <dsp:cNvSpPr/>
      </dsp:nvSpPr>
      <dsp:spPr>
        <a:xfrm>
          <a:off x="0" y="1496997"/>
          <a:ext cx="7467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B3365-2B43-4391-A7DF-DDA30CC227EC}">
      <dsp:nvSpPr>
        <dsp:cNvPr id="0" name=""/>
        <dsp:cNvSpPr/>
      </dsp:nvSpPr>
      <dsp:spPr>
        <a:xfrm>
          <a:off x="373380" y="1290357"/>
          <a:ext cx="5227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III</a:t>
          </a:r>
          <a:r>
            <a:rPr lang="en-US" sz="2000" b="1" kern="1200" dirty="0" smtClean="0">
              <a:solidFill>
                <a:schemeClr val="tx1"/>
              </a:solidFill>
            </a:rPr>
            <a:t>- Requirements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73380" y="1290357"/>
        <a:ext cx="5227320" cy="413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05C5E7-FEB5-4B42-92FB-B3C9887E99AA}">
      <dsp:nvSpPr>
        <dsp:cNvPr id="0" name=""/>
        <dsp:cNvSpPr/>
      </dsp:nvSpPr>
      <dsp:spPr>
        <a:xfrm>
          <a:off x="0" y="226917"/>
          <a:ext cx="7467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4B5EB-E779-465D-960A-BFB3F202E8A8}">
      <dsp:nvSpPr>
        <dsp:cNvPr id="0" name=""/>
        <dsp:cNvSpPr/>
      </dsp:nvSpPr>
      <dsp:spPr>
        <a:xfrm>
          <a:off x="373380" y="20277"/>
          <a:ext cx="5227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IV</a:t>
          </a:r>
          <a:r>
            <a:rPr lang="en-US" sz="2000" b="1" kern="1200" dirty="0" smtClean="0">
              <a:solidFill>
                <a:schemeClr val="tx1"/>
              </a:solidFill>
            </a:rPr>
            <a:t>- Architecture &amp; Technology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73380" y="20277"/>
        <a:ext cx="5227320" cy="413280"/>
      </dsp:txXfrm>
    </dsp:sp>
    <dsp:sp modelId="{820C0FC6-8A99-43FB-A611-70C8404DF7A3}">
      <dsp:nvSpPr>
        <dsp:cNvPr id="0" name=""/>
        <dsp:cNvSpPr/>
      </dsp:nvSpPr>
      <dsp:spPr>
        <a:xfrm>
          <a:off x="0" y="861957"/>
          <a:ext cx="7467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32130-6506-4D14-9D33-C049CB52ED15}">
      <dsp:nvSpPr>
        <dsp:cNvPr id="0" name=""/>
        <dsp:cNvSpPr/>
      </dsp:nvSpPr>
      <dsp:spPr>
        <a:xfrm>
          <a:off x="373380" y="655317"/>
          <a:ext cx="5227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V</a:t>
          </a:r>
          <a:r>
            <a:rPr lang="en-US" sz="2000" b="1" kern="1200" dirty="0" smtClean="0">
              <a:solidFill>
                <a:schemeClr val="tx1"/>
              </a:solidFill>
            </a:rPr>
            <a:t>- Project Result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73380" y="655317"/>
        <a:ext cx="5227320" cy="413280"/>
      </dsp:txXfrm>
    </dsp:sp>
    <dsp:sp modelId="{79D986AE-3CF2-4D7B-8D0F-53AB8A916D2B}">
      <dsp:nvSpPr>
        <dsp:cNvPr id="0" name=""/>
        <dsp:cNvSpPr/>
      </dsp:nvSpPr>
      <dsp:spPr>
        <a:xfrm>
          <a:off x="0" y="1496997"/>
          <a:ext cx="7467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B3365-2B43-4391-A7DF-DDA30CC227EC}">
      <dsp:nvSpPr>
        <dsp:cNvPr id="0" name=""/>
        <dsp:cNvSpPr/>
      </dsp:nvSpPr>
      <dsp:spPr>
        <a:xfrm>
          <a:off x="373380" y="1290357"/>
          <a:ext cx="5227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VI</a:t>
          </a:r>
          <a:r>
            <a:rPr lang="en-US" sz="2000" b="1" kern="1200" dirty="0" smtClean="0">
              <a:solidFill>
                <a:schemeClr val="tx1"/>
              </a:solidFill>
            </a:rPr>
            <a:t>- Demo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73380" y="1290357"/>
        <a:ext cx="5227320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0421-12BD-489C-A1C3-B779E96BE059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1E68-FCE7-43E6-8DB1-47B13D74AF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0AB3-A5AE-400A-8158-C0AF651C2401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1C4E-EC23-4F19-B542-4A271D67BAB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A182-1100-4038-8596-5CA3A04C37C6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7D6D-80D2-403B-86DE-49383347347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8D29-1E55-4572-A55C-C035219ABDFF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16A8-A528-4F69-87CA-7A9CF32E6D6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5256-E70D-4F81-866D-423FE109B70F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B2AE-2146-482C-B389-18D4D93E8E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206C-4290-4AC7-8C6A-6AADF5EA8A61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E00B-BE62-41BA-A882-D095915F4C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7194-CC65-407A-9833-7AA350A2D824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5E3C-A055-4F2A-BB95-5FBEB67C1C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9CEA-4974-4325-B071-75B0A1B22AFD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D19A-DC12-4857-8FBA-E95F955B5B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932D-A12F-403A-9413-B8DD706A216E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CEAF-894B-46B6-95C8-9811C7C3F5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1461-0830-4FE7-88FF-46F9D563512E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E840-B2BA-4445-877A-ADB8F39469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2D92-925E-40F8-8646-73A66BF225A3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0C0F0-103C-4B54-A331-47B1438305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9F580-7727-47B6-AF6B-FB579658EA58}" type="datetimeFigureOut">
              <a:rPr lang="fr-CA"/>
              <a:pPr>
                <a:defRPr/>
              </a:pPr>
              <a:t>2012-08-18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339D6F-4E25-4F02-8588-51B042CAA76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33425"/>
            <a:ext cx="7772400" cy="830263"/>
          </a:xfrm>
        </p:spPr>
        <p:txBody>
          <a:bodyPr/>
          <a:lstStyle/>
          <a:p>
            <a:r>
              <a:rPr lang="en-US" b="1" dirty="0" smtClean="0"/>
              <a:t>CAPSTONE PROJECT 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1328738"/>
            <a:ext cx="6400800" cy="1314450"/>
          </a:xfrm>
        </p:spPr>
        <p:txBody>
          <a:bodyPr/>
          <a:lstStyle/>
          <a:p>
            <a:r>
              <a:rPr lang="fr-CA" sz="4800" b="1" i="1" dirty="0" smtClean="0">
                <a:solidFill>
                  <a:schemeClr val="tx1"/>
                </a:solidFill>
                <a:latin typeface="Adobe Garamond Pro Bold" pitchFamily="18" charset="0"/>
              </a:rPr>
              <a:t>iTest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95600" y="3105150"/>
          <a:ext cx="6096000" cy="1854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048000"/>
                <a:gridCol w="3048000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Group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00164- Dao Van Son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01077- Le </a:t>
                      </a:r>
                      <a:r>
                        <a:rPr lang="en-US" b="0" dirty="0" err="1" smtClean="0"/>
                        <a:t>Thi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Huy</a:t>
                      </a:r>
                      <a:r>
                        <a:rPr lang="en-US" b="0" dirty="0" smtClean="0"/>
                        <a:t> Duong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01171- Do </a:t>
                      </a:r>
                      <a:r>
                        <a:rPr lang="en-US" b="0" dirty="0" err="1" smtClean="0"/>
                        <a:t>Thanh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Trung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01330- Nguyen </a:t>
                      </a:r>
                      <a:r>
                        <a:rPr lang="en-US" b="0" dirty="0" err="1" smtClean="0"/>
                        <a:t>Duc</a:t>
                      </a:r>
                      <a:r>
                        <a:rPr lang="en-US" b="0" dirty="0" smtClean="0"/>
                        <a:t> Loc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Supervisor</a:t>
                      </a:r>
                      <a:endParaRPr 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Nguyen Van Sang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1009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Model</a:t>
            </a:r>
          </a:p>
        </p:txBody>
      </p:sp>
      <p:pic>
        <p:nvPicPr>
          <p:cNvPr id="6146" name="Picture 2" descr="C:\Users\Trung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00150"/>
            <a:ext cx="4495800" cy="30060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0" y="4400550"/>
            <a:ext cx="3663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Iterative and Incremental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1009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Lifecycle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62200" y="1123950"/>
            <a:ext cx="6324600" cy="40195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sz="1700" dirty="0" smtClean="0"/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The Project Life Cycle refers to a collection of phases to accomplish the project’s goals or objectives. The project is divided into four phases : </a:t>
            </a:r>
          </a:p>
          <a:p>
            <a:pPr>
              <a:buFont typeface="Wingdings" pitchFamily="2" charset="2"/>
              <a:buChar char="v"/>
            </a:pPr>
            <a:r>
              <a:rPr lang="en-US" sz="1700" dirty="0" smtClean="0"/>
              <a:t>Initiation</a:t>
            </a:r>
          </a:p>
          <a:p>
            <a:pPr>
              <a:buFont typeface="Wingdings" pitchFamily="2" charset="2"/>
              <a:buChar char="v"/>
            </a:pPr>
            <a:r>
              <a:rPr lang="en-US" sz="1700" dirty="0" smtClean="0"/>
              <a:t>Solution</a:t>
            </a:r>
          </a:p>
          <a:p>
            <a:pPr>
              <a:buFont typeface="Wingdings" pitchFamily="2" charset="2"/>
              <a:buChar char="v"/>
            </a:pPr>
            <a:r>
              <a:rPr lang="en-US" sz="1700" dirty="0" smtClean="0"/>
              <a:t>Construction</a:t>
            </a:r>
          </a:p>
          <a:p>
            <a:pPr>
              <a:buFont typeface="Wingdings" pitchFamily="2" charset="2"/>
              <a:buChar char="v"/>
            </a:pPr>
            <a:r>
              <a:rPr lang="en-US" sz="1700" dirty="0" smtClean="0"/>
              <a:t>Transition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000" b="1" dirty="0" smtClean="0"/>
              <a:t>Initiation</a:t>
            </a:r>
            <a:endParaRPr lang="en-US" sz="2000" dirty="0" smtClean="0"/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Team decided develop this project follow “Iterative Model”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Prepare development technology, install and configuration C# with Silverlight and SQL server.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Learn more about new technology is Silverlight. 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Collect business requirement and processes.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Create draft screen prototypes and create project plan.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In this phase will complete with submit report #1 and report #2.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100" b="1" dirty="0" smtClean="0"/>
              <a:t>Solution</a:t>
            </a:r>
            <a:endParaRPr lang="en-US" sz="2100" dirty="0" smtClean="0"/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Design database models, use-case model, and develop main function and process.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Create System Requirement Specification; User Interface ;Design first version ERD (Entity Relationship Diagram).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Study the common System Architecture and choice of System Architecture.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Create detail database design. 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Create class diagram and UI for: Question Mgt Module, Exam Mgt Module, Admin functions, Do Test Module, Test Report Module.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In this phase will complete with submit report #3 and report #4.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100" b="1" dirty="0" smtClean="0"/>
              <a:t>Construction</a:t>
            </a:r>
            <a:endParaRPr lang="en-US" sz="2400" dirty="0" smtClean="0"/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Coding and Testing five main modules.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Crate test plan and test cases.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In this phase done submit report #5 and report #6.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Prepare for hardcopy document.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Transition</a:t>
            </a:r>
            <a:endParaRPr lang="en-US" sz="2400" dirty="0" smtClean="0"/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Conduct project review-lessons learned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Complete program and documents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Submit the last document and CD source code</a:t>
            </a:r>
          </a:p>
          <a:p>
            <a:pPr lvl="0">
              <a:buFont typeface="Wingdings" pitchFamily="2" charset="2"/>
              <a:buChar char="ü"/>
            </a:pPr>
            <a:r>
              <a:rPr lang="en-US" sz="1700" dirty="0" smtClean="0"/>
              <a:t>In this phase will complete with the final presentations to protect project.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 Schedule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123950"/>
            <a:ext cx="6690058" cy="3262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&amp; Deliverables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report#1:  21/05/2012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report#2:  28/05/2012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report#3: 12/06/2012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report#4: 28/06/2012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report#5: 27/07/2012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report#6: 15/08/2012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hardcopy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documents : 17/08/2012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ung\Desktop\quality contr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9853">
            <a:off x="4827996" y="1064804"/>
            <a:ext cx="3517900" cy="351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Phase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0" y="1962150"/>
            <a:ext cx="3505200" cy="21748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76350"/>
            <a:ext cx="54387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123950"/>
          <a:ext cx="7467600" cy="187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914400" y="3028950"/>
          <a:ext cx="7467600" cy="187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endParaRPr lang="fr-CA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38400" y="1276350"/>
            <a:ext cx="6348411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  <a:endParaRPr lang="fr-CA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276350"/>
            <a:ext cx="6172200" cy="3174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Defect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4600" y="1581150"/>
            <a:ext cx="6172200" cy="30130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700" dirty="0" smtClean="0">
                <a:latin typeface="+mj-lt"/>
                <a:cs typeface="Times New Roman" pitchFamily="18" charset="0"/>
              </a:rPr>
              <a:t>Using excel to log defect, includes:</a:t>
            </a:r>
          </a:p>
          <a:p>
            <a:pPr>
              <a:buFont typeface="Wingdings" pitchFamily="2" charset="2"/>
              <a:buChar char="v"/>
            </a:pPr>
            <a:endParaRPr lang="en-US" sz="17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17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17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17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700" dirty="0" smtClean="0">
                <a:latin typeface="+mj-lt"/>
                <a:cs typeface="Times New Roman" pitchFamily="18" charset="0"/>
              </a:rPr>
              <a:t>Communicate with developer via </a:t>
            </a:r>
            <a:r>
              <a:rPr lang="en-US" sz="1700" dirty="0" err="1" smtClean="0">
                <a:latin typeface="+mj-lt"/>
                <a:cs typeface="Times New Roman" pitchFamily="18" charset="0"/>
              </a:rPr>
              <a:t>Dropbox</a:t>
            </a:r>
            <a:r>
              <a:rPr lang="en-US" sz="1700" dirty="0" smtClean="0">
                <a:latin typeface="+mj-lt"/>
                <a:cs typeface="Times New Roman" pitchFamily="18" charset="0"/>
              </a:rPr>
              <a:t> or directly.</a:t>
            </a:r>
            <a:endParaRPr lang="en-US" sz="17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90750"/>
            <a:ext cx="5562600" cy="51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Report</a:t>
            </a:r>
          </a:p>
        </p:txBody>
      </p:sp>
      <p:pic>
        <p:nvPicPr>
          <p:cNvPr id="5" name="Content Placeholder 3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819150"/>
            <a:ext cx="3505200" cy="3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III-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263"/>
            <a:ext cx="8229600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Functionality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Non-functional Requirements Overview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Functionality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Test</a:t>
            </a:r>
          </a:p>
          <a:p>
            <a:pPr lvl="0">
              <a:buFont typeface="Wingdings" pitchFamily="2" charset="2"/>
              <a:buChar char="Ø"/>
            </a:pPr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Question Management</a:t>
            </a:r>
          </a:p>
          <a:p>
            <a:pPr lvl="0">
              <a:buFont typeface="Wingdings" pitchFamily="2" charset="2"/>
              <a:buChar char="Ø"/>
            </a:pPr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Exam Management</a:t>
            </a:r>
          </a:p>
          <a:p>
            <a:pPr lvl="0">
              <a:buFont typeface="Wingdings" pitchFamily="2" charset="2"/>
              <a:buChar char="Ø"/>
            </a:pPr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Report</a:t>
            </a:r>
            <a:endParaRPr lang="en-US" sz="2000" dirty="0"/>
          </a:p>
        </p:txBody>
      </p:sp>
      <p:pic>
        <p:nvPicPr>
          <p:cNvPr id="5122" name="Picture 2" descr="C:\Users\Trung\Desktop\functiona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23190"/>
            <a:ext cx="4191000" cy="2167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rung\Desktop\nf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195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813" y="361950"/>
            <a:ext cx="69611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Non-functional Requirements</a:t>
            </a:r>
            <a:endParaRPr lang="fr-CA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dirty="0" smtClean="0"/>
              <a:t>Ensure data security capabilities, speed data transmission.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7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dirty="0" smtClean="0"/>
              <a:t>Silverlight security.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7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dirty="0" smtClean="0"/>
              <a:t>Easy to maintain and upgrade 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7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dirty="0" smtClean="0"/>
              <a:t>GUI is clear, friendly and easy to use.</a:t>
            </a:r>
          </a:p>
          <a:p>
            <a:pPr lvl="0" fontAlgn="auto">
              <a:spcAft>
                <a:spcPts val="0"/>
              </a:spcAft>
              <a:buNone/>
              <a:defRPr/>
            </a:pPr>
            <a:endParaRPr lang="en-US" sz="17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dirty="0" smtClean="0"/>
              <a:t>System has clear permission for user and can support for user with multi role.</a:t>
            </a:r>
            <a:endParaRPr lang="fr-CA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IV- Architecture &amp;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263"/>
            <a:ext cx="8229600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Representation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choose the technology?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 View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Design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1009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Representation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581150"/>
            <a:ext cx="4706007" cy="1933845"/>
          </a:xfr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743200" y="3680253"/>
            <a:ext cx="6299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RIA Services focuses on the box between the presentation tier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the data access layer  (DAL)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facilitate n-tier development with a RIA Services client.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Microsoft WCF RIA Services simplifies the traditional n-tier application pattern by bringing together the ASP.NET and Silverlight platforms using the power of WCF for communication.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Silverlight uses technologies that familiar with developers.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Silverlight helps developers and designers work together.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ung\Desktop\overvie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800" y="514350"/>
            <a:ext cx="3378200" cy="33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I- Project </a:t>
            </a:r>
            <a:r>
              <a:rPr lang="fr-CA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263"/>
            <a:ext cx="8229600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Situation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Project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Proposal – System Overview, Function Overview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61950"/>
            <a:ext cx="69611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 View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lient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91200" y="1123950"/>
            <a:ext cx="297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Trung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123950"/>
            <a:ext cx="3430587" cy="31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61950"/>
            <a:ext cx="69611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Design Overview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6" descr="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200150"/>
            <a:ext cx="4046624" cy="3759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V-Project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263"/>
            <a:ext cx="8229600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compare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Lessons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learnt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Trung\Desktop\Icon4Itest\test_ic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105150"/>
            <a:ext cx="18097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1009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compare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</a:t>
            </a:r>
            <a:endParaRPr lang="fr-C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Exceed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initial scope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Objectives: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Built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system iTest :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computerization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simple use,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bringing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saving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time,etc.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Overcome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disadvantages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EOS system.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1009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Experience gained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000" dirty="0" smtClean="0"/>
              <a:t>Have experience and deeply understand about Silverlight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smtClean="0"/>
              <a:t>Understand new technology like WPF, JavaScript, XAML, .NET Framework…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smtClean="0"/>
              <a:t>Understand about the general process or work flow of Exam Online Test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smtClean="0"/>
              <a:t>Know how to manage project, manage risk, development process 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smtClean="0"/>
              <a:t>Learn how to develop software projects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rung\Desktop\MarleeNeel_TE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76550"/>
            <a:ext cx="110348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1009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Lesson Learn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Understand working in group skill.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Approach with new technology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Good &amp; Bad lesson</a:t>
            </a:r>
          </a:p>
          <a:p>
            <a:pPr lvl="0">
              <a:buFont typeface="Wingdings" pitchFamily="2" charset="2"/>
              <a:buChar char="v"/>
            </a:pPr>
            <a:endParaRPr lang="en-US" sz="2000" dirty="0"/>
          </a:p>
        </p:txBody>
      </p:sp>
      <p:pic>
        <p:nvPicPr>
          <p:cNvPr id="6147" name="Picture 3" descr="C:\Users\Trung\Desktop\working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85750"/>
            <a:ext cx="1593850" cy="143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Trung\Desktop\sele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0836">
            <a:off x="6461848" y="1794597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263"/>
            <a:ext cx="8229600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106" name="Picture 2" descr="C:\Users\Trung\Desktop\thanks4listen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28750"/>
            <a:ext cx="25812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ung\Desktop\Franchisee-websites_situ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343150"/>
            <a:ext cx="5410200" cy="2637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Stituation</a:t>
            </a:r>
            <a:endParaRPr lang="fr-CA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 smtClean="0"/>
              <a:t>EOS</a:t>
            </a:r>
            <a:r>
              <a:rPr lang="en-US" sz="2000" dirty="0" smtClean="0"/>
              <a:t> system is the exam online system which is used as main exam method at FU. FU’s EOS system has been using for the past 5 years to replace completely the traditional examination method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Modules/ Function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Advantages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Disadvantages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ung\Desktop\Idea_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81150"/>
            <a:ext cx="2481206" cy="336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Project </a:t>
            </a: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  <a:endParaRPr lang="fr-CA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Overcome disadvantages of EOS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The most important thing in exam online is guaranteed that the users cannot cheat or hack while taking exams.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Besides, users result for each exam must be saved precisely.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</a:t>
            </a:r>
            <a:endParaRPr lang="fr-CA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 a computerized system completely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user Object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Proposal</a:t>
            </a:r>
            <a:r>
              <a:rPr lang="fr-C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</a:t>
            </a:r>
            <a:r>
              <a:rPr lang="fr-CA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endParaRPr lang="fr-CA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9055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42900"/>
            <a:ext cx="6275387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endParaRPr lang="fr-CA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3" y="1338263"/>
            <a:ext cx="6275387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 iTest system helps teachers can create exam questions quickly, accurately and abundant.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iTest system helps deans can review/approve/reject all exam file which created by teachers.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iTest system helps supervisor can control and manage the examination process closely and more carefully.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iTest system helps students can take part in the test are fast, convenient and easy.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II- 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263"/>
            <a:ext cx="8229600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Model + Project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Lifecycle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 Schedule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&amp;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Deliverables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1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180</Template>
  <TotalTime>898</TotalTime>
  <Words>830</Words>
  <Application>Microsoft Office PowerPoint</Application>
  <PresentationFormat>On-screen Show (16:9)</PresentationFormat>
  <Paragraphs>170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180</vt:lpstr>
      <vt:lpstr>CAPSTONE PROJECT </vt:lpstr>
      <vt:lpstr>Slide 2</vt:lpstr>
      <vt:lpstr>I- Project Overview</vt:lpstr>
      <vt:lpstr>Current Stituation</vt:lpstr>
      <vt:lpstr>Ideas- Project approach</vt:lpstr>
      <vt:lpstr>Objectives</vt:lpstr>
      <vt:lpstr>Proposal  System Overview</vt:lpstr>
      <vt:lpstr>Function Overview</vt:lpstr>
      <vt:lpstr>II- Project Management</vt:lpstr>
      <vt:lpstr>Process Model</vt:lpstr>
      <vt:lpstr>Project Lifecycle</vt:lpstr>
      <vt:lpstr>Organization</vt:lpstr>
      <vt:lpstr>Organization</vt:lpstr>
      <vt:lpstr>Organization</vt:lpstr>
      <vt:lpstr>Organization</vt:lpstr>
      <vt:lpstr>Master Schedule</vt:lpstr>
      <vt:lpstr>Objectives &amp; Deliverables</vt:lpstr>
      <vt:lpstr>Quality Management</vt:lpstr>
      <vt:lpstr>Testing Phase</vt:lpstr>
      <vt:lpstr>Testing Process</vt:lpstr>
      <vt:lpstr>Testing Method and approach</vt:lpstr>
      <vt:lpstr>Defect Log</vt:lpstr>
      <vt:lpstr>Test Report</vt:lpstr>
      <vt:lpstr>III- Requirements</vt:lpstr>
      <vt:lpstr>Functionality</vt:lpstr>
      <vt:lpstr>   Non-functional Requirements</vt:lpstr>
      <vt:lpstr>IV- Architecture &amp; Technology</vt:lpstr>
      <vt:lpstr>Architectures Representation</vt:lpstr>
      <vt:lpstr>Why choose the technology?</vt:lpstr>
      <vt:lpstr>Component View</vt:lpstr>
      <vt:lpstr>Database Design Overview</vt:lpstr>
      <vt:lpstr>V-Project Result</vt:lpstr>
      <vt:lpstr>Objectives compare with result</vt:lpstr>
      <vt:lpstr>Experience gained</vt:lpstr>
      <vt:lpstr>Lesson Learn</vt:lpstr>
      <vt:lpstr>Demo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PROJECT</dc:title>
  <dc:creator>Trung</dc:creator>
  <cp:lastModifiedBy>Admin</cp:lastModifiedBy>
  <cp:revision>101</cp:revision>
  <dcterms:created xsi:type="dcterms:W3CDTF">2012-08-16T03:09:02Z</dcterms:created>
  <dcterms:modified xsi:type="dcterms:W3CDTF">2012-08-17T17:39:15Z</dcterms:modified>
</cp:coreProperties>
</file>