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82" r:id="rId8"/>
    <p:sldId id="261" r:id="rId9"/>
    <p:sldId id="262" r:id="rId10"/>
    <p:sldId id="285" r:id="rId11"/>
    <p:sldId id="263" r:id="rId12"/>
    <p:sldId id="265" r:id="rId13"/>
    <p:sldId id="266" r:id="rId14"/>
    <p:sldId id="268" r:id="rId15"/>
    <p:sldId id="267" r:id="rId16"/>
    <p:sldId id="269" r:id="rId17"/>
    <p:sldId id="284" r:id="rId18"/>
    <p:sldId id="281" r:id="rId19"/>
    <p:sldId id="273" r:id="rId20"/>
    <p:sldId id="271" r:id="rId21"/>
    <p:sldId id="280" r:id="rId22"/>
    <p:sldId id="270" r:id="rId23"/>
    <p:sldId id="274" r:id="rId24"/>
    <p:sldId id="283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60"/>
  </p:normalViewPr>
  <p:slideViewPr>
    <p:cSldViewPr>
      <p:cViewPr varScale="1">
        <p:scale>
          <a:sx n="74" d="100"/>
          <a:sy n="74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16F1-DC8C-406C-9BC2-36AEF3793A15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1889-1A80-4C8E-BECE-E08AD8EE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Wireless Module and Application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67600" cy="25908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3000" dirty="0" smtClean="0">
                <a:solidFill>
                  <a:schemeClr val="tx1"/>
                </a:solidFill>
              </a:rPr>
              <a:t>Supervisor: Dr. </a:t>
            </a:r>
            <a:r>
              <a:rPr lang="en-US" sz="3000" dirty="0" err="1" smtClean="0">
                <a:solidFill>
                  <a:schemeClr val="tx1"/>
                </a:solidFill>
              </a:rPr>
              <a:t>Phan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Duy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Hùng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r"/>
            <a:endParaRPr lang="en-US" sz="3000" dirty="0" smtClean="0">
              <a:solidFill>
                <a:schemeClr val="tx1"/>
              </a:solidFill>
            </a:endParaRPr>
          </a:p>
          <a:p>
            <a:pPr algn="r"/>
            <a:r>
              <a:rPr lang="en-US" sz="2600" dirty="0" err="1" smtClean="0">
                <a:solidFill>
                  <a:schemeClr val="tx1"/>
                </a:solidFill>
              </a:rPr>
              <a:t>Thái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Thanh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Tùng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r"/>
            <a:r>
              <a:rPr lang="en-US" sz="2600" dirty="0" err="1" smtClean="0">
                <a:solidFill>
                  <a:schemeClr val="tx1"/>
                </a:solidFill>
              </a:rPr>
              <a:t>Trần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Xuân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Đạt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r"/>
            <a:r>
              <a:rPr lang="en-US" sz="2600" dirty="0" err="1" smtClean="0">
                <a:solidFill>
                  <a:schemeClr val="tx1"/>
                </a:solidFill>
              </a:rPr>
              <a:t>Nguyễn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Bá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Thuận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r"/>
            <a:r>
              <a:rPr lang="en-US" sz="2600" dirty="0" err="1" smtClean="0">
                <a:solidFill>
                  <a:schemeClr val="tx1"/>
                </a:solidFill>
              </a:rPr>
              <a:t>Bùi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Văn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Thái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r"/>
            <a:r>
              <a:rPr lang="en-US" sz="2600" dirty="0" err="1" smtClean="0">
                <a:solidFill>
                  <a:schemeClr val="tx1"/>
                </a:solidFill>
              </a:rPr>
              <a:t>Nguyễn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Anh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Quân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r"/>
            <a:r>
              <a:rPr lang="en-US" sz="2600" dirty="0" err="1" smtClean="0">
                <a:solidFill>
                  <a:schemeClr val="tx1"/>
                </a:solidFill>
              </a:rPr>
              <a:t>Trần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Hải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Linh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Implementation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WMA Requirements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Led Board controlling over GSM Network using software on PC and Mobile.</a:t>
            </a:r>
          </a:p>
          <a:p>
            <a:pPr lvl="1"/>
            <a:r>
              <a:rPr lang="en-US" dirty="0" smtClean="0"/>
              <a:t>GPS Locator via GPRS Network. </a:t>
            </a:r>
            <a:endParaRPr lang="en-US" dirty="0"/>
          </a:p>
          <a:p>
            <a:r>
              <a:rPr lang="en-US" dirty="0" smtClean="0"/>
              <a:t>Non-functional Requirements</a:t>
            </a:r>
          </a:p>
          <a:p>
            <a:pPr lvl="1"/>
            <a:r>
              <a:rPr lang="en-US" dirty="0" smtClean="0"/>
              <a:t>Stability, safety, reliability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pic>
        <p:nvPicPr>
          <p:cNvPr id="4" name="Picture 3" descr="E:\Capstone Project\Iterative_development_model_V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 System Architecture</a:t>
            </a:r>
            <a:endParaRPr lang="en-US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609600" y="1371600"/>
          <a:ext cx="8382000" cy="4911558"/>
        </p:xfrm>
        <a:graphic>
          <a:graphicData uri="http://schemas.openxmlformats.org/presentationml/2006/ole">
            <p:oleObj spid="_x0000_s10241" name="Visio" r:id="rId3" imgW="4352925" imgH="255422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Selection of Devices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49" name="Picture 1" descr="D:\Documents and Settings\Anonymous\Desktop\enk-led-p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419600"/>
            <a:ext cx="2457450" cy="1755321"/>
          </a:xfrm>
          <a:prstGeom prst="rect">
            <a:avLst/>
          </a:prstGeom>
          <a:noFill/>
        </p:spPr>
      </p:pic>
      <p:pic>
        <p:nvPicPr>
          <p:cNvPr id="27650" name="Picture 2" descr="D:\Documents and Settings\Anonymous\Desktop\sim54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90600"/>
            <a:ext cx="2438400" cy="1828800"/>
          </a:xfrm>
          <a:prstGeom prst="rect">
            <a:avLst/>
          </a:prstGeom>
          <a:noFill/>
        </p:spPr>
      </p:pic>
      <p:pic>
        <p:nvPicPr>
          <p:cNvPr id="27652" name="Picture 4" descr="D:\Documents and Settings\Anonymous\Desktop\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819400"/>
            <a:ext cx="2657231" cy="1295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81400" y="3352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MICROCHIP dsPIC30F4013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4724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 Module 16x32x2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SIMCOM SIM548C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Selection of Tools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Development Tools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Designing &amp; Visualizing Tool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Hardware Designing Tool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Source Code Control Tool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Communicating </a:t>
            </a:r>
            <a:r>
              <a:rPr lang="en-US" sz="2400" dirty="0" err="1" smtClean="0"/>
              <a:t>Toolsd</a:t>
            </a:r>
            <a:endParaRPr lang="en-US" sz="2400" dirty="0"/>
          </a:p>
        </p:txBody>
      </p:sp>
      <p:pic>
        <p:nvPicPr>
          <p:cNvPr id="28674" name="Picture 2" descr="D:\Documents and Settings\Anonymous\Desktop\visualStudi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1447800" cy="835932"/>
          </a:xfrm>
          <a:prstGeom prst="rect">
            <a:avLst/>
          </a:prstGeom>
          <a:noFill/>
        </p:spPr>
      </p:pic>
      <p:pic>
        <p:nvPicPr>
          <p:cNvPr id="28675" name="Picture 3" descr="D:\Documents and Settings\Anonymous\Desktop\eclips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838200" cy="838200"/>
          </a:xfrm>
          <a:prstGeom prst="rect">
            <a:avLst/>
          </a:prstGeom>
          <a:noFill/>
        </p:spPr>
      </p:pic>
      <p:pic>
        <p:nvPicPr>
          <p:cNvPr id="28677" name="Picture 5" descr="D:\Documents and Settings\Anonymous\Desktop\preview-29-8615-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09800"/>
            <a:ext cx="685800" cy="685800"/>
          </a:xfrm>
          <a:prstGeom prst="rect">
            <a:avLst/>
          </a:prstGeom>
          <a:noFill/>
        </p:spPr>
      </p:pic>
      <p:pic>
        <p:nvPicPr>
          <p:cNvPr id="28678" name="Picture 6" descr="D:\Documents and Settings\Anonymous\Desktop\microsoft-visio-2010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495800"/>
            <a:ext cx="2009775" cy="675039"/>
          </a:xfrm>
          <a:prstGeom prst="rect">
            <a:avLst/>
          </a:prstGeom>
          <a:noFill/>
        </p:spPr>
      </p:pic>
      <p:pic>
        <p:nvPicPr>
          <p:cNvPr id="28679" name="Picture 7" descr="D:\Documents and Settings\Anonymous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343400"/>
            <a:ext cx="2025651" cy="914400"/>
          </a:xfrm>
          <a:prstGeom prst="rect">
            <a:avLst/>
          </a:prstGeom>
          <a:noFill/>
        </p:spPr>
      </p:pic>
      <p:pic>
        <p:nvPicPr>
          <p:cNvPr id="28681" name="Picture 9" descr="D:\Documents and Settings\Anonymous\Desktop\Altium-Designer-logo-WHI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133600"/>
            <a:ext cx="1723571" cy="723900"/>
          </a:xfrm>
          <a:prstGeom prst="rect">
            <a:avLst/>
          </a:prstGeom>
          <a:noFill/>
        </p:spPr>
      </p:pic>
      <p:pic>
        <p:nvPicPr>
          <p:cNvPr id="28683" name="Picture 11" descr="D:\Documents and Settings\Anonymous\Desktop\google_code_log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3429000"/>
            <a:ext cx="1905000" cy="714375"/>
          </a:xfrm>
          <a:prstGeom prst="rect">
            <a:avLst/>
          </a:prstGeom>
          <a:noFill/>
        </p:spPr>
      </p:pic>
      <p:pic>
        <p:nvPicPr>
          <p:cNvPr id="28685" name="Picture 13" descr="D:\Documents and Settings\Anonymous\Desktop\skype_logo_on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5029200"/>
            <a:ext cx="1434000" cy="633412"/>
          </a:xfrm>
          <a:prstGeom prst="rect">
            <a:avLst/>
          </a:prstGeom>
          <a:noFill/>
        </p:spPr>
      </p:pic>
      <p:pic>
        <p:nvPicPr>
          <p:cNvPr id="28686" name="Picture 14" descr="D:\Documents and Settings\Anonymous\Desktop\gmail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48768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Circuit Design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/>
              <a:t>Schematic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13304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Circuit Design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/>
              <a:t>Printed Circuit Board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298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LED board controlling principle</a:t>
            </a:r>
          </a:p>
        </p:txBody>
      </p:sp>
      <p:pic>
        <p:nvPicPr>
          <p:cNvPr id="39938" name="Picture 2" descr="D:\Documents and Settings\Anonymous\Desktop\LEDM88G_Circui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488795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Protocol Design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Wireless Module Message Format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1676400"/>
          <a:ext cx="5538013" cy="746380"/>
        </p:xfrm>
        <a:graphic>
          <a:graphicData uri="http://schemas.openxmlformats.org/drawingml/2006/table">
            <a:tbl>
              <a:tblPr/>
              <a:tblGrid>
                <a:gridCol w="441042"/>
                <a:gridCol w="441042"/>
                <a:gridCol w="441042"/>
                <a:gridCol w="441042"/>
                <a:gridCol w="441042"/>
                <a:gridCol w="441042"/>
                <a:gridCol w="441042"/>
                <a:gridCol w="441042"/>
                <a:gridCol w="441042"/>
                <a:gridCol w="441042"/>
                <a:gridCol w="385071"/>
                <a:gridCol w="301480"/>
                <a:gridCol w="441042"/>
              </a:tblGrid>
              <a:tr h="366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9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PWD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DT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EF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SPD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LEN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2610683"/>
            <a:ext cx="8001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RT (1 byte):  A 8 bits integer that represents the request type. This field must be 0x00.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PWD (6 bytes): A 6 bytes string in ASCII format that represents password.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DT (1 byte): A 8 bits integer that represents data type. This field can be 0x00 for text and 0x01 for image.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EF (1 byte): A 8 bits integer that represents effect ID.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SPD (1 byte): A 8 bits integer that represents effect speed.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LEN (1 byte): A 8 bits integer that represents length of LED data.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Following are number of bytes whose size is defined in LEN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Result &amp; Future Plan</a:t>
            </a:r>
          </a:p>
          <a:p>
            <a:r>
              <a:rPr lang="en-US" dirty="0" smtClean="0"/>
              <a:t>Demonstration &amp; QA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Protocol Design(cont’d)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Wireless Module Communication Protocol</a:t>
            </a:r>
            <a:endParaRPr lang="en-US" sz="28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172200" y="1524000"/>
          <a:ext cx="2590800" cy="4382448"/>
        </p:xfrm>
        <a:graphic>
          <a:graphicData uri="http://schemas.openxmlformats.org/presentationml/2006/ole">
            <p:oleObj spid="_x0000_s15362" name="Visio" r:id="rId3" imgW="2567940" imgH="4339590" progId="Visio.Drawing.11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33528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Pseudo-code of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WMADATAHEADER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Struct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WMADATAHEADER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	byte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; (1 byte)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	byte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command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; (1 byte)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	short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dataLength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; (2 bytes)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}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14400" y="1447800"/>
          <a:ext cx="6714252" cy="5410200"/>
        </p:xfrm>
        <a:graphic>
          <a:graphicData uri="http://schemas.openxmlformats.org/presentationml/2006/ole">
            <p:oleObj spid="_x0000_s38914" name="Visio" r:id="rId3" imgW="7296150" imgH="5867400" progId="Visio.Drawing.11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Protocol Design(cont’d)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Wireless Module Communication Protocol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Testing model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5" name="Picture 1" descr="D:\Documents and Settings\Anonymous\Desktop\V-model-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829425" cy="4389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Test Result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C:\TestRe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763000" cy="4081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&amp; Future Plans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Achievements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:\2011-08-16 16.04.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5340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Limitations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65774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76800" y="1219200"/>
            <a:ext cx="3733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Depends on GSM Network.</a:t>
            </a:r>
          </a:p>
          <a:p>
            <a:r>
              <a:rPr lang="en-US" sz="2400" dirty="0" smtClean="0"/>
              <a:t>SMS Limitation.</a:t>
            </a:r>
          </a:p>
          <a:p>
            <a:r>
              <a:rPr lang="en-US" sz="2400" dirty="0" smtClean="0"/>
              <a:t>LED Board Effect &amp; Size Limitation</a:t>
            </a:r>
          </a:p>
          <a:p>
            <a:r>
              <a:rPr lang="en-US" sz="2400" dirty="0" smtClean="0"/>
              <a:t>Extremely low GPS signals when put indoor</a:t>
            </a:r>
          </a:p>
          <a:p>
            <a:r>
              <a:rPr lang="en-US" sz="2400" dirty="0" smtClean="0"/>
              <a:t>Low physically security.</a:t>
            </a:r>
          </a:p>
          <a:p>
            <a:r>
              <a:rPr lang="en-US" sz="2400" dirty="0" smtClean="0"/>
              <a:t>Platform-dependant application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Future Plans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GPRS instead of GSM</a:t>
            </a:r>
          </a:p>
          <a:p>
            <a:r>
              <a:rPr lang="en-US" sz="2400" dirty="0" smtClean="0"/>
              <a:t>Adapt dsPic30F4013 to the LED controller</a:t>
            </a:r>
          </a:p>
          <a:p>
            <a:r>
              <a:rPr lang="en-US" sz="2400" dirty="0" smtClean="0"/>
              <a:t>Develop commander on Web Application Framework.</a:t>
            </a:r>
          </a:p>
          <a:p>
            <a:r>
              <a:rPr lang="en-US" sz="2400" dirty="0" smtClean="0"/>
              <a:t>Optimize size of printed circuit board.</a:t>
            </a:r>
          </a:p>
          <a:p>
            <a:r>
              <a:rPr lang="en-US" sz="2400" dirty="0" smtClean="0"/>
              <a:t>Box the circuit board into completed packet.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24" name="Picture 4" descr="D:\Documents and Settings\Anonymous\Desktop\the-fu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224337" cy="3374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Lessons Learnt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Project management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Working group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Communication</a:t>
            </a:r>
          </a:p>
          <a:p>
            <a:endParaRPr lang="en-US" dirty="0"/>
          </a:p>
        </p:txBody>
      </p:sp>
      <p:pic>
        <p:nvPicPr>
          <p:cNvPr id="31746" name="Picture 2" descr="D:\Documents and Settings\Anonymous\Desktop\7-lessons-learnt-from-Arsenal-VS-Liverpool-Part-1-69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404114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Demonstration</a:t>
            </a:r>
            <a:r>
              <a:rPr lang="en-US" dirty="0" smtClean="0"/>
              <a:t> &amp; QA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Idea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96874">
            <a:off x="3393386" y="1865152"/>
            <a:ext cx="2021150" cy="202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Documents and Settings\Anonymous\Desktop\gps-tracking-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2209800" cy="1751267"/>
          </a:xfrm>
          <a:prstGeom prst="rect">
            <a:avLst/>
          </a:prstGeom>
          <a:noFill/>
        </p:spPr>
      </p:pic>
      <p:pic>
        <p:nvPicPr>
          <p:cNvPr id="3076" name="Picture 4" descr="D:\Documents and Settings\Anonymous\Desktop\led_sign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572000"/>
            <a:ext cx="3644900" cy="10668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276600" y="1143000"/>
            <a:ext cx="202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remote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System</a:t>
            </a:r>
          </a:p>
        </p:txBody>
      </p:sp>
      <p:pic>
        <p:nvPicPr>
          <p:cNvPr id="41986" name="Picture 2" descr="D:\Documents and Settings\Anonymous\Desktop\42_G_1311560928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2209800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295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 Pal LED board controlling over WIFI</a:t>
            </a:r>
            <a:endParaRPr lang="en-US" dirty="0"/>
          </a:p>
        </p:txBody>
      </p:sp>
      <p:pic>
        <p:nvPicPr>
          <p:cNvPr id="41987" name="Picture 3" descr="D:\Documents and Settings\Anonymous\Desktop\remote_led_bul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495800"/>
            <a:ext cx="2300628" cy="2197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86400" y="403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 Lightning Controlling over RF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Proposed System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57200" y="1752600"/>
          <a:ext cx="8201891" cy="4419600"/>
        </p:xfrm>
        <a:graphic>
          <a:graphicData uri="http://schemas.openxmlformats.org/presentationml/2006/ole">
            <p:oleObj spid="_x0000_s2049" name="Visio" r:id="rId3" imgW="5639562" imgH="303847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Project Management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Member Roles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447800"/>
          <a:ext cx="8001001" cy="4527722"/>
        </p:xfrm>
        <a:graphic>
          <a:graphicData uri="http://schemas.openxmlformats.org/drawingml/2006/table">
            <a:tbl>
              <a:tblPr/>
              <a:tblGrid>
                <a:gridCol w="466224"/>
                <a:gridCol w="1428750"/>
                <a:gridCol w="1579145"/>
                <a:gridCol w="4526882"/>
              </a:tblGrid>
              <a:tr h="308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Full name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Role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Responsibilities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37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Thái Thanh Tùng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Project Manager, Developer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Managing,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c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reating documents,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coding,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testing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Trần Xuân Đạt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Project Technical Leader, Developer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Managing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documents,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coding,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testing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Bùi Văn Thái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Developer, 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Hardware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Coding,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hardware crafting,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testing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1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Nguyễn Bá Thuận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Developer, Quality Assurance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Coding,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c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reating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Test Plan,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test Case,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t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esting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Nguyễn Anh Quân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Developer, designer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Coding,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testing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Trần Hải Linh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Developer, Designer</a:t>
                      </a: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Coding,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testing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6" marR="5039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Project Plans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584116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1295400"/>
            <a:ext cx="2971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09-May: Register Capstone Project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11-May: Project Plan Approved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23-May: SRS Document completed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07-June: System Design completed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22-July: Implementation completed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03-August: System Test completed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493</Words>
  <Application>Microsoft Office PowerPoint</Application>
  <PresentationFormat>On-screen Show (4:3)</PresentationFormat>
  <Paragraphs>147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Visio</vt:lpstr>
      <vt:lpstr>Wireless Module and Application</vt:lpstr>
      <vt:lpstr>Contents</vt:lpstr>
      <vt:lpstr>Introduction</vt:lpstr>
      <vt:lpstr>The Idea</vt:lpstr>
      <vt:lpstr>Existing System</vt:lpstr>
      <vt:lpstr>Proposed System</vt:lpstr>
      <vt:lpstr>Project Management</vt:lpstr>
      <vt:lpstr>Member Roles</vt:lpstr>
      <vt:lpstr>Project Plans</vt:lpstr>
      <vt:lpstr>Implementation</vt:lpstr>
      <vt:lpstr>WMA Requirements</vt:lpstr>
      <vt:lpstr>Development Process</vt:lpstr>
      <vt:lpstr>WMA System Architecture</vt:lpstr>
      <vt:lpstr>Selection of Devices</vt:lpstr>
      <vt:lpstr>Selection of Tools</vt:lpstr>
      <vt:lpstr>Circuit Design Schematic</vt:lpstr>
      <vt:lpstr>Circuit Design Printed Circuit Board</vt:lpstr>
      <vt:lpstr>LED board controlling principle</vt:lpstr>
      <vt:lpstr>Protocol Design Wireless Module Message Format</vt:lpstr>
      <vt:lpstr>Protocol Design(cont’d) Wireless Module Communication Protocol</vt:lpstr>
      <vt:lpstr>Protocol Design(cont’d) Wireless Module Communication Protocol</vt:lpstr>
      <vt:lpstr>Testing model</vt:lpstr>
      <vt:lpstr>Test Result</vt:lpstr>
      <vt:lpstr>Results &amp; Future Plans</vt:lpstr>
      <vt:lpstr>Achievements</vt:lpstr>
      <vt:lpstr>Limitations</vt:lpstr>
      <vt:lpstr>Future Plans</vt:lpstr>
      <vt:lpstr>Lessons Learnt</vt:lpstr>
      <vt:lpstr>Demonstration &amp; QA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Module and Application</dc:title>
  <dc:creator>Tung Thanh</dc:creator>
  <cp:lastModifiedBy>Tung Thanh</cp:lastModifiedBy>
  <cp:revision>8</cp:revision>
  <dcterms:created xsi:type="dcterms:W3CDTF">2011-08-17T15:20:04Z</dcterms:created>
  <dcterms:modified xsi:type="dcterms:W3CDTF">2011-08-18T04:18:24Z</dcterms:modified>
</cp:coreProperties>
</file>