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3" r:id="rId21"/>
    <p:sldId id="274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zwebfilemanager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itchFamily="18" charset="0"/>
              </a:rPr>
              <a:t>Storm Spirit</a:t>
            </a:r>
            <a:endParaRPr lang="en-US" sz="7200" dirty="0">
              <a:solidFill>
                <a:schemeClr val="tx1">
                  <a:lumMod val="65000"/>
                  <a:lumOff val="35000"/>
                </a:schemeClr>
              </a:solidFill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229600" cy="1371600"/>
          </a:xfrm>
        </p:spPr>
        <p:txBody>
          <a:bodyPr/>
          <a:lstStyle/>
          <a:p>
            <a:pPr algn="l"/>
            <a:r>
              <a:rPr lang="en-US" dirty="0" smtClean="0">
                <a:latin typeface="Cooper Black" pitchFamily="18" charset="0"/>
              </a:rPr>
              <a:t>When you touch the sky…</a:t>
            </a:r>
            <a:endParaRPr lang="en-US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HiepNT00403\Desktop\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31862"/>
            <a:ext cx="7628709" cy="52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Cloud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Computing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Cloud Computing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Cloud Computing?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Cloud Computing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iepNT00403\Desktop\cloud-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428"/>
            <a:ext cx="9144000" cy="305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ystem archite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68583"/>
            <a:ext cx="6858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9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Amazon EC2		: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hosting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Amazon S3		: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Amazon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SimpleDB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database</a:t>
            </a:r>
          </a:p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“pay-as-you-go”</a:t>
            </a:r>
          </a:p>
          <a:p>
            <a:pPr lvl="1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CodeProject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4,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OpenId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Zoho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Webservice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online</a:t>
            </a:r>
          </a:p>
          <a:p>
            <a:pPr lvl="1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iepNT00403\Desktop\300px-OpenID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1"/>
            <a:ext cx="2362200" cy="8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iepNT00403\Desktop\finish\zoh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39" y="4419600"/>
            <a:ext cx="1874522" cy="10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Waterfall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Initiation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Planning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Analysis and Design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Development and Testing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Finishing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Amazon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console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web file manager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://www.izwebfilemanager.com/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8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Ajax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JavaScript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client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server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0" y="4090715"/>
            <a:ext cx="3119437" cy="48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4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action qua toolbar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context menu: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Refresh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56" y="2819400"/>
            <a:ext cx="14382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6577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4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file/folder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3428999"/>
            <a:ext cx="3600450" cy="16478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05400" y="3429000"/>
            <a:ext cx="29337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Cloud Computing</a:t>
            </a:r>
          </a:p>
          <a:p>
            <a:pPr marL="457200" lvl="1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II: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Demo</a:t>
            </a:r>
          </a:p>
        </p:txBody>
      </p:sp>
    </p:spTree>
    <p:extLst>
      <p:ext uri="{BB962C8B-B14F-4D97-AF65-F5344CB8AC3E}">
        <p14:creationId xmlns:p14="http://schemas.microsoft.com/office/powerpoint/2010/main" val="574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V-model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72789"/>
            <a:ext cx="7258595" cy="43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Unit test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Integration test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System test: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OpenId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online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file/folder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file/folder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Copy/Cut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Paster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files/folders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files/folders con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Copy/Cut</a:t>
            </a:r>
          </a:p>
        </p:txBody>
      </p:sp>
    </p:spTree>
    <p:extLst>
      <p:ext uri="{BB962C8B-B14F-4D97-AF65-F5344CB8AC3E}">
        <p14:creationId xmlns:p14="http://schemas.microsoft.com/office/powerpoint/2010/main" val="23239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4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3128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- 00403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- 00303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- 00320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- 00098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Storm Spirit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Hiep NT\StormSpirit\StormSpirit\StormSpiritV2\StormSpiritV2\Img\Master\backup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184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4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" name="Picture 4" descr="C:\Users\HiepNT00403\Desktop\UC fi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819400" cy="441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HiepNT00403\Desktop\UC a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895600" cy="218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HiepNT00403\Desktop\Sig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2971800" cy="2186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1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KT-XH</a:t>
            </a:r>
          </a:p>
          <a:p>
            <a:pPr marL="457200" lvl="1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CNTT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iepNT00403\Desktop\jha0133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676400"/>
            <a:ext cx="305670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Ubuntu One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Zoho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Office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Amazon S3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Docs</a:t>
            </a:r>
          </a:p>
        </p:txBody>
      </p:sp>
      <p:pic>
        <p:nvPicPr>
          <p:cNvPr id="3074" name="Picture 2" descr="C:\Users\HiepNT00403\Desktop\u1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24006"/>
            <a:ext cx="1874522" cy="9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iepNT00403\Desktop\finish\zoh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56858"/>
            <a:ext cx="1874522" cy="106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iepNT00403\Desktop\logo_aw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4318361"/>
            <a:ext cx="1874523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iepNT00403\Desktop\ggdo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47" y="5345700"/>
            <a:ext cx="189547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iepNT00403\Desktop\gg d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074"/>
            <a:ext cx="9146199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Storm Spirit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Cloud Computing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online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639</Words>
  <Application>Microsoft Office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Storm Spirit</vt:lpstr>
      <vt:lpstr>PowerPoint Presentation</vt:lpstr>
      <vt:lpstr>1, Giới thiệu</vt:lpstr>
      <vt:lpstr>1, Giới thiệu</vt:lpstr>
      <vt:lpstr>2, Đặt vấn đề</vt:lpstr>
      <vt:lpstr>2, Đặt vấn đề</vt:lpstr>
      <vt:lpstr>2, Đặt vấn đề</vt:lpstr>
      <vt:lpstr>2, Đặt vấn đề</vt:lpstr>
      <vt:lpstr>2, Đặt vấn đề</vt:lpstr>
      <vt:lpstr>2, Đặt vấn đề</vt:lpstr>
      <vt:lpstr>3, Tổng quan về Cloud Computing</vt:lpstr>
      <vt:lpstr>4, Lựa chọn dịch vụ và áp dụng</vt:lpstr>
      <vt:lpstr>4, Lựa chọn dịch vụ và áp dụng</vt:lpstr>
      <vt:lpstr>4, Lựa chọn dịch vụ và áp dụng</vt:lpstr>
      <vt:lpstr>5, Quy trình sản xuất</vt:lpstr>
      <vt:lpstr>6, Phát triển phần mềm</vt:lpstr>
      <vt:lpstr>6, Phát triển phần mềm</vt:lpstr>
      <vt:lpstr>6, Phát triển phần mềm</vt:lpstr>
      <vt:lpstr>6, Phát triển phần mềm</vt:lpstr>
      <vt:lpstr>7, Kiểm thử phần mềm</vt:lpstr>
      <vt:lpstr>7, Kiểm thử phần mềm</vt:lpstr>
      <vt:lpstr>7, Kiểm thử phần mềm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HiepNT00403</dc:creator>
  <cp:lastModifiedBy>ismail - [2010]</cp:lastModifiedBy>
  <cp:revision>77</cp:revision>
  <dcterms:created xsi:type="dcterms:W3CDTF">2006-08-16T00:00:00Z</dcterms:created>
  <dcterms:modified xsi:type="dcterms:W3CDTF">2011-04-25T07:55:13Z</dcterms:modified>
</cp:coreProperties>
</file>