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6" r:id="rId2"/>
    <p:sldId id="312" r:id="rId3"/>
    <p:sldId id="337" r:id="rId4"/>
    <p:sldId id="313" r:id="rId5"/>
    <p:sldId id="331" r:id="rId6"/>
    <p:sldId id="314" r:id="rId7"/>
    <p:sldId id="315" r:id="rId8"/>
    <p:sldId id="316" r:id="rId9"/>
    <p:sldId id="333" r:id="rId10"/>
    <p:sldId id="334" r:id="rId11"/>
    <p:sldId id="317" r:id="rId12"/>
    <p:sldId id="329" r:id="rId13"/>
    <p:sldId id="309" r:id="rId14"/>
    <p:sldId id="338" r:id="rId15"/>
    <p:sldId id="320" r:id="rId16"/>
    <p:sldId id="308" r:id="rId17"/>
    <p:sldId id="321" r:id="rId18"/>
    <p:sldId id="322" r:id="rId19"/>
    <p:sldId id="332" r:id="rId20"/>
    <p:sldId id="323" r:id="rId21"/>
    <p:sldId id="324" r:id="rId22"/>
    <p:sldId id="325" r:id="rId23"/>
    <p:sldId id="335" r:id="rId24"/>
    <p:sldId id="330" r:id="rId25"/>
    <p:sldId id="326" r:id="rId26"/>
    <p:sldId id="32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9068" autoAdjust="0"/>
  </p:normalViewPr>
  <p:slideViewPr>
    <p:cSldViewPr>
      <p:cViewPr>
        <p:scale>
          <a:sx n="71" d="100"/>
          <a:sy n="71" d="100"/>
        </p:scale>
        <p:origin x="-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0EA5F-400E-4528-819E-2C89656A58B2}" type="doc">
      <dgm:prSet loTypeId="urn:microsoft.com/office/officeart/2005/8/layout/chevron2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BB51F9F-9454-4E0C-9F49-6C14C80A5667}">
      <dgm:prSet phldrT="[Text]"/>
      <dgm:spPr/>
      <dgm:t>
        <a:bodyPr/>
        <a:lstStyle/>
        <a:p>
          <a:r>
            <a:rPr lang="en-US" dirty="0" smtClean="0"/>
            <a:t>Human Resource</a:t>
          </a:r>
          <a:endParaRPr lang="en-US" dirty="0"/>
        </a:p>
      </dgm:t>
    </dgm:pt>
    <dgm:pt modelId="{BDE6F745-5F4C-4243-BE3E-B1D475BF63E7}" type="parTrans" cxnId="{D345CBF1-DAFA-4F6C-87EE-B4996B59BE1C}">
      <dgm:prSet/>
      <dgm:spPr/>
      <dgm:t>
        <a:bodyPr/>
        <a:lstStyle/>
        <a:p>
          <a:endParaRPr lang="en-US"/>
        </a:p>
      </dgm:t>
    </dgm:pt>
    <dgm:pt modelId="{C9165536-0BDB-4831-A100-B98ACD607436}" type="sibTrans" cxnId="{D345CBF1-DAFA-4F6C-87EE-B4996B59BE1C}">
      <dgm:prSet/>
      <dgm:spPr/>
      <dgm:t>
        <a:bodyPr/>
        <a:lstStyle/>
        <a:p>
          <a:endParaRPr lang="en-US"/>
        </a:p>
      </dgm:t>
    </dgm:pt>
    <dgm:pt modelId="{12F61671-FC12-49DC-823A-BF4D9534B1D0}">
      <dgm:prSet phldrT="[Text]" custT="1"/>
      <dgm:spPr/>
      <dgm:t>
        <a:bodyPr/>
        <a:lstStyle/>
        <a:p>
          <a:r>
            <a:rPr lang="en-US" sz="1600" dirty="0" smtClean="0"/>
            <a:t>Discipline of team members</a:t>
          </a:r>
          <a:endParaRPr lang="en-US" sz="1600" dirty="0"/>
        </a:p>
      </dgm:t>
    </dgm:pt>
    <dgm:pt modelId="{4971F38A-29D4-4A4C-8C73-95AF40F0BADA}" type="parTrans" cxnId="{FE080F2A-39DF-459C-8F59-C4D2B0DCC10B}">
      <dgm:prSet/>
      <dgm:spPr/>
      <dgm:t>
        <a:bodyPr/>
        <a:lstStyle/>
        <a:p>
          <a:endParaRPr lang="en-US"/>
        </a:p>
      </dgm:t>
    </dgm:pt>
    <dgm:pt modelId="{D9F03259-A6F3-491D-90B7-767794A0C503}" type="sibTrans" cxnId="{FE080F2A-39DF-459C-8F59-C4D2B0DCC10B}">
      <dgm:prSet/>
      <dgm:spPr/>
      <dgm:t>
        <a:bodyPr/>
        <a:lstStyle/>
        <a:p>
          <a:endParaRPr lang="en-US"/>
        </a:p>
      </dgm:t>
    </dgm:pt>
    <dgm:pt modelId="{3D3019AA-54CB-4B1F-AF5D-AE89DD8D7ECA}">
      <dgm:prSet phldrT="[Text]" custT="1"/>
      <dgm:spPr/>
      <dgm:t>
        <a:bodyPr/>
        <a:lstStyle/>
        <a:p>
          <a:r>
            <a:rPr lang="en-US" sz="1600" dirty="0" smtClean="0"/>
            <a:t>Lack of team work</a:t>
          </a:r>
          <a:endParaRPr lang="en-US" sz="1600" dirty="0"/>
        </a:p>
      </dgm:t>
    </dgm:pt>
    <dgm:pt modelId="{8D9CB0DE-87A6-47A8-88CA-8CD30BA15500}" type="parTrans" cxnId="{9FCC4692-B31C-4573-9F1B-D80C402DBDF9}">
      <dgm:prSet/>
      <dgm:spPr/>
      <dgm:t>
        <a:bodyPr/>
        <a:lstStyle/>
        <a:p>
          <a:endParaRPr lang="en-US"/>
        </a:p>
      </dgm:t>
    </dgm:pt>
    <dgm:pt modelId="{6F677D78-2126-4B57-858B-50A7961969C6}" type="sibTrans" cxnId="{9FCC4692-B31C-4573-9F1B-D80C402DBDF9}">
      <dgm:prSet/>
      <dgm:spPr/>
      <dgm:t>
        <a:bodyPr/>
        <a:lstStyle/>
        <a:p>
          <a:endParaRPr lang="en-US"/>
        </a:p>
      </dgm:t>
    </dgm:pt>
    <dgm:pt modelId="{B7C73AF6-FC85-4CEA-95A9-89DAE7799254}">
      <dgm:prSet phldrT="[Text]"/>
      <dgm:spPr/>
      <dgm:t>
        <a:bodyPr/>
        <a:lstStyle/>
        <a:p>
          <a:r>
            <a:rPr lang="en-US" dirty="0" smtClean="0"/>
            <a:t>Time and Communication</a:t>
          </a:r>
          <a:endParaRPr lang="en-US" dirty="0"/>
        </a:p>
      </dgm:t>
    </dgm:pt>
    <dgm:pt modelId="{F671B81C-F949-47DE-98F6-8931DDDAE223}" type="parTrans" cxnId="{EF24CE79-8B43-4E73-A637-2EEE8D52718A}">
      <dgm:prSet/>
      <dgm:spPr/>
      <dgm:t>
        <a:bodyPr/>
        <a:lstStyle/>
        <a:p>
          <a:endParaRPr lang="en-US"/>
        </a:p>
      </dgm:t>
    </dgm:pt>
    <dgm:pt modelId="{9504EEF2-E0AA-4B6B-89DB-732928965FB4}" type="sibTrans" cxnId="{EF24CE79-8B43-4E73-A637-2EEE8D52718A}">
      <dgm:prSet/>
      <dgm:spPr/>
      <dgm:t>
        <a:bodyPr/>
        <a:lstStyle/>
        <a:p>
          <a:endParaRPr lang="en-US"/>
        </a:p>
      </dgm:t>
    </dgm:pt>
    <dgm:pt modelId="{FD39454F-7CF5-4A83-ADC4-9E6C3904A144}">
      <dgm:prSet phldrT="[Text]" custT="1"/>
      <dgm:spPr/>
      <dgm:t>
        <a:bodyPr/>
        <a:lstStyle/>
        <a:p>
          <a:r>
            <a:rPr lang="en-US" sz="1600" dirty="0" smtClean="0"/>
            <a:t>Team members can not spend enough time for project</a:t>
          </a:r>
          <a:endParaRPr lang="en-US" sz="1600" dirty="0"/>
        </a:p>
      </dgm:t>
    </dgm:pt>
    <dgm:pt modelId="{28D1D1B4-C0FA-4E58-BC8F-BE53CF7DFAB1}" type="parTrans" cxnId="{CA4B86A0-594B-4A9B-9F2B-47463C9B30D7}">
      <dgm:prSet/>
      <dgm:spPr/>
      <dgm:t>
        <a:bodyPr/>
        <a:lstStyle/>
        <a:p>
          <a:endParaRPr lang="en-US"/>
        </a:p>
      </dgm:t>
    </dgm:pt>
    <dgm:pt modelId="{AAE84D2F-0965-49B9-9183-20990ABF804F}" type="sibTrans" cxnId="{CA4B86A0-594B-4A9B-9F2B-47463C9B30D7}">
      <dgm:prSet/>
      <dgm:spPr/>
      <dgm:t>
        <a:bodyPr/>
        <a:lstStyle/>
        <a:p>
          <a:endParaRPr lang="en-US"/>
        </a:p>
      </dgm:t>
    </dgm:pt>
    <dgm:pt modelId="{54297CC2-7656-47DF-809C-F603E9D05CD8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3C898748-0606-4002-9750-96A0CDBB7C55}" type="parTrans" cxnId="{26DAC9C5-D2B6-4B23-890D-F78E73CB9C92}">
      <dgm:prSet/>
      <dgm:spPr/>
      <dgm:t>
        <a:bodyPr/>
        <a:lstStyle/>
        <a:p>
          <a:endParaRPr lang="en-US"/>
        </a:p>
      </dgm:t>
    </dgm:pt>
    <dgm:pt modelId="{A8CEA277-D238-4B20-8A87-424D1AC2A277}" type="sibTrans" cxnId="{26DAC9C5-D2B6-4B23-890D-F78E73CB9C92}">
      <dgm:prSet/>
      <dgm:spPr/>
      <dgm:t>
        <a:bodyPr/>
        <a:lstStyle/>
        <a:p>
          <a:endParaRPr lang="en-US"/>
        </a:p>
      </dgm:t>
    </dgm:pt>
    <dgm:pt modelId="{B2CBBEB7-EC38-442C-AD68-B45C8F044BCE}">
      <dgm:prSet phldrT="[Text]" custT="1"/>
      <dgm:spPr/>
      <dgm:t>
        <a:bodyPr/>
        <a:lstStyle/>
        <a:p>
          <a:r>
            <a:rPr lang="en-US" sz="1600" dirty="0" smtClean="0"/>
            <a:t>In-experience in designing e-commerce project</a:t>
          </a:r>
          <a:endParaRPr lang="en-US" sz="1600" dirty="0"/>
        </a:p>
      </dgm:t>
    </dgm:pt>
    <dgm:pt modelId="{A431E2E5-ABEB-4DD9-93BC-2C18501AFE87}" type="parTrans" cxnId="{509DDD78-A4C7-4C4C-B66F-19C15D872A20}">
      <dgm:prSet/>
      <dgm:spPr/>
      <dgm:t>
        <a:bodyPr/>
        <a:lstStyle/>
        <a:p>
          <a:endParaRPr lang="en-US"/>
        </a:p>
      </dgm:t>
    </dgm:pt>
    <dgm:pt modelId="{714995D0-E9CC-4AD6-847F-686D5EDEC0B4}" type="sibTrans" cxnId="{509DDD78-A4C7-4C4C-B66F-19C15D872A20}">
      <dgm:prSet/>
      <dgm:spPr/>
      <dgm:t>
        <a:bodyPr/>
        <a:lstStyle/>
        <a:p>
          <a:endParaRPr lang="en-US"/>
        </a:p>
      </dgm:t>
    </dgm:pt>
    <dgm:pt modelId="{AFCDA116-2B75-4F09-B1D9-DE81A63F3FDE}">
      <dgm:prSet phldrT="[Text]" custT="1"/>
      <dgm:spPr/>
      <dgm:t>
        <a:bodyPr/>
        <a:lstStyle/>
        <a:p>
          <a:r>
            <a:rPr lang="en-US" sz="1600" dirty="0" smtClean="0"/>
            <a:t>Hard to connect team member due to the difference place</a:t>
          </a:r>
          <a:endParaRPr lang="en-US" sz="1600" dirty="0"/>
        </a:p>
      </dgm:t>
    </dgm:pt>
    <dgm:pt modelId="{8D05C904-3B9D-40CA-A1B6-F3A4C122A6AD}" type="parTrans" cxnId="{8C92D627-2A67-4898-9E18-8939DD4CD8E2}">
      <dgm:prSet/>
      <dgm:spPr/>
      <dgm:t>
        <a:bodyPr/>
        <a:lstStyle/>
        <a:p>
          <a:endParaRPr lang="en-US"/>
        </a:p>
      </dgm:t>
    </dgm:pt>
    <dgm:pt modelId="{0801D335-77FF-4EE9-A210-AE2FE5FD74D9}" type="sibTrans" cxnId="{8C92D627-2A67-4898-9E18-8939DD4CD8E2}">
      <dgm:prSet/>
      <dgm:spPr/>
      <dgm:t>
        <a:bodyPr/>
        <a:lstStyle/>
        <a:p>
          <a:endParaRPr lang="en-US"/>
        </a:p>
      </dgm:t>
    </dgm:pt>
    <dgm:pt modelId="{0CE5A555-069B-446E-8585-E6BB2CAC1518}" type="pres">
      <dgm:prSet presAssocID="{0110EA5F-400E-4528-819E-2C89656A58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BD6C4-1ADC-484F-BBC8-CB25675C7955}" type="pres">
      <dgm:prSet presAssocID="{8BB51F9F-9454-4E0C-9F49-6C14C80A5667}" presName="composite" presStyleCnt="0"/>
      <dgm:spPr/>
    </dgm:pt>
    <dgm:pt modelId="{EDCEE232-DCA5-4DF5-8421-3184F5E08647}" type="pres">
      <dgm:prSet presAssocID="{8BB51F9F-9454-4E0C-9F49-6C14C80A56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C5629-963D-420A-A53F-1B8B6B91702F}" type="pres">
      <dgm:prSet presAssocID="{8BB51F9F-9454-4E0C-9F49-6C14C80A5667}" presName="descendantText" presStyleLbl="alignAcc1" presStyleIdx="0" presStyleCnt="3" custLinFactNeighborX="549" custLinFactNeighborY="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6BD9-D1CC-4AD2-BF34-C71C68DB63FA}" type="pres">
      <dgm:prSet presAssocID="{C9165536-0BDB-4831-A100-B98ACD607436}" presName="sp" presStyleCnt="0"/>
      <dgm:spPr/>
    </dgm:pt>
    <dgm:pt modelId="{0ADC1BC4-50B4-41EE-B3F9-2C06C2BB3DFB}" type="pres">
      <dgm:prSet presAssocID="{B7C73AF6-FC85-4CEA-95A9-89DAE7799254}" presName="composite" presStyleCnt="0"/>
      <dgm:spPr/>
    </dgm:pt>
    <dgm:pt modelId="{07F548FC-A2C2-4B74-B0F3-A523188979A1}" type="pres">
      <dgm:prSet presAssocID="{B7C73AF6-FC85-4CEA-95A9-89DAE77992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73D71-EC96-4AE1-9ED8-10BB7DA7D8BE}" type="pres">
      <dgm:prSet presAssocID="{B7C73AF6-FC85-4CEA-95A9-89DAE77992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3969F-11AA-4B25-9745-B1EB001961B5}" type="pres">
      <dgm:prSet presAssocID="{9504EEF2-E0AA-4B6B-89DB-732928965FB4}" presName="sp" presStyleCnt="0"/>
      <dgm:spPr/>
    </dgm:pt>
    <dgm:pt modelId="{6CAADBCC-33B1-4653-BFB5-48F1F4DDC937}" type="pres">
      <dgm:prSet presAssocID="{54297CC2-7656-47DF-809C-F603E9D05CD8}" presName="composite" presStyleCnt="0"/>
      <dgm:spPr/>
    </dgm:pt>
    <dgm:pt modelId="{7C78651F-B18C-4C5F-8D84-D6F795F6F9FA}" type="pres">
      <dgm:prSet presAssocID="{54297CC2-7656-47DF-809C-F603E9D05CD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248E6-73F8-477E-8ED3-5190D66835B0}" type="pres">
      <dgm:prSet presAssocID="{54297CC2-7656-47DF-809C-F603E9D05CD8}" presName="descendantText" presStyleLbl="alignAcc1" presStyleIdx="2" presStyleCnt="3" custLinFactNeighborX="569" custLinFactNeighborY="1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80F2A-39DF-459C-8F59-C4D2B0DCC10B}" srcId="{8BB51F9F-9454-4E0C-9F49-6C14C80A5667}" destId="{12F61671-FC12-49DC-823A-BF4D9534B1D0}" srcOrd="0" destOrd="0" parTransId="{4971F38A-29D4-4A4C-8C73-95AF40F0BADA}" sibTransId="{D9F03259-A6F3-491D-90B7-767794A0C503}"/>
    <dgm:cxn modelId="{8C92D627-2A67-4898-9E18-8939DD4CD8E2}" srcId="{B7C73AF6-FC85-4CEA-95A9-89DAE7799254}" destId="{AFCDA116-2B75-4F09-B1D9-DE81A63F3FDE}" srcOrd="1" destOrd="0" parTransId="{8D05C904-3B9D-40CA-A1B6-F3A4C122A6AD}" sibTransId="{0801D335-77FF-4EE9-A210-AE2FE5FD74D9}"/>
    <dgm:cxn modelId="{653EB6C6-91C4-4341-9244-A9AA71D83687}" type="presOf" srcId="{54297CC2-7656-47DF-809C-F603E9D05CD8}" destId="{7C78651F-B18C-4C5F-8D84-D6F795F6F9FA}" srcOrd="0" destOrd="0" presId="urn:microsoft.com/office/officeart/2005/8/layout/chevron2"/>
    <dgm:cxn modelId="{7234D8FC-D6A6-478E-BBA0-AD670435D49E}" type="presOf" srcId="{AFCDA116-2B75-4F09-B1D9-DE81A63F3FDE}" destId="{2DD73D71-EC96-4AE1-9ED8-10BB7DA7D8BE}" srcOrd="0" destOrd="1" presId="urn:microsoft.com/office/officeart/2005/8/layout/chevron2"/>
    <dgm:cxn modelId="{7EA66AF5-6ECF-4D60-B340-E546354E442B}" type="presOf" srcId="{12F61671-FC12-49DC-823A-BF4D9534B1D0}" destId="{DECC5629-963D-420A-A53F-1B8B6B91702F}" srcOrd="0" destOrd="0" presId="urn:microsoft.com/office/officeart/2005/8/layout/chevron2"/>
    <dgm:cxn modelId="{30853C1B-6708-4C68-AAD3-B750F7043288}" type="presOf" srcId="{FD39454F-7CF5-4A83-ADC4-9E6C3904A144}" destId="{2DD73D71-EC96-4AE1-9ED8-10BB7DA7D8BE}" srcOrd="0" destOrd="0" presId="urn:microsoft.com/office/officeart/2005/8/layout/chevron2"/>
    <dgm:cxn modelId="{509DDD78-A4C7-4C4C-B66F-19C15D872A20}" srcId="{54297CC2-7656-47DF-809C-F603E9D05CD8}" destId="{B2CBBEB7-EC38-442C-AD68-B45C8F044BCE}" srcOrd="0" destOrd="0" parTransId="{A431E2E5-ABEB-4DD9-93BC-2C18501AFE87}" sibTransId="{714995D0-E9CC-4AD6-847F-686D5EDEC0B4}"/>
    <dgm:cxn modelId="{7F0EBE04-A79B-46D0-8944-3F62F91B0E33}" type="presOf" srcId="{3D3019AA-54CB-4B1F-AF5D-AE89DD8D7ECA}" destId="{DECC5629-963D-420A-A53F-1B8B6B91702F}" srcOrd="0" destOrd="1" presId="urn:microsoft.com/office/officeart/2005/8/layout/chevron2"/>
    <dgm:cxn modelId="{96490C92-9C3B-4A08-858F-DC52A3A78D8C}" type="presOf" srcId="{8BB51F9F-9454-4E0C-9F49-6C14C80A5667}" destId="{EDCEE232-DCA5-4DF5-8421-3184F5E08647}" srcOrd="0" destOrd="0" presId="urn:microsoft.com/office/officeart/2005/8/layout/chevron2"/>
    <dgm:cxn modelId="{72C66F58-CCFA-448A-A469-87688C687306}" type="presOf" srcId="{B2CBBEB7-EC38-442C-AD68-B45C8F044BCE}" destId="{84B248E6-73F8-477E-8ED3-5190D66835B0}" srcOrd="0" destOrd="0" presId="urn:microsoft.com/office/officeart/2005/8/layout/chevron2"/>
    <dgm:cxn modelId="{85AAB017-76F8-4BBF-8FA5-E8CB67EF0622}" type="presOf" srcId="{0110EA5F-400E-4528-819E-2C89656A58B2}" destId="{0CE5A555-069B-446E-8585-E6BB2CAC1518}" srcOrd="0" destOrd="0" presId="urn:microsoft.com/office/officeart/2005/8/layout/chevron2"/>
    <dgm:cxn modelId="{D345CBF1-DAFA-4F6C-87EE-B4996B59BE1C}" srcId="{0110EA5F-400E-4528-819E-2C89656A58B2}" destId="{8BB51F9F-9454-4E0C-9F49-6C14C80A5667}" srcOrd="0" destOrd="0" parTransId="{BDE6F745-5F4C-4243-BE3E-B1D475BF63E7}" sibTransId="{C9165536-0BDB-4831-A100-B98ACD607436}"/>
    <dgm:cxn modelId="{26DAC9C5-D2B6-4B23-890D-F78E73CB9C92}" srcId="{0110EA5F-400E-4528-819E-2C89656A58B2}" destId="{54297CC2-7656-47DF-809C-F603E9D05CD8}" srcOrd="2" destOrd="0" parTransId="{3C898748-0606-4002-9750-96A0CDBB7C55}" sibTransId="{A8CEA277-D238-4B20-8A87-424D1AC2A277}"/>
    <dgm:cxn modelId="{EF24CE79-8B43-4E73-A637-2EEE8D52718A}" srcId="{0110EA5F-400E-4528-819E-2C89656A58B2}" destId="{B7C73AF6-FC85-4CEA-95A9-89DAE7799254}" srcOrd="1" destOrd="0" parTransId="{F671B81C-F949-47DE-98F6-8931DDDAE223}" sibTransId="{9504EEF2-E0AA-4B6B-89DB-732928965FB4}"/>
    <dgm:cxn modelId="{CA4B86A0-594B-4A9B-9F2B-47463C9B30D7}" srcId="{B7C73AF6-FC85-4CEA-95A9-89DAE7799254}" destId="{FD39454F-7CF5-4A83-ADC4-9E6C3904A144}" srcOrd="0" destOrd="0" parTransId="{28D1D1B4-C0FA-4E58-BC8F-BE53CF7DFAB1}" sibTransId="{AAE84D2F-0965-49B9-9183-20990ABF804F}"/>
    <dgm:cxn modelId="{9FCC4692-B31C-4573-9F1B-D80C402DBDF9}" srcId="{8BB51F9F-9454-4E0C-9F49-6C14C80A5667}" destId="{3D3019AA-54CB-4B1F-AF5D-AE89DD8D7ECA}" srcOrd="1" destOrd="0" parTransId="{8D9CB0DE-87A6-47A8-88CA-8CD30BA15500}" sibTransId="{6F677D78-2126-4B57-858B-50A7961969C6}"/>
    <dgm:cxn modelId="{AF0DB6B1-FB0B-47BE-95F2-4E01CEA435FF}" type="presOf" srcId="{B7C73AF6-FC85-4CEA-95A9-89DAE7799254}" destId="{07F548FC-A2C2-4B74-B0F3-A523188979A1}" srcOrd="0" destOrd="0" presId="urn:microsoft.com/office/officeart/2005/8/layout/chevron2"/>
    <dgm:cxn modelId="{BEBF4AAD-666A-45DB-AE69-D963C927FBDD}" type="presParOf" srcId="{0CE5A555-069B-446E-8585-E6BB2CAC1518}" destId="{C4CBD6C4-1ADC-484F-BBC8-CB25675C7955}" srcOrd="0" destOrd="0" presId="urn:microsoft.com/office/officeart/2005/8/layout/chevron2"/>
    <dgm:cxn modelId="{4CD69BC1-D9B2-4576-82DD-89C4A8032FD7}" type="presParOf" srcId="{C4CBD6C4-1ADC-484F-BBC8-CB25675C7955}" destId="{EDCEE232-DCA5-4DF5-8421-3184F5E08647}" srcOrd="0" destOrd="0" presId="urn:microsoft.com/office/officeart/2005/8/layout/chevron2"/>
    <dgm:cxn modelId="{7A4A188D-58DF-4761-A797-824D82C412AD}" type="presParOf" srcId="{C4CBD6C4-1ADC-484F-BBC8-CB25675C7955}" destId="{DECC5629-963D-420A-A53F-1B8B6B91702F}" srcOrd="1" destOrd="0" presId="urn:microsoft.com/office/officeart/2005/8/layout/chevron2"/>
    <dgm:cxn modelId="{EF1F37EC-557F-40C8-8FAE-EBECCCB6558D}" type="presParOf" srcId="{0CE5A555-069B-446E-8585-E6BB2CAC1518}" destId="{5F746BD9-D1CC-4AD2-BF34-C71C68DB63FA}" srcOrd="1" destOrd="0" presId="urn:microsoft.com/office/officeart/2005/8/layout/chevron2"/>
    <dgm:cxn modelId="{D837BADA-1287-4F22-ACF9-5C5D2311A98D}" type="presParOf" srcId="{0CE5A555-069B-446E-8585-E6BB2CAC1518}" destId="{0ADC1BC4-50B4-41EE-B3F9-2C06C2BB3DFB}" srcOrd="2" destOrd="0" presId="urn:microsoft.com/office/officeart/2005/8/layout/chevron2"/>
    <dgm:cxn modelId="{0874506F-02B2-4948-A17C-F946145E0758}" type="presParOf" srcId="{0ADC1BC4-50B4-41EE-B3F9-2C06C2BB3DFB}" destId="{07F548FC-A2C2-4B74-B0F3-A523188979A1}" srcOrd="0" destOrd="0" presId="urn:microsoft.com/office/officeart/2005/8/layout/chevron2"/>
    <dgm:cxn modelId="{FDED6C5A-0097-4E49-917D-FB071E6E521C}" type="presParOf" srcId="{0ADC1BC4-50B4-41EE-B3F9-2C06C2BB3DFB}" destId="{2DD73D71-EC96-4AE1-9ED8-10BB7DA7D8BE}" srcOrd="1" destOrd="0" presId="urn:microsoft.com/office/officeart/2005/8/layout/chevron2"/>
    <dgm:cxn modelId="{2B22A4B9-3B5D-4542-8BEF-54D6D2CE9829}" type="presParOf" srcId="{0CE5A555-069B-446E-8585-E6BB2CAC1518}" destId="{9D23969F-11AA-4B25-9745-B1EB001961B5}" srcOrd="3" destOrd="0" presId="urn:microsoft.com/office/officeart/2005/8/layout/chevron2"/>
    <dgm:cxn modelId="{11B4A7B0-7874-4435-9A70-EEC55A33E675}" type="presParOf" srcId="{0CE5A555-069B-446E-8585-E6BB2CAC1518}" destId="{6CAADBCC-33B1-4653-BFB5-48F1F4DDC937}" srcOrd="4" destOrd="0" presId="urn:microsoft.com/office/officeart/2005/8/layout/chevron2"/>
    <dgm:cxn modelId="{4676FBC1-C465-4973-8B37-CED571EADA07}" type="presParOf" srcId="{6CAADBCC-33B1-4653-BFB5-48F1F4DDC937}" destId="{7C78651F-B18C-4C5F-8D84-D6F795F6F9FA}" srcOrd="0" destOrd="0" presId="urn:microsoft.com/office/officeart/2005/8/layout/chevron2"/>
    <dgm:cxn modelId="{D6442E14-6ADC-4C43-B2F9-770C413C6C60}" type="presParOf" srcId="{6CAADBCC-33B1-4653-BFB5-48F1F4DDC937}" destId="{84B248E6-73F8-477E-8ED3-5190D66835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A4551-B6AE-47DC-879C-3B6249EE8CB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54D9C20-935D-4BD9-B156-81E0BB3FFB8D}">
      <dgm:prSet phldrT="[Text]"/>
      <dgm:spPr/>
      <dgm:t>
        <a:bodyPr/>
        <a:lstStyle/>
        <a:p>
          <a:r>
            <a:rPr lang="en-US" dirty="0" smtClean="0"/>
            <a:t>Auction </a:t>
          </a:r>
          <a:endParaRPr lang="en-US" dirty="0"/>
        </a:p>
      </dgm:t>
    </dgm:pt>
    <dgm:pt modelId="{6960E3D9-5AA3-4E72-A3F5-875F779CD025}" type="parTrans" cxnId="{FF8E4D1C-0D96-4847-BD21-2E2D473CE9B8}">
      <dgm:prSet/>
      <dgm:spPr/>
      <dgm:t>
        <a:bodyPr/>
        <a:lstStyle/>
        <a:p>
          <a:endParaRPr lang="en-US"/>
        </a:p>
      </dgm:t>
    </dgm:pt>
    <dgm:pt modelId="{46A8C40E-4224-4A15-9500-6E52285AD859}" type="sibTrans" cxnId="{FF8E4D1C-0D96-4847-BD21-2E2D473CE9B8}">
      <dgm:prSet/>
      <dgm:spPr/>
      <dgm:t>
        <a:bodyPr/>
        <a:lstStyle/>
        <a:p>
          <a:endParaRPr lang="en-US"/>
        </a:p>
      </dgm:t>
    </dgm:pt>
    <dgm:pt modelId="{CE0C85BC-7E52-42DA-B64D-AD59E38326EA}">
      <dgm:prSet phldrT="[Text]" custT="1"/>
      <dgm:spPr/>
      <dgm:t>
        <a:bodyPr/>
        <a:lstStyle/>
        <a:p>
          <a:r>
            <a:rPr lang="en-US" sz="2800" dirty="0" smtClean="0"/>
            <a:t>Bid real time</a:t>
          </a:r>
          <a:endParaRPr lang="en-US" sz="2800" dirty="0"/>
        </a:p>
      </dgm:t>
    </dgm:pt>
    <dgm:pt modelId="{55AAD74A-66AE-4572-BBCF-6D22D9DD150F}" type="parTrans" cxnId="{467F3EF4-F7EE-4A7D-93D2-CD4F30D19FA0}">
      <dgm:prSet/>
      <dgm:spPr/>
      <dgm:t>
        <a:bodyPr/>
        <a:lstStyle/>
        <a:p>
          <a:endParaRPr lang="en-US"/>
        </a:p>
      </dgm:t>
    </dgm:pt>
    <dgm:pt modelId="{5905F973-19E7-4FE7-87DD-40E16B1519CA}" type="sibTrans" cxnId="{467F3EF4-F7EE-4A7D-93D2-CD4F30D19FA0}">
      <dgm:prSet/>
      <dgm:spPr/>
      <dgm:t>
        <a:bodyPr/>
        <a:lstStyle/>
        <a:p>
          <a:endParaRPr lang="en-US"/>
        </a:p>
      </dgm:t>
    </dgm:pt>
    <dgm:pt modelId="{F82EB4DD-2FE6-4462-B969-DFA5805DA2F9}">
      <dgm:prSet phldrT="[Text]" custT="1"/>
      <dgm:spPr/>
      <dgm:t>
        <a:bodyPr/>
        <a:lstStyle/>
        <a:p>
          <a:r>
            <a:rPr lang="en-US" sz="2800" dirty="0" smtClean="0"/>
            <a:t>Bid log</a:t>
          </a:r>
          <a:endParaRPr lang="en-US" sz="2800" dirty="0"/>
        </a:p>
      </dgm:t>
    </dgm:pt>
    <dgm:pt modelId="{AF9A466F-C3D8-4706-989A-DBE4266D1DA0}" type="parTrans" cxnId="{384C692F-8296-4AA9-BC04-D61D488F7CF7}">
      <dgm:prSet/>
      <dgm:spPr/>
      <dgm:t>
        <a:bodyPr/>
        <a:lstStyle/>
        <a:p>
          <a:endParaRPr lang="en-US"/>
        </a:p>
      </dgm:t>
    </dgm:pt>
    <dgm:pt modelId="{CCFDD9CA-4B26-4A24-B3A4-EF57E93F3B82}" type="sibTrans" cxnId="{384C692F-8296-4AA9-BC04-D61D488F7CF7}">
      <dgm:prSet/>
      <dgm:spPr/>
      <dgm:t>
        <a:bodyPr/>
        <a:lstStyle/>
        <a:p>
          <a:endParaRPr lang="en-US"/>
        </a:p>
      </dgm:t>
    </dgm:pt>
    <dgm:pt modelId="{40EDCD46-E2E2-424B-AC27-DC70EB70E5ED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43FF0F96-433B-4E29-9928-D72AB5897E43}" type="parTrans" cxnId="{AFA47955-829F-4D29-AB49-352BA92C8910}">
      <dgm:prSet/>
      <dgm:spPr/>
      <dgm:t>
        <a:bodyPr/>
        <a:lstStyle/>
        <a:p>
          <a:endParaRPr lang="en-US"/>
        </a:p>
      </dgm:t>
    </dgm:pt>
    <dgm:pt modelId="{4D569CA5-5E66-4822-9031-E28AB1130425}" type="sibTrans" cxnId="{AFA47955-829F-4D29-AB49-352BA92C8910}">
      <dgm:prSet/>
      <dgm:spPr/>
      <dgm:t>
        <a:bodyPr/>
        <a:lstStyle/>
        <a:p>
          <a:endParaRPr lang="en-US"/>
        </a:p>
      </dgm:t>
    </dgm:pt>
    <dgm:pt modelId="{099BECF3-9016-4ECE-9266-A0658107104B}">
      <dgm:prSet phldrT="[Text]" custT="1"/>
      <dgm:spPr/>
      <dgm:t>
        <a:bodyPr/>
        <a:lstStyle/>
        <a:p>
          <a:r>
            <a:rPr lang="en-US" sz="2800" dirty="0" smtClean="0"/>
            <a:t>Auction management</a:t>
          </a:r>
          <a:endParaRPr lang="en-US" sz="2800" dirty="0"/>
        </a:p>
      </dgm:t>
    </dgm:pt>
    <dgm:pt modelId="{0EDEE847-0FB5-4700-A819-55B15C73D9D0}" type="parTrans" cxnId="{5D8C906B-0020-4BE6-ACB8-661657F2AF88}">
      <dgm:prSet/>
      <dgm:spPr/>
      <dgm:t>
        <a:bodyPr/>
        <a:lstStyle/>
        <a:p>
          <a:endParaRPr lang="en-US"/>
        </a:p>
      </dgm:t>
    </dgm:pt>
    <dgm:pt modelId="{A75D252A-0133-44FA-AF80-40C794D19E97}" type="sibTrans" cxnId="{5D8C906B-0020-4BE6-ACB8-661657F2AF88}">
      <dgm:prSet/>
      <dgm:spPr/>
      <dgm:t>
        <a:bodyPr/>
        <a:lstStyle/>
        <a:p>
          <a:endParaRPr lang="en-US"/>
        </a:p>
      </dgm:t>
    </dgm:pt>
    <dgm:pt modelId="{2109D2C1-EE80-4A3C-9A8A-B9B7E733D798}">
      <dgm:prSet phldrT="[Text]" custT="1"/>
      <dgm:spPr/>
      <dgm:t>
        <a:bodyPr/>
        <a:lstStyle/>
        <a:p>
          <a:r>
            <a:rPr lang="en-US" sz="2800" dirty="0" smtClean="0"/>
            <a:t>User management</a:t>
          </a:r>
          <a:endParaRPr lang="en-US" sz="2800" dirty="0"/>
        </a:p>
      </dgm:t>
    </dgm:pt>
    <dgm:pt modelId="{CDABBF44-ADD3-41BC-B120-36D7A9EBA17F}" type="parTrans" cxnId="{09226DFF-60BB-415F-A3A5-3F1D5E44BDD1}">
      <dgm:prSet/>
      <dgm:spPr/>
      <dgm:t>
        <a:bodyPr/>
        <a:lstStyle/>
        <a:p>
          <a:endParaRPr lang="en-US"/>
        </a:p>
      </dgm:t>
    </dgm:pt>
    <dgm:pt modelId="{BAC3B087-9869-4BC8-891B-693F4BCA3AE6}" type="sibTrans" cxnId="{09226DFF-60BB-415F-A3A5-3F1D5E44BDD1}">
      <dgm:prSet/>
      <dgm:spPr/>
      <dgm:t>
        <a:bodyPr/>
        <a:lstStyle/>
        <a:p>
          <a:endParaRPr lang="en-US"/>
        </a:p>
      </dgm:t>
    </dgm:pt>
    <dgm:pt modelId="{B2CD2375-7FE9-4913-9A85-612A80B9BE9F}">
      <dgm:prSet phldrT="[Text]" custT="1"/>
      <dgm:spPr/>
      <dgm:t>
        <a:bodyPr/>
        <a:lstStyle/>
        <a:p>
          <a:r>
            <a:rPr lang="en-US" sz="2800" dirty="0" smtClean="0"/>
            <a:t>Internet banking</a:t>
          </a:r>
          <a:endParaRPr lang="en-US" sz="2800" dirty="0"/>
        </a:p>
      </dgm:t>
    </dgm:pt>
    <dgm:pt modelId="{E68A7CF5-00BF-449F-A363-67D5E2173DAE}" type="parTrans" cxnId="{42B67C90-002D-43FC-89B1-A2D1713CBCA5}">
      <dgm:prSet/>
      <dgm:spPr/>
      <dgm:t>
        <a:bodyPr/>
        <a:lstStyle/>
        <a:p>
          <a:endParaRPr lang="en-US"/>
        </a:p>
      </dgm:t>
    </dgm:pt>
    <dgm:pt modelId="{0B1F7E17-86EE-4505-9F1D-B0243320C62D}" type="sibTrans" cxnId="{42B67C90-002D-43FC-89B1-A2D1713CBCA5}">
      <dgm:prSet/>
      <dgm:spPr/>
      <dgm:t>
        <a:bodyPr/>
        <a:lstStyle/>
        <a:p>
          <a:endParaRPr lang="en-US"/>
        </a:p>
      </dgm:t>
    </dgm:pt>
    <dgm:pt modelId="{DFE3668F-5A82-4418-9D28-30FF66281E7D}">
      <dgm:prSet phldrT="[Text]" custT="1"/>
      <dgm:spPr/>
      <dgm:t>
        <a:bodyPr/>
        <a:lstStyle/>
        <a:p>
          <a:r>
            <a:rPr lang="en-US" sz="2800" dirty="0" smtClean="0"/>
            <a:t>Statistic</a:t>
          </a:r>
          <a:endParaRPr lang="en-US" sz="2800" dirty="0"/>
        </a:p>
      </dgm:t>
    </dgm:pt>
    <dgm:pt modelId="{1FDDE7A6-C721-424B-8DAB-FFA00BEE88A4}" type="parTrans" cxnId="{1C8F6F58-B4E7-46E9-B0E9-4874F600D756}">
      <dgm:prSet/>
      <dgm:spPr/>
      <dgm:t>
        <a:bodyPr/>
        <a:lstStyle/>
        <a:p>
          <a:endParaRPr lang="en-US"/>
        </a:p>
      </dgm:t>
    </dgm:pt>
    <dgm:pt modelId="{3DEAC133-4DD4-4040-B336-17656D4540EC}" type="sibTrans" cxnId="{1C8F6F58-B4E7-46E9-B0E9-4874F600D756}">
      <dgm:prSet/>
      <dgm:spPr/>
      <dgm:t>
        <a:bodyPr/>
        <a:lstStyle/>
        <a:p>
          <a:endParaRPr lang="en-US"/>
        </a:p>
      </dgm:t>
    </dgm:pt>
    <dgm:pt modelId="{EAF34251-21E5-4BD9-A460-D8A60E4773FD}" type="pres">
      <dgm:prSet presAssocID="{475A4551-B6AE-47DC-879C-3B6249EE8C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C04EE-D25A-46EB-BF27-A2959B940A9C}" type="pres">
      <dgm:prSet presAssocID="{A54D9C20-935D-4BD9-B156-81E0BB3FFB8D}" presName="composite" presStyleCnt="0"/>
      <dgm:spPr/>
      <dgm:t>
        <a:bodyPr/>
        <a:lstStyle/>
        <a:p>
          <a:endParaRPr lang="en-US"/>
        </a:p>
      </dgm:t>
    </dgm:pt>
    <dgm:pt modelId="{DA760524-C697-4E4A-A0C1-6055E16B4A40}" type="pres">
      <dgm:prSet presAssocID="{A54D9C20-935D-4BD9-B156-81E0BB3FFB8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C04E0-3B47-4718-9E61-162C70C68802}" type="pres">
      <dgm:prSet presAssocID="{A54D9C20-935D-4BD9-B156-81E0BB3FFB8D}" presName="descendantText" presStyleLbl="alignAcc1" presStyleIdx="0" presStyleCnt="2" custLinFactNeighborX="-457" custLinFactNeighborY="-1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4DDE2-4CA5-4741-8A9D-13CD3CFAD0E3}" type="pres">
      <dgm:prSet presAssocID="{46A8C40E-4224-4A15-9500-6E52285AD859}" presName="sp" presStyleCnt="0"/>
      <dgm:spPr/>
      <dgm:t>
        <a:bodyPr/>
        <a:lstStyle/>
        <a:p>
          <a:endParaRPr lang="en-US"/>
        </a:p>
      </dgm:t>
    </dgm:pt>
    <dgm:pt modelId="{FCEB5BBA-0512-48E3-81A1-C52E7E5EBFE1}" type="pres">
      <dgm:prSet presAssocID="{40EDCD46-E2E2-424B-AC27-DC70EB70E5ED}" presName="composite" presStyleCnt="0"/>
      <dgm:spPr/>
      <dgm:t>
        <a:bodyPr/>
        <a:lstStyle/>
        <a:p>
          <a:endParaRPr lang="en-US"/>
        </a:p>
      </dgm:t>
    </dgm:pt>
    <dgm:pt modelId="{6585BA2E-4EBB-4133-AF07-E053E2EF4069}" type="pres">
      <dgm:prSet presAssocID="{40EDCD46-E2E2-424B-AC27-DC70EB70E5E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C3FDC-AF9C-4752-97BD-90E76E221278}" type="pres">
      <dgm:prSet presAssocID="{40EDCD46-E2E2-424B-AC27-DC70EB70E5E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6C993-B124-4067-909E-974C37A401F1}" type="presOf" srcId="{CE0C85BC-7E52-42DA-B64D-AD59E38326EA}" destId="{DC6C04E0-3B47-4718-9E61-162C70C68802}" srcOrd="0" destOrd="0" presId="urn:microsoft.com/office/officeart/2005/8/layout/chevron2"/>
    <dgm:cxn modelId="{B02D4054-EF64-4D72-ACC4-7C18F580839A}" type="presOf" srcId="{2109D2C1-EE80-4A3C-9A8A-B9B7E733D798}" destId="{697C3FDC-AF9C-4752-97BD-90E76E221278}" srcOrd="0" destOrd="1" presId="urn:microsoft.com/office/officeart/2005/8/layout/chevron2"/>
    <dgm:cxn modelId="{467F3EF4-F7EE-4A7D-93D2-CD4F30D19FA0}" srcId="{A54D9C20-935D-4BD9-B156-81E0BB3FFB8D}" destId="{CE0C85BC-7E52-42DA-B64D-AD59E38326EA}" srcOrd="0" destOrd="0" parTransId="{55AAD74A-66AE-4572-BBCF-6D22D9DD150F}" sibTransId="{5905F973-19E7-4FE7-87DD-40E16B1519CA}"/>
    <dgm:cxn modelId="{09226DFF-60BB-415F-A3A5-3F1D5E44BDD1}" srcId="{40EDCD46-E2E2-424B-AC27-DC70EB70E5ED}" destId="{2109D2C1-EE80-4A3C-9A8A-B9B7E733D798}" srcOrd="1" destOrd="0" parTransId="{CDABBF44-ADD3-41BC-B120-36D7A9EBA17F}" sibTransId="{BAC3B087-9869-4BC8-891B-693F4BCA3AE6}"/>
    <dgm:cxn modelId="{5F94C530-BE42-46A3-819B-91C130EAE041}" type="presOf" srcId="{475A4551-B6AE-47DC-879C-3B6249EE8CB4}" destId="{EAF34251-21E5-4BD9-A460-D8A60E4773FD}" srcOrd="0" destOrd="0" presId="urn:microsoft.com/office/officeart/2005/8/layout/chevron2"/>
    <dgm:cxn modelId="{FF8E4D1C-0D96-4847-BD21-2E2D473CE9B8}" srcId="{475A4551-B6AE-47DC-879C-3B6249EE8CB4}" destId="{A54D9C20-935D-4BD9-B156-81E0BB3FFB8D}" srcOrd="0" destOrd="0" parTransId="{6960E3D9-5AA3-4E72-A3F5-875F779CD025}" sibTransId="{46A8C40E-4224-4A15-9500-6E52285AD859}"/>
    <dgm:cxn modelId="{42B67C90-002D-43FC-89B1-A2D1713CBCA5}" srcId="{A54D9C20-935D-4BD9-B156-81E0BB3FFB8D}" destId="{B2CD2375-7FE9-4913-9A85-612A80B9BE9F}" srcOrd="2" destOrd="0" parTransId="{E68A7CF5-00BF-449F-A363-67D5E2173DAE}" sibTransId="{0B1F7E17-86EE-4505-9F1D-B0243320C62D}"/>
    <dgm:cxn modelId="{C7983D31-3A90-431C-BB81-AC278727DF8C}" type="presOf" srcId="{40EDCD46-E2E2-424B-AC27-DC70EB70E5ED}" destId="{6585BA2E-4EBB-4133-AF07-E053E2EF4069}" srcOrd="0" destOrd="0" presId="urn:microsoft.com/office/officeart/2005/8/layout/chevron2"/>
    <dgm:cxn modelId="{5D8C906B-0020-4BE6-ACB8-661657F2AF88}" srcId="{40EDCD46-E2E2-424B-AC27-DC70EB70E5ED}" destId="{099BECF3-9016-4ECE-9266-A0658107104B}" srcOrd="0" destOrd="0" parTransId="{0EDEE847-0FB5-4700-A819-55B15C73D9D0}" sibTransId="{A75D252A-0133-44FA-AF80-40C794D19E97}"/>
    <dgm:cxn modelId="{E9B7F20C-49B5-4B56-9627-D18D2212551B}" type="presOf" srcId="{B2CD2375-7FE9-4913-9A85-612A80B9BE9F}" destId="{DC6C04E0-3B47-4718-9E61-162C70C68802}" srcOrd="0" destOrd="2" presId="urn:microsoft.com/office/officeart/2005/8/layout/chevron2"/>
    <dgm:cxn modelId="{AFAC3DCA-B1F3-4AB4-9F03-1B53D4ED1AC1}" type="presOf" srcId="{F82EB4DD-2FE6-4462-B969-DFA5805DA2F9}" destId="{DC6C04E0-3B47-4718-9E61-162C70C68802}" srcOrd="0" destOrd="1" presId="urn:microsoft.com/office/officeart/2005/8/layout/chevron2"/>
    <dgm:cxn modelId="{956B3BFB-461F-4884-A356-03A9FFBEB3AA}" type="presOf" srcId="{099BECF3-9016-4ECE-9266-A0658107104B}" destId="{697C3FDC-AF9C-4752-97BD-90E76E221278}" srcOrd="0" destOrd="0" presId="urn:microsoft.com/office/officeart/2005/8/layout/chevron2"/>
    <dgm:cxn modelId="{AFA47955-829F-4D29-AB49-352BA92C8910}" srcId="{475A4551-B6AE-47DC-879C-3B6249EE8CB4}" destId="{40EDCD46-E2E2-424B-AC27-DC70EB70E5ED}" srcOrd="1" destOrd="0" parTransId="{43FF0F96-433B-4E29-9928-D72AB5897E43}" sibTransId="{4D569CA5-5E66-4822-9031-E28AB1130425}"/>
    <dgm:cxn modelId="{AAB73B9D-6C72-458C-82B2-5BA4EB030397}" type="presOf" srcId="{DFE3668F-5A82-4418-9D28-30FF66281E7D}" destId="{697C3FDC-AF9C-4752-97BD-90E76E221278}" srcOrd="0" destOrd="2" presId="urn:microsoft.com/office/officeart/2005/8/layout/chevron2"/>
    <dgm:cxn modelId="{1C8F6F58-B4E7-46E9-B0E9-4874F600D756}" srcId="{40EDCD46-E2E2-424B-AC27-DC70EB70E5ED}" destId="{DFE3668F-5A82-4418-9D28-30FF66281E7D}" srcOrd="2" destOrd="0" parTransId="{1FDDE7A6-C721-424B-8DAB-FFA00BEE88A4}" sibTransId="{3DEAC133-4DD4-4040-B336-17656D4540EC}"/>
    <dgm:cxn modelId="{93EBFCF5-6449-4CFB-BDE2-0E3DD6753E1F}" type="presOf" srcId="{A54D9C20-935D-4BD9-B156-81E0BB3FFB8D}" destId="{DA760524-C697-4E4A-A0C1-6055E16B4A40}" srcOrd="0" destOrd="0" presId="urn:microsoft.com/office/officeart/2005/8/layout/chevron2"/>
    <dgm:cxn modelId="{384C692F-8296-4AA9-BC04-D61D488F7CF7}" srcId="{A54D9C20-935D-4BD9-B156-81E0BB3FFB8D}" destId="{F82EB4DD-2FE6-4462-B969-DFA5805DA2F9}" srcOrd="1" destOrd="0" parTransId="{AF9A466F-C3D8-4706-989A-DBE4266D1DA0}" sibTransId="{CCFDD9CA-4B26-4A24-B3A4-EF57E93F3B82}"/>
    <dgm:cxn modelId="{5FFB2B28-3B90-45CF-B3E3-31AE5072DDAB}" type="presParOf" srcId="{EAF34251-21E5-4BD9-A460-D8A60E4773FD}" destId="{1C6C04EE-D25A-46EB-BF27-A2959B940A9C}" srcOrd="0" destOrd="0" presId="urn:microsoft.com/office/officeart/2005/8/layout/chevron2"/>
    <dgm:cxn modelId="{A297DCB9-134B-4230-A9B4-2A94636E0A8D}" type="presParOf" srcId="{1C6C04EE-D25A-46EB-BF27-A2959B940A9C}" destId="{DA760524-C697-4E4A-A0C1-6055E16B4A40}" srcOrd="0" destOrd="0" presId="urn:microsoft.com/office/officeart/2005/8/layout/chevron2"/>
    <dgm:cxn modelId="{C2E9563C-FB31-416B-8C55-3124AD9CBF17}" type="presParOf" srcId="{1C6C04EE-D25A-46EB-BF27-A2959B940A9C}" destId="{DC6C04E0-3B47-4718-9E61-162C70C68802}" srcOrd="1" destOrd="0" presId="urn:microsoft.com/office/officeart/2005/8/layout/chevron2"/>
    <dgm:cxn modelId="{DC511C7A-DDCC-408D-9724-4EEF5FBF6FDF}" type="presParOf" srcId="{EAF34251-21E5-4BD9-A460-D8A60E4773FD}" destId="{E814DDE2-4CA5-4741-8A9D-13CD3CFAD0E3}" srcOrd="1" destOrd="0" presId="urn:microsoft.com/office/officeart/2005/8/layout/chevron2"/>
    <dgm:cxn modelId="{A4633BAA-9AB5-4E04-9780-6D55ABACF41A}" type="presParOf" srcId="{EAF34251-21E5-4BD9-A460-D8A60E4773FD}" destId="{FCEB5BBA-0512-48E3-81A1-C52E7E5EBFE1}" srcOrd="2" destOrd="0" presId="urn:microsoft.com/office/officeart/2005/8/layout/chevron2"/>
    <dgm:cxn modelId="{735D75E7-3811-44EB-9669-7DB97539716D}" type="presParOf" srcId="{FCEB5BBA-0512-48E3-81A1-C52E7E5EBFE1}" destId="{6585BA2E-4EBB-4133-AF07-E053E2EF4069}" srcOrd="0" destOrd="0" presId="urn:microsoft.com/office/officeart/2005/8/layout/chevron2"/>
    <dgm:cxn modelId="{077D247C-D798-4736-9308-7F99B7A436A7}" type="presParOf" srcId="{FCEB5BBA-0512-48E3-81A1-C52E7E5EBFE1}" destId="{697C3FDC-AF9C-4752-97BD-90E76E2212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A818B-11CE-4C9C-8E2A-33C664145CD1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E83DF4-C279-4288-9C50-2E2974C2F12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Create TC template</a:t>
          </a:r>
          <a:endParaRPr lang="en-US" b="1" dirty="0">
            <a:solidFill>
              <a:srgbClr val="00B0F0"/>
            </a:solidFill>
          </a:endParaRPr>
        </a:p>
      </dgm:t>
    </dgm:pt>
    <dgm:pt modelId="{4A533C2F-0F77-4EB7-9A0B-9F4B36F97293}" type="parTrans" cxnId="{D7B31731-8B01-4D36-B8D0-AD421B3667D4}">
      <dgm:prSet/>
      <dgm:spPr/>
      <dgm:t>
        <a:bodyPr/>
        <a:lstStyle/>
        <a:p>
          <a:endParaRPr lang="en-US"/>
        </a:p>
      </dgm:t>
    </dgm:pt>
    <dgm:pt modelId="{0E992138-CE74-4149-9DE6-85CE561EB28E}" type="sibTrans" cxnId="{D7B31731-8B01-4D36-B8D0-AD421B3667D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FF"/>
        </a:solidFill>
      </dgm:spPr>
      <dgm:t>
        <a:bodyPr/>
        <a:lstStyle/>
        <a:p>
          <a:endParaRPr lang="en-US"/>
        </a:p>
      </dgm:t>
    </dgm:pt>
    <dgm:pt modelId="{3BEB5732-EBD6-4EC7-BEB9-210BA19D031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B0F0"/>
              </a:solidFill>
            </a:rPr>
            <a:t>Write TC (based on SRS</a:t>
          </a:r>
          <a:r>
            <a:rPr lang="en-US" sz="2000" dirty="0" smtClean="0">
              <a:solidFill>
                <a:srgbClr val="00B0F0"/>
              </a:solidFill>
            </a:rPr>
            <a:t>)</a:t>
          </a:r>
          <a:endParaRPr lang="en-US" sz="2000" dirty="0">
            <a:solidFill>
              <a:srgbClr val="00B0F0"/>
            </a:solidFill>
          </a:endParaRPr>
        </a:p>
      </dgm:t>
    </dgm:pt>
    <dgm:pt modelId="{C9A058A6-8861-4495-A705-D808D6BFCBD1}" type="parTrans" cxnId="{8996ABE2-2ADE-42A6-828C-31636480374D}">
      <dgm:prSet/>
      <dgm:spPr/>
      <dgm:t>
        <a:bodyPr/>
        <a:lstStyle/>
        <a:p>
          <a:endParaRPr lang="en-US"/>
        </a:p>
      </dgm:t>
    </dgm:pt>
    <dgm:pt modelId="{75C2D920-135B-451C-B52D-18F3D79B2AF8}" type="sibTrans" cxnId="{8996ABE2-2ADE-42A6-828C-31636480374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FF"/>
        </a:solidFill>
      </dgm:spPr>
      <dgm:t>
        <a:bodyPr/>
        <a:lstStyle/>
        <a:p>
          <a:endParaRPr lang="en-US"/>
        </a:p>
      </dgm:t>
    </dgm:pt>
    <dgm:pt modelId="{E75E4D35-7ECE-4EDE-90BE-CA198F51AC0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Review TC</a:t>
          </a:r>
          <a:endParaRPr lang="en-US" b="1" dirty="0">
            <a:solidFill>
              <a:srgbClr val="00B0F0"/>
            </a:solidFill>
          </a:endParaRPr>
        </a:p>
      </dgm:t>
    </dgm:pt>
    <dgm:pt modelId="{C71F12E3-B1C0-4258-8341-7E78DD53614C}" type="parTrans" cxnId="{C1D48213-08F7-4122-AC97-E107BB842A12}">
      <dgm:prSet/>
      <dgm:spPr/>
      <dgm:t>
        <a:bodyPr/>
        <a:lstStyle/>
        <a:p>
          <a:endParaRPr lang="en-US"/>
        </a:p>
      </dgm:t>
    </dgm:pt>
    <dgm:pt modelId="{46F37DE3-ECAF-420D-8707-28D1D8704565}" type="sibTrans" cxnId="{C1D48213-08F7-4122-AC97-E107BB842A1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FF"/>
        </a:solidFill>
      </dgm:spPr>
      <dgm:t>
        <a:bodyPr/>
        <a:lstStyle/>
        <a:p>
          <a:endParaRPr lang="en-US"/>
        </a:p>
      </dgm:t>
    </dgm:pt>
    <dgm:pt modelId="{320801EC-4793-4439-AF56-0E69C8F4BC2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1" i="0" dirty="0" smtClean="0">
              <a:solidFill>
                <a:srgbClr val="00B0F0"/>
              </a:solidFill>
            </a:rPr>
            <a:t>Test Execution</a:t>
          </a:r>
          <a:endParaRPr lang="en-US" b="1" i="0" dirty="0">
            <a:solidFill>
              <a:srgbClr val="00B0F0"/>
            </a:solidFill>
          </a:endParaRPr>
        </a:p>
      </dgm:t>
    </dgm:pt>
    <dgm:pt modelId="{E3D6CC1C-FAAC-4E76-862E-7120FE682DDE}" type="parTrans" cxnId="{31DF79BC-0ABA-4A84-A29A-77C6703E74B0}">
      <dgm:prSet/>
      <dgm:spPr/>
      <dgm:t>
        <a:bodyPr/>
        <a:lstStyle/>
        <a:p>
          <a:endParaRPr lang="en-US"/>
        </a:p>
      </dgm:t>
    </dgm:pt>
    <dgm:pt modelId="{5EB830C5-9E0D-4233-B880-69CF794B7888}" type="sibTrans" cxnId="{31DF79BC-0ABA-4A84-A29A-77C6703E74B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587F205-1694-46A0-9339-935CF71BE91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Test Plan</a:t>
          </a:r>
          <a:endParaRPr lang="en-US" b="1" dirty="0">
            <a:solidFill>
              <a:srgbClr val="00B0F0"/>
            </a:solidFill>
          </a:endParaRPr>
        </a:p>
      </dgm:t>
    </dgm:pt>
    <dgm:pt modelId="{BC717BED-AB16-4C76-8140-F658FCA09794}" type="parTrans" cxnId="{6B22458E-E009-4B83-8860-003B0E4CA815}">
      <dgm:prSet/>
      <dgm:spPr/>
      <dgm:t>
        <a:bodyPr/>
        <a:lstStyle/>
        <a:p>
          <a:endParaRPr lang="en-US"/>
        </a:p>
      </dgm:t>
    </dgm:pt>
    <dgm:pt modelId="{A67D4849-4B27-4E2D-B3F2-1C93A9E86F69}" type="sibTrans" cxnId="{6B22458E-E009-4B83-8860-003B0E4CA81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66FF"/>
        </a:solidFill>
      </dgm:spPr>
      <dgm:t>
        <a:bodyPr/>
        <a:lstStyle/>
        <a:p>
          <a:endParaRPr lang="en-US"/>
        </a:p>
      </dgm:t>
    </dgm:pt>
    <dgm:pt modelId="{22BFAACF-342F-407C-8312-43E2D86A86B3}" type="pres">
      <dgm:prSet presAssocID="{C5DA818B-11CE-4C9C-8E2A-33C664145C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57479-0092-448A-B0CE-5A58536D7926}" type="pres">
      <dgm:prSet presAssocID="{9587F205-1694-46A0-9339-935CF71BE915}" presName="node" presStyleLbl="node1" presStyleIdx="0" presStyleCnt="5" custLinFactNeighborX="-102" custLinFactNeighborY="-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52834-727B-4A4A-8CA2-E19E86662452}" type="pres">
      <dgm:prSet presAssocID="{A67D4849-4B27-4E2D-B3F2-1C93A9E86F6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31F7DB3-FD4A-4527-A57F-08F309FBE8FB}" type="pres">
      <dgm:prSet presAssocID="{A67D4849-4B27-4E2D-B3F2-1C93A9E86F6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A9D7CE3-1A9C-4FE7-A38B-A1FD82311842}" type="pres">
      <dgm:prSet presAssocID="{0DE83DF4-C279-4288-9C50-2E2974C2F1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FC45D-12F8-40D5-A04B-94CE8A5EE986}" type="pres">
      <dgm:prSet presAssocID="{0E992138-CE74-4149-9DE6-85CE561EB28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027CFEE-CDCB-4A58-AA3B-59B1A3861792}" type="pres">
      <dgm:prSet presAssocID="{0E992138-CE74-4149-9DE6-85CE561EB28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D2C8C85-236F-45AC-995F-86C88C43465B}" type="pres">
      <dgm:prSet presAssocID="{3BEB5732-EBD6-4EC7-BEB9-210BA19D03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C0476-7B7A-412F-AE38-B3715BA04471}" type="pres">
      <dgm:prSet presAssocID="{75C2D920-135B-451C-B52D-18F3D79B2AF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683D09D-456D-4D9F-BD19-35731D2715A1}" type="pres">
      <dgm:prSet presAssocID="{75C2D920-135B-451C-B52D-18F3D79B2AF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DC1FF4B-5A22-4D24-9EFF-CF43804BE00B}" type="pres">
      <dgm:prSet presAssocID="{E75E4D35-7ECE-4EDE-90BE-CA198F51AC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6550B-5EE2-4AF9-9492-F5239D8A4125}" type="pres">
      <dgm:prSet presAssocID="{46F37DE3-ECAF-420D-8707-28D1D870456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D4BD8C7-7C25-4DF0-8485-B9B937AC27ED}" type="pres">
      <dgm:prSet presAssocID="{46F37DE3-ECAF-420D-8707-28D1D870456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9356E57-ACBD-4BF9-A9A3-42A48D825A59}" type="pres">
      <dgm:prSet presAssocID="{320801EC-4793-4439-AF56-0E69C8F4BC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69AB1-B13B-4938-AF9B-8988EE726BB4}" type="presOf" srcId="{A67D4849-4B27-4E2D-B3F2-1C93A9E86F69}" destId="{031F7DB3-FD4A-4527-A57F-08F309FBE8FB}" srcOrd="1" destOrd="0" presId="urn:microsoft.com/office/officeart/2005/8/layout/process5"/>
    <dgm:cxn modelId="{5465A783-D3FC-4580-8923-47C2535C0D4A}" type="presOf" srcId="{0E992138-CE74-4149-9DE6-85CE561EB28E}" destId="{2027CFEE-CDCB-4A58-AA3B-59B1A3861792}" srcOrd="1" destOrd="0" presId="urn:microsoft.com/office/officeart/2005/8/layout/process5"/>
    <dgm:cxn modelId="{116D5DC9-CCEF-455D-9C56-8B538FCEC2EC}" type="presOf" srcId="{A67D4849-4B27-4E2D-B3F2-1C93A9E86F69}" destId="{BF552834-727B-4A4A-8CA2-E19E86662452}" srcOrd="0" destOrd="0" presId="urn:microsoft.com/office/officeart/2005/8/layout/process5"/>
    <dgm:cxn modelId="{F046A0E9-8C9A-4FD7-8D61-B53C6E955F2A}" type="presOf" srcId="{E75E4D35-7ECE-4EDE-90BE-CA198F51AC05}" destId="{6DC1FF4B-5A22-4D24-9EFF-CF43804BE00B}" srcOrd="0" destOrd="0" presId="urn:microsoft.com/office/officeart/2005/8/layout/process5"/>
    <dgm:cxn modelId="{31DF79BC-0ABA-4A84-A29A-77C6703E74B0}" srcId="{C5DA818B-11CE-4C9C-8E2A-33C664145CD1}" destId="{320801EC-4793-4439-AF56-0E69C8F4BC21}" srcOrd="4" destOrd="0" parTransId="{E3D6CC1C-FAAC-4E76-862E-7120FE682DDE}" sibTransId="{5EB830C5-9E0D-4233-B880-69CF794B7888}"/>
    <dgm:cxn modelId="{1CADF262-5B47-4CF4-A1B3-DF61CD1CB7B9}" type="presOf" srcId="{75C2D920-135B-451C-B52D-18F3D79B2AF8}" destId="{40FC0476-7B7A-412F-AE38-B3715BA04471}" srcOrd="0" destOrd="0" presId="urn:microsoft.com/office/officeart/2005/8/layout/process5"/>
    <dgm:cxn modelId="{D7B31731-8B01-4D36-B8D0-AD421B3667D4}" srcId="{C5DA818B-11CE-4C9C-8E2A-33C664145CD1}" destId="{0DE83DF4-C279-4288-9C50-2E2974C2F12E}" srcOrd="1" destOrd="0" parTransId="{4A533C2F-0F77-4EB7-9A0B-9F4B36F97293}" sibTransId="{0E992138-CE74-4149-9DE6-85CE561EB28E}"/>
    <dgm:cxn modelId="{9FA453F7-3358-4BE0-B14B-CD3DEBA96789}" type="presOf" srcId="{0DE83DF4-C279-4288-9C50-2E2974C2F12E}" destId="{CA9D7CE3-1A9C-4FE7-A38B-A1FD82311842}" srcOrd="0" destOrd="0" presId="urn:microsoft.com/office/officeart/2005/8/layout/process5"/>
    <dgm:cxn modelId="{A5C39C8B-287B-4EC3-9E58-AC84A1ACCEDF}" type="presOf" srcId="{C5DA818B-11CE-4C9C-8E2A-33C664145CD1}" destId="{22BFAACF-342F-407C-8312-43E2D86A86B3}" srcOrd="0" destOrd="0" presId="urn:microsoft.com/office/officeart/2005/8/layout/process5"/>
    <dgm:cxn modelId="{50DA260D-543D-4D6D-8E96-987112D528C1}" type="presOf" srcId="{3BEB5732-EBD6-4EC7-BEB9-210BA19D0318}" destId="{4D2C8C85-236F-45AC-995F-86C88C43465B}" srcOrd="0" destOrd="0" presId="urn:microsoft.com/office/officeart/2005/8/layout/process5"/>
    <dgm:cxn modelId="{BDB94D49-4527-42CA-80CA-BB9BDE0DC7F5}" type="presOf" srcId="{9587F205-1694-46A0-9339-935CF71BE915}" destId="{9A557479-0092-448A-B0CE-5A58536D7926}" srcOrd="0" destOrd="0" presId="urn:microsoft.com/office/officeart/2005/8/layout/process5"/>
    <dgm:cxn modelId="{8996ABE2-2ADE-42A6-828C-31636480374D}" srcId="{C5DA818B-11CE-4C9C-8E2A-33C664145CD1}" destId="{3BEB5732-EBD6-4EC7-BEB9-210BA19D0318}" srcOrd="2" destOrd="0" parTransId="{C9A058A6-8861-4495-A705-D808D6BFCBD1}" sibTransId="{75C2D920-135B-451C-B52D-18F3D79B2AF8}"/>
    <dgm:cxn modelId="{465DD81E-F1FD-4532-8303-290EB9A07470}" type="presOf" srcId="{46F37DE3-ECAF-420D-8707-28D1D8704565}" destId="{FD4BD8C7-7C25-4DF0-8485-B9B937AC27ED}" srcOrd="1" destOrd="0" presId="urn:microsoft.com/office/officeart/2005/8/layout/process5"/>
    <dgm:cxn modelId="{C1D48213-08F7-4122-AC97-E107BB842A12}" srcId="{C5DA818B-11CE-4C9C-8E2A-33C664145CD1}" destId="{E75E4D35-7ECE-4EDE-90BE-CA198F51AC05}" srcOrd="3" destOrd="0" parTransId="{C71F12E3-B1C0-4258-8341-7E78DD53614C}" sibTransId="{46F37DE3-ECAF-420D-8707-28D1D8704565}"/>
    <dgm:cxn modelId="{EAA7C767-6439-4147-86C9-B95BA920AD7B}" type="presOf" srcId="{75C2D920-135B-451C-B52D-18F3D79B2AF8}" destId="{F683D09D-456D-4D9F-BD19-35731D2715A1}" srcOrd="1" destOrd="0" presId="urn:microsoft.com/office/officeart/2005/8/layout/process5"/>
    <dgm:cxn modelId="{30E719DF-3DAB-4F9D-AB8A-D93DD07624FD}" type="presOf" srcId="{0E992138-CE74-4149-9DE6-85CE561EB28E}" destId="{BECFC45D-12F8-40D5-A04B-94CE8A5EE986}" srcOrd="0" destOrd="0" presId="urn:microsoft.com/office/officeart/2005/8/layout/process5"/>
    <dgm:cxn modelId="{619843C5-F79A-4C09-8237-568AF1623A5B}" type="presOf" srcId="{46F37DE3-ECAF-420D-8707-28D1D8704565}" destId="{9636550B-5EE2-4AF9-9492-F5239D8A4125}" srcOrd="0" destOrd="0" presId="urn:microsoft.com/office/officeart/2005/8/layout/process5"/>
    <dgm:cxn modelId="{6B22458E-E009-4B83-8860-003B0E4CA815}" srcId="{C5DA818B-11CE-4C9C-8E2A-33C664145CD1}" destId="{9587F205-1694-46A0-9339-935CF71BE915}" srcOrd="0" destOrd="0" parTransId="{BC717BED-AB16-4C76-8140-F658FCA09794}" sibTransId="{A67D4849-4B27-4E2D-B3F2-1C93A9E86F69}"/>
    <dgm:cxn modelId="{83ABA940-58DF-4290-88C5-40A9911C74C2}" type="presOf" srcId="{320801EC-4793-4439-AF56-0E69C8F4BC21}" destId="{79356E57-ACBD-4BF9-A9A3-42A48D825A59}" srcOrd="0" destOrd="0" presId="urn:microsoft.com/office/officeart/2005/8/layout/process5"/>
    <dgm:cxn modelId="{2445B734-3A59-421E-9C07-0BAF97CA4B13}" type="presParOf" srcId="{22BFAACF-342F-407C-8312-43E2D86A86B3}" destId="{9A557479-0092-448A-B0CE-5A58536D7926}" srcOrd="0" destOrd="0" presId="urn:microsoft.com/office/officeart/2005/8/layout/process5"/>
    <dgm:cxn modelId="{749D2447-B813-41B0-97E9-09AA3983088C}" type="presParOf" srcId="{22BFAACF-342F-407C-8312-43E2D86A86B3}" destId="{BF552834-727B-4A4A-8CA2-E19E86662452}" srcOrd="1" destOrd="0" presId="urn:microsoft.com/office/officeart/2005/8/layout/process5"/>
    <dgm:cxn modelId="{BE6D1541-B2C6-4A64-AA55-1CAB8F1D5DC1}" type="presParOf" srcId="{BF552834-727B-4A4A-8CA2-E19E86662452}" destId="{031F7DB3-FD4A-4527-A57F-08F309FBE8FB}" srcOrd="0" destOrd="0" presId="urn:microsoft.com/office/officeart/2005/8/layout/process5"/>
    <dgm:cxn modelId="{B7932435-5D94-4038-A142-ED0AE341C57E}" type="presParOf" srcId="{22BFAACF-342F-407C-8312-43E2D86A86B3}" destId="{CA9D7CE3-1A9C-4FE7-A38B-A1FD82311842}" srcOrd="2" destOrd="0" presId="urn:microsoft.com/office/officeart/2005/8/layout/process5"/>
    <dgm:cxn modelId="{1A2DBD8B-910B-4D13-95B1-835130B880EB}" type="presParOf" srcId="{22BFAACF-342F-407C-8312-43E2D86A86B3}" destId="{BECFC45D-12F8-40D5-A04B-94CE8A5EE986}" srcOrd="3" destOrd="0" presId="urn:microsoft.com/office/officeart/2005/8/layout/process5"/>
    <dgm:cxn modelId="{7E2DBC4D-3CCB-4DFB-B249-507350C8FC74}" type="presParOf" srcId="{BECFC45D-12F8-40D5-A04B-94CE8A5EE986}" destId="{2027CFEE-CDCB-4A58-AA3B-59B1A3861792}" srcOrd="0" destOrd="0" presId="urn:microsoft.com/office/officeart/2005/8/layout/process5"/>
    <dgm:cxn modelId="{48B03F28-0DBE-444F-B20B-91DBB472B7BD}" type="presParOf" srcId="{22BFAACF-342F-407C-8312-43E2D86A86B3}" destId="{4D2C8C85-236F-45AC-995F-86C88C43465B}" srcOrd="4" destOrd="0" presId="urn:microsoft.com/office/officeart/2005/8/layout/process5"/>
    <dgm:cxn modelId="{F2124799-C83B-4A08-A2D4-1C977F415C7E}" type="presParOf" srcId="{22BFAACF-342F-407C-8312-43E2D86A86B3}" destId="{40FC0476-7B7A-412F-AE38-B3715BA04471}" srcOrd="5" destOrd="0" presId="urn:microsoft.com/office/officeart/2005/8/layout/process5"/>
    <dgm:cxn modelId="{BF42A563-C609-4B7E-8047-79F648068D57}" type="presParOf" srcId="{40FC0476-7B7A-412F-AE38-B3715BA04471}" destId="{F683D09D-456D-4D9F-BD19-35731D2715A1}" srcOrd="0" destOrd="0" presId="urn:microsoft.com/office/officeart/2005/8/layout/process5"/>
    <dgm:cxn modelId="{3F48FEA0-6B5B-4C17-80F6-975E5DB96D6F}" type="presParOf" srcId="{22BFAACF-342F-407C-8312-43E2D86A86B3}" destId="{6DC1FF4B-5A22-4D24-9EFF-CF43804BE00B}" srcOrd="6" destOrd="0" presId="urn:microsoft.com/office/officeart/2005/8/layout/process5"/>
    <dgm:cxn modelId="{E1D48181-7B46-43E5-A633-E92E54678A57}" type="presParOf" srcId="{22BFAACF-342F-407C-8312-43E2D86A86B3}" destId="{9636550B-5EE2-4AF9-9492-F5239D8A4125}" srcOrd="7" destOrd="0" presId="urn:microsoft.com/office/officeart/2005/8/layout/process5"/>
    <dgm:cxn modelId="{C130BBC6-053D-496E-ABDA-94E29CF6A250}" type="presParOf" srcId="{9636550B-5EE2-4AF9-9492-F5239D8A4125}" destId="{FD4BD8C7-7C25-4DF0-8485-B9B937AC27ED}" srcOrd="0" destOrd="0" presId="urn:microsoft.com/office/officeart/2005/8/layout/process5"/>
    <dgm:cxn modelId="{05A8C6EB-A9EA-4913-B4D3-E3030ED82292}" type="presParOf" srcId="{22BFAACF-342F-407C-8312-43E2D86A86B3}" destId="{79356E57-ACBD-4BF9-A9A3-42A48D825A5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EE232-DCA5-4DF5-8421-3184F5E08647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Human Resource</a:t>
          </a:r>
          <a:endParaRPr lang="en-US" sz="1000" kern="1200" dirty="0"/>
        </a:p>
      </dsp:txBody>
      <dsp:txXfrm rot="5400000">
        <a:off x="-222429" y="225592"/>
        <a:ext cx="1482862" cy="1038004"/>
      </dsp:txXfrm>
    </dsp:sp>
    <dsp:sp modelId="{DECC5629-963D-420A-A53F-1B8B6B91702F}">
      <dsp:nvSpPr>
        <dsp:cNvPr id="0" name=""/>
        <dsp:cNvSpPr/>
      </dsp:nvSpPr>
      <dsp:spPr>
        <a:xfrm rot="5400000">
          <a:off x="3085071" y="-1994332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Discipline of team members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Lack of team work</a:t>
          </a:r>
          <a:endParaRPr lang="en-US" sz="1600" kern="1200" dirty="0"/>
        </a:p>
      </dsp:txBody>
      <dsp:txXfrm rot="5400000">
        <a:off x="3085071" y="-1994332"/>
        <a:ext cx="963860" cy="5057995"/>
      </dsp:txXfrm>
    </dsp:sp>
    <dsp:sp modelId="{07F548FC-A2C2-4B74-B0F3-A523188979A1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Time and Communication</a:t>
          </a:r>
          <a:endParaRPr lang="en-US" sz="1000" kern="1200" dirty="0"/>
        </a:p>
      </dsp:txBody>
      <dsp:txXfrm rot="5400000">
        <a:off x="-222429" y="1512997"/>
        <a:ext cx="1482862" cy="1038004"/>
      </dsp:txXfrm>
    </dsp:sp>
    <dsp:sp modelId="{2DD73D71-EC96-4AE1-9ED8-10BB7DA7D8BE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Team members can not spend enough time for project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Hard to connect team member due to the difference place</a:t>
          </a:r>
          <a:endParaRPr lang="en-US" sz="1600" kern="1200" dirty="0"/>
        </a:p>
      </dsp:txBody>
      <dsp:txXfrm rot="5400000">
        <a:off x="3085071" y="-756498"/>
        <a:ext cx="963860" cy="5057995"/>
      </dsp:txXfrm>
    </dsp:sp>
    <dsp:sp modelId="{7C78651F-B18C-4C5F-8D84-D6F795F6F9FA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Technical</a:t>
          </a:r>
          <a:endParaRPr lang="en-US" sz="1000" kern="1200" dirty="0"/>
        </a:p>
      </dsp:txBody>
      <dsp:txXfrm rot="5400000">
        <a:off x="-222429" y="2800403"/>
        <a:ext cx="1482862" cy="1038004"/>
      </dsp:txXfrm>
    </dsp:sp>
    <dsp:sp modelId="{84B248E6-73F8-477E-8ED3-5190D66835B0}">
      <dsp:nvSpPr>
        <dsp:cNvPr id="0" name=""/>
        <dsp:cNvSpPr/>
      </dsp:nvSpPr>
      <dsp:spPr>
        <a:xfrm rot="5400000">
          <a:off x="3085071" y="543735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In-experience in designing e-commerce project</a:t>
          </a:r>
          <a:endParaRPr lang="en-US" sz="1600" kern="1200" dirty="0"/>
        </a:p>
      </dsp:txBody>
      <dsp:txXfrm rot="5400000">
        <a:off x="3085071" y="543735"/>
        <a:ext cx="963860" cy="50579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60524-C697-4E4A-A0C1-6055E16B4A40}">
      <dsp:nvSpPr>
        <dsp:cNvPr id="0" name=""/>
        <dsp:cNvSpPr/>
      </dsp:nvSpPr>
      <dsp:spPr>
        <a:xfrm rot="5400000">
          <a:off x="-301071" y="304808"/>
          <a:ext cx="2007143" cy="140500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Auction </a:t>
          </a:r>
          <a:endParaRPr lang="en-US" sz="1600" kern="1200" dirty="0"/>
        </a:p>
      </dsp:txBody>
      <dsp:txXfrm rot="5400000">
        <a:off x="-301071" y="304808"/>
        <a:ext cx="2007143" cy="1405000"/>
      </dsp:txXfrm>
    </dsp:sp>
    <dsp:sp modelId="{DC6C04E0-3B47-4718-9E61-162C70C68802}">
      <dsp:nvSpPr>
        <dsp:cNvPr id="0" name=""/>
        <dsp:cNvSpPr/>
      </dsp:nvSpPr>
      <dsp:spPr>
        <a:xfrm rot="5400000">
          <a:off x="3794024" y="-2417078"/>
          <a:ext cx="1304643" cy="6138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Bid real time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Bid log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Internet banking</a:t>
          </a:r>
          <a:endParaRPr lang="en-US" sz="2800" kern="1200" dirty="0"/>
        </a:p>
      </dsp:txBody>
      <dsp:txXfrm rot="5400000">
        <a:off x="3794024" y="-2417078"/>
        <a:ext cx="1304643" cy="6138799"/>
      </dsp:txXfrm>
    </dsp:sp>
    <dsp:sp modelId="{6585BA2E-4EBB-4133-AF07-E053E2EF4069}">
      <dsp:nvSpPr>
        <dsp:cNvPr id="0" name=""/>
        <dsp:cNvSpPr/>
      </dsp:nvSpPr>
      <dsp:spPr>
        <a:xfrm rot="5400000">
          <a:off x="-301071" y="2023991"/>
          <a:ext cx="2007143" cy="140500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 rot="5400000">
        <a:off x="-301071" y="2023991"/>
        <a:ext cx="2007143" cy="1405000"/>
      </dsp:txXfrm>
    </dsp:sp>
    <dsp:sp modelId="{697C3FDC-AF9C-4752-97BD-90E76E221278}">
      <dsp:nvSpPr>
        <dsp:cNvPr id="0" name=""/>
        <dsp:cNvSpPr/>
      </dsp:nvSpPr>
      <dsp:spPr>
        <a:xfrm rot="5400000">
          <a:off x="3822078" y="-694158"/>
          <a:ext cx="1304643" cy="6138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Auction management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User management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Statistic</a:t>
          </a:r>
          <a:endParaRPr lang="en-US" sz="2800" kern="1200" dirty="0"/>
        </a:p>
      </dsp:txBody>
      <dsp:txXfrm rot="5400000">
        <a:off x="3822078" y="-694158"/>
        <a:ext cx="1304643" cy="61387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57479-0092-448A-B0CE-5A58536D7926}">
      <dsp:nvSpPr>
        <dsp:cNvPr id="0" name=""/>
        <dsp:cNvSpPr/>
      </dsp:nvSpPr>
      <dsp:spPr>
        <a:xfrm>
          <a:off x="1146544" y="0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F0"/>
              </a:solidFill>
            </a:rPr>
            <a:t>Test Plan</a:t>
          </a:r>
          <a:endParaRPr lang="en-US" sz="2000" b="1" kern="1200" dirty="0">
            <a:solidFill>
              <a:srgbClr val="00B0F0"/>
            </a:solidFill>
          </a:endParaRPr>
        </a:p>
      </dsp:txBody>
      <dsp:txXfrm>
        <a:off x="1146544" y="0"/>
        <a:ext cx="1665813" cy="999487"/>
      </dsp:txXfrm>
    </dsp:sp>
    <dsp:sp modelId="{BF552834-727B-4A4A-8CA2-E19E86662452}">
      <dsp:nvSpPr>
        <dsp:cNvPr id="0" name=""/>
        <dsp:cNvSpPr/>
      </dsp:nvSpPr>
      <dsp:spPr>
        <a:xfrm rot="2033">
          <a:off x="2959322" y="293867"/>
          <a:ext cx="354052" cy="413121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2033">
        <a:off x="2959322" y="293867"/>
        <a:ext cx="354052" cy="413121"/>
      </dsp:txXfrm>
    </dsp:sp>
    <dsp:sp modelId="{CA9D7CE3-1A9C-4FE7-A38B-A1FD82311842}">
      <dsp:nvSpPr>
        <dsp:cNvPr id="0" name=""/>
        <dsp:cNvSpPr/>
      </dsp:nvSpPr>
      <dsp:spPr>
        <a:xfrm>
          <a:off x="3480381" y="1380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F0"/>
              </a:solidFill>
            </a:rPr>
            <a:t>Create TC template</a:t>
          </a:r>
          <a:endParaRPr lang="en-US" sz="2000" b="1" kern="1200" dirty="0">
            <a:solidFill>
              <a:srgbClr val="00B0F0"/>
            </a:solidFill>
          </a:endParaRPr>
        </a:p>
      </dsp:txBody>
      <dsp:txXfrm>
        <a:off x="3480381" y="1380"/>
        <a:ext cx="1665813" cy="999487"/>
      </dsp:txXfrm>
    </dsp:sp>
    <dsp:sp modelId="{BECFC45D-12F8-40D5-A04B-94CE8A5EE986}">
      <dsp:nvSpPr>
        <dsp:cNvPr id="0" name=""/>
        <dsp:cNvSpPr/>
      </dsp:nvSpPr>
      <dsp:spPr>
        <a:xfrm rot="5400000">
          <a:off x="4136712" y="1117475"/>
          <a:ext cx="353152" cy="413121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4136712" y="1117475"/>
        <a:ext cx="353152" cy="413121"/>
      </dsp:txXfrm>
    </dsp:sp>
    <dsp:sp modelId="{4D2C8C85-236F-45AC-995F-86C88C43465B}">
      <dsp:nvSpPr>
        <dsp:cNvPr id="0" name=""/>
        <dsp:cNvSpPr/>
      </dsp:nvSpPr>
      <dsp:spPr>
        <a:xfrm>
          <a:off x="3480381" y="1667193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F0"/>
              </a:solidFill>
            </a:rPr>
            <a:t>Write TC (based on SRS</a:t>
          </a:r>
          <a:r>
            <a:rPr lang="en-US" sz="2000" kern="1200" dirty="0" smtClean="0">
              <a:solidFill>
                <a:srgbClr val="00B0F0"/>
              </a:solidFill>
            </a:rPr>
            <a:t>)</a:t>
          </a:r>
          <a:endParaRPr lang="en-US" sz="2000" kern="1200" dirty="0">
            <a:solidFill>
              <a:srgbClr val="00B0F0"/>
            </a:solidFill>
          </a:endParaRPr>
        </a:p>
      </dsp:txBody>
      <dsp:txXfrm>
        <a:off x="3480381" y="1667193"/>
        <a:ext cx="1665813" cy="999487"/>
      </dsp:txXfrm>
    </dsp:sp>
    <dsp:sp modelId="{40FC0476-7B7A-412F-AE38-B3715BA04471}">
      <dsp:nvSpPr>
        <dsp:cNvPr id="0" name=""/>
        <dsp:cNvSpPr/>
      </dsp:nvSpPr>
      <dsp:spPr>
        <a:xfrm rot="10800000">
          <a:off x="2980637" y="1960376"/>
          <a:ext cx="353152" cy="413121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980637" y="1960376"/>
        <a:ext cx="353152" cy="413121"/>
      </dsp:txXfrm>
    </dsp:sp>
    <dsp:sp modelId="{6DC1FF4B-5A22-4D24-9EFF-CF43804BE00B}">
      <dsp:nvSpPr>
        <dsp:cNvPr id="0" name=""/>
        <dsp:cNvSpPr/>
      </dsp:nvSpPr>
      <dsp:spPr>
        <a:xfrm>
          <a:off x="1148243" y="1667193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F0"/>
              </a:solidFill>
            </a:rPr>
            <a:t>Review TC</a:t>
          </a:r>
          <a:endParaRPr lang="en-US" sz="2000" b="1" kern="1200" dirty="0">
            <a:solidFill>
              <a:srgbClr val="00B0F0"/>
            </a:solidFill>
          </a:endParaRPr>
        </a:p>
      </dsp:txBody>
      <dsp:txXfrm>
        <a:off x="1148243" y="1667193"/>
        <a:ext cx="1665813" cy="999487"/>
      </dsp:txXfrm>
    </dsp:sp>
    <dsp:sp modelId="{9636550B-5EE2-4AF9-9492-F5239D8A4125}">
      <dsp:nvSpPr>
        <dsp:cNvPr id="0" name=""/>
        <dsp:cNvSpPr/>
      </dsp:nvSpPr>
      <dsp:spPr>
        <a:xfrm rot="5400000">
          <a:off x="1804573" y="2783288"/>
          <a:ext cx="353152" cy="413121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804573" y="2783288"/>
        <a:ext cx="353152" cy="413121"/>
      </dsp:txXfrm>
    </dsp:sp>
    <dsp:sp modelId="{79356E57-ACBD-4BF9-A9A3-42A48D825A59}">
      <dsp:nvSpPr>
        <dsp:cNvPr id="0" name=""/>
        <dsp:cNvSpPr/>
      </dsp:nvSpPr>
      <dsp:spPr>
        <a:xfrm>
          <a:off x="1148243" y="3333006"/>
          <a:ext cx="1665813" cy="9994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00B0F0"/>
              </a:solidFill>
            </a:rPr>
            <a:t>Test Execution</a:t>
          </a:r>
          <a:endParaRPr lang="en-US" sz="2000" b="1" i="0" kern="1200" dirty="0">
            <a:solidFill>
              <a:srgbClr val="00B0F0"/>
            </a:solidFill>
          </a:endParaRPr>
        </a:p>
      </dsp:txBody>
      <dsp:txXfrm>
        <a:off x="1148243" y="3333006"/>
        <a:ext cx="1665813" cy="99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22E78-E5C4-4274-958D-55C619CF0DB2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7DF41-C0BF-4D22-BEA0-55079F2F0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ERD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DF41-C0BF-4D22-BEA0-55079F2F0E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82F972C-DAD0-4A31-B244-56AC0F0EA0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981200" y="3505200"/>
            <a:ext cx="130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BBF19-9956-459E-BAF5-FF6F57C98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42625-B74C-404C-88DC-2D8D649EC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9A1BDE82-1127-43A1-B3F6-6141D6DEE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22797C7D-BB96-4A73-9D9A-886FF29A1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6B698-B97D-40D8-8A82-A972CB279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B2233-C14A-4FB3-9BC4-8FDF64C7F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CC49-C63E-4319-A34E-932A5B91F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33C15-BC2F-4D2E-A829-D7FD9EA80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42483-30C6-4A12-8D2F-48FBCE5A4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735C9-40B6-42F2-92BF-F74ECB1F1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64EF3-325C-41DF-8C56-CEF8B55F8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01195-AC16-46D0-94E9-8ED091BDC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1CF593-F7F0-4B34-8602-AB25869A06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-381000"/>
            <a:ext cx="6629400" cy="2590800"/>
          </a:xfrm>
        </p:spPr>
        <p:txBody>
          <a:bodyPr/>
          <a:lstStyle/>
          <a:p>
            <a:r>
              <a:rPr lang="en-US" sz="6000" dirty="0" smtClean="0"/>
              <a:t>Penny Auction Website</a:t>
            </a:r>
            <a:endParaRPr lang="en-US" sz="6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048000"/>
            <a:ext cx="4572000" cy="1371600"/>
          </a:xfrm>
        </p:spPr>
        <p:txBody>
          <a:bodyPr/>
          <a:lstStyle/>
          <a:p>
            <a:r>
              <a:rPr lang="en-US" sz="3200" b="1" dirty="0" smtClean="0"/>
              <a:t>Capstone Project 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pic>
        <p:nvPicPr>
          <p:cNvPr id="2061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76200"/>
            <a:ext cx="2209800" cy="12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219200" y="6257835"/>
            <a:ext cx="3932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srgbClr val="FFC000"/>
                </a:solidFill>
                <a:latin typeface="Verdana" pitchFamily="34" charset="0"/>
              </a:rPr>
              <a:t>Bid It Team</a:t>
            </a:r>
          </a:p>
          <a:p>
            <a:pPr algn="r"/>
            <a:endParaRPr lang="en-US" sz="3600" b="1" dirty="0" smtClean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1161" y="3505200"/>
            <a:ext cx="43028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Supervisor </a:t>
            </a:r>
          </a:p>
          <a:p>
            <a:pPr lvl="0" algn="r"/>
            <a:r>
              <a:rPr lang="en-GB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Huỳnh</a:t>
            </a:r>
            <a:r>
              <a:rPr lang="en-GB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Anh</a:t>
            </a:r>
            <a:r>
              <a:rPr lang="en-GB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Dũng</a:t>
            </a:r>
            <a:endParaRPr lang="en-GB" sz="24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0" algn="r"/>
            <a:endParaRPr lang="en-GB" sz="1600" dirty="0" smtClean="0">
              <a:solidFill>
                <a:schemeClr val="bg1"/>
              </a:solidFill>
            </a:endParaRPr>
          </a:p>
          <a:p>
            <a:pPr lvl="0" algn="r"/>
            <a:r>
              <a:rPr lang="en-GB" sz="2400" dirty="0" err="1" smtClean="0">
                <a:solidFill>
                  <a:schemeClr val="bg1"/>
                </a:solidFill>
              </a:rPr>
              <a:t>Nguyễn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Thị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Hòa</a:t>
            </a:r>
            <a:r>
              <a:rPr lang="en-GB" sz="2400" dirty="0" smtClean="0">
                <a:solidFill>
                  <a:schemeClr val="bg1"/>
                </a:solidFill>
              </a:rPr>
              <a:t>- 00624 </a:t>
            </a:r>
            <a:endParaRPr lang="en-US" sz="2400" dirty="0">
              <a:solidFill>
                <a:schemeClr val="bg1"/>
              </a:solidFill>
            </a:endParaRPr>
          </a:p>
          <a:p>
            <a:pPr lvl="0" algn="r"/>
            <a:r>
              <a:rPr lang="en-GB" sz="2400" dirty="0" err="1" smtClean="0">
                <a:solidFill>
                  <a:schemeClr val="bg1"/>
                </a:solidFill>
              </a:rPr>
              <a:t>Nguyễn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Duy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Khánh</a:t>
            </a:r>
            <a:r>
              <a:rPr lang="en-GB" sz="2400" dirty="0" smtClean="0">
                <a:solidFill>
                  <a:schemeClr val="bg1"/>
                </a:solidFill>
              </a:rPr>
              <a:t>- 00459</a:t>
            </a:r>
            <a:endParaRPr lang="en-US" sz="2400" dirty="0">
              <a:solidFill>
                <a:schemeClr val="bg1"/>
              </a:solidFill>
            </a:endParaRPr>
          </a:p>
          <a:p>
            <a:pPr lvl="0" algn="r"/>
            <a:r>
              <a:rPr lang="en-GB" sz="2400" dirty="0" err="1" smtClean="0">
                <a:solidFill>
                  <a:schemeClr val="bg1"/>
                </a:solidFill>
              </a:rPr>
              <a:t>Huỳnh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Hiếu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Nghĩa</a:t>
            </a:r>
            <a:r>
              <a:rPr lang="en-GB" sz="2400" dirty="0" smtClean="0">
                <a:solidFill>
                  <a:schemeClr val="bg1"/>
                </a:solidFill>
              </a:rPr>
              <a:t>- 00760</a:t>
            </a:r>
            <a:endParaRPr lang="en-US" sz="2400" dirty="0">
              <a:solidFill>
                <a:schemeClr val="bg1"/>
              </a:solidFill>
            </a:endParaRPr>
          </a:p>
          <a:p>
            <a:pPr lvl="0" algn="r"/>
            <a:r>
              <a:rPr lang="en-GB" sz="2400" dirty="0" err="1" smtClean="0">
                <a:solidFill>
                  <a:schemeClr val="bg1"/>
                </a:solidFill>
              </a:rPr>
              <a:t>Bùi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Sơn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Tùng</a:t>
            </a:r>
            <a:r>
              <a:rPr lang="en-GB" sz="2400" dirty="0" smtClean="0">
                <a:solidFill>
                  <a:schemeClr val="bg1"/>
                </a:solidFill>
              </a:rPr>
              <a:t>- 00510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GB" sz="2400" dirty="0" err="1" smtClean="0">
                <a:solidFill>
                  <a:schemeClr val="bg1"/>
                </a:solidFill>
              </a:rPr>
              <a:t>Nguyễn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Đức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Mỹ</a:t>
            </a:r>
            <a:r>
              <a:rPr lang="en-GB" sz="2400" dirty="0" smtClean="0">
                <a:solidFill>
                  <a:schemeClr val="bg1"/>
                </a:solidFill>
              </a:rPr>
              <a:t>- 00025</a:t>
            </a:r>
          </a:p>
          <a:p>
            <a:pPr algn="r"/>
            <a:r>
              <a:rPr lang="en-GB" sz="2400" dirty="0" err="1" smtClean="0">
                <a:solidFill>
                  <a:schemeClr val="bg1"/>
                </a:solidFill>
              </a:rPr>
              <a:t>Đào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Trọng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Linh</a:t>
            </a:r>
            <a:r>
              <a:rPr lang="en-GB" sz="2400" dirty="0" smtClean="0">
                <a:solidFill>
                  <a:schemeClr val="bg1"/>
                </a:solidFill>
              </a:rPr>
              <a:t>- 00433</a:t>
            </a:r>
          </a:p>
          <a:p>
            <a:pPr algn="r"/>
            <a:endParaRPr lang="en-GB" sz="2400" dirty="0" smtClean="0">
              <a:solidFill>
                <a:schemeClr val="bg1"/>
              </a:solidFill>
            </a:endParaRPr>
          </a:p>
          <a:p>
            <a:pPr algn="r"/>
            <a:endParaRPr lang="en-GB" sz="2400" dirty="0" smtClean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2971800"/>
            <a:ext cx="1600200" cy="160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3276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ooper Black" pitchFamily="18" charset="0"/>
              </a:rPr>
              <a:t>BID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1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Penny Auction website – Bid It Team</a:t>
            </a:r>
            <a:endParaRPr lang="en-US" dirty="0"/>
          </a:p>
        </p:txBody>
      </p:sp>
      <p:pic>
        <p:nvPicPr>
          <p:cNvPr id="9" name="Content Placeholder 8" descr="Microsoft Project - Master Plan for Report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219200"/>
            <a:ext cx="6822040" cy="2779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Management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9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" y="1126531"/>
            <a:ext cx="388619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/>
              <a:t>Meeting Schedule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6384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2268196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5075872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en-GB" smtClean="0"/>
              <a:t>Report their tasks in previous week</a:t>
            </a:r>
          </a:p>
          <a:p>
            <a:pPr algn="just">
              <a:buBlip>
                <a:blip r:embed="rId5"/>
              </a:buBlip>
            </a:pPr>
            <a:r>
              <a:rPr lang="en-GB" smtClean="0"/>
              <a:t>Issues, knowledge and rules will be shared</a:t>
            </a:r>
          </a:p>
          <a:p>
            <a:pPr algn="just">
              <a:buBlip>
                <a:blip r:embed="rId5"/>
              </a:buBlip>
            </a:pPr>
            <a:r>
              <a:rPr lang="en-GB" smtClean="0"/>
              <a:t>PM conduct the discussion about the plan for next week</a:t>
            </a:r>
            <a:endParaRPr lang="en-US" smtClean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029200"/>
            <a:ext cx="4181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en-GB" smtClean="0"/>
              <a:t>activities, the issues will be discussed and reported </a:t>
            </a:r>
          </a:p>
          <a:p>
            <a:pPr algn="just">
              <a:buBlip>
                <a:blip r:embed="rId5"/>
              </a:buBlip>
            </a:pPr>
            <a:r>
              <a:rPr lang="en-GB" smtClean="0"/>
              <a:t>supervisor will instruct the direction for project team to deal with the problems</a:t>
            </a:r>
            <a:endParaRPr lang="en-US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1676400"/>
            <a:ext cx="240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With Team Members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1676400"/>
            <a:ext cx="260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With Team Supervisor</a:t>
            </a:r>
          </a:p>
        </p:txBody>
      </p:sp>
      <p:sp>
        <p:nvSpPr>
          <p:cNvPr id="16" name="Date Placeholder 3"/>
          <p:cNvSpPr txBox="1">
            <a:spLocks/>
          </p:cNvSpPr>
          <p:nvPr/>
        </p:nvSpPr>
        <p:spPr bwMode="white">
          <a:xfrm>
            <a:off x="4572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Penny Auction website – Bid It Team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098397"/>
            <a:ext cx="236219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dirty="0" smtClean="0"/>
              <a:t>Risk Management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  <p:pic>
        <p:nvPicPr>
          <p:cNvPr id="11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531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i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14599"/>
            <a:ext cx="2667000" cy="260013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28194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User Requirement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latin typeface="+mn-lt"/>
              <a:ea typeface="+mn-ea"/>
              <a:cs typeface="+mn-cs"/>
            </a:endParaRP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owpt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8382000" cy="2400300"/>
          </a:xfrm>
          <a:prstGeom prst="rect">
            <a:avLst/>
          </a:prstGeom>
        </p:spPr>
      </p:pic>
      <p:pic>
        <p:nvPicPr>
          <p:cNvPr id="8" name="Picture 7" descr="penny pack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343400"/>
            <a:ext cx="3886200" cy="1530927"/>
          </a:xfrm>
          <a:prstGeom prst="rect">
            <a:avLst/>
          </a:prstGeom>
        </p:spPr>
      </p:pic>
      <p:pic>
        <p:nvPicPr>
          <p:cNvPr id="9" name="Picture 8" descr="Untitled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962400"/>
            <a:ext cx="6769100" cy="22860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0" y="1752600"/>
          <a:ext cx="7543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Non-function Requirement</a:t>
            </a:r>
          </a:p>
          <a:p>
            <a:pPr lvl="1"/>
            <a:r>
              <a:rPr lang="en-US" sz="2000" b="1" dirty="0" smtClean="0">
                <a:latin typeface="+mn-lt"/>
                <a:ea typeface="+mn-ea"/>
                <a:cs typeface="+mn-cs"/>
              </a:rPr>
              <a:t>Availability</a:t>
            </a:r>
          </a:p>
          <a:p>
            <a:pPr lvl="1"/>
            <a:r>
              <a:rPr lang="en-US" sz="2000" b="1" dirty="0" smtClean="0">
                <a:latin typeface="+mn-lt"/>
                <a:ea typeface="+mn-ea"/>
                <a:cs typeface="+mn-cs"/>
              </a:rPr>
              <a:t>Reliability</a:t>
            </a:r>
          </a:p>
          <a:p>
            <a:pPr lvl="1"/>
            <a:r>
              <a:rPr lang="en-US" sz="2000" b="1" dirty="0" smtClean="0">
                <a:latin typeface="+mn-lt"/>
                <a:ea typeface="+mn-ea"/>
                <a:cs typeface="+mn-cs"/>
              </a:rPr>
              <a:t>Security</a:t>
            </a:r>
          </a:p>
          <a:p>
            <a:pPr lvl="1"/>
            <a:r>
              <a:rPr lang="en-US" sz="2000" b="1" dirty="0" smtClean="0">
                <a:latin typeface="+mn-lt"/>
                <a:ea typeface="+mn-ea"/>
                <a:cs typeface="+mn-cs"/>
              </a:rPr>
              <a:t>Maintainability</a:t>
            </a:r>
          </a:p>
          <a:p>
            <a:pPr lvl="1"/>
            <a:r>
              <a:rPr lang="en-US" sz="2000" b="1" dirty="0" smtClean="0">
                <a:latin typeface="+mn-lt"/>
                <a:ea typeface="+mn-ea"/>
                <a:cs typeface="+mn-cs"/>
              </a:rPr>
              <a:t>Portability</a:t>
            </a:r>
          </a:p>
          <a:p>
            <a:pPr lvl="1"/>
            <a:r>
              <a:rPr lang="en-US" sz="2000" b="1" dirty="0" smtClean="0">
                <a:latin typeface="+mn-lt"/>
                <a:ea typeface="+mn-ea"/>
                <a:cs typeface="+mn-cs"/>
              </a:rPr>
              <a:t>Performance</a:t>
            </a:r>
          </a:p>
          <a:p>
            <a:pPr lvl="1"/>
            <a:endParaRPr lang="en-US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Software Model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MVC3</a:t>
            </a:r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" descr="http://www.symfony-project.org/images/jobeet/1_2/04/mv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4980700" cy="398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  <p:pic>
        <p:nvPicPr>
          <p:cNvPr id="1027" name="Picture 3" descr="C:\Users\Duc My\Desktop\re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752600"/>
            <a:ext cx="6400800" cy="4742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  <p:pic>
        <p:nvPicPr>
          <p:cNvPr id="1026" name="Picture 2" descr="C:\Users\Duc My\Desktop\200_JQueryAjaxASP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81200"/>
            <a:ext cx="2794000" cy="1676400"/>
          </a:xfrm>
          <a:prstGeom prst="rect">
            <a:avLst/>
          </a:prstGeom>
          <a:noFill/>
        </p:spPr>
      </p:pic>
      <p:pic>
        <p:nvPicPr>
          <p:cNvPr id="1027" name="Picture 3" descr="C:\Users\Duc My\Desktop\entity_framework_4.1_over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962400"/>
            <a:ext cx="3974353" cy="2133600"/>
          </a:xfrm>
          <a:prstGeom prst="rect">
            <a:avLst/>
          </a:prstGeom>
          <a:noFill/>
        </p:spPr>
      </p:pic>
      <p:pic>
        <p:nvPicPr>
          <p:cNvPr id="9" name="Picture 2" descr="http://robtiffany.com/wp-content/uploads/2011/09/microsoft-sql-server-2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981200"/>
            <a:ext cx="2590800" cy="15811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Bid It team – Penny Auction Website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2050" name="Picture 2" descr="C:\Users\Duc My\Desktop\fireb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2353408" cy="1676400"/>
          </a:xfrm>
          <a:prstGeom prst="rect">
            <a:avLst/>
          </a:prstGeom>
          <a:noFill/>
        </p:spPr>
      </p:pic>
      <p:pic>
        <p:nvPicPr>
          <p:cNvPr id="2051" name="Picture 3" descr="C:\Users\Duc My\Desktop\image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3200400" cy="2231063"/>
          </a:xfrm>
          <a:prstGeom prst="rect">
            <a:avLst/>
          </a:prstGeom>
          <a:noFill/>
        </p:spPr>
      </p:pic>
      <p:pic>
        <p:nvPicPr>
          <p:cNvPr id="2055" name="Picture 7" descr="C:\Users\Duc My\Desktop\image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752" y="3581400"/>
            <a:ext cx="2704698" cy="2409825"/>
          </a:xfrm>
          <a:prstGeom prst="rect">
            <a:avLst/>
          </a:prstGeom>
          <a:noFill/>
        </p:spPr>
      </p:pic>
      <p:pic>
        <p:nvPicPr>
          <p:cNvPr id="12290" name="Picture 2" descr="http://robtiffany.com/wp-content/uploads/2011/09/microsoft-sql-server-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752600"/>
            <a:ext cx="2590800" cy="15811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Penny Auction website – Bid It Team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gray">
          <a:xfrm>
            <a:off x="1905000" y="5227637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Testing</a:t>
            </a:r>
            <a:endParaRPr lang="en-US" sz="2400" b="1" dirty="0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gray">
          <a:xfrm>
            <a:off x="2362200" y="4343400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Architecture</a:t>
            </a:r>
            <a:endParaRPr lang="en-US" sz="2400" b="1" dirty="0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gray">
          <a:xfrm>
            <a:off x="2438400" y="3348037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Software Requirement</a:t>
            </a:r>
            <a:endParaRPr lang="en-US" sz="2400" b="1" dirty="0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gray">
          <a:xfrm>
            <a:off x="2057400" y="2438400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Project Management</a:t>
            </a:r>
            <a:endParaRPr lang="en-US" sz="2400" b="1" dirty="0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gray">
          <a:xfrm>
            <a:off x="1295400" y="1600200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 dirty="0" smtClean="0"/>
              <a:t>Introduction</a:t>
            </a:r>
            <a:endParaRPr lang="en-US" sz="2800" b="1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1752600"/>
            <a:ext cx="381000" cy="381000"/>
            <a:chOff x="2078" y="1680"/>
            <a:chExt cx="1615" cy="1615"/>
          </a:xfrm>
        </p:grpSpPr>
        <p:sp>
          <p:nvSpPr>
            <p:cNvPr id="6759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752600" y="2514600"/>
            <a:ext cx="381000" cy="381000"/>
            <a:chOff x="2078" y="1680"/>
            <a:chExt cx="1615" cy="1615"/>
          </a:xfrm>
        </p:grpSpPr>
        <p:sp>
          <p:nvSpPr>
            <p:cNvPr id="6760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6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133600" y="3505200"/>
            <a:ext cx="381000" cy="381000"/>
            <a:chOff x="2078" y="1680"/>
            <a:chExt cx="1615" cy="1615"/>
          </a:xfrm>
        </p:grpSpPr>
        <p:sp>
          <p:nvSpPr>
            <p:cNvPr id="67610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13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14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15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057400" y="4419600"/>
            <a:ext cx="381000" cy="381000"/>
            <a:chOff x="2078" y="1680"/>
            <a:chExt cx="1615" cy="1615"/>
          </a:xfrm>
        </p:grpSpPr>
        <p:sp>
          <p:nvSpPr>
            <p:cNvPr id="67617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0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1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22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600200" y="5334000"/>
            <a:ext cx="355600" cy="381000"/>
            <a:chOff x="2078" y="1680"/>
            <a:chExt cx="1615" cy="1615"/>
          </a:xfrm>
        </p:grpSpPr>
        <p:sp>
          <p:nvSpPr>
            <p:cNvPr id="67624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7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628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629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9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utoShape 6"/>
          <p:cNvSpPr>
            <a:spLocks noChangeArrowheads="1"/>
          </p:cNvSpPr>
          <p:nvPr/>
        </p:nvSpPr>
        <p:spPr bwMode="gray">
          <a:xfrm>
            <a:off x="1143000" y="5938837"/>
            <a:ext cx="3429000" cy="538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 smtClean="0"/>
              <a:t>Demo</a:t>
            </a:r>
            <a:endParaRPr lang="en-US" sz="2400" b="1" dirty="0"/>
          </a:p>
        </p:txBody>
      </p:sp>
      <p:grpSp>
        <p:nvGrpSpPr>
          <p:cNvPr id="51" name="Group 39"/>
          <p:cNvGrpSpPr>
            <a:grpSpLocks/>
          </p:cNvGrpSpPr>
          <p:nvPr/>
        </p:nvGrpSpPr>
        <p:grpSpPr bwMode="auto">
          <a:xfrm>
            <a:off x="838200" y="5943600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2" grpId="0" animBg="1"/>
      <p:bldP spid="67593" grpId="0" animBg="1"/>
      <p:bldP spid="67594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Strategy</a:t>
            </a:r>
          </a:p>
          <a:p>
            <a:endParaRPr lang="en-US" dirty="0" smtClean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2895600" y="2590800"/>
            <a:ext cx="3810000" cy="4267200"/>
          </a:xfrm>
          <a:prstGeom prst="triangle">
            <a:avLst/>
          </a:prstGeom>
          <a:solidFill>
            <a:srgbClr val="438BCD"/>
          </a:solidFill>
          <a:ln>
            <a:solidFill>
              <a:srgbClr val="74A9DA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715000" y="2971800"/>
            <a:ext cx="2640484" cy="376403"/>
            <a:chOff x="4471914" y="649766"/>
            <a:chExt cx="2640484" cy="376403"/>
          </a:xfrm>
        </p:grpSpPr>
        <p:sp>
          <p:nvSpPr>
            <p:cNvPr id="33" name="Rounded Rectangle 32"/>
            <p:cNvSpPr/>
            <p:nvPr/>
          </p:nvSpPr>
          <p:spPr>
            <a:xfrm>
              <a:off x="4471914" y="649766"/>
              <a:ext cx="2640484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4490288" y="668140"/>
              <a:ext cx="2603736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Acceptance</a:t>
              </a:r>
              <a:endParaRPr lang="en-US" sz="15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8427" y="3845043"/>
            <a:ext cx="2640484" cy="376403"/>
            <a:chOff x="4325341" y="1523009"/>
            <a:chExt cx="2640484" cy="376403"/>
          </a:xfrm>
        </p:grpSpPr>
        <p:sp>
          <p:nvSpPr>
            <p:cNvPr id="31" name="Rounded Rectangle 30"/>
            <p:cNvSpPr/>
            <p:nvPr/>
          </p:nvSpPr>
          <p:spPr>
            <a:xfrm>
              <a:off x="4325341" y="1523009"/>
              <a:ext cx="2640484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6"/>
            <p:cNvSpPr/>
            <p:nvPr/>
          </p:nvSpPr>
          <p:spPr>
            <a:xfrm>
              <a:off x="4343715" y="1541383"/>
              <a:ext cx="2603736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System</a:t>
              </a:r>
              <a:endParaRPr lang="en-US" sz="15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48521" y="4804246"/>
            <a:ext cx="2640484" cy="376403"/>
            <a:chOff x="4105435" y="2482212"/>
            <a:chExt cx="2640484" cy="376403"/>
          </a:xfrm>
        </p:grpSpPr>
        <p:sp>
          <p:nvSpPr>
            <p:cNvPr id="29" name="Rounded Rectangle 28"/>
            <p:cNvSpPr/>
            <p:nvPr/>
          </p:nvSpPr>
          <p:spPr>
            <a:xfrm>
              <a:off x="4105435" y="2482212"/>
              <a:ext cx="2640484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8"/>
            <p:cNvSpPr/>
            <p:nvPr/>
          </p:nvSpPr>
          <p:spPr>
            <a:xfrm>
              <a:off x="4123809" y="2500586"/>
              <a:ext cx="2603736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Integration</a:t>
              </a:r>
              <a:endParaRPr lang="en-US" sz="15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0395" y="5757118"/>
            <a:ext cx="2490380" cy="376403"/>
            <a:chOff x="3887309" y="3435084"/>
            <a:chExt cx="2490380" cy="376403"/>
          </a:xfrm>
        </p:grpSpPr>
        <p:sp>
          <p:nvSpPr>
            <p:cNvPr id="27" name="Rounded Rectangle 26"/>
            <p:cNvSpPr/>
            <p:nvPr/>
          </p:nvSpPr>
          <p:spPr>
            <a:xfrm>
              <a:off x="3887309" y="3435084"/>
              <a:ext cx="2490380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10"/>
            <p:cNvSpPr/>
            <p:nvPr/>
          </p:nvSpPr>
          <p:spPr>
            <a:xfrm>
              <a:off x="3905683" y="3453458"/>
              <a:ext cx="2453632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Unit</a:t>
              </a:r>
              <a:endParaRPr lang="en-US" sz="15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18905" y="2956077"/>
            <a:ext cx="2580189" cy="376403"/>
            <a:chOff x="75819" y="634043"/>
            <a:chExt cx="2580189" cy="376403"/>
          </a:xfrm>
        </p:grpSpPr>
        <p:sp>
          <p:nvSpPr>
            <p:cNvPr id="25" name="Rounded Rectangle 24"/>
            <p:cNvSpPr/>
            <p:nvPr/>
          </p:nvSpPr>
          <p:spPr>
            <a:xfrm>
              <a:off x="75819" y="634043"/>
              <a:ext cx="2580189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94193" y="652417"/>
              <a:ext cx="2543441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Requirements</a:t>
              </a:r>
              <a:endParaRPr lang="en-US" sz="1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39" y="3851375"/>
            <a:ext cx="2580189" cy="376403"/>
            <a:chOff x="280953" y="1529341"/>
            <a:chExt cx="2580189" cy="376403"/>
          </a:xfrm>
        </p:grpSpPr>
        <p:sp>
          <p:nvSpPr>
            <p:cNvPr id="23" name="Rounded Rectangle 22"/>
            <p:cNvSpPr/>
            <p:nvPr/>
          </p:nvSpPr>
          <p:spPr>
            <a:xfrm>
              <a:off x="280953" y="1529341"/>
              <a:ext cx="2580189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299327" y="1547715"/>
              <a:ext cx="2543441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System design</a:t>
              </a:r>
              <a:endParaRPr lang="en-US" sz="1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8702" y="4804246"/>
            <a:ext cx="2585980" cy="376403"/>
            <a:chOff x="515616" y="2482212"/>
            <a:chExt cx="2585980" cy="376403"/>
          </a:xfrm>
        </p:grpSpPr>
        <p:sp>
          <p:nvSpPr>
            <p:cNvPr id="21" name="Rounded Rectangle 20"/>
            <p:cNvSpPr/>
            <p:nvPr/>
          </p:nvSpPr>
          <p:spPr>
            <a:xfrm>
              <a:off x="515616" y="2482212"/>
              <a:ext cx="2585980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6"/>
            <p:cNvSpPr/>
            <p:nvPr/>
          </p:nvSpPr>
          <p:spPr>
            <a:xfrm>
              <a:off x="533990" y="2500586"/>
              <a:ext cx="2549232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Architecture design </a:t>
              </a:r>
              <a:endParaRPr lang="en-US" sz="15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25181" y="5750792"/>
            <a:ext cx="2398312" cy="376403"/>
            <a:chOff x="882095" y="3428758"/>
            <a:chExt cx="2398312" cy="376403"/>
          </a:xfrm>
        </p:grpSpPr>
        <p:sp>
          <p:nvSpPr>
            <p:cNvPr id="19" name="Rounded Rectangle 18"/>
            <p:cNvSpPr/>
            <p:nvPr/>
          </p:nvSpPr>
          <p:spPr>
            <a:xfrm>
              <a:off x="882095" y="3428758"/>
              <a:ext cx="2398312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8"/>
            <p:cNvSpPr/>
            <p:nvPr/>
          </p:nvSpPr>
          <p:spPr>
            <a:xfrm>
              <a:off x="900469" y="3447132"/>
              <a:ext cx="2361564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Module design</a:t>
              </a:r>
              <a:endParaRPr lang="en-US" sz="15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14800" y="6481597"/>
            <a:ext cx="1396455" cy="376403"/>
            <a:chOff x="2934444" y="4387956"/>
            <a:chExt cx="1396455" cy="376403"/>
          </a:xfrm>
        </p:grpSpPr>
        <p:sp>
          <p:nvSpPr>
            <p:cNvPr id="17" name="Rounded Rectangle 16"/>
            <p:cNvSpPr/>
            <p:nvPr/>
          </p:nvSpPr>
          <p:spPr>
            <a:xfrm>
              <a:off x="2934444" y="4387956"/>
              <a:ext cx="1396455" cy="376403"/>
            </a:xfrm>
            <a:prstGeom prst="roundRect">
              <a:avLst/>
            </a:prstGeom>
            <a:ln>
              <a:solidFill>
                <a:srgbClr val="6CA5D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20"/>
            <p:cNvSpPr/>
            <p:nvPr/>
          </p:nvSpPr>
          <p:spPr>
            <a:xfrm>
              <a:off x="2952818" y="4406330"/>
              <a:ext cx="1359707" cy="33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Coding</a:t>
              </a:r>
              <a:endParaRPr lang="en-US" sz="1500" kern="1200" dirty="0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1066800" y="2209800"/>
            <a:ext cx="2396075" cy="513085"/>
          </a:xfrm>
          <a:prstGeom prst="roundRect">
            <a:avLst/>
          </a:prstGeom>
          <a:solidFill>
            <a:srgbClr val="0070C0"/>
          </a:solidFill>
          <a:ln>
            <a:solidFill>
              <a:srgbClr val="6C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Developing</a:t>
            </a:r>
            <a:endParaRPr lang="en-US" sz="2400" dirty="0"/>
          </a:p>
        </p:txBody>
      </p:sp>
      <p:sp>
        <p:nvSpPr>
          <p:cNvPr id="36" name="Rounded Rectangle 35"/>
          <p:cNvSpPr/>
          <p:nvPr/>
        </p:nvSpPr>
        <p:spPr>
          <a:xfrm>
            <a:off x="6172200" y="2209800"/>
            <a:ext cx="2470952" cy="513085"/>
          </a:xfrm>
          <a:prstGeom prst="roundRect">
            <a:avLst/>
          </a:prstGeom>
          <a:solidFill>
            <a:srgbClr val="0070C0"/>
          </a:solidFill>
          <a:ln>
            <a:solidFill>
              <a:srgbClr val="6CA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Testing</a:t>
            </a:r>
            <a:endParaRPr lang="en-US" sz="2400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128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Testing Strategy</a:t>
            </a:r>
          </a:p>
          <a:p>
            <a:r>
              <a:rPr lang="en-US" dirty="0" smtClean="0"/>
              <a:t>Test Process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37" name="Content Placeholder 7"/>
          <p:cNvGraphicFramePr>
            <a:graphicFrameLocks/>
          </p:cNvGraphicFramePr>
          <p:nvPr/>
        </p:nvGraphicFramePr>
        <p:xfrm>
          <a:off x="1371600" y="2295525"/>
          <a:ext cx="6294438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Testing Strategy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 Process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 Report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  <p:pic>
        <p:nvPicPr>
          <p:cNvPr id="9" name="Content Placeholder 8" descr="Microsoft Excel - BitIt_TestCase_Fond_En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122076"/>
            <a:ext cx="6393581" cy="48977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Bid It team – Penny Auction Website</a:t>
            </a:r>
            <a:endParaRPr lang="en-US" dirty="0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602412"/>
            <a:ext cx="1219200" cy="255588"/>
          </a:xfrm>
        </p:spPr>
        <p:txBody>
          <a:bodyPr/>
          <a:lstStyle/>
          <a:p>
            <a:pPr algn="l"/>
            <a:r>
              <a:rPr lang="en-US" smtClean="0"/>
              <a:t>Host Group </a:t>
            </a:r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8" name="Picture 15" descr="C:\Users\TUAN2D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21619" y="727078"/>
            <a:ext cx="457200" cy="457200"/>
          </a:xfrm>
          <a:prstGeom prst="rect">
            <a:avLst/>
          </a:prstGeom>
          <a:noFill/>
        </p:spPr>
      </p:pic>
      <p:pic>
        <p:nvPicPr>
          <p:cNvPr id="49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0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" y="1098395"/>
            <a:ext cx="175259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mtClean="0"/>
              <a:t>Lesson learnt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522537"/>
            <a:ext cx="8610600" cy="3203576"/>
            <a:chOff x="528" y="1711"/>
            <a:chExt cx="5424" cy="201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91" y="1754"/>
              <a:ext cx="1250" cy="1296"/>
              <a:chOff x="2320" y="1652"/>
              <a:chExt cx="1620" cy="1620"/>
            </a:xfrm>
          </p:grpSpPr>
          <p:sp>
            <p:nvSpPr>
              <p:cNvPr id="83" name="Oval 6"/>
              <p:cNvSpPr>
                <a:spLocks noChangeArrowheads="1"/>
              </p:cNvSpPr>
              <p:nvPr/>
            </p:nvSpPr>
            <p:spPr bwMode="gray">
              <a:xfrm>
                <a:off x="2320" y="1652"/>
                <a:ext cx="1620" cy="162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gray">
              <a:xfrm>
                <a:off x="2513" y="1652"/>
                <a:ext cx="1249" cy="611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 Box 8"/>
            <p:cNvSpPr txBox="1">
              <a:spLocks noChangeArrowheads="1"/>
            </p:cNvSpPr>
            <p:nvPr/>
          </p:nvSpPr>
          <p:spPr bwMode="gray">
            <a:xfrm>
              <a:off x="2592" y="2282"/>
              <a:ext cx="10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Soft Skills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gray">
            <a:xfrm>
              <a:off x="1976" y="3438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4089" y="1754"/>
              <a:ext cx="1398" cy="1220"/>
              <a:chOff x="4089" y="1754"/>
              <a:chExt cx="1398" cy="1220"/>
            </a:xfrm>
          </p:grpSpPr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4287" y="1754"/>
                <a:ext cx="1200" cy="1220"/>
                <a:chOff x="3377" y="1096"/>
                <a:chExt cx="4685" cy="4689"/>
              </a:xfrm>
            </p:grpSpPr>
            <p:sp>
              <p:nvSpPr>
                <p:cNvPr id="71" name="Oval 24"/>
                <p:cNvSpPr>
                  <a:spLocks noChangeArrowheads="1"/>
                </p:cNvSpPr>
                <p:nvPr/>
              </p:nvSpPr>
              <p:spPr bwMode="gray">
                <a:xfrm>
                  <a:off x="3377" y="1096"/>
                  <a:ext cx="4685" cy="468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gray">
                <a:xfrm>
                  <a:off x="3882" y="1154"/>
                  <a:ext cx="3615" cy="1770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Text Box 26"/>
              <p:cNvSpPr txBox="1">
                <a:spLocks noChangeArrowheads="1"/>
              </p:cNvSpPr>
              <p:nvPr/>
            </p:nvSpPr>
            <p:spPr bwMode="gray">
              <a:xfrm>
                <a:off x="4089" y="2028"/>
                <a:ext cx="116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66" name="Text Box 31"/>
            <p:cNvSpPr txBox="1">
              <a:spLocks noChangeArrowheads="1"/>
            </p:cNvSpPr>
            <p:nvPr/>
          </p:nvSpPr>
          <p:spPr bwMode="gray">
            <a:xfrm>
              <a:off x="3720" y="3381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617" y="1711"/>
              <a:ext cx="1296" cy="1296"/>
              <a:chOff x="617" y="1711"/>
              <a:chExt cx="1296" cy="1296"/>
            </a:xfrm>
          </p:grpSpPr>
          <p:grpSp>
            <p:nvGrpSpPr>
              <p:cNvPr id="15" name="Group 33"/>
              <p:cNvGrpSpPr>
                <a:grpSpLocks/>
              </p:cNvGrpSpPr>
              <p:nvPr/>
            </p:nvGrpSpPr>
            <p:grpSpPr bwMode="auto">
              <a:xfrm>
                <a:off x="617" y="1711"/>
                <a:ext cx="1296" cy="1296"/>
                <a:chOff x="-1370" y="919"/>
                <a:chExt cx="5040" cy="5040"/>
              </a:xfrm>
            </p:grpSpPr>
            <p:sp>
              <p:nvSpPr>
                <p:cNvPr id="63" name="Oval 34"/>
                <p:cNvSpPr>
                  <a:spLocks noChangeArrowheads="1"/>
                </p:cNvSpPr>
                <p:nvPr/>
              </p:nvSpPr>
              <p:spPr bwMode="gray">
                <a:xfrm>
                  <a:off x="-1370" y="919"/>
                  <a:ext cx="5040" cy="50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5"/>
                <p:cNvSpPr>
                  <a:spLocks/>
                </p:cNvSpPr>
                <p:nvPr/>
              </p:nvSpPr>
              <p:spPr bwMode="gray">
                <a:xfrm>
                  <a:off x="-783" y="986"/>
                  <a:ext cx="3888" cy="1902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gray">
              <a:xfrm>
                <a:off x="1654" y="2016"/>
                <a:ext cx="116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528" y="2208"/>
              <a:ext cx="12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r"/>
              <a:r>
                <a:rPr lang="en-GB" b="1" dirty="0" smtClean="0">
                  <a:solidFill>
                    <a:schemeClr val="bg1"/>
                  </a:solidFill>
                </a:rPr>
                <a:t>Improve technical skill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51"/>
            <p:cNvSpPr txBox="1">
              <a:spLocks noChangeArrowheads="1"/>
            </p:cNvSpPr>
            <p:nvPr/>
          </p:nvSpPr>
          <p:spPr bwMode="auto">
            <a:xfrm>
              <a:off x="4320" y="2200"/>
              <a:ext cx="16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Risk and issues management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28800" y="2971800"/>
            <a:ext cx="1600200" cy="160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Demo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2514600" cy="13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3276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ooper Black" pitchFamily="18" charset="0"/>
              </a:rPr>
              <a:t>BID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28800" y="2971800"/>
            <a:ext cx="1600200" cy="160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pic>
        <p:nvPicPr>
          <p:cNvPr id="8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2514600" cy="13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3276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ooper Black" pitchFamily="18" charset="0"/>
              </a:rPr>
              <a:t>BID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Online Auction</a:t>
            </a:r>
          </a:p>
          <a:p>
            <a:pPr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Participant bids Products over the network 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Penny Auction</a:t>
            </a:r>
          </a:p>
          <a:p>
            <a:pPr>
              <a:buFontTx/>
              <a:buChar char="-"/>
            </a:pPr>
            <a:r>
              <a:rPr lang="en-US" sz="1800" b="0" dirty="0" smtClean="0">
                <a:solidFill>
                  <a:schemeClr val="tx1"/>
                </a:solidFill>
              </a:rPr>
              <a:t>Is type of Online Auction</a:t>
            </a:r>
          </a:p>
          <a:p>
            <a:pPr>
              <a:buFontTx/>
              <a:buChar char="-"/>
            </a:pPr>
            <a:r>
              <a:rPr lang="en-US" sz="1800" b="0" dirty="0" smtClean="0">
                <a:solidFill>
                  <a:schemeClr val="tx1"/>
                </a:solidFill>
              </a:rPr>
              <a:t>Participants must pay a non-refundable fee to place a small incremental bid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931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321486_f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286000"/>
            <a:ext cx="2076450" cy="207645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Penny Auction website – Bid It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4" descr="Penny Auctions - BidRivals  USA - Google Chrome_2011-12-13_01-02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5314950" cy="923925"/>
          </a:xfrm>
        </p:spPr>
      </p:pic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1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enny Auctions - The Most Valuable Penny Auction Products - Google Chrome_2011-12-13_01-05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28800"/>
            <a:ext cx="9144000" cy="4048559"/>
          </a:xfrm>
          <a:prstGeom prst="rect">
            <a:avLst/>
          </a:prstGeom>
        </p:spPr>
      </p:pic>
      <p:pic>
        <p:nvPicPr>
          <p:cNvPr id="8" name="Picture 7" descr="1b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28800"/>
            <a:ext cx="9144000" cy="381817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Penny Auction website – Bid It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4572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Penny Auction website – Bid It Team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600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1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76601" y="17526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Participants can bid easily, fast </a:t>
            </a:r>
          </a:p>
          <a:p>
            <a:pPr lvl="0" algn="just"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Participant can pay the won product(s) or buy Penny by internet banking system.</a:t>
            </a:r>
          </a:p>
          <a:p>
            <a:pPr lvl="0" algn="just">
              <a:lnSpc>
                <a:spcPct val="150000"/>
              </a:lnSpc>
              <a:buBlip>
                <a:blip r:embed="rId4"/>
              </a:buBlip>
            </a:pPr>
            <a:r>
              <a:rPr lang="en-US" dirty="0" smtClean="0"/>
              <a:t>Administration manages auction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1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terative-and-incremental-mod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768" y="2375279"/>
            <a:ext cx="6146032" cy="303492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752600"/>
            <a:ext cx="2209800" cy="139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00800" y="3276600"/>
            <a:ext cx="27432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en-US" dirty="0" smtClean="0"/>
              <a:t> Develop iteratively</a:t>
            </a:r>
          </a:p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en-US" dirty="0" smtClean="0"/>
              <a:t> Manage requirements</a:t>
            </a:r>
          </a:p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en-US" dirty="0" smtClean="0"/>
              <a:t> Use components</a:t>
            </a:r>
          </a:p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en-US" dirty="0" smtClean="0"/>
              <a:t> Model visually</a:t>
            </a:r>
          </a:p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en-US" dirty="0" smtClean="0"/>
              <a:t> Ensure quality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Penny Auction website – Bid It Team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66800"/>
            <a:ext cx="3124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 Process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1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859998"/>
            <a:ext cx="6705600" cy="446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Penny Auction website – Bid It Team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35814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Organization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1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Microsoft Project - Master Plan for Repor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2537" y="1241425"/>
            <a:ext cx="6638925" cy="5248275"/>
          </a:xfr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Penny Auction website – Bid It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6" name="Picture 13" descr="fpt_universi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931" y="6184900"/>
            <a:ext cx="110006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/>
          <a:p>
            <a:r>
              <a:rPr lang="en-US" dirty="0" smtClean="0"/>
              <a:t>Penny Auction website – Bid It Team</a:t>
            </a:r>
            <a:endParaRPr lang="en-US" dirty="0"/>
          </a:p>
        </p:txBody>
      </p:sp>
      <p:pic>
        <p:nvPicPr>
          <p:cNvPr id="9" name="Content Placeholder 8" descr="Microsoft Project - Master Plan for Report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62062" y="1470025"/>
            <a:ext cx="6619875" cy="479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23l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1085</TotalTime>
  <Words>522</Words>
  <Application>Microsoft Office PowerPoint</Application>
  <PresentationFormat>On-screen Show (4:3)</PresentationFormat>
  <Paragraphs>176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cdb2004123l</vt:lpstr>
      <vt:lpstr>Penny Auction Website</vt:lpstr>
      <vt:lpstr>Contents</vt:lpstr>
      <vt:lpstr>Introduction</vt:lpstr>
      <vt:lpstr>Introduction</vt:lpstr>
      <vt:lpstr>Introduction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Software Requirement</vt:lpstr>
      <vt:lpstr>Software Requirement</vt:lpstr>
      <vt:lpstr>Software Requirement</vt:lpstr>
      <vt:lpstr>Software Architectural Design</vt:lpstr>
      <vt:lpstr>Software Architectural Design</vt:lpstr>
      <vt:lpstr>Software Architectural Design</vt:lpstr>
      <vt:lpstr>Software Architectural Design</vt:lpstr>
      <vt:lpstr>Testing</vt:lpstr>
      <vt:lpstr>Testing</vt:lpstr>
      <vt:lpstr>Testing</vt:lpstr>
      <vt:lpstr>Testing</vt:lpstr>
      <vt:lpstr>Result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TUAN2D</dc:creator>
  <cp:lastModifiedBy>Call-Girl</cp:lastModifiedBy>
  <cp:revision>132</cp:revision>
  <dcterms:created xsi:type="dcterms:W3CDTF">2011-08-15T04:12:38Z</dcterms:created>
  <dcterms:modified xsi:type="dcterms:W3CDTF">2011-12-15T03:40:24Z</dcterms:modified>
</cp:coreProperties>
</file>