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57" r:id="rId3"/>
    <p:sldId id="260" r:id="rId4"/>
    <p:sldId id="290" r:id="rId5"/>
    <p:sldId id="285" r:id="rId6"/>
    <p:sldId id="265" r:id="rId7"/>
    <p:sldId id="286" r:id="rId8"/>
    <p:sldId id="287" r:id="rId9"/>
    <p:sldId id="291" r:id="rId10"/>
    <p:sldId id="293" r:id="rId11"/>
    <p:sldId id="294" r:id="rId12"/>
    <p:sldId id="296" r:id="rId13"/>
    <p:sldId id="295" r:id="rId14"/>
    <p:sldId id="297" r:id="rId15"/>
    <p:sldId id="298" r:id="rId16"/>
    <p:sldId id="336" r:id="rId17"/>
    <p:sldId id="300" r:id="rId18"/>
    <p:sldId id="301" r:id="rId19"/>
    <p:sldId id="299" r:id="rId20"/>
    <p:sldId id="302" r:id="rId21"/>
    <p:sldId id="303" r:id="rId22"/>
    <p:sldId id="304" r:id="rId23"/>
    <p:sldId id="307" r:id="rId24"/>
    <p:sldId id="305" r:id="rId25"/>
    <p:sldId id="308" r:id="rId26"/>
    <p:sldId id="309" r:id="rId27"/>
    <p:sldId id="310" r:id="rId28"/>
    <p:sldId id="306" r:id="rId29"/>
    <p:sldId id="315" r:id="rId30"/>
    <p:sldId id="311" r:id="rId31"/>
    <p:sldId id="320" r:id="rId32"/>
    <p:sldId id="335" r:id="rId33"/>
    <p:sldId id="323" r:id="rId34"/>
    <p:sldId id="326" r:id="rId35"/>
    <p:sldId id="329" r:id="rId36"/>
    <p:sldId id="330" r:id="rId37"/>
    <p:sldId id="331" r:id="rId38"/>
    <p:sldId id="325" r:id="rId39"/>
    <p:sldId id="324" r:id="rId40"/>
    <p:sldId id="327" r:id="rId41"/>
    <p:sldId id="333" r:id="rId42"/>
    <p:sldId id="281" r:id="rId43"/>
  </p:sldIdLst>
  <p:sldSz cx="9144000" cy="6858000" type="screen4x3"/>
  <p:notesSz cx="6858000" cy="9144000"/>
  <p:embeddedFontLst>
    <p:embeddedFont>
      <p:font typeface="Droid" charset="0"/>
      <p:regular r:id="rId44"/>
    </p:embeddedFont>
    <p:embeddedFont>
      <p:font typeface="ＭＳ Ｐゴシック" charset="-128"/>
      <p:regular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Arial Unicode MS" pitchFamily="34" charset="-128"/>
      <p:regular r:id="rId50"/>
    </p:embeddedFont>
    <p:embeddedFont>
      <p:font typeface="Tahoma" pitchFamily="34" charset="0"/>
      <p:regular r:id="rId51"/>
      <p:bold r:id="rId52"/>
    </p:embeddedFont>
    <p:embeddedFont>
      <p:font typeface="Candara" pitchFamily="34" charset="0"/>
      <p:regular r:id="rId53"/>
      <p:bold r:id="rId54"/>
      <p:italic r:id="rId55"/>
      <p:boldItalic r:id="rId5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E92B"/>
    <a:srgbClr val="ECF8ED"/>
    <a:srgbClr val="4C4C4C"/>
    <a:srgbClr val="262626"/>
    <a:srgbClr val="8CA338"/>
    <a:srgbClr val="B2CD47"/>
    <a:srgbClr val="007C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125" autoAdjust="0"/>
    <p:restoredTop sz="94660"/>
  </p:normalViewPr>
  <p:slideViewPr>
    <p:cSldViewPr>
      <p:cViewPr varScale="1">
        <p:scale>
          <a:sx n="77" d="100"/>
          <a:sy n="77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3E069-808F-4B20-BCD9-2D9D45A0CF98}" type="doc">
      <dgm:prSet loTypeId="urn:microsoft.com/office/officeart/2008/layout/VerticalCurvedList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8FB649A-D6FF-4C09-AB8F-873207CF04C2}">
      <dgm:prSet phldrT="[Text]"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  <a:endParaRPr lang="en-US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9AAD10-8194-4A09-9CFE-BEDD72073EFA}" type="par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EE71E76-FB35-4326-A093-236BFDF02183}" type="sib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C9D8629-E94A-4159-9D99-CCDBD9A0F21A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</a:t>
          </a:r>
        </a:p>
      </dgm:t>
    </dgm:pt>
    <dgm:pt modelId="{D0A12C45-52B6-4359-8526-E075605980FA}" type="par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5F566D-EF39-44C3-8886-22B3787C2E7E}" type="sib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FB7BB4-E754-4D48-BA13-409E0E71ECAD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Requirements</a:t>
          </a:r>
        </a:p>
      </dgm:t>
    </dgm:pt>
    <dgm:pt modelId="{C55C0E92-1E2A-4FE4-B6DB-54E1EE34B884}" type="par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F2E243-877E-42C8-A41C-1B37DAB461DE}" type="sibTrans" cxnId="{AF7E24A8-48B7-4621-9156-FBED193B79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660B0-9272-4C3C-A695-9D2327A76D2F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Design and Implementation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9BE304-FAD7-4AA5-87ED-179FC28C19DB}" type="par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2844EE-C6DE-4EA0-ADB7-1E9183E45B09}" type="sib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C4657A-45F7-4BAB-85F4-B9767F26D2B8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Testing</a:t>
          </a:r>
        </a:p>
      </dgm:t>
    </dgm:pt>
    <dgm:pt modelId="{E00ACE6B-EC6B-48B0-B5E0-A4E061B743EF}" type="par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8AD832-A022-4219-B1BF-37A97FE675AF}" type="sibTrans" cxnId="{6E1F0088-7D3F-4E97-92B4-3FEFA607D39E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A46532-0CFF-4805-9AAC-F20F846FE65D}">
      <dgm:prSet/>
      <dgm:spPr/>
      <dgm:t>
        <a:bodyPr/>
        <a:lstStyle/>
        <a:p>
          <a:r>
            <a:rPr lang="en-US" dirty="0" smtClean="0"/>
            <a:t>Result and Future</a:t>
          </a:r>
          <a:endParaRPr lang="en-US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43FE65-478E-4263-BA56-FA81AC679737}" type="par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021E18-FD17-4215-AF35-06E782433287}" type="sibTrans" cxnId="{DE71D4F3-CB9B-4878-8A56-A4FDC997708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91040DD-78D9-4984-AFF7-1E30E0A06035}">
      <dgm:prSet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 and Q&amp;A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20A441-9291-4EC8-B865-5FC3232EA595}" type="sib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F500679-09BE-4B9C-9D14-87104974DE6A}" type="parTrans" cxnId="{2923189F-9764-4785-AA9F-DD63E46546D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684D3A2-236F-40F2-BF80-AD0D611D5BDC}" type="pres">
      <dgm:prSet presAssocID="{F723E069-808F-4B20-BCD9-2D9D45A0CF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C8BE21-0AB6-465B-B4DE-442726E4BDAF}" type="pres">
      <dgm:prSet presAssocID="{F723E069-808F-4B20-BCD9-2D9D45A0CF98}" presName="Name1" presStyleCnt="0"/>
      <dgm:spPr/>
      <dgm:t>
        <a:bodyPr/>
        <a:lstStyle/>
        <a:p>
          <a:endParaRPr lang="en-US"/>
        </a:p>
      </dgm:t>
    </dgm:pt>
    <dgm:pt modelId="{65A42C0E-EF0E-48F4-BE0B-FBB6419EB04F}" type="pres">
      <dgm:prSet presAssocID="{F723E069-808F-4B20-BCD9-2D9D45A0CF98}" presName="cycle" presStyleCnt="0"/>
      <dgm:spPr/>
      <dgm:t>
        <a:bodyPr/>
        <a:lstStyle/>
        <a:p>
          <a:endParaRPr lang="en-US"/>
        </a:p>
      </dgm:t>
    </dgm:pt>
    <dgm:pt modelId="{E7113E9F-0C9F-4708-A192-6632DDC2FDD2}" type="pres">
      <dgm:prSet presAssocID="{F723E069-808F-4B20-BCD9-2D9D45A0CF98}" presName="srcNode" presStyleLbl="node1" presStyleIdx="0" presStyleCnt="7"/>
      <dgm:spPr/>
      <dgm:t>
        <a:bodyPr/>
        <a:lstStyle/>
        <a:p>
          <a:endParaRPr lang="en-US"/>
        </a:p>
      </dgm:t>
    </dgm:pt>
    <dgm:pt modelId="{1C88D2EE-9E38-4B93-8687-84D14542C9CD}" type="pres">
      <dgm:prSet presAssocID="{F723E069-808F-4B20-BCD9-2D9D45A0CF98}" presName="conn" presStyleLbl="parChTrans1D2" presStyleIdx="0" presStyleCnt="1"/>
      <dgm:spPr/>
      <dgm:t>
        <a:bodyPr/>
        <a:lstStyle/>
        <a:p>
          <a:endParaRPr lang="en-US"/>
        </a:p>
      </dgm:t>
    </dgm:pt>
    <dgm:pt modelId="{73F743F2-2E54-43E5-9BE9-F1E728E610BD}" type="pres">
      <dgm:prSet presAssocID="{F723E069-808F-4B20-BCD9-2D9D45A0CF98}" presName="extraNode" presStyleLbl="node1" presStyleIdx="0" presStyleCnt="7"/>
      <dgm:spPr/>
      <dgm:t>
        <a:bodyPr/>
        <a:lstStyle/>
        <a:p>
          <a:endParaRPr lang="en-US"/>
        </a:p>
      </dgm:t>
    </dgm:pt>
    <dgm:pt modelId="{5DDB35E9-92B1-4E27-83B5-431B698B44CC}" type="pres">
      <dgm:prSet presAssocID="{F723E069-808F-4B20-BCD9-2D9D45A0CF98}" presName="dstNode" presStyleLbl="node1" presStyleIdx="0" presStyleCnt="7"/>
      <dgm:spPr/>
      <dgm:t>
        <a:bodyPr/>
        <a:lstStyle/>
        <a:p>
          <a:endParaRPr lang="en-US"/>
        </a:p>
      </dgm:t>
    </dgm:pt>
    <dgm:pt modelId="{DA62495F-6C03-4349-B730-09680BCCB059}" type="pres">
      <dgm:prSet presAssocID="{18FB649A-D6FF-4C09-AB8F-873207CF04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F529B-150D-41B3-9D47-616D9155CA5F}" type="pres">
      <dgm:prSet presAssocID="{18FB649A-D6FF-4C09-AB8F-873207CF04C2}" presName="accent_1" presStyleCnt="0"/>
      <dgm:spPr/>
      <dgm:t>
        <a:bodyPr/>
        <a:lstStyle/>
        <a:p>
          <a:endParaRPr lang="en-US"/>
        </a:p>
      </dgm:t>
    </dgm:pt>
    <dgm:pt modelId="{31E771E7-2AB0-44C3-9DE1-57258B5566F4}" type="pres">
      <dgm:prSet presAssocID="{18FB649A-D6FF-4C09-AB8F-873207CF04C2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723C4676-C3CE-485B-994F-D8EDFAA56235}" type="pres">
      <dgm:prSet presAssocID="{2C9D8629-E94A-4159-9D99-CCDBD9A0F21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CD233-0B6F-4236-AC11-F782E5EC266E}" type="pres">
      <dgm:prSet presAssocID="{2C9D8629-E94A-4159-9D99-CCDBD9A0F21A}" presName="accent_2" presStyleCnt="0"/>
      <dgm:spPr/>
      <dgm:t>
        <a:bodyPr/>
        <a:lstStyle/>
        <a:p>
          <a:endParaRPr lang="en-US"/>
        </a:p>
      </dgm:t>
    </dgm:pt>
    <dgm:pt modelId="{D707F915-C5D8-4F53-8986-AFE2908D36E9}" type="pres">
      <dgm:prSet presAssocID="{2C9D8629-E94A-4159-9D99-CCDBD9A0F21A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57F7ABEF-609F-4795-A7E8-3A5EAD8DDC03}" type="pres">
      <dgm:prSet presAssocID="{5CFB7BB4-E754-4D48-BA13-409E0E71ECA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EF4BE-1F28-4DA7-B117-EBD9A6A900AA}" type="pres">
      <dgm:prSet presAssocID="{5CFB7BB4-E754-4D48-BA13-409E0E71ECAD}" presName="accent_3" presStyleCnt="0"/>
      <dgm:spPr/>
      <dgm:t>
        <a:bodyPr/>
        <a:lstStyle/>
        <a:p>
          <a:endParaRPr lang="en-US"/>
        </a:p>
      </dgm:t>
    </dgm:pt>
    <dgm:pt modelId="{3098B03A-3520-4FC1-9CE9-E373ED5843C5}" type="pres">
      <dgm:prSet presAssocID="{5CFB7BB4-E754-4D48-BA13-409E0E71ECAD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1A1739A3-65F3-4FF6-BEB2-378A8B3E926C}" type="pres">
      <dgm:prSet presAssocID="{E55660B0-9272-4C3C-A695-9D2327A76D2F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A1CD0-7276-4A91-A6BE-463C3EFEE67B}" type="pres">
      <dgm:prSet presAssocID="{E55660B0-9272-4C3C-A695-9D2327A76D2F}" presName="accent_4" presStyleCnt="0"/>
      <dgm:spPr/>
      <dgm:t>
        <a:bodyPr/>
        <a:lstStyle/>
        <a:p>
          <a:endParaRPr lang="en-US"/>
        </a:p>
      </dgm:t>
    </dgm:pt>
    <dgm:pt modelId="{4B9A65BB-DF6C-4E28-8B77-4581EBE2834F}" type="pres">
      <dgm:prSet presAssocID="{E55660B0-9272-4C3C-A695-9D2327A76D2F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47A49F81-7B27-41FF-B316-98A967E11D93}" type="pres">
      <dgm:prSet presAssocID="{3FC4657A-45F7-4BAB-85F4-B9767F26D2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C0736-F860-46CF-84DD-58C516560E34}" type="pres">
      <dgm:prSet presAssocID="{3FC4657A-45F7-4BAB-85F4-B9767F26D2B8}" presName="accent_5" presStyleCnt="0"/>
      <dgm:spPr/>
      <dgm:t>
        <a:bodyPr/>
        <a:lstStyle/>
        <a:p>
          <a:endParaRPr lang="en-US"/>
        </a:p>
      </dgm:t>
    </dgm:pt>
    <dgm:pt modelId="{D9C216C8-5814-4211-80A7-0CA2F9F30007}" type="pres">
      <dgm:prSet presAssocID="{3FC4657A-45F7-4BAB-85F4-B9767F26D2B8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D76A4937-25C8-4474-89B8-59FC5F1FAD5A}" type="pres">
      <dgm:prSet presAssocID="{A0A46532-0CFF-4805-9AAC-F20F846FE65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21545-D5FD-478B-BD4C-56BD1563D3B8}" type="pres">
      <dgm:prSet presAssocID="{A0A46532-0CFF-4805-9AAC-F20F846FE65D}" presName="accent_6" presStyleCnt="0"/>
      <dgm:spPr/>
      <dgm:t>
        <a:bodyPr/>
        <a:lstStyle/>
        <a:p>
          <a:endParaRPr lang="en-US"/>
        </a:p>
      </dgm:t>
    </dgm:pt>
    <dgm:pt modelId="{E3F0DD39-913E-439B-9262-A7D9056F4F2B}" type="pres">
      <dgm:prSet presAssocID="{A0A46532-0CFF-4805-9AAC-F20F846FE65D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4742C63C-B426-4C50-BF97-AE4F86FD0E10}" type="pres">
      <dgm:prSet presAssocID="{391040DD-78D9-4984-AFF7-1E30E0A06035}" presName="text_7" presStyleLbl="node1" presStyleIdx="6" presStyleCnt="7" custLinFactNeighborX="282" custLinFactNeighborY="-14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1DCFC-A686-47DE-9BFA-BBDDADB28812}" type="pres">
      <dgm:prSet presAssocID="{391040DD-78D9-4984-AFF7-1E30E0A06035}" presName="accent_7" presStyleCnt="0"/>
      <dgm:spPr/>
      <dgm:t>
        <a:bodyPr/>
        <a:lstStyle/>
        <a:p>
          <a:endParaRPr lang="en-US"/>
        </a:p>
      </dgm:t>
    </dgm:pt>
    <dgm:pt modelId="{46D21451-36F6-4D0C-8E54-A62EB44AEA68}" type="pres">
      <dgm:prSet presAssocID="{391040DD-78D9-4984-AFF7-1E30E0A06035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32CF5A6F-0DF8-4D83-9510-2881220AF92B}" type="presOf" srcId="{A0A46532-0CFF-4805-9AAC-F20F846FE65D}" destId="{D76A4937-25C8-4474-89B8-59FC5F1FAD5A}" srcOrd="0" destOrd="0" presId="urn:microsoft.com/office/officeart/2008/layout/VerticalCurvedList"/>
    <dgm:cxn modelId="{2923189F-9764-4785-AA9F-DD63E46546D2}" srcId="{F723E069-808F-4B20-BCD9-2D9D45A0CF98}" destId="{391040DD-78D9-4984-AFF7-1E30E0A06035}" srcOrd="6" destOrd="0" parTransId="{5F500679-09BE-4B9C-9D14-87104974DE6A}" sibTransId="{4720A441-9291-4EC8-B865-5FC3232EA595}"/>
    <dgm:cxn modelId="{B081DC32-7D1E-47D6-A3B8-6A1198093F84}" type="presOf" srcId="{3FC4657A-45F7-4BAB-85F4-B9767F26D2B8}" destId="{47A49F81-7B27-41FF-B316-98A967E11D93}" srcOrd="0" destOrd="0" presId="urn:microsoft.com/office/officeart/2008/layout/VerticalCurvedList"/>
    <dgm:cxn modelId="{5ACD283A-42A1-4AEB-B2E7-1F1D58675B5D}" type="presOf" srcId="{2C9D8629-E94A-4159-9D99-CCDBD9A0F21A}" destId="{723C4676-C3CE-485B-994F-D8EDFAA56235}" srcOrd="0" destOrd="0" presId="urn:microsoft.com/office/officeart/2008/layout/VerticalCurvedList"/>
    <dgm:cxn modelId="{15009E41-F895-4826-BF0C-4F418AF97454}" srcId="{F723E069-808F-4B20-BCD9-2D9D45A0CF98}" destId="{18FB649A-D6FF-4C09-AB8F-873207CF04C2}" srcOrd="0" destOrd="0" parTransId="{AB9AAD10-8194-4A09-9CFE-BEDD72073EFA}" sibTransId="{8EE71E76-FB35-4326-A093-236BFDF02183}"/>
    <dgm:cxn modelId="{B13E1B8F-AA6F-4EFF-BEA1-CC93A8AF7708}" type="presOf" srcId="{5CFB7BB4-E754-4D48-BA13-409E0E71ECAD}" destId="{57F7ABEF-609F-4795-A7E8-3A5EAD8DDC03}" srcOrd="0" destOrd="0" presId="urn:microsoft.com/office/officeart/2008/layout/VerticalCurvedList"/>
    <dgm:cxn modelId="{AF7E24A8-48B7-4621-9156-FBED193B79C1}" srcId="{F723E069-808F-4B20-BCD9-2D9D45A0CF98}" destId="{5CFB7BB4-E754-4D48-BA13-409E0E71ECAD}" srcOrd="2" destOrd="0" parTransId="{C55C0E92-1E2A-4FE4-B6DB-54E1EE34B884}" sibTransId="{2EF2E243-877E-42C8-A41C-1B37DAB461DE}"/>
    <dgm:cxn modelId="{B183615E-A290-4BF9-9A51-4EB1D4BECE30}" type="presOf" srcId="{391040DD-78D9-4984-AFF7-1E30E0A06035}" destId="{4742C63C-B426-4C50-BF97-AE4F86FD0E10}" srcOrd="0" destOrd="0" presId="urn:microsoft.com/office/officeart/2008/layout/VerticalCurvedList"/>
    <dgm:cxn modelId="{7C5E51AC-70DB-4672-B9A4-5AD3E5209C2C}" srcId="{F723E069-808F-4B20-BCD9-2D9D45A0CF98}" destId="{E55660B0-9272-4C3C-A695-9D2327A76D2F}" srcOrd="3" destOrd="0" parTransId="{B79BE304-FAD7-4AA5-87ED-179FC28C19DB}" sibTransId="{1E2844EE-C6DE-4EA0-ADB7-1E9183E45B09}"/>
    <dgm:cxn modelId="{B8318ABF-FC34-4829-BA55-F9243580B697}" srcId="{F723E069-808F-4B20-BCD9-2D9D45A0CF98}" destId="{2C9D8629-E94A-4159-9D99-CCDBD9A0F21A}" srcOrd="1" destOrd="0" parTransId="{D0A12C45-52B6-4359-8526-E075605980FA}" sibTransId="{185F566D-EF39-44C3-8886-22B3787C2E7E}"/>
    <dgm:cxn modelId="{EE85468A-606D-488F-9C77-DE9E714CABE9}" type="presOf" srcId="{8EE71E76-FB35-4326-A093-236BFDF02183}" destId="{1C88D2EE-9E38-4B93-8687-84D14542C9CD}" srcOrd="0" destOrd="0" presId="urn:microsoft.com/office/officeart/2008/layout/VerticalCurvedList"/>
    <dgm:cxn modelId="{1A33D88F-EB46-4CAB-8AE7-1E1262738885}" type="presOf" srcId="{F723E069-808F-4B20-BCD9-2D9D45A0CF98}" destId="{B684D3A2-236F-40F2-BF80-AD0D611D5BDC}" srcOrd="0" destOrd="0" presId="urn:microsoft.com/office/officeart/2008/layout/VerticalCurvedList"/>
    <dgm:cxn modelId="{7FB171F5-7190-43D5-AE8B-A0A870A3676A}" type="presOf" srcId="{18FB649A-D6FF-4C09-AB8F-873207CF04C2}" destId="{DA62495F-6C03-4349-B730-09680BCCB059}" srcOrd="0" destOrd="0" presId="urn:microsoft.com/office/officeart/2008/layout/VerticalCurvedList"/>
    <dgm:cxn modelId="{6E1F0088-7D3F-4E97-92B4-3FEFA607D39E}" srcId="{F723E069-808F-4B20-BCD9-2D9D45A0CF98}" destId="{3FC4657A-45F7-4BAB-85F4-B9767F26D2B8}" srcOrd="4" destOrd="0" parTransId="{E00ACE6B-EC6B-48B0-B5E0-A4E061B743EF}" sibTransId="{3F8AD832-A022-4219-B1BF-37A97FE675AF}"/>
    <dgm:cxn modelId="{DE71D4F3-CB9B-4878-8A56-A4FDC9977081}" srcId="{F723E069-808F-4B20-BCD9-2D9D45A0CF98}" destId="{A0A46532-0CFF-4805-9AAC-F20F846FE65D}" srcOrd="5" destOrd="0" parTransId="{5243FE65-478E-4263-BA56-FA81AC679737}" sibTransId="{52021E18-FD17-4215-AF35-06E782433287}"/>
    <dgm:cxn modelId="{B6C34233-2BD4-4EAA-8164-40D42F31E703}" type="presOf" srcId="{E55660B0-9272-4C3C-A695-9D2327A76D2F}" destId="{1A1739A3-65F3-4FF6-BEB2-378A8B3E926C}" srcOrd="0" destOrd="0" presId="urn:microsoft.com/office/officeart/2008/layout/VerticalCurvedList"/>
    <dgm:cxn modelId="{4E9CD5F4-ACD9-406C-AA67-7E7FD4A11DB1}" type="presParOf" srcId="{B684D3A2-236F-40F2-BF80-AD0D611D5BDC}" destId="{26C8BE21-0AB6-465B-B4DE-442726E4BDAF}" srcOrd="0" destOrd="0" presId="urn:microsoft.com/office/officeart/2008/layout/VerticalCurvedList"/>
    <dgm:cxn modelId="{5CFE8BA8-25F2-4C1E-8C1B-852CE1AF1B14}" type="presParOf" srcId="{26C8BE21-0AB6-465B-B4DE-442726E4BDAF}" destId="{65A42C0E-EF0E-48F4-BE0B-FBB6419EB04F}" srcOrd="0" destOrd="0" presId="urn:microsoft.com/office/officeart/2008/layout/VerticalCurvedList"/>
    <dgm:cxn modelId="{F42FBCF5-4A13-40F4-A9D2-BF16FC4F907C}" type="presParOf" srcId="{65A42C0E-EF0E-48F4-BE0B-FBB6419EB04F}" destId="{E7113E9F-0C9F-4708-A192-6632DDC2FDD2}" srcOrd="0" destOrd="0" presId="urn:microsoft.com/office/officeart/2008/layout/VerticalCurvedList"/>
    <dgm:cxn modelId="{C4368AC9-C57D-4FE2-AF2C-F920E681154F}" type="presParOf" srcId="{65A42C0E-EF0E-48F4-BE0B-FBB6419EB04F}" destId="{1C88D2EE-9E38-4B93-8687-84D14542C9CD}" srcOrd="1" destOrd="0" presId="urn:microsoft.com/office/officeart/2008/layout/VerticalCurvedList"/>
    <dgm:cxn modelId="{07016B0E-FEF0-414A-9C00-322428B06702}" type="presParOf" srcId="{65A42C0E-EF0E-48F4-BE0B-FBB6419EB04F}" destId="{73F743F2-2E54-43E5-9BE9-F1E728E610BD}" srcOrd="2" destOrd="0" presId="urn:microsoft.com/office/officeart/2008/layout/VerticalCurvedList"/>
    <dgm:cxn modelId="{7EDACE88-4958-400B-BA47-616B02C3D212}" type="presParOf" srcId="{65A42C0E-EF0E-48F4-BE0B-FBB6419EB04F}" destId="{5DDB35E9-92B1-4E27-83B5-431B698B44CC}" srcOrd="3" destOrd="0" presId="urn:microsoft.com/office/officeart/2008/layout/VerticalCurvedList"/>
    <dgm:cxn modelId="{ECE3AA30-A76A-4203-874F-B0F0200BCC77}" type="presParOf" srcId="{26C8BE21-0AB6-465B-B4DE-442726E4BDAF}" destId="{DA62495F-6C03-4349-B730-09680BCCB059}" srcOrd="1" destOrd="0" presId="urn:microsoft.com/office/officeart/2008/layout/VerticalCurvedList"/>
    <dgm:cxn modelId="{63586CC4-BDEE-40A2-B644-9F20CFB1F8E6}" type="presParOf" srcId="{26C8BE21-0AB6-465B-B4DE-442726E4BDAF}" destId="{968F529B-150D-41B3-9D47-616D9155CA5F}" srcOrd="2" destOrd="0" presId="urn:microsoft.com/office/officeart/2008/layout/VerticalCurvedList"/>
    <dgm:cxn modelId="{B76D0D6A-3208-4590-A906-7EA08FE08776}" type="presParOf" srcId="{968F529B-150D-41B3-9D47-616D9155CA5F}" destId="{31E771E7-2AB0-44C3-9DE1-57258B5566F4}" srcOrd="0" destOrd="0" presId="urn:microsoft.com/office/officeart/2008/layout/VerticalCurvedList"/>
    <dgm:cxn modelId="{1C1233AF-263C-4004-8204-71608F8E10D2}" type="presParOf" srcId="{26C8BE21-0AB6-465B-B4DE-442726E4BDAF}" destId="{723C4676-C3CE-485B-994F-D8EDFAA56235}" srcOrd="3" destOrd="0" presId="urn:microsoft.com/office/officeart/2008/layout/VerticalCurvedList"/>
    <dgm:cxn modelId="{14908369-78A2-4E52-9FD9-DFAC5575E75D}" type="presParOf" srcId="{26C8BE21-0AB6-465B-B4DE-442726E4BDAF}" destId="{553CD233-0B6F-4236-AC11-F782E5EC266E}" srcOrd="4" destOrd="0" presId="urn:microsoft.com/office/officeart/2008/layout/VerticalCurvedList"/>
    <dgm:cxn modelId="{A48FAA74-0868-4F3A-A050-974BDD872202}" type="presParOf" srcId="{553CD233-0B6F-4236-AC11-F782E5EC266E}" destId="{D707F915-C5D8-4F53-8986-AFE2908D36E9}" srcOrd="0" destOrd="0" presId="urn:microsoft.com/office/officeart/2008/layout/VerticalCurvedList"/>
    <dgm:cxn modelId="{74D21420-DC7E-4818-95DA-5F0152C442A0}" type="presParOf" srcId="{26C8BE21-0AB6-465B-B4DE-442726E4BDAF}" destId="{57F7ABEF-609F-4795-A7E8-3A5EAD8DDC03}" srcOrd="5" destOrd="0" presId="urn:microsoft.com/office/officeart/2008/layout/VerticalCurvedList"/>
    <dgm:cxn modelId="{ADEDF08C-D1B7-49C3-B250-1D24E5871D54}" type="presParOf" srcId="{26C8BE21-0AB6-465B-B4DE-442726E4BDAF}" destId="{BDEEF4BE-1F28-4DA7-B117-EBD9A6A900AA}" srcOrd="6" destOrd="0" presId="urn:microsoft.com/office/officeart/2008/layout/VerticalCurvedList"/>
    <dgm:cxn modelId="{49F9C79E-E3C4-436E-81C2-1C47F9EDBB51}" type="presParOf" srcId="{BDEEF4BE-1F28-4DA7-B117-EBD9A6A900AA}" destId="{3098B03A-3520-4FC1-9CE9-E373ED5843C5}" srcOrd="0" destOrd="0" presId="urn:microsoft.com/office/officeart/2008/layout/VerticalCurvedList"/>
    <dgm:cxn modelId="{A09CCC10-61A5-4704-8049-DC62C2D753C7}" type="presParOf" srcId="{26C8BE21-0AB6-465B-B4DE-442726E4BDAF}" destId="{1A1739A3-65F3-4FF6-BEB2-378A8B3E926C}" srcOrd="7" destOrd="0" presId="urn:microsoft.com/office/officeart/2008/layout/VerticalCurvedList"/>
    <dgm:cxn modelId="{EBC30430-5468-4F07-B5D1-E6B664816CA9}" type="presParOf" srcId="{26C8BE21-0AB6-465B-B4DE-442726E4BDAF}" destId="{6C5A1CD0-7276-4A91-A6BE-463C3EFEE67B}" srcOrd="8" destOrd="0" presId="urn:microsoft.com/office/officeart/2008/layout/VerticalCurvedList"/>
    <dgm:cxn modelId="{BFD0BDF2-EE87-430D-9C9E-3A3227A86009}" type="presParOf" srcId="{6C5A1CD0-7276-4A91-A6BE-463C3EFEE67B}" destId="{4B9A65BB-DF6C-4E28-8B77-4581EBE2834F}" srcOrd="0" destOrd="0" presId="urn:microsoft.com/office/officeart/2008/layout/VerticalCurvedList"/>
    <dgm:cxn modelId="{DF0F3D0A-0B1C-4496-A567-FCD89E4C0248}" type="presParOf" srcId="{26C8BE21-0AB6-465B-B4DE-442726E4BDAF}" destId="{47A49F81-7B27-41FF-B316-98A967E11D93}" srcOrd="9" destOrd="0" presId="urn:microsoft.com/office/officeart/2008/layout/VerticalCurvedList"/>
    <dgm:cxn modelId="{34A07DFD-5CBC-4064-9641-FD7AE3853AA6}" type="presParOf" srcId="{26C8BE21-0AB6-465B-B4DE-442726E4BDAF}" destId="{FABC0736-F860-46CF-84DD-58C516560E34}" srcOrd="10" destOrd="0" presId="urn:microsoft.com/office/officeart/2008/layout/VerticalCurvedList"/>
    <dgm:cxn modelId="{F4060A6E-B74A-4C38-A727-BA3993A56E23}" type="presParOf" srcId="{FABC0736-F860-46CF-84DD-58C516560E34}" destId="{D9C216C8-5814-4211-80A7-0CA2F9F30007}" srcOrd="0" destOrd="0" presId="urn:microsoft.com/office/officeart/2008/layout/VerticalCurvedList"/>
    <dgm:cxn modelId="{B6142996-A5CA-4816-9A11-6FBC49580714}" type="presParOf" srcId="{26C8BE21-0AB6-465B-B4DE-442726E4BDAF}" destId="{D76A4937-25C8-4474-89B8-59FC5F1FAD5A}" srcOrd="11" destOrd="0" presId="urn:microsoft.com/office/officeart/2008/layout/VerticalCurvedList"/>
    <dgm:cxn modelId="{275429B3-5894-4792-8ED0-5E1D81A44952}" type="presParOf" srcId="{26C8BE21-0AB6-465B-B4DE-442726E4BDAF}" destId="{B1421545-D5FD-478B-BD4C-56BD1563D3B8}" srcOrd="12" destOrd="0" presId="urn:microsoft.com/office/officeart/2008/layout/VerticalCurvedList"/>
    <dgm:cxn modelId="{E462596F-D821-4A81-9CC8-7E9AAAA457AA}" type="presParOf" srcId="{B1421545-D5FD-478B-BD4C-56BD1563D3B8}" destId="{E3F0DD39-913E-439B-9262-A7D9056F4F2B}" srcOrd="0" destOrd="0" presId="urn:microsoft.com/office/officeart/2008/layout/VerticalCurvedList"/>
    <dgm:cxn modelId="{4BB6B7CB-4BEB-4458-B545-8FD7065334E0}" type="presParOf" srcId="{26C8BE21-0AB6-465B-B4DE-442726E4BDAF}" destId="{4742C63C-B426-4C50-BF97-AE4F86FD0E10}" srcOrd="13" destOrd="0" presId="urn:microsoft.com/office/officeart/2008/layout/VerticalCurvedList"/>
    <dgm:cxn modelId="{50772521-8DC5-4FD3-AD3B-2EAC09D25245}" type="presParOf" srcId="{26C8BE21-0AB6-465B-B4DE-442726E4BDAF}" destId="{7161DCFC-A686-47DE-9BFA-BBDDADB28812}" srcOrd="14" destOrd="0" presId="urn:microsoft.com/office/officeart/2008/layout/VerticalCurvedList"/>
    <dgm:cxn modelId="{20EDB17E-7D89-4C0B-881F-C038D05A04F5}" type="presParOf" srcId="{7161DCFC-A686-47DE-9BFA-BBDDADB28812}" destId="{46D21451-36F6-4D0C-8E54-A62EB44AEA6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01840-2E3A-4EE9-AB56-827A3FB9272D}" type="doc">
      <dgm:prSet loTypeId="urn:microsoft.com/office/officeart/2005/8/layout/cycle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26FD7F-DEE2-4EE6-971A-6965872751F7}">
      <dgm:prSet phldrT="[Text]"/>
      <dgm:spPr/>
      <dgm:t>
        <a:bodyPr/>
        <a:lstStyle/>
        <a:p>
          <a:pPr algn="ctr"/>
          <a:r>
            <a:rPr lang="en-US" dirty="0" smtClean="0"/>
            <a:t>Weekly meeting</a:t>
          </a:r>
          <a:endParaRPr lang="en-US" dirty="0"/>
        </a:p>
      </dgm:t>
    </dgm:pt>
    <dgm:pt modelId="{42B2FF81-06EA-423C-977A-2F9F3D08F788}" type="parTrans" cxnId="{214E21D5-EE41-4845-A6B1-3258425B4126}">
      <dgm:prSet/>
      <dgm:spPr/>
      <dgm:t>
        <a:bodyPr/>
        <a:lstStyle/>
        <a:p>
          <a:pPr algn="ctr"/>
          <a:endParaRPr lang="en-US"/>
        </a:p>
      </dgm:t>
    </dgm:pt>
    <dgm:pt modelId="{D28D96D5-E32A-4835-B6B7-D0F9F389C013}" type="sibTrans" cxnId="{214E21D5-EE41-4845-A6B1-3258425B4126}">
      <dgm:prSet/>
      <dgm:spPr/>
      <dgm:t>
        <a:bodyPr/>
        <a:lstStyle/>
        <a:p>
          <a:pPr algn="ctr"/>
          <a:endParaRPr lang="en-US"/>
        </a:p>
      </dgm:t>
    </dgm:pt>
    <dgm:pt modelId="{AE8E8F6C-1B1B-440A-8037-B652CBC283BD}">
      <dgm:prSet phldrT="[Text]"/>
      <dgm:spPr/>
      <dgm:t>
        <a:bodyPr/>
        <a:lstStyle/>
        <a:p>
          <a:pPr algn="ctr"/>
          <a:r>
            <a:rPr lang="en-US" dirty="0" smtClean="0"/>
            <a:t>Assign Task</a:t>
          </a:r>
          <a:endParaRPr lang="en-US" dirty="0"/>
        </a:p>
      </dgm:t>
    </dgm:pt>
    <dgm:pt modelId="{44B5AAEB-27ED-466A-9387-8E7387B5E13B}" type="parTrans" cxnId="{7F6178B2-AA8C-4DE5-99B3-736434B9B9ED}">
      <dgm:prSet/>
      <dgm:spPr/>
      <dgm:t>
        <a:bodyPr/>
        <a:lstStyle/>
        <a:p>
          <a:pPr algn="ctr"/>
          <a:endParaRPr lang="en-US"/>
        </a:p>
      </dgm:t>
    </dgm:pt>
    <dgm:pt modelId="{6D157121-62F3-4C1A-8F6C-E453AC995515}" type="sibTrans" cxnId="{7F6178B2-AA8C-4DE5-99B3-736434B9B9ED}">
      <dgm:prSet/>
      <dgm:spPr/>
      <dgm:t>
        <a:bodyPr/>
        <a:lstStyle/>
        <a:p>
          <a:pPr algn="ctr"/>
          <a:endParaRPr lang="en-US"/>
        </a:p>
      </dgm:t>
    </dgm:pt>
    <dgm:pt modelId="{08567767-129E-4C50-ACD1-876D814C85DE}">
      <dgm:prSet phldrT="[Text]"/>
      <dgm:spPr/>
      <dgm:t>
        <a:bodyPr/>
        <a:lstStyle/>
        <a:p>
          <a:pPr algn="ctr"/>
          <a:r>
            <a:rPr lang="en-US" dirty="0" smtClean="0"/>
            <a:t>Personal working</a:t>
          </a:r>
          <a:endParaRPr lang="en-US" dirty="0"/>
        </a:p>
      </dgm:t>
    </dgm:pt>
    <dgm:pt modelId="{C39BAAB2-625D-4ACC-BE47-106EDAC7E193}" type="parTrans" cxnId="{5E8CC32E-C5AE-46A0-8C6B-D158CF2AAB18}">
      <dgm:prSet/>
      <dgm:spPr/>
      <dgm:t>
        <a:bodyPr/>
        <a:lstStyle/>
        <a:p>
          <a:pPr algn="ctr"/>
          <a:endParaRPr lang="en-US"/>
        </a:p>
      </dgm:t>
    </dgm:pt>
    <dgm:pt modelId="{17CE6BB6-B2C7-4017-BC13-3F346B66F476}" type="sibTrans" cxnId="{5E8CC32E-C5AE-46A0-8C6B-D158CF2AAB18}">
      <dgm:prSet/>
      <dgm:spPr/>
      <dgm:t>
        <a:bodyPr/>
        <a:lstStyle/>
        <a:p>
          <a:pPr algn="ctr"/>
          <a:endParaRPr lang="en-US"/>
        </a:p>
      </dgm:t>
    </dgm:pt>
    <dgm:pt modelId="{AA11438D-732B-4211-B206-A87D17092EAF}">
      <dgm:prSet phldrT="[Text]"/>
      <dgm:spPr/>
      <dgm:t>
        <a:bodyPr/>
        <a:lstStyle/>
        <a:p>
          <a:pPr algn="ctr"/>
          <a:r>
            <a:rPr lang="en-US" dirty="0" smtClean="0"/>
            <a:t>Individual Report</a:t>
          </a:r>
          <a:endParaRPr lang="en-US" dirty="0"/>
        </a:p>
      </dgm:t>
    </dgm:pt>
    <dgm:pt modelId="{57EEE256-20DB-454E-B8F6-3D6885837455}" type="parTrans" cxnId="{6F74776D-6CE5-4AFA-BEA5-553ED75C8C4A}">
      <dgm:prSet/>
      <dgm:spPr/>
      <dgm:t>
        <a:bodyPr/>
        <a:lstStyle/>
        <a:p>
          <a:pPr algn="ctr"/>
          <a:endParaRPr lang="en-US"/>
        </a:p>
      </dgm:t>
    </dgm:pt>
    <dgm:pt modelId="{26FC8E9A-D947-4629-BA7D-875EA9D9D369}" type="sibTrans" cxnId="{6F74776D-6CE5-4AFA-BEA5-553ED75C8C4A}">
      <dgm:prSet/>
      <dgm:spPr/>
      <dgm:t>
        <a:bodyPr/>
        <a:lstStyle/>
        <a:p>
          <a:pPr algn="ctr"/>
          <a:endParaRPr lang="en-US"/>
        </a:p>
      </dgm:t>
    </dgm:pt>
    <dgm:pt modelId="{D1BA292A-8ABF-4B2E-A3BB-D2E0614C564E}" type="pres">
      <dgm:prSet presAssocID="{02301840-2E3A-4EE9-AB56-827A3FB927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20E89-BB2B-48E3-B0B2-9E33533C7667}" type="pres">
      <dgm:prSet presAssocID="{B126FD7F-DEE2-4EE6-971A-6965872751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E5D9E-0CB3-4F83-AD3D-F17F0EEE1C02}" type="pres">
      <dgm:prSet presAssocID="{B126FD7F-DEE2-4EE6-971A-6965872751F7}" presName="spNode" presStyleCnt="0"/>
      <dgm:spPr/>
      <dgm:t>
        <a:bodyPr/>
        <a:lstStyle/>
        <a:p>
          <a:endParaRPr lang="en-US"/>
        </a:p>
      </dgm:t>
    </dgm:pt>
    <dgm:pt modelId="{6C02E3D7-7643-4117-BC9E-2CB2E1CD9150}" type="pres">
      <dgm:prSet presAssocID="{D28D96D5-E32A-4835-B6B7-D0F9F389C01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475AC83-4032-473C-B560-1E1DD05A3F33}" type="pres">
      <dgm:prSet presAssocID="{AE8E8F6C-1B1B-440A-8037-B652CBC283BD}" presName="node" presStyleLbl="node1" presStyleIdx="1" presStyleCnt="4" custRadScaleRad="100458" custRadScaleInc="-10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BFEA9-A4D4-4AC4-BF9C-E0D682505D7F}" type="pres">
      <dgm:prSet presAssocID="{AE8E8F6C-1B1B-440A-8037-B652CBC283BD}" presName="spNode" presStyleCnt="0"/>
      <dgm:spPr/>
      <dgm:t>
        <a:bodyPr/>
        <a:lstStyle/>
        <a:p>
          <a:endParaRPr lang="en-US"/>
        </a:p>
      </dgm:t>
    </dgm:pt>
    <dgm:pt modelId="{9081CAB2-C761-48D0-B3B7-0533197A4A95}" type="pres">
      <dgm:prSet presAssocID="{6D157121-62F3-4C1A-8F6C-E453AC99551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37685CA-5114-4611-9B81-A635EEC6BEB5}" type="pres">
      <dgm:prSet presAssocID="{08567767-129E-4C50-ACD1-876D814C85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C593B-C0A8-449D-920C-A696964EF6DB}" type="pres">
      <dgm:prSet presAssocID="{08567767-129E-4C50-ACD1-876D814C85DE}" presName="spNode" presStyleCnt="0"/>
      <dgm:spPr/>
      <dgm:t>
        <a:bodyPr/>
        <a:lstStyle/>
        <a:p>
          <a:endParaRPr lang="en-US"/>
        </a:p>
      </dgm:t>
    </dgm:pt>
    <dgm:pt modelId="{B6C77C68-A4D5-471C-84D1-781EFF86CE6D}" type="pres">
      <dgm:prSet presAssocID="{17CE6BB6-B2C7-4017-BC13-3F346B66F47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BEBA579-AE52-4260-9F8B-DD609B8F7B45}" type="pres">
      <dgm:prSet presAssocID="{AA11438D-732B-4211-B206-A87D17092E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F1180-FF05-413D-90F1-AC626119A3DF}" type="pres">
      <dgm:prSet presAssocID="{AA11438D-732B-4211-B206-A87D17092EAF}" presName="spNode" presStyleCnt="0"/>
      <dgm:spPr/>
      <dgm:t>
        <a:bodyPr/>
        <a:lstStyle/>
        <a:p>
          <a:endParaRPr lang="en-US"/>
        </a:p>
      </dgm:t>
    </dgm:pt>
    <dgm:pt modelId="{833C9EA3-200D-44DE-9738-AC297B60CDBD}" type="pres">
      <dgm:prSet presAssocID="{26FC8E9A-D947-4629-BA7D-875EA9D9D369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9130F461-793D-4CC0-AF9B-ED9694959936}" type="presOf" srcId="{D28D96D5-E32A-4835-B6B7-D0F9F389C013}" destId="{6C02E3D7-7643-4117-BC9E-2CB2E1CD9150}" srcOrd="0" destOrd="0" presId="urn:microsoft.com/office/officeart/2005/8/layout/cycle5"/>
    <dgm:cxn modelId="{DE755667-FD0D-4097-B47A-EEA329F7ACFD}" type="presOf" srcId="{02301840-2E3A-4EE9-AB56-827A3FB9272D}" destId="{D1BA292A-8ABF-4B2E-A3BB-D2E0614C564E}" srcOrd="0" destOrd="0" presId="urn:microsoft.com/office/officeart/2005/8/layout/cycle5"/>
    <dgm:cxn modelId="{AE167059-16AB-407E-BBC8-660B43703A4C}" type="presOf" srcId="{6D157121-62F3-4C1A-8F6C-E453AC995515}" destId="{9081CAB2-C761-48D0-B3B7-0533197A4A95}" srcOrd="0" destOrd="0" presId="urn:microsoft.com/office/officeart/2005/8/layout/cycle5"/>
    <dgm:cxn modelId="{1A9D4DAA-714F-4B53-9A1E-7DD4B7B82792}" type="presOf" srcId="{17CE6BB6-B2C7-4017-BC13-3F346B66F476}" destId="{B6C77C68-A4D5-471C-84D1-781EFF86CE6D}" srcOrd="0" destOrd="0" presId="urn:microsoft.com/office/officeart/2005/8/layout/cycle5"/>
    <dgm:cxn modelId="{40EC19C7-B651-4AA8-8C78-04E521256D1C}" type="presOf" srcId="{08567767-129E-4C50-ACD1-876D814C85DE}" destId="{937685CA-5114-4611-9B81-A635EEC6BEB5}" srcOrd="0" destOrd="0" presId="urn:microsoft.com/office/officeart/2005/8/layout/cycle5"/>
    <dgm:cxn modelId="{D06D3555-5D68-4DD2-9A12-552BC9988D82}" type="presOf" srcId="{AA11438D-732B-4211-B206-A87D17092EAF}" destId="{1BEBA579-AE52-4260-9F8B-DD609B8F7B45}" srcOrd="0" destOrd="0" presId="urn:microsoft.com/office/officeart/2005/8/layout/cycle5"/>
    <dgm:cxn modelId="{7F6178B2-AA8C-4DE5-99B3-736434B9B9ED}" srcId="{02301840-2E3A-4EE9-AB56-827A3FB9272D}" destId="{AE8E8F6C-1B1B-440A-8037-B652CBC283BD}" srcOrd="1" destOrd="0" parTransId="{44B5AAEB-27ED-466A-9387-8E7387B5E13B}" sibTransId="{6D157121-62F3-4C1A-8F6C-E453AC995515}"/>
    <dgm:cxn modelId="{F4E04F8D-60D6-4D51-9D03-3A7B33125A7C}" type="presOf" srcId="{AE8E8F6C-1B1B-440A-8037-B652CBC283BD}" destId="{4475AC83-4032-473C-B560-1E1DD05A3F33}" srcOrd="0" destOrd="0" presId="urn:microsoft.com/office/officeart/2005/8/layout/cycle5"/>
    <dgm:cxn modelId="{5E8CC32E-C5AE-46A0-8C6B-D158CF2AAB18}" srcId="{02301840-2E3A-4EE9-AB56-827A3FB9272D}" destId="{08567767-129E-4C50-ACD1-876D814C85DE}" srcOrd="2" destOrd="0" parTransId="{C39BAAB2-625D-4ACC-BE47-106EDAC7E193}" sibTransId="{17CE6BB6-B2C7-4017-BC13-3F346B66F476}"/>
    <dgm:cxn modelId="{214E21D5-EE41-4845-A6B1-3258425B4126}" srcId="{02301840-2E3A-4EE9-AB56-827A3FB9272D}" destId="{B126FD7F-DEE2-4EE6-971A-6965872751F7}" srcOrd="0" destOrd="0" parTransId="{42B2FF81-06EA-423C-977A-2F9F3D08F788}" sibTransId="{D28D96D5-E32A-4835-B6B7-D0F9F389C013}"/>
    <dgm:cxn modelId="{B7DD72C7-E78A-4BE1-8D7B-5D269962CADF}" type="presOf" srcId="{B126FD7F-DEE2-4EE6-971A-6965872751F7}" destId="{80F20E89-BB2B-48E3-B0B2-9E33533C7667}" srcOrd="0" destOrd="0" presId="urn:microsoft.com/office/officeart/2005/8/layout/cycle5"/>
    <dgm:cxn modelId="{220C3DED-4790-4783-9FBF-5745F0BD032C}" type="presOf" srcId="{26FC8E9A-D947-4629-BA7D-875EA9D9D369}" destId="{833C9EA3-200D-44DE-9738-AC297B60CDBD}" srcOrd="0" destOrd="0" presId="urn:microsoft.com/office/officeart/2005/8/layout/cycle5"/>
    <dgm:cxn modelId="{6F74776D-6CE5-4AFA-BEA5-553ED75C8C4A}" srcId="{02301840-2E3A-4EE9-AB56-827A3FB9272D}" destId="{AA11438D-732B-4211-B206-A87D17092EAF}" srcOrd="3" destOrd="0" parTransId="{57EEE256-20DB-454E-B8F6-3D6885837455}" sibTransId="{26FC8E9A-D947-4629-BA7D-875EA9D9D369}"/>
    <dgm:cxn modelId="{3BE6D893-FE01-474D-AC11-904F6B6A155F}" type="presParOf" srcId="{D1BA292A-8ABF-4B2E-A3BB-D2E0614C564E}" destId="{80F20E89-BB2B-48E3-B0B2-9E33533C7667}" srcOrd="0" destOrd="0" presId="urn:microsoft.com/office/officeart/2005/8/layout/cycle5"/>
    <dgm:cxn modelId="{6B76FD1E-7AAB-4755-8855-AA67894AF833}" type="presParOf" srcId="{D1BA292A-8ABF-4B2E-A3BB-D2E0614C564E}" destId="{2DEE5D9E-0CB3-4F83-AD3D-F17F0EEE1C02}" srcOrd="1" destOrd="0" presId="urn:microsoft.com/office/officeart/2005/8/layout/cycle5"/>
    <dgm:cxn modelId="{B01D7594-6507-404B-8B55-EC8E1D41AA55}" type="presParOf" srcId="{D1BA292A-8ABF-4B2E-A3BB-D2E0614C564E}" destId="{6C02E3D7-7643-4117-BC9E-2CB2E1CD9150}" srcOrd="2" destOrd="0" presId="urn:microsoft.com/office/officeart/2005/8/layout/cycle5"/>
    <dgm:cxn modelId="{89F294BD-83A1-4E1F-AA65-FF215C625748}" type="presParOf" srcId="{D1BA292A-8ABF-4B2E-A3BB-D2E0614C564E}" destId="{4475AC83-4032-473C-B560-1E1DD05A3F33}" srcOrd="3" destOrd="0" presId="urn:microsoft.com/office/officeart/2005/8/layout/cycle5"/>
    <dgm:cxn modelId="{441AB0F7-7F6B-493A-83E1-1B59B10B3961}" type="presParOf" srcId="{D1BA292A-8ABF-4B2E-A3BB-D2E0614C564E}" destId="{035BFEA9-A4D4-4AC4-BF9C-E0D682505D7F}" srcOrd="4" destOrd="0" presId="urn:microsoft.com/office/officeart/2005/8/layout/cycle5"/>
    <dgm:cxn modelId="{C8BDC6EA-66EE-4646-9FB3-A72B688689C8}" type="presParOf" srcId="{D1BA292A-8ABF-4B2E-A3BB-D2E0614C564E}" destId="{9081CAB2-C761-48D0-B3B7-0533197A4A95}" srcOrd="5" destOrd="0" presId="urn:microsoft.com/office/officeart/2005/8/layout/cycle5"/>
    <dgm:cxn modelId="{D3B39CDC-92B8-4144-B828-C501BECEFDB8}" type="presParOf" srcId="{D1BA292A-8ABF-4B2E-A3BB-D2E0614C564E}" destId="{937685CA-5114-4611-9B81-A635EEC6BEB5}" srcOrd="6" destOrd="0" presId="urn:microsoft.com/office/officeart/2005/8/layout/cycle5"/>
    <dgm:cxn modelId="{37DC9197-C7B4-4B28-8BDA-D68F1B6F34BD}" type="presParOf" srcId="{D1BA292A-8ABF-4B2E-A3BB-D2E0614C564E}" destId="{A9BC593B-C0A8-449D-920C-A696964EF6DB}" srcOrd="7" destOrd="0" presId="urn:microsoft.com/office/officeart/2005/8/layout/cycle5"/>
    <dgm:cxn modelId="{30286E88-91DA-42C3-B2C7-2F305BB293BF}" type="presParOf" srcId="{D1BA292A-8ABF-4B2E-A3BB-D2E0614C564E}" destId="{B6C77C68-A4D5-471C-84D1-781EFF86CE6D}" srcOrd="8" destOrd="0" presId="urn:microsoft.com/office/officeart/2005/8/layout/cycle5"/>
    <dgm:cxn modelId="{1FB60A74-FC36-407F-A102-FADBF679C0AC}" type="presParOf" srcId="{D1BA292A-8ABF-4B2E-A3BB-D2E0614C564E}" destId="{1BEBA579-AE52-4260-9F8B-DD609B8F7B45}" srcOrd="9" destOrd="0" presId="urn:microsoft.com/office/officeart/2005/8/layout/cycle5"/>
    <dgm:cxn modelId="{D27D1848-69E2-476C-B4B0-22D7327230BC}" type="presParOf" srcId="{D1BA292A-8ABF-4B2E-A3BB-D2E0614C564E}" destId="{328F1180-FF05-413D-90F1-AC626119A3DF}" srcOrd="10" destOrd="0" presId="urn:microsoft.com/office/officeart/2005/8/layout/cycle5"/>
    <dgm:cxn modelId="{3576EE91-4EA5-4196-BD8A-010C5408023F}" type="presParOf" srcId="{D1BA292A-8ABF-4B2E-A3BB-D2E0614C564E}" destId="{833C9EA3-200D-44DE-9738-AC297B60CDB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D2EE-9E38-4B93-8687-84D14542C9CD}">
      <dsp:nvSpPr>
        <dsp:cNvPr id="0" name=""/>
        <dsp:cNvSpPr/>
      </dsp:nvSpPr>
      <dsp:spPr>
        <a:xfrm>
          <a:off x="-5597029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2495F-6C03-4349-B730-09680BCCB059}">
      <dsp:nvSpPr>
        <dsp:cNvPr id="0" name=""/>
        <dsp:cNvSpPr/>
      </dsp:nvSpPr>
      <dsp:spPr>
        <a:xfrm>
          <a:off x="347452" y="225163"/>
          <a:ext cx="8120824" cy="450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Introduction</a:t>
          </a:r>
          <a:endParaRPr lang="en-US" sz="23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452" y="225163"/>
        <a:ext cx="8120824" cy="450128"/>
      </dsp:txXfrm>
    </dsp:sp>
    <dsp:sp modelId="{31E771E7-2AB0-44C3-9DE1-57258B5566F4}">
      <dsp:nvSpPr>
        <dsp:cNvPr id="0" name=""/>
        <dsp:cNvSpPr/>
      </dsp:nvSpPr>
      <dsp:spPr>
        <a:xfrm>
          <a:off x="66122" y="168897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C4676-C3CE-485B-994F-D8EDFAA56235}">
      <dsp:nvSpPr>
        <dsp:cNvPr id="0" name=""/>
        <dsp:cNvSpPr/>
      </dsp:nvSpPr>
      <dsp:spPr>
        <a:xfrm>
          <a:off x="755084" y="900752"/>
          <a:ext cx="7713192" cy="450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Project Management</a:t>
          </a:r>
        </a:p>
      </dsp:txBody>
      <dsp:txXfrm>
        <a:off x="755084" y="900752"/>
        <a:ext cx="7713192" cy="450128"/>
      </dsp:txXfrm>
    </dsp:sp>
    <dsp:sp modelId="{D707F915-C5D8-4F53-8986-AFE2908D36E9}">
      <dsp:nvSpPr>
        <dsp:cNvPr id="0" name=""/>
        <dsp:cNvSpPr/>
      </dsp:nvSpPr>
      <dsp:spPr>
        <a:xfrm>
          <a:off x="473754" y="844486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7ABEF-609F-4795-A7E8-3A5EAD8DDC03}">
      <dsp:nvSpPr>
        <dsp:cNvPr id="0" name=""/>
        <dsp:cNvSpPr/>
      </dsp:nvSpPr>
      <dsp:spPr>
        <a:xfrm>
          <a:off x="978465" y="1575846"/>
          <a:ext cx="7489812" cy="450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Requirements</a:t>
          </a:r>
        </a:p>
      </dsp:txBody>
      <dsp:txXfrm>
        <a:off x="978465" y="1575846"/>
        <a:ext cx="7489812" cy="450128"/>
      </dsp:txXfrm>
    </dsp:sp>
    <dsp:sp modelId="{3098B03A-3520-4FC1-9CE9-E373ED5843C5}">
      <dsp:nvSpPr>
        <dsp:cNvPr id="0" name=""/>
        <dsp:cNvSpPr/>
      </dsp:nvSpPr>
      <dsp:spPr>
        <a:xfrm>
          <a:off x="697134" y="1519580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739A3-65F3-4FF6-BEB2-378A8B3E926C}">
      <dsp:nvSpPr>
        <dsp:cNvPr id="0" name=""/>
        <dsp:cNvSpPr/>
      </dsp:nvSpPr>
      <dsp:spPr>
        <a:xfrm>
          <a:off x="1049788" y="2251435"/>
          <a:ext cx="7418489" cy="450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Design and Implementation</a:t>
          </a:r>
          <a:endParaRPr lang="en-US" sz="23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049788" y="2251435"/>
        <a:ext cx="7418489" cy="450128"/>
      </dsp:txXfrm>
    </dsp:sp>
    <dsp:sp modelId="{4B9A65BB-DF6C-4E28-8B77-4581EBE2834F}">
      <dsp:nvSpPr>
        <dsp:cNvPr id="0" name=""/>
        <dsp:cNvSpPr/>
      </dsp:nvSpPr>
      <dsp:spPr>
        <a:xfrm>
          <a:off x="768457" y="2195169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49F81-7B27-41FF-B316-98A967E11D93}">
      <dsp:nvSpPr>
        <dsp:cNvPr id="0" name=""/>
        <dsp:cNvSpPr/>
      </dsp:nvSpPr>
      <dsp:spPr>
        <a:xfrm>
          <a:off x="978465" y="2927024"/>
          <a:ext cx="7489812" cy="4501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Testing</a:t>
          </a:r>
        </a:p>
      </dsp:txBody>
      <dsp:txXfrm>
        <a:off x="978465" y="2927024"/>
        <a:ext cx="7489812" cy="450128"/>
      </dsp:txXfrm>
    </dsp:sp>
    <dsp:sp modelId="{D9C216C8-5814-4211-80A7-0CA2F9F30007}">
      <dsp:nvSpPr>
        <dsp:cNvPr id="0" name=""/>
        <dsp:cNvSpPr/>
      </dsp:nvSpPr>
      <dsp:spPr>
        <a:xfrm>
          <a:off x="697134" y="2870758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A4937-25C8-4474-89B8-59FC5F1FAD5A}">
      <dsp:nvSpPr>
        <dsp:cNvPr id="0" name=""/>
        <dsp:cNvSpPr/>
      </dsp:nvSpPr>
      <dsp:spPr>
        <a:xfrm>
          <a:off x="755084" y="3602118"/>
          <a:ext cx="7713192" cy="450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Result and Future</a:t>
          </a:r>
          <a:endParaRPr lang="en-US" sz="2300" b="0" kern="120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5084" y="3602118"/>
        <a:ext cx="7713192" cy="450128"/>
      </dsp:txXfrm>
    </dsp:sp>
    <dsp:sp modelId="{E3F0DD39-913E-439B-9262-A7D9056F4F2B}">
      <dsp:nvSpPr>
        <dsp:cNvPr id="0" name=""/>
        <dsp:cNvSpPr/>
      </dsp:nvSpPr>
      <dsp:spPr>
        <a:xfrm>
          <a:off x="473754" y="3545852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2C63C-B426-4C50-BF97-AE4F86FD0E10}">
      <dsp:nvSpPr>
        <dsp:cNvPr id="0" name=""/>
        <dsp:cNvSpPr/>
      </dsp:nvSpPr>
      <dsp:spPr>
        <a:xfrm>
          <a:off x="370353" y="4213749"/>
          <a:ext cx="8120824" cy="450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9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Demo and Q&amp;A</a:t>
          </a:r>
          <a:endParaRPr lang="en-US" sz="23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70353" y="4213749"/>
        <a:ext cx="8120824" cy="450128"/>
      </dsp:txXfrm>
    </dsp:sp>
    <dsp:sp modelId="{46D21451-36F6-4D0C-8E54-A62EB44AEA68}">
      <dsp:nvSpPr>
        <dsp:cNvPr id="0" name=""/>
        <dsp:cNvSpPr/>
      </dsp:nvSpPr>
      <dsp:spPr>
        <a:xfrm>
          <a:off x="66122" y="4221441"/>
          <a:ext cx="562660" cy="5626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20E89-BB2B-48E3-B0B2-9E33533C7667}">
      <dsp:nvSpPr>
        <dsp:cNvPr id="0" name=""/>
        <dsp:cNvSpPr/>
      </dsp:nvSpPr>
      <dsp:spPr>
        <a:xfrm>
          <a:off x="2500647" y="657"/>
          <a:ext cx="1551905" cy="10087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Weekly meeting</a:t>
          </a:r>
          <a:endParaRPr lang="en-US" sz="2500" kern="1200" dirty="0"/>
        </a:p>
      </dsp:txBody>
      <dsp:txXfrm>
        <a:off x="2549890" y="49900"/>
        <a:ext cx="1453419" cy="910252"/>
      </dsp:txXfrm>
    </dsp:sp>
    <dsp:sp modelId="{6C02E3D7-7643-4117-BC9E-2CB2E1CD9150}">
      <dsp:nvSpPr>
        <dsp:cNvPr id="0" name=""/>
        <dsp:cNvSpPr/>
      </dsp:nvSpPr>
      <dsp:spPr>
        <a:xfrm>
          <a:off x="1620157" y="510363"/>
          <a:ext cx="3333347" cy="3333347"/>
        </a:xfrm>
        <a:custGeom>
          <a:avLst/>
          <a:gdLst/>
          <a:ahLst/>
          <a:cxnLst/>
          <a:rect l="0" t="0" r="0" b="0"/>
          <a:pathLst>
            <a:path>
              <a:moveTo>
                <a:pt x="2633641" y="309185"/>
              </a:moveTo>
              <a:arcTo wR="1666673" hR="1666673" stAng="18327785" swAng="151421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5AC83-4032-473C-B560-1E1DD05A3F33}">
      <dsp:nvSpPr>
        <dsp:cNvPr id="0" name=""/>
        <dsp:cNvSpPr/>
      </dsp:nvSpPr>
      <dsp:spPr>
        <a:xfrm>
          <a:off x="4172388" y="1574670"/>
          <a:ext cx="1551905" cy="1008738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Assign Task</a:t>
          </a:r>
          <a:endParaRPr lang="en-US" sz="2500" kern="1200" dirty="0"/>
        </a:p>
      </dsp:txBody>
      <dsp:txXfrm>
        <a:off x="4221631" y="1623913"/>
        <a:ext cx="1453419" cy="910252"/>
      </dsp:txXfrm>
    </dsp:sp>
    <dsp:sp modelId="{9081CAB2-C761-48D0-B3B7-0533197A4A95}">
      <dsp:nvSpPr>
        <dsp:cNvPr id="0" name=""/>
        <dsp:cNvSpPr/>
      </dsp:nvSpPr>
      <dsp:spPr>
        <a:xfrm>
          <a:off x="1619020" y="500278"/>
          <a:ext cx="3333347" cy="3333347"/>
        </a:xfrm>
        <a:custGeom>
          <a:avLst/>
          <a:gdLst/>
          <a:ahLst/>
          <a:cxnLst/>
          <a:rect l="0" t="0" r="0" b="0"/>
          <a:pathLst>
            <a:path>
              <a:moveTo>
                <a:pt x="3191418" y="2339691"/>
              </a:moveTo>
              <a:arcTo wR="1666673" hR="1666673" stAng="1428991" swAng="1766556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685CA-5114-4611-9B81-A635EEC6BEB5}">
      <dsp:nvSpPr>
        <dsp:cNvPr id="0" name=""/>
        <dsp:cNvSpPr/>
      </dsp:nvSpPr>
      <dsp:spPr>
        <a:xfrm>
          <a:off x="2500647" y="3334004"/>
          <a:ext cx="1551905" cy="1008738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Personal working</a:t>
          </a:r>
          <a:endParaRPr lang="en-US" sz="2500" kern="1200" dirty="0"/>
        </a:p>
      </dsp:txBody>
      <dsp:txXfrm>
        <a:off x="2549890" y="3383247"/>
        <a:ext cx="1453419" cy="910252"/>
      </dsp:txXfrm>
    </dsp:sp>
    <dsp:sp modelId="{B6C77C68-A4D5-471C-84D1-781EFF86CE6D}">
      <dsp:nvSpPr>
        <dsp:cNvPr id="0" name=""/>
        <dsp:cNvSpPr/>
      </dsp:nvSpPr>
      <dsp:spPr>
        <a:xfrm>
          <a:off x="1609926" y="505026"/>
          <a:ext cx="3333347" cy="3333347"/>
        </a:xfrm>
        <a:custGeom>
          <a:avLst/>
          <a:gdLst/>
          <a:ahLst/>
          <a:cxnLst/>
          <a:rect l="0" t="0" r="0" b="0"/>
          <a:pathLst>
            <a:path>
              <a:moveTo>
                <a:pt x="676453" y="3007294"/>
              </a:moveTo>
              <a:arcTo wR="1666673" hR="1666673" stAng="7587036" swAng="1633851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BA579-AE52-4260-9F8B-DD609B8F7B45}">
      <dsp:nvSpPr>
        <dsp:cNvPr id="0" name=""/>
        <dsp:cNvSpPr/>
      </dsp:nvSpPr>
      <dsp:spPr>
        <a:xfrm>
          <a:off x="833973" y="1667330"/>
          <a:ext cx="1551905" cy="100873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Individual Report</a:t>
          </a:r>
          <a:endParaRPr lang="en-US" sz="2500" kern="1200" dirty="0"/>
        </a:p>
      </dsp:txBody>
      <dsp:txXfrm>
        <a:off x="883216" y="1716573"/>
        <a:ext cx="1453419" cy="910252"/>
      </dsp:txXfrm>
    </dsp:sp>
    <dsp:sp modelId="{833C9EA3-200D-44DE-9738-AC297B60CDBD}">
      <dsp:nvSpPr>
        <dsp:cNvPr id="0" name=""/>
        <dsp:cNvSpPr/>
      </dsp:nvSpPr>
      <dsp:spPr>
        <a:xfrm>
          <a:off x="1609926" y="505026"/>
          <a:ext cx="3333347" cy="3333347"/>
        </a:xfrm>
        <a:custGeom>
          <a:avLst/>
          <a:gdLst/>
          <a:ahLst/>
          <a:cxnLst/>
          <a:rect l="0" t="0" r="0" b="0"/>
          <a:pathLst>
            <a:path>
              <a:moveTo>
                <a:pt x="172762" y="927734"/>
              </a:moveTo>
              <a:arcTo wR="1666673" hR="1666673" stAng="12379113" swAng="1633851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DE9DA-6A36-461F-A6CB-A1F04A6BFACB}" type="datetimeFigureOut">
              <a:rPr kumimoji="1" lang="ja-JP" altLang="en-US" smtClean="0"/>
              <a:pPr/>
              <a:t>2012/4/17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countries_by_number_of_mobile_phones_in_u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"/>
          <p:cNvSpPr txBox="1">
            <a:spLocks/>
          </p:cNvSpPr>
          <p:nvPr/>
        </p:nvSpPr>
        <p:spPr>
          <a:xfrm>
            <a:off x="3581400" y="2873375"/>
            <a:ext cx="5257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Droid" pitchFamily="34" charset="0"/>
                <a:ea typeface="Droid" pitchFamily="34" charset="0"/>
                <a:cs typeface="Droid" pitchFamily="34" charset="0"/>
              </a:rPr>
              <a:t>POSTER MOBILE SHOPPING</a:t>
            </a:r>
            <a:endParaRPr lang="ja-JP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Droid" pitchFamily="34" charset="0"/>
              <a:cs typeface="Droid" pitchFamily="34" charset="0"/>
            </a:endParaRPr>
          </a:p>
        </p:txBody>
      </p:sp>
      <p:sp>
        <p:nvSpPr>
          <p:cNvPr id="7" name="サブタイトル 4"/>
          <p:cNvSpPr txBox="1">
            <a:spLocks/>
          </p:cNvSpPr>
          <p:nvPr/>
        </p:nvSpPr>
        <p:spPr>
          <a:xfrm>
            <a:off x="2971800" y="6096000"/>
            <a:ext cx="3276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600" dirty="0" smtClean="0"/>
              <a:t>Ha </a:t>
            </a:r>
            <a:r>
              <a:rPr lang="en-US" altLang="ja-JP" sz="1600" dirty="0" err="1" smtClean="0"/>
              <a:t>Noi</a:t>
            </a:r>
            <a:r>
              <a:rPr lang="en-US" altLang="ja-JP" sz="1600" dirty="0" smtClean="0"/>
              <a:t> - April 2012</a:t>
            </a:r>
            <a:endParaRPr lang="ja-JP" altLang="en-US" sz="1600" dirty="0"/>
          </a:p>
        </p:txBody>
      </p:sp>
      <p:pic>
        <p:nvPicPr>
          <p:cNvPr id="8" name="図 7" descr="172098319517878837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524" y="2417805"/>
            <a:ext cx="2286000" cy="2286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865" y="304800"/>
            <a:ext cx="3066535" cy="85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072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Introduction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Technology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choices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pic>
        <p:nvPicPr>
          <p:cNvPr id="13" name="図 7" descr="172098319517878837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605881"/>
            <a:ext cx="2286000" cy="2286000"/>
          </a:xfrm>
          <a:prstGeom prst="rect">
            <a:avLst/>
          </a:prstGeom>
        </p:spPr>
      </p:pic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2514600" y="1676400"/>
            <a:ext cx="64770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None/>
            </a:pPr>
            <a:r>
              <a:rPr lang="en-US" altLang="ja-JP" sz="2400" dirty="0" smtClean="0">
                <a:solidFill>
                  <a:srgbClr val="4C4C4C"/>
                </a:solidFill>
              </a:rPr>
              <a:t>	Android </a:t>
            </a:r>
            <a:r>
              <a:rPr lang="en-US" altLang="ja-JP" sz="2400" dirty="0">
                <a:solidFill>
                  <a:srgbClr val="4C4C4C"/>
                </a:solidFill>
              </a:rPr>
              <a:t>OS: has a wide range of </a:t>
            </a:r>
            <a:r>
              <a:rPr lang="en-US" altLang="ja-JP" sz="2400" dirty="0" smtClean="0">
                <a:solidFill>
                  <a:srgbClr val="4C4C4C"/>
                </a:solidFill>
              </a:rPr>
              <a:t>phone currently </a:t>
            </a:r>
            <a:r>
              <a:rPr lang="en-US" altLang="ja-JP" sz="2400" dirty="0">
                <a:solidFill>
                  <a:srgbClr val="4C4C4C"/>
                </a:solidFill>
              </a:rPr>
              <a:t>using from various </a:t>
            </a:r>
            <a:r>
              <a:rPr lang="en-US" altLang="ja-JP" sz="2400" dirty="0" smtClean="0">
                <a:solidFill>
                  <a:srgbClr val="4C4C4C"/>
                </a:solidFill>
              </a:rPr>
              <a:t>phone manufacturers </a:t>
            </a:r>
            <a:r>
              <a:rPr lang="en-US" altLang="ja-JP" sz="2400" dirty="0">
                <a:solidFill>
                  <a:srgbClr val="4C4C4C"/>
                </a:solidFill>
              </a:rPr>
              <a:t>(Samsung, HTC, Sony </a:t>
            </a:r>
            <a:r>
              <a:rPr lang="en-US" altLang="ja-JP" sz="2400" dirty="0" smtClean="0">
                <a:solidFill>
                  <a:srgbClr val="4C4C4C"/>
                </a:solidFill>
              </a:rPr>
              <a:t>	...)</a:t>
            </a:r>
          </a:p>
          <a:p>
            <a:pPr lvl="1" algn="just">
              <a:buNone/>
            </a:pPr>
            <a:endParaRPr lang="en-US" altLang="ja-JP" sz="2400" dirty="0">
              <a:solidFill>
                <a:srgbClr val="4C4C4C"/>
              </a:solidFill>
            </a:endParaRPr>
          </a:p>
          <a:p>
            <a:pPr lvl="1" algn="just">
              <a:buNone/>
            </a:pPr>
            <a:r>
              <a:rPr lang="en-US" altLang="ja-JP" sz="2400" dirty="0" smtClean="0">
                <a:solidFill>
                  <a:srgbClr val="4C4C4C"/>
                </a:solidFill>
              </a:rPr>
              <a:t>	Android </a:t>
            </a:r>
            <a:r>
              <a:rPr lang="en-US" altLang="ja-JP" sz="2400" dirty="0">
                <a:solidFill>
                  <a:srgbClr val="4C4C4C"/>
                </a:solidFill>
              </a:rPr>
              <a:t>has a market share of 67% of total smart phone in use in Vietnam, while </a:t>
            </a:r>
            <a:r>
              <a:rPr lang="en-US" altLang="ja-JP" sz="2400" dirty="0" err="1">
                <a:solidFill>
                  <a:srgbClr val="4C4C4C"/>
                </a:solidFill>
              </a:rPr>
              <a:t>iOS</a:t>
            </a:r>
            <a:r>
              <a:rPr lang="en-US" altLang="ja-JP" sz="2400" dirty="0">
                <a:solidFill>
                  <a:srgbClr val="4C4C4C"/>
                </a:solidFill>
              </a:rPr>
              <a:t> only has 39,3% . </a:t>
            </a:r>
            <a:endParaRPr lang="en-US" altLang="ja-JP" sz="2400" dirty="0" smtClean="0">
              <a:solidFill>
                <a:srgbClr val="4C4C4C"/>
              </a:solidFill>
            </a:endParaRPr>
          </a:p>
          <a:p>
            <a:pPr lvl="1" algn="just">
              <a:buNone/>
            </a:pPr>
            <a:endParaRPr lang="en-US" altLang="ja-JP" sz="2400" dirty="0">
              <a:solidFill>
                <a:srgbClr val="4C4C4C"/>
              </a:solidFill>
            </a:endParaRPr>
          </a:p>
          <a:p>
            <a:pPr lvl="1" algn="just">
              <a:buNone/>
            </a:pPr>
            <a:r>
              <a:rPr lang="en-US" altLang="ja-JP" sz="2400" dirty="0" smtClean="0">
                <a:solidFill>
                  <a:srgbClr val="4C4C4C"/>
                </a:solidFill>
              </a:rPr>
              <a:t>	Android </a:t>
            </a:r>
            <a:r>
              <a:rPr lang="en-US" altLang="ja-JP" sz="2400" dirty="0">
                <a:solidFill>
                  <a:srgbClr val="4C4C4C"/>
                </a:solidFill>
              </a:rPr>
              <a:t>is fast growing and becoming more and more popular with Vietnamese users.</a:t>
            </a:r>
          </a:p>
        </p:txBody>
      </p:sp>
    </p:spTree>
    <p:extLst>
      <p:ext uri="{BB962C8B-B14F-4D97-AF65-F5344CB8AC3E}">
        <p14:creationId xmlns:p14="http://schemas.microsoft.com/office/powerpoint/2010/main" xmlns="" val="2685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Introduction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Technology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choices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6629400" cy="395128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RESTful</a:t>
            </a:r>
            <a:r>
              <a:rPr lang="en-US" dirty="0" smtClean="0"/>
              <a:t> </a:t>
            </a:r>
            <a:r>
              <a:rPr lang="en-US" dirty="0" err="1" smtClean="0"/>
              <a:t>Webservice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Java SDK 1.6</a:t>
            </a:r>
            <a:endParaRPr lang="en-US" dirty="0" smtClean="0"/>
          </a:p>
          <a:p>
            <a:r>
              <a:rPr lang="en-US" dirty="0" smtClean="0"/>
              <a:t>Tools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Eclipse with Android plug-in</a:t>
            </a:r>
          </a:p>
          <a:p>
            <a:pPr lvl="1"/>
            <a:r>
              <a:rPr lang="en-US" dirty="0" smtClean="0"/>
              <a:t>Spring Source Tool</a:t>
            </a:r>
            <a:endParaRPr lang="en-US" dirty="0" smtClean="0"/>
          </a:p>
          <a:p>
            <a:pPr lvl="1"/>
            <a:r>
              <a:rPr lang="en-US" dirty="0" smtClean="0"/>
              <a:t>Android SDK version 16</a:t>
            </a:r>
            <a:endParaRPr lang="en-US" dirty="0" smtClean="0"/>
          </a:p>
          <a:p>
            <a:pPr lvl="1"/>
            <a:r>
              <a:rPr lang="en-US" dirty="0" err="1" smtClean="0"/>
              <a:t>MySQL</a:t>
            </a:r>
            <a:r>
              <a:rPr lang="en-US" dirty="0" smtClean="0"/>
              <a:t> 5.5</a:t>
            </a:r>
            <a:endParaRPr lang="en-US" dirty="0" smtClean="0"/>
          </a:p>
          <a:p>
            <a:pPr lvl="1"/>
            <a:r>
              <a:rPr lang="en-US" dirty="0" err="1" smtClean="0"/>
              <a:t>ApacheTomcat</a:t>
            </a:r>
            <a:r>
              <a:rPr lang="en-US" dirty="0" smtClean="0"/>
              <a:t> 7.0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6629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Spring MVC with </a:t>
            </a:r>
            <a:r>
              <a:rPr lang="en-US" dirty="0" err="1" smtClean="0"/>
              <a:t>IoC</a:t>
            </a:r>
            <a:r>
              <a:rPr lang="en-US" dirty="0" smtClean="0"/>
              <a:t> and 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0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0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Project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goal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4723" y="1752600"/>
            <a:ext cx="5848211" cy="3934723"/>
            <a:chOff x="1219110" y="1701683"/>
            <a:chExt cx="5848211" cy="3934723"/>
          </a:xfrm>
        </p:grpSpPr>
        <p:sp>
          <p:nvSpPr>
            <p:cNvPr id="9" name="Right Arrow 8"/>
            <p:cNvSpPr/>
            <p:nvPr/>
          </p:nvSpPr>
          <p:spPr>
            <a:xfrm rot="918178">
              <a:off x="1219110" y="2312352"/>
              <a:ext cx="1953888" cy="1262185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Time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32029" y="1701683"/>
              <a:ext cx="3935292" cy="3934723"/>
              <a:chOff x="3132029" y="1701683"/>
              <a:chExt cx="3935292" cy="3934723"/>
            </a:xfrm>
          </p:grpSpPr>
          <p:sp>
            <p:nvSpPr>
              <p:cNvPr id="11" name="Explosion 1 10"/>
              <p:cNvSpPr/>
              <p:nvPr/>
            </p:nvSpPr>
            <p:spPr>
              <a:xfrm>
                <a:off x="3132029" y="1828800"/>
                <a:ext cx="2133600" cy="2294010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Success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Down Arrow 11"/>
              <p:cNvSpPr/>
              <p:nvPr/>
            </p:nvSpPr>
            <p:spPr>
              <a:xfrm rot="3510878">
                <a:off x="5730608" y="1568400"/>
                <a:ext cx="1203429" cy="1469996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Scope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>
              <a:xfrm rot="8938674">
                <a:off x="4567860" y="3986001"/>
                <a:ext cx="1306936" cy="1650405"/>
              </a:xfrm>
              <a:prstGeom prst="downArrow">
                <a:avLst/>
              </a:prstGeom>
              <a:solidFill>
                <a:srgbClr val="00B0F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Cost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40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Process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model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724" y="1493111"/>
            <a:ext cx="7786751" cy="39349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テキスト ボックス 4"/>
          <p:cNvSpPr txBox="1"/>
          <p:nvPr/>
        </p:nvSpPr>
        <p:spPr>
          <a:xfrm>
            <a:off x="3886199" y="5715000"/>
            <a:ext cx="160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4C4C4C"/>
                </a:solidFill>
              </a:rPr>
              <a:t>Watefall</a:t>
            </a:r>
            <a:r>
              <a:rPr lang="en-US" altLang="ja-JP" dirty="0" smtClean="0">
                <a:solidFill>
                  <a:srgbClr val="4C4C4C"/>
                </a:solidFill>
              </a:rPr>
              <a:t> model</a:t>
            </a:r>
            <a:endParaRPr kumimoji="1" lang="ja-JP" altLang="en-US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6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Project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organization 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438922" y="1260519"/>
            <a:ext cx="2047478" cy="1060093"/>
            <a:chOff x="3675421" y="1448"/>
            <a:chExt cx="2047478" cy="1060093"/>
          </a:xfrm>
        </p:grpSpPr>
        <p:sp>
          <p:nvSpPr>
            <p:cNvPr id="89" name="Rectangle 88"/>
            <p:cNvSpPr/>
            <p:nvPr/>
          </p:nvSpPr>
          <p:spPr>
            <a:xfrm>
              <a:off x="3675421" y="1448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ectangle 89"/>
            <p:cNvSpPr/>
            <p:nvPr/>
          </p:nvSpPr>
          <p:spPr>
            <a:xfrm>
              <a:off x="3675421" y="1448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Vu </a:t>
              </a:r>
              <a:r>
                <a:rPr lang="en-US" sz="3100" kern="1200" dirty="0" err="1" smtClean="0"/>
                <a:t>Anh</a:t>
              </a:r>
              <a:r>
                <a:rPr lang="en-US" sz="3100" kern="1200" dirty="0" smtClean="0"/>
                <a:t> Truong</a:t>
              </a:r>
              <a:endParaRPr lang="en-US" sz="3100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429000" y="2840059"/>
            <a:ext cx="2047478" cy="1060093"/>
            <a:chOff x="1615218" y="1674040"/>
            <a:chExt cx="2047478" cy="1060093"/>
          </a:xfrm>
        </p:grpSpPr>
        <p:sp>
          <p:nvSpPr>
            <p:cNvPr id="85" name="Rectangle 84"/>
            <p:cNvSpPr/>
            <p:nvPr/>
          </p:nvSpPr>
          <p:spPr>
            <a:xfrm>
              <a:off x="1615218" y="1674040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ctangle 85"/>
            <p:cNvSpPr/>
            <p:nvPr/>
          </p:nvSpPr>
          <p:spPr>
            <a:xfrm>
              <a:off x="1615218" y="1674040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Le Hoang Dan</a:t>
              </a:r>
              <a:endParaRPr lang="en-US" sz="3100" kern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8951" y="4512651"/>
            <a:ext cx="2047478" cy="1060093"/>
            <a:chOff x="241750" y="3346632"/>
            <a:chExt cx="2047478" cy="1060093"/>
          </a:xfrm>
        </p:grpSpPr>
        <p:sp>
          <p:nvSpPr>
            <p:cNvPr id="81" name="Rectangle 80"/>
            <p:cNvSpPr/>
            <p:nvPr/>
          </p:nvSpPr>
          <p:spPr>
            <a:xfrm>
              <a:off x="241750" y="3346632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ectangle 81"/>
            <p:cNvSpPr/>
            <p:nvPr/>
          </p:nvSpPr>
          <p:spPr>
            <a:xfrm>
              <a:off x="241750" y="3346632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Nguyen Ngoc Dung</a:t>
              </a:r>
              <a:endParaRPr lang="en-US" sz="3100" kern="12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08447" y="5337168"/>
            <a:ext cx="1842730" cy="353364"/>
            <a:chOff x="651246" y="4171149"/>
            <a:chExt cx="1842730" cy="353364"/>
          </a:xfrm>
        </p:grpSpPr>
        <p:sp>
          <p:nvSpPr>
            <p:cNvPr id="79" name="Rectangle 78"/>
            <p:cNvSpPr/>
            <p:nvPr/>
          </p:nvSpPr>
          <p:spPr>
            <a:xfrm>
              <a:off x="651246" y="4171149"/>
              <a:ext cx="1842730" cy="3533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Rectangle 79"/>
            <p:cNvSpPr/>
            <p:nvPr/>
          </p:nvSpPr>
          <p:spPr>
            <a:xfrm>
              <a:off x="651246" y="4171149"/>
              <a:ext cx="1842730" cy="353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14605" rIns="58420" bIns="14605" numCol="1" spcCol="1270" anchor="ctr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QA/Tester</a:t>
              </a:r>
              <a:endParaRPr lang="en-US" sz="2300" kern="12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429000" y="4512651"/>
            <a:ext cx="2047478" cy="1060093"/>
            <a:chOff x="2988687" y="3346632"/>
            <a:chExt cx="2047478" cy="1060093"/>
          </a:xfrm>
        </p:grpSpPr>
        <p:sp>
          <p:nvSpPr>
            <p:cNvPr id="77" name="Rectangle 76"/>
            <p:cNvSpPr/>
            <p:nvPr/>
          </p:nvSpPr>
          <p:spPr>
            <a:xfrm>
              <a:off x="2988687" y="3346632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ectangle 77"/>
            <p:cNvSpPr/>
            <p:nvPr/>
          </p:nvSpPr>
          <p:spPr>
            <a:xfrm>
              <a:off x="2988687" y="3346632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Le Doan </a:t>
              </a:r>
              <a:r>
                <a:rPr lang="en-US" sz="3100" kern="1200" dirty="0" err="1" smtClean="0"/>
                <a:t>Tien</a:t>
              </a:r>
              <a:endParaRPr lang="en-US" sz="3100" kern="1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855383" y="5337168"/>
            <a:ext cx="1842730" cy="353364"/>
            <a:chOff x="3398182" y="4171149"/>
            <a:chExt cx="1842730" cy="353364"/>
          </a:xfrm>
        </p:grpSpPr>
        <p:sp>
          <p:nvSpPr>
            <p:cNvPr id="75" name="Rectangle 74"/>
            <p:cNvSpPr/>
            <p:nvPr/>
          </p:nvSpPr>
          <p:spPr>
            <a:xfrm>
              <a:off x="3398182" y="4171149"/>
              <a:ext cx="1842730" cy="3533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Rectangle 75"/>
            <p:cNvSpPr/>
            <p:nvPr/>
          </p:nvSpPr>
          <p:spPr>
            <a:xfrm>
              <a:off x="3398182" y="4171149"/>
              <a:ext cx="1842730" cy="353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14605" rIns="58420" bIns="14605" numCol="1" spcCol="1270" anchor="ctr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Developer</a:t>
              </a:r>
              <a:endParaRPr lang="en-US" sz="2300" kern="12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92824" y="4512651"/>
            <a:ext cx="2047478" cy="1060093"/>
            <a:chOff x="5735623" y="3346632"/>
            <a:chExt cx="2047478" cy="1060093"/>
          </a:xfrm>
        </p:grpSpPr>
        <p:sp>
          <p:nvSpPr>
            <p:cNvPr id="69" name="Rectangle 68"/>
            <p:cNvSpPr/>
            <p:nvPr/>
          </p:nvSpPr>
          <p:spPr>
            <a:xfrm>
              <a:off x="5735623" y="3346632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ectangle 69"/>
            <p:cNvSpPr/>
            <p:nvPr/>
          </p:nvSpPr>
          <p:spPr>
            <a:xfrm>
              <a:off x="5735623" y="3346632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Nguyen </a:t>
              </a:r>
              <a:r>
                <a:rPr lang="en-US" sz="3100" kern="1200" dirty="0" err="1" smtClean="0"/>
                <a:t>Quoc</a:t>
              </a:r>
              <a:r>
                <a:rPr lang="en-US" sz="3100" kern="1200" dirty="0" smtClean="0"/>
                <a:t> Tuan</a:t>
              </a:r>
              <a:endParaRPr lang="en-US" sz="3100" kern="1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602319" y="5337168"/>
            <a:ext cx="1842730" cy="353364"/>
            <a:chOff x="6145118" y="4171149"/>
            <a:chExt cx="1842730" cy="353364"/>
          </a:xfrm>
        </p:grpSpPr>
        <p:sp>
          <p:nvSpPr>
            <p:cNvPr id="67" name="Rectangle 66"/>
            <p:cNvSpPr/>
            <p:nvPr/>
          </p:nvSpPr>
          <p:spPr>
            <a:xfrm>
              <a:off x="6145118" y="4171149"/>
              <a:ext cx="1842730" cy="3533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ectangle 67"/>
            <p:cNvSpPr/>
            <p:nvPr/>
          </p:nvSpPr>
          <p:spPr>
            <a:xfrm>
              <a:off x="6145118" y="4171149"/>
              <a:ext cx="1842730" cy="353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14605" rIns="58420" bIns="14605" numCol="1" spcCol="1270" anchor="ctr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Developer</a:t>
              </a:r>
              <a:endParaRPr lang="en-US" sz="2300" kern="1200" dirty="0"/>
            </a:p>
          </p:txBody>
        </p:sp>
      </p:grpSp>
      <p:cxnSp>
        <p:nvCxnSpPr>
          <p:cNvPr id="98" name="Straight Connector 97"/>
          <p:cNvCxnSpPr>
            <a:stCxn id="90" idx="2"/>
            <a:endCxn id="86" idx="0"/>
          </p:cNvCxnSpPr>
          <p:nvPr/>
        </p:nvCxnSpPr>
        <p:spPr>
          <a:xfrm rot="5400000">
            <a:off x="4197977" y="2575374"/>
            <a:ext cx="519447" cy="99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4100870" y="2161236"/>
            <a:ext cx="1842730" cy="353364"/>
            <a:chOff x="4084916" y="825965"/>
            <a:chExt cx="1842730" cy="353364"/>
          </a:xfrm>
        </p:grpSpPr>
        <p:sp>
          <p:nvSpPr>
            <p:cNvPr id="100" name="Rectangle 99"/>
            <p:cNvSpPr/>
            <p:nvPr/>
          </p:nvSpPr>
          <p:spPr>
            <a:xfrm>
              <a:off x="4084916" y="825965"/>
              <a:ext cx="1842730" cy="3533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4084916" y="825965"/>
              <a:ext cx="1842730" cy="353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50800" bIns="12700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Project Manager</a:t>
              </a:r>
              <a:endParaRPr lang="en-US" sz="2000" kern="1200" dirty="0"/>
            </a:p>
          </p:txBody>
        </p:sp>
      </p:grpSp>
      <p:cxnSp>
        <p:nvCxnSpPr>
          <p:cNvPr id="103" name="Elbow Connector 102"/>
          <p:cNvCxnSpPr>
            <a:stCxn id="86" idx="2"/>
            <a:endCxn id="81" idx="0"/>
          </p:cNvCxnSpPr>
          <p:nvPr/>
        </p:nvCxnSpPr>
        <p:spPr>
          <a:xfrm rot="5400000">
            <a:off x="2781466" y="2841377"/>
            <a:ext cx="612499" cy="2730049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6" idx="2"/>
            <a:endCxn id="78" idx="0"/>
          </p:cNvCxnSpPr>
          <p:nvPr/>
        </p:nvCxnSpPr>
        <p:spPr>
          <a:xfrm rot="5400000">
            <a:off x="4146490" y="4206401"/>
            <a:ext cx="612499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86" idx="2"/>
            <a:endCxn id="70" idx="0"/>
          </p:cNvCxnSpPr>
          <p:nvPr/>
        </p:nvCxnSpPr>
        <p:spPr>
          <a:xfrm rot="16200000" flipH="1">
            <a:off x="5528402" y="2824489"/>
            <a:ext cx="612499" cy="2763824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3838496" y="3664576"/>
            <a:ext cx="1842730" cy="353364"/>
            <a:chOff x="2024714" y="2498557"/>
            <a:chExt cx="1842730" cy="353364"/>
          </a:xfrm>
        </p:grpSpPr>
        <p:sp>
          <p:nvSpPr>
            <p:cNvPr id="109" name="Rectangle 108"/>
            <p:cNvSpPr/>
            <p:nvPr/>
          </p:nvSpPr>
          <p:spPr>
            <a:xfrm>
              <a:off x="2024714" y="2498557"/>
              <a:ext cx="1842730" cy="3533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0" name="Rectangle 109"/>
            <p:cNvSpPr/>
            <p:nvPr/>
          </p:nvSpPr>
          <p:spPr>
            <a:xfrm>
              <a:off x="2024714" y="2498557"/>
              <a:ext cx="1842730" cy="353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880" tIns="13970" rIns="55880" bIns="13970" numCol="1" spcCol="1270" anchor="ctr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Tech. Lead/</a:t>
              </a:r>
              <a:r>
                <a:rPr lang="en-US" sz="2200" kern="1200" dirty="0" err="1" smtClean="0"/>
                <a:t>Dev</a:t>
              </a:r>
              <a:endParaRPr lang="en-US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386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Project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organization 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1143000" y="2743200"/>
            <a:ext cx="2047478" cy="1060093"/>
            <a:chOff x="3675421" y="1448"/>
            <a:chExt cx="2047478" cy="1060093"/>
          </a:xfrm>
        </p:grpSpPr>
        <p:sp>
          <p:nvSpPr>
            <p:cNvPr id="89" name="Rectangle 88"/>
            <p:cNvSpPr/>
            <p:nvPr/>
          </p:nvSpPr>
          <p:spPr>
            <a:xfrm>
              <a:off x="3675421" y="1448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ectangle 89"/>
            <p:cNvSpPr/>
            <p:nvPr/>
          </p:nvSpPr>
          <p:spPr>
            <a:xfrm>
              <a:off x="3675421" y="1448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Vu </a:t>
              </a:r>
              <a:r>
                <a:rPr lang="en-US" sz="3100" kern="1200" dirty="0" err="1" smtClean="0"/>
                <a:t>Anh</a:t>
              </a:r>
              <a:r>
                <a:rPr lang="en-US" sz="3100" kern="1200" dirty="0" smtClean="0"/>
                <a:t> Truong</a:t>
              </a:r>
              <a:endParaRPr lang="en-US" sz="3100" kern="1200" dirty="0"/>
            </a:p>
          </p:txBody>
        </p:sp>
      </p:grpSp>
      <p:grpSp>
        <p:nvGrpSpPr>
          <p:cNvPr id="9" name="Group 60"/>
          <p:cNvGrpSpPr/>
          <p:nvPr/>
        </p:nvGrpSpPr>
        <p:grpSpPr>
          <a:xfrm>
            <a:off x="5867400" y="2743200"/>
            <a:ext cx="2047478" cy="1060093"/>
            <a:chOff x="2988687" y="3346632"/>
            <a:chExt cx="2047478" cy="1060093"/>
          </a:xfrm>
        </p:grpSpPr>
        <p:sp>
          <p:nvSpPr>
            <p:cNvPr id="77" name="Rectangle 76"/>
            <p:cNvSpPr/>
            <p:nvPr/>
          </p:nvSpPr>
          <p:spPr>
            <a:xfrm>
              <a:off x="2988687" y="3346632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ectangle 77"/>
            <p:cNvSpPr/>
            <p:nvPr/>
          </p:nvSpPr>
          <p:spPr>
            <a:xfrm>
              <a:off x="2988687" y="3346632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Le Doan </a:t>
              </a:r>
              <a:r>
                <a:rPr lang="en-US" sz="3100" kern="1200" dirty="0" err="1" smtClean="0"/>
                <a:t>Tien</a:t>
              </a:r>
              <a:endParaRPr lang="en-US" sz="3100" kern="1200" dirty="0"/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3429000" y="2743200"/>
            <a:ext cx="2047478" cy="1060093"/>
            <a:chOff x="5735623" y="3346632"/>
            <a:chExt cx="2047478" cy="1060093"/>
          </a:xfrm>
        </p:grpSpPr>
        <p:sp>
          <p:nvSpPr>
            <p:cNvPr id="69" name="Rectangle 68"/>
            <p:cNvSpPr/>
            <p:nvPr/>
          </p:nvSpPr>
          <p:spPr>
            <a:xfrm>
              <a:off x="5735623" y="3346632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Rectangle 69"/>
            <p:cNvSpPr/>
            <p:nvPr/>
          </p:nvSpPr>
          <p:spPr>
            <a:xfrm>
              <a:off x="5735623" y="3346632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Nguyen </a:t>
              </a:r>
              <a:r>
                <a:rPr lang="en-US" sz="3100" kern="1200" dirty="0" err="1" smtClean="0"/>
                <a:t>Quoc</a:t>
              </a:r>
              <a:r>
                <a:rPr lang="en-US" sz="3100" kern="1200" dirty="0" smtClean="0"/>
                <a:t> Tuan</a:t>
              </a:r>
              <a:endParaRPr lang="en-US" sz="3100" kern="12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990600" y="2362200"/>
            <a:ext cx="46482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66800" y="2209800"/>
            <a:ext cx="1752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Android division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791200" y="2362200"/>
            <a:ext cx="22860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019800" y="2209800"/>
            <a:ext cx="1752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Web division</a:t>
            </a:r>
            <a:endParaRPr lang="en-US" dirty="0"/>
          </a:p>
        </p:txBody>
      </p:sp>
      <p:grpSp>
        <p:nvGrpSpPr>
          <p:cNvPr id="43" name="Group 58"/>
          <p:cNvGrpSpPr/>
          <p:nvPr/>
        </p:nvGrpSpPr>
        <p:grpSpPr>
          <a:xfrm>
            <a:off x="3810000" y="4724400"/>
            <a:ext cx="2047478" cy="1060093"/>
            <a:chOff x="241750" y="3346632"/>
            <a:chExt cx="2047478" cy="1060093"/>
          </a:xfrm>
        </p:grpSpPr>
        <p:sp>
          <p:nvSpPr>
            <p:cNvPr id="44" name="Rectangle 43"/>
            <p:cNvSpPr/>
            <p:nvPr/>
          </p:nvSpPr>
          <p:spPr>
            <a:xfrm>
              <a:off x="241750" y="3346632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241750" y="3346632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Nguyen Ngoc Dung</a:t>
              </a:r>
              <a:endParaRPr lang="en-US" sz="3100" kern="1200" dirty="0"/>
            </a:p>
          </p:txBody>
        </p:sp>
      </p:grpSp>
      <p:grpSp>
        <p:nvGrpSpPr>
          <p:cNvPr id="46" name="Group 59"/>
          <p:cNvGrpSpPr/>
          <p:nvPr/>
        </p:nvGrpSpPr>
        <p:grpSpPr>
          <a:xfrm>
            <a:off x="4219496" y="5548917"/>
            <a:ext cx="1842730" cy="353364"/>
            <a:chOff x="651246" y="4171149"/>
            <a:chExt cx="1842730" cy="353364"/>
          </a:xfrm>
        </p:grpSpPr>
        <p:sp>
          <p:nvSpPr>
            <p:cNvPr id="47" name="Rectangle 46"/>
            <p:cNvSpPr/>
            <p:nvPr/>
          </p:nvSpPr>
          <p:spPr>
            <a:xfrm>
              <a:off x="651246" y="4171149"/>
              <a:ext cx="1842730" cy="353364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angle 47"/>
            <p:cNvSpPr/>
            <p:nvPr/>
          </p:nvSpPr>
          <p:spPr>
            <a:xfrm>
              <a:off x="651246" y="4171149"/>
              <a:ext cx="1842730" cy="353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14605" rIns="58420" bIns="14605" numCol="1" spcCol="1270" anchor="ctr" anchorCtr="0">
              <a:noAutofit/>
            </a:bodyPr>
            <a:lstStyle/>
            <a:p>
              <a:pPr lvl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QA/Tester</a:t>
              </a:r>
              <a:endParaRPr lang="en-US" sz="2300" kern="12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3581400" y="4419600"/>
            <a:ext cx="2590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10000" y="4267200"/>
            <a:ext cx="1752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QA and Testing</a:t>
            </a:r>
            <a:endParaRPr lang="en-US" dirty="0"/>
          </a:p>
        </p:txBody>
      </p:sp>
      <p:grpSp>
        <p:nvGrpSpPr>
          <p:cNvPr id="3" name="Group 56"/>
          <p:cNvGrpSpPr/>
          <p:nvPr/>
        </p:nvGrpSpPr>
        <p:grpSpPr>
          <a:xfrm>
            <a:off x="3810000" y="1447800"/>
            <a:ext cx="2047478" cy="1060093"/>
            <a:chOff x="1615218" y="1674040"/>
            <a:chExt cx="2047478" cy="1060093"/>
          </a:xfrm>
        </p:grpSpPr>
        <p:sp>
          <p:nvSpPr>
            <p:cNvPr id="85" name="Rectangle 84"/>
            <p:cNvSpPr/>
            <p:nvPr/>
          </p:nvSpPr>
          <p:spPr>
            <a:xfrm>
              <a:off x="1615218" y="1674040"/>
              <a:ext cx="2047478" cy="1060093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ectangle 85"/>
            <p:cNvSpPr/>
            <p:nvPr/>
          </p:nvSpPr>
          <p:spPr>
            <a:xfrm>
              <a:off x="1615218" y="1674040"/>
              <a:ext cx="2047478" cy="1060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49591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dirty="0" smtClean="0"/>
                <a:t>Le Hoang Dan</a:t>
              </a:r>
              <a:endParaRPr lang="en-US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386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Milestone</a:t>
            </a:r>
            <a:endParaRPr lang="en-US" altLang="ja-JP" sz="2400" b="1" dirty="0">
              <a:solidFill>
                <a:srgbClr val="8CA338"/>
              </a:solidFill>
              <a:latin typeface="Droid" charset="0"/>
              <a:ea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0575987"/>
              </p:ext>
            </p:extLst>
          </p:nvPr>
        </p:nvGraphicFramePr>
        <p:xfrm>
          <a:off x="503832" y="1772920"/>
          <a:ext cx="8335368" cy="462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842"/>
                <a:gridCol w="2060526"/>
                <a:gridCol w="1862425"/>
                <a:gridCol w="2328575"/>
              </a:tblGrid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031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219200" y="3048000"/>
            <a:ext cx="1268106" cy="466216"/>
            <a:chOff x="1143000" y="3048000"/>
            <a:chExt cx="1143001" cy="466216"/>
          </a:xfrm>
        </p:grpSpPr>
        <p:sp>
          <p:nvSpPr>
            <p:cNvPr id="10" name="AutoShape 34"/>
            <p:cNvSpPr>
              <a:spLocks noChangeArrowheads="1"/>
            </p:cNvSpPr>
            <p:nvPr/>
          </p:nvSpPr>
          <p:spPr bwMode="auto">
            <a:xfrm>
              <a:off x="1143000" y="3048000"/>
              <a:ext cx="838200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Project plan</a:t>
              </a: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1981201" y="3048000"/>
              <a:ext cx="304800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63505" y="3581400"/>
            <a:ext cx="1170295" cy="466216"/>
            <a:chOff x="2563505" y="3581400"/>
            <a:chExt cx="1170295" cy="466216"/>
          </a:xfrm>
        </p:grpSpPr>
        <p:sp>
          <p:nvSpPr>
            <p:cNvPr id="13" name="AutoShape 34"/>
            <p:cNvSpPr>
              <a:spLocks noChangeArrowheads="1"/>
            </p:cNvSpPr>
            <p:nvPr/>
          </p:nvSpPr>
          <p:spPr bwMode="auto">
            <a:xfrm>
              <a:off x="2563505" y="3581400"/>
              <a:ext cx="865495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Requirement</a:t>
              </a:r>
              <a:endParaRPr lang="en-US" alt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429000" y="3581400"/>
              <a:ext cx="304800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29000" y="4114800"/>
            <a:ext cx="1143000" cy="457200"/>
            <a:chOff x="3429000" y="4114800"/>
            <a:chExt cx="1143000" cy="457200"/>
          </a:xfrm>
        </p:grpSpPr>
        <p:sp>
          <p:nvSpPr>
            <p:cNvPr id="17" name="AutoShape 34"/>
            <p:cNvSpPr>
              <a:spLocks noChangeArrowheads="1"/>
            </p:cNvSpPr>
            <p:nvPr/>
          </p:nvSpPr>
          <p:spPr bwMode="auto">
            <a:xfrm>
              <a:off x="3429000" y="4114800"/>
              <a:ext cx="838200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Design</a:t>
              </a: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4267200" y="4114800"/>
              <a:ext cx="304800" cy="457200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R4</a:t>
              </a:r>
            </a:p>
          </p:txBody>
        </p:sp>
      </p:grp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4648200" y="4648200"/>
            <a:ext cx="18288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Coding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77000" y="5791200"/>
            <a:ext cx="1143000" cy="466216"/>
            <a:chOff x="6324600" y="5791200"/>
            <a:chExt cx="1143000" cy="466216"/>
          </a:xfrm>
        </p:grpSpPr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7177833" y="5791200"/>
              <a:ext cx="289767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smtClean="0">
                  <a:solidFill>
                    <a:srgbClr val="FFFFFF"/>
                  </a:solidFill>
                  <a:latin typeface="+mn-lt"/>
                </a:rPr>
                <a:t>R5</a:t>
              </a:r>
              <a:endParaRPr lang="en-US" altLang="en-US" sz="1200" b="1" dirty="0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6324600" y="5791200"/>
              <a:ext cx="838200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Testing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" y="2514600"/>
            <a:ext cx="990600" cy="466216"/>
            <a:chOff x="533400" y="2514600"/>
            <a:chExt cx="914400" cy="466216"/>
          </a:xfrm>
        </p:grpSpPr>
        <p:sp>
          <p:nvSpPr>
            <p:cNvPr id="24" name="AutoShape 34"/>
            <p:cNvSpPr>
              <a:spLocks noChangeArrowheads="1"/>
            </p:cNvSpPr>
            <p:nvPr/>
          </p:nvSpPr>
          <p:spPr bwMode="auto">
            <a:xfrm>
              <a:off x="533400" y="2514600"/>
              <a:ext cx="609600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ja-JP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Intro</a:t>
              </a:r>
              <a:endParaRPr lang="en-US" alt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1143001" y="2514600"/>
              <a:ext cx="304799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R1</a:t>
              </a:r>
            </a:p>
          </p:txBody>
        </p:sp>
      </p:grp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4648200" y="5181600"/>
            <a:ext cx="1828800" cy="457200"/>
          </a:xfrm>
          <a:prstGeom prst="homePlate">
            <a:avLst>
              <a:gd name="adj" fmla="val 2249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90000"/>
              </a:lnSpc>
              <a:spcBef>
                <a:spcPct val="40000"/>
              </a:spcBef>
              <a:buClr>
                <a:srgbClr val="E77817"/>
              </a:buClr>
              <a:buSzPct val="120000"/>
              <a:defRPr/>
            </a:pPr>
            <a:r>
              <a:rPr lang="en-US" altLang="en-US" sz="1200" b="1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Unit testing</a:t>
            </a:r>
            <a:endParaRPr lang="en-US" alt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696200" y="5791200"/>
            <a:ext cx="1115704" cy="466216"/>
            <a:chOff x="7543800" y="5791200"/>
            <a:chExt cx="1268104" cy="466216"/>
          </a:xfrm>
        </p:grpSpPr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8522137" y="5791200"/>
              <a:ext cx="289767" cy="466216"/>
            </a:xfrm>
            <a:prstGeom prst="chevron">
              <a:avLst>
                <a:gd name="adj" fmla="val 18181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i="1">
                  <a:solidFill>
                    <a:srgbClr val="5E93AE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b="1" dirty="0" smtClean="0">
                  <a:solidFill>
                    <a:srgbClr val="FFFFFF"/>
                  </a:solidFill>
                  <a:latin typeface="+mn-lt"/>
                </a:rPr>
                <a:t>R6</a:t>
              </a:r>
            </a:p>
          </p:txBody>
        </p:sp>
        <p:sp>
          <p:nvSpPr>
            <p:cNvPr id="29" name="AutoShape 34"/>
            <p:cNvSpPr>
              <a:spLocks noChangeArrowheads="1"/>
            </p:cNvSpPr>
            <p:nvPr/>
          </p:nvSpPr>
          <p:spPr bwMode="auto">
            <a:xfrm>
              <a:off x="7543800" y="5791200"/>
              <a:ext cx="963304" cy="457200"/>
            </a:xfrm>
            <a:prstGeom prst="homePlate">
              <a:avLst>
                <a:gd name="adj" fmla="val 2249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User</a:t>
              </a:r>
            </a:p>
            <a:p>
              <a:pPr marL="228600" indent="-228600">
                <a:lnSpc>
                  <a:spcPct val="90000"/>
                </a:lnSpc>
                <a:spcBef>
                  <a:spcPct val="40000"/>
                </a:spcBef>
                <a:buClr>
                  <a:srgbClr val="E77817"/>
                </a:buClr>
                <a:buSzPct val="120000"/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1200" b="1" dirty="0" smtClean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 Manual</a:t>
              </a:r>
              <a:endParaRPr lang="en-US" alt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552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Project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Plan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00200"/>
            <a:ext cx="6706809" cy="40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2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Time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management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435009625"/>
              </p:ext>
            </p:extLst>
          </p:nvPr>
        </p:nvGraphicFramePr>
        <p:xfrm>
          <a:off x="1447800" y="1676400"/>
          <a:ext cx="6553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386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Project Team</a:t>
            </a:r>
            <a:endParaRPr kumimoji="1" lang="ja-JP" altLang="en-US" sz="3600" b="1" dirty="0">
              <a:solidFill>
                <a:srgbClr val="8CA338"/>
              </a:solidFill>
              <a:latin typeface="Droid" charset="0"/>
              <a:ea typeface="Arial Unicode MS" pitchFamily="50" charset="-128"/>
              <a:cs typeface="Droid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b="1" dirty="0" smtClean="0">
                <a:solidFill>
                  <a:srgbClr val="4C4C4C"/>
                </a:solidFill>
                <a:cs typeface="Tahoma" pitchFamily="34" charset="0"/>
              </a:rPr>
              <a:t>	Supervisor</a:t>
            </a:r>
            <a:r>
              <a:rPr lang="en-US" altLang="ja-JP" sz="2800" b="1" dirty="0" smtClean="0">
                <a:solidFill>
                  <a:srgbClr val="4C4C4C"/>
                </a:solidFill>
                <a:cs typeface="Tahoma" pitchFamily="34" charset="0"/>
              </a:rPr>
              <a:t>s:</a:t>
            </a:r>
          </a:p>
          <a:p>
            <a:pPr>
              <a:buNone/>
            </a:pP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kumimoji="1"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Mr. </a:t>
            </a:r>
            <a:r>
              <a:rPr kumimoji="1"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Phan</a:t>
            </a:r>
            <a:r>
              <a:rPr kumimoji="1"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 </a:t>
            </a:r>
            <a:r>
              <a:rPr kumimoji="1"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Duy</a:t>
            </a:r>
            <a:r>
              <a:rPr kumimoji="1"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 Hung</a:t>
            </a:r>
          </a:p>
          <a:p>
            <a:pPr>
              <a:buNone/>
            </a:pPr>
            <a:endParaRPr kumimoji="1" lang="en-US" altLang="ja-JP" sz="2000" dirty="0">
              <a:solidFill>
                <a:srgbClr val="4C4C4C"/>
              </a:solidFill>
              <a:cs typeface="Tahoma" pitchFamily="34" charset="0"/>
            </a:endParaRPr>
          </a:p>
          <a:p>
            <a:pPr>
              <a:buNone/>
            </a:pPr>
            <a:r>
              <a:rPr lang="en-US" altLang="ja-JP" sz="2800" b="1" dirty="0" smtClean="0">
                <a:solidFill>
                  <a:srgbClr val="4C4C4C"/>
                </a:solidFill>
                <a:cs typeface="Tahoma" pitchFamily="34" charset="0"/>
              </a:rPr>
              <a:t>	PMS Team: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	Vu </a:t>
            </a:r>
            <a:r>
              <a:rPr lang="en-US" altLang="ja-JP" sz="2400" dirty="0" err="1">
                <a:solidFill>
                  <a:srgbClr val="4C4C4C"/>
                </a:solidFill>
                <a:cs typeface="Tahoma" pitchFamily="34" charset="0"/>
              </a:rPr>
              <a:t>Anh</a:t>
            </a: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 Truong		- 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00418</a:t>
            </a:r>
          </a:p>
          <a:p>
            <a:pPr>
              <a:buNone/>
            </a:pP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Le Hoang Dan		- 01367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	Nguyen </a:t>
            </a:r>
            <a:r>
              <a:rPr lang="en-US" altLang="ja-JP" sz="2400" dirty="0" err="1">
                <a:solidFill>
                  <a:srgbClr val="4C4C4C"/>
                </a:solidFill>
                <a:cs typeface="Tahoma" pitchFamily="34" charset="0"/>
              </a:rPr>
              <a:t>Quoc</a:t>
            </a: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 Tuan 	- 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00406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Le Doan </a:t>
            </a:r>
            <a:r>
              <a:rPr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Tien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	- 00497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Nguyen Ngoc Dung	- 00588</a:t>
            </a:r>
          </a:p>
          <a:p>
            <a:pPr>
              <a:buNone/>
            </a:pPr>
            <a:endParaRPr kumimoji="1" lang="ja-JP" altLang="en-US" sz="2400" dirty="0">
              <a:solidFill>
                <a:srgbClr val="4C4C4C"/>
              </a:solidFill>
              <a:latin typeface="Candar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Risk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Management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1752600"/>
            <a:ext cx="285750" cy="381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457200" y="2057400"/>
            <a:ext cx="3657600" cy="533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New Technology</a:t>
            </a:r>
          </a:p>
        </p:txBody>
      </p:sp>
      <p:sp>
        <p:nvSpPr>
          <p:cNvPr id="11" name="Oval 10"/>
          <p:cNvSpPr/>
          <p:nvPr/>
        </p:nvSpPr>
        <p:spPr>
          <a:xfrm>
            <a:off x="152400" y="2667000"/>
            <a:ext cx="28575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2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457200" y="2971800"/>
            <a:ext cx="3657600" cy="4572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Requirement </a:t>
            </a:r>
            <a:r>
              <a:rPr lang="en-US" sz="2400" dirty="0" smtClean="0"/>
              <a:t>unclear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52400" y="3581400"/>
            <a:ext cx="28575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3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457200" y="3886200"/>
            <a:ext cx="3657600" cy="5334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Time Management</a:t>
            </a:r>
          </a:p>
        </p:txBody>
      </p:sp>
      <p:sp>
        <p:nvSpPr>
          <p:cNvPr id="15" name="Oval 14"/>
          <p:cNvSpPr/>
          <p:nvPr/>
        </p:nvSpPr>
        <p:spPr>
          <a:xfrm>
            <a:off x="152400" y="4495800"/>
            <a:ext cx="28575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4</a:t>
            </a:r>
          </a:p>
        </p:txBody>
      </p:sp>
      <p:sp>
        <p:nvSpPr>
          <p:cNvPr id="16" name="Round Diagonal Corner Rectangle 15"/>
          <p:cNvSpPr/>
          <p:nvPr/>
        </p:nvSpPr>
        <p:spPr>
          <a:xfrm>
            <a:off x="457200" y="4800600"/>
            <a:ext cx="3657600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Management </a:t>
            </a:r>
            <a:r>
              <a:rPr lang="en-US" sz="2400" dirty="0"/>
              <a:t>Experience</a:t>
            </a:r>
          </a:p>
        </p:txBody>
      </p:sp>
      <p:sp>
        <p:nvSpPr>
          <p:cNvPr id="17" name="Oval 16"/>
          <p:cNvSpPr/>
          <p:nvPr/>
        </p:nvSpPr>
        <p:spPr>
          <a:xfrm>
            <a:off x="4953000" y="1752600"/>
            <a:ext cx="285750" cy="381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1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5257800" y="2057400"/>
            <a:ext cx="3657600" cy="53340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Study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4953000" y="2667000"/>
            <a:ext cx="285750" cy="381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2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5257800" y="2971800"/>
            <a:ext cx="3657600" cy="4572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Clarify requirement</a:t>
            </a:r>
          </a:p>
        </p:txBody>
      </p:sp>
      <p:sp>
        <p:nvSpPr>
          <p:cNvPr id="21" name="Oval 20"/>
          <p:cNvSpPr/>
          <p:nvPr/>
        </p:nvSpPr>
        <p:spPr>
          <a:xfrm>
            <a:off x="4953000" y="3581400"/>
            <a:ext cx="285750" cy="381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3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5257800" y="3886200"/>
            <a:ext cx="3657600" cy="533400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Team Rules</a:t>
            </a:r>
          </a:p>
        </p:txBody>
      </p:sp>
      <p:sp>
        <p:nvSpPr>
          <p:cNvPr id="23" name="Oval 22"/>
          <p:cNvSpPr/>
          <p:nvPr/>
        </p:nvSpPr>
        <p:spPr>
          <a:xfrm>
            <a:off x="4953000" y="4495800"/>
            <a:ext cx="285750" cy="381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4</a:t>
            </a:r>
          </a:p>
        </p:txBody>
      </p:sp>
      <p:sp>
        <p:nvSpPr>
          <p:cNvPr id="24" name="Round Diagonal Corner Rectangle 23"/>
          <p:cNvSpPr/>
          <p:nvPr/>
        </p:nvSpPr>
        <p:spPr>
          <a:xfrm>
            <a:off x="5257800" y="4800600"/>
            <a:ext cx="3657600" cy="5334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Supervisor’s advices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4114799" y="2133600"/>
            <a:ext cx="812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114799" y="3048000"/>
            <a:ext cx="812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114799" y="3962400"/>
            <a:ext cx="812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114799" y="4876800"/>
            <a:ext cx="812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Communicate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tools</a:t>
            </a: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pic>
        <p:nvPicPr>
          <p:cNvPr id="10" name="Picture 3" descr="C:\Users\Steven\Desktop\sk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2754" y="1014523"/>
            <a:ext cx="1792941" cy="1143000"/>
          </a:xfrm>
          <a:prstGeom prst="rect">
            <a:avLst/>
          </a:prstGeom>
          <a:noFill/>
        </p:spPr>
      </p:pic>
      <p:pic>
        <p:nvPicPr>
          <p:cNvPr id="11" name="Picture 4" descr="C:\Users\Steven\Desktop\yaho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432" y="2437956"/>
            <a:ext cx="1402080" cy="1524000"/>
          </a:xfrm>
          <a:prstGeom prst="rect">
            <a:avLst/>
          </a:prstGeom>
          <a:noFill/>
        </p:spPr>
      </p:pic>
      <p:pic>
        <p:nvPicPr>
          <p:cNvPr id="12" name="Picture 5" descr="C:\Users\Steven\Desktop\cellph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325864"/>
            <a:ext cx="1595437" cy="19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ight Arrow 13"/>
          <p:cNvSpPr/>
          <p:nvPr/>
        </p:nvSpPr>
        <p:spPr>
          <a:xfrm>
            <a:off x="5466354" y="1295400"/>
            <a:ext cx="1676400" cy="19812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keep track with the team’s work everywhere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85800" y="1226286"/>
            <a:ext cx="3048000" cy="1974114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 times per </a:t>
            </a:r>
            <a:r>
              <a:rPr lang="en-US" dirty="0" smtClean="0"/>
              <a:t>week meeting 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21051940">
            <a:off x="533400" y="4114800"/>
            <a:ext cx="1676400" cy="169570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Daily report, problem sharing , etc.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>
          <a:xfrm rot="1703837">
            <a:off x="5105399" y="4068713"/>
            <a:ext cx="2037354" cy="1219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Emergency case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276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64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Project management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Team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rules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282456"/>
            <a:ext cx="2378983" cy="2766060"/>
          </a:xfrm>
          <a:prstGeom prst="rect">
            <a:avLst/>
          </a:prstGeom>
        </p:spPr>
      </p:pic>
      <p:sp>
        <p:nvSpPr>
          <p:cNvPr id="10" name="Explosion 1 9"/>
          <p:cNvSpPr/>
          <p:nvPr/>
        </p:nvSpPr>
        <p:spPr>
          <a:xfrm>
            <a:off x="5105400" y="1912089"/>
            <a:ext cx="1371600" cy="1219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5-10k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728" y="1298522"/>
            <a:ext cx="1935256" cy="2109788"/>
          </a:xfrm>
          <a:prstGeom prst="rect">
            <a:avLst/>
          </a:prstGeom>
        </p:spPr>
      </p:pic>
      <p:sp>
        <p:nvSpPr>
          <p:cNvPr id="12" name="Explosion 1 11"/>
          <p:cNvSpPr/>
          <p:nvPr/>
        </p:nvSpPr>
        <p:spPr>
          <a:xfrm>
            <a:off x="2012092" y="3352800"/>
            <a:ext cx="1338262" cy="1143000"/>
          </a:xfrm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5k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5092" y="4171029"/>
            <a:ext cx="1867878" cy="13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800" b="1" dirty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Requirement </a:t>
            </a: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/>
            </a:r>
            <a:b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</a:b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Specification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2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Requirement Specification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Web application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1295400" y="3124200"/>
            <a:ext cx="4267200" cy="15240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Supplier: </a:t>
            </a:r>
          </a:p>
          <a:p>
            <a:pPr marL="742950" lvl="2" indent="-342900"/>
            <a:r>
              <a:rPr lang="en-US" dirty="0" smtClean="0"/>
              <a:t>Manage Products</a:t>
            </a:r>
          </a:p>
          <a:p>
            <a:pPr marL="742950" lvl="2" indent="-342900"/>
            <a:r>
              <a:rPr lang="en-US" dirty="0" smtClean="0"/>
              <a:t>Manage Orders status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81000" y="1295400"/>
            <a:ext cx="4572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CRUD operation</a:t>
            </a:r>
            <a:endParaRPr kumimoji="1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295400" y="2057400"/>
            <a:ext cx="4267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Administrator: </a:t>
            </a:r>
          </a:p>
          <a:p>
            <a:pPr marL="74295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 users</a:t>
            </a:r>
          </a:p>
        </p:txBody>
      </p:sp>
    </p:spTree>
    <p:extLst>
      <p:ext uri="{BB962C8B-B14F-4D97-AF65-F5344CB8AC3E}">
        <p14:creationId xmlns:p14="http://schemas.microsoft.com/office/powerpoint/2010/main" xmlns="" val="33601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Requirement Specification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Android application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0"/>
            <a:ext cx="37433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56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Requirement Specification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Non-Functional requirement 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373" y="1752600"/>
            <a:ext cx="3810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Reliability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Availability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Maintainability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800" b="1" dirty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Design </a:t>
            </a: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/>
            </a:r>
            <a:b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</a:b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and </a:t>
            </a:r>
            <a:b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</a:b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Implementation 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9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00150"/>
            <a:ext cx="7086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System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Overview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028" y="1981200"/>
            <a:ext cx="1744903" cy="2320925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033" y="4574060"/>
            <a:ext cx="3153767" cy="19306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3"/>
          <p:cNvSpPr txBox="1"/>
          <p:nvPr/>
        </p:nvSpPr>
        <p:spPr>
          <a:xfrm>
            <a:off x="5774515" y="5297268"/>
            <a:ext cx="1505540" cy="646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Web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/>
              </a:rPr>
              <a:t>Application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 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1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</a:t>
            </a:r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Web Application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Overview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76350"/>
            <a:ext cx="6096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659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Table of content</a:t>
            </a:r>
            <a:endParaRPr kumimoji="1" lang="ja-JP" altLang="en-US" sz="36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1334022"/>
            <a:ext cx="8534400" cy="4953000"/>
            <a:chOff x="381000" y="1066800"/>
            <a:chExt cx="8534400" cy="5562600"/>
          </a:xfrm>
        </p:grpSpPr>
        <p:graphicFrame>
          <p:nvGraphicFramePr>
            <p:cNvPr id="4" name="Diagram 3"/>
            <p:cNvGraphicFramePr/>
            <p:nvPr/>
          </p:nvGraphicFramePr>
          <p:xfrm>
            <a:off x="381000" y="1066800"/>
            <a:ext cx="8534400" cy="5562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12"/>
            <p:cNvSpPr txBox="1">
              <a:spLocks noChangeArrowheads="1"/>
            </p:cNvSpPr>
            <p:nvPr/>
          </p:nvSpPr>
          <p:spPr bwMode="auto">
            <a:xfrm>
              <a:off x="609600" y="137160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1</a:t>
              </a:r>
            </a:p>
          </p:txBody>
        </p:sp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1066800" y="213360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2</a:t>
              </a: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1341120" y="288798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3</a:t>
              </a:r>
            </a:p>
          </p:txBody>
        </p:sp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1394460" y="363474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4</a:t>
              </a:r>
            </a:p>
          </p:txBody>
        </p:sp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1333500" y="439674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5</a:t>
              </a:r>
            </a:p>
          </p:txBody>
        </p: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1066800" y="518160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6</a:t>
              </a: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609600" y="593598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Android application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276350"/>
            <a:ext cx="67246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19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QR </a:t>
            </a:r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Encoding algorithm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34099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343400" y="1828800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-&gt; 0010 </a:t>
            </a:r>
            <a:r>
              <a:rPr lang="en-US" dirty="0" smtClean="0"/>
              <a:t>00000100001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67200" y="1143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1|sua </a:t>
            </a:r>
            <a:r>
              <a:rPr lang="en-US" sz="1600" dirty="0" err="1" smtClean="0"/>
              <a:t>vinamilk|big</a:t>
            </a:r>
            <a:r>
              <a:rPr lang="en-US" sz="1600" dirty="0" smtClean="0"/>
              <a:t> </a:t>
            </a:r>
            <a:r>
              <a:rPr lang="en-US" sz="1600" dirty="0" err="1" smtClean="0"/>
              <a:t>C|Sua</a:t>
            </a:r>
            <a:r>
              <a:rPr lang="en-US" sz="1600" dirty="0" smtClean="0"/>
              <a:t> rat </a:t>
            </a:r>
            <a:r>
              <a:rPr lang="en-US" sz="1600" dirty="0" err="1" smtClean="0"/>
              <a:t>ngon</a:t>
            </a:r>
            <a:r>
              <a:rPr lang="en-US" sz="1600" dirty="0" smtClean="0"/>
              <a:t> Length = 33 </a:t>
            </a:r>
          </a:p>
          <a:p>
            <a:r>
              <a:rPr lang="en-US" sz="1600" dirty="0" smtClean="0"/>
              <a:t>-&gt; level 10 – 26, 11 bit long: 00000100001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2209800"/>
            <a:ext cx="487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-&gt; Split content to 2 characters </a:t>
            </a:r>
            <a:r>
              <a:rPr lang="en-US" sz="1600" dirty="0" smtClean="0"/>
              <a:t>per </a:t>
            </a:r>
            <a:r>
              <a:rPr lang="en-US" sz="1600" dirty="0" smtClean="0"/>
              <a:t>unit</a:t>
            </a:r>
          </a:p>
          <a:p>
            <a:r>
              <a:rPr lang="en-US" sz="1600" dirty="0" smtClean="0"/>
              <a:t>-&gt; First </a:t>
            </a:r>
            <a:r>
              <a:rPr lang="en-US" sz="1600" dirty="0" smtClean="0"/>
              <a:t>value increase 45 times and second value is added to </a:t>
            </a:r>
            <a:r>
              <a:rPr lang="en-US" sz="1600" dirty="0" smtClean="0"/>
              <a:t>it:</a:t>
            </a:r>
          </a:p>
          <a:p>
            <a:r>
              <a:rPr lang="en-US" sz="1600" dirty="0" smtClean="0"/>
              <a:t>                                             1|                </a:t>
            </a:r>
            <a:r>
              <a:rPr lang="en-US" sz="1600" dirty="0" err="1" smtClean="0"/>
              <a:t>su</a:t>
            </a:r>
            <a:r>
              <a:rPr lang="en-US" sz="1600" dirty="0" smtClean="0"/>
              <a:t>                     …</a:t>
            </a:r>
          </a:p>
          <a:p>
            <a:r>
              <a:rPr lang="en-US" sz="1600" dirty="0" smtClean="0"/>
              <a:t>		     1*45 + 45   28*45+30       …</a:t>
            </a:r>
          </a:p>
          <a:p>
            <a:r>
              <a:rPr lang="en-US" sz="1600" dirty="0" smtClean="0"/>
              <a:t>-&gt; 11 bit long binary</a:t>
            </a:r>
          </a:p>
          <a:p>
            <a:r>
              <a:rPr lang="en-US" sz="1600" dirty="0" smtClean="0"/>
              <a:t>   0010 </a:t>
            </a:r>
            <a:r>
              <a:rPr lang="en-US" sz="1600" dirty="0" smtClean="0"/>
              <a:t>00000100001 </a:t>
            </a:r>
            <a:r>
              <a:rPr lang="en-US" sz="1600" b="1" dirty="0" smtClean="0"/>
              <a:t>00001011010 </a:t>
            </a:r>
            <a:r>
              <a:rPr lang="en-US" sz="1600" b="1" dirty="0" smtClean="0"/>
              <a:t>10100001010 </a:t>
            </a:r>
            <a:r>
              <a:rPr lang="en-US" sz="1600" dirty="0" smtClean="0"/>
              <a:t>…</a:t>
            </a:r>
          </a:p>
          <a:p>
            <a:r>
              <a:rPr lang="en-US" sz="1600" dirty="0" smtClean="0"/>
              <a:t>-&gt; delimited by 8bit</a:t>
            </a:r>
          </a:p>
          <a:p>
            <a:r>
              <a:rPr lang="en-US" sz="1600" dirty="0" smtClean="0"/>
              <a:t>   00100000 01000010 00010110 10101000 01010 …  </a:t>
            </a:r>
          </a:p>
          <a:p>
            <a:r>
              <a:rPr lang="en-US" sz="1600" dirty="0" smtClean="0"/>
              <a:t>-&gt; if data length &lt; 8, pad 0 to end</a:t>
            </a:r>
          </a:p>
          <a:p>
            <a:r>
              <a:rPr lang="en-US" sz="1600" dirty="0" smtClean="0"/>
              <a:t>-&gt; if count of code words is less than symbol's capacity </a:t>
            </a:r>
            <a:r>
              <a:rPr lang="en-US" sz="1600" dirty="0" smtClean="0"/>
              <a:t> put </a:t>
            </a:r>
            <a:r>
              <a:rPr lang="en-US" sz="1600" dirty="0" smtClean="0"/>
              <a:t>"11101100" and "00010001" until full capacity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-&gt; apply </a:t>
            </a:r>
            <a:r>
              <a:rPr lang="en-US" sz="1600" dirty="0" smtClean="0"/>
              <a:t>Reed-Solomon error </a:t>
            </a:r>
            <a:r>
              <a:rPr lang="en-US" sz="1600" dirty="0" smtClean="0"/>
              <a:t>correcting</a:t>
            </a:r>
            <a:endParaRPr lang="en-US" sz="1600" dirty="0" smtClean="0"/>
          </a:p>
          <a:p>
            <a:r>
              <a:rPr lang="en-US" sz="1600" dirty="0" smtClean="0"/>
              <a:t>-&gt; Choose mask pattern</a:t>
            </a:r>
          </a:p>
          <a:p>
            <a:r>
              <a:rPr lang="en-US" sz="1600" dirty="0" smtClean="0"/>
              <a:t>-&gt; Show format information (L in our case)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194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QR </a:t>
            </a:r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Encoding algorithm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32575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94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Testing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5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Testing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Test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stage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4675803"/>
              </p:ext>
            </p:extLst>
          </p:nvPr>
        </p:nvGraphicFramePr>
        <p:xfrm>
          <a:off x="838200" y="2286000"/>
          <a:ext cx="7315202" cy="2506785"/>
        </p:xfrm>
        <a:graphic>
          <a:graphicData uri="http://schemas.openxmlformats.org/drawingml/2006/table">
            <a:tbl>
              <a:tblPr/>
              <a:tblGrid>
                <a:gridCol w="2570552"/>
                <a:gridCol w="1598602"/>
                <a:gridCol w="1598602"/>
                <a:gridCol w="1547446"/>
              </a:tblGrid>
              <a:tr h="4403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Type of Tests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Stage of Test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Integration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System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6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Functional Tests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User Interface Tests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Data Volume Tests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22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Testing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Test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schedule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702563"/>
              </p:ext>
            </p:extLst>
          </p:nvPr>
        </p:nvGraphicFramePr>
        <p:xfrm>
          <a:off x="609600" y="2133600"/>
          <a:ext cx="7543800" cy="2340708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  <a:gridCol w="2514600"/>
              </a:tblGrid>
              <a:tr h="585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Test Schedule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Start Date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End Date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5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Unit Testing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01/03/2012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23/03/2012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Integration Testing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20/03/2012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25/03/2012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System Testing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25/03/2012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12/04/2012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944" marR="63944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46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Testing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Test plan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7703514"/>
              </p:ext>
            </p:extLst>
          </p:nvPr>
        </p:nvGraphicFramePr>
        <p:xfrm>
          <a:off x="265810" y="1533585"/>
          <a:ext cx="8612380" cy="4867215"/>
        </p:xfrm>
        <a:graphic>
          <a:graphicData uri="http://schemas.openxmlformats.org/drawingml/2006/table">
            <a:tbl>
              <a:tblPr/>
              <a:tblGrid>
                <a:gridCol w="1238620"/>
                <a:gridCol w="1761533"/>
                <a:gridCol w="1267047"/>
                <a:gridCol w="914400"/>
                <a:gridCol w="942753"/>
                <a:gridCol w="838200"/>
                <a:gridCol w="762000"/>
                <a:gridCol w="887827"/>
              </a:tblGrid>
              <a:tr h="7620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Component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Module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testcase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Tester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Plan start date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Plan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finish date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Actual start date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Actual finish date  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91732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Web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Application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Main menu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Product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management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Order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management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Account management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Black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list management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QR</a:t>
                      </a:r>
                      <a:r>
                        <a:rPr lang="en-US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decode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2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Android Application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Main menu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Account management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Order management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QR scan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  <a:cs typeface="Times New Roman"/>
                        </a:rPr>
                        <a:t>DungNN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46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Testing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How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to test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5" descr="JIRA Default Workf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5271"/>
            <a:ext cx="7369175" cy="47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30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Result and Future</a:t>
            </a:r>
          </a:p>
        </p:txBody>
      </p:sp>
    </p:spTree>
    <p:extLst>
      <p:ext uri="{BB962C8B-B14F-4D97-AF65-F5344CB8AC3E}">
        <p14:creationId xmlns:p14="http://schemas.microsoft.com/office/powerpoint/2010/main" xmlns="" val="19785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latin typeface="Droid" charset="0"/>
                <a:ea typeface="Droid" charset="0"/>
                <a:cs typeface="Droid" charset="0"/>
              </a:rPr>
              <a:t>Result and Future</a:t>
            </a: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Requirement specify </a:t>
            </a:r>
          </a:p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Team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45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Introduction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4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Demo 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8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QA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3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8400" y="29718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roid" pitchFamily="34" charset="0"/>
                <a:ea typeface="Droid" pitchFamily="34" charset="0"/>
                <a:cs typeface="Droid" pitchFamily="34" charset="0"/>
              </a:rPr>
              <a:t>THANK YOU </a:t>
            </a:r>
            <a:br>
              <a:rPr kumimoji="1" lang="en-US" altLang="ja-JP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roid" pitchFamily="34" charset="0"/>
                <a:ea typeface="Droid" pitchFamily="34" charset="0"/>
                <a:cs typeface="Droid" pitchFamily="34" charset="0"/>
              </a:rPr>
            </a:br>
            <a:r>
              <a:rPr kumimoji="1" lang="en-US" altLang="ja-JP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roid" pitchFamily="34" charset="0"/>
                <a:ea typeface="Droid" pitchFamily="34" charset="0"/>
                <a:cs typeface="Droid" pitchFamily="34" charset="0"/>
              </a:rPr>
              <a:t>FOR </a:t>
            </a:r>
            <a:br>
              <a:rPr kumimoji="1" lang="en-US" altLang="ja-JP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roid" pitchFamily="34" charset="0"/>
                <a:ea typeface="Droid" pitchFamily="34" charset="0"/>
                <a:cs typeface="Droid" pitchFamily="34" charset="0"/>
              </a:rPr>
            </a:br>
            <a:r>
              <a:rPr kumimoji="1" lang="en-US" altLang="ja-JP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roid" pitchFamily="34" charset="0"/>
                <a:ea typeface="Droid" pitchFamily="34" charset="0"/>
                <a:cs typeface="Droid" pitchFamily="34" charset="0"/>
              </a:rPr>
              <a:t>LISTENING</a:t>
            </a:r>
            <a:endParaRPr kumimoji="1" lang="ja-JP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roid" pitchFamily="34" charset="0"/>
              <a:cs typeface="Droi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Introduction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Background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b="1" dirty="0" smtClean="0">
                <a:solidFill>
                  <a:srgbClr val="8CA338"/>
                </a:solidFill>
              </a:rPr>
              <a:t>Mobile shopping </a:t>
            </a:r>
            <a:r>
              <a:rPr lang="en-US" altLang="ja-JP" sz="2400" dirty="0" smtClean="0">
                <a:solidFill>
                  <a:srgbClr val="4C4C4C"/>
                </a:solidFill>
              </a:rPr>
              <a:t>has </a:t>
            </a:r>
            <a:r>
              <a:rPr lang="en-US" altLang="ja-JP" sz="2400" dirty="0" smtClean="0">
                <a:solidFill>
                  <a:srgbClr val="4C4C4C"/>
                </a:solidFill>
              </a:rPr>
              <a:t>became </a:t>
            </a:r>
            <a:r>
              <a:rPr lang="en-US" altLang="ja-JP" sz="2400" b="1" dirty="0" smtClean="0">
                <a:solidFill>
                  <a:srgbClr val="4C4C4C"/>
                </a:solidFill>
              </a:rPr>
              <a:t>familiar</a:t>
            </a:r>
          </a:p>
          <a:p>
            <a:pPr marL="457200" lvl="1" indent="0">
              <a:buNone/>
            </a:pPr>
            <a:endParaRPr lang="en-US" altLang="ja-JP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ja-JP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ja-JP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ja-JP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ja-JP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ja-JP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None/>
            </a:pPr>
            <a:r>
              <a:rPr lang="en-US" altLang="ja-JP" dirty="0" smtClean="0">
                <a:solidFill>
                  <a:srgbClr val="4C4C4C"/>
                </a:solidFill>
              </a:rPr>
              <a:t>	</a:t>
            </a:r>
          </a:p>
          <a:p>
            <a:pPr lvl="1" algn="ctr">
              <a:buFont typeface="Arial" pitchFamily="34" charset="0"/>
              <a:buNone/>
            </a:pPr>
            <a:endParaRPr lang="en-US" altLang="ja-JP" sz="2400" dirty="0" smtClean="0">
              <a:solidFill>
                <a:srgbClr val="4C4C4C"/>
              </a:solidFill>
            </a:endParaRPr>
          </a:p>
          <a:p>
            <a:pPr lvl="1" algn="ctr">
              <a:buFont typeface="Arial" pitchFamily="34" charset="0"/>
              <a:buNone/>
            </a:pPr>
            <a:r>
              <a:rPr lang="en-US" altLang="ja-JP" sz="2400" dirty="0" smtClean="0">
                <a:solidFill>
                  <a:srgbClr val="4C4C4C"/>
                </a:solidFill>
              </a:rPr>
              <a:t>in Japan, more than 60% experienced mobile shopping</a:t>
            </a:r>
            <a:endParaRPr lang="en-US" altLang="ja-JP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None/>
            </a:pPr>
            <a:endParaRPr lang="en-US" altLang="ja-JP" dirty="0" smtClean="0">
              <a:solidFill>
                <a:srgbClr val="4C4C4C"/>
              </a:solidFill>
            </a:endParaRPr>
          </a:p>
        </p:txBody>
      </p:sp>
      <p:pic>
        <p:nvPicPr>
          <p:cNvPr id="8" name="図 4" descr="Mobile-Retail-Advisor_Location-Chart_Dec-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408237"/>
            <a:ext cx="5191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5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ja-JP" b="1" dirty="0" smtClean="0">
                <a:solidFill>
                  <a:srgbClr val="4C4C4C"/>
                </a:solidFill>
              </a:rPr>
              <a:t>Benefits: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Fast and flexible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Time saving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Convenience</a:t>
            </a:r>
            <a:endParaRPr lang="en-US" altLang="ja-JP" dirty="0">
              <a:solidFill>
                <a:srgbClr val="4C4C4C"/>
              </a:solidFill>
            </a:endParaRP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Money saving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Fertile area for advertising</a:t>
            </a:r>
            <a:endParaRPr lang="en-US" altLang="ja-JP" dirty="0">
              <a:solidFill>
                <a:srgbClr val="4C4C4C"/>
              </a:solidFill>
            </a:endParaRPr>
          </a:p>
          <a:p>
            <a:pPr lvl="1">
              <a:buNone/>
            </a:pPr>
            <a:endParaRPr kumimoji="1" lang="en-US" altLang="ja-JP" dirty="0" smtClean="0">
              <a:solidFill>
                <a:srgbClr val="4C4C4C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Introduction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</a:t>
            </a:r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Background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lvl="1">
              <a:buNone/>
            </a:pPr>
            <a:r>
              <a:rPr lang="en-US" altLang="ja-JP" b="1" dirty="0" smtClean="0">
                <a:solidFill>
                  <a:srgbClr val="4C4C4C"/>
                </a:solidFill>
              </a:rPr>
              <a:t>In </a:t>
            </a:r>
            <a:r>
              <a:rPr lang="en-US" altLang="ja-JP" b="1" dirty="0">
                <a:solidFill>
                  <a:srgbClr val="4C4C4C"/>
                </a:solidFill>
              </a:rPr>
              <a:t>Vietnam:</a:t>
            </a:r>
          </a:p>
          <a:p>
            <a:pPr lvl="1">
              <a:buNone/>
            </a:pPr>
            <a:r>
              <a:rPr lang="en-US" altLang="ja-JP" dirty="0">
                <a:solidFill>
                  <a:srgbClr val="4C4C4C"/>
                </a:solidFill>
              </a:rPr>
              <a:t> 	- </a:t>
            </a:r>
            <a:r>
              <a:rPr lang="en-US" altLang="ja-JP" b="1" dirty="0">
                <a:solidFill>
                  <a:srgbClr val="4C4C4C"/>
                </a:solidFill>
              </a:rPr>
              <a:t>72,300,000</a:t>
            </a:r>
            <a:r>
              <a:rPr lang="en-US" altLang="ja-JP" dirty="0">
                <a:solidFill>
                  <a:srgbClr val="4C4C4C"/>
                </a:solidFill>
              </a:rPr>
              <a:t> mobile phones </a:t>
            </a:r>
            <a:r>
              <a:rPr lang="en-US" altLang="ja-JP" sz="1600" dirty="0">
                <a:solidFill>
                  <a:srgbClr val="4C4C4C"/>
                </a:solidFill>
              </a:rPr>
              <a:t>(10/2010 - </a:t>
            </a:r>
            <a:r>
              <a:rPr lang="en-US" altLang="ja-JP" sz="1600" dirty="0" err="1">
                <a:solidFill>
                  <a:srgbClr val="4C4C4C"/>
                </a:solidFill>
                <a:hlinkClick r:id="rId2"/>
              </a:rPr>
              <a:t>wikipedia</a:t>
            </a:r>
            <a:r>
              <a:rPr lang="en-US" altLang="ja-JP" sz="1600" dirty="0">
                <a:solidFill>
                  <a:srgbClr val="4C4C4C"/>
                </a:solidFill>
              </a:rPr>
              <a:t>)</a:t>
            </a:r>
            <a:endParaRPr lang="en-US" altLang="ja-JP" dirty="0">
              <a:solidFill>
                <a:srgbClr val="4C4C4C"/>
              </a:solidFill>
            </a:endParaRPr>
          </a:p>
          <a:p>
            <a:pPr lvl="1">
              <a:buNone/>
            </a:pPr>
            <a:r>
              <a:rPr lang="en-US" altLang="ja-JP" dirty="0">
                <a:solidFill>
                  <a:srgbClr val="4C4C4C"/>
                </a:solidFill>
              </a:rPr>
              <a:t>	- more than </a:t>
            </a:r>
            <a:r>
              <a:rPr lang="en-US" altLang="ja-JP" b="1" dirty="0">
                <a:solidFill>
                  <a:srgbClr val="4C4C4C"/>
                </a:solidFill>
              </a:rPr>
              <a:t>30% </a:t>
            </a:r>
            <a:r>
              <a:rPr lang="en-US" altLang="ja-JP" dirty="0">
                <a:solidFill>
                  <a:srgbClr val="4C4C4C"/>
                </a:solidFill>
              </a:rPr>
              <a:t>are smart phones </a:t>
            </a:r>
            <a:r>
              <a:rPr lang="en-US" altLang="ja-JP" sz="1600" dirty="0">
                <a:solidFill>
                  <a:srgbClr val="4C4C4C"/>
                </a:solidFill>
              </a:rPr>
              <a:t>(</a:t>
            </a:r>
            <a:r>
              <a:rPr lang="en-US" altLang="ja-JP" sz="1600" dirty="0" err="1">
                <a:solidFill>
                  <a:srgbClr val="4C4C4C"/>
                </a:solidFill>
              </a:rPr>
              <a:t>Cimigo</a:t>
            </a:r>
            <a:r>
              <a:rPr lang="en-US" altLang="ja-JP" sz="1600" dirty="0">
                <a:solidFill>
                  <a:srgbClr val="4C4C4C"/>
                </a:solidFill>
              </a:rPr>
              <a:t> VN </a:t>
            </a:r>
            <a:r>
              <a:rPr lang="en-US" altLang="ja-JP" sz="1600" dirty="0" err="1">
                <a:solidFill>
                  <a:srgbClr val="4C4C4C"/>
                </a:solidFill>
              </a:rPr>
              <a:t>NetCitizens</a:t>
            </a:r>
            <a:r>
              <a:rPr lang="en-US" altLang="ja-JP" sz="1600" dirty="0">
                <a:solidFill>
                  <a:srgbClr val="4C4C4C"/>
                </a:solidFill>
              </a:rPr>
              <a:t> 2011) </a:t>
            </a:r>
            <a:endParaRPr lang="en-US" altLang="ja-JP" dirty="0">
              <a:solidFill>
                <a:srgbClr val="4C4C4C"/>
              </a:solidFill>
            </a:endParaRPr>
          </a:p>
          <a:p>
            <a:pPr lvl="1">
              <a:buNone/>
            </a:pPr>
            <a:r>
              <a:rPr lang="en-US" altLang="ja-JP" dirty="0">
                <a:solidFill>
                  <a:srgbClr val="4C4C4C"/>
                </a:solidFill>
              </a:rPr>
              <a:t>	- some use for Internet browsing, Gaming, Buying ringtones, wallpaper, game...</a:t>
            </a:r>
          </a:p>
          <a:p>
            <a:pPr lvl="1">
              <a:buNone/>
            </a:pPr>
            <a:r>
              <a:rPr lang="en-US" altLang="ja-JP" dirty="0">
                <a:solidFill>
                  <a:srgbClr val="4C4C4C"/>
                </a:solidFill>
              </a:rPr>
              <a:t>	- most use for </a:t>
            </a:r>
            <a:r>
              <a:rPr lang="en-US" altLang="ja-JP" b="1" dirty="0" err="1">
                <a:solidFill>
                  <a:srgbClr val="4C4C4C"/>
                </a:solidFill>
              </a:rPr>
              <a:t>SMSes</a:t>
            </a:r>
            <a:r>
              <a:rPr lang="en-US" altLang="ja-JP" dirty="0">
                <a:solidFill>
                  <a:srgbClr val="4C4C4C"/>
                </a:solidFill>
              </a:rPr>
              <a:t>, </a:t>
            </a:r>
            <a:r>
              <a:rPr lang="en-US" altLang="ja-JP" b="1" dirty="0">
                <a:solidFill>
                  <a:srgbClr val="4C4C4C"/>
                </a:solidFill>
              </a:rPr>
              <a:t>Calls</a:t>
            </a:r>
            <a:r>
              <a:rPr lang="en-US" altLang="ja-JP" dirty="0">
                <a:solidFill>
                  <a:srgbClr val="4C4C4C"/>
                </a:solidFill>
              </a:rPr>
              <a:t>, or as a </a:t>
            </a:r>
            <a:r>
              <a:rPr lang="en-US" altLang="ja-JP" b="1" dirty="0">
                <a:solidFill>
                  <a:srgbClr val="4C4C4C"/>
                </a:solidFill>
              </a:rPr>
              <a:t>jewelry</a:t>
            </a:r>
            <a:r>
              <a:rPr lang="en-US" altLang="ja-JP" dirty="0">
                <a:solidFill>
                  <a:srgbClr val="4C4C4C"/>
                </a:solidFill>
              </a:rPr>
              <a:t> </a:t>
            </a:r>
          </a:p>
          <a:p>
            <a:pPr lvl="1">
              <a:buNone/>
            </a:pPr>
            <a:endParaRPr lang="en-US" altLang="ja-JP" dirty="0">
              <a:solidFill>
                <a:srgbClr val="4C4C4C"/>
              </a:solidFill>
            </a:endParaRPr>
          </a:p>
          <a:p>
            <a:pPr lvl="1">
              <a:buNone/>
            </a:pPr>
            <a:r>
              <a:rPr lang="en-US" altLang="ja-JP" dirty="0">
                <a:solidFill>
                  <a:srgbClr val="4C4C4C"/>
                </a:solidFill>
              </a:rPr>
              <a:t>	-&gt; </a:t>
            </a:r>
            <a:r>
              <a:rPr lang="en-US" altLang="ja-JP" b="1" dirty="0">
                <a:solidFill>
                  <a:srgbClr val="4C4C4C"/>
                </a:solidFill>
              </a:rPr>
              <a:t>not</a:t>
            </a:r>
            <a:r>
              <a:rPr lang="en-US" altLang="ja-JP" dirty="0">
                <a:solidFill>
                  <a:srgbClr val="4C4C4C"/>
                </a:solidFill>
              </a:rPr>
              <a:t> developed to its </a:t>
            </a:r>
            <a:r>
              <a:rPr lang="en-US" altLang="ja-JP" b="1" i="1" dirty="0">
                <a:solidFill>
                  <a:srgbClr val="4C4C4C"/>
                </a:solidFill>
              </a:rPr>
              <a:t>full potential</a:t>
            </a:r>
          </a:p>
          <a:p>
            <a:pPr lvl="1">
              <a:buNone/>
            </a:pPr>
            <a:endParaRPr kumimoji="1" lang="en-US" altLang="ja-JP" dirty="0" smtClean="0">
              <a:solidFill>
                <a:srgbClr val="4C4C4C"/>
              </a:solidFill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Introduction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Background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Introduction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Proposed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system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dirty="0">
              <a:solidFill>
                <a:srgbClr val="4C4C4C"/>
              </a:solidFill>
            </a:endParaRPr>
          </a:p>
          <a:p>
            <a:pPr lvl="1" algn="ctr">
              <a:buFont typeface="Arial" pitchFamily="34" charset="0"/>
              <a:buNone/>
            </a:pPr>
            <a:endParaRPr lang="en-US" altLang="ja-JP" sz="4800" b="1" dirty="0" smtClean="0">
              <a:solidFill>
                <a:srgbClr val="4C4C4C"/>
              </a:solidFill>
            </a:endParaRPr>
          </a:p>
          <a:p>
            <a:pPr lvl="1" algn="ctr">
              <a:buFont typeface="Arial" pitchFamily="34" charset="0"/>
              <a:buNone/>
            </a:pPr>
            <a:r>
              <a:rPr lang="en-US" altLang="ja-JP" sz="4800" b="1" dirty="0" smtClean="0">
                <a:solidFill>
                  <a:srgbClr val="4C4C4C"/>
                </a:solidFill>
              </a:rPr>
              <a:t>(                 +                    )</a:t>
            </a:r>
          </a:p>
          <a:p>
            <a:pPr lvl="1">
              <a:buFont typeface="Arial" pitchFamily="34" charset="0"/>
              <a:buNone/>
            </a:pPr>
            <a:endParaRPr lang="en-US" altLang="ja-JP" sz="2400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None/>
            </a:pPr>
            <a:endParaRPr lang="en-US" altLang="ja-JP" sz="2400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None/>
            </a:pPr>
            <a:r>
              <a:rPr lang="en-US" altLang="ja-JP" sz="2400" dirty="0" smtClean="0">
                <a:solidFill>
                  <a:srgbClr val="4C4C4C"/>
                </a:solidFill>
              </a:rPr>
              <a:t> </a:t>
            </a:r>
          </a:p>
          <a:p>
            <a:pPr lvl="1">
              <a:buFont typeface="Arial" pitchFamily="34" charset="0"/>
              <a:buNone/>
            </a:pPr>
            <a:r>
              <a:rPr lang="en-US" altLang="ja-JP" sz="2400" dirty="0" smtClean="0">
                <a:solidFill>
                  <a:srgbClr val="4C4C4C"/>
                </a:solidFill>
              </a:rPr>
              <a:t>Recent trend has combined QR code and Mobile Commerce</a:t>
            </a:r>
            <a:endParaRPr lang="en-US" altLang="ja-JP" sz="2400" dirty="0">
              <a:solidFill>
                <a:srgbClr val="4C4C4C"/>
              </a:solidFill>
            </a:endParaRPr>
          </a:p>
        </p:txBody>
      </p:sp>
      <p:pic>
        <p:nvPicPr>
          <p:cNvPr id="7" name="図 3" descr="e-ecommerce-in-china1_1240405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90119"/>
            <a:ext cx="2578100" cy="1933575"/>
          </a:xfrm>
          <a:prstGeom prst="rect">
            <a:avLst/>
          </a:prstGeom>
        </p:spPr>
      </p:pic>
      <p:pic>
        <p:nvPicPr>
          <p:cNvPr id="8" name="Picture 2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ms-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7543800" cy="529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1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latin typeface="Droid" charset="0"/>
                <a:ea typeface="Droid" charset="0"/>
                <a:cs typeface="Droid" charset="0"/>
              </a:rPr>
              <a:t>Introduction</a:t>
            </a:r>
            <a:endParaRPr kumimoji="1" lang="ja-JP" altLang="en-US" sz="3600" b="1" dirty="0">
              <a:latin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	Technology </a:t>
            </a:r>
            <a:r>
              <a:rPr lang="en-US" altLang="ja-JP" sz="2400" b="1" dirty="0">
                <a:solidFill>
                  <a:srgbClr val="8CA338"/>
                </a:solidFill>
                <a:latin typeface="Droid" charset="0"/>
                <a:ea typeface="Droid" charset="0"/>
                <a:cs typeface="Droid" charset="0"/>
              </a:rPr>
              <a:t>choices</a:t>
            </a:r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en-US" altLang="ja-JP" dirty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dirty="0" smtClean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dirty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dirty="0">
              <a:solidFill>
                <a:srgbClr val="4C4C4C"/>
              </a:solidFill>
            </a:endParaRPr>
          </a:p>
          <a:p>
            <a:pPr lvl="1">
              <a:buNone/>
            </a:pPr>
            <a:r>
              <a:rPr lang="en-US" altLang="ja-JP" sz="2400" dirty="0" smtClean="0">
                <a:solidFill>
                  <a:srgbClr val="4C4C4C"/>
                </a:solidFill>
              </a:rPr>
              <a:t>					- </a:t>
            </a:r>
            <a:r>
              <a:rPr lang="en-US" altLang="ja-JP" sz="2400" dirty="0">
                <a:solidFill>
                  <a:srgbClr val="4C4C4C"/>
                </a:solidFill>
              </a:rPr>
              <a:t>fast readability</a:t>
            </a:r>
            <a:endParaRPr lang="en-US" altLang="ja-JP" dirty="0">
              <a:solidFill>
                <a:srgbClr val="4C4C4C"/>
              </a:solidFill>
            </a:endParaRPr>
          </a:p>
          <a:p>
            <a:pPr lvl="1">
              <a:buNone/>
            </a:pPr>
            <a:r>
              <a:rPr lang="en-US" altLang="ja-JP" dirty="0">
                <a:solidFill>
                  <a:srgbClr val="4C4C4C"/>
                </a:solidFill>
              </a:rPr>
              <a:t>    </a:t>
            </a:r>
            <a:r>
              <a:rPr lang="en-US" altLang="ja-JP" sz="2400" dirty="0">
                <a:solidFill>
                  <a:srgbClr val="4C4C4C"/>
                </a:solidFill>
              </a:rPr>
              <a:t>                                  means   </a:t>
            </a:r>
            <a:endParaRPr lang="en-US" altLang="ja-JP" sz="1800" dirty="0">
              <a:solidFill>
                <a:srgbClr val="4C4C4C"/>
              </a:solidFill>
            </a:endParaRPr>
          </a:p>
          <a:p>
            <a:pPr lvl="1">
              <a:buNone/>
            </a:pPr>
            <a:r>
              <a:rPr lang="en-US" altLang="ja-JP" sz="2400" dirty="0">
                <a:solidFill>
                  <a:srgbClr val="4C4C4C"/>
                </a:solidFill>
              </a:rPr>
              <a:t>				</a:t>
            </a:r>
            <a:r>
              <a:rPr lang="en-US" altLang="ja-JP" sz="2400" dirty="0" smtClean="0">
                <a:solidFill>
                  <a:srgbClr val="4C4C4C"/>
                </a:solidFill>
              </a:rPr>
              <a:t>	- </a:t>
            </a:r>
            <a:r>
              <a:rPr lang="en-US" altLang="ja-JP" sz="2400" dirty="0">
                <a:solidFill>
                  <a:srgbClr val="4C4C4C"/>
                </a:solidFill>
              </a:rPr>
              <a:t>large storage capability</a:t>
            </a:r>
          </a:p>
          <a:p>
            <a:pPr lvl="1">
              <a:buNone/>
            </a:pPr>
            <a:r>
              <a:rPr lang="en-US" altLang="ja-JP" sz="2400" dirty="0">
                <a:solidFill>
                  <a:srgbClr val="4C4C4C"/>
                </a:solidFill>
              </a:rPr>
              <a:t>					        			</a:t>
            </a:r>
            <a:endParaRPr lang="en-US" altLang="ja-JP" sz="1200" dirty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sz="1200" dirty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sz="1200" dirty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sz="2000" dirty="0">
              <a:solidFill>
                <a:srgbClr val="4C4C4C"/>
              </a:solidFill>
            </a:endParaRPr>
          </a:p>
          <a:p>
            <a:pPr lvl="1">
              <a:buNone/>
            </a:pPr>
            <a:r>
              <a:rPr lang="en-US" altLang="ja-JP" sz="2000" dirty="0">
                <a:solidFill>
                  <a:srgbClr val="4C4C4C"/>
                </a:solidFill>
              </a:rPr>
              <a:t>- </a:t>
            </a:r>
            <a:r>
              <a:rPr lang="en-US" altLang="ja-JP" sz="2000" b="1" dirty="0">
                <a:solidFill>
                  <a:srgbClr val="4C4C4C"/>
                </a:solidFill>
              </a:rPr>
              <a:t>First created by </a:t>
            </a:r>
            <a:r>
              <a:rPr lang="en-US" altLang="ja-JP" sz="2000" dirty="0">
                <a:solidFill>
                  <a:srgbClr val="4C4C4C"/>
                </a:solidFill>
              </a:rPr>
              <a:t>Toyota subsidiary </a:t>
            </a:r>
            <a:r>
              <a:rPr lang="en-US" altLang="ja-JP" sz="2000" b="1" dirty="0">
                <a:solidFill>
                  <a:srgbClr val="4C4C4C"/>
                </a:solidFill>
              </a:rPr>
              <a:t>Denso Wave 1994 </a:t>
            </a:r>
            <a:r>
              <a:rPr lang="en-US" altLang="ja-JP" sz="2000" dirty="0">
                <a:solidFill>
                  <a:srgbClr val="4C4C4C"/>
                </a:solidFill>
              </a:rPr>
              <a:t>to track vehicle</a:t>
            </a:r>
          </a:p>
          <a:p>
            <a:pPr lvl="1">
              <a:buNone/>
            </a:pPr>
            <a:r>
              <a:rPr lang="en-US" altLang="ja-JP" sz="2000" dirty="0">
                <a:solidFill>
                  <a:srgbClr val="4C4C4C"/>
                </a:solidFill>
              </a:rPr>
              <a:t>- </a:t>
            </a:r>
            <a:r>
              <a:rPr lang="en-US" altLang="ja-JP" sz="2000" b="1" dirty="0">
                <a:solidFill>
                  <a:srgbClr val="4C4C4C"/>
                </a:solidFill>
              </a:rPr>
              <a:t>Now it is used widely</a:t>
            </a:r>
            <a:r>
              <a:rPr lang="en-US" altLang="ja-JP" sz="2000" dirty="0">
                <a:solidFill>
                  <a:srgbClr val="4C4C4C"/>
                </a:solidFill>
              </a:rPr>
              <a:t>, not only in car industrial</a:t>
            </a:r>
          </a:p>
          <a:p>
            <a:pPr lvl="1">
              <a:buNone/>
            </a:pPr>
            <a:endParaRPr lang="en-US" altLang="ja-JP" sz="2000" dirty="0">
              <a:solidFill>
                <a:srgbClr val="4C4C4C"/>
              </a:solidFill>
            </a:endParaRPr>
          </a:p>
          <a:p>
            <a:pPr lvl="1">
              <a:buNone/>
            </a:pPr>
            <a:r>
              <a:rPr lang="en-US" altLang="ja-JP" sz="2000" dirty="0">
                <a:solidFill>
                  <a:srgbClr val="4C4C4C"/>
                </a:solidFill>
              </a:rPr>
              <a:t>		</a:t>
            </a:r>
          </a:p>
          <a:p>
            <a:pPr lvl="1">
              <a:buNone/>
            </a:pPr>
            <a:endParaRPr lang="en-US" altLang="ja-JP" sz="1200" dirty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sz="1200" dirty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sz="1200" dirty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sz="1200" dirty="0">
              <a:solidFill>
                <a:srgbClr val="4C4C4C"/>
              </a:solidFill>
            </a:endParaRPr>
          </a:p>
          <a:p>
            <a:pPr lvl="1">
              <a:buNone/>
            </a:pPr>
            <a:r>
              <a:rPr lang="en-US" altLang="ja-JP" sz="1200" dirty="0">
                <a:solidFill>
                  <a:srgbClr val="4C4C4C"/>
                </a:solidFill>
              </a:rPr>
              <a:t>				</a:t>
            </a:r>
            <a:endParaRPr lang="en-US" altLang="ja-JP" sz="2400" i="1" dirty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pic>
        <p:nvPicPr>
          <p:cNvPr id="9" name="Picture 2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45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475</Words>
  <Application>Microsoft Office PowerPoint</Application>
  <PresentationFormat>On-screen Show (4:3)</PresentationFormat>
  <Paragraphs>328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Droid</vt:lpstr>
      <vt:lpstr>ＭＳ Ｐゴシック</vt:lpstr>
      <vt:lpstr>Calibri</vt:lpstr>
      <vt:lpstr>Arial Unicode MS</vt:lpstr>
      <vt:lpstr>Tahoma</vt:lpstr>
      <vt:lpstr>Candara</vt:lpstr>
      <vt:lpstr>Wingdings</vt:lpstr>
      <vt:lpstr>Times New Roman</vt:lpstr>
      <vt:lpstr>Office テーマ</vt:lpstr>
      <vt:lpstr>Slide 1</vt:lpstr>
      <vt:lpstr>Project Team</vt:lpstr>
      <vt:lpstr>Table of content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Requirement  Specification</vt:lpstr>
      <vt:lpstr>Requirement Specification</vt:lpstr>
      <vt:lpstr>Requirement Specification</vt:lpstr>
      <vt:lpstr>Requirement Specification</vt:lpstr>
      <vt:lpstr>Design  and  Implementation </vt:lpstr>
      <vt:lpstr>Design and Implementation </vt:lpstr>
      <vt:lpstr>Design and Implementation </vt:lpstr>
      <vt:lpstr>Design and Implementation </vt:lpstr>
      <vt:lpstr>Design and Implementation </vt:lpstr>
      <vt:lpstr>Design and Implementation </vt:lpstr>
      <vt:lpstr>Testing</vt:lpstr>
      <vt:lpstr>Testing</vt:lpstr>
      <vt:lpstr>Testing</vt:lpstr>
      <vt:lpstr>Testing</vt:lpstr>
      <vt:lpstr>Testing</vt:lpstr>
      <vt:lpstr>Result and Future</vt:lpstr>
      <vt:lpstr>Result and Future</vt:lpstr>
      <vt:lpstr>Demo </vt:lpstr>
      <vt:lpstr>QA</vt:lpstr>
      <vt:lpstr>THANK YOU  FOR 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MOBILE SHOPPING</dc:title>
  <dc:creator>ｇ</dc:creator>
  <cp:lastModifiedBy>dan</cp:lastModifiedBy>
  <cp:revision>65</cp:revision>
  <dcterms:created xsi:type="dcterms:W3CDTF">2012-02-07T11:56:47Z</dcterms:created>
  <dcterms:modified xsi:type="dcterms:W3CDTF">2012-04-16T21:53:32Z</dcterms:modified>
</cp:coreProperties>
</file>