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72" r:id="rId11"/>
    <p:sldId id="273" r:id="rId12"/>
    <p:sldId id="263" r:id="rId13"/>
    <p:sldId id="274" r:id="rId14"/>
    <p:sldId id="276" r:id="rId15"/>
    <p:sldId id="275" r:id="rId16"/>
    <p:sldId id="277" r:id="rId17"/>
    <p:sldId id="278" r:id="rId18"/>
    <p:sldId id="264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6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80808"/>
    <a:srgbClr val="E9DA4F"/>
    <a:srgbClr val="72B88E"/>
    <a:srgbClr val="EAEAEA"/>
    <a:srgbClr val="FEFEFE"/>
    <a:srgbClr val="DDDDDD"/>
    <a:srgbClr val="C0C0C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2" autoAdjust="0"/>
    <p:restoredTop sz="94713" autoAdjust="0"/>
  </p:normalViewPr>
  <p:slideViewPr>
    <p:cSldViewPr>
      <p:cViewPr varScale="1">
        <p:scale>
          <a:sx n="73" d="100"/>
          <a:sy n="73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5E49-CD9D-4A03-88A7-CB5F6F1ED228}" type="doc">
      <dgm:prSet loTypeId="urn:microsoft.com/office/officeart/2005/8/layout/vList3#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54DAB2C-C18E-48CA-8E22-91F8C94A2B4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2. FEATURES TO BE TESTED</a:t>
          </a:r>
          <a:endParaRPr lang="en-US" b="1" dirty="0"/>
        </a:p>
      </dgm:t>
    </dgm:pt>
    <dgm:pt modelId="{959D3A12-713A-4D40-8ADD-28253423E383}" type="parTrans" cxnId="{8E6B7B72-95DA-4032-BE91-2E5355C98CCF}">
      <dgm:prSet/>
      <dgm:spPr/>
      <dgm:t>
        <a:bodyPr/>
        <a:lstStyle/>
        <a:p>
          <a:endParaRPr lang="en-US"/>
        </a:p>
      </dgm:t>
    </dgm:pt>
    <dgm:pt modelId="{6E9AE38E-9971-4170-A496-EE771D53D13B}" type="sibTrans" cxnId="{8E6B7B72-95DA-4032-BE91-2E5355C98CCF}">
      <dgm:prSet/>
      <dgm:spPr/>
      <dgm:t>
        <a:bodyPr/>
        <a:lstStyle/>
        <a:p>
          <a:endParaRPr lang="en-US"/>
        </a:p>
      </dgm:t>
    </dgm:pt>
    <dgm:pt modelId="{50BE8D96-0C0B-4AFA-A86D-F61C0931599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3. TEST EXECUTION</a:t>
          </a:r>
          <a:endParaRPr lang="en-US" b="1" dirty="0"/>
        </a:p>
      </dgm:t>
    </dgm:pt>
    <dgm:pt modelId="{F5C6AA0E-573A-4824-BDB4-A8E650ED14EA}" type="parTrans" cxnId="{A5F70229-CC33-498D-9676-6D4B598901CE}">
      <dgm:prSet/>
      <dgm:spPr/>
      <dgm:t>
        <a:bodyPr/>
        <a:lstStyle/>
        <a:p>
          <a:endParaRPr lang="en-US"/>
        </a:p>
      </dgm:t>
    </dgm:pt>
    <dgm:pt modelId="{A88FD457-60AD-4132-86C1-7FDC3B1D978B}" type="sibTrans" cxnId="{A5F70229-CC33-498D-9676-6D4B598901CE}">
      <dgm:prSet/>
      <dgm:spPr/>
      <dgm:t>
        <a:bodyPr/>
        <a:lstStyle/>
        <a:p>
          <a:endParaRPr lang="en-US"/>
        </a:p>
      </dgm:t>
    </dgm:pt>
    <dgm:pt modelId="{CAC95502-367B-477E-86FE-01725A40E6D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4. TEST REPORT</a:t>
          </a:r>
          <a:endParaRPr lang="en-US" b="1" dirty="0"/>
        </a:p>
      </dgm:t>
    </dgm:pt>
    <dgm:pt modelId="{B37C10A9-A6F4-4D7C-9B41-7A44626D4F2C}" type="parTrans" cxnId="{FCB6D9CF-72ED-47AD-8C7E-E75EC37AEDB6}">
      <dgm:prSet/>
      <dgm:spPr/>
      <dgm:t>
        <a:bodyPr/>
        <a:lstStyle/>
        <a:p>
          <a:endParaRPr lang="en-US"/>
        </a:p>
      </dgm:t>
    </dgm:pt>
    <dgm:pt modelId="{11DC6856-8579-4ABA-8464-768F427867E1}" type="sibTrans" cxnId="{FCB6D9CF-72ED-47AD-8C7E-E75EC37AEDB6}">
      <dgm:prSet/>
      <dgm:spPr/>
      <dgm:t>
        <a:bodyPr/>
        <a:lstStyle/>
        <a:p>
          <a:endParaRPr lang="en-US"/>
        </a:p>
      </dgm:t>
    </dgm:pt>
    <dgm:pt modelId="{DD6508ED-0C32-4315-889E-17D4EC49462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5. BUG REPORT</a:t>
          </a:r>
          <a:endParaRPr lang="en-US" b="1" dirty="0"/>
        </a:p>
      </dgm:t>
    </dgm:pt>
    <dgm:pt modelId="{97907D3B-108E-4A31-8F95-559724C0C8A1}" type="parTrans" cxnId="{23EB5D51-C049-467C-A512-DB8E89E8A752}">
      <dgm:prSet/>
      <dgm:spPr/>
      <dgm:t>
        <a:bodyPr/>
        <a:lstStyle/>
        <a:p>
          <a:endParaRPr lang="en-US"/>
        </a:p>
      </dgm:t>
    </dgm:pt>
    <dgm:pt modelId="{90738344-5A80-4DAA-BAD8-B3F3295D4DB0}" type="sibTrans" cxnId="{23EB5D51-C049-467C-A512-DB8E89E8A752}">
      <dgm:prSet/>
      <dgm:spPr/>
      <dgm:t>
        <a:bodyPr/>
        <a:lstStyle/>
        <a:p>
          <a:endParaRPr lang="en-US"/>
        </a:p>
      </dgm:t>
    </dgm:pt>
    <dgm:pt modelId="{C5642D5A-BBDE-4A36-B062-ADF27BF4FC7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1. TEST MODEL</a:t>
          </a:r>
          <a:endParaRPr lang="en-US" b="1" dirty="0"/>
        </a:p>
      </dgm:t>
    </dgm:pt>
    <dgm:pt modelId="{04A795FD-5671-46E3-B1FC-096769317E9D}" type="sibTrans" cxnId="{DB7A3A87-ED60-4E6E-B8D2-E1EC0C1F3B35}">
      <dgm:prSet/>
      <dgm:spPr/>
      <dgm:t>
        <a:bodyPr/>
        <a:lstStyle/>
        <a:p>
          <a:endParaRPr lang="en-US"/>
        </a:p>
      </dgm:t>
    </dgm:pt>
    <dgm:pt modelId="{D7F12B0D-3F74-4EDE-8FD7-5CC4C66FC9A3}" type="parTrans" cxnId="{DB7A3A87-ED60-4E6E-B8D2-E1EC0C1F3B35}">
      <dgm:prSet/>
      <dgm:spPr/>
      <dgm:t>
        <a:bodyPr/>
        <a:lstStyle/>
        <a:p>
          <a:endParaRPr lang="en-US"/>
        </a:p>
      </dgm:t>
    </dgm:pt>
    <dgm:pt modelId="{A355FEFA-BEB9-40F5-ABD3-019342CE235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 b="1" dirty="0"/>
        </a:p>
      </dgm:t>
    </dgm:pt>
    <dgm:pt modelId="{43E9E60A-B888-4DA0-8F7E-5A1A3E1CE30E}" type="parTrans" cxnId="{41F39DC3-88FE-4EA2-8CED-6E8F57912EC6}">
      <dgm:prSet/>
      <dgm:spPr/>
      <dgm:t>
        <a:bodyPr/>
        <a:lstStyle/>
        <a:p>
          <a:endParaRPr lang="en-US"/>
        </a:p>
      </dgm:t>
    </dgm:pt>
    <dgm:pt modelId="{0679C191-700D-494B-B281-9F75E5049D01}" type="sibTrans" cxnId="{41F39DC3-88FE-4EA2-8CED-6E8F57912EC6}">
      <dgm:prSet/>
      <dgm:spPr/>
      <dgm:t>
        <a:bodyPr/>
        <a:lstStyle/>
        <a:p>
          <a:endParaRPr lang="en-US"/>
        </a:p>
      </dgm:t>
    </dgm:pt>
    <dgm:pt modelId="{F6329C40-D91F-42F3-AA9F-0C73DEE70EB8}" type="pres">
      <dgm:prSet presAssocID="{29095E49-CD9D-4A03-88A7-CB5F6F1ED22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4B6614BA-5D5F-4DB9-BE6D-63438B7C5821}" type="pres">
      <dgm:prSet presAssocID="{C5642D5A-BBDE-4A36-B062-ADF27BF4FC79}" presName="composite" presStyleCnt="0"/>
      <dgm:spPr/>
    </dgm:pt>
    <dgm:pt modelId="{13D12820-80C4-4826-943D-2A6146D9FDF8}" type="pres">
      <dgm:prSet presAssocID="{C5642D5A-BBDE-4A36-B062-ADF27BF4FC79}" presName="imgShp" presStyleLbl="fgImgPlace1" presStyleIdx="0" presStyleCnt="5" custLinFactNeighborX="39138"/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5AAC4FA7-E286-4FBC-A15D-E23AF6D9BF44}" type="pres">
      <dgm:prSet presAssocID="{C5642D5A-BBDE-4A36-B062-ADF27BF4FC79}" presName="txShp" presStyleLbl="node1" presStyleIdx="0" presStyleCnt="5" custScaleX="117117" custLinFactNeighborX="12762" custLinFactNeighborY="-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E1356-911E-481E-84ED-C3B15A6C640D}" type="pres">
      <dgm:prSet presAssocID="{04A795FD-5671-46E3-B1FC-096769317E9D}" presName="spacing" presStyleCnt="0"/>
      <dgm:spPr/>
    </dgm:pt>
    <dgm:pt modelId="{DB922C50-CDD0-45CB-9A0B-82D33FEC58FC}" type="pres">
      <dgm:prSet presAssocID="{954DAB2C-C18E-48CA-8E22-91F8C94A2B42}" presName="composite" presStyleCnt="0"/>
      <dgm:spPr/>
    </dgm:pt>
    <dgm:pt modelId="{5F3871DA-9379-4004-90A1-300623EFDA42}" type="pres">
      <dgm:prSet presAssocID="{954DAB2C-C18E-48CA-8E22-91F8C94A2B42}" presName="imgShp" presStyleLbl="fgImgPlace1" presStyleIdx="1" presStyleCnt="5" custLinFactNeighborX="39138"/>
      <dgm:spPr>
        <a:prstGeom prst="flowChartConnector">
          <a:avLst/>
        </a:prstGeom>
      </dgm:spPr>
    </dgm:pt>
    <dgm:pt modelId="{05774D0B-8235-48D9-866C-F4A17B2FC838}" type="pres">
      <dgm:prSet presAssocID="{954DAB2C-C18E-48CA-8E22-91F8C94A2B42}" presName="txShp" presStyleLbl="node1" presStyleIdx="1" presStyleCnt="5" custScaleX="116391" custLinFactNeighborX="12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13BBB-EC6B-45FF-BA88-251042E7E244}" type="pres">
      <dgm:prSet presAssocID="{6E9AE38E-9971-4170-A496-EE771D53D13B}" presName="spacing" presStyleCnt="0"/>
      <dgm:spPr/>
    </dgm:pt>
    <dgm:pt modelId="{5BD7FE94-AD6F-4442-9C33-9AE389460E1B}" type="pres">
      <dgm:prSet presAssocID="{50BE8D96-0C0B-4AFA-A86D-F61C09315996}" presName="composite" presStyleCnt="0"/>
      <dgm:spPr/>
    </dgm:pt>
    <dgm:pt modelId="{FBA8D67A-781A-4DA8-9A29-49C03B08688E}" type="pres">
      <dgm:prSet presAssocID="{50BE8D96-0C0B-4AFA-A86D-F61C09315996}" presName="imgShp" presStyleLbl="fgImgPlace1" presStyleIdx="2" presStyleCnt="5" custLinFactNeighborX="39138"/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C4D4BDEC-9F26-4ADB-89E4-AE670A0CC1AA}" type="pres">
      <dgm:prSet presAssocID="{50BE8D96-0C0B-4AFA-A86D-F61C09315996}" presName="txShp" presStyleLbl="node1" presStyleIdx="2" presStyleCnt="5" custScaleX="116993" custLinFactNeighborX="12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F5710-39B0-40D8-B8EC-099B4C557BA4}" type="pres">
      <dgm:prSet presAssocID="{A88FD457-60AD-4132-86C1-7FDC3B1D978B}" presName="spacing" presStyleCnt="0"/>
      <dgm:spPr/>
    </dgm:pt>
    <dgm:pt modelId="{C4D14C8B-4670-43EC-B366-92AB7C676BBA}" type="pres">
      <dgm:prSet presAssocID="{CAC95502-367B-477E-86FE-01725A40E6D1}" presName="composite" presStyleCnt="0"/>
      <dgm:spPr/>
    </dgm:pt>
    <dgm:pt modelId="{C1169AA8-AAA6-423F-B139-812780811589}" type="pres">
      <dgm:prSet presAssocID="{CAC95502-367B-477E-86FE-01725A40E6D1}" presName="imgShp" presStyleLbl="fgImgPlace1" presStyleIdx="3" presStyleCnt="5" custLinFactNeighborX="39138"/>
      <dgm:spPr>
        <a:prstGeom prst="flowChartConnector">
          <a:avLst/>
        </a:prstGeom>
      </dgm:spPr>
    </dgm:pt>
    <dgm:pt modelId="{30CB1DBB-4C1D-4C15-8F45-12AF04250B42}" type="pres">
      <dgm:prSet presAssocID="{CAC95502-367B-477E-86FE-01725A40E6D1}" presName="txShp" presStyleLbl="node1" presStyleIdx="3" presStyleCnt="5" custScaleX="116993" custLinFactNeighborX="12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CF468-C4BD-45E7-85C1-571980506588}" type="pres">
      <dgm:prSet presAssocID="{11DC6856-8579-4ABA-8464-768F427867E1}" presName="spacing" presStyleCnt="0"/>
      <dgm:spPr/>
    </dgm:pt>
    <dgm:pt modelId="{B90D5840-E872-4C0A-9026-1B878383796D}" type="pres">
      <dgm:prSet presAssocID="{DD6508ED-0C32-4315-889E-17D4EC494625}" presName="composite" presStyleCnt="0"/>
      <dgm:spPr/>
    </dgm:pt>
    <dgm:pt modelId="{F057461D-044C-49C7-B522-FE9130638263}" type="pres">
      <dgm:prSet presAssocID="{DD6508ED-0C32-4315-889E-17D4EC494625}" presName="imgShp" presStyleLbl="fgImgPlace1" presStyleIdx="4" presStyleCnt="5" custLinFactNeighborX="39138"/>
      <dgm:spPr>
        <a:prstGeom prst="flowChartConnector">
          <a:avLst/>
        </a:prstGeom>
      </dgm:spPr>
    </dgm:pt>
    <dgm:pt modelId="{D6C63D7B-11B8-4A71-876F-1AA976FF4319}" type="pres">
      <dgm:prSet presAssocID="{DD6508ED-0C32-4315-889E-17D4EC494625}" presName="txShp" presStyleLbl="node1" presStyleIdx="4" presStyleCnt="5" custScaleX="116993" custLinFactNeighborX="12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04A30-49BA-4E4B-ADD0-992FCD2431B1}" type="presOf" srcId="{CAC95502-367B-477E-86FE-01725A40E6D1}" destId="{30CB1DBB-4C1D-4C15-8F45-12AF04250B42}" srcOrd="0" destOrd="0" presId="urn:microsoft.com/office/officeart/2005/8/layout/vList3#6"/>
    <dgm:cxn modelId="{41F39DC3-88FE-4EA2-8CED-6E8F57912EC6}" srcId="{C5642D5A-BBDE-4A36-B062-ADF27BF4FC79}" destId="{A355FEFA-BEB9-40F5-ABD3-019342CE2358}" srcOrd="0" destOrd="0" parTransId="{43E9E60A-B888-4DA0-8F7E-5A1A3E1CE30E}" sibTransId="{0679C191-700D-494B-B281-9F75E5049D01}"/>
    <dgm:cxn modelId="{8E6B7B72-95DA-4032-BE91-2E5355C98CCF}" srcId="{29095E49-CD9D-4A03-88A7-CB5F6F1ED228}" destId="{954DAB2C-C18E-48CA-8E22-91F8C94A2B42}" srcOrd="1" destOrd="0" parTransId="{959D3A12-713A-4D40-8ADD-28253423E383}" sibTransId="{6E9AE38E-9971-4170-A496-EE771D53D13B}"/>
    <dgm:cxn modelId="{2DB29BE9-3EE0-4108-B7E1-C988044D66C5}" type="presOf" srcId="{954DAB2C-C18E-48CA-8E22-91F8C94A2B42}" destId="{05774D0B-8235-48D9-866C-F4A17B2FC838}" srcOrd="0" destOrd="0" presId="urn:microsoft.com/office/officeart/2005/8/layout/vList3#6"/>
    <dgm:cxn modelId="{FCB6D9CF-72ED-47AD-8C7E-E75EC37AEDB6}" srcId="{29095E49-CD9D-4A03-88A7-CB5F6F1ED228}" destId="{CAC95502-367B-477E-86FE-01725A40E6D1}" srcOrd="3" destOrd="0" parTransId="{B37C10A9-A6F4-4D7C-9B41-7A44626D4F2C}" sibTransId="{11DC6856-8579-4ABA-8464-768F427867E1}"/>
    <dgm:cxn modelId="{A5F70229-CC33-498D-9676-6D4B598901CE}" srcId="{29095E49-CD9D-4A03-88A7-CB5F6F1ED228}" destId="{50BE8D96-0C0B-4AFA-A86D-F61C09315996}" srcOrd="2" destOrd="0" parTransId="{F5C6AA0E-573A-4824-BDB4-A8E650ED14EA}" sibTransId="{A88FD457-60AD-4132-86C1-7FDC3B1D978B}"/>
    <dgm:cxn modelId="{B28F2811-AD2A-42DA-B84D-A391B7E4FBCD}" type="presOf" srcId="{DD6508ED-0C32-4315-889E-17D4EC494625}" destId="{D6C63D7B-11B8-4A71-876F-1AA976FF4319}" srcOrd="0" destOrd="0" presId="urn:microsoft.com/office/officeart/2005/8/layout/vList3#6"/>
    <dgm:cxn modelId="{DB7A3A87-ED60-4E6E-B8D2-E1EC0C1F3B35}" srcId="{29095E49-CD9D-4A03-88A7-CB5F6F1ED228}" destId="{C5642D5A-BBDE-4A36-B062-ADF27BF4FC79}" srcOrd="0" destOrd="0" parTransId="{D7F12B0D-3F74-4EDE-8FD7-5CC4C66FC9A3}" sibTransId="{04A795FD-5671-46E3-B1FC-096769317E9D}"/>
    <dgm:cxn modelId="{23EB5D51-C049-467C-A512-DB8E89E8A752}" srcId="{29095E49-CD9D-4A03-88A7-CB5F6F1ED228}" destId="{DD6508ED-0C32-4315-889E-17D4EC494625}" srcOrd="4" destOrd="0" parTransId="{97907D3B-108E-4A31-8F95-559724C0C8A1}" sibTransId="{90738344-5A80-4DAA-BAD8-B3F3295D4DB0}"/>
    <dgm:cxn modelId="{22A07E3D-9C5A-47C7-9108-BB5E118E305C}" type="presOf" srcId="{A355FEFA-BEB9-40F5-ABD3-019342CE2358}" destId="{5AAC4FA7-E286-4FBC-A15D-E23AF6D9BF44}" srcOrd="0" destOrd="1" presId="urn:microsoft.com/office/officeart/2005/8/layout/vList3#6"/>
    <dgm:cxn modelId="{60983E64-DD21-4E8C-82AB-A18423CA051B}" type="presOf" srcId="{C5642D5A-BBDE-4A36-B062-ADF27BF4FC79}" destId="{5AAC4FA7-E286-4FBC-A15D-E23AF6D9BF44}" srcOrd="0" destOrd="0" presId="urn:microsoft.com/office/officeart/2005/8/layout/vList3#6"/>
    <dgm:cxn modelId="{024EC4F9-224E-4E37-8092-B684B74904F3}" type="presOf" srcId="{29095E49-CD9D-4A03-88A7-CB5F6F1ED228}" destId="{F6329C40-D91F-42F3-AA9F-0C73DEE70EB8}" srcOrd="0" destOrd="0" presId="urn:microsoft.com/office/officeart/2005/8/layout/vList3#6"/>
    <dgm:cxn modelId="{874BE7F6-4481-44FA-B8F9-21A522A5BAD8}" type="presOf" srcId="{50BE8D96-0C0B-4AFA-A86D-F61C09315996}" destId="{C4D4BDEC-9F26-4ADB-89E4-AE670A0CC1AA}" srcOrd="0" destOrd="0" presId="urn:microsoft.com/office/officeart/2005/8/layout/vList3#6"/>
    <dgm:cxn modelId="{50CA0414-265C-4252-8B7F-287D90561D07}" type="presParOf" srcId="{F6329C40-D91F-42F3-AA9F-0C73DEE70EB8}" destId="{4B6614BA-5D5F-4DB9-BE6D-63438B7C5821}" srcOrd="0" destOrd="0" presId="urn:microsoft.com/office/officeart/2005/8/layout/vList3#6"/>
    <dgm:cxn modelId="{074D18AA-BF58-43C0-98ED-44B04ED8C8AE}" type="presParOf" srcId="{4B6614BA-5D5F-4DB9-BE6D-63438B7C5821}" destId="{13D12820-80C4-4826-943D-2A6146D9FDF8}" srcOrd="0" destOrd="0" presId="urn:microsoft.com/office/officeart/2005/8/layout/vList3#6"/>
    <dgm:cxn modelId="{63593FF6-9D75-4D0F-AF64-77884728975E}" type="presParOf" srcId="{4B6614BA-5D5F-4DB9-BE6D-63438B7C5821}" destId="{5AAC4FA7-E286-4FBC-A15D-E23AF6D9BF44}" srcOrd="1" destOrd="0" presId="urn:microsoft.com/office/officeart/2005/8/layout/vList3#6"/>
    <dgm:cxn modelId="{E2F9E294-767D-4F69-A769-2179D03EC049}" type="presParOf" srcId="{F6329C40-D91F-42F3-AA9F-0C73DEE70EB8}" destId="{2ECE1356-911E-481E-84ED-C3B15A6C640D}" srcOrd="1" destOrd="0" presId="urn:microsoft.com/office/officeart/2005/8/layout/vList3#6"/>
    <dgm:cxn modelId="{96E5534C-4246-4916-8075-D1F5AEF24076}" type="presParOf" srcId="{F6329C40-D91F-42F3-AA9F-0C73DEE70EB8}" destId="{DB922C50-CDD0-45CB-9A0B-82D33FEC58FC}" srcOrd="2" destOrd="0" presId="urn:microsoft.com/office/officeart/2005/8/layout/vList3#6"/>
    <dgm:cxn modelId="{0D6E5910-6263-429D-AE61-3D276F79E3B4}" type="presParOf" srcId="{DB922C50-CDD0-45CB-9A0B-82D33FEC58FC}" destId="{5F3871DA-9379-4004-90A1-300623EFDA42}" srcOrd="0" destOrd="0" presId="urn:microsoft.com/office/officeart/2005/8/layout/vList3#6"/>
    <dgm:cxn modelId="{BA85EE9E-51FE-447B-9962-D4CF7EB3F94A}" type="presParOf" srcId="{DB922C50-CDD0-45CB-9A0B-82D33FEC58FC}" destId="{05774D0B-8235-48D9-866C-F4A17B2FC838}" srcOrd="1" destOrd="0" presId="urn:microsoft.com/office/officeart/2005/8/layout/vList3#6"/>
    <dgm:cxn modelId="{342C56A7-117C-4714-900E-2230D0B03BD5}" type="presParOf" srcId="{F6329C40-D91F-42F3-AA9F-0C73DEE70EB8}" destId="{28A13BBB-EC6B-45FF-BA88-251042E7E244}" srcOrd="3" destOrd="0" presId="urn:microsoft.com/office/officeart/2005/8/layout/vList3#6"/>
    <dgm:cxn modelId="{6F8D0EB1-15D6-45B0-BB88-DB24AF4AAFCD}" type="presParOf" srcId="{F6329C40-D91F-42F3-AA9F-0C73DEE70EB8}" destId="{5BD7FE94-AD6F-4442-9C33-9AE389460E1B}" srcOrd="4" destOrd="0" presId="urn:microsoft.com/office/officeart/2005/8/layout/vList3#6"/>
    <dgm:cxn modelId="{7A722F11-6279-453B-A0D8-47A6E3622ED5}" type="presParOf" srcId="{5BD7FE94-AD6F-4442-9C33-9AE389460E1B}" destId="{FBA8D67A-781A-4DA8-9A29-49C03B08688E}" srcOrd="0" destOrd="0" presId="urn:microsoft.com/office/officeart/2005/8/layout/vList3#6"/>
    <dgm:cxn modelId="{A03C4EE4-C6AB-42E8-9233-1A95E5A246F2}" type="presParOf" srcId="{5BD7FE94-AD6F-4442-9C33-9AE389460E1B}" destId="{C4D4BDEC-9F26-4ADB-89E4-AE670A0CC1AA}" srcOrd="1" destOrd="0" presId="urn:microsoft.com/office/officeart/2005/8/layout/vList3#6"/>
    <dgm:cxn modelId="{200D26A1-A4D2-40C0-92A1-D5719D2FEE7F}" type="presParOf" srcId="{F6329C40-D91F-42F3-AA9F-0C73DEE70EB8}" destId="{A48F5710-39B0-40D8-B8EC-099B4C557BA4}" srcOrd="5" destOrd="0" presId="urn:microsoft.com/office/officeart/2005/8/layout/vList3#6"/>
    <dgm:cxn modelId="{BB2410CC-CF84-434D-8AC0-3E461326C654}" type="presParOf" srcId="{F6329C40-D91F-42F3-AA9F-0C73DEE70EB8}" destId="{C4D14C8B-4670-43EC-B366-92AB7C676BBA}" srcOrd="6" destOrd="0" presId="urn:microsoft.com/office/officeart/2005/8/layout/vList3#6"/>
    <dgm:cxn modelId="{6D44B61A-BE3C-4D4E-B5F3-536B68C204E4}" type="presParOf" srcId="{C4D14C8B-4670-43EC-B366-92AB7C676BBA}" destId="{C1169AA8-AAA6-423F-B139-812780811589}" srcOrd="0" destOrd="0" presId="urn:microsoft.com/office/officeart/2005/8/layout/vList3#6"/>
    <dgm:cxn modelId="{39A78B71-DD83-4ED2-8FE8-7E0BBCAB7310}" type="presParOf" srcId="{C4D14C8B-4670-43EC-B366-92AB7C676BBA}" destId="{30CB1DBB-4C1D-4C15-8F45-12AF04250B42}" srcOrd="1" destOrd="0" presId="urn:microsoft.com/office/officeart/2005/8/layout/vList3#6"/>
    <dgm:cxn modelId="{1D135ABE-687B-49E8-ADC8-4A2FE20675BA}" type="presParOf" srcId="{F6329C40-D91F-42F3-AA9F-0C73DEE70EB8}" destId="{2E6CF468-C4BD-45E7-85C1-571980506588}" srcOrd="7" destOrd="0" presId="urn:microsoft.com/office/officeart/2005/8/layout/vList3#6"/>
    <dgm:cxn modelId="{3CCBF6EA-04FC-4034-A3D2-845759037D83}" type="presParOf" srcId="{F6329C40-D91F-42F3-AA9F-0C73DEE70EB8}" destId="{B90D5840-E872-4C0A-9026-1B878383796D}" srcOrd="8" destOrd="0" presId="urn:microsoft.com/office/officeart/2005/8/layout/vList3#6"/>
    <dgm:cxn modelId="{B84D1E85-9F53-47B3-ABFE-80BE2963DE0C}" type="presParOf" srcId="{B90D5840-E872-4C0A-9026-1B878383796D}" destId="{F057461D-044C-49C7-B522-FE9130638263}" srcOrd="0" destOrd="0" presId="urn:microsoft.com/office/officeart/2005/8/layout/vList3#6"/>
    <dgm:cxn modelId="{D96EDA0D-32F3-4B83-BC23-3C74219F3688}" type="presParOf" srcId="{B90D5840-E872-4C0A-9026-1B878383796D}" destId="{D6C63D7B-11B8-4A71-876F-1AA976FF4319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AC4FA7-E286-4FBC-A15D-E23AF6D9BF44}">
      <dsp:nvSpPr>
        <dsp:cNvPr id="0" name=""/>
        <dsp:cNvSpPr/>
      </dsp:nvSpPr>
      <dsp:spPr>
        <a:xfrm rot="10800000">
          <a:off x="1772331" y="643"/>
          <a:ext cx="7062256" cy="725313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19843" tIns="72390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1. TEST MODEL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b="1" kern="1200" dirty="0"/>
        </a:p>
      </dsp:txBody>
      <dsp:txXfrm rot="10800000">
        <a:off x="1772331" y="643"/>
        <a:ext cx="7062256" cy="725313"/>
      </dsp:txXfrm>
    </dsp:sp>
    <dsp:sp modelId="{13D12820-80C4-4826-943D-2A6146D9FDF8}">
      <dsp:nvSpPr>
        <dsp:cNvPr id="0" name=""/>
        <dsp:cNvSpPr/>
      </dsp:nvSpPr>
      <dsp:spPr>
        <a:xfrm>
          <a:off x="1440072" y="1593"/>
          <a:ext cx="725313" cy="725313"/>
        </a:xfrm>
        <a:prstGeom prst="flowChartConnector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74D0B-8235-48D9-866C-F4A17B2FC838}">
      <dsp:nvSpPr>
        <dsp:cNvPr id="0" name=""/>
        <dsp:cNvSpPr/>
      </dsp:nvSpPr>
      <dsp:spPr>
        <a:xfrm rot="10800000">
          <a:off x="1761416" y="943418"/>
          <a:ext cx="7018478" cy="725313"/>
        </a:xfrm>
        <a:prstGeom prst="homePlat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1984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2. FEATURES TO BE TESTED</a:t>
          </a:r>
          <a:endParaRPr lang="en-US" sz="1900" b="1" kern="1200" dirty="0"/>
        </a:p>
      </dsp:txBody>
      <dsp:txXfrm rot="10800000">
        <a:off x="1761416" y="943418"/>
        <a:ext cx="7018478" cy="725313"/>
      </dsp:txXfrm>
    </dsp:sp>
    <dsp:sp modelId="{5F3871DA-9379-4004-90A1-300623EFDA42}">
      <dsp:nvSpPr>
        <dsp:cNvPr id="0" name=""/>
        <dsp:cNvSpPr/>
      </dsp:nvSpPr>
      <dsp:spPr>
        <a:xfrm>
          <a:off x="1440072" y="943418"/>
          <a:ext cx="725313" cy="725313"/>
        </a:xfrm>
        <a:prstGeom prst="flowChartConnector">
          <a:avLst/>
        </a:prstGeom>
        <a:solidFill>
          <a:schemeClr val="accent4">
            <a:tint val="50000"/>
            <a:hueOff val="-666459"/>
            <a:satOff val="-2414"/>
            <a:lumOff val="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4BDEC-9F26-4ADB-89E4-AE670A0CC1AA}">
      <dsp:nvSpPr>
        <dsp:cNvPr id="0" name=""/>
        <dsp:cNvSpPr/>
      </dsp:nvSpPr>
      <dsp:spPr>
        <a:xfrm rot="10800000">
          <a:off x="1752311" y="1885243"/>
          <a:ext cx="7054779" cy="725313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1984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3. TEST EXECUTION</a:t>
          </a:r>
          <a:endParaRPr lang="en-US" sz="1900" b="1" kern="1200" dirty="0"/>
        </a:p>
      </dsp:txBody>
      <dsp:txXfrm rot="10800000">
        <a:off x="1752311" y="1885243"/>
        <a:ext cx="7054779" cy="725313"/>
      </dsp:txXfrm>
    </dsp:sp>
    <dsp:sp modelId="{FBA8D67A-781A-4DA8-9A29-49C03B08688E}">
      <dsp:nvSpPr>
        <dsp:cNvPr id="0" name=""/>
        <dsp:cNvSpPr/>
      </dsp:nvSpPr>
      <dsp:spPr>
        <a:xfrm>
          <a:off x="1440072" y="1885243"/>
          <a:ext cx="725313" cy="725313"/>
        </a:xfrm>
        <a:prstGeom prst="flowChartConnector">
          <a:avLst/>
        </a:prstGeom>
        <a:solidFill>
          <a:schemeClr val="accent4">
            <a:tint val="50000"/>
            <a:hueOff val="-1332919"/>
            <a:satOff val="-4829"/>
            <a:lumOff val="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B1DBB-4C1D-4C15-8F45-12AF04250B42}">
      <dsp:nvSpPr>
        <dsp:cNvPr id="0" name=""/>
        <dsp:cNvSpPr/>
      </dsp:nvSpPr>
      <dsp:spPr>
        <a:xfrm rot="10800000">
          <a:off x="1752311" y="2827068"/>
          <a:ext cx="7054779" cy="725313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1984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4. TEST REPORT</a:t>
          </a:r>
          <a:endParaRPr lang="en-US" sz="1900" b="1" kern="1200" dirty="0"/>
        </a:p>
      </dsp:txBody>
      <dsp:txXfrm rot="10800000">
        <a:off x="1752311" y="2827068"/>
        <a:ext cx="7054779" cy="725313"/>
      </dsp:txXfrm>
    </dsp:sp>
    <dsp:sp modelId="{C1169AA8-AAA6-423F-B139-812780811589}">
      <dsp:nvSpPr>
        <dsp:cNvPr id="0" name=""/>
        <dsp:cNvSpPr/>
      </dsp:nvSpPr>
      <dsp:spPr>
        <a:xfrm>
          <a:off x="1440072" y="2827068"/>
          <a:ext cx="725313" cy="725313"/>
        </a:xfrm>
        <a:prstGeom prst="flowChartConnector">
          <a:avLst/>
        </a:prstGeom>
        <a:solidFill>
          <a:schemeClr val="accent4">
            <a:tint val="50000"/>
            <a:hueOff val="-1999378"/>
            <a:satOff val="-7243"/>
            <a:lumOff val="10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63D7B-11B8-4A71-876F-1AA976FF4319}">
      <dsp:nvSpPr>
        <dsp:cNvPr id="0" name=""/>
        <dsp:cNvSpPr/>
      </dsp:nvSpPr>
      <dsp:spPr>
        <a:xfrm rot="10800000">
          <a:off x="1752311" y="3768892"/>
          <a:ext cx="7054779" cy="725313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9843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5. BUG REPORT</a:t>
          </a:r>
          <a:endParaRPr lang="en-US" sz="1900" b="1" kern="1200" dirty="0"/>
        </a:p>
      </dsp:txBody>
      <dsp:txXfrm rot="10800000">
        <a:off x="1752311" y="3768892"/>
        <a:ext cx="7054779" cy="725313"/>
      </dsp:txXfrm>
    </dsp:sp>
    <dsp:sp modelId="{F057461D-044C-49C7-B522-FE9130638263}">
      <dsp:nvSpPr>
        <dsp:cNvPr id="0" name=""/>
        <dsp:cNvSpPr/>
      </dsp:nvSpPr>
      <dsp:spPr>
        <a:xfrm>
          <a:off x="1440072" y="3768892"/>
          <a:ext cx="725313" cy="725313"/>
        </a:xfrm>
        <a:prstGeom prst="flowChartConnector">
          <a:avLst/>
        </a:prstGeom>
        <a:solidFill>
          <a:schemeClr val="accent4">
            <a:tint val="50000"/>
            <a:hueOff val="-2665837"/>
            <a:satOff val="-9658"/>
            <a:lumOff val="1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2C84-BE7D-45BB-AA42-936301AEB796}" type="datetimeFigureOut">
              <a:rPr lang="en-US" smtClean="0"/>
              <a:t>8/17/2011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A0E2B-4573-44E3-B3D8-8D59216FCF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CCB16D-9469-432A-9F9E-77F649A706A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A00A14-112E-4F79-9B46-0598757CF6F9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66681D-7279-402B-8036-F861F5DBD20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F6E62-18C2-4A9A-B627-FBA8BBE2637B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47292A-34E4-428C-A564-239EA5C524B5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09D5D8-DFA0-41D9-BA6D-9C4651E2893B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ltGray">
          <a:xfrm>
            <a:off x="0" y="0"/>
            <a:ext cx="9144000" cy="4832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ltGray">
          <a:xfrm flipH="1">
            <a:off x="2411413" y="4581525"/>
            <a:ext cx="722376" cy="503238"/>
          </a:xfrm>
          <a:prstGeom prst="homePlate">
            <a:avLst>
              <a:gd name="adj" fmla="val 4290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ltGray">
          <a:xfrm flipH="1">
            <a:off x="2700338" y="4581525"/>
            <a:ext cx="719137" cy="503238"/>
          </a:xfrm>
          <a:prstGeom prst="homePlate">
            <a:avLst>
              <a:gd name="adj" fmla="val 3572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gray">
          <a:xfrm flipH="1">
            <a:off x="2987674" y="4581525"/>
            <a:ext cx="6156325" cy="501650"/>
          </a:xfrm>
          <a:prstGeom prst="homePlate">
            <a:avLst>
              <a:gd name="adj" fmla="val 3251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4564063"/>
            <a:ext cx="583565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5178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324599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599"/>
            <a:ext cx="2895600" cy="39687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518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599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27F66E54-3627-4F35-8DF4-1F54E65EB4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ltGray">
          <a:xfrm>
            <a:off x="152400" y="228600"/>
            <a:ext cx="1600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EFEFE"/>
                </a:solidFill>
              </a:rPr>
              <a:t>LOGO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590800" y="3048000"/>
            <a:ext cx="6400800" cy="1447800"/>
          </a:xfrm>
        </p:spPr>
        <p:txBody>
          <a:bodyPr anchor="b">
            <a:noAutofit/>
          </a:bodyPr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7135F-49C6-4AB3-A45E-E1AEFA430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51656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C00A9-48E5-40E4-BF78-AA17B53270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340FCBB2-A581-48A8-9A92-348B9AE8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891D-F623-43F5-8A70-E4D501C28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C990C-4BA8-42AE-9002-D5D2D2A59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FC4A-4786-4127-8D0C-72B9EAB3E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2DF6-DBA3-4986-8C91-C0E8007AA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DCA79-8C2B-443E-A59B-5356588C6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B94D4-3EBA-4E93-9A37-9F6F3846E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488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76F2-D6EA-4DB9-9FAC-72F46F6B6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3E62F-7052-4202-9B00-94630EDEC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ltGray">
          <a:xfrm>
            <a:off x="6685384" y="-6350"/>
            <a:ext cx="2046288" cy="83502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ltGray">
          <a:xfrm>
            <a:off x="0" y="0"/>
            <a:ext cx="8382000" cy="835025"/>
          </a:xfrm>
          <a:prstGeom prst="homePlate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B0F51-5666-4C2F-8428-7E28CD1E39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t\Desktop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1295400"/>
            <a:ext cx="1981200" cy="352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73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564063"/>
            <a:ext cx="2406650" cy="533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ISG Team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3124200" y="2895600"/>
            <a:ext cx="5791200" cy="16224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Interactive Shooting Game</a:t>
            </a:r>
            <a:endParaRPr lang="en-US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"/>
            <a:ext cx="1295400" cy="1036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– Game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5181600"/>
            <a:ext cx="8077200" cy="68579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Game Development Process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66800" y="1676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9694847"/>
              </p:ext>
            </p:extLst>
          </p:nvPr>
        </p:nvGraphicFramePr>
        <p:xfrm>
          <a:off x="838200" y="1447800"/>
          <a:ext cx="7200992" cy="3404315"/>
        </p:xfrm>
        <a:graphic>
          <a:graphicData uri="http://schemas.openxmlformats.org/presentationml/2006/ole">
            <p:oleObj spid="_x0000_s3124" r:id="rId3" imgW="7704966" imgH="3647332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42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– Project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66800" y="1676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2260437"/>
              </p:ext>
            </p:extLst>
          </p:nvPr>
        </p:nvGraphicFramePr>
        <p:xfrm>
          <a:off x="1676400" y="838200"/>
          <a:ext cx="6038850" cy="5695950"/>
        </p:xfrm>
        <a:graphic>
          <a:graphicData uri="http://schemas.openxmlformats.org/presentationml/2006/ole">
            <p:oleObj spid="_x0000_s6195" r:id="rId3" imgW="7498350" imgH="7088491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63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</a:t>
            </a:r>
            <a:r>
              <a:rPr lang="en-US" dirty="0" smtClean="0"/>
              <a:t>- </a:t>
            </a:r>
            <a:r>
              <a:rPr lang="en-US" dirty="0" smtClean="0"/>
              <a:t>Coding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819400"/>
            <a:ext cx="4648200" cy="1524000"/>
          </a:xfrm>
        </p:spPr>
        <p:txBody>
          <a:bodyPr/>
          <a:lstStyle/>
          <a:p>
            <a:pPr marL="457200" lvl="1" indent="0">
              <a:buNone/>
            </a:pPr>
            <a:r>
              <a:rPr lang="en-US" u="sng" dirty="0" smtClean="0"/>
              <a:t>Coding Convention Document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05000"/>
            <a:ext cx="7847013" cy="4114800"/>
          </a:xfrm>
        </p:spPr>
        <p:txBody>
          <a:bodyPr/>
          <a:lstStyle/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9DD9">
                    <a:lumMod val="75000"/>
                  </a:srgbClr>
                </a:solidFill>
              </a:rPr>
              <a:t>Main Menu Management</a:t>
            </a:r>
          </a:p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9DD9">
                    <a:lumMod val="75000"/>
                  </a:srgbClr>
                </a:solidFill>
              </a:rPr>
              <a:t>Game </a:t>
            </a:r>
            <a:r>
              <a:rPr lang="en-US" dirty="0" smtClean="0">
                <a:solidFill>
                  <a:srgbClr val="009DD9">
                    <a:lumMod val="75000"/>
                  </a:srgbClr>
                </a:solidFill>
              </a:rPr>
              <a:t>Play</a:t>
            </a:r>
          </a:p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9DD9">
                    <a:lumMod val="75000"/>
                  </a:srgbClr>
                </a:solidFill>
              </a:rPr>
              <a:t>In-game </a:t>
            </a:r>
            <a:r>
              <a:rPr lang="en-US" dirty="0" smtClean="0">
                <a:solidFill>
                  <a:srgbClr val="009DD9">
                    <a:lumMod val="75000"/>
                  </a:srgbClr>
                </a:solidFill>
              </a:rPr>
              <a:t>Menu</a:t>
            </a:r>
          </a:p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9DD9">
                    <a:lumMod val="75000"/>
                  </a:srgbClr>
                </a:solidFill>
              </a:rPr>
              <a:t>Game Options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377950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Functional Requirement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4065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05000"/>
            <a:ext cx="7847013" cy="4114800"/>
          </a:xfrm>
        </p:spPr>
        <p:txBody>
          <a:bodyPr/>
          <a:lstStyle/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9DD9">
                    <a:lumMod val="75000"/>
                  </a:srgbClr>
                </a:solidFill>
              </a:rPr>
              <a:t>Reliability</a:t>
            </a:r>
          </a:p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9DD9">
                    <a:lumMod val="75000"/>
                  </a:srgbClr>
                </a:solidFill>
              </a:rPr>
              <a:t>Availability</a:t>
            </a:r>
          </a:p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9DD9">
                    <a:lumMod val="75000"/>
                  </a:srgbClr>
                </a:solidFill>
              </a:rPr>
              <a:t>Security</a:t>
            </a:r>
          </a:p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9DD9">
                    <a:lumMod val="75000"/>
                  </a:srgbClr>
                </a:solidFill>
              </a:rPr>
              <a:t>Maintainability</a:t>
            </a:r>
          </a:p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9DD9">
                    <a:lumMod val="75000"/>
                  </a:srgbClr>
                </a:solidFill>
              </a:rPr>
              <a:t>Portability</a:t>
            </a:r>
          </a:p>
          <a:p>
            <a:pPr lvl="0"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9DD9">
                    <a:lumMod val="75000"/>
                  </a:srgbClr>
                </a:solidFill>
              </a:rPr>
              <a:t>Performance</a:t>
            </a:r>
            <a:endParaRPr lang="en-US" dirty="0">
              <a:solidFill>
                <a:srgbClr val="009DD9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377950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Non-functional Requirement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7555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038225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System Architecture Design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"/>
          <p:cNvGrpSpPr>
            <a:grpSpLocks noChangeAspect="1"/>
          </p:cNvGrpSpPr>
          <p:nvPr/>
        </p:nvGrpSpPr>
        <p:grpSpPr bwMode="auto">
          <a:xfrm>
            <a:off x="152400" y="152400"/>
            <a:ext cx="5842000" cy="4364038"/>
            <a:chOff x="2362" y="9060"/>
            <a:chExt cx="7200" cy="5379"/>
          </a:xfrm>
        </p:grpSpPr>
        <p:sp>
          <p:nvSpPr>
            <p:cNvPr id="12" name="AutoShape 2"/>
            <p:cNvSpPr>
              <a:spLocks noChangeAspect="1" noChangeArrowheads="1" noTextEdit="1"/>
            </p:cNvSpPr>
            <p:nvPr/>
          </p:nvSpPr>
          <p:spPr bwMode="auto">
            <a:xfrm>
              <a:off x="2362" y="9060"/>
              <a:ext cx="7200" cy="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152400" y="152400"/>
            <a:ext cx="5842000" cy="4364038"/>
            <a:chOff x="2362" y="9060"/>
            <a:chExt cx="7200" cy="5379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62" y="9060"/>
              <a:ext cx="7200" cy="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7"/>
          <p:cNvGrpSpPr>
            <a:grpSpLocks noChangeAspect="1"/>
          </p:cNvGrpSpPr>
          <p:nvPr/>
        </p:nvGrpSpPr>
        <p:grpSpPr bwMode="auto">
          <a:xfrm>
            <a:off x="152400" y="152400"/>
            <a:ext cx="5842000" cy="4364038"/>
            <a:chOff x="2362" y="9060"/>
            <a:chExt cx="7200" cy="5379"/>
          </a:xfrm>
        </p:grpSpPr>
        <p:sp>
          <p:nvSpPr>
            <p:cNvPr id="18" name="AutoShape 8"/>
            <p:cNvSpPr>
              <a:spLocks noChangeAspect="1" noChangeArrowheads="1" noTextEdit="1"/>
            </p:cNvSpPr>
            <p:nvPr/>
          </p:nvSpPr>
          <p:spPr bwMode="auto">
            <a:xfrm>
              <a:off x="2362" y="9060"/>
              <a:ext cx="7200" cy="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867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62100" y="605904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/>
                <a:ea typeface="Times New Roman"/>
                <a:cs typeface="Times New Roman"/>
              </a:rPr>
              <a:t>High-level Component-based design pattern for ISG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5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038225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System Architecture Design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"/>
          <p:cNvGrpSpPr>
            <a:grpSpLocks noChangeAspect="1"/>
          </p:cNvGrpSpPr>
          <p:nvPr/>
        </p:nvGrpSpPr>
        <p:grpSpPr bwMode="auto">
          <a:xfrm>
            <a:off x="152400" y="152400"/>
            <a:ext cx="5842000" cy="4364038"/>
            <a:chOff x="2362" y="9060"/>
            <a:chExt cx="7200" cy="5379"/>
          </a:xfrm>
        </p:grpSpPr>
        <p:sp>
          <p:nvSpPr>
            <p:cNvPr id="12" name="AutoShape 2"/>
            <p:cNvSpPr>
              <a:spLocks noChangeAspect="1" noChangeArrowheads="1" noTextEdit="1"/>
            </p:cNvSpPr>
            <p:nvPr/>
          </p:nvSpPr>
          <p:spPr bwMode="auto">
            <a:xfrm>
              <a:off x="2362" y="9060"/>
              <a:ext cx="7200" cy="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152400" y="152400"/>
            <a:ext cx="5842000" cy="4364038"/>
            <a:chOff x="2362" y="9060"/>
            <a:chExt cx="7200" cy="5379"/>
          </a:xfrm>
        </p:grpSpPr>
        <p:sp>
          <p:nvSpPr>
            <p:cNvPr id="1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62" y="9060"/>
              <a:ext cx="7200" cy="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62100" y="605904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/>
                <a:ea typeface="Times New Roman"/>
                <a:cs typeface="Times New Roman"/>
              </a:rPr>
              <a:t>Screen Flow</a:t>
            </a:r>
            <a:endParaRPr lang="en-US" dirty="0"/>
          </a:p>
        </p:txBody>
      </p:sp>
      <p:pic>
        <p:nvPicPr>
          <p:cNvPr id="20" name="Picture 19" descr="C:\Users\Tran Anh Tuan\Desktop\Image\ScreenFlow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00800" cy="453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53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1" y="1038224"/>
            <a:ext cx="2514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Component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Diagram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C:\Users\Tran Anh Tuan\Desktop\Image\Componen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5838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08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38225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Game States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5000" y="5943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ea typeface="Times New Roman"/>
                <a:cs typeface="Times New Roman"/>
              </a:rPr>
              <a:t>Class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38225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Game States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8" name="Picture 7" descr="C:\Users\Tran Anh Tuan\Desktop\Image\DynamicModel\Menu-UC0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58388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472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ea typeface="Times New Roman"/>
                <a:cs typeface="Times New Roman"/>
              </a:rPr>
              <a:t>Start New Game’s Sequence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ISG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Hải</a:t>
            </a:r>
            <a:r>
              <a:rPr lang="en-US" dirty="0" smtClean="0"/>
              <a:t> – 00310</a:t>
            </a:r>
          </a:p>
          <a:p>
            <a:pPr algn="just">
              <a:buNone/>
            </a:pPr>
            <a:r>
              <a:rPr lang="en-US" dirty="0" err="1" smtClean="0"/>
              <a:t>Nguyễn</a:t>
            </a:r>
            <a:r>
              <a:rPr lang="en-US" dirty="0" smtClean="0"/>
              <a:t> Minh </a:t>
            </a:r>
            <a:r>
              <a:rPr lang="en-US" dirty="0" err="1" smtClean="0"/>
              <a:t>Tiến</a:t>
            </a:r>
            <a:r>
              <a:rPr lang="en-US" dirty="0" smtClean="0"/>
              <a:t> – 00642</a:t>
            </a:r>
          </a:p>
          <a:p>
            <a:pPr algn="just">
              <a:buNone/>
            </a:pP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Tuấn</a:t>
            </a:r>
            <a:r>
              <a:rPr lang="en-US" dirty="0" smtClean="0"/>
              <a:t> – 00564</a:t>
            </a:r>
          </a:p>
          <a:p>
            <a:pPr algn="just">
              <a:buNone/>
            </a:pP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Tuấn</a:t>
            </a:r>
            <a:r>
              <a:rPr lang="en-US" dirty="0" smtClean="0"/>
              <a:t> – 00368</a:t>
            </a:r>
          </a:p>
          <a:p>
            <a:pPr algn="just">
              <a:buNone/>
            </a:pP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Hiệp</a:t>
            </a:r>
            <a:r>
              <a:rPr lang="en-US" dirty="0" smtClean="0"/>
              <a:t> – 00602</a:t>
            </a:r>
          </a:p>
          <a:p>
            <a:pPr algn="just">
              <a:buNone/>
            </a:pP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Loan – 00725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38225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Game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472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ea typeface="Times New Roman"/>
                <a:cs typeface="Times New Roman"/>
              </a:rPr>
              <a:t>Open Option menu’s sequence diagram</a:t>
            </a:r>
            <a:endParaRPr lang="en-US" dirty="0"/>
          </a:p>
        </p:txBody>
      </p:sp>
      <p:pic>
        <p:nvPicPr>
          <p:cNvPr id="10" name="Picture 9" descr="C:\Users\Tran Anh Tuan\Desktop\Image\DynamicModel\Menu-UC00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78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38225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Game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518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ea typeface="Times New Roman"/>
                <a:cs typeface="Times New Roman"/>
              </a:rPr>
              <a:t>View Help’s sequence diagram</a:t>
            </a:r>
            <a:endParaRPr lang="en-US" dirty="0"/>
          </a:p>
        </p:txBody>
      </p:sp>
      <p:pic>
        <p:nvPicPr>
          <p:cNvPr id="11" name="Picture 10" descr="C:\Users\Tran Anh Tuan\Desktop\Image\DynamicModel\Menu-UC0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3913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38225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Game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518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ea typeface="Times New Roman"/>
                <a:cs typeface="Times New Roman"/>
              </a:rPr>
              <a:t>View </a:t>
            </a:r>
            <a:r>
              <a:rPr lang="en-US" dirty="0" err="1" smtClean="0">
                <a:latin typeface="Cambria"/>
                <a:ea typeface="Times New Roman"/>
                <a:cs typeface="Times New Roman"/>
              </a:rPr>
              <a:t>Credits’s</a:t>
            </a:r>
            <a:r>
              <a:rPr lang="en-US" dirty="0" smtClean="0">
                <a:latin typeface="Cambria"/>
                <a:ea typeface="Times New Roman"/>
                <a:cs typeface="Times New Roman"/>
              </a:rPr>
              <a:t> sequence diagram</a:t>
            </a:r>
            <a:endParaRPr lang="en-US" dirty="0"/>
          </a:p>
        </p:txBody>
      </p:sp>
      <p:pic>
        <p:nvPicPr>
          <p:cNvPr id="8" name="Picture 7" descr="C:\Users\Tran Anh Tuan\Desktop\Image\DynamicModel\Menu-UC0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3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38225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Game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5943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ea typeface="Times New Roman"/>
                <a:cs typeface="Times New Roman"/>
              </a:rPr>
              <a:t>Exit game’s sequence diagram</a:t>
            </a:r>
            <a:endParaRPr lang="en-US" dirty="0"/>
          </a:p>
        </p:txBody>
      </p:sp>
      <p:pic>
        <p:nvPicPr>
          <p:cNvPr id="10" name="Picture 9" descr="C:\Users\Tran Anh Tuan\Desktop\Image\DynamicModel\Menu-UC0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038225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Input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63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ea typeface="Times New Roman"/>
                <a:cs typeface="Times New Roman"/>
              </a:rPr>
              <a:t>Class Diagram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9248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V. SOFTWARE TESTING</a:t>
            </a:r>
            <a:endParaRPr lang="en-US" sz="4000" dirty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0600334"/>
              </p:ext>
            </p:extLst>
          </p:nvPr>
        </p:nvGraphicFramePr>
        <p:xfrm>
          <a:off x="-152400" y="1066800"/>
          <a:ext cx="9067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F3622-8C85-47DC-B01C-BDD5D4D5D19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600" b="1" dirty="0" smtClean="0">
                <a:effectLst/>
              </a:rPr>
              <a:t>V. SOFTWARE TESTING</a:t>
            </a:r>
            <a:endParaRPr lang="en-US" sz="2600" b="1" dirty="0">
              <a:effectLst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19200" y="762000"/>
            <a:ext cx="7467600" cy="609600"/>
          </a:xfrm>
          <a:prstGeom prst="homePlat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/>
              <a:t>1</a:t>
            </a:r>
            <a:r>
              <a:rPr lang="en-US" sz="3200" b="1" dirty="0" smtClean="0"/>
              <a:t>. </a:t>
            </a:r>
            <a:r>
              <a:rPr lang="en-US" sz="3200" b="1" dirty="0"/>
              <a:t>Test Model</a:t>
            </a:r>
          </a:p>
        </p:txBody>
      </p:sp>
      <p:sp>
        <p:nvSpPr>
          <p:cNvPr id="40965" name="TextBox 29"/>
          <p:cNvSpPr txBox="1">
            <a:spLocks noChangeArrowheads="1"/>
          </p:cNvSpPr>
          <p:nvPr/>
        </p:nvSpPr>
        <p:spPr bwMode="auto">
          <a:xfrm>
            <a:off x="2971800" y="610552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V </a:t>
            </a:r>
            <a:r>
              <a:rPr lang="en-US" sz="2800" b="1" dirty="0" smtClean="0"/>
              <a:t>MODEL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F3622-8C85-47DC-B01C-BDD5D4D5D19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6" name="Picture 2" descr="C:\Users\phuongloan\Desktop\vmode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0"/>
            <a:ext cx="8305800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600" b="1" smtClean="0">
                <a:solidFill>
                  <a:srgbClr val="000000"/>
                </a:solidFill>
                <a:effectLst/>
              </a:rPr>
              <a:t>V. SOFTWARE TESTING</a:t>
            </a:r>
            <a:endParaRPr lang="en-US" sz="260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19200" y="762000"/>
            <a:ext cx="7467600" cy="609600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/>
              <a:t>Features To Be Tested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F3622-8C85-47DC-B01C-BDD5D4D5D19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0877944"/>
              </p:ext>
            </p:extLst>
          </p:nvPr>
        </p:nvGraphicFramePr>
        <p:xfrm>
          <a:off x="1752600" y="1524000"/>
          <a:ext cx="5985734" cy="4994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87"/>
                <a:gridCol w="2237168"/>
                <a:gridCol w="3449279"/>
              </a:tblGrid>
              <a:tr h="1892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FEATURES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INCLUDE CONTENTS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/>
                </a:tc>
              </a:tr>
              <a:tr h="1652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 anchor="ctr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100">
                          <a:effectLst/>
                        </a:rPr>
                        <a:t>Game screen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Main menu screen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Options screen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Sound screen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Graphics screen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Control setting screen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Keyboard settings screen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In-game menu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/>
                </a:tc>
              </a:tr>
              <a:tr h="619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100">
                          <a:effectLst/>
                        </a:rPr>
                        <a:t>Load &amp; save game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Save game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Load game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/>
                </a:tc>
              </a:tr>
              <a:tr h="1239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100">
                          <a:effectLst/>
                        </a:rPr>
                        <a:t>Game Play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The game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Main character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Enemy 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HUD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effectLst/>
                        </a:rPr>
                        <a:t>Sound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/>
                </a:tc>
              </a:tr>
              <a:tr h="826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100">
                          <a:effectLst/>
                        </a:rPr>
                        <a:t>Input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smtClean="0">
                          <a:effectLst/>
                        </a:rPr>
                        <a:t>Keyboard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smtClean="0">
                          <a:effectLst/>
                        </a:rPr>
                        <a:t>Mouse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Wii-mote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9" marR="6733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600" b="1" dirty="0" smtClean="0">
                <a:effectLst/>
              </a:rPr>
              <a:t>V. SOFTWARE TESTING</a:t>
            </a:r>
            <a:endParaRPr lang="en-US" sz="2600" b="1" dirty="0">
              <a:effectLst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19200" y="762000"/>
            <a:ext cx="7467600" cy="609600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/>
              <a:t>3</a:t>
            </a:r>
            <a:r>
              <a:rPr lang="en-US" sz="3200" b="1" dirty="0" smtClean="0"/>
              <a:t>. </a:t>
            </a:r>
            <a:r>
              <a:rPr lang="en-US" sz="3200" b="1" dirty="0"/>
              <a:t>Test Execution</a:t>
            </a:r>
          </a:p>
        </p:txBody>
      </p:sp>
      <p:pic>
        <p:nvPicPr>
          <p:cNvPr id="44036" name="Picture 10" descr="C:\Users\Chaunln00577\Desktop\WTT Project\Slide\Bug Life 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2209800" y="6396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Bug Management Flow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F3622-8C85-47DC-B01C-BDD5D4D5D19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600" b="1" dirty="0" smtClean="0">
                <a:effectLst/>
              </a:rPr>
              <a:t>V. SOFTWARE TESTING</a:t>
            </a:r>
            <a:endParaRPr lang="en-US" sz="2600" b="1" dirty="0">
              <a:effectLst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219200" y="762000"/>
            <a:ext cx="7467600" cy="609600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/>
              <a:t>4</a:t>
            </a:r>
            <a:r>
              <a:rPr lang="en-US" sz="3200" b="1" dirty="0" smtClean="0"/>
              <a:t>. </a:t>
            </a:r>
            <a:r>
              <a:rPr lang="en-US" sz="3200" b="1" dirty="0"/>
              <a:t>Test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F3622-8C85-47DC-B01C-BDD5D4D5D19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050" name="Picture 2" descr="C:\Users\phuongloan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652587"/>
            <a:ext cx="7331212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Contents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gray">
          <a:xfrm>
            <a:off x="2819400" y="21336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gray">
          <a:xfrm>
            <a:off x="2438400" y="20145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gray">
          <a:xfrm>
            <a:off x="3048000" y="21891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/>
              <a:t>A	</a:t>
            </a:r>
            <a:endParaRPr lang="en-US" b="1" dirty="0"/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gray">
          <a:xfrm>
            <a:off x="2592388" y="21129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1</a:t>
            </a:r>
          </a:p>
        </p:txBody>
      </p:sp>
      <p:sp>
        <p:nvSpPr>
          <p:cNvPr id="99355" name="AutoShape 27"/>
          <p:cNvSpPr>
            <a:spLocks noChangeArrowheads="1"/>
          </p:cNvSpPr>
          <p:nvPr/>
        </p:nvSpPr>
        <p:spPr bwMode="gray">
          <a:xfrm>
            <a:off x="2819400" y="29718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9356" name="AutoShape 28"/>
          <p:cNvSpPr>
            <a:spLocks noChangeArrowheads="1"/>
          </p:cNvSpPr>
          <p:nvPr/>
        </p:nvSpPr>
        <p:spPr bwMode="gray">
          <a:xfrm>
            <a:off x="2438400" y="28527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gray">
          <a:xfrm>
            <a:off x="3048000" y="30273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/>
              <a:t>B	</a:t>
            </a:r>
            <a:endParaRPr lang="en-US" b="1" dirty="0"/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gray">
          <a:xfrm>
            <a:off x="2592388" y="29511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2</a:t>
            </a: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gray">
          <a:xfrm>
            <a:off x="2819400" y="38100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gray">
          <a:xfrm>
            <a:off x="2438400" y="36909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gray">
          <a:xfrm>
            <a:off x="3048000" y="38655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/>
              <a:t>acc</a:t>
            </a:r>
            <a:endParaRPr lang="en-US" b="1" dirty="0"/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gray">
          <a:xfrm>
            <a:off x="2592388" y="37893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3</a:t>
            </a:r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gray">
          <a:xfrm>
            <a:off x="2819400" y="47244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gray">
          <a:xfrm>
            <a:off x="2438400" y="4605338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9365" name="Text Box 37"/>
          <p:cNvSpPr txBox="1">
            <a:spLocks noChangeArrowheads="1"/>
          </p:cNvSpPr>
          <p:nvPr/>
        </p:nvSpPr>
        <p:spPr bwMode="gray">
          <a:xfrm>
            <a:off x="3048000" y="4779963"/>
            <a:ext cx="388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/>
              <a:t>Demo, Q&amp;A</a:t>
            </a:r>
            <a:endParaRPr lang="en-US" b="1" dirty="0"/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gray">
          <a:xfrm>
            <a:off x="2592388" y="47037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19200" y="0"/>
            <a:ext cx="7924800" cy="7620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600" b="1" dirty="0"/>
              <a:t>V. SOFTWARE TESTING</a:t>
            </a:r>
          </a:p>
        </p:txBody>
      </p:sp>
      <p:sp>
        <p:nvSpPr>
          <p:cNvPr id="5" name="Pentagon 4"/>
          <p:cNvSpPr/>
          <p:nvPr/>
        </p:nvSpPr>
        <p:spPr>
          <a:xfrm>
            <a:off x="1219200" y="762000"/>
            <a:ext cx="7467600" cy="609600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/>
              <a:t>5</a:t>
            </a:r>
            <a:r>
              <a:rPr lang="en-US" sz="3200" b="1" dirty="0" smtClean="0"/>
              <a:t>. </a:t>
            </a:r>
            <a:r>
              <a:rPr lang="en-US" sz="3200" b="1" dirty="0"/>
              <a:t>Bug Report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F3622-8C85-47DC-B01C-BDD5D4D5D19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074" name="Picture 2" descr="C:\Users\phuongloan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0212"/>
            <a:ext cx="7086600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WordArt 3"/>
          <p:cNvSpPr>
            <a:spLocks noChangeArrowheads="1" noChangeShapeType="1" noTextEdit="1"/>
          </p:cNvSpPr>
          <p:nvPr/>
        </p:nvSpPr>
        <p:spPr bwMode="blackWhite">
          <a:xfrm>
            <a:off x="2895600" y="3581400"/>
            <a:ext cx="594360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Thank You !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7950"/>
            <a:ext cx="7999413" cy="67945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Three Dimensional Game</a:t>
            </a:r>
          </a:p>
        </p:txBody>
      </p:sp>
      <p:pic>
        <p:nvPicPr>
          <p:cNvPr id="1026" name="Picture 2" descr="http://xbox360media.ign.com/xbox360/image/article/790/790583/half-life-2-orange-box-20070521060818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4999"/>
            <a:ext cx="6477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7950"/>
            <a:ext cx="7999413" cy="679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Another way to approach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85800" y="19812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300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Wii </a:t>
            </a:r>
            <a:r>
              <a:rPr lang="en-US" sz="23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Remote</a:t>
            </a: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endParaRPr lang="en-US" sz="23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endParaRPr lang="en-US" sz="2300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endParaRPr lang="en-US" sz="23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defRPr/>
            </a:pPr>
            <a:endParaRPr lang="en-US" sz="23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Kinect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t1.gstatic.com/images?q=tbn:ANd9GcQC1kYkqMaBgMM1ecVTaDx2FstMKIAImPF4uy7RX12bicKK6sJa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4566" y="197167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g;base64,/9j/4AAQSkZJRgABAQAAAQABAAD/2wCEAAkGBhAODRAQEBEQEA8NDQ0QEBAQEhIQDg0QExAVFBMQEhUXGyYeFxkmGRISHy8gJCcpOC4uGB8zQTAqPCsuLCkBCQoKDgwOGg8PGSkcFB0qKSkuLSwvNSkpKTEpNTU0KSkqLik1KikpKSksMSkpKSssLisrNSwpNTU2KTUqKi8zKf/AABEIALEBHAMBIgACEQEDEQH/xAAcAAEAAgIDAQAAAAAAAAAAAAAABwgEBQEDBgL/xABIEAABAwICAwoKBwcEAwEAAAABAAIDBBEFEgYhMQcIExhBU1RhlNIiUVJxgZGSk9HTFBcyQoKhsRZEcoSiweMjZIPiQ2KzFf/EABgBAQEAAwAAAAAAAAAAAAAAAAABAgME/8QAHxEBAAEEAQUAAAAAAAAAAAAAAAECESExAxJBodHw/9oADAMBAAIRAxEAPwCcUREBERAREQEREBERAREQEREBERAREQEREBERAREQEREBERAREQEREBERAREQEREBERAREQEREBERAREQEREBERAREQEREBERAREQEREBERAREQEREBERAREQEREBERAREQEREBERAREQEREBERAREQEREBERAREQEREBERAREQEREBERAREQERRjpTukYjwjmYbQSviBs2qfTyzMm/8AeJrS0ZfE4k322tZBJyXVe6rSbSmU/armDxR4exoH9N/zWG6s0ndtmxb0U0jf0IQWQuirbn0lP/mxj3VQP0cl9JOdxn3VT30FkkVbr6Sc9jPuarvrm+kfPYz7mq76CyF0uq4B2kfPYz7ip765z6R89jHZ6nvILHXS6rjn0j5/GOz1XeXPCaR8/i/Z6r4oLG3S6rlwukXSMX7NVfFOG0i6Ri3Zqr4oLG3S6rlw+kXScW7NVfFPpOkXScV7PVILG3S6rl9L0i6TinZqpfJrtIek4n2eqQWPul1W/wD/AENIek4n2er+C+TimkI/ecS7PVfBBZK6XVajjGkHSsS9xV/BfJxvSDpWI+4q/ggsvdLqs5x/Hx+9Yh7mr+C4/abHx+9V/uKnuoLM3RVlOleP9KrvcVPdQaVaQdJrvcVHdQWaRVpbpLpEdk1ef5eo7q+xpDpLySYh2ao7iCyaKtv7Q6TeXiHZp+4uP2h0m8vEOzz9xBZNFWz9o9JvKxDs8/cX2zSzSdux1b6aV7v1jQWQRV4Zp9pS0/ZnPU6gv+kQK3mE7rOORuH0nDHTs5eDp6mCX0EhzfyCCa0Wt0fx2Oup2zxtkjuS18UzTHNC8bY5GnYdYPWCDsK2SDAx6qMNFUyjUYqWokB8RbG539lBNHvhKiKNkYp4sscbGDbsa0AcvUpt0yBOFV4G04fWgefgHqmiCZ274yflp2er/suxu+Nk5aceyO+oURBNw3xh5af+kd9fY3xo6OfZ/wAig5EE58YxvMH2P8i+hvjGcwfY/wAigpEE8N3xUfMn2P8Aus3F93ERU7HxsjLpBdrsrrOHiY0katozE7QbA7VXsLc1bTOA5uvLGxrB4mtaBYepCUn4bu+1jXgywRTRE6w3/TmA8bSPBPmI9IW7qN3uFjrAMcC0OBDXbDyEZtThyhQfEMjgBcAt1ggjXfVa/Ku3SfCfossbT9uSmhme3lY59yAeu1j6VUTKd8FFzbPZd3lxxg4ubZ6j31AYWZisdO2QCmfI+PJGSZGhrg/L4Y1cl1FTkN8FFzbfUe8vrG93MxxtMUcYLwS1zmucZBe2ZjMwys8TnHX5IFia/rc4k3h3GRlyLMDQORjQAAB1AbESUn4Tu91bZB9IhimhcdZaODlj6wb5XDqNvOFnP3xbGuINI4WJGsC+rx+GojytM+WJrgxwZlZdzjmsAQC4AnXc7OVdGkeHmmqnROPhNZFmHku4MZmnrBuFRNWJ7uUgp45GQMh4VpLeFaXyyayLsjDrNbq+05xv5NtZ1eE7vNW2QfSIYZoDtLWmKZnXtLSOqw842qNMZlNS4yMGoNY1jR92NoAAA8wXXYGbLECGubGGt8Nxz2ANi4A6zc7OWyWEvzb4iJjnN+jOOVxF8tr2NthfqXxxjYuiu9Q76iXTPDhTVpi+82ClLx5LzAwuC0Sip2O+Ni6KfUO8uOMdH0Q/l3lBSIJ04xsfRP07y5G+Ni5aM/l8VHVBgNM+JxyZpmU4dJEC+TgpbMyNytc0nM0vcRc2Iy6ra+x+j1MJwxkfCQGKR75TKW8FMA4inc6+VhuGNINyMxNzZBIY3x0XRHfl8Vzxj4eiP9Y+KjCnwSA1OVrDNTkQ5Zg85nsc52aYsBBbrBaeRltYdy5NRo5A1jjFGZXMcxsbS5w+ksPB5pmZT4bRm+03KPCHg6igkbjHw9Ed6x8U4x8PQ3esKD8QhYyaRkbszGSyNY7Uc7Q4hrtWrWACsdBO/GPi6GfaC4O+Pi6EfaCglEE6HfHR9C/qHwXwd8azoLfaUHIgtFuWadDGZa6UQiARijGUEnM4tlBefwsYPwhSCoL3tF8+JeLLReu8ynRBi4pScNTTRc9DLH7bC3+6pRIwtJBFiDYg7QRtCvCor0v3BaauqZKmnmNM+ZxfJGWcJCXk3c5tiC251ka/QgrgimSq3udWLcFPSv8AHnM0Z9FmuWNxd8R8uh97N8pBEiKW+LviPOUPvZ/lJxd8R5yh97P8pBEiKW+LviPl0PvZ/lLg73jEvLoT/wA03ykESrbYLiEUZDZs4Zf7UYDnN/CSL+tSFxesT8qh9/N8pccXrE/HRe/m+Ug0Rx7Cqe0rGT1tQzXG2VjYKZjuQvs4ud5gB5wvIYpiclXPJPM7NJM4ucdg6gByACwA5AApM4veJ+Oi9/N8pccXzE/9l7+X5SCKUUrDe/YnyijP8xJ8tc8X/EvJo+0SfLQRQt5gGJ08Zy1Aly31OiykjztK93xfsS8VH2iT5a7Wb3nECNbqJp8XDzH9IkGnk0twukHCUkMs9UAcklQ0NZEfKy3N14KsrHzSulkJc+Rxc4naSVJuJ7hFbTU8s73UhbBE+RzWSzF7g0XIaODGvUvPt0AcYpJeEpMkJtK7h5CIv4rM1INJgeIQtIbOXtZ5bGh5HouF6tmkuE0NpoGS1tW0f6ZmYIqeM+N2vM7zAa/GF04BuXT4g9zKZ1I/LHwheJ5CwjNl1EMOu63nF7xH/Z9om+UhZFuIV0lRNJNK4vkme573H7znG5WOpZO99xHxUZ/mJflrrduA4mPuUp81S/8AuxBFSKUXbgeKc3T9pPdXwdwXFeap+0juoIyuikv6hcW5qn7SO6uDuDYtzMHaW/BBGt0upJ+ofF+Zh7S34J9Q+L8zD2lvwQRqikr6h8X5mHtLfgn1D4vzMPaW/BBGqKSvqHxfmYe0t+C5+obF+ag7Q34II0RSYNwTFuag7Q34LOpt7riDiM8tLG24uc8j3AdTQyx9YQei3tdGRTV8vJJPTxg9cbHOP/1CmdaPQ3ROHCaGOkhJcGFznyOADppXfaeQNmwADkAAW8QEREBERAREQEREBERAREQEWs0kx9mH0klVIySRkIbdsTQ55zODRa5AAuRckiyhfSfdzqJAWwuZTA38CAtmqbbPDnc0xs8zGvPWEE14tj9NRszVEzIgb5Q43e+23IwXc70AqKtLN8FHFmjoIs7tY4Wb7I6wxp/U+hQvimP1FU5znOcc/wBrW975P43uJc/8RNuSy1wpnn7rj+EoPQ4luk4rUuc59dU2fe7GPMcdjyBjbNA9C1EOPVMcckbJpGxzX4Roccr7+NKXDw5rjI5zCC0NbkccwN8xvyWsPPddseHRHbKR4OwsLTmyE7TqtfKL9Z85DjDtJaylFqepnhBtcRSOZexuNhXudFN3TEKQhlQ4VkQ5Jr8KPNKNftBy8DJSRgO8M3EYc2wBD3ZgC0ja3Ub6/EsKyC1mjm65hta1uaT6M91hlns2MuPIJR4F+olp6l7VrgRcbDrHWPGqR09U+I3Y4g2tq2EeIjlHUvX6Mbo9VRWEU8lOAfsACWkd/FTu1N88Zb5igtcijvc63Un4pOaaWBokbE6T6RTOL6V4BA1teA+Mm4sDf0KREBERAREQEREBERAREQEREBERAREQEREBERAREQEREGDjeGNq6SanfbLPE+PWLgEjU70Gx9CpzjdIYp3scMrmOc1w8lzTZw9YIV1F4HSHcWw2vqJKiTh2STOL38G8NYXHa7KQbE7T1oKtgrnhD1eofBWN4u2Gc7V+2zupxdsM52r9tndQVyznq9QTN5vUFY3i64ZztX7bO6nF2wznav22d1BXG6Kx/F3wvnKv22d1fQ3vGFeXV+8b3UFbVyArKt3vmEjlqj/yj+zV3M3A8HH3Jz55nf2Qave/YKGUtRVEC8r2wsNteVgzP9F3tH4VLawcEwWGhpmU9OzJDECGtuTtJJJJ2kkk361nICIiAiIgIiICIiAiIgIiICIiAiIgIiICIiAiIgIiICIiAiIgIiICIiAiIgIiICIiAiIgIiICIiAiIgIiICIiAiIgIiICIiAiIgIiICIiAvHUO6RFUGnZFBM+aqqZ4WxAszRxwutJUvN7CMes6/EvYqMdHtCK/D5YauJsbpjUVMdVCZBlmo5JM7HscRYPadduXV1328cUTE9W+ytvVbqlPExr3wzBhr6qkc7wDwfAZc8xF9bbOvYa9RWXjG6FDSuqwYpJBQ01LUFzHMyysnkDG5CTyZrrQUWgdUJafhY4nRMxnFKmUF4cHU1RHkbq5SddwsKbc3rGR4lDEWyxzU1JBRvfIM/BxVLZBG++zI27b8uULdFHDff1/Rh6yo084GBsk9HVRSzTNhpqX/SknqnFoN2ZHEAa9ZJXTX6fz01O6efC6yNkbiJCX05EY8DK6+fWCX21coK0cWhlYyOnmp6SmpKigq3TRwGpkniq2yRNZJme4eA7wGgDZt2Ld49QYhiOD1cMtPDDUyljYYmT8I0sa+NxL5C0AG4fyeJTp44mNWvnOvI3+C4tLUsD5KWWmvm8GV0TnWFrHwHHUb/kVtF1UzC2NgO1rGg+cABdq5p3hBERQEREBERAREQEREBERAREQEREBERAREQEREBERAREQEREHBWhp8Pq2PyiQhhne9zrxm8bpMxA8C+fWdey2rbs36IPOaRUM8sjQ2MSRGMgEODXRyG4Jdfa21tXLbXsWZHQTtiibm1sija+ziMzh9og+sdd78i26LCaIlLNSKOew8Ig67uzuIItqbl/K/Xdfc1LMX3aS0eLOSL8jvMOUcq2aJTRFKsajY9oIdsuCLuLjssRc9YJ9KyURZg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g;base64,/9j/4AAQSkZJRgABAQAAAQABAAD/2wCEAAkGBhAODRAQEBEQEA8NDQ0QEBAQEhIQDg0QExAVFBMQEhUXGyYeFxkmGRISHy8gJCcpOC4uGB8zQTAqPCsuLCkBCQoKDgwOGg8PGSkcFB0qKSkuLSwvNSkpKTEpNTU0KSkqLik1KikpKSksMSkpKSssLisrNSwpNTU2KTUqKi8zKf/AABEIALEBHAMBIgACEQEDEQH/xAAcAAEAAgIDAQAAAAAAAAAAAAAABwgEBQEDBgL/xABIEAABAwICAwoKBwcEAwEAAAABAAIDBBEFEgYhMQcIExhBU1RhlNIiUVJxgZGSk9HTFBcyQoKhsRZEcoSiweMjZIPiQ2KzFf/EABgBAQEAAwAAAAAAAAAAAAAAAAABAgME/8QAHxEBAAEEAQUAAAAAAAAAAAAAAAECESExAxJBodHw/9oADAMBAAIRAxEAPwCcUREBERAREQEREBERAREQEREBERAREQEREBERAREQEREBERAREQEREBERAREQEREBERAREQEREBERAREQEREBERAREQEREBERAREQEREBERAREQEREBERAREQEREBERAREQEREBERAREQEREBERAREQEREBERAREQEREBERAREQEREBERAREQERRjpTukYjwjmYbQSviBs2qfTyzMm/8AeJrS0ZfE4k322tZBJyXVe6rSbSmU/armDxR4exoH9N/zWG6s0ndtmxb0U0jf0IQWQuirbn0lP/mxj3VQP0cl9JOdxn3VT30FkkVbr6Sc9jPuarvrm+kfPYz7mq76CyF0uq4B2kfPYz7ip765z6R89jHZ6nvILHXS6rjn0j5/GOz1XeXPCaR8/i/Z6r4oLG3S6rlwukXSMX7NVfFOG0i6Ri3Zqr4oLG3S6rlw+kXScW7NVfFPpOkXScV7PVILG3S6rl9L0i6TinZqpfJrtIek4n2eqQWPul1W/wD/AENIek4n2er+C+TimkI/ecS7PVfBBZK6XVajjGkHSsS9xV/BfJxvSDpWI+4q/ggsvdLqs5x/Hx+9Yh7mr+C4/abHx+9V/uKnuoLM3RVlOleP9KrvcVPdQaVaQdJrvcVHdQWaRVpbpLpEdk1ef5eo7q+xpDpLySYh2ao7iCyaKtv7Q6TeXiHZp+4uP2h0m8vEOzz9xBZNFWz9o9JvKxDs8/cX2zSzSdux1b6aV7v1jQWQRV4Zp9pS0/ZnPU6gv+kQK3mE7rOORuH0nDHTs5eDp6mCX0EhzfyCCa0Wt0fx2Oup2zxtkjuS18UzTHNC8bY5GnYdYPWCDsK2SDAx6qMNFUyjUYqWokB8RbG539lBNHvhKiKNkYp4sscbGDbsa0AcvUpt0yBOFV4G04fWgefgHqmiCZ274yflp2er/suxu+Nk5aceyO+oURBNw3xh5af+kd9fY3xo6OfZ/wAig5EE58YxvMH2P8i+hvjGcwfY/wAigpEE8N3xUfMn2P8Aus3F93ERU7HxsjLpBdrsrrOHiY0katozE7QbA7VXsLc1bTOA5uvLGxrB4mtaBYepCUn4bu+1jXgywRTRE6w3/TmA8bSPBPmI9IW7qN3uFjrAMcC0OBDXbDyEZtThyhQfEMjgBcAt1ggjXfVa/Ku3SfCfossbT9uSmhme3lY59yAeu1j6VUTKd8FFzbPZd3lxxg4ubZ6j31AYWZisdO2QCmfI+PJGSZGhrg/L4Y1cl1FTkN8FFzbfUe8vrG93MxxtMUcYLwS1zmucZBe2ZjMwys8TnHX5IFia/rc4k3h3GRlyLMDQORjQAAB1AbESUn4Tu91bZB9IhimhcdZaODlj6wb5XDqNvOFnP3xbGuINI4WJGsC+rx+GojytM+WJrgxwZlZdzjmsAQC4AnXc7OVdGkeHmmqnROPhNZFmHku4MZmnrBuFRNWJ7uUgp45GQMh4VpLeFaXyyayLsjDrNbq+05xv5NtZ1eE7vNW2QfSIYZoDtLWmKZnXtLSOqw842qNMZlNS4yMGoNY1jR92NoAAA8wXXYGbLECGubGGt8Nxz2ANi4A6zc7OWyWEvzb4iJjnN+jOOVxF8tr2NthfqXxxjYuiu9Q76iXTPDhTVpi+82ClLx5LzAwuC0Sip2O+Ni6KfUO8uOMdH0Q/l3lBSIJ04xsfRP07y5G+Ni5aM/l8VHVBgNM+JxyZpmU4dJEC+TgpbMyNytc0nM0vcRc2Iy6ra+x+j1MJwxkfCQGKR75TKW8FMA4inc6+VhuGNINyMxNzZBIY3x0XRHfl8Vzxj4eiP9Y+KjCnwSA1OVrDNTkQ5Zg85nsc52aYsBBbrBaeRltYdy5NRo5A1jjFGZXMcxsbS5w+ksPB5pmZT4bRm+03KPCHg6igkbjHw9Ed6x8U4x8PQ3esKD8QhYyaRkbszGSyNY7Uc7Q4hrtWrWACsdBO/GPi6GfaC4O+Pi6EfaCglEE6HfHR9C/qHwXwd8azoLfaUHIgtFuWadDGZa6UQiARijGUEnM4tlBefwsYPwhSCoL3tF8+JeLLReu8ynRBi4pScNTTRc9DLH7bC3+6pRIwtJBFiDYg7QRtCvCor0v3BaauqZKmnmNM+ZxfJGWcJCXk3c5tiC251ka/QgrgimSq3udWLcFPSv8AHnM0Z9FmuWNxd8R8uh97N8pBEiKW+LviPOUPvZ/lJxd8R5yh97P8pBEiKW+LviPl0PvZ/lLg73jEvLoT/wA03ykESrbYLiEUZDZs4Zf7UYDnN/CSL+tSFxesT8qh9/N8pccXrE/HRe/m+Ug0Rx7Cqe0rGT1tQzXG2VjYKZjuQvs4ud5gB5wvIYpiclXPJPM7NJM4ucdg6gByACwA5AApM4veJ+Oi9/N8pccXzE/9l7+X5SCKUUrDe/YnyijP8xJ8tc8X/EvJo+0SfLQRQt5gGJ08Zy1Aly31OiykjztK93xfsS8VH2iT5a7Wb3nECNbqJp8XDzH9IkGnk0twukHCUkMs9UAcklQ0NZEfKy3N14KsrHzSulkJc+Rxc4naSVJuJ7hFbTU8s73UhbBE+RzWSzF7g0XIaODGvUvPt0AcYpJeEpMkJtK7h5CIv4rM1INJgeIQtIbOXtZ5bGh5HouF6tmkuE0NpoGS1tW0f6ZmYIqeM+N2vM7zAa/GF04BuXT4g9zKZ1I/LHwheJ5CwjNl1EMOu63nF7xH/Z9om+UhZFuIV0lRNJNK4vkme573H7znG5WOpZO99xHxUZ/mJflrrduA4mPuUp81S/8AuxBFSKUXbgeKc3T9pPdXwdwXFeap+0juoIyuikv6hcW5qn7SO6uDuDYtzMHaW/BBGt0upJ+ofF+Zh7S34J9Q+L8zD2lvwQRqikr6h8X5mHtLfgn1D4vzMPaW/BBGqKSvqHxfmYe0t+C5+obF+ag7Q34II0RSYNwTFuag7Q34LOpt7riDiM8tLG24uc8j3AdTQyx9YQei3tdGRTV8vJJPTxg9cbHOP/1CmdaPQ3ROHCaGOkhJcGFznyOADppXfaeQNmwADkAAW8QEREBERAREQEREBERAREQEWs0kx9mH0klVIySRkIbdsTQ55zODRa5AAuRckiyhfSfdzqJAWwuZTA38CAtmqbbPDnc0xs8zGvPWEE14tj9NRszVEzIgb5Q43e+23IwXc70AqKtLN8FHFmjoIs7tY4Wb7I6wxp/U+hQvimP1FU5znOcc/wBrW975P43uJc/8RNuSy1wpnn7rj+EoPQ4luk4rUuc59dU2fe7GPMcdjyBjbNA9C1EOPVMcckbJpGxzX4Roccr7+NKXDw5rjI5zCC0NbkccwN8xvyWsPPddseHRHbKR4OwsLTmyE7TqtfKL9Z85DjDtJaylFqepnhBtcRSOZexuNhXudFN3TEKQhlQ4VkQ5Jr8KPNKNftBy8DJSRgO8M3EYc2wBD3ZgC0ja3Ub6/EsKyC1mjm65hta1uaT6M91hlns2MuPIJR4F+olp6l7VrgRcbDrHWPGqR09U+I3Y4g2tq2EeIjlHUvX6Mbo9VRWEU8lOAfsACWkd/FTu1N88Zb5igtcijvc63Un4pOaaWBokbE6T6RTOL6V4BA1teA+Mm4sDf0KREBERAREQEREBERAREQEREBERAREQEREBERAREQEREGDjeGNq6SanfbLPE+PWLgEjU70Gx9CpzjdIYp3scMrmOc1w8lzTZw9YIV1F4HSHcWw2vqJKiTh2STOL38G8NYXHa7KQbE7T1oKtgrnhD1eofBWN4u2Gc7V+2zupxdsM52r9tndQVyznq9QTN5vUFY3i64ZztX7bO6nF2wznav22d1BXG6Kx/F3wvnKv22d1fQ3vGFeXV+8b3UFbVyArKt3vmEjlqj/yj+zV3M3A8HH3Jz55nf2Qave/YKGUtRVEC8r2wsNteVgzP9F3tH4VLawcEwWGhpmU9OzJDECGtuTtJJJJ2kkk361nICIiAiIgIiICIiAiIgIiICIiAiIgIiICIiAiIgIiICIiAiIgIiICIiAiIgIiICIiAiIgIiICIiAiIgIiICIiAiIgIiICIiAiIgIiICIiAvHUO6RFUGnZFBM+aqqZ4WxAszRxwutJUvN7CMes6/EvYqMdHtCK/D5YauJsbpjUVMdVCZBlmo5JM7HscRYPadduXV1328cUTE9W+ytvVbqlPExr3wzBhr6qkc7wDwfAZc8xF9bbOvYa9RWXjG6FDSuqwYpJBQ01LUFzHMyysnkDG5CTyZrrQUWgdUJafhY4nRMxnFKmUF4cHU1RHkbq5SddwsKbc3rGR4lDEWyxzU1JBRvfIM/BxVLZBG++zI27b8uULdFHDff1/Rh6yo084GBsk9HVRSzTNhpqX/SknqnFoN2ZHEAa9ZJXTX6fz01O6efC6yNkbiJCX05EY8DK6+fWCX21coK0cWhlYyOnmp6SmpKigq3TRwGpkniq2yRNZJme4eA7wGgDZt2Ld49QYhiOD1cMtPDDUyljYYmT8I0sa+NxL5C0AG4fyeJTp44mNWvnOvI3+C4tLUsD5KWWmvm8GV0TnWFrHwHHUb/kVtF1UzC2NgO1rGg+cABdq5p3hBERQEREBERAREQEREBERAREQEREBERAREQEREBERAREQEREHBWhp8Pq2PyiQhhne9zrxm8bpMxA8C+fWdey2rbs36IPOaRUM8sjQ2MSRGMgEODXRyG4Jdfa21tXLbXsWZHQTtiibm1sija+ziMzh9og+sdd78i26LCaIlLNSKOew8Ig67uzuIItqbl/K/Xdfc1LMX3aS0eLOSL8jvMOUcq2aJTRFKsajY9oIdsuCLuLjssRc9YJ9KyURZg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g;base64,/9j/4AAQSkZJRgABAQAAAQABAAD/2wCEAAkGBhAODRAQEBEQEA8NDQ0QEBAQEhIQDg0QExAVFBMQEhUXGyYeFxkmGRISHy8gJCcpOC4uGB8zQTAqPCsuLCkBCQoKDgwOGg8PGSkcFB0qKSkuLSwvNSkpKTEpNTU0KSkqLik1KikpKSksMSkpKSssLisrNSwpNTU2KTUqKi8zKf/AABEIALEBHAMBIgACEQEDEQH/xAAcAAEAAgIDAQAAAAAAAAAAAAAABwgEBQEDBgL/xABIEAABAwICAwoKBwcEAwEAAAABAAIDBBEFEgYhMQcIExhBU1RhlNIiUVJxgZGSk9HTFBcyQoKhsRZEcoSiweMjZIPiQ2KzFf/EABgBAQEAAwAAAAAAAAAAAAAAAAABAgME/8QAHxEBAAEEAQUAAAAAAAAAAAAAAAECESExAxJBodHw/9oADAMBAAIRAxEAPwCcUREBERAREQEREBERAREQEREBERAREQEREBERAREQEREBERAREQEREBERAREQEREBERAREQEREBERAREQEREBERAREQEREBERAREQEREBERAREQEREBERAREQEREBERAREQEREBERAREQEREBERAREQEREBERAREQEREBERAREQEREBERAREQERRjpTukYjwjmYbQSviBs2qfTyzMm/8AeJrS0ZfE4k322tZBJyXVe6rSbSmU/armDxR4exoH9N/zWG6s0ndtmxb0U0jf0IQWQuirbn0lP/mxj3VQP0cl9JOdxn3VT30FkkVbr6Sc9jPuarvrm+kfPYz7mq76CyF0uq4B2kfPYz7ip765z6R89jHZ6nvILHXS6rjn0j5/GOz1XeXPCaR8/i/Z6r4oLG3S6rlwukXSMX7NVfFOG0i6Ri3Zqr4oLG3S6rlw+kXScW7NVfFPpOkXScV7PVILG3S6rl9L0i6TinZqpfJrtIek4n2eqQWPul1W/wD/AENIek4n2er+C+TimkI/ecS7PVfBBZK6XVajjGkHSsS9xV/BfJxvSDpWI+4q/ggsvdLqs5x/Hx+9Yh7mr+C4/abHx+9V/uKnuoLM3RVlOleP9KrvcVPdQaVaQdJrvcVHdQWaRVpbpLpEdk1ef5eo7q+xpDpLySYh2ao7iCyaKtv7Q6TeXiHZp+4uP2h0m8vEOzz9xBZNFWz9o9JvKxDs8/cX2zSzSdux1b6aV7v1jQWQRV4Zp9pS0/ZnPU6gv+kQK3mE7rOORuH0nDHTs5eDp6mCX0EhzfyCCa0Wt0fx2Oup2zxtkjuS18UzTHNC8bY5GnYdYPWCDsK2SDAx6qMNFUyjUYqWokB8RbG539lBNHvhKiKNkYp4sscbGDbsa0AcvUpt0yBOFV4G04fWgefgHqmiCZ274yflp2er/suxu+Nk5aceyO+oURBNw3xh5af+kd9fY3xo6OfZ/wAig5EE58YxvMH2P8i+hvjGcwfY/wAigpEE8N3xUfMn2P8Aus3F93ERU7HxsjLpBdrsrrOHiY0katozE7QbA7VXsLc1bTOA5uvLGxrB4mtaBYepCUn4bu+1jXgywRTRE6w3/TmA8bSPBPmI9IW7qN3uFjrAMcC0OBDXbDyEZtThyhQfEMjgBcAt1ggjXfVa/Ku3SfCfossbT9uSmhme3lY59yAeu1j6VUTKd8FFzbPZd3lxxg4ubZ6j31AYWZisdO2QCmfI+PJGSZGhrg/L4Y1cl1FTkN8FFzbfUe8vrG93MxxtMUcYLwS1zmucZBe2ZjMwys8TnHX5IFia/rc4k3h3GRlyLMDQORjQAAB1AbESUn4Tu91bZB9IhimhcdZaODlj6wb5XDqNvOFnP3xbGuINI4WJGsC+rx+GojytM+WJrgxwZlZdzjmsAQC4AnXc7OVdGkeHmmqnROPhNZFmHku4MZmnrBuFRNWJ7uUgp45GQMh4VpLeFaXyyayLsjDrNbq+05xv5NtZ1eE7vNW2QfSIYZoDtLWmKZnXtLSOqw842qNMZlNS4yMGoNY1jR92NoAAA8wXXYGbLECGubGGt8Nxz2ANi4A6zc7OWyWEvzb4iJjnN+jOOVxF8tr2NthfqXxxjYuiu9Q76iXTPDhTVpi+82ClLx5LzAwuC0Sip2O+Ni6KfUO8uOMdH0Q/l3lBSIJ04xsfRP07y5G+Ni5aM/l8VHVBgNM+JxyZpmU4dJEC+TgpbMyNytc0nM0vcRc2Iy6ra+x+j1MJwxkfCQGKR75TKW8FMA4inc6+VhuGNINyMxNzZBIY3x0XRHfl8Vzxj4eiP9Y+KjCnwSA1OVrDNTkQ5Zg85nsc52aYsBBbrBaeRltYdy5NRo5A1jjFGZXMcxsbS5w+ksPB5pmZT4bRm+03KPCHg6igkbjHw9Ed6x8U4x8PQ3esKD8QhYyaRkbszGSyNY7Uc7Q4hrtWrWACsdBO/GPi6GfaC4O+Pi6EfaCglEE6HfHR9C/qHwXwd8azoLfaUHIgtFuWadDGZa6UQiARijGUEnM4tlBefwsYPwhSCoL3tF8+JeLLReu8ynRBi4pScNTTRc9DLH7bC3+6pRIwtJBFiDYg7QRtCvCor0v3BaauqZKmnmNM+ZxfJGWcJCXk3c5tiC251ka/QgrgimSq3udWLcFPSv8AHnM0Z9FmuWNxd8R8uh97N8pBEiKW+LviPOUPvZ/lJxd8R5yh97P8pBEiKW+LviPl0PvZ/lLg73jEvLoT/wA03ykESrbYLiEUZDZs4Zf7UYDnN/CSL+tSFxesT8qh9/N8pccXrE/HRe/m+Ug0Rx7Cqe0rGT1tQzXG2VjYKZjuQvs4ud5gB5wvIYpiclXPJPM7NJM4ucdg6gByACwA5AApM4veJ+Oi9/N8pccXzE/9l7+X5SCKUUrDe/YnyijP8xJ8tc8X/EvJo+0SfLQRQt5gGJ08Zy1Aly31OiykjztK93xfsS8VH2iT5a7Wb3nECNbqJp8XDzH9IkGnk0twukHCUkMs9UAcklQ0NZEfKy3N14KsrHzSulkJc+Rxc4naSVJuJ7hFbTU8s73UhbBE+RzWSzF7g0XIaODGvUvPt0AcYpJeEpMkJtK7h5CIv4rM1INJgeIQtIbOXtZ5bGh5HouF6tmkuE0NpoGS1tW0f6ZmYIqeM+N2vM7zAa/GF04BuXT4g9zKZ1I/LHwheJ5CwjNl1EMOu63nF7xH/Z9om+UhZFuIV0lRNJNK4vkme573H7znG5WOpZO99xHxUZ/mJflrrduA4mPuUp81S/8AuxBFSKUXbgeKc3T9pPdXwdwXFeap+0juoIyuikv6hcW5qn7SO6uDuDYtzMHaW/BBGt0upJ+ofF+Zh7S34J9Q+L8zD2lvwQRqikr6h8X5mHtLfgn1D4vzMPaW/BBGqKSvqHxfmYe0t+C5+obF+ag7Q34II0RSYNwTFuag7Q34LOpt7riDiM8tLG24uc8j3AdTQyx9YQei3tdGRTV8vJJPTxg9cbHOP/1CmdaPQ3ROHCaGOkhJcGFznyOADppXfaeQNmwADkAAW8QEREBERAREQEREBERAREQEWs0kx9mH0klVIySRkIbdsTQ55zODRa5AAuRckiyhfSfdzqJAWwuZTA38CAtmqbbPDnc0xs8zGvPWEE14tj9NRszVEzIgb5Q43e+23IwXc70AqKtLN8FHFmjoIs7tY4Wb7I6wxp/U+hQvimP1FU5znOcc/wBrW975P43uJc/8RNuSy1wpnn7rj+EoPQ4luk4rUuc59dU2fe7GPMcdjyBjbNA9C1EOPVMcckbJpGxzX4Roccr7+NKXDw5rjI5zCC0NbkccwN8xvyWsPPddseHRHbKR4OwsLTmyE7TqtfKL9Z85DjDtJaylFqepnhBtcRSOZexuNhXudFN3TEKQhlQ4VkQ5Jr8KPNKNftBy8DJSRgO8M3EYc2wBD3ZgC0ja3Ub6/EsKyC1mjm65hta1uaT6M91hlns2MuPIJR4F+olp6l7VrgRcbDrHWPGqR09U+I3Y4g2tq2EeIjlHUvX6Mbo9VRWEU8lOAfsACWkd/FTu1N88Zb5igtcijvc63Un4pOaaWBokbE6T6RTOL6V4BA1teA+Mm4sDf0KREBERAREQEREBERAREQEREBERAREQEREBERAREQEREGDjeGNq6SanfbLPE+PWLgEjU70Gx9CpzjdIYp3scMrmOc1w8lzTZw9YIV1F4HSHcWw2vqJKiTh2STOL38G8NYXHa7KQbE7T1oKtgrnhD1eofBWN4u2Gc7V+2zupxdsM52r9tndQVyznq9QTN5vUFY3i64ZztX7bO6nF2wznav22d1BXG6Kx/F3wvnKv22d1fQ3vGFeXV+8b3UFbVyArKt3vmEjlqj/yj+zV3M3A8HH3Jz55nf2Qave/YKGUtRVEC8r2wsNteVgzP9F3tH4VLawcEwWGhpmU9OzJDECGtuTtJJJJ2kkk361nICIiAiIgIiICIiAiIgIiICIiAiIgIiICIiAiIgIiICIiAiIgIiICIiAiIgIiICIiAiIgIiICIiAiIgIiICIiAiIgIiICIiAiIgIiICIiAvHUO6RFUGnZFBM+aqqZ4WxAszRxwutJUvN7CMes6/EvYqMdHtCK/D5YauJsbpjUVMdVCZBlmo5JM7HscRYPadduXV1328cUTE9W+ytvVbqlPExr3wzBhr6qkc7wDwfAZc8xF9bbOvYa9RWXjG6FDSuqwYpJBQ01LUFzHMyysnkDG5CTyZrrQUWgdUJafhY4nRMxnFKmUF4cHU1RHkbq5SddwsKbc3rGR4lDEWyxzU1JBRvfIM/BxVLZBG++zI27b8uULdFHDff1/Rh6yo084GBsk9HVRSzTNhpqX/SknqnFoN2ZHEAa9ZJXTX6fz01O6efC6yNkbiJCX05EY8DK6+fWCX21coK0cWhlYyOnmp6SmpKigq3TRwGpkniq2yRNZJme4eA7wGgDZt2Ld49QYhiOD1cMtPDDUyljYYmT8I0sa+NxL5C0AG4fyeJTp44mNWvnOvI3+C4tLUsD5KWWmvm8GV0TnWFrHwHHUb/kVtF1UzC2NgO1rGg+cABdq5p3hBERQEREBERAREQEREBERAREQEREBERAREQEREBERAREQEREHBWhp8Pq2PyiQhhne9zrxm8bpMxA8C+fWdey2rbs36IPOaRUM8sjQ2MSRGMgEODXRyG4Jdfa21tXLbXsWZHQTtiibm1sija+ziMzh9og+sdd78i26LCaIlLNSKOew8Ig67uzuIItqbl/K/Xdfc1LMX3aS0eLOSL8jvMOUcq2aJTRFKsajY9oIdsuCLuLjssRc9YJ9KyURZg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g;base64,/9j/4AAQSkZJRgABAQAAAQABAAD/2wCEAAkGBhAODRAQEBEQEA8NDQ0QEBAQEhIQDg0QExAVFBMQEhUXGyYeFxkmGRISHy8gJCcpOC4uGB8zQTAqPCsuLCkBCQoKDgwOGg8PGSkcFB0qKSkuLSwvNSkpKTEpNTU0KSkqLik1KikpKSksMSkpKSssLisrNSwpNTU2KTUqKi8zKf/AABEIALEBHAMBIgACEQEDEQH/xAAcAAEAAgIDAQAAAAAAAAAAAAAABwgEBQEDBgL/xABIEAABAwICAwoKBwcEAwEAAAABAAIDBBEFEgYhMQcIExhBU1RhlNIiUVJxgZGSk9HTFBcyQoKhsRZEcoSiweMjZIPiQ2KzFf/EABgBAQEAAwAAAAAAAAAAAAAAAAABAgME/8QAHxEBAAEEAQUAAAAAAAAAAAAAAAECESExAxJBodHw/9oADAMBAAIRAxEAPwCcUREBERAREQEREBERAREQEREBERAREQEREBERAREQEREBERAREQEREBERAREQEREBERAREQEREBERAREQEREBERAREQEREBERAREQEREBERAREQEREBERAREQEREBERAREQEREBERAREQEREBERAREQEREBERAREQEREBERAREQEREBERAREQERRjpTukYjwjmYbQSviBs2qfTyzMm/8AeJrS0ZfE4k322tZBJyXVe6rSbSmU/armDxR4exoH9N/zWG6s0ndtmxb0U0jf0IQWQuirbn0lP/mxj3VQP0cl9JOdxn3VT30FkkVbr6Sc9jPuarvrm+kfPYz7mq76CyF0uq4B2kfPYz7ip765z6R89jHZ6nvILHXS6rjn0j5/GOz1XeXPCaR8/i/Z6r4oLG3S6rlwukXSMX7NVfFOG0i6Ri3Zqr4oLG3S6rlw+kXScW7NVfFPpOkXScV7PVILG3S6rl9L0i6TinZqpfJrtIek4n2eqQWPul1W/wD/AENIek4n2er+C+TimkI/ecS7PVfBBZK6XVajjGkHSsS9xV/BfJxvSDpWI+4q/ggsvdLqs5x/Hx+9Yh7mr+C4/abHx+9V/uKnuoLM3RVlOleP9KrvcVPdQaVaQdJrvcVHdQWaRVpbpLpEdk1ef5eo7q+xpDpLySYh2ao7iCyaKtv7Q6TeXiHZp+4uP2h0m8vEOzz9xBZNFWz9o9JvKxDs8/cX2zSzSdux1b6aV7v1jQWQRV4Zp9pS0/ZnPU6gv+kQK3mE7rOORuH0nDHTs5eDp6mCX0EhzfyCCa0Wt0fx2Oup2zxtkjuS18UzTHNC8bY5GnYdYPWCDsK2SDAx6qMNFUyjUYqWokB8RbG539lBNHvhKiKNkYp4sscbGDbsa0AcvUpt0yBOFV4G04fWgefgHqmiCZ274yflp2er/suxu+Nk5aceyO+oURBNw3xh5af+kd9fY3xo6OfZ/wAig5EE58YxvMH2P8i+hvjGcwfY/wAigpEE8N3xUfMn2P8Aus3F93ERU7HxsjLpBdrsrrOHiY0katozE7QbA7VXsLc1bTOA5uvLGxrB4mtaBYepCUn4bu+1jXgywRTRE6w3/TmA8bSPBPmI9IW7qN3uFjrAMcC0OBDXbDyEZtThyhQfEMjgBcAt1ggjXfVa/Ku3SfCfossbT9uSmhme3lY59yAeu1j6VUTKd8FFzbPZd3lxxg4ubZ6j31AYWZisdO2QCmfI+PJGSZGhrg/L4Y1cl1FTkN8FFzbfUe8vrG93MxxtMUcYLwS1zmucZBe2ZjMwys8TnHX5IFia/rc4k3h3GRlyLMDQORjQAAB1AbESUn4Tu91bZB9IhimhcdZaODlj6wb5XDqNvOFnP3xbGuINI4WJGsC+rx+GojytM+WJrgxwZlZdzjmsAQC4AnXc7OVdGkeHmmqnROPhNZFmHku4MZmnrBuFRNWJ7uUgp45GQMh4VpLeFaXyyayLsjDrNbq+05xv5NtZ1eE7vNW2QfSIYZoDtLWmKZnXtLSOqw842qNMZlNS4yMGoNY1jR92NoAAA8wXXYGbLECGubGGt8Nxz2ANi4A6zc7OWyWEvzb4iJjnN+jOOVxF8tr2NthfqXxxjYuiu9Q76iXTPDhTVpi+82ClLx5LzAwuC0Sip2O+Ni6KfUO8uOMdH0Q/l3lBSIJ04xsfRP07y5G+Ni5aM/l8VHVBgNM+JxyZpmU4dJEC+TgpbMyNytc0nM0vcRc2Iy6ra+x+j1MJwxkfCQGKR75TKW8FMA4inc6+VhuGNINyMxNzZBIY3x0XRHfl8Vzxj4eiP9Y+KjCnwSA1OVrDNTkQ5Zg85nsc52aYsBBbrBaeRltYdy5NRo5A1jjFGZXMcxsbS5w+ksPB5pmZT4bRm+03KPCHg6igkbjHw9Ed6x8U4x8PQ3esKD8QhYyaRkbszGSyNY7Uc7Q4hrtWrWACsdBO/GPi6GfaC4O+Pi6EfaCglEE6HfHR9C/qHwXwd8azoLfaUHIgtFuWadDGZa6UQiARijGUEnM4tlBefwsYPwhSCoL3tF8+JeLLReu8ynRBi4pScNTTRc9DLH7bC3+6pRIwtJBFiDYg7QRtCvCor0v3BaauqZKmnmNM+ZxfJGWcJCXk3c5tiC251ka/QgrgimSq3udWLcFPSv8AHnM0Z9FmuWNxd8R8uh97N8pBEiKW+LviPOUPvZ/lJxd8R5yh97P8pBEiKW+LviPl0PvZ/lLg73jEvLoT/wA03ykESrbYLiEUZDZs4Zf7UYDnN/CSL+tSFxesT8qh9/N8pccXrE/HRe/m+Ug0Rx7Cqe0rGT1tQzXG2VjYKZjuQvs4ud5gB5wvIYpiclXPJPM7NJM4ucdg6gByACwA5AApM4veJ+Oi9/N8pccXzE/9l7+X5SCKUUrDe/YnyijP8xJ8tc8X/EvJo+0SfLQRQt5gGJ08Zy1Aly31OiykjztK93xfsS8VH2iT5a7Wb3nECNbqJp8XDzH9IkGnk0twukHCUkMs9UAcklQ0NZEfKy3N14KsrHzSulkJc+Rxc4naSVJuJ7hFbTU8s73UhbBE+RzWSzF7g0XIaODGvUvPt0AcYpJeEpMkJtK7h5CIv4rM1INJgeIQtIbOXtZ5bGh5HouF6tmkuE0NpoGS1tW0f6ZmYIqeM+N2vM7zAa/GF04BuXT4g9zKZ1I/LHwheJ5CwjNl1EMOu63nF7xH/Z9om+UhZFuIV0lRNJNK4vkme573H7znG5WOpZO99xHxUZ/mJflrrduA4mPuUp81S/8AuxBFSKUXbgeKc3T9pPdXwdwXFeap+0juoIyuikv6hcW5qn7SO6uDuDYtzMHaW/BBGt0upJ+ofF+Zh7S34J9Q+L8zD2lvwQRqikr6h8X5mHtLfgn1D4vzMPaW/BBGqKSvqHxfmYe0t+C5+obF+ag7Q34II0RSYNwTFuag7Q34LOpt7riDiM8tLG24uc8j3AdTQyx9YQei3tdGRTV8vJJPTxg9cbHOP/1CmdaPQ3ROHCaGOkhJcGFznyOADppXfaeQNmwADkAAW8QEREBERAREQEREBERAREQEWs0kx9mH0klVIySRkIbdsTQ55zODRa5AAuRckiyhfSfdzqJAWwuZTA38CAtmqbbPDnc0xs8zGvPWEE14tj9NRszVEzIgb5Q43e+23IwXc70AqKtLN8FHFmjoIs7tY4Wb7I6wxp/U+hQvimP1FU5znOcc/wBrW975P43uJc/8RNuSy1wpnn7rj+EoPQ4luk4rUuc59dU2fe7GPMcdjyBjbNA9C1EOPVMcckbJpGxzX4Roccr7+NKXDw5rjI5zCC0NbkccwN8xvyWsPPddseHRHbKR4OwsLTmyE7TqtfKL9Z85DjDtJaylFqepnhBtcRSOZexuNhXudFN3TEKQhlQ4VkQ5Jr8KPNKNftBy8DJSRgO8M3EYc2wBD3ZgC0ja3Ub6/EsKyC1mjm65hta1uaT6M91hlns2MuPIJR4F+olp6l7VrgRcbDrHWPGqR09U+I3Y4g2tq2EeIjlHUvX6Mbo9VRWEU8lOAfsACWkd/FTu1N88Zb5igtcijvc63Un4pOaaWBokbE6T6RTOL6V4BA1teA+Mm4sDf0KREBERAREQEREBERAREQEREBERAREQEREBERAREQEREGDjeGNq6SanfbLPE+PWLgEjU70Gx9CpzjdIYp3scMrmOc1w8lzTZw9YIV1F4HSHcWw2vqJKiTh2STOL38G8NYXHa7KQbE7T1oKtgrnhD1eofBWN4u2Gc7V+2zupxdsM52r9tndQVyznq9QTN5vUFY3i64ZztX7bO6nF2wznav22d1BXG6Kx/F3wvnKv22d1fQ3vGFeXV+8b3UFbVyArKt3vmEjlqj/yj+zV3M3A8HH3Jz55nf2Qave/YKGUtRVEC8r2wsNteVgzP9F3tH4VLawcEwWGhpmU9OzJDECGtuTtJJJJ2kkk361nICIiAiIgIiICIiAiIgIiICIiAiIgIiICIiAiIgIiICIiAiIgIiICIiAiIgIiICIiAiIgIiICIiAiIgIiICIiAiIgIiICIiAiIgIiICIiAvHUO6RFUGnZFBM+aqqZ4WxAszRxwutJUvN7CMes6/EvYqMdHtCK/D5YauJsbpjUVMdVCZBlmo5JM7HscRYPadduXV1328cUTE9W+ytvVbqlPExr3wzBhr6qkc7wDwfAZc8xF9bbOvYa9RWXjG6FDSuqwYpJBQ01LUFzHMyysnkDG5CTyZrrQUWgdUJafhY4nRMxnFKmUF4cHU1RHkbq5SddwsKbc3rGR4lDEWyxzU1JBRvfIM/BxVLZBG++zI27b8uULdFHDff1/Rh6yo084GBsk9HVRSzTNhpqX/SknqnFoN2ZHEAa9ZJXTX6fz01O6efC6yNkbiJCX05EY8DK6+fWCX21coK0cWhlYyOnmp6SmpKigq3TRwGpkniq2yRNZJme4eA7wGgDZt2Ld49QYhiOD1cMtPDDUyljYYmT8I0sa+NxL5C0AG4fyeJTp44mNWvnOvI3+C4tLUsD5KWWmvm8GV0TnWFrHwHHUb/kVtF1UzC2NgO1rGg+cABdq5p3hBERQEREBERAREQEREBERAREQEREBERAREQEREBERAREQEREHBWhp8Pq2PyiQhhne9zrxm8bpMxA8C+fWdey2rbs36IPOaRUM8sjQ2MSRGMgEODXRyG4Jdfa21tXLbXsWZHQTtiibm1sija+ziMzh9og+sdd78i26LCaIlLNSKOew8Ig67uzuIItqbl/K/Xdfc1LMX3aS0eLOSL8jvMOUcq2aJTRFKsajY9oIdsuCLuLjssRc9YJ9KyURZg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crenk.com/wp-content/uploads/2010/07/kin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56" y="3886199"/>
            <a:ext cx="3524250" cy="220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5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7950"/>
            <a:ext cx="7999413" cy="679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Why is Wii Remote ?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85800" y="19812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sz="2300" b="1" kern="0" dirty="0" smtClean="0">
                <a:solidFill>
                  <a:srgbClr val="009DD9">
                    <a:lumMod val="75000"/>
                  </a:srgbClr>
                </a:solidFill>
                <a:latin typeface="Corbel"/>
              </a:rPr>
              <a:t>Support PC through Bluetooth</a:t>
            </a:r>
          </a:p>
          <a:p>
            <a:pPr marL="342900" lvl="0" indent="-342900">
              <a:spcBef>
                <a:spcPct val="20000"/>
              </a:spcBef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sz="23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Wii mote </a:t>
            </a:r>
            <a:r>
              <a:rPr lang="en-US" sz="2300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provides users a new way of playing game, totally creates a new way of taking part into virtual life in </a:t>
            </a:r>
            <a:r>
              <a:rPr lang="en-US" sz="23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games.</a:t>
            </a:r>
          </a:p>
          <a:p>
            <a:pPr marL="342900" lvl="0" indent="-342900">
              <a:spcBef>
                <a:spcPct val="20000"/>
              </a:spcBef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sz="23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Finance problems.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AutoShape 4" descr="data:image/jpg;base64,/9j/4AAQSkZJRgABAQAAAQABAAD/2wCEAAkGBhAODRAQEBEQEA8NDQ0QEBAQEhIQDg0QExAVFBMQEhUXGyYeFxkmGRISHy8gJCcpOC4uGB8zQTAqPCsuLCkBCQoKDgwOGg8PGSkcFB0qKSkuLSwvNSkpKTEpNTU0KSkqLik1KikpKSksMSkpKSssLisrNSwpNTU2KTUqKi8zKf/AABEIALEBHAMBIgACEQEDEQH/xAAcAAEAAgIDAQAAAAAAAAAAAAAABwgEBQEDBgL/xABIEAABAwICAwoKBwcEAwEAAAABAAIDBBEFEgYhMQcIExhBU1RhlNIiUVJxgZGSk9HTFBcyQoKhsRZEcoSiweMjZIPiQ2KzFf/EABgBAQEAAwAAAAAAAAAAAAAAAAABAgME/8QAHxEBAAEEAQUAAAAAAAAAAAAAAAECESExAxJBodHw/9oADAMBAAIRAxEAPwCcUREBERAREQEREBERAREQEREBERAREQEREBERAREQEREBERAREQEREBERAREQEREBERAREQEREBERAREQEREBERAREQEREBERAREQEREBERAREQEREBERAREQEREBERAREQEREBERAREQEREBERAREQEREBERAREQEREBERAREQEREBERAREQERRjpTukYjwjmYbQSviBs2qfTyzMm/8AeJrS0ZfE4k322tZBJyXVe6rSbSmU/armDxR4exoH9N/zWG6s0ndtmxb0U0jf0IQWQuirbn0lP/mxj3VQP0cl9JOdxn3VT30FkkVbr6Sc9jPuarvrm+kfPYz7mq76CyF0uq4B2kfPYz7ip765z6R89jHZ6nvILHXS6rjn0j5/GOz1XeXPCaR8/i/Z6r4oLG3S6rlwukXSMX7NVfFOG0i6Ri3Zqr4oLG3S6rlw+kXScW7NVfFPpOkXScV7PVILG3S6rl9L0i6TinZqpfJrtIek4n2eqQWPul1W/wD/AENIek4n2er+C+TimkI/ecS7PVfBBZK6XVajjGkHSsS9xV/BfJxvSDpWI+4q/ggsvdLqs5x/Hx+9Yh7mr+C4/abHx+9V/uKnuoLM3RVlOleP9KrvcVPdQaVaQdJrvcVHdQWaRVpbpLpEdk1ef5eo7q+xpDpLySYh2ao7iCyaKtv7Q6TeXiHZp+4uP2h0m8vEOzz9xBZNFWz9o9JvKxDs8/cX2zSzSdux1b6aV7v1jQWQRV4Zp9pS0/ZnPU6gv+kQK3mE7rOORuH0nDHTs5eDp6mCX0EhzfyCCa0Wt0fx2Oup2zxtkjuS18UzTHNC8bY5GnYdYPWCDsK2SDAx6qMNFUyjUYqWokB8RbG539lBNHvhKiKNkYp4sscbGDbsa0AcvUpt0yBOFV4G04fWgefgHqmiCZ274yflp2er/suxu+Nk5aceyO+oURBNw3xh5af+kd9fY3xo6OfZ/wAig5EE58YxvMH2P8i+hvjGcwfY/wAigpEE8N3xUfMn2P8Aus3F93ERU7HxsjLpBdrsrrOHiY0katozE7QbA7VXsLc1bTOA5uvLGxrB4mtaBYepCUn4bu+1jXgywRTRE6w3/TmA8bSPBPmI9IW7qN3uFjrAMcC0OBDXbDyEZtThyhQfEMjgBcAt1ggjXfVa/Ku3SfCfossbT9uSmhme3lY59yAeu1j6VUTKd8FFzbPZd3lxxg4ubZ6j31AYWZisdO2QCmfI+PJGSZGhrg/L4Y1cl1FTkN8FFzbfUe8vrG93MxxtMUcYLwS1zmucZBe2ZjMwys8TnHX5IFia/rc4k3h3GRlyLMDQORjQAAB1AbESUn4Tu91bZB9IhimhcdZaODlj6wb5XDqNvOFnP3xbGuINI4WJGsC+rx+GojytM+WJrgxwZlZdzjmsAQC4AnXc7OVdGkeHmmqnROPhNZFmHku4MZmnrBuFRNWJ7uUgp45GQMh4VpLeFaXyyayLsjDrNbq+05xv5NtZ1eE7vNW2QfSIYZoDtLWmKZnXtLSOqw842qNMZlNS4yMGoNY1jR92NoAAA8wXXYGbLECGubGGt8Nxz2ANi4A6zc7OWyWEvzb4iJjnN+jOOVxF8tr2NthfqXxxjYuiu9Q76iXTPDhTVpi+82ClLx5LzAwuC0Sip2O+Ni6KfUO8uOMdH0Q/l3lBSIJ04xsfRP07y5G+Ni5aM/l8VHVBgNM+JxyZpmU4dJEC+TgpbMyNytc0nM0vcRc2Iy6ra+x+j1MJwxkfCQGKR75TKW8FMA4inc6+VhuGNINyMxNzZBIY3x0XRHfl8Vzxj4eiP9Y+KjCnwSA1OVrDNTkQ5Zg85nsc52aYsBBbrBaeRltYdy5NRo5A1jjFGZXMcxsbS5w+ksPB5pmZT4bRm+03KPCHg6igkbjHw9Ed6x8U4x8PQ3esKD8QhYyaRkbszGSyNY7Uc7Q4hrtWrWACsdBO/GPi6GfaC4O+Pi6EfaCglEE6HfHR9C/qHwXwd8azoLfaUHIgtFuWadDGZa6UQiARijGUEnM4tlBefwsYPwhSCoL3tF8+JeLLReu8ynRBi4pScNTTRc9DLH7bC3+6pRIwtJBFiDYg7QRtCvCor0v3BaauqZKmnmNM+ZxfJGWcJCXk3c5tiC251ka/QgrgimSq3udWLcFPSv8AHnM0Z9FmuWNxd8R8uh97N8pBEiKW+LviPOUPvZ/lJxd8R5yh97P8pBEiKW+LviPl0PvZ/lLg73jEvLoT/wA03ykESrbYLiEUZDZs4Zf7UYDnN/CSL+tSFxesT8qh9/N8pccXrE/HRe/m+Ug0Rx7Cqe0rGT1tQzXG2VjYKZjuQvs4ud5gB5wvIYpiclXPJPM7NJM4ucdg6gByACwA5AApM4veJ+Oi9/N8pccXzE/9l7+X5SCKUUrDe/YnyijP8xJ8tc8X/EvJo+0SfLQRQt5gGJ08Zy1Aly31OiykjztK93xfsS8VH2iT5a7Wb3nECNbqJp8XDzH9IkGnk0twukHCUkMs9UAcklQ0NZEfKy3N14KsrHzSulkJc+Rxc4naSVJuJ7hFbTU8s73UhbBE+RzWSzF7g0XIaODGvUvPt0AcYpJeEpMkJtK7h5CIv4rM1INJgeIQtIbOXtZ5bGh5HouF6tmkuE0NpoGS1tW0f6ZmYIqeM+N2vM7zAa/GF04BuXT4g9zKZ1I/LHwheJ5CwjNl1EMOu63nF7xH/Z9om+UhZFuIV0lRNJNK4vkme573H7znG5WOpZO99xHxUZ/mJflrrduA4mPuUp81S/8AuxBFSKUXbgeKc3T9pPdXwdwXFeap+0juoIyuikv6hcW5qn7SO6uDuDYtzMHaW/BBGt0upJ+ofF+Zh7S34J9Q+L8zD2lvwQRqikr6h8X5mHtLfgn1D4vzMPaW/BBGqKSvqHxfmYe0t+C5+obF+ag7Q34II0RSYNwTFuag7Q34LOpt7riDiM8tLG24uc8j3AdTQyx9YQei3tdGRTV8vJJPTxg9cbHOP/1CmdaPQ3ROHCaGOkhJcGFznyOADppXfaeQNmwADkAAW8QEREBERAREQEREBERAREQEWs0kx9mH0klVIySRkIbdsTQ55zODRa5AAuRckiyhfSfdzqJAWwuZTA38CAtmqbbPDnc0xs8zGvPWEE14tj9NRszVEzIgb5Q43e+23IwXc70AqKtLN8FHFmjoIs7tY4Wb7I6wxp/U+hQvimP1FU5znOcc/wBrW975P43uJc/8RNuSy1wpnn7rj+EoPQ4luk4rUuc59dU2fe7GPMcdjyBjbNA9C1EOPVMcckbJpGxzX4Roccr7+NKXDw5rjI5zCC0NbkccwN8xvyWsPPddseHRHbKR4OwsLTmyE7TqtfKL9Z85DjDtJaylFqepnhBtcRSOZexuNhXudFN3TEKQhlQ4VkQ5Jr8KPNKNftBy8DJSRgO8M3EYc2wBD3ZgC0ja3Ub6/EsKyC1mjm65hta1uaT6M91hlns2MuPIJR4F+olp6l7VrgRcbDrHWPGqR09U+I3Y4g2tq2EeIjlHUvX6Mbo9VRWEU8lOAfsACWkd/FTu1N88Zb5igtcijvc63Un4pOaaWBokbE6T6RTOL6V4BA1teA+Mm4sDf0KREBERAREQEREBERAREQEREBERAREQEREBERAREQEREGDjeGNq6SanfbLPE+PWLgEjU70Gx9CpzjdIYp3scMrmOc1w8lzTZw9YIV1F4HSHcWw2vqJKiTh2STOL38G8NYXHa7KQbE7T1oKtgrnhD1eofBWN4u2Gc7V+2zupxdsM52r9tndQVyznq9QTN5vUFY3i64ZztX7bO6nF2wznav22d1BXG6Kx/F3wvnKv22d1fQ3vGFeXV+8b3UFbVyArKt3vmEjlqj/yj+zV3M3A8HH3Jz55nf2Qave/YKGUtRVEC8r2wsNteVgzP9F3tH4VLawcEwWGhpmU9OzJDECGtuTtJJJJ2kkk361nICIiAiIgIiICIiAiIgIiICIiAiIgIiICIiAiIgIiICIiAiIgIiICIiAiIgIiICIiAiIgIiICIiAiIgIiICIiAiIgIiICIiAiIgIiICIiAvHUO6RFUGnZFBM+aqqZ4WxAszRxwutJUvN7CMes6/EvYqMdHtCK/D5YauJsbpjUVMdVCZBlmo5JM7HscRYPadduXV1328cUTE9W+ytvVbqlPExr3wzBhr6qkc7wDwfAZc8xF9bbOvYa9RWXjG6FDSuqwYpJBQ01LUFzHMyysnkDG5CTyZrrQUWgdUJafhY4nRMxnFKmUF4cHU1RHkbq5SddwsKbc3rGR4lDEWyxzU1JBRvfIM/BxVLZBG++zI27b8uULdFHDff1/Rh6yo084GBsk9HVRSzTNhpqX/SknqnFoN2ZHEAa9ZJXTX6fz01O6efC6yNkbiJCX05EY8DK6+fWCX21coK0cWhlYyOnmp6SmpKigq3TRwGpkniq2yRNZJme4eA7wGgDZt2Ld49QYhiOD1cMtPDDUyljYYmT8I0sa+NxL5C0AG4fyeJTp44mNWvnOvI3+C4tLUsD5KWWmvm8GV0TnWFrHwHHUb/kVtF1UzC2NgO1rGg+cABdq5p3hBERQEREBERAREQEREBERAREQEREBERAREQEREBERAREQEREHBWhp8Pq2PyiQhhne9zrxm8bpMxA8C+fWdey2rbs36IPOaRUM8sjQ2MSRGMgEODXRyG4Jdfa21tXLbXsWZHQTtiibm1sija+ziMzh9og+sdd78i26LCaIlLNSKOew8Ig67uzuIItqbl/K/Xdfc1LMX3aS0eLOSL8jvMOUcq2aJTRFKsajY9oIdsuCLuLjssRc9YJ9KyURZg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g;base64,/9j/4AAQSkZJRgABAQAAAQABAAD/2wCEAAkGBhAODRAQEBEQEA8NDQ0QEBAQEhIQDg0QExAVFBMQEhUXGyYeFxkmGRISHy8gJCcpOC4uGB8zQTAqPCsuLCkBCQoKDgwOGg8PGSkcFB0qKSkuLSwvNSkpKTEpNTU0KSkqLik1KikpKSksMSkpKSssLisrNSwpNTU2KTUqKi8zKf/AABEIALEBHAMBIgACEQEDEQH/xAAcAAEAAgIDAQAAAAAAAAAAAAAABwgEBQEDBgL/xABIEAABAwICAwoKBwcEAwEAAAABAAIDBBEFEgYhMQcIExhBU1RhlNIiUVJxgZGSk9HTFBcyQoKhsRZEcoSiweMjZIPiQ2KzFf/EABgBAQEAAwAAAAAAAAAAAAAAAAABAgME/8QAHxEBAAEEAQUAAAAAAAAAAAAAAAECESExAxJBodHw/9oADAMBAAIRAxEAPwCcUREBERAREQEREBERAREQEREBERAREQEREBERAREQEREBERAREQEREBERAREQEREBERAREQEREBERAREQEREBERAREQEREBERAREQEREBERAREQEREBERAREQEREBERAREQEREBERAREQEREBERAREQEREBERAREQEREBERAREQEREBERAREQERRjpTukYjwjmYbQSviBs2qfTyzMm/8AeJrS0ZfE4k322tZBJyXVe6rSbSmU/armDxR4exoH9N/zWG6s0ndtmxb0U0jf0IQWQuirbn0lP/mxj3VQP0cl9JOdxn3VT30FkkVbr6Sc9jPuarvrm+kfPYz7mq76CyF0uq4B2kfPYz7ip765z6R89jHZ6nvILHXS6rjn0j5/GOz1XeXPCaR8/i/Z6r4oLG3S6rlwukXSMX7NVfFOG0i6Ri3Zqr4oLG3S6rlw+kXScW7NVfFPpOkXScV7PVILG3S6rl9L0i6TinZqpfJrtIek4n2eqQWPul1W/wD/AENIek4n2er+C+TimkI/ecS7PVfBBZK6XVajjGkHSsS9xV/BfJxvSDpWI+4q/ggsvdLqs5x/Hx+9Yh7mr+C4/abHx+9V/uKnuoLM3RVlOleP9KrvcVPdQaVaQdJrvcVHdQWaRVpbpLpEdk1ef5eo7q+xpDpLySYh2ao7iCyaKtv7Q6TeXiHZp+4uP2h0m8vEOzz9xBZNFWz9o9JvKxDs8/cX2zSzSdux1b6aV7v1jQWQRV4Zp9pS0/ZnPU6gv+kQK3mE7rOORuH0nDHTs5eDp6mCX0EhzfyCCa0Wt0fx2Oup2zxtkjuS18UzTHNC8bY5GnYdYPWCDsK2SDAx6qMNFUyjUYqWokB8RbG539lBNHvhKiKNkYp4sscbGDbsa0AcvUpt0yBOFV4G04fWgefgHqmiCZ274yflp2er/suxu+Nk5aceyO+oURBNw3xh5af+kd9fY3xo6OfZ/wAig5EE58YxvMH2P8i+hvjGcwfY/wAigpEE8N3xUfMn2P8Aus3F93ERU7HxsjLpBdrsrrOHiY0katozE7QbA7VXsLc1bTOA5uvLGxrB4mtaBYepCUn4bu+1jXgywRTRE6w3/TmA8bSPBPmI9IW7qN3uFjrAMcC0OBDXbDyEZtThyhQfEMjgBcAt1ggjXfVa/Ku3SfCfossbT9uSmhme3lY59yAeu1j6VUTKd8FFzbPZd3lxxg4ubZ6j31AYWZisdO2QCmfI+PJGSZGhrg/L4Y1cl1FTkN8FFzbfUe8vrG93MxxtMUcYLwS1zmucZBe2ZjMwys8TnHX5IFia/rc4k3h3GRlyLMDQORjQAAB1AbESUn4Tu91bZB9IhimhcdZaODlj6wb5XDqNvOFnP3xbGuINI4WJGsC+rx+GojytM+WJrgxwZlZdzjmsAQC4AnXc7OVdGkeHmmqnROPhNZFmHku4MZmnrBuFRNWJ7uUgp45GQMh4VpLeFaXyyayLsjDrNbq+05xv5NtZ1eE7vNW2QfSIYZoDtLWmKZnXtLSOqw842qNMZlNS4yMGoNY1jR92NoAAA8wXXYGbLECGubGGt8Nxz2ANi4A6zc7OWyWEvzb4iJjnN+jOOVxF8tr2NthfqXxxjYuiu9Q76iXTPDhTVpi+82ClLx5LzAwuC0Sip2O+Ni6KfUO8uOMdH0Q/l3lBSIJ04xsfRP07y5G+Ni5aM/l8VHVBgNM+JxyZpmU4dJEC+TgpbMyNytc0nM0vcRc2Iy6ra+x+j1MJwxkfCQGKR75TKW8FMA4inc6+VhuGNINyMxNzZBIY3x0XRHfl8Vzxj4eiP9Y+KjCnwSA1OVrDNTkQ5Zg85nsc52aYsBBbrBaeRltYdy5NRo5A1jjFGZXMcxsbS5w+ksPB5pmZT4bRm+03KPCHg6igkbjHw9Ed6x8U4x8PQ3esKD8QhYyaRkbszGSyNY7Uc7Q4hrtWrWACsdBO/GPi6GfaC4O+Pi6EfaCglEE6HfHR9C/qHwXwd8azoLfaUHIgtFuWadDGZa6UQiARijGUEnM4tlBefwsYPwhSCoL3tF8+JeLLReu8ynRBi4pScNTTRc9DLH7bC3+6pRIwtJBFiDYg7QRtCvCor0v3BaauqZKmnmNM+ZxfJGWcJCXk3c5tiC251ka/QgrgimSq3udWLcFPSv8AHnM0Z9FmuWNxd8R8uh97N8pBEiKW+LviPOUPvZ/lJxd8R5yh97P8pBEiKW+LviPl0PvZ/lLg73jEvLoT/wA03ykESrbYLiEUZDZs4Zf7UYDnN/CSL+tSFxesT8qh9/N8pccXrE/HRe/m+Ug0Rx7Cqe0rGT1tQzXG2VjYKZjuQvs4ud5gB5wvIYpiclXPJPM7NJM4ucdg6gByACwA5AApM4veJ+Oi9/N8pccXzE/9l7+X5SCKUUrDe/YnyijP8xJ8tc8X/EvJo+0SfLQRQt5gGJ08Zy1Aly31OiykjztK93xfsS8VH2iT5a7Wb3nECNbqJp8XDzH9IkGnk0twukHCUkMs9UAcklQ0NZEfKy3N14KsrHzSulkJc+Rxc4naSVJuJ7hFbTU8s73UhbBE+RzWSzF7g0XIaODGvUvPt0AcYpJeEpMkJtK7h5CIv4rM1INJgeIQtIbOXtZ5bGh5HouF6tmkuE0NpoGS1tW0f6ZmYIqeM+N2vM7zAa/GF04BuXT4g9zKZ1I/LHwheJ5CwjNl1EMOu63nF7xH/Z9om+UhZFuIV0lRNJNK4vkme573H7znG5WOpZO99xHxUZ/mJflrrduA4mPuUp81S/8AuxBFSKUXbgeKc3T9pPdXwdwXFeap+0juoIyuikv6hcW5qn7SO6uDuDYtzMHaW/BBGt0upJ+ofF+Zh7S34J9Q+L8zD2lvwQRqikr6h8X5mHtLfgn1D4vzMPaW/BBGqKSvqHxfmYe0t+C5+obF+ag7Q34II0RSYNwTFuag7Q34LOpt7riDiM8tLG24uc8j3AdTQyx9YQei3tdGRTV8vJJPTxg9cbHOP/1CmdaPQ3ROHCaGOkhJcGFznyOADppXfaeQNmwADkAAW8QEREBERAREQEREBERAREQEWs0kx9mH0klVIySRkIbdsTQ55zODRa5AAuRckiyhfSfdzqJAWwuZTA38CAtmqbbPDnc0xs8zGvPWEE14tj9NRszVEzIgb5Q43e+23IwXc70AqKtLN8FHFmjoIs7tY4Wb7I6wxp/U+hQvimP1FU5znOcc/wBrW975P43uJc/8RNuSy1wpnn7rj+EoPQ4luk4rUuc59dU2fe7GPMcdjyBjbNA9C1EOPVMcckbJpGxzX4Roccr7+NKXDw5rjI5zCC0NbkccwN8xvyWsPPddseHRHbKR4OwsLTmyE7TqtfKL9Z85DjDtJaylFqepnhBtcRSOZexuNhXudFN3TEKQhlQ4VkQ5Jr8KPNKNftBy8DJSRgO8M3EYc2wBD3ZgC0ja3Ub6/EsKyC1mjm65hta1uaT6M91hlns2MuPIJR4F+olp6l7VrgRcbDrHWPGqR09U+I3Y4g2tq2EeIjlHUvX6Mbo9VRWEU8lOAfsACWkd/FTu1N88Zb5igtcijvc63Un4pOaaWBokbE6T6RTOL6V4BA1teA+Mm4sDf0KREBERAREQEREBERAREQEREBERAREQEREBERAREQEREGDjeGNq6SanfbLPE+PWLgEjU70Gx9CpzjdIYp3scMrmOc1w8lzTZw9YIV1F4HSHcWw2vqJKiTh2STOL38G8NYXHa7KQbE7T1oKtgrnhD1eofBWN4u2Gc7V+2zupxdsM52r9tndQVyznq9QTN5vUFY3i64ZztX7bO6nF2wznav22d1BXG6Kx/F3wvnKv22d1fQ3vGFeXV+8b3UFbVyArKt3vmEjlqj/yj+zV3M3A8HH3Jz55nf2Qave/YKGUtRVEC8r2wsNteVgzP9F3tH4VLawcEwWGhpmU9OzJDECGtuTtJJJJ2kkk361nICIiAiIgIiICIiAiIgIiICIiAiIgIiICIiAiIgIiICIiAiIgIiICIiAiIgIiICIiAiIgIiICIiAiIgIiICIiAiIgIiICIiAiIgIiICIiAvHUO6RFUGnZFBM+aqqZ4WxAszRxwutJUvN7CMes6/EvYqMdHtCK/D5YauJsbpjUVMdVCZBlmo5JM7HscRYPadduXV1328cUTE9W+ytvVbqlPExr3wzBhr6qkc7wDwfAZc8xF9bbOvYa9RWXjG6FDSuqwYpJBQ01LUFzHMyysnkDG5CTyZrrQUWgdUJafhY4nRMxnFKmUF4cHU1RHkbq5SddwsKbc3rGR4lDEWyxzU1JBRvfIM/BxVLZBG++zI27b8uULdFHDff1/Rh6yo084GBsk9HVRSzTNhpqX/SknqnFoN2ZHEAa9ZJXTX6fz01O6efC6yNkbiJCX05EY8DK6+fWCX21coK0cWhlYyOnmp6SmpKigq3TRwGpkniq2yRNZJme4eA7wGgDZt2Ld49QYhiOD1cMtPDDUyljYYmT8I0sa+NxL5C0AG4fyeJTp44mNWvnOvI3+C4tLUsD5KWWmvm8GV0TnWFrHwHHUb/kVtF1UzC2NgO1rGg+cABdq5p3hBERQEREBERAREQEREBERAREQEREBERAREQEREBERAREQEREHBWhp8Pq2PyiQhhne9zrxm8bpMxA8C+fWdey2rbs36IPOaRUM8sjQ2MSRGMgEODXRyG4Jdfa21tXLbXsWZHQTtiibm1sija+ziMzh9og+sdd78i26LCaIlLNSKOew8Ig67uzuIItqbl/K/Xdfc1LMX3aS0eLOSL8jvMOUcq2aJTRFKsajY9oIdsuCLuLjssRc9YJ9KyURZg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g;base64,/9j/4AAQSkZJRgABAQAAAQABAAD/2wCEAAkGBhAODRAQEBEQEA8NDQ0QEBAQEhIQDg0QExAVFBMQEhUXGyYeFxkmGRISHy8gJCcpOC4uGB8zQTAqPCsuLCkBCQoKDgwOGg8PGSkcFB0qKSkuLSwvNSkpKTEpNTU0KSkqLik1KikpKSksMSkpKSssLisrNSwpNTU2KTUqKi8zKf/AABEIALEBHAMBIgACEQEDEQH/xAAcAAEAAgIDAQAAAAAAAAAAAAAABwgEBQEDBgL/xABIEAABAwICAwoKBwcEAwEAAAABAAIDBBEFEgYhMQcIExhBU1RhlNIiUVJxgZGSk9HTFBcyQoKhsRZEcoSiweMjZIPiQ2KzFf/EABgBAQEAAwAAAAAAAAAAAAAAAAABAgME/8QAHxEBAAEEAQUAAAAAAAAAAAAAAAECESExAxJBodHw/9oADAMBAAIRAxEAPwCcUREBERAREQEREBERAREQEREBERAREQEREBERAREQEREBERAREQEREBERAREQEREBERAREQEREBERAREQEREBERAREQEREBERAREQEREBERAREQEREBERAREQEREBERAREQEREBERAREQEREBERAREQEREBERAREQEREBERAREQEREBERAREQERRjpTukYjwjmYbQSviBs2qfTyzMm/8AeJrS0ZfE4k322tZBJyXVe6rSbSmU/armDxR4exoH9N/zWG6s0ndtmxb0U0jf0IQWQuirbn0lP/mxj3VQP0cl9JOdxn3VT30FkkVbr6Sc9jPuarvrm+kfPYz7mq76CyF0uq4B2kfPYz7ip765z6R89jHZ6nvILHXS6rjn0j5/GOz1XeXPCaR8/i/Z6r4oLG3S6rlwukXSMX7NVfFOG0i6Ri3Zqr4oLG3S6rlw+kXScW7NVfFPpOkXScV7PVILG3S6rl9L0i6TinZqpfJrtIek4n2eqQWPul1W/wD/AENIek4n2er+C+TimkI/ecS7PVfBBZK6XVajjGkHSsS9xV/BfJxvSDpWI+4q/ggsvdLqs5x/Hx+9Yh7mr+C4/abHx+9V/uKnuoLM3RVlOleP9KrvcVPdQaVaQdJrvcVHdQWaRVpbpLpEdk1ef5eo7q+xpDpLySYh2ao7iCyaKtv7Q6TeXiHZp+4uP2h0m8vEOzz9xBZNFWz9o9JvKxDs8/cX2zSzSdux1b6aV7v1jQWQRV4Zp9pS0/ZnPU6gv+kQK3mE7rOORuH0nDHTs5eDp6mCX0EhzfyCCa0Wt0fx2Oup2zxtkjuS18UzTHNC8bY5GnYdYPWCDsK2SDAx6qMNFUyjUYqWokB8RbG539lBNHvhKiKNkYp4sscbGDbsa0AcvUpt0yBOFV4G04fWgefgHqmiCZ274yflp2er/suxu+Nk5aceyO+oURBNw3xh5af+kd9fY3xo6OfZ/wAig5EE58YxvMH2P8i+hvjGcwfY/wAigpEE8N3xUfMn2P8Aus3F93ERU7HxsjLpBdrsrrOHiY0katozE7QbA7VXsLc1bTOA5uvLGxrB4mtaBYepCUn4bu+1jXgywRTRE6w3/TmA8bSPBPmI9IW7qN3uFjrAMcC0OBDXbDyEZtThyhQfEMjgBcAt1ggjXfVa/Ku3SfCfossbT9uSmhme3lY59yAeu1j6VUTKd8FFzbPZd3lxxg4ubZ6j31AYWZisdO2QCmfI+PJGSZGhrg/L4Y1cl1FTkN8FFzbfUe8vrG93MxxtMUcYLwS1zmucZBe2ZjMwys8TnHX5IFia/rc4k3h3GRlyLMDQORjQAAB1AbESUn4Tu91bZB9IhimhcdZaODlj6wb5XDqNvOFnP3xbGuINI4WJGsC+rx+GojytM+WJrgxwZlZdzjmsAQC4AnXc7OVdGkeHmmqnROPhNZFmHku4MZmnrBuFRNWJ7uUgp45GQMh4VpLeFaXyyayLsjDrNbq+05xv5NtZ1eE7vNW2QfSIYZoDtLWmKZnXtLSOqw842qNMZlNS4yMGoNY1jR92NoAAA8wXXYGbLECGubGGt8Nxz2ANi4A6zc7OWyWEvzb4iJjnN+jOOVxF8tr2NthfqXxxjYuiu9Q76iXTPDhTVpi+82ClLx5LzAwuC0Sip2O+Ni6KfUO8uOMdH0Q/l3lBSIJ04xsfRP07y5G+Ni5aM/l8VHVBgNM+JxyZpmU4dJEC+TgpbMyNytc0nM0vcRc2Iy6ra+x+j1MJwxkfCQGKR75TKW8FMA4inc6+VhuGNINyMxNzZBIY3x0XRHfl8Vzxj4eiP9Y+KjCnwSA1OVrDNTkQ5Zg85nsc52aYsBBbrBaeRltYdy5NRo5A1jjFGZXMcxsbS5w+ksPB5pmZT4bRm+03KPCHg6igkbjHw9Ed6x8U4x8PQ3esKD8QhYyaRkbszGSyNY7Uc7Q4hrtWrWACsdBO/GPi6GfaC4O+Pi6EfaCglEE6HfHR9C/qHwXwd8azoLfaUHIgtFuWadDGZa6UQiARijGUEnM4tlBefwsYPwhSCoL3tF8+JeLLReu8ynRBi4pScNTTRc9DLH7bC3+6pRIwtJBFiDYg7QRtCvCor0v3BaauqZKmnmNM+ZxfJGWcJCXk3c5tiC251ka/QgrgimSq3udWLcFPSv8AHnM0Z9FmuWNxd8R8uh97N8pBEiKW+LviPOUPvZ/lJxd8R5yh97P8pBEiKW+LviPl0PvZ/lLg73jEvLoT/wA03ykESrbYLiEUZDZs4Zf7UYDnN/CSL+tSFxesT8qh9/N8pccXrE/HRe/m+Ug0Rx7Cqe0rGT1tQzXG2VjYKZjuQvs4ud5gB5wvIYpiclXPJPM7NJM4ucdg6gByACwA5AApM4veJ+Oi9/N8pccXzE/9l7+X5SCKUUrDe/YnyijP8xJ8tc8X/EvJo+0SfLQRQt5gGJ08Zy1Aly31OiykjztK93xfsS8VH2iT5a7Wb3nECNbqJp8XDzH9IkGnk0twukHCUkMs9UAcklQ0NZEfKy3N14KsrHzSulkJc+Rxc4naSVJuJ7hFbTU8s73UhbBE+RzWSzF7g0XIaODGvUvPt0AcYpJeEpMkJtK7h5CIv4rM1INJgeIQtIbOXtZ5bGh5HouF6tmkuE0NpoGS1tW0f6ZmYIqeM+N2vM7zAa/GF04BuXT4g9zKZ1I/LHwheJ5CwjNl1EMOu63nF7xH/Z9om+UhZFuIV0lRNJNK4vkme573H7znG5WOpZO99xHxUZ/mJflrrduA4mPuUp81S/8AuxBFSKUXbgeKc3T9pPdXwdwXFeap+0juoIyuikv6hcW5qn7SO6uDuDYtzMHaW/BBGt0upJ+ofF+Zh7S34J9Q+L8zD2lvwQRqikr6h8X5mHtLfgn1D4vzMPaW/BBGqKSvqHxfmYe0t+C5+obF+ag7Q34II0RSYNwTFuag7Q34LOpt7riDiM8tLG24uc8j3AdTQyx9YQei3tdGRTV8vJJPTxg9cbHOP/1CmdaPQ3ROHCaGOkhJcGFznyOADppXfaeQNmwADkAAW8QEREBERAREQEREBERAREQEWs0kx9mH0klVIySRkIbdsTQ55zODRa5AAuRckiyhfSfdzqJAWwuZTA38CAtmqbbPDnc0xs8zGvPWEE14tj9NRszVEzIgb5Q43e+23IwXc70AqKtLN8FHFmjoIs7tY4Wb7I6wxp/U+hQvimP1FU5znOcc/wBrW975P43uJc/8RNuSy1wpnn7rj+EoPQ4luk4rUuc59dU2fe7GPMcdjyBjbNA9C1EOPVMcckbJpGxzX4Roccr7+NKXDw5rjI5zCC0NbkccwN8xvyWsPPddseHRHbKR4OwsLTmyE7TqtfKL9Z85DjDtJaylFqepnhBtcRSOZexuNhXudFN3TEKQhlQ4VkQ5Jr8KPNKNftBy8DJSRgO8M3EYc2wBD3ZgC0ja3Ub6/EsKyC1mjm65hta1uaT6M91hlns2MuPIJR4F+olp6l7VrgRcbDrHWPGqR09U+I3Y4g2tq2EeIjlHUvX6Mbo9VRWEU8lOAfsACWkd/FTu1N88Zb5igtcijvc63Un4pOaaWBokbE6T6RTOL6V4BA1teA+Mm4sDf0KREBERAREQEREBERAREQEREBERAREQEREBERAREQEREGDjeGNq6SanfbLPE+PWLgEjU70Gx9CpzjdIYp3scMrmOc1w8lzTZw9YIV1F4HSHcWw2vqJKiTh2STOL38G8NYXHa7KQbE7T1oKtgrnhD1eofBWN4u2Gc7V+2zupxdsM52r9tndQVyznq9QTN5vUFY3i64ZztX7bO6nF2wznav22d1BXG6Kx/F3wvnKv22d1fQ3vGFeXV+8b3UFbVyArKt3vmEjlqj/yj+zV3M3A8HH3Jz55nf2Qave/YKGUtRVEC8r2wsNteVgzP9F3tH4VLawcEwWGhpmU9OzJDECGtuTtJJJJ2kkk361nICIiAiIgIiICIiAiIgIiICIiAiIgIiICIiAiIgIiICIiAiIgIiICIiAiIgIiICIiAiIgIiICIiAiIgIiICIiAiIgIiICIiAiIgIiICIiAvHUO6RFUGnZFBM+aqqZ4WxAszRxwutJUvN7CMes6/EvYqMdHtCK/D5YauJsbpjUVMdVCZBlmo5JM7HscRYPadduXV1328cUTE9W+ytvVbqlPExr3wzBhr6qkc7wDwfAZc8xF9bbOvYa9RWXjG6FDSuqwYpJBQ01LUFzHMyysnkDG5CTyZrrQUWgdUJafhY4nRMxnFKmUF4cHU1RHkbq5SddwsKbc3rGR4lDEWyxzU1JBRvfIM/BxVLZBG++zI27b8uULdFHDff1/Rh6yo084GBsk9HVRSzTNhpqX/SknqnFoN2ZHEAa9ZJXTX6fz01O6efC6yNkbiJCX05EY8DK6+fWCX21coK0cWhlYyOnmp6SmpKigq3TRwGpkniq2yRNZJme4eA7wGgDZt2Ld49QYhiOD1cMtPDDUyljYYmT8I0sa+NxL5C0AG4fyeJTp44mNWvnOvI3+C4tLUsD5KWWmvm8GV0TnWFrHwHHUb/kVtF1UzC2NgO1rGg+cABdq5p3hBERQEREBERAREQEREBERAREQEREBERAREQEREBERAREQEREHBWhp8Pq2PyiQhhne9zrxm8bpMxA8C+fWdey2rbs36IPOaRUM8sjQ2MSRGMgEODXRyG4Jdfa21tXLbXsWZHQTtiibm1sija+ziMzh9og+sdd78i26LCaIlLNSKOew8Ig67uzuIItqbl/K/Xdfc1LMX3aS0eLOSL8jvMOUcq2aJTRFKsajY9oIdsuCLuLjssRc9YJ9KyURZg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g;base64,/9j/4AAQSkZJRgABAQAAAQABAAD/2wCEAAkGBhAODRAQEBEQEA8NDQ0QEBAQEhIQDg0QExAVFBMQEhUXGyYeFxkmGRISHy8gJCcpOC4uGB8zQTAqPCsuLCkBCQoKDgwOGg8PGSkcFB0qKSkuLSwvNSkpKTEpNTU0KSkqLik1KikpKSksMSkpKSssLisrNSwpNTU2KTUqKi8zKf/AABEIALEBHAMBIgACEQEDEQH/xAAcAAEAAgIDAQAAAAAAAAAAAAAABwgEBQEDBgL/xABIEAABAwICAwoKBwcEAwEAAAABAAIDBBEFEgYhMQcIExhBU1RhlNIiUVJxgZGSk9HTFBcyQoKhsRZEcoSiweMjZIPiQ2KzFf/EABgBAQEAAwAAAAAAAAAAAAAAAAABAgME/8QAHxEBAAEEAQUAAAAAAAAAAAAAAAECESExAxJBodHw/9oADAMBAAIRAxEAPwCcUREBERAREQEREBERAREQEREBERAREQEREBERAREQEREBERAREQEREBERAREQEREBERAREQEREBERAREQEREBERAREQEREBERAREQEREBERAREQEREBERAREQEREBERAREQEREBERAREQEREBERAREQEREBERAREQEREBERAREQEREBERAREQERRjpTukYjwjmYbQSviBs2qfTyzMm/8AeJrS0ZfE4k322tZBJyXVe6rSbSmU/armDxR4exoH9N/zWG6s0ndtmxb0U0jf0IQWQuirbn0lP/mxj3VQP0cl9JOdxn3VT30FkkVbr6Sc9jPuarvrm+kfPYz7mq76CyF0uq4B2kfPYz7ip765z6R89jHZ6nvILHXS6rjn0j5/GOz1XeXPCaR8/i/Z6r4oLG3S6rlwukXSMX7NVfFOG0i6Ri3Zqr4oLG3S6rlw+kXScW7NVfFPpOkXScV7PVILG3S6rl9L0i6TinZqpfJrtIek4n2eqQWPul1W/wD/AENIek4n2er+C+TimkI/ecS7PVfBBZK6XVajjGkHSsS9xV/BfJxvSDpWI+4q/ggsvdLqs5x/Hx+9Yh7mr+C4/abHx+9V/uKnuoLM3RVlOleP9KrvcVPdQaVaQdJrvcVHdQWaRVpbpLpEdk1ef5eo7q+xpDpLySYh2ao7iCyaKtv7Q6TeXiHZp+4uP2h0m8vEOzz9xBZNFWz9o9JvKxDs8/cX2zSzSdux1b6aV7v1jQWQRV4Zp9pS0/ZnPU6gv+kQK3mE7rOORuH0nDHTs5eDp6mCX0EhzfyCCa0Wt0fx2Oup2zxtkjuS18UzTHNC8bY5GnYdYPWCDsK2SDAx6qMNFUyjUYqWokB8RbG539lBNHvhKiKNkYp4sscbGDbsa0AcvUpt0yBOFV4G04fWgefgHqmiCZ274yflp2er/suxu+Nk5aceyO+oURBNw3xh5af+kd9fY3xo6OfZ/wAig5EE58YxvMH2P8i+hvjGcwfY/wAigpEE8N3xUfMn2P8Aus3F93ERU7HxsjLpBdrsrrOHiY0katozE7QbA7VXsLc1bTOA5uvLGxrB4mtaBYepCUn4bu+1jXgywRTRE6w3/TmA8bSPBPmI9IW7qN3uFjrAMcC0OBDXbDyEZtThyhQfEMjgBcAt1ggjXfVa/Ku3SfCfossbT9uSmhme3lY59yAeu1j6VUTKd8FFzbPZd3lxxg4ubZ6j31AYWZisdO2QCmfI+PJGSZGhrg/L4Y1cl1FTkN8FFzbfUe8vrG93MxxtMUcYLwS1zmucZBe2ZjMwys8TnHX5IFia/rc4k3h3GRlyLMDQORjQAAB1AbESUn4Tu91bZB9IhimhcdZaODlj6wb5XDqNvOFnP3xbGuINI4WJGsC+rx+GojytM+WJrgxwZlZdzjmsAQC4AnXc7OVdGkeHmmqnROPhNZFmHku4MZmnrBuFRNWJ7uUgp45GQMh4VpLeFaXyyayLsjDrNbq+05xv5NtZ1eE7vNW2QfSIYZoDtLWmKZnXtLSOqw842qNMZlNS4yMGoNY1jR92NoAAA8wXXYGbLECGubGGt8Nxz2ANi4A6zc7OWyWEvzb4iJjnN+jOOVxF8tr2NthfqXxxjYuiu9Q76iXTPDhTVpi+82ClLx5LzAwuC0Sip2O+Ni6KfUO8uOMdH0Q/l3lBSIJ04xsfRP07y5G+Ni5aM/l8VHVBgNM+JxyZpmU4dJEC+TgpbMyNytc0nM0vcRc2Iy6ra+x+j1MJwxkfCQGKR75TKW8FMA4inc6+VhuGNINyMxNzZBIY3x0XRHfl8Vzxj4eiP9Y+KjCnwSA1OVrDNTkQ5Zg85nsc52aYsBBbrBaeRltYdy5NRo5A1jjFGZXMcxsbS5w+ksPB5pmZT4bRm+03KPCHg6igkbjHw9Ed6x8U4x8PQ3esKD8QhYyaRkbszGSyNY7Uc7Q4hrtWrWACsdBO/GPi6GfaC4O+Pi6EfaCglEE6HfHR9C/qHwXwd8azoLfaUHIgtFuWadDGZa6UQiARijGUEnM4tlBefwsYPwhSCoL3tF8+JeLLReu8ynRBi4pScNTTRc9DLH7bC3+6pRIwtJBFiDYg7QRtCvCor0v3BaauqZKmnmNM+ZxfJGWcJCXk3c5tiC251ka/QgrgimSq3udWLcFPSv8AHnM0Z9FmuWNxd8R8uh97N8pBEiKW+LviPOUPvZ/lJxd8R5yh97P8pBEiKW+LviPl0PvZ/lLg73jEvLoT/wA03ykESrbYLiEUZDZs4Zf7UYDnN/CSL+tSFxesT8qh9/N8pccXrE/HRe/m+Ug0Rx7Cqe0rGT1tQzXG2VjYKZjuQvs4ud5gB5wvIYpiclXPJPM7NJM4ucdg6gByACwA5AApM4veJ+Oi9/N8pccXzE/9l7+X5SCKUUrDe/YnyijP8xJ8tc8X/EvJo+0SfLQRQt5gGJ08Zy1Aly31OiykjztK93xfsS8VH2iT5a7Wb3nECNbqJp8XDzH9IkGnk0twukHCUkMs9UAcklQ0NZEfKy3N14KsrHzSulkJc+Rxc4naSVJuJ7hFbTU8s73UhbBE+RzWSzF7g0XIaODGvUvPt0AcYpJeEpMkJtK7h5CIv4rM1INJgeIQtIbOXtZ5bGh5HouF6tmkuE0NpoGS1tW0f6ZmYIqeM+N2vM7zAa/GF04BuXT4g9zKZ1I/LHwheJ5CwjNl1EMOu63nF7xH/Z9om+UhZFuIV0lRNJNK4vkme573H7znG5WOpZO99xHxUZ/mJflrrduA4mPuUp81S/8AuxBFSKUXbgeKc3T9pPdXwdwXFeap+0juoIyuikv6hcW5qn7SO6uDuDYtzMHaW/BBGt0upJ+ofF+Zh7S34J9Q+L8zD2lvwQRqikr6h8X5mHtLfgn1D4vzMPaW/BBGqKSvqHxfmYe0t+C5+obF+ag7Q34II0RSYNwTFuag7Q34LOpt7riDiM8tLG24uc8j3AdTQyx9YQei3tdGRTV8vJJPTxg9cbHOP/1CmdaPQ3ROHCaGOkhJcGFznyOADppXfaeQNmwADkAAW8QEREBERAREQEREBERAREQEWs0kx9mH0klVIySRkIbdsTQ55zODRa5AAuRckiyhfSfdzqJAWwuZTA38CAtmqbbPDnc0xs8zGvPWEE14tj9NRszVEzIgb5Q43e+23IwXc70AqKtLN8FHFmjoIs7tY4Wb7I6wxp/U+hQvimP1FU5znOcc/wBrW975P43uJc/8RNuSy1wpnn7rj+EoPQ4luk4rUuc59dU2fe7GPMcdjyBjbNA9C1EOPVMcckbJpGxzX4Roccr7+NKXDw5rjI5zCC0NbkccwN8xvyWsPPddseHRHbKR4OwsLTmyE7TqtfKL9Z85DjDtJaylFqepnhBtcRSOZexuNhXudFN3TEKQhlQ4VkQ5Jr8KPNKNftBy8DJSRgO8M3EYc2wBD3ZgC0ja3Ub6/EsKyC1mjm65hta1uaT6M91hlns2MuPIJR4F+olp6l7VrgRcbDrHWPGqR09U+I3Y4g2tq2EeIjlHUvX6Mbo9VRWEU8lOAfsACWkd/FTu1N88Zb5igtcijvc63Un4pOaaWBokbE6T6RTOL6V4BA1teA+Mm4sDf0KREBERAREQEREBERAREQEREBERAREQEREBERAREQEREGDjeGNq6SanfbLPE+PWLgEjU70Gx9CpzjdIYp3scMrmOc1w8lzTZw9YIV1F4HSHcWw2vqJKiTh2STOL38G8NYXHa7KQbE7T1oKtgrnhD1eofBWN4u2Gc7V+2zupxdsM52r9tndQVyznq9QTN5vUFY3i64ZztX7bO6nF2wznav22d1BXG6Kx/F3wvnKv22d1fQ3vGFeXV+8b3UFbVyArKt3vmEjlqj/yj+zV3M3A8HH3Jz55nf2Qave/YKGUtRVEC8r2wsNteVgzP9F3tH4VLawcEwWGhpmU9OzJDECGtuTtJJJJ2kkk361nICIiAiIgIiICIiAiIgIiICIiAiIgIiICIiAiIgIiICIiAiIgIiICIiAiIgIiICIiAiIgIiICIiAiIgIiICIiAiIgIiICIiAiIgIiICIiAvHUO6RFUGnZFBM+aqqZ4WxAszRxwutJUvN7CMes6/EvYqMdHtCK/D5YauJsbpjUVMdVCZBlmo5JM7HscRYPadduXV1328cUTE9W+ytvVbqlPExr3wzBhr6qkc7wDwfAZc8xF9bbOvYa9RWXjG6FDSuqwYpJBQ01LUFzHMyysnkDG5CTyZrrQUWgdUJafhY4nRMxnFKmUF4cHU1RHkbq5SddwsKbc3rGR4lDEWyxzU1JBRvfIM/BxVLZBG++zI27b8uULdFHDff1/Rh6yo084GBsk9HVRSzTNhpqX/SknqnFoN2ZHEAa9ZJXTX6fz01O6efC6yNkbiJCX05EY8DK6+fWCX21coK0cWhlYyOnmp6SmpKigq3TRwGpkniq2yRNZJme4eA7wGgDZt2Ld49QYhiOD1cMtPDDUyljYYmT8I0sa+NxL5C0AG4fyeJTp44mNWvnOvI3+C4tLUsD5KWWmvm8GV0TnWFrHwHHUb/kVtF1UzC2NgO1rGg+cABdq5p3hBERQEREBERAREQEREBERAREQEREBERAREQEREBERAREQEREHBWhp8Pq2PyiQhhne9zrxm8bpMxA8C+fWdey2rbs36IPOaRUM8sjQ2MSRGMgEODXRyG4Jdfa21tXLbXsWZHQTtiibm1sija+ziMzh9og+sdd78i26LCaIlLNSKOew8Ig67uzuIItqbl/K/Xdfc1LMX3aS0eLOSL8jvMOUcq2aJTRFKsajY9oIdsuCLuLjssRc9YJ9KyURZg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3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Logo</a:t>
            </a:r>
            <a:endParaRPr lang="en-US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685800" y="19812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sz="2300" b="1" kern="0" dirty="0" smtClean="0">
                <a:solidFill>
                  <a:srgbClr val="009DD9">
                    <a:lumMod val="75000"/>
                  </a:srgbClr>
                </a:solidFill>
                <a:latin typeface="Corbel"/>
              </a:rPr>
              <a:t>Three dimensional game</a:t>
            </a:r>
          </a:p>
          <a:p>
            <a:pPr marL="342900" lvl="0" indent="-342900">
              <a:spcBef>
                <a:spcPct val="20000"/>
              </a:spcBef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sz="2300" b="1" kern="0" dirty="0" smtClean="0">
                <a:solidFill>
                  <a:srgbClr val="009DD9">
                    <a:lumMod val="75000"/>
                  </a:srgbClr>
                </a:solidFill>
                <a:latin typeface="Corbel"/>
              </a:rPr>
              <a:t>Associate with Wii Remote</a:t>
            </a:r>
          </a:p>
          <a:p>
            <a:pPr marL="342900" lvl="0" indent="-342900">
              <a:spcBef>
                <a:spcPct val="20000"/>
              </a:spcBef>
              <a:buClr>
                <a:srgbClr val="009DD9"/>
              </a:buClr>
              <a:buFont typeface="Arial" pitchFamily="34" charset="0"/>
              <a:buChar char="•"/>
              <a:defRPr/>
            </a:pPr>
            <a:r>
              <a:rPr lang="en-US" sz="2300" b="1" kern="0" dirty="0" smtClean="0">
                <a:solidFill>
                  <a:srgbClr val="009DD9">
                    <a:lumMod val="75000"/>
                  </a:srgbClr>
                </a:solidFill>
                <a:latin typeface="Corbel"/>
              </a:rPr>
              <a:t>Shooting Game (best for describing Wii Remote features)</a:t>
            </a:r>
            <a:endParaRPr lang="en-US" sz="23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33400" y="1377950"/>
            <a:ext cx="79994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u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Interactive Shooting Game (ISG)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630237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ISG Project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– Software Process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8077200" cy="6857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Iterative Model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3" name="Picture 12" descr="http://agile-development-tools.com/wp-content/uploads/2010/10/iterative-development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586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 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41tgp_figure_blue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8AB9"/>
        </a:accent6>
        <a:hlink>
          <a:srgbClr val="7648EA"/>
        </a:hlink>
        <a:folHlink>
          <a:srgbClr val="DFAE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4CA491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2CFC7"/>
        </a:accent5>
        <a:accent6>
          <a:srgbClr val="CD9E49"/>
        </a:accent6>
        <a:hlink>
          <a:srgbClr val="576CD5"/>
        </a:hlink>
        <a:folHlink>
          <a:srgbClr val="D8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3">
        <a:dk1>
          <a:srgbClr val="0F1A81"/>
        </a:dk1>
        <a:lt1>
          <a:srgbClr val="FFFFFF"/>
        </a:lt1>
        <a:dk2>
          <a:srgbClr val="175B5B"/>
        </a:dk2>
        <a:lt2>
          <a:srgbClr val="DDDDDD"/>
        </a:lt2>
        <a:accent1>
          <a:srgbClr val="A4C226"/>
        </a:accent1>
        <a:accent2>
          <a:srgbClr val="6CA5D8"/>
        </a:accent2>
        <a:accent3>
          <a:srgbClr val="FFFFFF"/>
        </a:accent3>
        <a:accent4>
          <a:srgbClr val="0B146D"/>
        </a:accent4>
        <a:accent5>
          <a:srgbClr val="CFDDAC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452</Words>
  <Application>Microsoft Office PowerPoint</Application>
  <PresentationFormat>On-screen Show (4:3)</PresentationFormat>
  <Paragraphs>206</Paragraphs>
  <Slides>31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report presentation</vt:lpstr>
      <vt:lpstr>Microsoft Office Visio Drawing</vt:lpstr>
      <vt:lpstr>Interactive Shooting Game</vt:lpstr>
      <vt:lpstr>ISG Team</vt:lpstr>
      <vt:lpstr>Contents</vt:lpstr>
      <vt:lpstr>Overview</vt:lpstr>
      <vt:lpstr>Overview</vt:lpstr>
      <vt:lpstr>Overview</vt:lpstr>
      <vt:lpstr>Idea</vt:lpstr>
      <vt:lpstr>ISG Project</vt:lpstr>
      <vt:lpstr>Plan – Software Process Model</vt:lpstr>
      <vt:lpstr>Plan – Game Development</vt:lpstr>
      <vt:lpstr>Plan – Project Organization</vt:lpstr>
      <vt:lpstr>Plan - Coding Convention</vt:lpstr>
      <vt:lpstr>Requirement</vt:lpstr>
      <vt:lpstr>Requirement</vt:lpstr>
      <vt:lpstr>Detailed Design</vt:lpstr>
      <vt:lpstr>Detailed Design</vt:lpstr>
      <vt:lpstr>Detailed Design</vt:lpstr>
      <vt:lpstr>Detailed Design</vt:lpstr>
      <vt:lpstr>Detailed Design</vt:lpstr>
      <vt:lpstr>Detailed Design</vt:lpstr>
      <vt:lpstr>Detailed Design</vt:lpstr>
      <vt:lpstr>Detailed Design</vt:lpstr>
      <vt:lpstr>Detailed Design</vt:lpstr>
      <vt:lpstr>Detailed Design</vt:lpstr>
      <vt:lpstr>V. SOFTWARE TESTING</vt:lpstr>
      <vt:lpstr>V. SOFTWARE TESTING</vt:lpstr>
      <vt:lpstr>V. SOFTWARE TESTING</vt:lpstr>
      <vt:lpstr>V. SOFTWARE TESTING</vt:lpstr>
      <vt:lpstr>V. SOFTWARE TESTING</vt:lpstr>
      <vt:lpstr>Slide 30</vt:lpstr>
      <vt:lpstr>Slide 31</vt:lpstr>
    </vt:vector>
  </TitlesOfParts>
  <Company>Ueh.vn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Dương Đức Huy</dc:creator>
  <cp:lastModifiedBy>tiennm00642</cp:lastModifiedBy>
  <cp:revision>139</cp:revision>
  <dcterms:created xsi:type="dcterms:W3CDTF">2009-03-17T01:26:27Z</dcterms:created>
  <dcterms:modified xsi:type="dcterms:W3CDTF">2011-08-17T16:03:33Z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TC300005931033</vt:lpwstr>
  </property>
</Properties>
</file>