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60" r:id="rId3"/>
    <p:sldId id="258" r:id="rId4"/>
    <p:sldId id="259" r:id="rId5"/>
    <p:sldId id="262" r:id="rId6"/>
    <p:sldId id="263" r:id="rId7"/>
    <p:sldId id="288" r:id="rId8"/>
    <p:sldId id="289" r:id="rId9"/>
    <p:sldId id="291" r:id="rId10"/>
    <p:sldId id="261" r:id="rId11"/>
    <p:sldId id="265" r:id="rId12"/>
    <p:sldId id="267" r:id="rId13"/>
    <p:sldId id="269" r:id="rId14"/>
    <p:sldId id="299" r:id="rId15"/>
    <p:sldId id="294" r:id="rId16"/>
    <p:sldId id="272" r:id="rId17"/>
    <p:sldId id="296" r:id="rId18"/>
    <p:sldId id="295" r:id="rId19"/>
    <p:sldId id="306" r:id="rId20"/>
    <p:sldId id="274" r:id="rId21"/>
    <p:sldId id="304" r:id="rId22"/>
    <p:sldId id="275" r:id="rId23"/>
    <p:sldId id="297" r:id="rId24"/>
    <p:sldId id="279" r:id="rId25"/>
    <p:sldId id="280" r:id="rId26"/>
    <p:sldId id="301" r:id="rId27"/>
    <p:sldId id="302" r:id="rId28"/>
    <p:sldId id="307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>
      <p:cViewPr>
        <p:scale>
          <a:sx n="75" d="100"/>
          <a:sy n="75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27F8C-E146-46B4-AE28-DFE1C26B976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3763F84E-1464-44B8-9796-A900776BDB2E}">
      <dgm:prSet phldrT="[Text]"/>
      <dgm:spPr/>
      <dgm:t>
        <a:bodyPr/>
        <a:lstStyle/>
        <a:p>
          <a:r>
            <a:rPr lang="en-US" dirty="0" smtClean="0"/>
            <a:t>1.PhươngBM (Leader)</a:t>
          </a:r>
          <a:endParaRPr lang="en-US" dirty="0"/>
        </a:p>
      </dgm:t>
    </dgm:pt>
    <dgm:pt modelId="{C5630BAA-5410-4C28-BA3A-3C51D16107EB}" type="parTrans" cxnId="{66BF2800-202B-4CDC-B495-C78FC913F57B}">
      <dgm:prSet/>
      <dgm:spPr/>
      <dgm:t>
        <a:bodyPr/>
        <a:lstStyle/>
        <a:p>
          <a:endParaRPr lang="en-US"/>
        </a:p>
      </dgm:t>
    </dgm:pt>
    <dgm:pt modelId="{C287E3FC-EDF2-4F47-9FA4-9D3B7C06D620}" type="sibTrans" cxnId="{66BF2800-202B-4CDC-B495-C78FC913F57B}">
      <dgm:prSet/>
      <dgm:spPr/>
      <dgm:t>
        <a:bodyPr/>
        <a:lstStyle/>
        <a:p>
          <a:endParaRPr lang="en-US"/>
        </a:p>
      </dgm:t>
    </dgm:pt>
    <dgm:pt modelId="{F00EA079-E968-49E0-8D48-F24C36B6A95D}">
      <dgm:prSet phldrT="[Text]"/>
      <dgm:spPr/>
      <dgm:t>
        <a:bodyPr/>
        <a:lstStyle/>
        <a:p>
          <a:r>
            <a:rPr lang="en-US" dirty="0" smtClean="0"/>
            <a:t>2.VinhTD (Vice Leader)</a:t>
          </a:r>
          <a:endParaRPr lang="en-US" dirty="0"/>
        </a:p>
      </dgm:t>
    </dgm:pt>
    <dgm:pt modelId="{23B78F7B-94CC-42E9-B6BA-3A57CFD9D812}" type="parTrans" cxnId="{B6A52BEE-695C-49AF-A94D-287A7A4FC142}">
      <dgm:prSet/>
      <dgm:spPr/>
      <dgm:t>
        <a:bodyPr/>
        <a:lstStyle/>
        <a:p>
          <a:endParaRPr lang="en-US"/>
        </a:p>
      </dgm:t>
    </dgm:pt>
    <dgm:pt modelId="{7855317D-9DB0-4108-B353-880B9CE5E48B}" type="sibTrans" cxnId="{B6A52BEE-695C-49AF-A94D-287A7A4FC142}">
      <dgm:prSet/>
      <dgm:spPr/>
      <dgm:t>
        <a:bodyPr/>
        <a:lstStyle/>
        <a:p>
          <a:endParaRPr lang="en-US"/>
        </a:p>
      </dgm:t>
    </dgm:pt>
    <dgm:pt modelId="{981A1E1F-DBF7-41FF-9C8C-319A675B6A14}">
      <dgm:prSet phldrT="[Text]"/>
      <dgm:spPr/>
      <dgm:t>
        <a:bodyPr/>
        <a:lstStyle/>
        <a:p>
          <a:r>
            <a:rPr lang="en-US" dirty="0" smtClean="0"/>
            <a:t>3.ChungBT (Designer)</a:t>
          </a:r>
          <a:endParaRPr lang="en-US" dirty="0"/>
        </a:p>
      </dgm:t>
    </dgm:pt>
    <dgm:pt modelId="{898602EF-B97A-4A7F-B7C3-D58639214571}" type="parTrans" cxnId="{ECD5F541-3A10-4848-9D0B-CE83BC69C29A}">
      <dgm:prSet/>
      <dgm:spPr/>
      <dgm:t>
        <a:bodyPr/>
        <a:lstStyle/>
        <a:p>
          <a:endParaRPr lang="en-US"/>
        </a:p>
      </dgm:t>
    </dgm:pt>
    <dgm:pt modelId="{E60525C1-8148-43C3-A950-932319F9E17E}" type="sibTrans" cxnId="{ECD5F541-3A10-4848-9D0B-CE83BC69C29A}">
      <dgm:prSet/>
      <dgm:spPr/>
      <dgm:t>
        <a:bodyPr/>
        <a:lstStyle/>
        <a:p>
          <a:endParaRPr lang="en-US"/>
        </a:p>
      </dgm:t>
    </dgm:pt>
    <dgm:pt modelId="{3AE2D333-BA8E-4E08-B30A-909BF043A045}">
      <dgm:prSet phldrT="[Text]"/>
      <dgm:spPr/>
      <dgm:t>
        <a:bodyPr/>
        <a:lstStyle/>
        <a:p>
          <a:r>
            <a:rPr lang="en-US" dirty="0" smtClean="0"/>
            <a:t>5. NgọcDB (Test leader)</a:t>
          </a:r>
          <a:endParaRPr lang="en-US" dirty="0"/>
        </a:p>
      </dgm:t>
    </dgm:pt>
    <dgm:pt modelId="{1B270CA9-646A-4151-8E86-81970B7BE572}" type="parTrans" cxnId="{4BB4FC81-FECD-4630-8F44-09B5A1F53E3A}">
      <dgm:prSet/>
      <dgm:spPr/>
      <dgm:t>
        <a:bodyPr/>
        <a:lstStyle/>
        <a:p>
          <a:endParaRPr lang="en-US"/>
        </a:p>
      </dgm:t>
    </dgm:pt>
    <dgm:pt modelId="{C42CB027-6051-42E8-B695-3A656815DC67}" type="sibTrans" cxnId="{4BB4FC81-FECD-4630-8F44-09B5A1F53E3A}">
      <dgm:prSet/>
      <dgm:spPr/>
      <dgm:t>
        <a:bodyPr/>
        <a:lstStyle/>
        <a:p>
          <a:endParaRPr lang="en-US"/>
        </a:p>
      </dgm:t>
    </dgm:pt>
    <dgm:pt modelId="{E119645F-E904-4265-ACAC-7415B8F1C7E9}">
      <dgm:prSet phldrT="[Text]"/>
      <dgm:spPr/>
      <dgm:t>
        <a:bodyPr/>
        <a:lstStyle/>
        <a:p>
          <a:r>
            <a:rPr lang="en-US" dirty="0" smtClean="0"/>
            <a:t>4. NgọcĐM (Developer)</a:t>
          </a:r>
          <a:endParaRPr lang="en-US" dirty="0"/>
        </a:p>
      </dgm:t>
    </dgm:pt>
    <dgm:pt modelId="{C138952C-1A15-4BCE-B592-C593368FA2E9}" type="parTrans" cxnId="{1F1AF8E8-69C2-4756-B685-1EEF469298C7}">
      <dgm:prSet/>
      <dgm:spPr/>
      <dgm:t>
        <a:bodyPr/>
        <a:lstStyle/>
        <a:p>
          <a:endParaRPr lang="en-US"/>
        </a:p>
      </dgm:t>
    </dgm:pt>
    <dgm:pt modelId="{504D622D-28E2-4F80-BB58-81897C95953A}" type="sibTrans" cxnId="{1F1AF8E8-69C2-4756-B685-1EEF469298C7}">
      <dgm:prSet/>
      <dgm:spPr/>
      <dgm:t>
        <a:bodyPr/>
        <a:lstStyle/>
        <a:p>
          <a:endParaRPr lang="en-US"/>
        </a:p>
      </dgm:t>
    </dgm:pt>
    <dgm:pt modelId="{74DBA7C5-94E2-49CB-96FF-A1B8DD59CBEE}" type="pres">
      <dgm:prSet presAssocID="{15C27F8C-E146-46B4-AE28-DFE1C26B976B}" presName="linearFlow" presStyleCnt="0">
        <dgm:presLayoutVars>
          <dgm:dir/>
          <dgm:resizeHandles val="exact"/>
        </dgm:presLayoutVars>
      </dgm:prSet>
      <dgm:spPr/>
    </dgm:pt>
    <dgm:pt modelId="{042484B8-E58C-4096-8574-7E9630A0699C}" type="pres">
      <dgm:prSet presAssocID="{3763F84E-1464-44B8-9796-A900776BDB2E}" presName="composite" presStyleCnt="0"/>
      <dgm:spPr/>
    </dgm:pt>
    <dgm:pt modelId="{6BF537F8-2E8B-47D7-928A-2DA28CDE308E}" type="pres">
      <dgm:prSet presAssocID="{3763F84E-1464-44B8-9796-A900776BDB2E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590C55-750E-4082-A465-4DE354F3A81C}" type="pres">
      <dgm:prSet presAssocID="{3763F84E-1464-44B8-9796-A900776BDB2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F503C-AC95-4C34-B427-6C1B7AEBD3AA}" type="pres">
      <dgm:prSet presAssocID="{C287E3FC-EDF2-4F47-9FA4-9D3B7C06D620}" presName="spacing" presStyleCnt="0"/>
      <dgm:spPr/>
    </dgm:pt>
    <dgm:pt modelId="{2C864068-4930-4841-8E16-B8211345F7B6}" type="pres">
      <dgm:prSet presAssocID="{F00EA079-E968-49E0-8D48-F24C36B6A95D}" presName="composite" presStyleCnt="0"/>
      <dgm:spPr/>
    </dgm:pt>
    <dgm:pt modelId="{FF25319B-7431-4C31-B12E-135E77F94068}" type="pres">
      <dgm:prSet presAssocID="{F00EA079-E968-49E0-8D48-F24C36B6A95D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BF54AA-5C17-4E51-B173-7DBA7B4A9288}" type="pres">
      <dgm:prSet presAssocID="{F00EA079-E968-49E0-8D48-F24C36B6A95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CF1DF-DF21-4BA6-804E-7E577435ED9F}" type="pres">
      <dgm:prSet presAssocID="{7855317D-9DB0-4108-B353-880B9CE5E48B}" presName="spacing" presStyleCnt="0"/>
      <dgm:spPr/>
    </dgm:pt>
    <dgm:pt modelId="{9B42048C-0769-493A-998E-F866537FD20C}" type="pres">
      <dgm:prSet presAssocID="{981A1E1F-DBF7-41FF-9C8C-319A675B6A14}" presName="composite" presStyleCnt="0"/>
      <dgm:spPr/>
    </dgm:pt>
    <dgm:pt modelId="{03C3A21E-872B-45B5-BA99-443368CCE2DD}" type="pres">
      <dgm:prSet presAssocID="{981A1E1F-DBF7-41FF-9C8C-319A675B6A14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E5BF7E6-BD24-4534-8E1A-F82DC479E1D4}" type="pres">
      <dgm:prSet presAssocID="{981A1E1F-DBF7-41FF-9C8C-319A675B6A1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22F6D-B395-4D0A-AD35-EA7B0F8ED150}" type="pres">
      <dgm:prSet presAssocID="{E60525C1-8148-43C3-A950-932319F9E17E}" presName="spacing" presStyleCnt="0"/>
      <dgm:spPr/>
    </dgm:pt>
    <dgm:pt modelId="{2CE4C5C9-0447-4024-98F2-38AAEC83D9EB}" type="pres">
      <dgm:prSet presAssocID="{E119645F-E904-4265-ACAC-7415B8F1C7E9}" presName="composite" presStyleCnt="0"/>
      <dgm:spPr/>
    </dgm:pt>
    <dgm:pt modelId="{71D0E928-FD3E-46DB-9484-FC58F0DF4772}" type="pres">
      <dgm:prSet presAssocID="{E119645F-E904-4265-ACAC-7415B8F1C7E9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F8C048F-28F2-4ADD-8CD2-140119CA971B}" type="pres">
      <dgm:prSet presAssocID="{E119645F-E904-4265-ACAC-7415B8F1C7E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6062A-3FC9-4038-BF73-BCD373E9BA3B}" type="pres">
      <dgm:prSet presAssocID="{504D622D-28E2-4F80-BB58-81897C95953A}" presName="spacing" presStyleCnt="0"/>
      <dgm:spPr/>
    </dgm:pt>
    <dgm:pt modelId="{2935BC5A-CEA5-4946-BF73-CED1208EFA41}" type="pres">
      <dgm:prSet presAssocID="{3AE2D333-BA8E-4E08-B30A-909BF043A045}" presName="composite" presStyleCnt="0"/>
      <dgm:spPr/>
    </dgm:pt>
    <dgm:pt modelId="{6087F5E8-26B4-468E-A744-DEF3021A1E43}" type="pres">
      <dgm:prSet presAssocID="{3AE2D333-BA8E-4E08-B30A-909BF043A045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8FC4C44-5634-4472-9020-1EF93A3C0E40}" type="pres">
      <dgm:prSet presAssocID="{3AE2D333-BA8E-4E08-B30A-909BF043A04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E64A62-11DC-454F-9572-0B4223B39364}" type="presOf" srcId="{3AE2D333-BA8E-4E08-B30A-909BF043A045}" destId="{88FC4C44-5634-4472-9020-1EF93A3C0E40}" srcOrd="0" destOrd="0" presId="urn:microsoft.com/office/officeart/2005/8/layout/vList3#1"/>
    <dgm:cxn modelId="{4DFCBCC2-29A6-4504-87D0-E49AE89AD71B}" type="presOf" srcId="{3763F84E-1464-44B8-9796-A900776BDB2E}" destId="{47590C55-750E-4082-A465-4DE354F3A81C}" srcOrd="0" destOrd="0" presId="urn:microsoft.com/office/officeart/2005/8/layout/vList3#1"/>
    <dgm:cxn modelId="{66BF2800-202B-4CDC-B495-C78FC913F57B}" srcId="{15C27F8C-E146-46B4-AE28-DFE1C26B976B}" destId="{3763F84E-1464-44B8-9796-A900776BDB2E}" srcOrd="0" destOrd="0" parTransId="{C5630BAA-5410-4C28-BA3A-3C51D16107EB}" sibTransId="{C287E3FC-EDF2-4F47-9FA4-9D3B7C06D620}"/>
    <dgm:cxn modelId="{1F1AF8E8-69C2-4756-B685-1EEF469298C7}" srcId="{15C27F8C-E146-46B4-AE28-DFE1C26B976B}" destId="{E119645F-E904-4265-ACAC-7415B8F1C7E9}" srcOrd="3" destOrd="0" parTransId="{C138952C-1A15-4BCE-B592-C593368FA2E9}" sibTransId="{504D622D-28E2-4F80-BB58-81897C95953A}"/>
    <dgm:cxn modelId="{C4B214AB-F54A-481F-8966-23493357D807}" type="presOf" srcId="{981A1E1F-DBF7-41FF-9C8C-319A675B6A14}" destId="{3E5BF7E6-BD24-4534-8E1A-F82DC479E1D4}" srcOrd="0" destOrd="0" presId="urn:microsoft.com/office/officeart/2005/8/layout/vList3#1"/>
    <dgm:cxn modelId="{B6A52BEE-695C-49AF-A94D-287A7A4FC142}" srcId="{15C27F8C-E146-46B4-AE28-DFE1C26B976B}" destId="{F00EA079-E968-49E0-8D48-F24C36B6A95D}" srcOrd="1" destOrd="0" parTransId="{23B78F7B-94CC-42E9-B6BA-3A57CFD9D812}" sibTransId="{7855317D-9DB0-4108-B353-880B9CE5E48B}"/>
    <dgm:cxn modelId="{21787BD6-01A7-45A7-8408-35AF7453AAD8}" type="presOf" srcId="{15C27F8C-E146-46B4-AE28-DFE1C26B976B}" destId="{74DBA7C5-94E2-49CB-96FF-A1B8DD59CBEE}" srcOrd="0" destOrd="0" presId="urn:microsoft.com/office/officeart/2005/8/layout/vList3#1"/>
    <dgm:cxn modelId="{B673D161-872F-49EB-840F-F3DBE708F7CD}" type="presOf" srcId="{E119645F-E904-4265-ACAC-7415B8F1C7E9}" destId="{0F8C048F-28F2-4ADD-8CD2-140119CA971B}" srcOrd="0" destOrd="0" presId="urn:microsoft.com/office/officeart/2005/8/layout/vList3#1"/>
    <dgm:cxn modelId="{4BB4FC81-FECD-4630-8F44-09B5A1F53E3A}" srcId="{15C27F8C-E146-46B4-AE28-DFE1C26B976B}" destId="{3AE2D333-BA8E-4E08-B30A-909BF043A045}" srcOrd="4" destOrd="0" parTransId="{1B270CA9-646A-4151-8E86-81970B7BE572}" sibTransId="{C42CB027-6051-42E8-B695-3A656815DC67}"/>
    <dgm:cxn modelId="{ECD5F541-3A10-4848-9D0B-CE83BC69C29A}" srcId="{15C27F8C-E146-46B4-AE28-DFE1C26B976B}" destId="{981A1E1F-DBF7-41FF-9C8C-319A675B6A14}" srcOrd="2" destOrd="0" parTransId="{898602EF-B97A-4A7F-B7C3-D58639214571}" sibTransId="{E60525C1-8148-43C3-A950-932319F9E17E}"/>
    <dgm:cxn modelId="{FB4BABB4-87F2-4BD1-805D-7BFFAD77229A}" type="presOf" srcId="{F00EA079-E968-49E0-8D48-F24C36B6A95D}" destId="{32BF54AA-5C17-4E51-B173-7DBA7B4A9288}" srcOrd="0" destOrd="0" presId="urn:microsoft.com/office/officeart/2005/8/layout/vList3#1"/>
    <dgm:cxn modelId="{34482D08-A69C-46E7-A9A3-B8092F9B08AC}" type="presParOf" srcId="{74DBA7C5-94E2-49CB-96FF-A1B8DD59CBEE}" destId="{042484B8-E58C-4096-8574-7E9630A0699C}" srcOrd="0" destOrd="0" presId="urn:microsoft.com/office/officeart/2005/8/layout/vList3#1"/>
    <dgm:cxn modelId="{32926795-1025-4281-9A95-4A2772C54E89}" type="presParOf" srcId="{042484B8-E58C-4096-8574-7E9630A0699C}" destId="{6BF537F8-2E8B-47D7-928A-2DA28CDE308E}" srcOrd="0" destOrd="0" presId="urn:microsoft.com/office/officeart/2005/8/layout/vList3#1"/>
    <dgm:cxn modelId="{5C0B82B2-4CAE-4505-B977-0DD26429DFBC}" type="presParOf" srcId="{042484B8-E58C-4096-8574-7E9630A0699C}" destId="{47590C55-750E-4082-A465-4DE354F3A81C}" srcOrd="1" destOrd="0" presId="urn:microsoft.com/office/officeart/2005/8/layout/vList3#1"/>
    <dgm:cxn modelId="{0827D22A-0B51-4E9E-89A6-BA1932EFCEBC}" type="presParOf" srcId="{74DBA7C5-94E2-49CB-96FF-A1B8DD59CBEE}" destId="{CB6F503C-AC95-4C34-B427-6C1B7AEBD3AA}" srcOrd="1" destOrd="0" presId="urn:microsoft.com/office/officeart/2005/8/layout/vList3#1"/>
    <dgm:cxn modelId="{802D183F-23FE-4573-B33D-97561338CAB6}" type="presParOf" srcId="{74DBA7C5-94E2-49CB-96FF-A1B8DD59CBEE}" destId="{2C864068-4930-4841-8E16-B8211345F7B6}" srcOrd="2" destOrd="0" presId="urn:microsoft.com/office/officeart/2005/8/layout/vList3#1"/>
    <dgm:cxn modelId="{DDB1EA95-C3D0-4541-BB6E-950496902388}" type="presParOf" srcId="{2C864068-4930-4841-8E16-B8211345F7B6}" destId="{FF25319B-7431-4C31-B12E-135E77F94068}" srcOrd="0" destOrd="0" presId="urn:microsoft.com/office/officeart/2005/8/layout/vList3#1"/>
    <dgm:cxn modelId="{75C15E39-5ADE-4864-9743-61055122B68D}" type="presParOf" srcId="{2C864068-4930-4841-8E16-B8211345F7B6}" destId="{32BF54AA-5C17-4E51-B173-7DBA7B4A9288}" srcOrd="1" destOrd="0" presId="urn:microsoft.com/office/officeart/2005/8/layout/vList3#1"/>
    <dgm:cxn modelId="{6651F4DC-5C23-4EB4-A708-31E65CFD3D8C}" type="presParOf" srcId="{74DBA7C5-94E2-49CB-96FF-A1B8DD59CBEE}" destId="{3A0CF1DF-DF21-4BA6-804E-7E577435ED9F}" srcOrd="3" destOrd="0" presId="urn:microsoft.com/office/officeart/2005/8/layout/vList3#1"/>
    <dgm:cxn modelId="{97A778F4-126C-4D74-BB0C-EB10723C6E04}" type="presParOf" srcId="{74DBA7C5-94E2-49CB-96FF-A1B8DD59CBEE}" destId="{9B42048C-0769-493A-998E-F866537FD20C}" srcOrd="4" destOrd="0" presId="urn:microsoft.com/office/officeart/2005/8/layout/vList3#1"/>
    <dgm:cxn modelId="{5359C8EE-E9BD-417B-B7A7-586A130DECF0}" type="presParOf" srcId="{9B42048C-0769-493A-998E-F866537FD20C}" destId="{03C3A21E-872B-45B5-BA99-443368CCE2DD}" srcOrd="0" destOrd="0" presId="urn:microsoft.com/office/officeart/2005/8/layout/vList3#1"/>
    <dgm:cxn modelId="{FFB0FAFF-7685-4E95-8673-A65F37194D15}" type="presParOf" srcId="{9B42048C-0769-493A-998E-F866537FD20C}" destId="{3E5BF7E6-BD24-4534-8E1A-F82DC479E1D4}" srcOrd="1" destOrd="0" presId="urn:microsoft.com/office/officeart/2005/8/layout/vList3#1"/>
    <dgm:cxn modelId="{F63E8EED-EBD3-4ECF-A5F0-95A10FCB2DB5}" type="presParOf" srcId="{74DBA7C5-94E2-49CB-96FF-A1B8DD59CBEE}" destId="{C6422F6D-B395-4D0A-AD35-EA7B0F8ED150}" srcOrd="5" destOrd="0" presId="urn:microsoft.com/office/officeart/2005/8/layout/vList3#1"/>
    <dgm:cxn modelId="{1C103149-7336-4BC5-A777-E53325E041BD}" type="presParOf" srcId="{74DBA7C5-94E2-49CB-96FF-A1B8DD59CBEE}" destId="{2CE4C5C9-0447-4024-98F2-38AAEC83D9EB}" srcOrd="6" destOrd="0" presId="urn:microsoft.com/office/officeart/2005/8/layout/vList3#1"/>
    <dgm:cxn modelId="{5164A34B-01B0-4E97-A1B5-F41FF501D31D}" type="presParOf" srcId="{2CE4C5C9-0447-4024-98F2-38AAEC83D9EB}" destId="{71D0E928-FD3E-46DB-9484-FC58F0DF4772}" srcOrd="0" destOrd="0" presId="urn:microsoft.com/office/officeart/2005/8/layout/vList3#1"/>
    <dgm:cxn modelId="{B6B28036-C15F-4032-A0AC-E507F19A6DE9}" type="presParOf" srcId="{2CE4C5C9-0447-4024-98F2-38AAEC83D9EB}" destId="{0F8C048F-28F2-4ADD-8CD2-140119CA971B}" srcOrd="1" destOrd="0" presId="urn:microsoft.com/office/officeart/2005/8/layout/vList3#1"/>
    <dgm:cxn modelId="{63C05BB7-CC60-42B5-A1D1-C62E6E77F4DB}" type="presParOf" srcId="{74DBA7C5-94E2-49CB-96FF-A1B8DD59CBEE}" destId="{82D6062A-3FC9-4038-BF73-BCD373E9BA3B}" srcOrd="7" destOrd="0" presId="urn:microsoft.com/office/officeart/2005/8/layout/vList3#1"/>
    <dgm:cxn modelId="{8E6C09B3-5CB5-4650-B366-843D2BAB6749}" type="presParOf" srcId="{74DBA7C5-94E2-49CB-96FF-A1B8DD59CBEE}" destId="{2935BC5A-CEA5-4946-BF73-CED1208EFA41}" srcOrd="8" destOrd="0" presId="urn:microsoft.com/office/officeart/2005/8/layout/vList3#1"/>
    <dgm:cxn modelId="{062E0886-9421-4118-BF10-4FD4F921792E}" type="presParOf" srcId="{2935BC5A-CEA5-4946-BF73-CED1208EFA41}" destId="{6087F5E8-26B4-468E-A744-DEF3021A1E43}" srcOrd="0" destOrd="0" presId="urn:microsoft.com/office/officeart/2005/8/layout/vList3#1"/>
    <dgm:cxn modelId="{66B58A27-1715-4801-AAA3-D089D4BD9048}" type="presParOf" srcId="{2935BC5A-CEA5-4946-BF73-CED1208EFA41}" destId="{88FC4C44-5634-4472-9020-1EF93A3C0E4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3A57A-25AC-451D-86BA-82EF842CA3DB}" type="doc">
      <dgm:prSet loTypeId="urn:microsoft.com/office/officeart/2005/8/layout/process4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vi-VN"/>
        </a:p>
      </dgm:t>
    </dgm:pt>
    <dgm:pt modelId="{0309DAA8-CC1F-4748-83AE-DA3E63C19016}">
      <dgm:prSet phldrT="[Text]" custT="1"/>
      <dgm:spPr/>
      <dgm:t>
        <a:bodyPr/>
        <a:lstStyle/>
        <a:p>
          <a:r>
            <a:rPr lang="en-US" sz="2000" dirty="0" smtClean="0"/>
            <a:t>1. </a:t>
          </a:r>
          <a:r>
            <a:rPr lang="vi-VN" sz="2000" dirty="0" smtClean="0"/>
            <a:t>Introduction</a:t>
          </a:r>
          <a:endParaRPr lang="vi-VN" sz="2000" dirty="0"/>
        </a:p>
      </dgm:t>
    </dgm:pt>
    <dgm:pt modelId="{213EE137-6768-4D11-957C-DDE074FAE5B4}" type="parTrans" cxnId="{A47F48B5-DB9D-46A9-BF5C-EB5C569151D1}">
      <dgm:prSet/>
      <dgm:spPr/>
      <dgm:t>
        <a:bodyPr/>
        <a:lstStyle/>
        <a:p>
          <a:endParaRPr lang="vi-VN"/>
        </a:p>
      </dgm:t>
    </dgm:pt>
    <dgm:pt modelId="{FBCF8B41-BC0C-4BCA-8665-EF6859E654B9}" type="sibTrans" cxnId="{A47F48B5-DB9D-46A9-BF5C-EB5C569151D1}">
      <dgm:prSet/>
      <dgm:spPr/>
      <dgm:t>
        <a:bodyPr/>
        <a:lstStyle/>
        <a:p>
          <a:endParaRPr lang="vi-VN"/>
        </a:p>
      </dgm:t>
    </dgm:pt>
    <dgm:pt modelId="{4E18A713-4CB6-4D9B-BDBA-6EBBEE1505D1}">
      <dgm:prSet phldrT="[Text]" custT="1"/>
      <dgm:spPr/>
      <dgm:t>
        <a:bodyPr/>
        <a:lstStyle/>
        <a:p>
          <a:r>
            <a:rPr lang="en-US" sz="2000" dirty="0" smtClean="0"/>
            <a:t>2. </a:t>
          </a:r>
          <a:r>
            <a:rPr lang="vi-VN" sz="2000" dirty="0" smtClean="0"/>
            <a:t>Project Management</a:t>
          </a:r>
          <a:endParaRPr lang="vi-VN" sz="2000" dirty="0"/>
        </a:p>
      </dgm:t>
    </dgm:pt>
    <dgm:pt modelId="{653C991B-3972-4392-A9AB-BD486FAF9E35}" type="parTrans" cxnId="{A7B2C397-CCB8-4EBD-88BF-DFEDB8439EF1}">
      <dgm:prSet/>
      <dgm:spPr/>
      <dgm:t>
        <a:bodyPr/>
        <a:lstStyle/>
        <a:p>
          <a:endParaRPr lang="vi-VN"/>
        </a:p>
      </dgm:t>
    </dgm:pt>
    <dgm:pt modelId="{CB48839C-FBC9-4934-9EE4-5B95A18CA9A2}" type="sibTrans" cxnId="{A7B2C397-CCB8-4EBD-88BF-DFEDB8439EF1}">
      <dgm:prSet/>
      <dgm:spPr/>
      <dgm:t>
        <a:bodyPr/>
        <a:lstStyle/>
        <a:p>
          <a:endParaRPr lang="vi-VN"/>
        </a:p>
      </dgm:t>
    </dgm:pt>
    <dgm:pt modelId="{45971462-FB10-4236-AFB6-68F68C55CEF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3. </a:t>
          </a:r>
          <a:r>
            <a:rPr lang="vi-VN" sz="2000" dirty="0" smtClean="0">
              <a:solidFill>
                <a:schemeClr val="tx1"/>
              </a:solidFill>
            </a:rPr>
            <a:t>Requirement Specification</a:t>
          </a:r>
          <a:endParaRPr lang="vi-VN" sz="2000" dirty="0">
            <a:solidFill>
              <a:schemeClr val="tx1"/>
            </a:solidFill>
          </a:endParaRPr>
        </a:p>
      </dgm:t>
    </dgm:pt>
    <dgm:pt modelId="{0D017F14-5827-4C68-9201-3762BB532D63}" type="parTrans" cxnId="{67A9CEAE-C7AF-4D44-BC78-58771E20C82C}">
      <dgm:prSet/>
      <dgm:spPr/>
      <dgm:t>
        <a:bodyPr/>
        <a:lstStyle/>
        <a:p>
          <a:endParaRPr lang="vi-VN"/>
        </a:p>
      </dgm:t>
    </dgm:pt>
    <dgm:pt modelId="{214ACB2C-481D-4DB1-926F-11028BF18EA1}" type="sibTrans" cxnId="{67A9CEAE-C7AF-4D44-BC78-58771E20C82C}">
      <dgm:prSet/>
      <dgm:spPr/>
      <dgm:t>
        <a:bodyPr/>
        <a:lstStyle/>
        <a:p>
          <a:endParaRPr lang="vi-VN"/>
        </a:p>
      </dgm:t>
    </dgm:pt>
    <dgm:pt modelId="{5A040BFA-F114-4111-885B-EF97545D5ACB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4. Implementation</a:t>
          </a:r>
          <a:endParaRPr lang="vi-VN" sz="2000" dirty="0">
            <a:latin typeface="Arial" pitchFamily="34" charset="0"/>
            <a:cs typeface="Arial" pitchFamily="34" charset="0"/>
          </a:endParaRPr>
        </a:p>
      </dgm:t>
    </dgm:pt>
    <dgm:pt modelId="{E5A29122-F99B-4B68-81C9-D030EF44ED0B}" type="parTrans" cxnId="{2D50B3CC-F9D0-4E75-A932-D08D86BE618F}">
      <dgm:prSet/>
      <dgm:spPr/>
      <dgm:t>
        <a:bodyPr/>
        <a:lstStyle/>
        <a:p>
          <a:endParaRPr lang="vi-VN"/>
        </a:p>
      </dgm:t>
    </dgm:pt>
    <dgm:pt modelId="{9457C4C9-4608-4165-A315-AD1C51C9B9F0}" type="sibTrans" cxnId="{2D50B3CC-F9D0-4E75-A932-D08D86BE618F}">
      <dgm:prSet/>
      <dgm:spPr/>
      <dgm:t>
        <a:bodyPr/>
        <a:lstStyle/>
        <a:p>
          <a:endParaRPr lang="vi-VN"/>
        </a:p>
      </dgm:t>
    </dgm:pt>
    <dgm:pt modelId="{3F45AD12-8D76-4A3D-9B83-3DA161C31B4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5.Result and Conclusions</a:t>
          </a:r>
          <a:endParaRPr lang="vi-VN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B7F324-05DC-4478-99B5-FCED9A7EFFD0}" type="parTrans" cxnId="{CB7739A5-09C3-4A84-97B8-C19363B2FA0C}">
      <dgm:prSet/>
      <dgm:spPr/>
      <dgm:t>
        <a:bodyPr/>
        <a:lstStyle/>
        <a:p>
          <a:endParaRPr lang="vi-VN"/>
        </a:p>
      </dgm:t>
    </dgm:pt>
    <dgm:pt modelId="{338E03E1-C95F-4536-91DC-2CD303EE25F6}" type="sibTrans" cxnId="{CB7739A5-09C3-4A84-97B8-C19363B2FA0C}">
      <dgm:prSet/>
      <dgm:spPr/>
      <dgm:t>
        <a:bodyPr/>
        <a:lstStyle/>
        <a:p>
          <a:endParaRPr lang="vi-VN"/>
        </a:p>
      </dgm:t>
    </dgm:pt>
    <dgm:pt modelId="{CA211C66-F100-4B0C-8223-33630D0F4EFB}">
      <dgm:prSet phldrT="[Text]" custT="1"/>
      <dgm:spPr/>
      <dgm:t>
        <a:bodyPr/>
        <a:lstStyle/>
        <a:p>
          <a:r>
            <a:rPr lang="en-US" sz="2000" smtClean="0">
              <a:latin typeface="Arial" pitchFamily="34" charset="0"/>
              <a:cs typeface="Arial" pitchFamily="34" charset="0"/>
            </a:rPr>
            <a:t>6. Demo</a:t>
          </a:r>
          <a:endParaRPr lang="vi-VN" sz="2000" dirty="0">
            <a:latin typeface="Arial" pitchFamily="34" charset="0"/>
            <a:cs typeface="Arial" pitchFamily="34" charset="0"/>
          </a:endParaRPr>
        </a:p>
      </dgm:t>
    </dgm:pt>
    <dgm:pt modelId="{BAE6FE42-8CBD-432F-BF46-6CDBCFD6EA97}" type="parTrans" cxnId="{0650AA1F-BF38-4B62-8F10-265D96CFFF62}">
      <dgm:prSet/>
      <dgm:spPr/>
      <dgm:t>
        <a:bodyPr/>
        <a:lstStyle/>
        <a:p>
          <a:endParaRPr lang="vi-VN"/>
        </a:p>
      </dgm:t>
    </dgm:pt>
    <dgm:pt modelId="{2E87A60B-C9A5-4FF8-A0D5-A04C9814117A}" type="sibTrans" cxnId="{0650AA1F-BF38-4B62-8F10-265D96CFFF62}">
      <dgm:prSet/>
      <dgm:spPr/>
      <dgm:t>
        <a:bodyPr/>
        <a:lstStyle/>
        <a:p>
          <a:endParaRPr lang="vi-VN"/>
        </a:p>
      </dgm:t>
    </dgm:pt>
    <dgm:pt modelId="{200E74FD-9D51-45B4-891A-907A1378079D}" type="pres">
      <dgm:prSet presAssocID="{5D93A57A-25AC-451D-86BA-82EF842CA3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80C3AC6F-77C2-4E14-AD5B-679DD0E29CFB}" type="pres">
      <dgm:prSet presAssocID="{CA211C66-F100-4B0C-8223-33630D0F4EFB}" presName="boxAndChildren" presStyleCnt="0"/>
      <dgm:spPr/>
      <dgm:t>
        <a:bodyPr/>
        <a:lstStyle/>
        <a:p>
          <a:endParaRPr lang="en-US"/>
        </a:p>
      </dgm:t>
    </dgm:pt>
    <dgm:pt modelId="{62D58F80-176B-4AAE-9B85-C4FF3E64C7E9}" type="pres">
      <dgm:prSet presAssocID="{CA211C66-F100-4B0C-8223-33630D0F4EFB}" presName="parentTextBox" presStyleLbl="node1" presStyleIdx="0" presStyleCnt="6"/>
      <dgm:spPr/>
      <dgm:t>
        <a:bodyPr/>
        <a:lstStyle/>
        <a:p>
          <a:endParaRPr lang="vi-VN"/>
        </a:p>
      </dgm:t>
    </dgm:pt>
    <dgm:pt modelId="{C569E408-A243-49DB-BE6F-462427BC69BC}" type="pres">
      <dgm:prSet presAssocID="{338E03E1-C95F-4536-91DC-2CD303EE25F6}" presName="sp" presStyleCnt="0"/>
      <dgm:spPr/>
      <dgm:t>
        <a:bodyPr/>
        <a:lstStyle/>
        <a:p>
          <a:endParaRPr lang="en-US"/>
        </a:p>
      </dgm:t>
    </dgm:pt>
    <dgm:pt modelId="{9E53B610-DAF7-4E82-BC34-B2B170EDE30B}" type="pres">
      <dgm:prSet presAssocID="{3F45AD12-8D76-4A3D-9B83-3DA161C31B4B}" presName="arrowAndChildren" presStyleCnt="0"/>
      <dgm:spPr/>
      <dgm:t>
        <a:bodyPr/>
        <a:lstStyle/>
        <a:p>
          <a:endParaRPr lang="en-US"/>
        </a:p>
      </dgm:t>
    </dgm:pt>
    <dgm:pt modelId="{0CC0EADA-6C9B-4E82-ACEC-467A36531362}" type="pres">
      <dgm:prSet presAssocID="{3F45AD12-8D76-4A3D-9B83-3DA161C31B4B}" presName="parentTextArrow" presStyleLbl="node1" presStyleIdx="1" presStyleCnt="6"/>
      <dgm:spPr/>
      <dgm:t>
        <a:bodyPr/>
        <a:lstStyle/>
        <a:p>
          <a:endParaRPr lang="vi-VN"/>
        </a:p>
      </dgm:t>
    </dgm:pt>
    <dgm:pt modelId="{C7C10038-EBBB-4329-9C96-C4DB595BB72F}" type="pres">
      <dgm:prSet presAssocID="{9457C4C9-4608-4165-A315-AD1C51C9B9F0}" presName="sp" presStyleCnt="0"/>
      <dgm:spPr/>
      <dgm:t>
        <a:bodyPr/>
        <a:lstStyle/>
        <a:p>
          <a:endParaRPr lang="en-US"/>
        </a:p>
      </dgm:t>
    </dgm:pt>
    <dgm:pt modelId="{9C787B90-3FBE-4DA4-A7FD-BAE2CF232C30}" type="pres">
      <dgm:prSet presAssocID="{5A040BFA-F114-4111-885B-EF97545D5ACB}" presName="arrowAndChildren" presStyleCnt="0"/>
      <dgm:spPr/>
      <dgm:t>
        <a:bodyPr/>
        <a:lstStyle/>
        <a:p>
          <a:endParaRPr lang="en-US"/>
        </a:p>
      </dgm:t>
    </dgm:pt>
    <dgm:pt modelId="{76D85C7A-03B8-41C5-AF83-7CEC1DCCBB2F}" type="pres">
      <dgm:prSet presAssocID="{5A040BFA-F114-4111-885B-EF97545D5ACB}" presName="parentTextArrow" presStyleLbl="node1" presStyleIdx="2" presStyleCnt="6"/>
      <dgm:spPr/>
      <dgm:t>
        <a:bodyPr/>
        <a:lstStyle/>
        <a:p>
          <a:endParaRPr lang="vi-VN"/>
        </a:p>
      </dgm:t>
    </dgm:pt>
    <dgm:pt modelId="{7ADE0313-D809-46B3-8E8E-6AD364D9E781}" type="pres">
      <dgm:prSet presAssocID="{214ACB2C-481D-4DB1-926F-11028BF18EA1}" presName="sp" presStyleCnt="0"/>
      <dgm:spPr/>
      <dgm:t>
        <a:bodyPr/>
        <a:lstStyle/>
        <a:p>
          <a:endParaRPr lang="en-US"/>
        </a:p>
      </dgm:t>
    </dgm:pt>
    <dgm:pt modelId="{54BE09D8-E136-4093-8394-836FC3D787BB}" type="pres">
      <dgm:prSet presAssocID="{45971462-FB10-4236-AFB6-68F68C55CEFB}" presName="arrowAndChildren" presStyleCnt="0"/>
      <dgm:spPr/>
      <dgm:t>
        <a:bodyPr/>
        <a:lstStyle/>
        <a:p>
          <a:endParaRPr lang="en-US"/>
        </a:p>
      </dgm:t>
    </dgm:pt>
    <dgm:pt modelId="{D1023E74-4799-47CD-95E4-B2C1995BB8EF}" type="pres">
      <dgm:prSet presAssocID="{45971462-FB10-4236-AFB6-68F68C55CEFB}" presName="parentTextArrow" presStyleLbl="node1" presStyleIdx="3" presStyleCnt="6"/>
      <dgm:spPr/>
      <dgm:t>
        <a:bodyPr/>
        <a:lstStyle/>
        <a:p>
          <a:endParaRPr lang="vi-VN"/>
        </a:p>
      </dgm:t>
    </dgm:pt>
    <dgm:pt modelId="{4101C8B4-1937-4702-813B-94B8B3A48769}" type="pres">
      <dgm:prSet presAssocID="{CB48839C-FBC9-4934-9EE4-5B95A18CA9A2}" presName="sp" presStyleCnt="0"/>
      <dgm:spPr/>
      <dgm:t>
        <a:bodyPr/>
        <a:lstStyle/>
        <a:p>
          <a:endParaRPr lang="en-US"/>
        </a:p>
      </dgm:t>
    </dgm:pt>
    <dgm:pt modelId="{5DA55630-3716-4FED-A2AB-F8ADEDEBBF94}" type="pres">
      <dgm:prSet presAssocID="{4E18A713-4CB6-4D9B-BDBA-6EBBEE1505D1}" presName="arrowAndChildren" presStyleCnt="0"/>
      <dgm:spPr/>
      <dgm:t>
        <a:bodyPr/>
        <a:lstStyle/>
        <a:p>
          <a:endParaRPr lang="en-US"/>
        </a:p>
      </dgm:t>
    </dgm:pt>
    <dgm:pt modelId="{3581D8A0-25C4-47BB-9C32-8BDA72F33B13}" type="pres">
      <dgm:prSet presAssocID="{4E18A713-4CB6-4D9B-BDBA-6EBBEE1505D1}" presName="parentTextArrow" presStyleLbl="node1" presStyleIdx="4" presStyleCnt="6"/>
      <dgm:spPr/>
      <dgm:t>
        <a:bodyPr/>
        <a:lstStyle/>
        <a:p>
          <a:endParaRPr lang="vi-VN"/>
        </a:p>
      </dgm:t>
    </dgm:pt>
    <dgm:pt modelId="{6E3172C8-6CAE-466E-BD3B-0368378BF0DD}" type="pres">
      <dgm:prSet presAssocID="{FBCF8B41-BC0C-4BCA-8665-EF6859E654B9}" presName="sp" presStyleCnt="0"/>
      <dgm:spPr/>
      <dgm:t>
        <a:bodyPr/>
        <a:lstStyle/>
        <a:p>
          <a:endParaRPr lang="en-US"/>
        </a:p>
      </dgm:t>
    </dgm:pt>
    <dgm:pt modelId="{B11DF2DB-9F8E-46D9-BCF0-CDEF2FDE408A}" type="pres">
      <dgm:prSet presAssocID="{0309DAA8-CC1F-4748-83AE-DA3E63C19016}" presName="arrowAndChildren" presStyleCnt="0"/>
      <dgm:spPr/>
      <dgm:t>
        <a:bodyPr/>
        <a:lstStyle/>
        <a:p>
          <a:endParaRPr lang="en-US"/>
        </a:p>
      </dgm:t>
    </dgm:pt>
    <dgm:pt modelId="{1749D0FE-B31A-482A-8A44-7AB256927930}" type="pres">
      <dgm:prSet presAssocID="{0309DAA8-CC1F-4748-83AE-DA3E63C19016}" presName="parentTextArrow" presStyleLbl="node1" presStyleIdx="5" presStyleCnt="6" custLinFactNeighborX="2667" custLinFactNeighborY="-31766"/>
      <dgm:spPr/>
      <dgm:t>
        <a:bodyPr/>
        <a:lstStyle/>
        <a:p>
          <a:endParaRPr lang="vi-VN"/>
        </a:p>
      </dgm:t>
    </dgm:pt>
  </dgm:ptLst>
  <dgm:cxnLst>
    <dgm:cxn modelId="{91AE0DC7-45AA-4497-B098-BD6D3FFDF04B}" type="presOf" srcId="{5D93A57A-25AC-451D-86BA-82EF842CA3DB}" destId="{200E74FD-9D51-45B4-891A-907A1378079D}" srcOrd="0" destOrd="0" presId="urn:microsoft.com/office/officeart/2005/8/layout/process4"/>
    <dgm:cxn modelId="{E1CA1138-87FC-4244-B96B-9F2B0DAADA34}" type="presOf" srcId="{0309DAA8-CC1F-4748-83AE-DA3E63C19016}" destId="{1749D0FE-B31A-482A-8A44-7AB256927930}" srcOrd="0" destOrd="0" presId="urn:microsoft.com/office/officeart/2005/8/layout/process4"/>
    <dgm:cxn modelId="{0FA9E280-5CA4-4484-BB09-A380ACABBDEF}" type="presOf" srcId="{5A040BFA-F114-4111-885B-EF97545D5ACB}" destId="{76D85C7A-03B8-41C5-AF83-7CEC1DCCBB2F}" srcOrd="0" destOrd="0" presId="urn:microsoft.com/office/officeart/2005/8/layout/process4"/>
    <dgm:cxn modelId="{2D50B3CC-F9D0-4E75-A932-D08D86BE618F}" srcId="{5D93A57A-25AC-451D-86BA-82EF842CA3DB}" destId="{5A040BFA-F114-4111-885B-EF97545D5ACB}" srcOrd="3" destOrd="0" parTransId="{E5A29122-F99B-4B68-81C9-D030EF44ED0B}" sibTransId="{9457C4C9-4608-4165-A315-AD1C51C9B9F0}"/>
    <dgm:cxn modelId="{CB7739A5-09C3-4A84-97B8-C19363B2FA0C}" srcId="{5D93A57A-25AC-451D-86BA-82EF842CA3DB}" destId="{3F45AD12-8D76-4A3D-9B83-3DA161C31B4B}" srcOrd="4" destOrd="0" parTransId="{7DB7F324-05DC-4478-99B5-FCED9A7EFFD0}" sibTransId="{338E03E1-C95F-4536-91DC-2CD303EE25F6}"/>
    <dgm:cxn modelId="{A7B2C397-CCB8-4EBD-88BF-DFEDB8439EF1}" srcId="{5D93A57A-25AC-451D-86BA-82EF842CA3DB}" destId="{4E18A713-4CB6-4D9B-BDBA-6EBBEE1505D1}" srcOrd="1" destOrd="0" parTransId="{653C991B-3972-4392-A9AB-BD486FAF9E35}" sibTransId="{CB48839C-FBC9-4934-9EE4-5B95A18CA9A2}"/>
    <dgm:cxn modelId="{056F063A-7FC4-4B48-BBA2-3621FF0BDED5}" type="presOf" srcId="{45971462-FB10-4236-AFB6-68F68C55CEFB}" destId="{D1023E74-4799-47CD-95E4-B2C1995BB8EF}" srcOrd="0" destOrd="0" presId="urn:microsoft.com/office/officeart/2005/8/layout/process4"/>
    <dgm:cxn modelId="{4784028D-C8D5-4CF9-B213-5FCA0C867269}" type="presOf" srcId="{CA211C66-F100-4B0C-8223-33630D0F4EFB}" destId="{62D58F80-176B-4AAE-9B85-C4FF3E64C7E9}" srcOrd="0" destOrd="0" presId="urn:microsoft.com/office/officeart/2005/8/layout/process4"/>
    <dgm:cxn modelId="{0650AA1F-BF38-4B62-8F10-265D96CFFF62}" srcId="{5D93A57A-25AC-451D-86BA-82EF842CA3DB}" destId="{CA211C66-F100-4B0C-8223-33630D0F4EFB}" srcOrd="5" destOrd="0" parTransId="{BAE6FE42-8CBD-432F-BF46-6CDBCFD6EA97}" sibTransId="{2E87A60B-C9A5-4FF8-A0D5-A04C9814117A}"/>
    <dgm:cxn modelId="{4BA8B992-60D8-480D-87AE-D836D1653EA3}" type="presOf" srcId="{3F45AD12-8D76-4A3D-9B83-3DA161C31B4B}" destId="{0CC0EADA-6C9B-4E82-ACEC-467A36531362}" srcOrd="0" destOrd="0" presId="urn:microsoft.com/office/officeart/2005/8/layout/process4"/>
    <dgm:cxn modelId="{A47F48B5-DB9D-46A9-BF5C-EB5C569151D1}" srcId="{5D93A57A-25AC-451D-86BA-82EF842CA3DB}" destId="{0309DAA8-CC1F-4748-83AE-DA3E63C19016}" srcOrd="0" destOrd="0" parTransId="{213EE137-6768-4D11-957C-DDE074FAE5B4}" sibTransId="{FBCF8B41-BC0C-4BCA-8665-EF6859E654B9}"/>
    <dgm:cxn modelId="{67A9CEAE-C7AF-4D44-BC78-58771E20C82C}" srcId="{5D93A57A-25AC-451D-86BA-82EF842CA3DB}" destId="{45971462-FB10-4236-AFB6-68F68C55CEFB}" srcOrd="2" destOrd="0" parTransId="{0D017F14-5827-4C68-9201-3762BB532D63}" sibTransId="{214ACB2C-481D-4DB1-926F-11028BF18EA1}"/>
    <dgm:cxn modelId="{965D9A7D-4EA3-4FAF-B439-450A6DA9D1DD}" type="presOf" srcId="{4E18A713-4CB6-4D9B-BDBA-6EBBEE1505D1}" destId="{3581D8A0-25C4-47BB-9C32-8BDA72F33B13}" srcOrd="0" destOrd="0" presId="urn:microsoft.com/office/officeart/2005/8/layout/process4"/>
    <dgm:cxn modelId="{84384FDB-15EA-47D3-BFFA-9A603A25C0E2}" type="presParOf" srcId="{200E74FD-9D51-45B4-891A-907A1378079D}" destId="{80C3AC6F-77C2-4E14-AD5B-679DD0E29CFB}" srcOrd="0" destOrd="0" presId="urn:microsoft.com/office/officeart/2005/8/layout/process4"/>
    <dgm:cxn modelId="{4889544B-40D7-4E23-B95E-54EF8949511A}" type="presParOf" srcId="{80C3AC6F-77C2-4E14-AD5B-679DD0E29CFB}" destId="{62D58F80-176B-4AAE-9B85-C4FF3E64C7E9}" srcOrd="0" destOrd="0" presId="urn:microsoft.com/office/officeart/2005/8/layout/process4"/>
    <dgm:cxn modelId="{D99EAF69-566E-41F9-9B36-5A5D413EB97C}" type="presParOf" srcId="{200E74FD-9D51-45B4-891A-907A1378079D}" destId="{C569E408-A243-49DB-BE6F-462427BC69BC}" srcOrd="1" destOrd="0" presId="urn:microsoft.com/office/officeart/2005/8/layout/process4"/>
    <dgm:cxn modelId="{2638E5AC-D97E-4A83-9888-0C077423F6B2}" type="presParOf" srcId="{200E74FD-9D51-45B4-891A-907A1378079D}" destId="{9E53B610-DAF7-4E82-BC34-B2B170EDE30B}" srcOrd="2" destOrd="0" presId="urn:microsoft.com/office/officeart/2005/8/layout/process4"/>
    <dgm:cxn modelId="{BC28DA93-CAC1-4F89-867F-746D03AC328D}" type="presParOf" srcId="{9E53B610-DAF7-4E82-BC34-B2B170EDE30B}" destId="{0CC0EADA-6C9B-4E82-ACEC-467A36531362}" srcOrd="0" destOrd="0" presId="urn:microsoft.com/office/officeart/2005/8/layout/process4"/>
    <dgm:cxn modelId="{FAED955E-0C58-420E-9975-559880C6DFA8}" type="presParOf" srcId="{200E74FD-9D51-45B4-891A-907A1378079D}" destId="{C7C10038-EBBB-4329-9C96-C4DB595BB72F}" srcOrd="3" destOrd="0" presId="urn:microsoft.com/office/officeart/2005/8/layout/process4"/>
    <dgm:cxn modelId="{8E01116F-3B1F-4BB4-ABDB-C0AF7988039D}" type="presParOf" srcId="{200E74FD-9D51-45B4-891A-907A1378079D}" destId="{9C787B90-3FBE-4DA4-A7FD-BAE2CF232C30}" srcOrd="4" destOrd="0" presId="urn:microsoft.com/office/officeart/2005/8/layout/process4"/>
    <dgm:cxn modelId="{FC9AE55D-53C7-410F-8474-CBCBCB58005F}" type="presParOf" srcId="{9C787B90-3FBE-4DA4-A7FD-BAE2CF232C30}" destId="{76D85C7A-03B8-41C5-AF83-7CEC1DCCBB2F}" srcOrd="0" destOrd="0" presId="urn:microsoft.com/office/officeart/2005/8/layout/process4"/>
    <dgm:cxn modelId="{63D4CB94-56B3-458B-973F-C1B1CBD3240D}" type="presParOf" srcId="{200E74FD-9D51-45B4-891A-907A1378079D}" destId="{7ADE0313-D809-46B3-8E8E-6AD364D9E781}" srcOrd="5" destOrd="0" presId="urn:microsoft.com/office/officeart/2005/8/layout/process4"/>
    <dgm:cxn modelId="{A522C400-91AA-4579-BC0A-75ECF772EBE4}" type="presParOf" srcId="{200E74FD-9D51-45B4-891A-907A1378079D}" destId="{54BE09D8-E136-4093-8394-836FC3D787BB}" srcOrd="6" destOrd="0" presId="urn:microsoft.com/office/officeart/2005/8/layout/process4"/>
    <dgm:cxn modelId="{9D4DE980-9D58-4B5F-B852-6CE53A51CC7D}" type="presParOf" srcId="{54BE09D8-E136-4093-8394-836FC3D787BB}" destId="{D1023E74-4799-47CD-95E4-B2C1995BB8EF}" srcOrd="0" destOrd="0" presId="urn:microsoft.com/office/officeart/2005/8/layout/process4"/>
    <dgm:cxn modelId="{6A7B6FD3-8D84-4A2C-B51D-3B1D36B5F5D5}" type="presParOf" srcId="{200E74FD-9D51-45B4-891A-907A1378079D}" destId="{4101C8B4-1937-4702-813B-94B8B3A48769}" srcOrd="7" destOrd="0" presId="urn:microsoft.com/office/officeart/2005/8/layout/process4"/>
    <dgm:cxn modelId="{35301BD9-0244-4200-8637-51964219665A}" type="presParOf" srcId="{200E74FD-9D51-45B4-891A-907A1378079D}" destId="{5DA55630-3716-4FED-A2AB-F8ADEDEBBF94}" srcOrd="8" destOrd="0" presId="urn:microsoft.com/office/officeart/2005/8/layout/process4"/>
    <dgm:cxn modelId="{084B50A7-ED12-47BD-B4A8-52AA724761E0}" type="presParOf" srcId="{5DA55630-3716-4FED-A2AB-F8ADEDEBBF94}" destId="{3581D8A0-25C4-47BB-9C32-8BDA72F33B13}" srcOrd="0" destOrd="0" presId="urn:microsoft.com/office/officeart/2005/8/layout/process4"/>
    <dgm:cxn modelId="{89D2F836-64D5-4113-BAF1-FF13BBB77D63}" type="presParOf" srcId="{200E74FD-9D51-45B4-891A-907A1378079D}" destId="{6E3172C8-6CAE-466E-BD3B-0368378BF0DD}" srcOrd="9" destOrd="0" presId="urn:microsoft.com/office/officeart/2005/8/layout/process4"/>
    <dgm:cxn modelId="{7AD57736-36FB-4510-B26F-F8C3C9A387C4}" type="presParOf" srcId="{200E74FD-9D51-45B4-891A-907A1378079D}" destId="{B11DF2DB-9F8E-46D9-BCF0-CDEF2FDE408A}" srcOrd="10" destOrd="0" presId="urn:microsoft.com/office/officeart/2005/8/layout/process4"/>
    <dgm:cxn modelId="{8897F939-BA13-4E53-914E-6CFE61C76B62}" type="presParOf" srcId="{B11DF2DB-9F8E-46D9-BCF0-CDEF2FDE408A}" destId="{1749D0FE-B31A-482A-8A44-7AB2569279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51BDC-BEED-4E10-9D94-71C83FA462FB}" type="doc">
      <dgm:prSet loTypeId="urn:microsoft.com/office/officeart/2005/8/layout/vProcess5" loCatId="process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E7D08-7EF0-432B-BC39-1F11B78641B7}">
      <dgm:prSet phldrT="[Text]"/>
      <dgm:spPr/>
      <dgm:t>
        <a:bodyPr/>
        <a:lstStyle/>
        <a:p>
          <a:pPr algn="ctr"/>
          <a:r>
            <a:rPr lang="en-US" dirty="0" smtClean="0"/>
            <a:t>Requirement	</a:t>
          </a:r>
          <a:endParaRPr lang="en-US" dirty="0"/>
        </a:p>
      </dgm:t>
    </dgm:pt>
    <dgm:pt modelId="{402F3B9F-C1E3-4BBF-B4EB-A47495E8F296}" type="parTrans" cxnId="{566539A4-9A7B-4DC5-B1B3-B2550923F64A}">
      <dgm:prSet/>
      <dgm:spPr/>
      <dgm:t>
        <a:bodyPr/>
        <a:lstStyle/>
        <a:p>
          <a:endParaRPr lang="en-US"/>
        </a:p>
      </dgm:t>
    </dgm:pt>
    <dgm:pt modelId="{1A298B3F-766A-4BC9-99EF-0586022D86F0}" type="sibTrans" cxnId="{566539A4-9A7B-4DC5-B1B3-B2550923F64A}">
      <dgm:prSet/>
      <dgm:spPr/>
      <dgm:t>
        <a:bodyPr/>
        <a:lstStyle/>
        <a:p>
          <a:endParaRPr lang="en-US"/>
        </a:p>
      </dgm:t>
    </dgm:pt>
    <dgm:pt modelId="{AEC708B2-69B5-41B6-81AD-6B574F1E05A5}">
      <dgm:prSet phldrT="[Text]"/>
      <dgm:spPr/>
      <dgm:t>
        <a:bodyPr/>
        <a:lstStyle/>
        <a:p>
          <a:pPr algn="ctr"/>
          <a:r>
            <a:rPr lang="en-US" dirty="0" smtClean="0"/>
            <a:t>Design</a:t>
          </a:r>
          <a:endParaRPr lang="en-US" dirty="0"/>
        </a:p>
      </dgm:t>
    </dgm:pt>
    <dgm:pt modelId="{AC1EECCA-0B39-418B-97A5-1C44747FE88B}" type="parTrans" cxnId="{D533D1E2-3BB4-4414-BD55-802B175FCFC4}">
      <dgm:prSet/>
      <dgm:spPr/>
      <dgm:t>
        <a:bodyPr/>
        <a:lstStyle/>
        <a:p>
          <a:endParaRPr lang="en-US"/>
        </a:p>
      </dgm:t>
    </dgm:pt>
    <dgm:pt modelId="{B10E84C6-91B9-4DD6-A3B2-CD40CA2A72BD}" type="sibTrans" cxnId="{D533D1E2-3BB4-4414-BD55-802B175FCFC4}">
      <dgm:prSet/>
      <dgm:spPr/>
      <dgm:t>
        <a:bodyPr/>
        <a:lstStyle/>
        <a:p>
          <a:endParaRPr lang="en-US"/>
        </a:p>
      </dgm:t>
    </dgm:pt>
    <dgm:pt modelId="{B4C35834-E647-4A32-B63C-01B991250164}">
      <dgm:prSet phldrT="[Text]"/>
      <dgm:spPr/>
      <dgm:t>
        <a:bodyPr/>
        <a:lstStyle/>
        <a:p>
          <a:pPr algn="ctr"/>
          <a:r>
            <a:rPr lang="en-US" dirty="0" smtClean="0"/>
            <a:t>Implementation</a:t>
          </a:r>
          <a:endParaRPr lang="en-US" dirty="0"/>
        </a:p>
      </dgm:t>
    </dgm:pt>
    <dgm:pt modelId="{6E6FA784-289C-47C7-954D-DF35C772382D}" type="parTrans" cxnId="{B777A41E-88F0-4005-A725-8ECD89E02602}">
      <dgm:prSet/>
      <dgm:spPr/>
      <dgm:t>
        <a:bodyPr/>
        <a:lstStyle/>
        <a:p>
          <a:endParaRPr lang="en-US"/>
        </a:p>
      </dgm:t>
    </dgm:pt>
    <dgm:pt modelId="{BBB03065-BB33-45E4-9A11-AB3E44175B59}" type="sibTrans" cxnId="{B777A41E-88F0-4005-A725-8ECD89E02602}">
      <dgm:prSet/>
      <dgm:spPr/>
      <dgm:t>
        <a:bodyPr/>
        <a:lstStyle/>
        <a:p>
          <a:endParaRPr lang="en-US"/>
        </a:p>
      </dgm:t>
    </dgm:pt>
    <dgm:pt modelId="{F7BFDB5B-FC35-4C82-B797-D8FE47BEF35C}">
      <dgm:prSet phldrT="[Text]"/>
      <dgm:spPr/>
      <dgm:t>
        <a:bodyPr/>
        <a:lstStyle/>
        <a:p>
          <a:pPr algn="ctr"/>
          <a:r>
            <a:rPr lang="en-US" dirty="0" smtClean="0"/>
            <a:t>Verification</a:t>
          </a:r>
          <a:endParaRPr lang="en-US" dirty="0"/>
        </a:p>
      </dgm:t>
    </dgm:pt>
    <dgm:pt modelId="{D6BD6E7B-A6D6-466C-BEEE-AE57006CE447}" type="parTrans" cxnId="{9437DF10-813B-4823-AEB5-869E2E0AB85B}">
      <dgm:prSet/>
      <dgm:spPr/>
      <dgm:t>
        <a:bodyPr/>
        <a:lstStyle/>
        <a:p>
          <a:endParaRPr lang="en-US"/>
        </a:p>
      </dgm:t>
    </dgm:pt>
    <dgm:pt modelId="{C184D956-971C-4B39-9087-1670839340E2}" type="sibTrans" cxnId="{9437DF10-813B-4823-AEB5-869E2E0AB85B}">
      <dgm:prSet/>
      <dgm:spPr/>
      <dgm:t>
        <a:bodyPr/>
        <a:lstStyle/>
        <a:p>
          <a:endParaRPr lang="en-US"/>
        </a:p>
      </dgm:t>
    </dgm:pt>
    <dgm:pt modelId="{6658F158-7ECA-4C4C-8A30-4EDC838CC37B}">
      <dgm:prSet phldrT="[Text]"/>
      <dgm:spPr/>
      <dgm:t>
        <a:bodyPr/>
        <a:lstStyle/>
        <a:p>
          <a:pPr algn="ctr"/>
          <a:r>
            <a:rPr lang="en-US" dirty="0" smtClean="0"/>
            <a:t>Maintain</a:t>
          </a:r>
          <a:endParaRPr lang="en-US" dirty="0"/>
        </a:p>
      </dgm:t>
    </dgm:pt>
    <dgm:pt modelId="{8CB2DA88-4EC8-41A3-ABBC-C3FE17EF549A}" type="parTrans" cxnId="{250872A6-C6A1-4A9A-8D1D-87802480F347}">
      <dgm:prSet/>
      <dgm:spPr/>
      <dgm:t>
        <a:bodyPr/>
        <a:lstStyle/>
        <a:p>
          <a:endParaRPr lang="en-US"/>
        </a:p>
      </dgm:t>
    </dgm:pt>
    <dgm:pt modelId="{918C626A-A8F9-4BFA-90A3-E6450C3D2D07}" type="sibTrans" cxnId="{250872A6-C6A1-4A9A-8D1D-87802480F347}">
      <dgm:prSet/>
      <dgm:spPr/>
      <dgm:t>
        <a:bodyPr/>
        <a:lstStyle/>
        <a:p>
          <a:endParaRPr lang="en-US"/>
        </a:p>
      </dgm:t>
    </dgm:pt>
    <dgm:pt modelId="{83A64086-28D5-4BD6-8D7F-F440EDBCC409}" type="pres">
      <dgm:prSet presAssocID="{4BB51BDC-BEED-4E10-9D94-71C83FA462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3DF1E7-091F-4E32-947A-58FCDC1D124B}" type="pres">
      <dgm:prSet presAssocID="{4BB51BDC-BEED-4E10-9D94-71C83FA462FB}" presName="dummyMaxCanvas" presStyleCnt="0">
        <dgm:presLayoutVars/>
      </dgm:prSet>
      <dgm:spPr/>
    </dgm:pt>
    <dgm:pt modelId="{9199EDDA-2C39-4E9F-8CCD-1F7534D4106A}" type="pres">
      <dgm:prSet presAssocID="{4BB51BDC-BEED-4E10-9D94-71C83FA462F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52A26-29B5-48D9-903F-438CEEC80EDA}" type="pres">
      <dgm:prSet presAssocID="{4BB51BDC-BEED-4E10-9D94-71C83FA462F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00148-800A-4249-B6B4-C000FFFB4C05}" type="pres">
      <dgm:prSet presAssocID="{4BB51BDC-BEED-4E10-9D94-71C83FA462F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29EB8-29F8-46F0-A2BF-03316C81E0C7}" type="pres">
      <dgm:prSet presAssocID="{4BB51BDC-BEED-4E10-9D94-71C83FA462F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97B4D-332A-4BC6-82AD-F0BAA28E63B8}" type="pres">
      <dgm:prSet presAssocID="{4BB51BDC-BEED-4E10-9D94-71C83FA462F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47E26-5CA1-4A97-99D1-5DADA20CE60E}" type="pres">
      <dgm:prSet presAssocID="{4BB51BDC-BEED-4E10-9D94-71C83FA462F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5702-F0A0-4046-A4D2-38C85C4C5D4D}" type="pres">
      <dgm:prSet presAssocID="{4BB51BDC-BEED-4E10-9D94-71C83FA462F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1E01-87F6-4431-A017-E7A5D09F4796}" type="pres">
      <dgm:prSet presAssocID="{4BB51BDC-BEED-4E10-9D94-71C83FA462F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EE5A3-2A33-407C-A437-12F7ACAE8DAE}" type="pres">
      <dgm:prSet presAssocID="{4BB51BDC-BEED-4E10-9D94-71C83FA462F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EC7D2-4C08-4DA0-8B70-CC20BE62F939}" type="pres">
      <dgm:prSet presAssocID="{4BB51BDC-BEED-4E10-9D94-71C83FA462F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7D92F-93FE-4256-9D26-7AA18C54F049}" type="pres">
      <dgm:prSet presAssocID="{4BB51BDC-BEED-4E10-9D94-71C83FA462F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CD119-31A4-4D68-AFE1-552626C74E05}" type="pres">
      <dgm:prSet presAssocID="{4BB51BDC-BEED-4E10-9D94-71C83FA462F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F1DC2-C8A6-4418-89E0-C1D409FE04E6}" type="pres">
      <dgm:prSet presAssocID="{4BB51BDC-BEED-4E10-9D94-71C83FA462F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50B4F-4EAD-467C-8528-44E89017AF0C}" type="pres">
      <dgm:prSet presAssocID="{4BB51BDC-BEED-4E10-9D94-71C83FA462F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33D1E2-3BB4-4414-BD55-802B175FCFC4}" srcId="{4BB51BDC-BEED-4E10-9D94-71C83FA462FB}" destId="{AEC708B2-69B5-41B6-81AD-6B574F1E05A5}" srcOrd="1" destOrd="0" parTransId="{AC1EECCA-0B39-418B-97A5-1C44747FE88B}" sibTransId="{B10E84C6-91B9-4DD6-A3B2-CD40CA2A72BD}"/>
    <dgm:cxn modelId="{F23CAD53-6BC1-4676-AB61-741AF54DF745}" type="presOf" srcId="{AEC708B2-69B5-41B6-81AD-6B574F1E05A5}" destId="{51C52A26-29B5-48D9-903F-438CEEC80EDA}" srcOrd="0" destOrd="0" presId="urn:microsoft.com/office/officeart/2005/8/layout/vProcess5"/>
    <dgm:cxn modelId="{888E21E3-48C4-4F50-8B87-B82A9B0A502A}" type="presOf" srcId="{B4C35834-E647-4A32-B63C-01B991250164}" destId="{7EFCD119-31A4-4D68-AFE1-552626C74E05}" srcOrd="1" destOrd="0" presId="urn:microsoft.com/office/officeart/2005/8/layout/vProcess5"/>
    <dgm:cxn modelId="{A401E47F-CA88-4707-B858-B85F71046756}" type="presOf" srcId="{B4C35834-E647-4A32-B63C-01B991250164}" destId="{9E200148-800A-4249-B6B4-C000FFFB4C05}" srcOrd="0" destOrd="0" presId="urn:microsoft.com/office/officeart/2005/8/layout/vProcess5"/>
    <dgm:cxn modelId="{CED1297F-5457-486A-BBC3-FAE4A5A313D7}" type="presOf" srcId="{4AEE7D08-7EF0-432B-BC39-1F11B78641B7}" destId="{C48EC7D2-4C08-4DA0-8B70-CC20BE62F939}" srcOrd="1" destOrd="0" presId="urn:microsoft.com/office/officeart/2005/8/layout/vProcess5"/>
    <dgm:cxn modelId="{C144598B-EDD3-4144-ACDE-2A612742A35A}" type="presOf" srcId="{C184D956-971C-4B39-9087-1670839340E2}" destId="{E5EEE5A3-2A33-407C-A437-12F7ACAE8DAE}" srcOrd="0" destOrd="0" presId="urn:microsoft.com/office/officeart/2005/8/layout/vProcess5"/>
    <dgm:cxn modelId="{ADD9ED1D-B7AE-4611-BF81-9264300C42D9}" type="presOf" srcId="{4AEE7D08-7EF0-432B-BC39-1F11B78641B7}" destId="{9199EDDA-2C39-4E9F-8CCD-1F7534D4106A}" srcOrd="0" destOrd="0" presId="urn:microsoft.com/office/officeart/2005/8/layout/vProcess5"/>
    <dgm:cxn modelId="{B777A41E-88F0-4005-A725-8ECD89E02602}" srcId="{4BB51BDC-BEED-4E10-9D94-71C83FA462FB}" destId="{B4C35834-E647-4A32-B63C-01B991250164}" srcOrd="2" destOrd="0" parTransId="{6E6FA784-289C-47C7-954D-DF35C772382D}" sibTransId="{BBB03065-BB33-45E4-9A11-AB3E44175B59}"/>
    <dgm:cxn modelId="{BF842764-DCFD-4B5C-91C5-DE5B3ED6C23D}" type="presOf" srcId="{F7BFDB5B-FC35-4C82-B797-D8FE47BEF35C}" destId="{BDFF1DC2-C8A6-4418-89E0-C1D409FE04E6}" srcOrd="1" destOrd="0" presId="urn:microsoft.com/office/officeart/2005/8/layout/vProcess5"/>
    <dgm:cxn modelId="{87A240F8-78DC-4754-95EE-44BD9C47BD4D}" type="presOf" srcId="{F7BFDB5B-FC35-4C82-B797-D8FE47BEF35C}" destId="{7DE29EB8-29F8-46F0-A2BF-03316C81E0C7}" srcOrd="0" destOrd="0" presId="urn:microsoft.com/office/officeart/2005/8/layout/vProcess5"/>
    <dgm:cxn modelId="{B9F5BB2E-50E1-4283-8D5E-2C997BF36072}" type="presOf" srcId="{1A298B3F-766A-4BC9-99EF-0586022D86F0}" destId="{52147E26-5CA1-4A97-99D1-5DADA20CE60E}" srcOrd="0" destOrd="0" presId="urn:microsoft.com/office/officeart/2005/8/layout/vProcess5"/>
    <dgm:cxn modelId="{EA177303-AC2D-4DD1-8E31-508A929A533D}" type="presOf" srcId="{B10E84C6-91B9-4DD6-A3B2-CD40CA2A72BD}" destId="{64EE5702-F0A0-4046-A4D2-38C85C4C5D4D}" srcOrd="0" destOrd="0" presId="urn:microsoft.com/office/officeart/2005/8/layout/vProcess5"/>
    <dgm:cxn modelId="{E92D9591-31E5-4B99-B209-BD76018B65AC}" type="presOf" srcId="{6658F158-7ECA-4C4C-8A30-4EDC838CC37B}" destId="{6DF50B4F-4EAD-467C-8528-44E89017AF0C}" srcOrd="1" destOrd="0" presId="urn:microsoft.com/office/officeart/2005/8/layout/vProcess5"/>
    <dgm:cxn modelId="{9CD034ED-3A1E-4754-8C82-994EF72DF4FA}" type="presOf" srcId="{6658F158-7ECA-4C4C-8A30-4EDC838CC37B}" destId="{08B97B4D-332A-4BC6-82AD-F0BAA28E63B8}" srcOrd="0" destOrd="0" presId="urn:microsoft.com/office/officeart/2005/8/layout/vProcess5"/>
    <dgm:cxn modelId="{5C33C3C6-010B-4B17-94FA-3F181A619CBA}" type="presOf" srcId="{AEC708B2-69B5-41B6-81AD-6B574F1E05A5}" destId="{BD17D92F-93FE-4256-9D26-7AA18C54F049}" srcOrd="1" destOrd="0" presId="urn:microsoft.com/office/officeart/2005/8/layout/vProcess5"/>
    <dgm:cxn modelId="{9437DF10-813B-4823-AEB5-869E2E0AB85B}" srcId="{4BB51BDC-BEED-4E10-9D94-71C83FA462FB}" destId="{F7BFDB5B-FC35-4C82-B797-D8FE47BEF35C}" srcOrd="3" destOrd="0" parTransId="{D6BD6E7B-A6D6-466C-BEEE-AE57006CE447}" sibTransId="{C184D956-971C-4B39-9087-1670839340E2}"/>
    <dgm:cxn modelId="{566539A4-9A7B-4DC5-B1B3-B2550923F64A}" srcId="{4BB51BDC-BEED-4E10-9D94-71C83FA462FB}" destId="{4AEE7D08-7EF0-432B-BC39-1F11B78641B7}" srcOrd="0" destOrd="0" parTransId="{402F3B9F-C1E3-4BBF-B4EB-A47495E8F296}" sibTransId="{1A298B3F-766A-4BC9-99EF-0586022D86F0}"/>
    <dgm:cxn modelId="{250872A6-C6A1-4A9A-8D1D-87802480F347}" srcId="{4BB51BDC-BEED-4E10-9D94-71C83FA462FB}" destId="{6658F158-7ECA-4C4C-8A30-4EDC838CC37B}" srcOrd="4" destOrd="0" parTransId="{8CB2DA88-4EC8-41A3-ABBC-C3FE17EF549A}" sibTransId="{918C626A-A8F9-4BFA-90A3-E6450C3D2D07}"/>
    <dgm:cxn modelId="{126D6F28-DD5F-4402-A024-F8A6C1BAFD62}" type="presOf" srcId="{4BB51BDC-BEED-4E10-9D94-71C83FA462FB}" destId="{83A64086-28D5-4BD6-8D7F-F440EDBCC409}" srcOrd="0" destOrd="0" presId="urn:microsoft.com/office/officeart/2005/8/layout/vProcess5"/>
    <dgm:cxn modelId="{81D6BCED-A84F-4E93-93FE-E6E67E8EDCA1}" type="presOf" srcId="{BBB03065-BB33-45E4-9A11-AB3E44175B59}" destId="{11BE1E01-87F6-4431-A017-E7A5D09F4796}" srcOrd="0" destOrd="0" presId="urn:microsoft.com/office/officeart/2005/8/layout/vProcess5"/>
    <dgm:cxn modelId="{C41E62BB-7224-4B6E-8A23-0FF60586203E}" type="presParOf" srcId="{83A64086-28D5-4BD6-8D7F-F440EDBCC409}" destId="{D03DF1E7-091F-4E32-947A-58FCDC1D124B}" srcOrd="0" destOrd="0" presId="urn:microsoft.com/office/officeart/2005/8/layout/vProcess5"/>
    <dgm:cxn modelId="{50D2164C-FD45-40D7-BBEA-BC47E6E920E6}" type="presParOf" srcId="{83A64086-28D5-4BD6-8D7F-F440EDBCC409}" destId="{9199EDDA-2C39-4E9F-8CCD-1F7534D4106A}" srcOrd="1" destOrd="0" presId="urn:microsoft.com/office/officeart/2005/8/layout/vProcess5"/>
    <dgm:cxn modelId="{02A98AAF-35B8-484B-A82A-385834FC2869}" type="presParOf" srcId="{83A64086-28D5-4BD6-8D7F-F440EDBCC409}" destId="{51C52A26-29B5-48D9-903F-438CEEC80EDA}" srcOrd="2" destOrd="0" presId="urn:microsoft.com/office/officeart/2005/8/layout/vProcess5"/>
    <dgm:cxn modelId="{BE5BB888-1A8B-42FC-9503-1886B1D6E08E}" type="presParOf" srcId="{83A64086-28D5-4BD6-8D7F-F440EDBCC409}" destId="{9E200148-800A-4249-B6B4-C000FFFB4C05}" srcOrd="3" destOrd="0" presId="urn:microsoft.com/office/officeart/2005/8/layout/vProcess5"/>
    <dgm:cxn modelId="{A33798E3-66BA-4E0E-8635-4EB6B8B5CC58}" type="presParOf" srcId="{83A64086-28D5-4BD6-8D7F-F440EDBCC409}" destId="{7DE29EB8-29F8-46F0-A2BF-03316C81E0C7}" srcOrd="4" destOrd="0" presId="urn:microsoft.com/office/officeart/2005/8/layout/vProcess5"/>
    <dgm:cxn modelId="{D19D9C0A-7C6F-4390-A131-F12117C9C00C}" type="presParOf" srcId="{83A64086-28D5-4BD6-8D7F-F440EDBCC409}" destId="{08B97B4D-332A-4BC6-82AD-F0BAA28E63B8}" srcOrd="5" destOrd="0" presId="urn:microsoft.com/office/officeart/2005/8/layout/vProcess5"/>
    <dgm:cxn modelId="{71D9BF98-2715-44A9-9221-51F479371294}" type="presParOf" srcId="{83A64086-28D5-4BD6-8D7F-F440EDBCC409}" destId="{52147E26-5CA1-4A97-99D1-5DADA20CE60E}" srcOrd="6" destOrd="0" presId="urn:microsoft.com/office/officeart/2005/8/layout/vProcess5"/>
    <dgm:cxn modelId="{4098D0DC-A7E6-49A4-B159-952DB35FB84D}" type="presParOf" srcId="{83A64086-28D5-4BD6-8D7F-F440EDBCC409}" destId="{64EE5702-F0A0-4046-A4D2-38C85C4C5D4D}" srcOrd="7" destOrd="0" presId="urn:microsoft.com/office/officeart/2005/8/layout/vProcess5"/>
    <dgm:cxn modelId="{F1676547-FB60-44ED-BA7A-00176FC4A417}" type="presParOf" srcId="{83A64086-28D5-4BD6-8D7F-F440EDBCC409}" destId="{11BE1E01-87F6-4431-A017-E7A5D09F4796}" srcOrd="8" destOrd="0" presId="urn:microsoft.com/office/officeart/2005/8/layout/vProcess5"/>
    <dgm:cxn modelId="{7EB4ADB7-489E-4BA4-9E77-D4DEA0CFE7C8}" type="presParOf" srcId="{83A64086-28D5-4BD6-8D7F-F440EDBCC409}" destId="{E5EEE5A3-2A33-407C-A437-12F7ACAE8DAE}" srcOrd="9" destOrd="0" presId="urn:microsoft.com/office/officeart/2005/8/layout/vProcess5"/>
    <dgm:cxn modelId="{1194E259-F815-4AB2-88CC-B93567136EE1}" type="presParOf" srcId="{83A64086-28D5-4BD6-8D7F-F440EDBCC409}" destId="{C48EC7D2-4C08-4DA0-8B70-CC20BE62F939}" srcOrd="10" destOrd="0" presId="urn:microsoft.com/office/officeart/2005/8/layout/vProcess5"/>
    <dgm:cxn modelId="{E9E6ACF5-6BB3-4AC3-8DB6-0F2E0D8F9E9C}" type="presParOf" srcId="{83A64086-28D5-4BD6-8D7F-F440EDBCC409}" destId="{BD17D92F-93FE-4256-9D26-7AA18C54F049}" srcOrd="11" destOrd="0" presId="urn:microsoft.com/office/officeart/2005/8/layout/vProcess5"/>
    <dgm:cxn modelId="{FB393105-68BA-46A7-BCCB-F5D98A93044A}" type="presParOf" srcId="{83A64086-28D5-4BD6-8D7F-F440EDBCC409}" destId="{7EFCD119-31A4-4D68-AFE1-552626C74E05}" srcOrd="12" destOrd="0" presId="urn:microsoft.com/office/officeart/2005/8/layout/vProcess5"/>
    <dgm:cxn modelId="{1B3D618F-46E9-4B3E-AD32-825A6B22097F}" type="presParOf" srcId="{83A64086-28D5-4BD6-8D7F-F440EDBCC409}" destId="{BDFF1DC2-C8A6-4418-89E0-C1D409FE04E6}" srcOrd="13" destOrd="0" presId="urn:microsoft.com/office/officeart/2005/8/layout/vProcess5"/>
    <dgm:cxn modelId="{403CE4FC-114E-4001-B6E0-B7DA399E4AB8}" type="presParOf" srcId="{83A64086-28D5-4BD6-8D7F-F440EDBCC409}" destId="{6DF50B4F-4EAD-467C-8528-44E89017AF0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5310FD-4D7C-4229-853C-150D1B722AB0}" type="doc">
      <dgm:prSet loTypeId="urn:microsoft.com/office/officeart/2005/8/layout/vList4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vi-VN"/>
        </a:p>
      </dgm:t>
    </dgm:pt>
    <dgm:pt modelId="{DAAC01E6-FD6F-44B7-9A23-682BA7CF737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Database</a:t>
          </a:r>
          <a:endParaRPr lang="vi-VN" b="1" dirty="0">
            <a:solidFill>
              <a:schemeClr val="tx1"/>
            </a:solidFill>
          </a:endParaRPr>
        </a:p>
      </dgm:t>
    </dgm:pt>
    <dgm:pt modelId="{D9FE9C87-9A08-44DA-98DD-C073E5F6EE9B}" type="parTrans" cxnId="{391C6038-B680-4D94-BB66-7ADFB46D160E}">
      <dgm:prSet/>
      <dgm:spPr/>
      <dgm:t>
        <a:bodyPr/>
        <a:lstStyle/>
        <a:p>
          <a:endParaRPr lang="vi-VN"/>
        </a:p>
      </dgm:t>
    </dgm:pt>
    <dgm:pt modelId="{836754D2-90AA-4C1B-80B2-D5D982F6B244}" type="sibTrans" cxnId="{391C6038-B680-4D94-BB66-7ADFB46D160E}">
      <dgm:prSet/>
      <dgm:spPr/>
      <dgm:t>
        <a:bodyPr/>
        <a:lstStyle/>
        <a:p>
          <a:endParaRPr lang="vi-VN"/>
        </a:p>
      </dgm:t>
    </dgm:pt>
    <dgm:pt modelId="{38356D87-6848-40BF-AC4A-B3CC3B754FA6}">
      <dgm:prSet phldrT="[Text]"/>
      <dgm:spPr/>
      <dgm:t>
        <a:bodyPr/>
        <a:lstStyle/>
        <a:p>
          <a:r>
            <a:rPr lang="en-US" dirty="0" smtClean="0"/>
            <a:t>Store video file</a:t>
          </a:r>
          <a:endParaRPr lang="vi-VN" dirty="0"/>
        </a:p>
      </dgm:t>
    </dgm:pt>
    <dgm:pt modelId="{B2A89DED-E873-40AA-A9E9-68B319F7CBDD}" type="parTrans" cxnId="{E8BD6098-B13B-4D49-A81B-30DEB1FC069C}">
      <dgm:prSet/>
      <dgm:spPr/>
      <dgm:t>
        <a:bodyPr/>
        <a:lstStyle/>
        <a:p>
          <a:endParaRPr lang="vi-VN"/>
        </a:p>
      </dgm:t>
    </dgm:pt>
    <dgm:pt modelId="{7C802431-3604-4ED4-B9D7-18B5955B9BE1}" type="sibTrans" cxnId="{E8BD6098-B13B-4D49-A81B-30DEB1FC069C}">
      <dgm:prSet/>
      <dgm:spPr/>
      <dgm:t>
        <a:bodyPr/>
        <a:lstStyle/>
        <a:p>
          <a:endParaRPr lang="vi-VN"/>
        </a:p>
      </dgm:t>
    </dgm:pt>
    <dgm:pt modelId="{AE790E4A-1BB6-4FF9-BECD-E6AF53A0829D}">
      <dgm:prSet phldrT="[Text]"/>
      <dgm:spPr/>
      <dgm:t>
        <a:bodyPr/>
        <a:lstStyle/>
        <a:p>
          <a:r>
            <a:rPr lang="en-US" dirty="0" smtClean="0"/>
            <a:t>Create database  via XML file</a:t>
          </a:r>
          <a:endParaRPr lang="vi-VN" dirty="0"/>
        </a:p>
      </dgm:t>
    </dgm:pt>
    <dgm:pt modelId="{4CF753A7-7EA3-40AD-9E0E-0820CCDA2BE2}" type="parTrans" cxnId="{0F2E06B2-B27E-40AC-8E2F-C22F77486F58}">
      <dgm:prSet/>
      <dgm:spPr/>
      <dgm:t>
        <a:bodyPr/>
        <a:lstStyle/>
        <a:p>
          <a:endParaRPr lang="vi-VN"/>
        </a:p>
      </dgm:t>
    </dgm:pt>
    <dgm:pt modelId="{C001B3B5-6553-4E84-8D2C-83594D4CEA92}" type="sibTrans" cxnId="{0F2E06B2-B27E-40AC-8E2F-C22F77486F58}">
      <dgm:prSet/>
      <dgm:spPr/>
      <dgm:t>
        <a:bodyPr/>
        <a:lstStyle/>
        <a:p>
          <a:endParaRPr lang="vi-VN"/>
        </a:p>
      </dgm:t>
    </dgm:pt>
    <dgm:pt modelId="{82679574-2CEF-4ADE-B26B-B5977AF79F0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Control</a:t>
          </a:r>
          <a:endParaRPr lang="vi-VN" b="1" dirty="0">
            <a:solidFill>
              <a:schemeClr val="tx1"/>
            </a:solidFill>
          </a:endParaRPr>
        </a:p>
      </dgm:t>
    </dgm:pt>
    <dgm:pt modelId="{F6A2BEE9-F082-4E4D-BCB0-19F4C74723CD}" type="parTrans" cxnId="{E0481189-D292-4899-B263-2410E4FB74C8}">
      <dgm:prSet/>
      <dgm:spPr/>
      <dgm:t>
        <a:bodyPr/>
        <a:lstStyle/>
        <a:p>
          <a:endParaRPr lang="vi-VN"/>
        </a:p>
      </dgm:t>
    </dgm:pt>
    <dgm:pt modelId="{B37CA3DA-4EB8-4E0D-ADCB-366642B485A0}" type="sibTrans" cxnId="{E0481189-D292-4899-B263-2410E4FB74C8}">
      <dgm:prSet/>
      <dgm:spPr/>
      <dgm:t>
        <a:bodyPr/>
        <a:lstStyle/>
        <a:p>
          <a:endParaRPr lang="vi-VN"/>
        </a:p>
      </dgm:t>
    </dgm:pt>
    <dgm:pt modelId="{CCB0BABF-8E0B-4366-B46F-5DEFE661F25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Add, edit , remove</a:t>
          </a:r>
          <a:endParaRPr lang="vi-VN" dirty="0">
            <a:solidFill>
              <a:schemeClr val="tx1"/>
            </a:solidFill>
          </a:endParaRPr>
        </a:p>
      </dgm:t>
    </dgm:pt>
    <dgm:pt modelId="{2C81C5CF-5860-4E7D-BFD8-FB53D149DC09}" type="parTrans" cxnId="{2C68F814-04F9-4EE5-B3F0-D934064B9786}">
      <dgm:prSet/>
      <dgm:spPr/>
      <dgm:t>
        <a:bodyPr/>
        <a:lstStyle/>
        <a:p>
          <a:endParaRPr lang="vi-VN"/>
        </a:p>
      </dgm:t>
    </dgm:pt>
    <dgm:pt modelId="{18B46EB3-A3C1-4053-A2B4-3B9F1DCEC07A}" type="sibTrans" cxnId="{2C68F814-04F9-4EE5-B3F0-D934064B9786}">
      <dgm:prSet/>
      <dgm:spPr/>
      <dgm:t>
        <a:bodyPr/>
        <a:lstStyle/>
        <a:p>
          <a:endParaRPr lang="vi-VN"/>
        </a:p>
      </dgm:t>
    </dgm:pt>
    <dgm:pt modelId="{B163776A-B121-4F7B-A89E-100EE872C104}">
      <dgm:prSet phldrT="[Text]"/>
      <dgm:spPr/>
      <dgm:t>
        <a:bodyPr/>
        <a:lstStyle/>
        <a:p>
          <a:r>
            <a:rPr lang="en-US" dirty="0" smtClean="0"/>
            <a:t>Collect , add song’s information</a:t>
          </a:r>
          <a:endParaRPr lang="vi-VN" dirty="0"/>
        </a:p>
      </dgm:t>
    </dgm:pt>
    <dgm:pt modelId="{18D34A4A-69B5-4AB6-9D91-D346EB1E0C02}" type="parTrans" cxnId="{88FE855E-DF11-4B0C-8344-A5736CA555D0}">
      <dgm:prSet/>
      <dgm:spPr/>
      <dgm:t>
        <a:bodyPr/>
        <a:lstStyle/>
        <a:p>
          <a:endParaRPr lang="en-US"/>
        </a:p>
      </dgm:t>
    </dgm:pt>
    <dgm:pt modelId="{34E7CAFA-2FCA-43A6-A2F2-1DC53E8BAFAC}" type="sibTrans" cxnId="{88FE855E-DF11-4B0C-8344-A5736CA555D0}">
      <dgm:prSet/>
      <dgm:spPr/>
      <dgm:t>
        <a:bodyPr/>
        <a:lstStyle/>
        <a:p>
          <a:endParaRPr lang="en-US"/>
        </a:p>
      </dgm:t>
    </dgm:pt>
    <dgm:pt modelId="{29FC75F4-886F-464A-B363-0E74409D4A3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Update played time</a:t>
          </a:r>
          <a:endParaRPr lang="vi-VN" dirty="0">
            <a:solidFill>
              <a:schemeClr val="tx1"/>
            </a:solidFill>
          </a:endParaRPr>
        </a:p>
      </dgm:t>
    </dgm:pt>
    <dgm:pt modelId="{5D454D34-7389-4EE1-9821-7B30D73FB05F}" type="parTrans" cxnId="{7A6356E9-2850-43DD-97DB-C4CAEA6587D6}">
      <dgm:prSet/>
      <dgm:spPr/>
      <dgm:t>
        <a:bodyPr/>
        <a:lstStyle/>
        <a:p>
          <a:endParaRPr lang="en-US"/>
        </a:p>
      </dgm:t>
    </dgm:pt>
    <dgm:pt modelId="{642F24F4-292A-4DC5-8A9F-AE2CC4FEC899}" type="sibTrans" cxnId="{7A6356E9-2850-43DD-97DB-C4CAEA6587D6}">
      <dgm:prSet/>
      <dgm:spPr/>
      <dgm:t>
        <a:bodyPr/>
        <a:lstStyle/>
        <a:p>
          <a:endParaRPr lang="en-US"/>
        </a:p>
      </dgm:t>
    </dgm:pt>
    <dgm:pt modelId="{BEFB9944-3BCD-4AE1-87C4-6374A432B88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Auto create playlist</a:t>
          </a:r>
          <a:endParaRPr lang="vi-VN" dirty="0">
            <a:solidFill>
              <a:schemeClr val="tx1"/>
            </a:solidFill>
          </a:endParaRPr>
        </a:p>
      </dgm:t>
    </dgm:pt>
    <dgm:pt modelId="{7B6F38EB-748B-40CD-9700-2B7BB1E7F360}" type="parTrans" cxnId="{4F22CC2D-6274-45EC-B64B-AE25FD406790}">
      <dgm:prSet/>
      <dgm:spPr/>
      <dgm:t>
        <a:bodyPr/>
        <a:lstStyle/>
        <a:p>
          <a:endParaRPr lang="en-US"/>
        </a:p>
      </dgm:t>
    </dgm:pt>
    <dgm:pt modelId="{881B6B37-7DBD-408E-BA07-5740CAA62018}" type="sibTrans" cxnId="{4F22CC2D-6274-45EC-B64B-AE25FD406790}">
      <dgm:prSet/>
      <dgm:spPr/>
      <dgm:t>
        <a:bodyPr/>
        <a:lstStyle/>
        <a:p>
          <a:endParaRPr lang="en-US"/>
        </a:p>
      </dgm:t>
    </dgm:pt>
    <dgm:pt modelId="{D39C3D22-9786-4D40-8AA8-B3AA3217775D}" type="pres">
      <dgm:prSet presAssocID="{F85310FD-4D7C-4229-853C-150D1B722A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F18FC-808D-454B-BD11-A5B25329711F}" type="pres">
      <dgm:prSet presAssocID="{DAAC01E6-FD6F-44B7-9A23-682BA7CF7375}" presName="comp" presStyleCnt="0"/>
      <dgm:spPr/>
    </dgm:pt>
    <dgm:pt modelId="{06379098-C449-490F-9B70-F153CC33D14D}" type="pres">
      <dgm:prSet presAssocID="{DAAC01E6-FD6F-44B7-9A23-682BA7CF7375}" presName="box" presStyleLbl="node1" presStyleIdx="0" presStyleCnt="2"/>
      <dgm:spPr/>
      <dgm:t>
        <a:bodyPr/>
        <a:lstStyle/>
        <a:p>
          <a:endParaRPr lang="vi-VN"/>
        </a:p>
      </dgm:t>
    </dgm:pt>
    <dgm:pt modelId="{83C6AD9D-B583-4450-A68F-F0E35542DFAF}" type="pres">
      <dgm:prSet presAssocID="{DAAC01E6-FD6F-44B7-9A23-682BA7CF7375}" presName="img" presStyleLbl="fgImgPlace1" presStyleIdx="0" presStyleCnt="2" custScaleX="86177" custScaleY="94324" custLinFactNeighborX="2443" custLinFactNeighborY="-10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vi-VN"/>
        </a:p>
      </dgm:t>
    </dgm:pt>
    <dgm:pt modelId="{DE5E3CD0-4838-44D2-A1A3-A4B14390539B}" type="pres">
      <dgm:prSet presAssocID="{DAAC01E6-FD6F-44B7-9A23-682BA7CF737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B43037A-07DA-406E-B436-2208FA97EEE8}" type="pres">
      <dgm:prSet presAssocID="{836754D2-90AA-4C1B-80B2-D5D982F6B244}" presName="spacer" presStyleCnt="0"/>
      <dgm:spPr/>
    </dgm:pt>
    <dgm:pt modelId="{8B853331-68D8-479D-A62F-ABBC04619E67}" type="pres">
      <dgm:prSet presAssocID="{82679574-2CEF-4ADE-B26B-B5977AF79F0F}" presName="comp" presStyleCnt="0"/>
      <dgm:spPr/>
    </dgm:pt>
    <dgm:pt modelId="{4186148C-EABB-4196-976B-A36DB5B30D05}" type="pres">
      <dgm:prSet presAssocID="{82679574-2CEF-4ADE-B26B-B5977AF79F0F}" presName="box" presStyleLbl="node1" presStyleIdx="1" presStyleCnt="2" custScaleY="125258"/>
      <dgm:spPr/>
      <dgm:t>
        <a:bodyPr/>
        <a:lstStyle/>
        <a:p>
          <a:endParaRPr lang="vi-VN"/>
        </a:p>
      </dgm:t>
    </dgm:pt>
    <dgm:pt modelId="{40CEC7FC-2222-4CF0-AB44-E2CEE8EBBAF7}" type="pres">
      <dgm:prSet presAssocID="{82679574-2CEF-4ADE-B26B-B5977AF79F0F}" presName="img" presStyleLbl="fgImgPlace1" presStyleIdx="1" presStyleCnt="2" custScaleX="90730" custScaleY="94997" custLinFactNeighborX="-2401" custLinFactNeighborY="135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vi-VN"/>
        </a:p>
      </dgm:t>
    </dgm:pt>
    <dgm:pt modelId="{CF89CA7C-D40D-4E4A-BC4F-B75C4A6078AD}" type="pres">
      <dgm:prSet presAssocID="{82679574-2CEF-4ADE-B26B-B5977AF79F0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98F8B759-8736-4A8B-8E24-91A61772ECC1}" type="presOf" srcId="{BEFB9944-3BCD-4AE1-87C4-6374A432B882}" destId="{4186148C-EABB-4196-976B-A36DB5B30D05}" srcOrd="0" destOrd="3" presId="urn:microsoft.com/office/officeart/2005/8/layout/vList4#1"/>
    <dgm:cxn modelId="{C27D8FEF-C032-4DBF-8CF7-9803AB47EF4F}" type="presOf" srcId="{F85310FD-4D7C-4229-853C-150D1B722AB0}" destId="{D39C3D22-9786-4D40-8AA8-B3AA3217775D}" srcOrd="0" destOrd="0" presId="urn:microsoft.com/office/officeart/2005/8/layout/vList4#1"/>
    <dgm:cxn modelId="{88FE855E-DF11-4B0C-8344-A5736CA555D0}" srcId="{DAAC01E6-FD6F-44B7-9A23-682BA7CF7375}" destId="{B163776A-B121-4F7B-A89E-100EE872C104}" srcOrd="2" destOrd="0" parTransId="{18D34A4A-69B5-4AB6-9D91-D346EB1E0C02}" sibTransId="{34E7CAFA-2FCA-43A6-A2F2-1DC53E8BAFAC}"/>
    <dgm:cxn modelId="{391C6038-B680-4D94-BB66-7ADFB46D160E}" srcId="{F85310FD-4D7C-4229-853C-150D1B722AB0}" destId="{DAAC01E6-FD6F-44B7-9A23-682BA7CF7375}" srcOrd="0" destOrd="0" parTransId="{D9FE9C87-9A08-44DA-98DD-C073E5F6EE9B}" sibTransId="{836754D2-90AA-4C1B-80B2-D5D982F6B244}"/>
    <dgm:cxn modelId="{F371DD02-3AD5-448A-A94F-93275C466C74}" type="presOf" srcId="{38356D87-6848-40BF-AC4A-B3CC3B754FA6}" destId="{DE5E3CD0-4838-44D2-A1A3-A4B14390539B}" srcOrd="1" destOrd="1" presId="urn:microsoft.com/office/officeart/2005/8/layout/vList4#1"/>
    <dgm:cxn modelId="{0254B91A-5EFF-4216-8F6F-EC0E1F25207B}" type="presOf" srcId="{CCB0BABF-8E0B-4366-B46F-5DEFE661F250}" destId="{4186148C-EABB-4196-976B-A36DB5B30D05}" srcOrd="0" destOrd="1" presId="urn:microsoft.com/office/officeart/2005/8/layout/vList4#1"/>
    <dgm:cxn modelId="{04FE0AF6-2BF7-4466-A91E-A8FBFCBF0606}" type="presOf" srcId="{B163776A-B121-4F7B-A89E-100EE872C104}" destId="{DE5E3CD0-4838-44D2-A1A3-A4B14390539B}" srcOrd="1" destOrd="3" presId="urn:microsoft.com/office/officeart/2005/8/layout/vList4#1"/>
    <dgm:cxn modelId="{8AECE71D-7AC9-4977-B4B6-24F54586763E}" type="presOf" srcId="{82679574-2CEF-4ADE-B26B-B5977AF79F0F}" destId="{CF89CA7C-D40D-4E4A-BC4F-B75C4A6078AD}" srcOrd="1" destOrd="0" presId="urn:microsoft.com/office/officeart/2005/8/layout/vList4#1"/>
    <dgm:cxn modelId="{E0481189-D292-4899-B263-2410E4FB74C8}" srcId="{F85310FD-4D7C-4229-853C-150D1B722AB0}" destId="{82679574-2CEF-4ADE-B26B-B5977AF79F0F}" srcOrd="1" destOrd="0" parTransId="{F6A2BEE9-F082-4E4D-BCB0-19F4C74723CD}" sibTransId="{B37CA3DA-4EB8-4E0D-ADCB-366642B485A0}"/>
    <dgm:cxn modelId="{D0C9C249-C349-423A-A331-FB822F490116}" type="presOf" srcId="{29FC75F4-886F-464A-B363-0E74409D4A31}" destId="{CF89CA7C-D40D-4E4A-BC4F-B75C4A6078AD}" srcOrd="1" destOrd="2" presId="urn:microsoft.com/office/officeart/2005/8/layout/vList4#1"/>
    <dgm:cxn modelId="{B089144C-6B23-4120-9719-A19CA77E0589}" type="presOf" srcId="{DAAC01E6-FD6F-44B7-9A23-682BA7CF7375}" destId="{DE5E3CD0-4838-44D2-A1A3-A4B14390539B}" srcOrd="1" destOrd="0" presId="urn:microsoft.com/office/officeart/2005/8/layout/vList4#1"/>
    <dgm:cxn modelId="{C472AC56-6960-48A8-8AE4-143C038E84FA}" type="presOf" srcId="{82679574-2CEF-4ADE-B26B-B5977AF79F0F}" destId="{4186148C-EABB-4196-976B-A36DB5B30D05}" srcOrd="0" destOrd="0" presId="urn:microsoft.com/office/officeart/2005/8/layout/vList4#1"/>
    <dgm:cxn modelId="{4F22CC2D-6274-45EC-B64B-AE25FD406790}" srcId="{82679574-2CEF-4ADE-B26B-B5977AF79F0F}" destId="{BEFB9944-3BCD-4AE1-87C4-6374A432B882}" srcOrd="2" destOrd="0" parTransId="{7B6F38EB-748B-40CD-9700-2B7BB1E7F360}" sibTransId="{881B6B37-7DBD-408E-BA07-5740CAA62018}"/>
    <dgm:cxn modelId="{1756AFAD-6690-4F37-A69A-9D6C627E29E3}" type="presOf" srcId="{AE790E4A-1BB6-4FF9-BECD-E6AF53A0829D}" destId="{06379098-C449-490F-9B70-F153CC33D14D}" srcOrd="0" destOrd="2" presId="urn:microsoft.com/office/officeart/2005/8/layout/vList4#1"/>
    <dgm:cxn modelId="{E8BD6098-B13B-4D49-A81B-30DEB1FC069C}" srcId="{DAAC01E6-FD6F-44B7-9A23-682BA7CF7375}" destId="{38356D87-6848-40BF-AC4A-B3CC3B754FA6}" srcOrd="0" destOrd="0" parTransId="{B2A89DED-E873-40AA-A9E9-68B319F7CBDD}" sibTransId="{7C802431-3604-4ED4-B9D7-18B5955B9BE1}"/>
    <dgm:cxn modelId="{672130AF-2A96-4E26-B22A-F723F6561169}" type="presOf" srcId="{DAAC01E6-FD6F-44B7-9A23-682BA7CF7375}" destId="{06379098-C449-490F-9B70-F153CC33D14D}" srcOrd="0" destOrd="0" presId="urn:microsoft.com/office/officeart/2005/8/layout/vList4#1"/>
    <dgm:cxn modelId="{7A6356E9-2850-43DD-97DB-C4CAEA6587D6}" srcId="{82679574-2CEF-4ADE-B26B-B5977AF79F0F}" destId="{29FC75F4-886F-464A-B363-0E74409D4A31}" srcOrd="1" destOrd="0" parTransId="{5D454D34-7389-4EE1-9821-7B30D73FB05F}" sibTransId="{642F24F4-292A-4DC5-8A9F-AE2CC4FEC899}"/>
    <dgm:cxn modelId="{37D9495B-5F63-4CE6-8CE9-CCE3AE012638}" type="presOf" srcId="{CCB0BABF-8E0B-4366-B46F-5DEFE661F250}" destId="{CF89CA7C-D40D-4E4A-BC4F-B75C4A6078AD}" srcOrd="1" destOrd="1" presId="urn:microsoft.com/office/officeart/2005/8/layout/vList4#1"/>
    <dgm:cxn modelId="{2C68F814-04F9-4EE5-B3F0-D934064B9786}" srcId="{82679574-2CEF-4ADE-B26B-B5977AF79F0F}" destId="{CCB0BABF-8E0B-4366-B46F-5DEFE661F250}" srcOrd="0" destOrd="0" parTransId="{2C81C5CF-5860-4E7D-BFD8-FB53D149DC09}" sibTransId="{18B46EB3-A3C1-4053-A2B4-3B9F1DCEC07A}"/>
    <dgm:cxn modelId="{49D8EC79-D449-4DDD-A2BF-95656376755E}" type="presOf" srcId="{B163776A-B121-4F7B-A89E-100EE872C104}" destId="{06379098-C449-490F-9B70-F153CC33D14D}" srcOrd="0" destOrd="3" presId="urn:microsoft.com/office/officeart/2005/8/layout/vList4#1"/>
    <dgm:cxn modelId="{0F2E06B2-B27E-40AC-8E2F-C22F77486F58}" srcId="{DAAC01E6-FD6F-44B7-9A23-682BA7CF7375}" destId="{AE790E4A-1BB6-4FF9-BECD-E6AF53A0829D}" srcOrd="1" destOrd="0" parTransId="{4CF753A7-7EA3-40AD-9E0E-0820CCDA2BE2}" sibTransId="{C001B3B5-6553-4E84-8D2C-83594D4CEA92}"/>
    <dgm:cxn modelId="{CCD480CC-6106-4C28-89E2-4AED27E3C174}" type="presOf" srcId="{38356D87-6848-40BF-AC4A-B3CC3B754FA6}" destId="{06379098-C449-490F-9B70-F153CC33D14D}" srcOrd="0" destOrd="1" presId="urn:microsoft.com/office/officeart/2005/8/layout/vList4#1"/>
    <dgm:cxn modelId="{1F9338BC-1F2A-43FF-9AAF-2B48F2EFE86D}" type="presOf" srcId="{29FC75F4-886F-464A-B363-0E74409D4A31}" destId="{4186148C-EABB-4196-976B-A36DB5B30D05}" srcOrd="0" destOrd="2" presId="urn:microsoft.com/office/officeart/2005/8/layout/vList4#1"/>
    <dgm:cxn modelId="{1DB8B7D4-637F-423B-AD7B-E2462D8ED75B}" type="presOf" srcId="{BEFB9944-3BCD-4AE1-87C4-6374A432B882}" destId="{CF89CA7C-D40D-4E4A-BC4F-B75C4A6078AD}" srcOrd="1" destOrd="3" presId="urn:microsoft.com/office/officeart/2005/8/layout/vList4#1"/>
    <dgm:cxn modelId="{5ADA574E-3D62-45D9-8F19-AC6E4BC8D2F5}" type="presOf" srcId="{AE790E4A-1BB6-4FF9-BECD-E6AF53A0829D}" destId="{DE5E3CD0-4838-44D2-A1A3-A4B14390539B}" srcOrd="1" destOrd="2" presId="urn:microsoft.com/office/officeart/2005/8/layout/vList4#1"/>
    <dgm:cxn modelId="{52D715A6-E6DB-4E9E-B479-8279DDDE837D}" type="presParOf" srcId="{D39C3D22-9786-4D40-8AA8-B3AA3217775D}" destId="{15CF18FC-808D-454B-BD11-A5B25329711F}" srcOrd="0" destOrd="0" presId="urn:microsoft.com/office/officeart/2005/8/layout/vList4#1"/>
    <dgm:cxn modelId="{F271218E-5D9B-421F-93F7-AAC5B3FFE58C}" type="presParOf" srcId="{15CF18FC-808D-454B-BD11-A5B25329711F}" destId="{06379098-C449-490F-9B70-F153CC33D14D}" srcOrd="0" destOrd="0" presId="urn:microsoft.com/office/officeart/2005/8/layout/vList4#1"/>
    <dgm:cxn modelId="{FA5DACAA-CDA7-43E1-9791-80160F31FF0B}" type="presParOf" srcId="{15CF18FC-808D-454B-BD11-A5B25329711F}" destId="{83C6AD9D-B583-4450-A68F-F0E35542DFAF}" srcOrd="1" destOrd="0" presId="urn:microsoft.com/office/officeart/2005/8/layout/vList4#1"/>
    <dgm:cxn modelId="{2BBC073D-5F70-497A-A094-7347096D4ECF}" type="presParOf" srcId="{15CF18FC-808D-454B-BD11-A5B25329711F}" destId="{DE5E3CD0-4838-44D2-A1A3-A4B14390539B}" srcOrd="2" destOrd="0" presId="urn:microsoft.com/office/officeart/2005/8/layout/vList4#1"/>
    <dgm:cxn modelId="{E2533381-84A9-4219-B8DA-0088422555AB}" type="presParOf" srcId="{D39C3D22-9786-4D40-8AA8-B3AA3217775D}" destId="{5B43037A-07DA-406E-B436-2208FA97EEE8}" srcOrd="1" destOrd="0" presId="urn:microsoft.com/office/officeart/2005/8/layout/vList4#1"/>
    <dgm:cxn modelId="{857CD812-C5A0-4846-822C-4C42C125A830}" type="presParOf" srcId="{D39C3D22-9786-4D40-8AA8-B3AA3217775D}" destId="{8B853331-68D8-479D-A62F-ABBC04619E67}" srcOrd="2" destOrd="0" presId="urn:microsoft.com/office/officeart/2005/8/layout/vList4#1"/>
    <dgm:cxn modelId="{8F62FAA3-1429-4098-8067-1C5CC8F7EF46}" type="presParOf" srcId="{8B853331-68D8-479D-A62F-ABBC04619E67}" destId="{4186148C-EABB-4196-976B-A36DB5B30D05}" srcOrd="0" destOrd="0" presId="urn:microsoft.com/office/officeart/2005/8/layout/vList4#1"/>
    <dgm:cxn modelId="{EAB8056B-74E6-411D-AF4A-728D06E46AB3}" type="presParOf" srcId="{8B853331-68D8-479D-A62F-ABBC04619E67}" destId="{40CEC7FC-2222-4CF0-AB44-E2CEE8EBBAF7}" srcOrd="1" destOrd="0" presId="urn:microsoft.com/office/officeart/2005/8/layout/vList4#1"/>
    <dgm:cxn modelId="{BC7FE1DD-E055-4F91-A77A-4AC7793A2704}" type="presParOf" srcId="{8B853331-68D8-479D-A62F-ABBC04619E67}" destId="{CF89CA7C-D40D-4E4A-BC4F-B75C4A6078A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5310FD-4D7C-4229-853C-150D1B722AB0}" type="doc">
      <dgm:prSet loTypeId="urn:microsoft.com/office/officeart/2005/8/layout/vList4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vi-VN"/>
        </a:p>
      </dgm:t>
    </dgm:pt>
    <dgm:pt modelId="{DAAC01E6-FD6F-44B7-9A23-682BA7CF7375}">
      <dgm:prSet phldrT="[Text]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Connection</a:t>
          </a:r>
          <a:endParaRPr lang="vi-VN" sz="1600" b="1" dirty="0">
            <a:solidFill>
              <a:schemeClr val="tx1"/>
            </a:solidFill>
          </a:endParaRPr>
        </a:p>
      </dgm:t>
    </dgm:pt>
    <dgm:pt modelId="{D9FE9C87-9A08-44DA-98DD-C073E5F6EE9B}" type="parTrans" cxnId="{391C6038-B680-4D94-BB66-7ADFB46D160E}">
      <dgm:prSet/>
      <dgm:spPr/>
      <dgm:t>
        <a:bodyPr/>
        <a:lstStyle/>
        <a:p>
          <a:endParaRPr lang="vi-VN"/>
        </a:p>
      </dgm:t>
    </dgm:pt>
    <dgm:pt modelId="{836754D2-90AA-4C1B-80B2-D5D982F6B244}" type="sibTrans" cxnId="{391C6038-B680-4D94-BB66-7ADFB46D160E}">
      <dgm:prSet/>
      <dgm:spPr/>
      <dgm:t>
        <a:bodyPr/>
        <a:lstStyle/>
        <a:p>
          <a:endParaRPr lang="vi-VN"/>
        </a:p>
      </dgm:t>
    </dgm:pt>
    <dgm:pt modelId="{38356D87-6848-40BF-AC4A-B3CC3B754FA6}">
      <dgm:prSet phldrT="[Text]" custT="1"/>
      <dgm:spPr/>
      <dgm:t>
        <a:bodyPr/>
        <a:lstStyle/>
        <a:p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Find, connect with Access Point</a:t>
          </a:r>
          <a:endParaRPr lang="vi-VN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89DED-E873-40AA-A9E9-68B319F7CBDD}" type="parTrans" cxnId="{E8BD6098-B13B-4D49-A81B-30DEB1FC069C}">
      <dgm:prSet/>
      <dgm:spPr/>
      <dgm:t>
        <a:bodyPr/>
        <a:lstStyle/>
        <a:p>
          <a:endParaRPr lang="vi-VN"/>
        </a:p>
      </dgm:t>
    </dgm:pt>
    <dgm:pt modelId="{7C802431-3604-4ED4-B9D7-18B5955B9BE1}" type="sibTrans" cxnId="{E8BD6098-B13B-4D49-A81B-30DEB1FC069C}">
      <dgm:prSet/>
      <dgm:spPr/>
      <dgm:t>
        <a:bodyPr/>
        <a:lstStyle/>
        <a:p>
          <a:endParaRPr lang="vi-VN"/>
        </a:p>
      </dgm:t>
    </dgm:pt>
    <dgm:pt modelId="{AE790E4A-1BB6-4FF9-BECD-E6AF53A0829D}">
      <dgm:prSet phldrT="[Text]" custT="1"/>
      <dgm:spPr/>
      <dgm:t>
        <a:bodyPr/>
        <a:lstStyle/>
        <a:p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 add server to connect with PC Client by IP Address and Port</a:t>
          </a:r>
          <a:endParaRPr lang="vi-VN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F753A7-7EA3-40AD-9E0E-0820CCDA2BE2}" type="parTrans" cxnId="{0F2E06B2-B27E-40AC-8E2F-C22F77486F58}">
      <dgm:prSet/>
      <dgm:spPr/>
      <dgm:t>
        <a:bodyPr/>
        <a:lstStyle/>
        <a:p>
          <a:endParaRPr lang="vi-VN"/>
        </a:p>
      </dgm:t>
    </dgm:pt>
    <dgm:pt modelId="{C001B3B5-6553-4E84-8D2C-83594D4CEA92}" type="sibTrans" cxnId="{0F2E06B2-B27E-40AC-8E2F-C22F77486F58}">
      <dgm:prSet/>
      <dgm:spPr/>
      <dgm:t>
        <a:bodyPr/>
        <a:lstStyle/>
        <a:p>
          <a:endParaRPr lang="vi-VN"/>
        </a:p>
      </dgm:t>
    </dgm:pt>
    <dgm:pt modelId="{82679574-2CEF-4ADE-B26B-B5977AF79F0F}">
      <dgm:prSet phldrT="[Text]"/>
      <dgm:spPr/>
      <dgm:t>
        <a:bodyPr/>
        <a:lstStyle/>
        <a:p>
          <a:r>
            <a:rPr lang="en-US" sz="1700" b="1" dirty="0" smtClean="0">
              <a:solidFill>
                <a:schemeClr val="tx1"/>
              </a:solidFill>
            </a:rPr>
            <a:t>Control</a:t>
          </a:r>
          <a:endParaRPr lang="vi-VN" sz="1700" b="1" dirty="0">
            <a:solidFill>
              <a:schemeClr val="tx1"/>
            </a:solidFill>
          </a:endParaRPr>
        </a:p>
      </dgm:t>
    </dgm:pt>
    <dgm:pt modelId="{F6A2BEE9-F082-4E4D-BCB0-19F4C74723CD}" type="parTrans" cxnId="{E0481189-D292-4899-B263-2410E4FB74C8}">
      <dgm:prSet/>
      <dgm:spPr/>
      <dgm:t>
        <a:bodyPr/>
        <a:lstStyle/>
        <a:p>
          <a:endParaRPr lang="vi-VN"/>
        </a:p>
      </dgm:t>
    </dgm:pt>
    <dgm:pt modelId="{B37CA3DA-4EB8-4E0D-ADCB-366642B485A0}" type="sibTrans" cxnId="{E0481189-D292-4899-B263-2410E4FB74C8}">
      <dgm:prSet/>
      <dgm:spPr/>
      <dgm:t>
        <a:bodyPr/>
        <a:lstStyle/>
        <a:p>
          <a:endParaRPr lang="vi-VN"/>
        </a:p>
      </dgm:t>
    </dgm:pt>
    <dgm:pt modelId="{CCB0BABF-8E0B-4366-B46F-5DEFE661F250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 can play, pause, next, previous, fullscreen song in list</a:t>
          </a:r>
          <a:endParaRPr lang="vi-VN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81C5CF-5860-4E7D-BFD8-FB53D149DC09}" type="parTrans" cxnId="{2C68F814-04F9-4EE5-B3F0-D934064B9786}">
      <dgm:prSet/>
      <dgm:spPr/>
      <dgm:t>
        <a:bodyPr/>
        <a:lstStyle/>
        <a:p>
          <a:endParaRPr lang="vi-VN"/>
        </a:p>
      </dgm:t>
    </dgm:pt>
    <dgm:pt modelId="{18B46EB3-A3C1-4053-A2B4-3B9F1DCEC07A}" type="sibTrans" cxnId="{2C68F814-04F9-4EE5-B3F0-D934064B9786}">
      <dgm:prSet/>
      <dgm:spPr/>
      <dgm:t>
        <a:bodyPr/>
        <a:lstStyle/>
        <a:p>
          <a:endParaRPr lang="vi-VN"/>
        </a:p>
      </dgm:t>
    </dgm:pt>
    <dgm:pt modelId="{D68ABB65-03E9-4DEB-9866-6072EB94D3EC}">
      <dgm:prSet phldrT="[Text]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Search</a:t>
          </a:r>
          <a:endParaRPr lang="vi-VN" sz="1600" b="1" dirty="0">
            <a:solidFill>
              <a:schemeClr val="tx1"/>
            </a:solidFill>
          </a:endParaRPr>
        </a:p>
      </dgm:t>
    </dgm:pt>
    <dgm:pt modelId="{67D0854D-FAF3-4848-8466-9A5FC6CE735E}" type="parTrans" cxnId="{6D36F341-C075-431B-81FA-E3712C81C708}">
      <dgm:prSet/>
      <dgm:spPr/>
      <dgm:t>
        <a:bodyPr/>
        <a:lstStyle/>
        <a:p>
          <a:endParaRPr lang="vi-VN"/>
        </a:p>
      </dgm:t>
    </dgm:pt>
    <dgm:pt modelId="{1CE7F53F-1445-480F-9D34-5A20FDBCB9DE}" type="sibTrans" cxnId="{6D36F341-C075-431B-81FA-E3712C81C708}">
      <dgm:prSet/>
      <dgm:spPr/>
      <dgm:t>
        <a:bodyPr/>
        <a:lstStyle/>
        <a:p>
          <a:endParaRPr lang="vi-VN"/>
        </a:p>
      </dgm:t>
    </dgm:pt>
    <dgm:pt modelId="{3410D3A5-ABE1-4C80-BAA4-BF083101EAFC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View list song is playing</a:t>
          </a:r>
          <a:endParaRPr lang="vi-VN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A3769E-93B5-46EF-9E94-97221BDEF196}" type="parTrans" cxnId="{E4C7935D-11A1-4416-A8E4-5E311EF0AB04}">
      <dgm:prSet/>
      <dgm:spPr/>
      <dgm:t>
        <a:bodyPr/>
        <a:lstStyle/>
        <a:p>
          <a:endParaRPr lang="en-US"/>
        </a:p>
      </dgm:t>
    </dgm:pt>
    <dgm:pt modelId="{67951950-7FE2-48F8-AFAF-7D5373C35D08}" type="sibTrans" cxnId="{E4C7935D-11A1-4416-A8E4-5E311EF0AB04}">
      <dgm:prSet/>
      <dgm:spPr/>
      <dgm:t>
        <a:bodyPr/>
        <a:lstStyle/>
        <a:p>
          <a:endParaRPr lang="en-US"/>
        </a:p>
      </dgm:t>
    </dgm:pt>
    <dgm:pt modelId="{F36C727F-4315-421E-80F1-EC4C6859B06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Searching song on Database by song’s name, lyric or singer</a:t>
          </a:r>
          <a:endParaRPr lang="vi-VN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2337C3-BE73-4195-A405-38E0CE54C839}" type="sibTrans" cxnId="{F598489E-646B-4655-BD49-C12789E5E441}">
      <dgm:prSet/>
      <dgm:spPr/>
      <dgm:t>
        <a:bodyPr/>
        <a:lstStyle/>
        <a:p>
          <a:endParaRPr lang="vi-VN"/>
        </a:p>
      </dgm:t>
    </dgm:pt>
    <dgm:pt modelId="{EF236D26-F5E7-460D-A6F0-3A1488697DF9}" type="parTrans" cxnId="{F598489E-646B-4655-BD49-C12789E5E441}">
      <dgm:prSet/>
      <dgm:spPr/>
      <dgm:t>
        <a:bodyPr/>
        <a:lstStyle/>
        <a:p>
          <a:endParaRPr lang="vi-VN"/>
        </a:p>
      </dgm:t>
    </dgm:pt>
    <dgm:pt modelId="{DFB6BE82-4BDA-45AE-91D9-F08B6387850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Play a song in this list</a:t>
          </a:r>
          <a:endParaRPr lang="vi-VN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2591BF-21BA-46E0-ABA0-81A617CF510C}" type="parTrans" cxnId="{6A5DA75D-73F3-4E86-91DB-6C5F6AEA2455}">
      <dgm:prSet/>
      <dgm:spPr/>
      <dgm:t>
        <a:bodyPr/>
        <a:lstStyle/>
        <a:p>
          <a:endParaRPr lang="en-US"/>
        </a:p>
      </dgm:t>
    </dgm:pt>
    <dgm:pt modelId="{DE0EF80F-F335-4314-A714-AEF144572098}" type="sibTrans" cxnId="{6A5DA75D-73F3-4E86-91DB-6C5F6AEA2455}">
      <dgm:prSet/>
      <dgm:spPr/>
      <dgm:t>
        <a:bodyPr/>
        <a:lstStyle/>
        <a:p>
          <a:endParaRPr lang="en-US"/>
        </a:p>
      </dgm:t>
    </dgm:pt>
    <dgm:pt modelId="{29A210CD-B3AE-4657-9512-8BC4E2E9751F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Play suggest list </a:t>
          </a:r>
          <a:endParaRPr lang="vi-VN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0BDF22-F118-4D98-899E-16CEC8307D77}" type="parTrans" cxnId="{1682A8D9-ABBC-4EF6-861B-DD10FA13A20C}">
      <dgm:prSet/>
      <dgm:spPr/>
      <dgm:t>
        <a:bodyPr/>
        <a:lstStyle/>
        <a:p>
          <a:endParaRPr lang="en-US"/>
        </a:p>
      </dgm:t>
    </dgm:pt>
    <dgm:pt modelId="{35A7F1A7-C430-4F6E-B263-FE1CD477C15E}" type="sibTrans" cxnId="{1682A8D9-ABBC-4EF6-861B-DD10FA13A20C}">
      <dgm:prSet/>
      <dgm:spPr/>
      <dgm:t>
        <a:bodyPr/>
        <a:lstStyle/>
        <a:p>
          <a:endParaRPr lang="en-US"/>
        </a:p>
      </dgm:t>
    </dgm:pt>
    <dgm:pt modelId="{A80D9BB9-6BCE-4D0F-8A47-9B94AE9576FE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 song into favorite list</a:t>
          </a:r>
          <a:endParaRPr lang="vi-VN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9DE7E7-C95A-4ED7-A92A-DE60B9CE8D1E}" type="parTrans" cxnId="{D2230A30-899D-456D-A497-D3619BB84D7F}">
      <dgm:prSet/>
      <dgm:spPr/>
      <dgm:t>
        <a:bodyPr/>
        <a:lstStyle/>
        <a:p>
          <a:endParaRPr lang="en-US"/>
        </a:p>
      </dgm:t>
    </dgm:pt>
    <dgm:pt modelId="{E33F15E2-6FDE-4689-BDFD-2044DC4C1CC6}" type="sibTrans" cxnId="{D2230A30-899D-456D-A497-D3619BB84D7F}">
      <dgm:prSet/>
      <dgm:spPr/>
      <dgm:t>
        <a:bodyPr/>
        <a:lstStyle/>
        <a:p>
          <a:endParaRPr lang="en-US"/>
        </a:p>
      </dgm:t>
    </dgm:pt>
    <dgm:pt modelId="{322ABC50-480F-4F57-8CC9-B5F75041BE5F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 volume</a:t>
          </a:r>
          <a:endParaRPr lang="vi-VN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2E8E33-39F1-4DF4-9C00-8F16BB3A9DC5}" type="parTrans" cxnId="{41E91A36-509B-485C-B417-D2480CF88A42}">
      <dgm:prSet/>
      <dgm:spPr/>
      <dgm:t>
        <a:bodyPr/>
        <a:lstStyle/>
        <a:p>
          <a:endParaRPr lang="en-US"/>
        </a:p>
      </dgm:t>
    </dgm:pt>
    <dgm:pt modelId="{62D59FBF-194B-4709-9874-0A6E7DDB8764}" type="sibTrans" cxnId="{41E91A36-509B-485C-B417-D2480CF88A42}">
      <dgm:prSet/>
      <dgm:spPr/>
      <dgm:t>
        <a:bodyPr/>
        <a:lstStyle/>
        <a:p>
          <a:endParaRPr lang="en-US"/>
        </a:p>
      </dgm:t>
    </dgm:pt>
    <dgm:pt modelId="{C7277C8A-67A3-40B5-B9DD-2F3DE2E2C7CD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Seek</a:t>
          </a:r>
          <a:endParaRPr lang="vi-VN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567513-023B-42FB-A292-8F1F21A90E37}" type="parTrans" cxnId="{936C8D93-9D75-45A7-BED0-9D6EB54740E1}">
      <dgm:prSet/>
      <dgm:spPr/>
      <dgm:t>
        <a:bodyPr/>
        <a:lstStyle/>
        <a:p>
          <a:endParaRPr lang="en-US"/>
        </a:p>
      </dgm:t>
    </dgm:pt>
    <dgm:pt modelId="{FA537072-530E-48B6-9C28-24E040ED221A}" type="sibTrans" cxnId="{936C8D93-9D75-45A7-BED0-9D6EB54740E1}">
      <dgm:prSet/>
      <dgm:spPr/>
      <dgm:t>
        <a:bodyPr/>
        <a:lstStyle/>
        <a:p>
          <a:endParaRPr lang="en-US"/>
        </a:p>
      </dgm:t>
    </dgm:pt>
    <dgm:pt modelId="{D39C3D22-9786-4D40-8AA8-B3AA3217775D}" type="pres">
      <dgm:prSet presAssocID="{F85310FD-4D7C-4229-853C-150D1B722A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F18FC-808D-454B-BD11-A5B25329711F}" type="pres">
      <dgm:prSet presAssocID="{DAAC01E6-FD6F-44B7-9A23-682BA7CF7375}" presName="comp" presStyleCnt="0"/>
      <dgm:spPr/>
    </dgm:pt>
    <dgm:pt modelId="{06379098-C449-490F-9B70-F153CC33D14D}" type="pres">
      <dgm:prSet presAssocID="{DAAC01E6-FD6F-44B7-9A23-682BA7CF7375}" presName="box" presStyleLbl="node1" presStyleIdx="0" presStyleCnt="3"/>
      <dgm:spPr/>
      <dgm:t>
        <a:bodyPr/>
        <a:lstStyle/>
        <a:p>
          <a:endParaRPr lang="vi-VN"/>
        </a:p>
      </dgm:t>
    </dgm:pt>
    <dgm:pt modelId="{83C6AD9D-B583-4450-A68F-F0E35542DFAF}" type="pres">
      <dgm:prSet presAssocID="{DAAC01E6-FD6F-44B7-9A23-682BA7CF7375}" presName="img" presStyleLbl="fgImgPlace1" presStyleIdx="0" presStyleCnt="3" custScaleX="46071" custScaleY="67078" custLinFactNeighborX="-6529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DE5E3CD0-4838-44D2-A1A3-A4B14390539B}" type="pres">
      <dgm:prSet presAssocID="{DAAC01E6-FD6F-44B7-9A23-682BA7CF737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B43037A-07DA-406E-B436-2208FA97EEE8}" type="pres">
      <dgm:prSet presAssocID="{836754D2-90AA-4C1B-80B2-D5D982F6B244}" presName="spacer" presStyleCnt="0"/>
      <dgm:spPr/>
    </dgm:pt>
    <dgm:pt modelId="{8B853331-68D8-479D-A62F-ABBC04619E67}" type="pres">
      <dgm:prSet presAssocID="{82679574-2CEF-4ADE-B26B-B5977AF79F0F}" presName="comp" presStyleCnt="0"/>
      <dgm:spPr/>
    </dgm:pt>
    <dgm:pt modelId="{4186148C-EABB-4196-976B-A36DB5B30D05}" type="pres">
      <dgm:prSet presAssocID="{82679574-2CEF-4ADE-B26B-B5977AF79F0F}" presName="box" presStyleLbl="node1" presStyleIdx="1" presStyleCnt="3" custScaleX="98923" custScaleY="152335"/>
      <dgm:spPr/>
      <dgm:t>
        <a:bodyPr/>
        <a:lstStyle/>
        <a:p>
          <a:endParaRPr lang="vi-VN"/>
        </a:p>
      </dgm:t>
    </dgm:pt>
    <dgm:pt modelId="{40CEC7FC-2222-4CF0-AB44-E2CEE8EBBAF7}" type="pres">
      <dgm:prSet presAssocID="{82679574-2CEF-4ADE-B26B-B5977AF79F0F}" presName="img" presStyleLbl="fgImgPlace1" presStyleIdx="1" presStyleCnt="3" custScaleX="65198" custScaleY="897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CF89CA7C-D40D-4E4A-BC4F-B75C4A6078AD}" type="pres">
      <dgm:prSet presAssocID="{82679574-2CEF-4ADE-B26B-B5977AF79F0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16B16C0-A3F6-4C3C-9B24-7083E585AE51}" type="pres">
      <dgm:prSet presAssocID="{B37CA3DA-4EB8-4E0D-ADCB-366642B485A0}" presName="spacer" presStyleCnt="0"/>
      <dgm:spPr/>
    </dgm:pt>
    <dgm:pt modelId="{179455A1-768F-48A3-BF07-FC201FDC0ED6}" type="pres">
      <dgm:prSet presAssocID="{D68ABB65-03E9-4DEB-9866-6072EB94D3EC}" presName="comp" presStyleCnt="0"/>
      <dgm:spPr/>
    </dgm:pt>
    <dgm:pt modelId="{CC53F256-9202-41A6-8F88-693D485CFE67}" type="pres">
      <dgm:prSet presAssocID="{D68ABB65-03E9-4DEB-9866-6072EB94D3EC}" presName="box" presStyleLbl="node1" presStyleIdx="2" presStyleCnt="3"/>
      <dgm:spPr/>
      <dgm:t>
        <a:bodyPr/>
        <a:lstStyle/>
        <a:p>
          <a:endParaRPr lang="vi-VN"/>
        </a:p>
      </dgm:t>
    </dgm:pt>
    <dgm:pt modelId="{AD3F7462-F03B-47D7-A0F5-8EC9E92791EE}" type="pres">
      <dgm:prSet presAssocID="{D68ABB65-03E9-4DEB-9866-6072EB94D3EC}" presName="img" presStyleLbl="fgImgPlace1" presStyleIdx="2" presStyleCnt="3" custScaleX="55634" custScaleY="72766" custLinFactNeighborX="-6529" custLinFactNeighborY="36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4BA997A2-6860-466F-A43B-004C2927FAA2}" type="pres">
      <dgm:prSet presAssocID="{D68ABB65-03E9-4DEB-9866-6072EB94D3E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86C5C06C-B18E-4B6C-93D9-05B6004BB84E}" type="presOf" srcId="{38356D87-6848-40BF-AC4A-B3CC3B754FA6}" destId="{DE5E3CD0-4838-44D2-A1A3-A4B14390539B}" srcOrd="1" destOrd="1" presId="urn:microsoft.com/office/officeart/2005/8/layout/vList4#1"/>
    <dgm:cxn modelId="{859BE739-E1A2-4B89-91D5-93DF49E5628E}" type="presOf" srcId="{DFB6BE82-4BDA-45AE-91D9-F08B63878505}" destId="{CC53F256-9202-41A6-8F88-693D485CFE67}" srcOrd="0" destOrd="2" presId="urn:microsoft.com/office/officeart/2005/8/layout/vList4#1"/>
    <dgm:cxn modelId="{D7911BC1-B760-4AE1-9485-C1CD373E466E}" type="presOf" srcId="{322ABC50-480F-4F57-8CC9-B5F75041BE5F}" destId="{CF89CA7C-D40D-4E4A-BC4F-B75C4A6078AD}" srcOrd="1" destOrd="4" presId="urn:microsoft.com/office/officeart/2005/8/layout/vList4#1"/>
    <dgm:cxn modelId="{1682A8D9-ABBC-4EF6-861B-DD10FA13A20C}" srcId="{82679574-2CEF-4ADE-B26B-B5977AF79F0F}" destId="{29A210CD-B3AE-4657-9512-8BC4E2E9751F}" srcOrd="2" destOrd="0" parTransId="{ED0BDF22-F118-4D98-899E-16CEC8307D77}" sibTransId="{35A7F1A7-C430-4F6E-B263-FE1CD477C15E}"/>
    <dgm:cxn modelId="{8AF311AE-C343-415A-BBAA-415AA7BA92DF}" type="presOf" srcId="{AE790E4A-1BB6-4FF9-BECD-E6AF53A0829D}" destId="{DE5E3CD0-4838-44D2-A1A3-A4B14390539B}" srcOrd="1" destOrd="2" presId="urn:microsoft.com/office/officeart/2005/8/layout/vList4#1"/>
    <dgm:cxn modelId="{D2230A30-899D-456D-A497-D3619BB84D7F}" srcId="{D68ABB65-03E9-4DEB-9866-6072EB94D3EC}" destId="{A80D9BB9-6BCE-4D0F-8A47-9B94AE9576FE}" srcOrd="2" destOrd="0" parTransId="{029DE7E7-C95A-4ED7-A92A-DE60B9CE8D1E}" sibTransId="{E33F15E2-6FDE-4689-BDFD-2044DC4C1CC6}"/>
    <dgm:cxn modelId="{A0995666-7D9A-4CE6-9EA9-F526590756E9}" type="presOf" srcId="{AE790E4A-1BB6-4FF9-BECD-E6AF53A0829D}" destId="{06379098-C449-490F-9B70-F153CC33D14D}" srcOrd="0" destOrd="2" presId="urn:microsoft.com/office/officeart/2005/8/layout/vList4#1"/>
    <dgm:cxn modelId="{E0481189-D292-4899-B263-2410E4FB74C8}" srcId="{F85310FD-4D7C-4229-853C-150D1B722AB0}" destId="{82679574-2CEF-4ADE-B26B-B5977AF79F0F}" srcOrd="1" destOrd="0" parTransId="{F6A2BEE9-F082-4E4D-BCB0-19F4C74723CD}" sibTransId="{B37CA3DA-4EB8-4E0D-ADCB-366642B485A0}"/>
    <dgm:cxn modelId="{E8BD6098-B13B-4D49-A81B-30DEB1FC069C}" srcId="{DAAC01E6-FD6F-44B7-9A23-682BA7CF7375}" destId="{38356D87-6848-40BF-AC4A-B3CC3B754FA6}" srcOrd="0" destOrd="0" parTransId="{B2A89DED-E873-40AA-A9E9-68B319F7CBDD}" sibTransId="{7C802431-3604-4ED4-B9D7-18B5955B9BE1}"/>
    <dgm:cxn modelId="{4FD8CEB2-37E0-49B5-943C-8B310D38EA0A}" type="presOf" srcId="{F85310FD-4D7C-4229-853C-150D1B722AB0}" destId="{D39C3D22-9786-4D40-8AA8-B3AA3217775D}" srcOrd="0" destOrd="0" presId="urn:microsoft.com/office/officeart/2005/8/layout/vList4#1"/>
    <dgm:cxn modelId="{3DF5152F-3026-4D58-A8BF-8C6A21CEFA41}" type="presOf" srcId="{3410D3A5-ABE1-4C80-BAA4-BF083101EAFC}" destId="{4186148C-EABB-4196-976B-A36DB5B30D05}" srcOrd="0" destOrd="2" presId="urn:microsoft.com/office/officeart/2005/8/layout/vList4#1"/>
    <dgm:cxn modelId="{391C6038-B680-4D94-BB66-7ADFB46D160E}" srcId="{F85310FD-4D7C-4229-853C-150D1B722AB0}" destId="{DAAC01E6-FD6F-44B7-9A23-682BA7CF7375}" srcOrd="0" destOrd="0" parTransId="{D9FE9C87-9A08-44DA-98DD-C073E5F6EE9B}" sibTransId="{836754D2-90AA-4C1B-80B2-D5D982F6B244}"/>
    <dgm:cxn modelId="{5223EC0F-EDC9-468A-ADA9-AF3FBA9D2A31}" type="presOf" srcId="{322ABC50-480F-4F57-8CC9-B5F75041BE5F}" destId="{4186148C-EABB-4196-976B-A36DB5B30D05}" srcOrd="0" destOrd="4" presId="urn:microsoft.com/office/officeart/2005/8/layout/vList4#1"/>
    <dgm:cxn modelId="{4B10AF70-8F97-4297-84D6-E2DD226980ED}" type="presOf" srcId="{82679574-2CEF-4ADE-B26B-B5977AF79F0F}" destId="{4186148C-EABB-4196-976B-A36DB5B30D05}" srcOrd="0" destOrd="0" presId="urn:microsoft.com/office/officeart/2005/8/layout/vList4#1"/>
    <dgm:cxn modelId="{46B28AF3-91FD-4363-A151-F0F0D3618EBF}" type="presOf" srcId="{CCB0BABF-8E0B-4366-B46F-5DEFE661F250}" destId="{4186148C-EABB-4196-976B-A36DB5B30D05}" srcOrd="0" destOrd="1" presId="urn:microsoft.com/office/officeart/2005/8/layout/vList4#1"/>
    <dgm:cxn modelId="{6D36F341-C075-431B-81FA-E3712C81C708}" srcId="{F85310FD-4D7C-4229-853C-150D1B722AB0}" destId="{D68ABB65-03E9-4DEB-9866-6072EB94D3EC}" srcOrd="2" destOrd="0" parTransId="{67D0854D-FAF3-4848-8466-9A5FC6CE735E}" sibTransId="{1CE7F53F-1445-480F-9D34-5A20FDBCB9DE}"/>
    <dgm:cxn modelId="{26F4C0C7-ECC6-4AF0-BA09-F6C3C9DA06B2}" type="presOf" srcId="{CCB0BABF-8E0B-4366-B46F-5DEFE661F250}" destId="{CF89CA7C-D40D-4E4A-BC4F-B75C4A6078AD}" srcOrd="1" destOrd="1" presId="urn:microsoft.com/office/officeart/2005/8/layout/vList4#1"/>
    <dgm:cxn modelId="{C01EFE35-3BC7-4942-960E-FEE5948C1634}" type="presOf" srcId="{DAAC01E6-FD6F-44B7-9A23-682BA7CF7375}" destId="{06379098-C449-490F-9B70-F153CC33D14D}" srcOrd="0" destOrd="0" presId="urn:microsoft.com/office/officeart/2005/8/layout/vList4#1"/>
    <dgm:cxn modelId="{EDCA486C-FC26-496B-B266-0E555F4E6824}" type="presOf" srcId="{82679574-2CEF-4ADE-B26B-B5977AF79F0F}" destId="{CF89CA7C-D40D-4E4A-BC4F-B75C4A6078AD}" srcOrd="1" destOrd="0" presId="urn:microsoft.com/office/officeart/2005/8/layout/vList4#1"/>
    <dgm:cxn modelId="{592560C0-DAD8-46AB-895D-8F61C3454643}" type="presOf" srcId="{F36C727F-4315-421E-80F1-EC4C6859B068}" destId="{4BA997A2-6860-466F-A43B-004C2927FAA2}" srcOrd="1" destOrd="1" presId="urn:microsoft.com/office/officeart/2005/8/layout/vList4#1"/>
    <dgm:cxn modelId="{D94D9B7E-EEF1-4E65-9A5B-514F8137DC53}" type="presOf" srcId="{D68ABB65-03E9-4DEB-9866-6072EB94D3EC}" destId="{CC53F256-9202-41A6-8F88-693D485CFE67}" srcOrd="0" destOrd="0" presId="urn:microsoft.com/office/officeart/2005/8/layout/vList4#1"/>
    <dgm:cxn modelId="{26D52A24-5AED-44EE-851F-78ED95E4F36B}" type="presOf" srcId="{DFB6BE82-4BDA-45AE-91D9-F08B63878505}" destId="{4BA997A2-6860-466F-A43B-004C2927FAA2}" srcOrd="1" destOrd="2" presId="urn:microsoft.com/office/officeart/2005/8/layout/vList4#1"/>
    <dgm:cxn modelId="{BFBF1FDD-9AF0-405A-8129-9633BF9494B2}" type="presOf" srcId="{29A210CD-B3AE-4657-9512-8BC4E2E9751F}" destId="{CF89CA7C-D40D-4E4A-BC4F-B75C4A6078AD}" srcOrd="1" destOrd="3" presId="urn:microsoft.com/office/officeart/2005/8/layout/vList4#1"/>
    <dgm:cxn modelId="{C0FD940E-1AFC-4D68-A433-A2B16F7FD463}" type="presOf" srcId="{F36C727F-4315-421E-80F1-EC4C6859B068}" destId="{CC53F256-9202-41A6-8F88-693D485CFE67}" srcOrd="0" destOrd="1" presId="urn:microsoft.com/office/officeart/2005/8/layout/vList4#1"/>
    <dgm:cxn modelId="{6A5DA75D-73F3-4E86-91DB-6C5F6AEA2455}" srcId="{D68ABB65-03E9-4DEB-9866-6072EB94D3EC}" destId="{DFB6BE82-4BDA-45AE-91D9-F08B63878505}" srcOrd="1" destOrd="0" parTransId="{B72591BF-21BA-46E0-ABA0-81A617CF510C}" sibTransId="{DE0EF80F-F335-4314-A714-AEF144572098}"/>
    <dgm:cxn modelId="{2C68F814-04F9-4EE5-B3F0-D934064B9786}" srcId="{82679574-2CEF-4ADE-B26B-B5977AF79F0F}" destId="{CCB0BABF-8E0B-4366-B46F-5DEFE661F250}" srcOrd="0" destOrd="0" parTransId="{2C81C5CF-5860-4E7D-BFD8-FB53D149DC09}" sibTransId="{18B46EB3-A3C1-4053-A2B4-3B9F1DCEC07A}"/>
    <dgm:cxn modelId="{B48B821A-8582-4FB8-BEFA-1276A19BB765}" type="presOf" srcId="{C7277C8A-67A3-40B5-B9DD-2F3DE2E2C7CD}" destId="{4186148C-EABB-4196-976B-A36DB5B30D05}" srcOrd="0" destOrd="5" presId="urn:microsoft.com/office/officeart/2005/8/layout/vList4#1"/>
    <dgm:cxn modelId="{CDC99744-8C6C-4824-BC60-9A225764E399}" type="presOf" srcId="{A80D9BB9-6BCE-4D0F-8A47-9B94AE9576FE}" destId="{4BA997A2-6860-466F-A43B-004C2927FAA2}" srcOrd="1" destOrd="3" presId="urn:microsoft.com/office/officeart/2005/8/layout/vList4#1"/>
    <dgm:cxn modelId="{936C8D93-9D75-45A7-BED0-9D6EB54740E1}" srcId="{82679574-2CEF-4ADE-B26B-B5977AF79F0F}" destId="{C7277C8A-67A3-40B5-B9DD-2F3DE2E2C7CD}" srcOrd="4" destOrd="0" parTransId="{1E567513-023B-42FB-A292-8F1F21A90E37}" sibTransId="{FA537072-530E-48B6-9C28-24E040ED221A}"/>
    <dgm:cxn modelId="{1DB30D96-07E7-47F2-8B4B-A63B3894D394}" type="presOf" srcId="{A80D9BB9-6BCE-4D0F-8A47-9B94AE9576FE}" destId="{CC53F256-9202-41A6-8F88-693D485CFE67}" srcOrd="0" destOrd="3" presId="urn:microsoft.com/office/officeart/2005/8/layout/vList4#1"/>
    <dgm:cxn modelId="{F45C43D3-6866-44C9-BFE4-D540A5B4B261}" type="presOf" srcId="{C7277C8A-67A3-40B5-B9DD-2F3DE2E2C7CD}" destId="{CF89CA7C-D40D-4E4A-BC4F-B75C4A6078AD}" srcOrd="1" destOrd="5" presId="urn:microsoft.com/office/officeart/2005/8/layout/vList4#1"/>
    <dgm:cxn modelId="{C2906E42-679C-4386-8CEE-4C0EAD1C26AA}" type="presOf" srcId="{38356D87-6848-40BF-AC4A-B3CC3B754FA6}" destId="{06379098-C449-490F-9B70-F153CC33D14D}" srcOrd="0" destOrd="1" presId="urn:microsoft.com/office/officeart/2005/8/layout/vList4#1"/>
    <dgm:cxn modelId="{E4C7935D-11A1-4416-A8E4-5E311EF0AB04}" srcId="{82679574-2CEF-4ADE-B26B-B5977AF79F0F}" destId="{3410D3A5-ABE1-4C80-BAA4-BF083101EAFC}" srcOrd="1" destOrd="0" parTransId="{70A3769E-93B5-46EF-9E94-97221BDEF196}" sibTransId="{67951950-7FE2-48F8-AFAF-7D5373C35D08}"/>
    <dgm:cxn modelId="{0F2E06B2-B27E-40AC-8E2F-C22F77486F58}" srcId="{DAAC01E6-FD6F-44B7-9A23-682BA7CF7375}" destId="{AE790E4A-1BB6-4FF9-BECD-E6AF53A0829D}" srcOrd="1" destOrd="0" parTransId="{4CF753A7-7EA3-40AD-9E0E-0820CCDA2BE2}" sibTransId="{C001B3B5-6553-4E84-8D2C-83594D4CEA92}"/>
    <dgm:cxn modelId="{ACCA47FA-A3EC-4AA3-9D80-1E686E5ACA6B}" type="presOf" srcId="{D68ABB65-03E9-4DEB-9866-6072EB94D3EC}" destId="{4BA997A2-6860-466F-A43B-004C2927FAA2}" srcOrd="1" destOrd="0" presId="urn:microsoft.com/office/officeart/2005/8/layout/vList4#1"/>
    <dgm:cxn modelId="{D805D94C-117A-45D2-94C2-90A609114789}" type="presOf" srcId="{DAAC01E6-FD6F-44B7-9A23-682BA7CF7375}" destId="{DE5E3CD0-4838-44D2-A1A3-A4B14390539B}" srcOrd="1" destOrd="0" presId="urn:microsoft.com/office/officeart/2005/8/layout/vList4#1"/>
    <dgm:cxn modelId="{091C8613-9C15-47A2-AA05-8EAD266C0FA9}" type="presOf" srcId="{3410D3A5-ABE1-4C80-BAA4-BF083101EAFC}" destId="{CF89CA7C-D40D-4E4A-BC4F-B75C4A6078AD}" srcOrd="1" destOrd="2" presId="urn:microsoft.com/office/officeart/2005/8/layout/vList4#1"/>
    <dgm:cxn modelId="{F598489E-646B-4655-BD49-C12789E5E441}" srcId="{D68ABB65-03E9-4DEB-9866-6072EB94D3EC}" destId="{F36C727F-4315-421E-80F1-EC4C6859B068}" srcOrd="0" destOrd="0" parTransId="{EF236D26-F5E7-460D-A6F0-3A1488697DF9}" sibTransId="{552337C3-BE73-4195-A405-38E0CE54C839}"/>
    <dgm:cxn modelId="{41E91A36-509B-485C-B417-D2480CF88A42}" srcId="{82679574-2CEF-4ADE-B26B-B5977AF79F0F}" destId="{322ABC50-480F-4F57-8CC9-B5F75041BE5F}" srcOrd="3" destOrd="0" parTransId="{592E8E33-39F1-4DF4-9C00-8F16BB3A9DC5}" sibTransId="{62D59FBF-194B-4709-9874-0A6E7DDB8764}"/>
    <dgm:cxn modelId="{2FBBB8AB-37AB-40CD-AD1A-E62D6F00F61C}" type="presOf" srcId="{29A210CD-B3AE-4657-9512-8BC4E2E9751F}" destId="{4186148C-EABB-4196-976B-A36DB5B30D05}" srcOrd="0" destOrd="3" presId="urn:microsoft.com/office/officeart/2005/8/layout/vList4#1"/>
    <dgm:cxn modelId="{60C425BE-B7B0-4A0A-9B92-88D4742A9663}" type="presParOf" srcId="{D39C3D22-9786-4D40-8AA8-B3AA3217775D}" destId="{15CF18FC-808D-454B-BD11-A5B25329711F}" srcOrd="0" destOrd="0" presId="urn:microsoft.com/office/officeart/2005/8/layout/vList4#1"/>
    <dgm:cxn modelId="{D6384EC9-9A73-4D9E-92D1-D8AB7B88E19C}" type="presParOf" srcId="{15CF18FC-808D-454B-BD11-A5B25329711F}" destId="{06379098-C449-490F-9B70-F153CC33D14D}" srcOrd="0" destOrd="0" presId="urn:microsoft.com/office/officeart/2005/8/layout/vList4#1"/>
    <dgm:cxn modelId="{F30CCFD4-6B2D-4FEF-86CD-7AE3AF6D564A}" type="presParOf" srcId="{15CF18FC-808D-454B-BD11-A5B25329711F}" destId="{83C6AD9D-B583-4450-A68F-F0E35542DFAF}" srcOrd="1" destOrd="0" presId="urn:microsoft.com/office/officeart/2005/8/layout/vList4#1"/>
    <dgm:cxn modelId="{90457179-51BA-498E-84E3-DBA40EE584D3}" type="presParOf" srcId="{15CF18FC-808D-454B-BD11-A5B25329711F}" destId="{DE5E3CD0-4838-44D2-A1A3-A4B14390539B}" srcOrd="2" destOrd="0" presId="urn:microsoft.com/office/officeart/2005/8/layout/vList4#1"/>
    <dgm:cxn modelId="{7DFCCF14-F202-427F-8E83-2200222F87E2}" type="presParOf" srcId="{D39C3D22-9786-4D40-8AA8-B3AA3217775D}" destId="{5B43037A-07DA-406E-B436-2208FA97EEE8}" srcOrd="1" destOrd="0" presId="urn:microsoft.com/office/officeart/2005/8/layout/vList4#1"/>
    <dgm:cxn modelId="{2B5F55BF-4018-4475-902C-9E88E243C498}" type="presParOf" srcId="{D39C3D22-9786-4D40-8AA8-B3AA3217775D}" destId="{8B853331-68D8-479D-A62F-ABBC04619E67}" srcOrd="2" destOrd="0" presId="urn:microsoft.com/office/officeart/2005/8/layout/vList4#1"/>
    <dgm:cxn modelId="{F47D899A-473F-457A-9DE3-B3A29DBD5271}" type="presParOf" srcId="{8B853331-68D8-479D-A62F-ABBC04619E67}" destId="{4186148C-EABB-4196-976B-A36DB5B30D05}" srcOrd="0" destOrd="0" presId="urn:microsoft.com/office/officeart/2005/8/layout/vList4#1"/>
    <dgm:cxn modelId="{33392820-E776-4936-B55D-7C9011CF26A2}" type="presParOf" srcId="{8B853331-68D8-479D-A62F-ABBC04619E67}" destId="{40CEC7FC-2222-4CF0-AB44-E2CEE8EBBAF7}" srcOrd="1" destOrd="0" presId="urn:microsoft.com/office/officeart/2005/8/layout/vList4#1"/>
    <dgm:cxn modelId="{539E6183-A27E-4BB3-AEBC-E863AE720909}" type="presParOf" srcId="{8B853331-68D8-479D-A62F-ABBC04619E67}" destId="{CF89CA7C-D40D-4E4A-BC4F-B75C4A6078AD}" srcOrd="2" destOrd="0" presId="urn:microsoft.com/office/officeart/2005/8/layout/vList4#1"/>
    <dgm:cxn modelId="{250A2CFB-3F24-4637-8ED2-B3DA789E105C}" type="presParOf" srcId="{D39C3D22-9786-4D40-8AA8-B3AA3217775D}" destId="{C16B16C0-A3F6-4C3C-9B24-7083E585AE51}" srcOrd="3" destOrd="0" presId="urn:microsoft.com/office/officeart/2005/8/layout/vList4#1"/>
    <dgm:cxn modelId="{63D52B46-A764-4133-8E02-AC095DD49ADE}" type="presParOf" srcId="{D39C3D22-9786-4D40-8AA8-B3AA3217775D}" destId="{179455A1-768F-48A3-BF07-FC201FDC0ED6}" srcOrd="4" destOrd="0" presId="urn:microsoft.com/office/officeart/2005/8/layout/vList4#1"/>
    <dgm:cxn modelId="{6258702E-D25A-405C-8D21-E677A033A59C}" type="presParOf" srcId="{179455A1-768F-48A3-BF07-FC201FDC0ED6}" destId="{CC53F256-9202-41A6-8F88-693D485CFE67}" srcOrd="0" destOrd="0" presId="urn:microsoft.com/office/officeart/2005/8/layout/vList4#1"/>
    <dgm:cxn modelId="{CA7946E2-C48D-41D4-AC2C-68886C9B2A40}" type="presParOf" srcId="{179455A1-768F-48A3-BF07-FC201FDC0ED6}" destId="{AD3F7462-F03B-47D7-A0F5-8EC9E92791EE}" srcOrd="1" destOrd="0" presId="urn:microsoft.com/office/officeart/2005/8/layout/vList4#1"/>
    <dgm:cxn modelId="{9FB9CB89-8DA4-4324-B637-BB4A8A1CDF3A}" type="presParOf" srcId="{179455A1-768F-48A3-BF07-FC201FDC0ED6}" destId="{4BA997A2-6860-466F-A43B-004C2927FAA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590C55-750E-4082-A465-4DE354F3A81C}">
      <dsp:nvSpPr>
        <dsp:cNvPr id="0" name=""/>
        <dsp:cNvSpPr/>
      </dsp:nvSpPr>
      <dsp:spPr>
        <a:xfrm rot="10800000">
          <a:off x="1393384" y="1785"/>
          <a:ext cx="4763262" cy="7744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1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1.PhươngBM (Leader)</a:t>
          </a:r>
          <a:endParaRPr lang="en-US" sz="3200" kern="1200" dirty="0"/>
        </a:p>
      </dsp:txBody>
      <dsp:txXfrm rot="10800000">
        <a:off x="1393384" y="1785"/>
        <a:ext cx="4763262" cy="774460"/>
      </dsp:txXfrm>
    </dsp:sp>
    <dsp:sp modelId="{6BF537F8-2E8B-47D7-928A-2DA28CDE308E}">
      <dsp:nvSpPr>
        <dsp:cNvPr id="0" name=""/>
        <dsp:cNvSpPr/>
      </dsp:nvSpPr>
      <dsp:spPr>
        <a:xfrm>
          <a:off x="1006153" y="1785"/>
          <a:ext cx="774460" cy="7744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F54AA-5C17-4E51-B173-7DBA7B4A9288}">
      <dsp:nvSpPr>
        <dsp:cNvPr id="0" name=""/>
        <dsp:cNvSpPr/>
      </dsp:nvSpPr>
      <dsp:spPr>
        <a:xfrm rot="10800000">
          <a:off x="1393384" y="1007427"/>
          <a:ext cx="4763262" cy="7744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1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2.VinhTD (Vice Leader)</a:t>
          </a:r>
          <a:endParaRPr lang="en-US" sz="3200" kern="1200" dirty="0"/>
        </a:p>
      </dsp:txBody>
      <dsp:txXfrm rot="10800000">
        <a:off x="1393384" y="1007427"/>
        <a:ext cx="4763262" cy="774460"/>
      </dsp:txXfrm>
    </dsp:sp>
    <dsp:sp modelId="{FF25319B-7431-4C31-B12E-135E77F94068}">
      <dsp:nvSpPr>
        <dsp:cNvPr id="0" name=""/>
        <dsp:cNvSpPr/>
      </dsp:nvSpPr>
      <dsp:spPr>
        <a:xfrm>
          <a:off x="1006153" y="1007427"/>
          <a:ext cx="774460" cy="7744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BF7E6-BD24-4534-8E1A-F82DC479E1D4}">
      <dsp:nvSpPr>
        <dsp:cNvPr id="0" name=""/>
        <dsp:cNvSpPr/>
      </dsp:nvSpPr>
      <dsp:spPr>
        <a:xfrm rot="10800000">
          <a:off x="1393384" y="2013069"/>
          <a:ext cx="4763262" cy="7744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1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3.ChungBT (Designer)</a:t>
          </a:r>
          <a:endParaRPr lang="en-US" sz="3200" kern="1200" dirty="0"/>
        </a:p>
      </dsp:txBody>
      <dsp:txXfrm rot="10800000">
        <a:off x="1393384" y="2013069"/>
        <a:ext cx="4763262" cy="774460"/>
      </dsp:txXfrm>
    </dsp:sp>
    <dsp:sp modelId="{03C3A21E-872B-45B5-BA99-443368CCE2DD}">
      <dsp:nvSpPr>
        <dsp:cNvPr id="0" name=""/>
        <dsp:cNvSpPr/>
      </dsp:nvSpPr>
      <dsp:spPr>
        <a:xfrm>
          <a:off x="1006153" y="2013069"/>
          <a:ext cx="774460" cy="7744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C048F-28F2-4ADD-8CD2-140119CA971B}">
      <dsp:nvSpPr>
        <dsp:cNvPr id="0" name=""/>
        <dsp:cNvSpPr/>
      </dsp:nvSpPr>
      <dsp:spPr>
        <a:xfrm rot="10800000">
          <a:off x="1393384" y="3018712"/>
          <a:ext cx="4763262" cy="7744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1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4. NgọcĐM (Developer)</a:t>
          </a:r>
          <a:endParaRPr lang="en-US" sz="3200" kern="1200" dirty="0"/>
        </a:p>
      </dsp:txBody>
      <dsp:txXfrm rot="10800000">
        <a:off x="1393384" y="3018712"/>
        <a:ext cx="4763262" cy="774460"/>
      </dsp:txXfrm>
    </dsp:sp>
    <dsp:sp modelId="{71D0E928-FD3E-46DB-9484-FC58F0DF4772}">
      <dsp:nvSpPr>
        <dsp:cNvPr id="0" name=""/>
        <dsp:cNvSpPr/>
      </dsp:nvSpPr>
      <dsp:spPr>
        <a:xfrm>
          <a:off x="1006153" y="3018712"/>
          <a:ext cx="774460" cy="77446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C4C44-5634-4472-9020-1EF93A3C0E40}">
      <dsp:nvSpPr>
        <dsp:cNvPr id="0" name=""/>
        <dsp:cNvSpPr/>
      </dsp:nvSpPr>
      <dsp:spPr>
        <a:xfrm rot="10800000">
          <a:off x="1393384" y="4024354"/>
          <a:ext cx="4763262" cy="7744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1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5. NgọcDB (Test leader)</a:t>
          </a:r>
          <a:endParaRPr lang="en-US" sz="3200" kern="1200" dirty="0"/>
        </a:p>
      </dsp:txBody>
      <dsp:txXfrm rot="10800000">
        <a:off x="1393384" y="4024354"/>
        <a:ext cx="4763262" cy="774460"/>
      </dsp:txXfrm>
    </dsp:sp>
    <dsp:sp modelId="{6087F5E8-26B4-468E-A744-DEF3021A1E43}">
      <dsp:nvSpPr>
        <dsp:cNvPr id="0" name=""/>
        <dsp:cNvSpPr/>
      </dsp:nvSpPr>
      <dsp:spPr>
        <a:xfrm>
          <a:off x="1006153" y="4024354"/>
          <a:ext cx="774460" cy="77446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58F80-176B-4AAE-9B85-C4FF3E64C7E9}">
      <dsp:nvSpPr>
        <dsp:cNvPr id="0" name=""/>
        <dsp:cNvSpPr/>
      </dsp:nvSpPr>
      <dsp:spPr>
        <a:xfrm>
          <a:off x="0" y="3796978"/>
          <a:ext cx="5867399" cy="4983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6. Demo</a:t>
          </a:r>
          <a:endParaRPr lang="vi-VN" sz="2000" kern="1200" dirty="0">
            <a:latin typeface="Arial" pitchFamily="34" charset="0"/>
            <a:cs typeface="Arial" pitchFamily="34" charset="0"/>
          </a:endParaRPr>
        </a:p>
      </dsp:txBody>
      <dsp:txXfrm>
        <a:off x="0" y="3796978"/>
        <a:ext cx="5867399" cy="498351"/>
      </dsp:txXfrm>
    </dsp:sp>
    <dsp:sp modelId="{0CC0EADA-6C9B-4E82-ACEC-467A36531362}">
      <dsp:nvSpPr>
        <dsp:cNvPr id="0" name=""/>
        <dsp:cNvSpPr/>
      </dsp:nvSpPr>
      <dsp:spPr>
        <a:xfrm rot="10800000">
          <a:off x="0" y="3037989"/>
          <a:ext cx="5867399" cy="76646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5.Result and Conclusions</a:t>
          </a:r>
          <a:endParaRPr lang="vi-VN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3037989"/>
        <a:ext cx="5867399" cy="766464"/>
      </dsp:txXfrm>
    </dsp:sp>
    <dsp:sp modelId="{76D85C7A-03B8-41C5-AF83-7CEC1DCCBB2F}">
      <dsp:nvSpPr>
        <dsp:cNvPr id="0" name=""/>
        <dsp:cNvSpPr/>
      </dsp:nvSpPr>
      <dsp:spPr>
        <a:xfrm rot="10800000">
          <a:off x="0" y="2279000"/>
          <a:ext cx="5867399" cy="76646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4. Implementation</a:t>
          </a:r>
          <a:endParaRPr lang="vi-VN" sz="20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279000"/>
        <a:ext cx="5867399" cy="766464"/>
      </dsp:txXfrm>
    </dsp:sp>
    <dsp:sp modelId="{D1023E74-4799-47CD-95E4-B2C1995BB8EF}">
      <dsp:nvSpPr>
        <dsp:cNvPr id="0" name=""/>
        <dsp:cNvSpPr/>
      </dsp:nvSpPr>
      <dsp:spPr>
        <a:xfrm rot="10800000">
          <a:off x="0" y="1520011"/>
          <a:ext cx="5867399" cy="766464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3. </a:t>
          </a:r>
          <a:r>
            <a:rPr lang="vi-VN" sz="2000" kern="1200" dirty="0" smtClean="0">
              <a:solidFill>
                <a:schemeClr val="tx1"/>
              </a:solidFill>
            </a:rPr>
            <a:t>Requirement Specification</a:t>
          </a:r>
          <a:endParaRPr lang="vi-VN" sz="2000" kern="1200" dirty="0">
            <a:solidFill>
              <a:schemeClr val="tx1"/>
            </a:solidFill>
          </a:endParaRPr>
        </a:p>
      </dsp:txBody>
      <dsp:txXfrm rot="10800000">
        <a:off x="0" y="1520011"/>
        <a:ext cx="5867399" cy="766464"/>
      </dsp:txXfrm>
    </dsp:sp>
    <dsp:sp modelId="{3581D8A0-25C4-47BB-9C32-8BDA72F33B13}">
      <dsp:nvSpPr>
        <dsp:cNvPr id="0" name=""/>
        <dsp:cNvSpPr/>
      </dsp:nvSpPr>
      <dsp:spPr>
        <a:xfrm rot="10800000">
          <a:off x="0" y="761021"/>
          <a:ext cx="5867399" cy="766464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</a:t>
          </a:r>
          <a:r>
            <a:rPr lang="vi-VN" sz="2000" kern="1200" dirty="0" smtClean="0"/>
            <a:t>Project Management</a:t>
          </a:r>
          <a:endParaRPr lang="vi-VN" sz="2000" kern="1200" dirty="0"/>
        </a:p>
      </dsp:txBody>
      <dsp:txXfrm rot="10800000">
        <a:off x="0" y="761021"/>
        <a:ext cx="5867399" cy="766464"/>
      </dsp:txXfrm>
    </dsp:sp>
    <dsp:sp modelId="{1749D0FE-B31A-482A-8A44-7AB256927930}">
      <dsp:nvSpPr>
        <dsp:cNvPr id="0" name=""/>
        <dsp:cNvSpPr/>
      </dsp:nvSpPr>
      <dsp:spPr>
        <a:xfrm rot="10800000">
          <a:off x="0" y="0"/>
          <a:ext cx="5867399" cy="76646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 </a:t>
          </a:r>
          <a:r>
            <a:rPr lang="vi-VN" sz="2000" kern="1200" dirty="0" smtClean="0"/>
            <a:t>Introduction</a:t>
          </a:r>
          <a:endParaRPr lang="vi-VN" sz="2000" kern="1200" dirty="0"/>
        </a:p>
      </dsp:txBody>
      <dsp:txXfrm rot="10800000">
        <a:off x="0" y="0"/>
        <a:ext cx="5867399" cy="7664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99EDDA-2C39-4E9F-8CCD-1F7534D4106A}">
      <dsp:nvSpPr>
        <dsp:cNvPr id="0" name=""/>
        <dsp:cNvSpPr/>
      </dsp:nvSpPr>
      <dsp:spPr>
        <a:xfrm>
          <a:off x="0" y="0"/>
          <a:ext cx="5280660" cy="80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Requirement	</a:t>
          </a:r>
          <a:endParaRPr lang="en-US" sz="3500" kern="1200" dirty="0"/>
        </a:p>
      </dsp:txBody>
      <dsp:txXfrm>
        <a:off x="0" y="0"/>
        <a:ext cx="4360144" cy="809244"/>
      </dsp:txXfrm>
    </dsp:sp>
    <dsp:sp modelId="{51C52A26-29B5-48D9-903F-438CEEC80EDA}">
      <dsp:nvSpPr>
        <dsp:cNvPr id="0" name=""/>
        <dsp:cNvSpPr/>
      </dsp:nvSpPr>
      <dsp:spPr>
        <a:xfrm>
          <a:off x="394335" y="921639"/>
          <a:ext cx="5280660" cy="80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Design</a:t>
          </a:r>
          <a:endParaRPr lang="en-US" sz="3500" kern="1200" dirty="0"/>
        </a:p>
      </dsp:txBody>
      <dsp:txXfrm>
        <a:off x="394335" y="921639"/>
        <a:ext cx="4360316" cy="809244"/>
      </dsp:txXfrm>
    </dsp:sp>
    <dsp:sp modelId="{9E200148-800A-4249-B6B4-C000FFFB4C05}">
      <dsp:nvSpPr>
        <dsp:cNvPr id="0" name=""/>
        <dsp:cNvSpPr/>
      </dsp:nvSpPr>
      <dsp:spPr>
        <a:xfrm>
          <a:off x="788670" y="1843278"/>
          <a:ext cx="5280660" cy="80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Implementation</a:t>
          </a:r>
          <a:endParaRPr lang="en-US" sz="3500" kern="1200" dirty="0"/>
        </a:p>
      </dsp:txBody>
      <dsp:txXfrm>
        <a:off x="788670" y="1843278"/>
        <a:ext cx="4360316" cy="809244"/>
      </dsp:txXfrm>
    </dsp:sp>
    <dsp:sp modelId="{7DE29EB8-29F8-46F0-A2BF-03316C81E0C7}">
      <dsp:nvSpPr>
        <dsp:cNvPr id="0" name=""/>
        <dsp:cNvSpPr/>
      </dsp:nvSpPr>
      <dsp:spPr>
        <a:xfrm>
          <a:off x="1183005" y="2764917"/>
          <a:ext cx="5280660" cy="80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Verification</a:t>
          </a:r>
          <a:endParaRPr lang="en-US" sz="3500" kern="1200" dirty="0"/>
        </a:p>
      </dsp:txBody>
      <dsp:txXfrm>
        <a:off x="1183005" y="2764917"/>
        <a:ext cx="4360316" cy="809244"/>
      </dsp:txXfrm>
    </dsp:sp>
    <dsp:sp modelId="{08B97B4D-332A-4BC6-82AD-F0BAA28E63B8}">
      <dsp:nvSpPr>
        <dsp:cNvPr id="0" name=""/>
        <dsp:cNvSpPr/>
      </dsp:nvSpPr>
      <dsp:spPr>
        <a:xfrm>
          <a:off x="1577340" y="3686556"/>
          <a:ext cx="5280660" cy="80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Maintain</a:t>
          </a:r>
          <a:endParaRPr lang="en-US" sz="3500" kern="1200" dirty="0"/>
        </a:p>
      </dsp:txBody>
      <dsp:txXfrm>
        <a:off x="1577340" y="3686556"/>
        <a:ext cx="4360316" cy="809244"/>
      </dsp:txXfrm>
    </dsp:sp>
    <dsp:sp modelId="{52147E26-5CA1-4A97-99D1-5DADA20CE60E}">
      <dsp:nvSpPr>
        <dsp:cNvPr id="0" name=""/>
        <dsp:cNvSpPr/>
      </dsp:nvSpPr>
      <dsp:spPr>
        <a:xfrm>
          <a:off x="4754651" y="591197"/>
          <a:ext cx="526008" cy="5260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754651" y="591197"/>
        <a:ext cx="526008" cy="526008"/>
      </dsp:txXfrm>
    </dsp:sp>
    <dsp:sp modelId="{64EE5702-F0A0-4046-A4D2-38C85C4C5D4D}">
      <dsp:nvSpPr>
        <dsp:cNvPr id="0" name=""/>
        <dsp:cNvSpPr/>
      </dsp:nvSpPr>
      <dsp:spPr>
        <a:xfrm>
          <a:off x="5148986" y="1512836"/>
          <a:ext cx="526008" cy="5260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48986" y="1512836"/>
        <a:ext cx="526008" cy="526008"/>
      </dsp:txXfrm>
    </dsp:sp>
    <dsp:sp modelId="{11BE1E01-87F6-4431-A017-E7A5D09F4796}">
      <dsp:nvSpPr>
        <dsp:cNvPr id="0" name=""/>
        <dsp:cNvSpPr/>
      </dsp:nvSpPr>
      <dsp:spPr>
        <a:xfrm>
          <a:off x="5543321" y="2420988"/>
          <a:ext cx="526008" cy="5260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543321" y="2420988"/>
        <a:ext cx="526008" cy="526008"/>
      </dsp:txXfrm>
    </dsp:sp>
    <dsp:sp modelId="{E5EEE5A3-2A33-407C-A437-12F7ACAE8DAE}">
      <dsp:nvSpPr>
        <dsp:cNvPr id="0" name=""/>
        <dsp:cNvSpPr/>
      </dsp:nvSpPr>
      <dsp:spPr>
        <a:xfrm>
          <a:off x="5937656" y="3351618"/>
          <a:ext cx="526008" cy="5260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937656" y="3351618"/>
        <a:ext cx="526008" cy="5260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379098-C449-490F-9B70-F153CC33D14D}">
      <dsp:nvSpPr>
        <dsp:cNvPr id="0" name=""/>
        <dsp:cNvSpPr/>
      </dsp:nvSpPr>
      <dsp:spPr>
        <a:xfrm>
          <a:off x="0" y="0"/>
          <a:ext cx="7967690" cy="19300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</a:rPr>
            <a:t>Database</a:t>
          </a:r>
          <a:endParaRPr lang="vi-VN" sz="2900" b="1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Store video file</a:t>
          </a:r>
          <a:endParaRPr lang="vi-VN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Create database  via XML file</a:t>
          </a:r>
          <a:endParaRPr lang="vi-VN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Collect , add song’s information</a:t>
          </a:r>
          <a:endParaRPr lang="vi-VN" sz="2300" kern="1200" dirty="0"/>
        </a:p>
      </dsp:txBody>
      <dsp:txXfrm>
        <a:off x="1786545" y="0"/>
        <a:ext cx="6181144" cy="1930076"/>
      </dsp:txXfrm>
    </dsp:sp>
    <dsp:sp modelId="{83C6AD9D-B583-4450-A68F-F0E35542DFAF}">
      <dsp:nvSpPr>
        <dsp:cNvPr id="0" name=""/>
        <dsp:cNvSpPr/>
      </dsp:nvSpPr>
      <dsp:spPr>
        <a:xfrm>
          <a:off x="342075" y="219982"/>
          <a:ext cx="1373263" cy="14564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6148C-EABB-4196-976B-A36DB5B30D05}">
      <dsp:nvSpPr>
        <dsp:cNvPr id="0" name=""/>
        <dsp:cNvSpPr/>
      </dsp:nvSpPr>
      <dsp:spPr>
        <a:xfrm>
          <a:off x="0" y="2123083"/>
          <a:ext cx="7967690" cy="2417574"/>
        </a:xfrm>
        <a:prstGeom prst="roundRect">
          <a:avLst>
            <a:gd name="adj" fmla="val 10000"/>
          </a:avLst>
        </a:prstGeom>
        <a:solidFill>
          <a:schemeClr val="accent4">
            <a:hueOff val="-2106265"/>
            <a:satOff val="-17371"/>
            <a:lumOff val="51567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</a:rPr>
            <a:t>Control</a:t>
          </a:r>
          <a:endParaRPr lang="vi-VN" sz="2900" b="1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Add, edit , remove</a:t>
          </a:r>
          <a:endParaRPr lang="vi-VN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Update played time</a:t>
          </a:r>
          <a:endParaRPr lang="vi-VN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Auto create playlist</a:t>
          </a:r>
          <a:endParaRPr lang="vi-VN" sz="2300" kern="1200" dirty="0">
            <a:solidFill>
              <a:schemeClr val="tx1"/>
            </a:solidFill>
          </a:endParaRPr>
        </a:p>
      </dsp:txBody>
      <dsp:txXfrm>
        <a:off x="1786545" y="2123083"/>
        <a:ext cx="6181144" cy="2417574"/>
      </dsp:txXfrm>
    </dsp:sp>
    <dsp:sp modelId="{40CEC7FC-2222-4CF0-AB44-E2CEE8EBBAF7}">
      <dsp:nvSpPr>
        <dsp:cNvPr id="0" name=""/>
        <dsp:cNvSpPr/>
      </dsp:nvSpPr>
      <dsp:spPr>
        <a:xfrm>
          <a:off x="228607" y="2619387"/>
          <a:ext cx="1445817" cy="14668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379098-C449-490F-9B70-F153CC33D14D}">
      <dsp:nvSpPr>
        <dsp:cNvPr id="0" name=""/>
        <dsp:cNvSpPr/>
      </dsp:nvSpPr>
      <dsp:spPr>
        <a:xfrm>
          <a:off x="0" y="0"/>
          <a:ext cx="7967690" cy="12201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Connection</a:t>
          </a:r>
          <a:endParaRPr lang="vi-VN" sz="16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Find, connect with Access Point</a:t>
          </a:r>
          <a:endParaRPr lang="vi-VN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 add server to connect with PC Client by IP Address and Port</a:t>
          </a:r>
          <a:endParaRPr lang="vi-VN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5554" y="0"/>
        <a:ext cx="6252135" cy="1220163"/>
      </dsp:txXfrm>
    </dsp:sp>
    <dsp:sp modelId="{83C6AD9D-B583-4450-A68F-F0E35542DFAF}">
      <dsp:nvSpPr>
        <dsp:cNvPr id="0" name=""/>
        <dsp:cNvSpPr/>
      </dsp:nvSpPr>
      <dsp:spPr>
        <a:xfrm>
          <a:off x="447663" y="282697"/>
          <a:ext cx="734158" cy="6547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6148C-EABB-4196-976B-A36DB5B30D05}">
      <dsp:nvSpPr>
        <dsp:cNvPr id="0" name=""/>
        <dsp:cNvSpPr/>
      </dsp:nvSpPr>
      <dsp:spPr>
        <a:xfrm>
          <a:off x="42906" y="1342179"/>
          <a:ext cx="7881877" cy="1858735"/>
        </a:xfrm>
        <a:prstGeom prst="roundRect">
          <a:avLst>
            <a:gd name="adj" fmla="val 10000"/>
          </a:avLst>
        </a:prstGeom>
        <a:solidFill>
          <a:schemeClr val="accent4">
            <a:hueOff val="-1053132"/>
            <a:satOff val="-8685"/>
            <a:lumOff val="25784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Control</a:t>
          </a:r>
          <a:endParaRPr lang="vi-VN" sz="17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 can play, pause, next, previous, fullscreen song in list</a:t>
          </a:r>
          <a:endParaRPr lang="vi-VN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View list song is playing</a:t>
          </a:r>
          <a:endParaRPr lang="vi-VN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Play suggest list </a:t>
          </a:r>
          <a:endParaRPr lang="vi-VN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 volume</a:t>
          </a:r>
          <a:endParaRPr lang="vi-VN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Seek</a:t>
          </a:r>
          <a:endParaRPr lang="vi-VN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9983" y="1342179"/>
        <a:ext cx="6184800" cy="1858735"/>
      </dsp:txXfrm>
    </dsp:sp>
    <dsp:sp modelId="{40CEC7FC-2222-4CF0-AB44-E2CEE8EBBAF7}">
      <dsp:nvSpPr>
        <dsp:cNvPr id="0" name=""/>
        <dsp:cNvSpPr/>
      </dsp:nvSpPr>
      <dsp:spPr>
        <a:xfrm>
          <a:off x="399307" y="1833620"/>
          <a:ext cx="1038954" cy="8758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3F256-9202-41A6-8F88-693D485CFE67}">
      <dsp:nvSpPr>
        <dsp:cNvPr id="0" name=""/>
        <dsp:cNvSpPr/>
      </dsp:nvSpPr>
      <dsp:spPr>
        <a:xfrm>
          <a:off x="0" y="3322931"/>
          <a:ext cx="7967690" cy="1220163"/>
        </a:xfrm>
        <a:prstGeom prst="roundRect">
          <a:avLst>
            <a:gd name="adj" fmla="val 10000"/>
          </a:avLst>
        </a:prstGeom>
        <a:solidFill>
          <a:schemeClr val="accent4">
            <a:hueOff val="-2106265"/>
            <a:satOff val="-17371"/>
            <a:lumOff val="51567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Search</a:t>
          </a:r>
          <a:endParaRPr lang="vi-VN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Searching song on Database by song’s name, lyric or singer</a:t>
          </a:r>
          <a:endParaRPr lang="vi-VN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Play a song in this list</a:t>
          </a:r>
          <a:endParaRPr lang="vi-VN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 song into favorite list</a:t>
          </a:r>
          <a:endParaRPr lang="vi-VN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5554" y="3322931"/>
        <a:ext cx="6252135" cy="1220163"/>
      </dsp:txXfrm>
    </dsp:sp>
    <dsp:sp modelId="{AD3F7462-F03B-47D7-A0F5-8EC9E92791EE}">
      <dsp:nvSpPr>
        <dsp:cNvPr id="0" name=""/>
        <dsp:cNvSpPr/>
      </dsp:nvSpPr>
      <dsp:spPr>
        <a:xfrm>
          <a:off x="371468" y="3581410"/>
          <a:ext cx="886548" cy="7102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4D86-26D4-4A56-A240-2CC49D725734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1FD7D-0610-493D-BEF9-E635153A1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38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1FD7D-0610-493D-BEF9-E635153A1B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.gi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translate.googleusercontent.com/translate_c?anno=2&amp;hl=vi&amp;rurl=translate.google.com.vn&amp;sl=en&amp;tl=vi&amp;twu=1&amp;u=http://en.wikipedia.org/wiki/Orchestra&amp;usg=ALkJrhg4ZPpuK1pAy_AtOMH-7PfS3_8yyA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124200"/>
            <a:ext cx="6629400" cy="1143000"/>
          </a:xfrm>
        </p:spPr>
        <p:txBody>
          <a:bodyPr/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KARAOKE ANDROID PLUS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5400000">
            <a:off x="-2514600" y="2819400"/>
            <a:ext cx="6858000" cy="1219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spc="200" dirty="0" smtClean="0">
                <a:latin typeface="+mj-lt"/>
                <a:ea typeface="+mj-ea"/>
                <a:cs typeface="+mj-cs"/>
              </a:rPr>
              <a:t>CAP</a:t>
            </a:r>
            <a:r>
              <a:rPr kumimoji="0" lang="en-US" sz="3600" b="0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STONE            </a:t>
            </a:r>
            <a:r>
              <a:rPr kumimoji="0" lang="en-US" sz="3600" b="0" i="0" u="none" strike="noStrike" kern="1200" cap="small" spc="2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</a:t>
            </a:r>
            <a:endParaRPr kumimoji="0" lang="en-US" sz="3600" b="0" i="0" u="none" strike="noStrike" kern="1200" cap="sm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4495800" y="6172200"/>
            <a:ext cx="3657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Hn</a:t>
            </a:r>
            <a:r>
              <a:rPr kumimoji="0" lang="en-US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-  summer 2011</a:t>
            </a:r>
            <a:endParaRPr kumimoji="0" lang="en-US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2" descr="C:\Users\Hung\Desktop\singer-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05E00"/>
                </a:solidFill>
              </a:rPr>
              <a:t>Software Process Model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2" descr="C:\Users\Hung\Desktop\singer-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286000" y="1905000"/>
          <a:ext cx="6858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 rot="21151612">
            <a:off x="4580919" y="6032394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Waterfall 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D05E00"/>
                </a:solidFill>
              </a:rPr>
              <a:t> Project Plan</a:t>
            </a:r>
            <a:endParaRPr lang="vi-VN" sz="4000" b="1" dirty="0">
              <a:solidFill>
                <a:srgbClr val="D05E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53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57600" y="32004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Functional Requirements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 descr="C:\Users\Hung\Desktop\singer-i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90799" y="3496733"/>
            <a:ext cx="448235" cy="465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8" name="Straight Connector 27"/>
          <p:cNvCxnSpPr>
            <a:endCxn id="27" idx="4"/>
          </p:cNvCxnSpPr>
          <p:nvPr/>
        </p:nvCxnSpPr>
        <p:spPr>
          <a:xfrm rot="16200000" flipV="1">
            <a:off x="2398061" y="4379256"/>
            <a:ext cx="838200" cy="448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14600" y="4267200"/>
            <a:ext cx="717176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2705100" y="4838700"/>
            <a:ext cx="685800" cy="45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286000" y="4876800"/>
            <a:ext cx="6858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191000" y="1905000"/>
            <a:ext cx="1524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TextBox 32"/>
          <p:cNvSpPr txBox="1"/>
          <p:nvPr/>
        </p:nvSpPr>
        <p:spPr>
          <a:xfrm>
            <a:off x="4419600" y="2057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Manage connection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4191000" y="2895600"/>
            <a:ext cx="1524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TextBox 34"/>
          <p:cNvSpPr txBox="1"/>
          <p:nvPr/>
        </p:nvSpPr>
        <p:spPr>
          <a:xfrm>
            <a:off x="4343400" y="3048000"/>
            <a:ext cx="125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Remote Karaoke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191000" y="3886200"/>
            <a:ext cx="1524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TextBox 36"/>
          <p:cNvSpPr txBox="1"/>
          <p:nvPr/>
        </p:nvSpPr>
        <p:spPr>
          <a:xfrm>
            <a:off x="4267200" y="396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Search  song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267200" y="4876800"/>
            <a:ext cx="1524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TextBox 38"/>
          <p:cNvSpPr txBox="1"/>
          <p:nvPr/>
        </p:nvSpPr>
        <p:spPr>
          <a:xfrm>
            <a:off x="4419600" y="502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Create favorite songs</a:t>
            </a:r>
            <a:endParaRPr lang="en-US" sz="1600" dirty="0"/>
          </a:p>
        </p:txBody>
      </p:sp>
      <p:sp>
        <p:nvSpPr>
          <p:cNvPr id="40" name="Oval 39"/>
          <p:cNvSpPr/>
          <p:nvPr/>
        </p:nvSpPr>
        <p:spPr>
          <a:xfrm>
            <a:off x="4267200" y="5867400"/>
            <a:ext cx="1524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TextBox 40"/>
          <p:cNvSpPr txBox="1"/>
          <p:nvPr/>
        </p:nvSpPr>
        <p:spPr>
          <a:xfrm>
            <a:off x="4419600" y="6019800"/>
            <a:ext cx="125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Score by user</a:t>
            </a:r>
            <a:endParaRPr lang="en-US" sz="1600" dirty="0"/>
          </a:p>
        </p:txBody>
      </p:sp>
      <p:cxnSp>
        <p:nvCxnSpPr>
          <p:cNvPr id="42" name="Straight Arrow Connector 41"/>
          <p:cNvCxnSpPr>
            <a:endCxn id="32" idx="3"/>
          </p:cNvCxnSpPr>
          <p:nvPr/>
        </p:nvCxnSpPr>
        <p:spPr>
          <a:xfrm rot="5400000" flipH="1" flipV="1">
            <a:off x="2983915" y="2836935"/>
            <a:ext cx="1646755" cy="1213785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4" idx="2"/>
          </p:cNvCxnSpPr>
          <p:nvPr/>
        </p:nvCxnSpPr>
        <p:spPr>
          <a:xfrm flipV="1">
            <a:off x="3200400" y="3314700"/>
            <a:ext cx="990600" cy="95250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6" idx="2"/>
          </p:cNvCxnSpPr>
          <p:nvPr/>
        </p:nvCxnSpPr>
        <p:spPr>
          <a:xfrm>
            <a:off x="3048000" y="4267200"/>
            <a:ext cx="1143000" cy="3810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2"/>
          </p:cNvCxnSpPr>
          <p:nvPr/>
        </p:nvCxnSpPr>
        <p:spPr>
          <a:xfrm>
            <a:off x="3200400" y="4267200"/>
            <a:ext cx="1066800" cy="102870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0" idx="2"/>
          </p:cNvCxnSpPr>
          <p:nvPr/>
        </p:nvCxnSpPr>
        <p:spPr>
          <a:xfrm rot="16200000" flipH="1">
            <a:off x="2724150" y="4743450"/>
            <a:ext cx="2019300" cy="106680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057400" y="5562600"/>
            <a:ext cx="138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Mobile user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391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Functional Requirements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 descr="C:\Users\Hung\Desktop\singer-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9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57600" y="32766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0" name="Oval 49"/>
          <p:cNvSpPr/>
          <p:nvPr/>
        </p:nvSpPr>
        <p:spPr>
          <a:xfrm>
            <a:off x="2590799" y="3572933"/>
            <a:ext cx="448235" cy="465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51" name="Straight Connector 50"/>
          <p:cNvCxnSpPr>
            <a:endCxn id="50" idx="4"/>
          </p:cNvCxnSpPr>
          <p:nvPr/>
        </p:nvCxnSpPr>
        <p:spPr>
          <a:xfrm rot="16200000" flipV="1">
            <a:off x="2398061" y="4455456"/>
            <a:ext cx="838200" cy="448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600" y="4343400"/>
            <a:ext cx="717176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2705100" y="4914900"/>
            <a:ext cx="685800" cy="45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286000" y="4953000"/>
            <a:ext cx="6858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343400" y="2057400"/>
            <a:ext cx="1524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" name="TextBox 55"/>
          <p:cNvSpPr txBox="1"/>
          <p:nvPr/>
        </p:nvSpPr>
        <p:spPr>
          <a:xfrm>
            <a:off x="4495800" y="20574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Collect Karaoke song’s info</a:t>
            </a:r>
            <a:endParaRPr lang="en-US" sz="1600" dirty="0"/>
          </a:p>
        </p:txBody>
      </p:sp>
      <p:sp>
        <p:nvSpPr>
          <p:cNvPr id="57" name="Oval 56"/>
          <p:cNvSpPr/>
          <p:nvPr/>
        </p:nvSpPr>
        <p:spPr>
          <a:xfrm>
            <a:off x="4343400" y="2971800"/>
            <a:ext cx="1524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" name="TextBox 57"/>
          <p:cNvSpPr txBox="1"/>
          <p:nvPr/>
        </p:nvSpPr>
        <p:spPr>
          <a:xfrm>
            <a:off x="4495800" y="3124200"/>
            <a:ext cx="125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Edit Karaoke song’s info</a:t>
            </a:r>
            <a:endParaRPr lang="en-US" sz="1600" dirty="0"/>
          </a:p>
        </p:txBody>
      </p:sp>
      <p:sp>
        <p:nvSpPr>
          <p:cNvPr id="59" name="Oval 58"/>
          <p:cNvSpPr/>
          <p:nvPr/>
        </p:nvSpPr>
        <p:spPr>
          <a:xfrm>
            <a:off x="4343400" y="3962400"/>
            <a:ext cx="1524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" name="TextBox 59"/>
          <p:cNvSpPr txBox="1"/>
          <p:nvPr/>
        </p:nvSpPr>
        <p:spPr>
          <a:xfrm>
            <a:off x="4419600" y="4114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 all playlist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4343400" y="4953000"/>
            <a:ext cx="1524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TextBox 61"/>
          <p:cNvSpPr txBox="1"/>
          <p:nvPr/>
        </p:nvSpPr>
        <p:spPr>
          <a:xfrm>
            <a:off x="4419600" y="5105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Create suggest list</a:t>
            </a:r>
            <a:endParaRPr lang="en-US" sz="1600" dirty="0"/>
          </a:p>
        </p:txBody>
      </p:sp>
      <p:sp>
        <p:nvSpPr>
          <p:cNvPr id="63" name="Oval 62"/>
          <p:cNvSpPr/>
          <p:nvPr/>
        </p:nvSpPr>
        <p:spPr>
          <a:xfrm>
            <a:off x="4343400" y="5943600"/>
            <a:ext cx="1524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TextBox 63"/>
          <p:cNvSpPr txBox="1"/>
          <p:nvPr/>
        </p:nvSpPr>
        <p:spPr>
          <a:xfrm>
            <a:off x="4419600" y="5943600"/>
            <a:ext cx="125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Schedule making playlist</a:t>
            </a:r>
            <a:endParaRPr lang="en-US" sz="1600" dirty="0"/>
          </a:p>
        </p:txBody>
      </p:sp>
      <p:cxnSp>
        <p:nvCxnSpPr>
          <p:cNvPr id="65" name="Straight Arrow Connector 64"/>
          <p:cNvCxnSpPr>
            <a:endCxn id="55" idx="2"/>
          </p:cNvCxnSpPr>
          <p:nvPr/>
        </p:nvCxnSpPr>
        <p:spPr>
          <a:xfrm rot="5400000" flipH="1" flipV="1">
            <a:off x="2838450" y="2838450"/>
            <a:ext cx="1866900" cy="114300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7" idx="2"/>
          </p:cNvCxnSpPr>
          <p:nvPr/>
        </p:nvCxnSpPr>
        <p:spPr>
          <a:xfrm flipV="1">
            <a:off x="3200400" y="3390900"/>
            <a:ext cx="1143000" cy="95250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9" idx="2"/>
          </p:cNvCxnSpPr>
          <p:nvPr/>
        </p:nvCxnSpPr>
        <p:spPr>
          <a:xfrm>
            <a:off x="3200400" y="4343400"/>
            <a:ext cx="1143000" cy="3810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1" idx="2"/>
          </p:cNvCxnSpPr>
          <p:nvPr/>
        </p:nvCxnSpPr>
        <p:spPr>
          <a:xfrm>
            <a:off x="3200400" y="4343400"/>
            <a:ext cx="1143000" cy="102870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63" idx="2"/>
          </p:cNvCxnSpPr>
          <p:nvPr/>
        </p:nvCxnSpPr>
        <p:spPr>
          <a:xfrm rot="16200000" flipH="1">
            <a:off x="2800350" y="4819650"/>
            <a:ext cx="1943100" cy="114300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057401" y="5598729"/>
            <a:ext cx="138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Manager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Non-Functional Requirements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57600" y="32004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2362200" y="2438400"/>
            <a:ext cx="6096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/>
              <a:t>Usability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/>
              <a:t>Maintain and develop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Platform </a:t>
            </a:r>
            <a:r>
              <a:rPr lang="en-US" sz="3200" dirty="0" smtClean="0"/>
              <a:t>compatibility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Resource constraints (processor speed, memory, disk space, network bandwidth, etc</a:t>
            </a:r>
            <a:r>
              <a:rPr lang="en-US" sz="3200" dirty="0" smtClean="0"/>
              <a:t>.)</a:t>
            </a:r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Environments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779687"/>
            <a:ext cx="7696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</a:t>
            </a:r>
            <a:r>
              <a:rPr lang="en-US" sz="2800" dirty="0" smtClean="0"/>
              <a:t> Hardware</a:t>
            </a:r>
          </a:p>
          <a:p>
            <a:r>
              <a:rPr lang="en-US" sz="2000" dirty="0" smtClean="0"/>
              <a:t>              LG, Samsung mobile phone with Android OS</a:t>
            </a:r>
          </a:p>
          <a:p>
            <a:r>
              <a:rPr lang="en-US" sz="2000" dirty="0" smtClean="0"/>
              <a:t>•</a:t>
            </a:r>
            <a:r>
              <a:rPr lang="en-US" sz="2800" dirty="0" smtClean="0"/>
              <a:t> Software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b="1" dirty="0" smtClean="0"/>
              <a:t>Server</a:t>
            </a:r>
          </a:p>
          <a:p>
            <a:pPr lvl="1"/>
            <a:r>
              <a:rPr lang="en-US" sz="2000" dirty="0" smtClean="0"/>
              <a:t>          Software (SQLServer, Visual studio 2010)</a:t>
            </a:r>
          </a:p>
          <a:p>
            <a:pPr lvl="1"/>
            <a:r>
              <a:rPr lang="en-US" sz="2000" dirty="0" smtClean="0"/>
              <a:t>          .NET Frame 4.0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dirty="0" smtClean="0"/>
              <a:t> PC Client</a:t>
            </a:r>
          </a:p>
          <a:p>
            <a:pPr lvl="1"/>
            <a:r>
              <a:rPr lang="en-US" sz="2000" dirty="0" smtClean="0"/>
              <a:t>            J2EE</a:t>
            </a:r>
          </a:p>
          <a:p>
            <a:pPr lvl="1"/>
            <a:r>
              <a:rPr lang="en-US" sz="2000" dirty="0" smtClean="0"/>
              <a:t>            Eclipse</a:t>
            </a:r>
          </a:p>
          <a:p>
            <a:pPr lvl="1"/>
            <a:r>
              <a:rPr lang="en-US" sz="2000" dirty="0" smtClean="0"/>
              <a:t>            Java JDK 6.24</a:t>
            </a:r>
          </a:p>
          <a:p>
            <a:pPr lvl="1"/>
            <a:r>
              <a:rPr lang="en-US" sz="2000" dirty="0" smtClean="0"/>
              <a:t>            VLC Media Player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b="1" dirty="0" smtClean="0"/>
              <a:t>Mobile</a:t>
            </a:r>
          </a:p>
          <a:p>
            <a:pPr lvl="1"/>
            <a:r>
              <a:rPr lang="en-US" sz="2000" dirty="0" smtClean="0"/>
              <a:t>         Android SDK</a:t>
            </a:r>
          </a:p>
          <a:p>
            <a:pPr lvl="1"/>
            <a:r>
              <a:rPr lang="en-US" sz="2000" dirty="0" smtClean="0"/>
              <a:t>           Java JDK 6.24</a:t>
            </a:r>
          </a:p>
          <a:p>
            <a:pPr lvl="1"/>
            <a:r>
              <a:rPr lang="en-US" sz="2000" dirty="0" smtClean="0"/>
              <a:t>           Eclipse</a:t>
            </a:r>
          </a:p>
        </p:txBody>
      </p:sp>
      <p:pic>
        <p:nvPicPr>
          <p:cNvPr id="5" name="Picture 2" descr="C:\Users\Hung\Desktop\singer-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010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Protocols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590800"/>
            <a:ext cx="662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 Connection : Wi-Fi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Protocol: Http protocol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Data type: video files    (mp4,avi,mpg,flv…)</a:t>
            </a:r>
            <a:endParaRPr lang="en-US" sz="4400" dirty="0"/>
          </a:p>
        </p:txBody>
      </p:sp>
      <p:pic>
        <p:nvPicPr>
          <p:cNvPr id="6" name="Picture 2" descr="C:\Users\Hung\Desktop\singer-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05E00"/>
                </a:solidFill>
              </a:rPr>
              <a:t/>
            </a:r>
            <a:br>
              <a:rPr lang="en-US" b="1" dirty="0" smtClean="0">
                <a:solidFill>
                  <a:srgbClr val="D05E00"/>
                </a:solidFill>
              </a:rPr>
            </a:br>
            <a:r>
              <a:rPr lang="en-US" b="1" dirty="0" smtClean="0">
                <a:solidFill>
                  <a:srgbClr val="D05E00"/>
                </a:solidFill>
              </a:rPr>
              <a:t>User Interface Design</a:t>
            </a:r>
            <a:r>
              <a:rPr lang="vi-VN" b="1" dirty="0" smtClean="0">
                <a:solidFill>
                  <a:srgbClr val="D05E00"/>
                </a:solidFill>
              </a:rPr>
              <a:t/>
            </a:r>
            <a:br>
              <a:rPr lang="vi-VN" b="1" dirty="0" smtClean="0">
                <a:solidFill>
                  <a:srgbClr val="D05E0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6629" name="Picture 5" descr="C:\Users\Hung\Desktop\a1.png"/>
          <p:cNvPicPr>
            <a:picLocks noChangeAspect="1" noChangeArrowheads="1"/>
          </p:cNvPicPr>
          <p:nvPr/>
        </p:nvPicPr>
        <p:blipFill>
          <a:blip r:embed="rId2" cstate="print"/>
          <a:srcRect t="5882"/>
          <a:stretch>
            <a:fillRect/>
          </a:stretch>
        </p:blipFill>
        <p:spPr bwMode="auto">
          <a:xfrm>
            <a:off x="3200400" y="2819400"/>
            <a:ext cx="2635927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C:\Users\Hung\Desktop\a2.png"/>
          <p:cNvPicPr>
            <a:picLocks noChangeAspect="1" noChangeArrowheads="1"/>
          </p:cNvPicPr>
          <p:nvPr/>
        </p:nvPicPr>
        <p:blipFill>
          <a:blip r:embed="rId3" cstate="print"/>
          <a:srcRect t="5728"/>
          <a:stretch>
            <a:fillRect/>
          </a:stretch>
        </p:blipFill>
        <p:spPr bwMode="auto">
          <a:xfrm>
            <a:off x="228600" y="2133600"/>
            <a:ext cx="2581039" cy="363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8" descr="C:\Users\Hung\Desktop\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023901"/>
            <a:ext cx="2743200" cy="3891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C:\Users\Hung\Desktop\singer-ic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9375" r="10729" b="10083"/>
          <a:stretch>
            <a:fillRect/>
          </a:stretch>
        </p:blipFill>
        <p:spPr bwMode="auto">
          <a:xfrm>
            <a:off x="0" y="304800"/>
            <a:ext cx="8991600" cy="6324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05E00"/>
                </a:solidFill>
              </a:rPr>
              <a:t/>
            </a:r>
            <a:br>
              <a:rPr lang="en-US" b="1" dirty="0" smtClean="0">
                <a:solidFill>
                  <a:srgbClr val="D05E00"/>
                </a:solidFill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Design</a:t>
            </a:r>
            <a:r>
              <a:rPr lang="vi-VN" b="1" dirty="0" smtClean="0">
                <a:solidFill>
                  <a:srgbClr val="D05E00"/>
                </a:solidFill>
              </a:rPr>
              <a:t/>
            </a:r>
            <a:br>
              <a:rPr lang="vi-VN" b="1" dirty="0" smtClean="0">
                <a:solidFill>
                  <a:srgbClr val="D05E0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7000" y="28956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2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83799264"/>
              </p:ext>
            </p:extLst>
          </p:nvPr>
        </p:nvGraphicFramePr>
        <p:xfrm>
          <a:off x="762000" y="2057400"/>
          <a:ext cx="7967690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Hung\Desktop\singer-icon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05E00"/>
                </a:solidFill>
              </a:rPr>
              <a:t/>
            </a:r>
            <a:br>
              <a:rPr lang="en-US" b="1" dirty="0" smtClean="0">
                <a:solidFill>
                  <a:srgbClr val="D05E00"/>
                </a:solidFill>
              </a:rPr>
            </a:br>
            <a:r>
              <a:rPr lang="en-US" b="1" dirty="0" smtClean="0">
                <a:solidFill>
                  <a:srgbClr val="D05E00"/>
                </a:solidFill>
              </a:rPr>
              <a:t>Functional Design</a:t>
            </a:r>
            <a:r>
              <a:rPr lang="vi-VN" b="1" dirty="0" smtClean="0">
                <a:solidFill>
                  <a:srgbClr val="D05E00"/>
                </a:solidFill>
              </a:rPr>
              <a:t/>
            </a:r>
            <a:br>
              <a:rPr lang="vi-VN" b="1" dirty="0" smtClean="0">
                <a:solidFill>
                  <a:srgbClr val="D05E0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7000" y="28956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2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3951736"/>
              </p:ext>
            </p:extLst>
          </p:nvPr>
        </p:nvGraphicFramePr>
        <p:xfrm>
          <a:off x="762000" y="2057400"/>
          <a:ext cx="7967690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Hung\Desktop\singer-icon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7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248400" cy="1143000"/>
          </a:xfrm>
        </p:spPr>
        <p:txBody>
          <a:bodyPr/>
          <a:lstStyle/>
          <a:p>
            <a:pPr algn="ctr"/>
            <a:r>
              <a:rPr lang="en-US" b="1" dirty="0" smtClean="0"/>
              <a:t>KAP Group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19400" y="30480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2" descr="C:\Users\Hung\Desktop\singer-i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1066800" y="1905000"/>
          <a:ext cx="716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D05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Design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2" descr="C:\Users\Hung\Desktop\singer-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8400" y="27432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1295400" y="19812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smtClean="0"/>
              <a:t>PC-Server: </a:t>
            </a:r>
            <a:r>
              <a:rPr lang="en-US" sz="3200" dirty="0"/>
              <a:t>OLE DB .NET Data </a:t>
            </a:r>
            <a:r>
              <a:rPr lang="en-US" sz="3200" dirty="0" smtClean="0"/>
              <a:t>Provider (Microsoft Access)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 smtClean="0"/>
              <a:t>Mobile phone: SQL Lite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 smtClean="0"/>
              <a:t>Data table : One main table contains all song’s information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D05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Design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2" descr="C:\Users\Hung\Desktop\singer-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rgbClr val="0C82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C8228">
                        <a:shade val="20000"/>
                        <a:satMod val="245000"/>
                      </a:srgbClr>
                    </a:gs>
                    <a:gs pos="43000">
                      <a:srgbClr val="0C8228">
                        <a:satMod val="255000"/>
                      </a:srgbClr>
                    </a:gs>
                    <a:gs pos="48000">
                      <a:srgbClr val="0C8228">
                        <a:shade val="85000"/>
                        <a:satMod val="255000"/>
                      </a:srgbClr>
                    </a:gs>
                    <a:gs pos="100000">
                      <a:srgbClr val="0C82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rgbClr val="0C822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C8228">
                      <a:shade val="20000"/>
                      <a:satMod val="245000"/>
                    </a:srgbClr>
                  </a:gs>
                  <a:gs pos="43000">
                    <a:srgbClr val="0C8228">
                      <a:satMod val="255000"/>
                    </a:srgbClr>
                  </a:gs>
                  <a:gs pos="48000">
                    <a:srgbClr val="0C8228">
                      <a:shade val="85000"/>
                      <a:satMod val="255000"/>
                    </a:srgbClr>
                  </a:gs>
                  <a:gs pos="100000">
                    <a:srgbClr val="0C8228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8400" y="27432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4937877"/>
              </p:ext>
            </p:extLst>
          </p:nvPr>
        </p:nvGraphicFramePr>
        <p:xfrm>
          <a:off x="1828800" y="1752600"/>
          <a:ext cx="6248400" cy="3018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086"/>
                <a:gridCol w="1041086"/>
                <a:gridCol w="1041086"/>
                <a:gridCol w="1041714"/>
                <a:gridCol w="1041714"/>
                <a:gridCol w="1041714"/>
              </a:tblGrid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Video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Main table, Store all songs information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2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Select Command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SELECT        [No], Title, Duration, Artist, Description, Album, PlayedTime, URI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FROM            Video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Table Adapter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VideoTableAdapter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Column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Data Type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Null Option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Is FK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Is PK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Note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Text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Title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Memo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Duration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Text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Artist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Text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Memo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Album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Memo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PlayedTime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Number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190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URI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Memo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0086049"/>
              </p:ext>
            </p:extLst>
          </p:nvPr>
        </p:nvGraphicFramePr>
        <p:xfrm>
          <a:off x="1828800" y="5075428"/>
          <a:ext cx="608076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320"/>
                <a:gridCol w="1019810"/>
                <a:gridCol w="1014730"/>
                <a:gridCol w="1000125"/>
                <a:gridCol w="1002665"/>
                <a:gridCol w="100711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Column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Data Type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Null Option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Is FK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Is PK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Note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location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title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title_simple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favourite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lyric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source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1828800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KAP-SS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900" y="5105400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KAPlus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8687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D05E00"/>
                </a:solidFill>
              </a:rPr>
              <a:t>Technical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2" descr="C:\Users\Hung\Desktop\singer-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8400" y="29718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Rounded Rectangle 7"/>
          <p:cNvSpPr/>
          <p:nvPr/>
        </p:nvSpPr>
        <p:spPr>
          <a:xfrm>
            <a:off x="533400" y="2214563"/>
            <a:ext cx="1966913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Client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6429375" y="2214563"/>
            <a:ext cx="1857375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Mobile</a:t>
            </a:r>
            <a:endParaRPr lang="en-US" sz="3200" dirty="0"/>
          </a:p>
        </p:txBody>
      </p:sp>
      <p:sp>
        <p:nvSpPr>
          <p:cNvPr id="10" name="Left-Right Arrow 9"/>
          <p:cNvSpPr/>
          <p:nvPr/>
        </p:nvSpPr>
        <p:spPr>
          <a:xfrm>
            <a:off x="2643188" y="2500313"/>
            <a:ext cx="3571875" cy="500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571751" y="2071688"/>
            <a:ext cx="3829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cs typeface="Tahoma" pitchFamily="34" charset="0"/>
              </a:rPr>
              <a:t>HTTP Request - Response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 rot="5400000">
            <a:off x="1004093" y="4025107"/>
            <a:ext cx="1000125" cy="4175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4191000" y="4953000"/>
            <a:ext cx="1500188" cy="1000125"/>
          </a:xfrm>
          <a:prstGeom prst="flowChartMagneticDisk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DB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35052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         Android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32766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         Java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3400" y="4876800"/>
            <a:ext cx="1966913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Server</a:t>
            </a:r>
            <a:endParaRPr lang="en-US" sz="3200" dirty="0"/>
          </a:p>
        </p:txBody>
      </p:sp>
      <p:sp>
        <p:nvSpPr>
          <p:cNvPr id="25" name="Left-Right Arrow 24"/>
          <p:cNvSpPr/>
          <p:nvPr/>
        </p:nvSpPr>
        <p:spPr>
          <a:xfrm>
            <a:off x="2667000" y="5181600"/>
            <a:ext cx="1371601" cy="500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27566" y="39682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TCP-IP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60198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.NET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05E00"/>
                </a:solidFill>
              </a:rPr>
              <a:t/>
            </a:r>
            <a:br>
              <a:rPr lang="en-US" b="1" dirty="0" smtClean="0">
                <a:solidFill>
                  <a:srgbClr val="D05E00"/>
                </a:solidFill>
              </a:rPr>
            </a:br>
            <a:r>
              <a:rPr lang="en-US" b="1" dirty="0" smtClean="0">
                <a:solidFill>
                  <a:srgbClr val="D05E00"/>
                </a:solidFill>
              </a:rPr>
              <a:t>Architecture Model</a:t>
            </a:r>
            <a:br>
              <a:rPr lang="en-US" b="1" dirty="0" smtClean="0">
                <a:solidFill>
                  <a:srgbClr val="D05E0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2514600"/>
            <a:ext cx="65718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smtClean="0"/>
              <a:t>Client-Server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 smtClean="0"/>
              <a:t>Interaction-Oriented (MVC and PAC)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D05E00"/>
                </a:solidFill>
              </a:rPr>
              <a:t>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95600" y="27432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1" descr="H:\Presentation1.jpg"/>
          <p:cNvPicPr>
            <a:picLocks noChangeAspect="1" noChangeArrowheads="1"/>
          </p:cNvPicPr>
          <p:nvPr/>
        </p:nvPicPr>
        <p:blipFill>
          <a:blip r:embed="rId3" cstate="print"/>
          <a:srcRect l="5374" t="7155" r="5182" b="9065"/>
          <a:stretch>
            <a:fillRect/>
          </a:stretch>
        </p:blipFill>
        <p:spPr bwMode="auto">
          <a:xfrm>
            <a:off x="2286000" y="2133600"/>
            <a:ext cx="5314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0" y="6019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                             V </a:t>
            </a:r>
            <a:r>
              <a:rPr lang="en-US" dirty="0" smtClean="0"/>
              <a:t>–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D05E00"/>
                </a:solidFill>
              </a:rPr>
              <a:t>Testing Result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0800" y="27432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62200" y="1828800"/>
          <a:ext cx="5257800" cy="4724398"/>
        </p:xfrm>
        <a:graphic>
          <a:graphicData uri="http://schemas.openxmlformats.org/drawingml/2006/table">
            <a:tbl>
              <a:tblPr/>
              <a:tblGrid>
                <a:gridCol w="1512026"/>
                <a:gridCol w="1872887"/>
                <a:gridCol w="1872887"/>
              </a:tblGrid>
              <a:tr h="33745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 Test Report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Sum of TestCase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89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3745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Number of TestCase  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 1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100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2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143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3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190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745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Number of TestCase Failed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1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26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33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2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16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33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3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0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33745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Number of TestCase Pending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1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33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3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2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0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3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3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0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37457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Defect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59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37457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Number of opening defect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0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37457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Number of Closed defect </a:t>
                      </a:r>
                      <a:endParaRPr lang="en-US" sz="10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MS Mincho"/>
                          <a:cs typeface="Arial"/>
                        </a:rPr>
                        <a:t>59</a:t>
                      </a:r>
                      <a:endParaRPr lang="en-US" sz="10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Implemented Technical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Having dependence on VLC media player</a:t>
            </a:r>
          </a:p>
          <a:p>
            <a:r>
              <a:rPr lang="en-US" sz="3200" dirty="0" smtClean="0"/>
              <a:t>New programming language</a:t>
            </a:r>
          </a:p>
          <a:p>
            <a:r>
              <a:rPr lang="en-US" sz="3200" dirty="0" smtClean="0"/>
              <a:t>Some problem with emulator and real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Limitations and Future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6248400" cy="464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Limitations:</a:t>
            </a:r>
          </a:p>
          <a:p>
            <a:pPr lvl="1"/>
            <a:r>
              <a:rPr lang="en-US" sz="2400" dirty="0" smtClean="0"/>
              <a:t>Can’t save song’s information with song’s file.</a:t>
            </a:r>
          </a:p>
          <a:p>
            <a:pPr lvl="1"/>
            <a:r>
              <a:rPr lang="en-US" sz="2400" dirty="0" smtClean="0"/>
              <a:t>Don’t have portability</a:t>
            </a:r>
            <a:endParaRPr lang="en-US" sz="2400" dirty="0"/>
          </a:p>
          <a:p>
            <a:r>
              <a:rPr lang="en-US" sz="2400" b="1" dirty="0" smtClean="0"/>
              <a:t>Future Improvement:</a:t>
            </a:r>
          </a:p>
          <a:p>
            <a:pPr lvl="1"/>
            <a:r>
              <a:rPr lang="en-US" sz="2400" dirty="0" smtClean="0"/>
              <a:t>Save user playlist (mobile or web)</a:t>
            </a:r>
          </a:p>
          <a:p>
            <a:pPr lvl="1"/>
            <a:r>
              <a:rPr lang="en-US" sz="2400" dirty="0" smtClean="0"/>
              <a:t>Search unavailable song from internet</a:t>
            </a:r>
          </a:p>
          <a:p>
            <a:pPr lvl="1"/>
            <a:r>
              <a:rPr lang="en-US" sz="2400" dirty="0" smtClean="0"/>
              <a:t>Synchrony with social network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Future: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Continue developing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Deployed to Android Market 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Make product professional and popular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2" descr="C:\Users\Hung\Desktop\singer-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57600" y="32004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57600" y="26670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Contents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ontent Placeholder 10"/>
          <p:cNvGraphicFramePr>
            <a:graphicFrameLocks noGrp="1"/>
          </p:cNvGraphicFramePr>
          <p:nvPr>
            <p:ph idx="1"/>
          </p:nvPr>
        </p:nvGraphicFramePr>
        <p:xfrm>
          <a:off x="2438400" y="2057400"/>
          <a:ext cx="58674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C:\Users\Hung\Desktop\singer-icon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50568" y="6031468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TextBox 14"/>
          <p:cNvSpPr txBox="1"/>
          <p:nvPr/>
        </p:nvSpPr>
        <p:spPr>
          <a:xfrm>
            <a:off x="8550568" y="64886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</a:t>
            </a: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Listening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 descr="C:\Users\Hung\Desktop\singer-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5200" y="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ung\Desktop\deviceosmix-3110518152244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328" r="4327"/>
          <a:stretch>
            <a:fillRect/>
          </a:stretch>
        </p:blipFill>
        <p:spPr bwMode="auto">
          <a:xfrm>
            <a:off x="762000" y="2057400"/>
            <a:ext cx="7467600" cy="444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Idea’s </a:t>
            </a:r>
            <a:r>
              <a:rPr lang="en-US" b="1" dirty="0" smtClean="0"/>
              <a:t>Origin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2" descr="C:\Users\Hung\Desktop\singer-i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Hung\Desktop\applicationplatformmix-2110518152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717456"/>
            <a:ext cx="5638800" cy="514054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Idea’s </a:t>
            </a:r>
            <a:r>
              <a:rPr lang="en-US" b="1" dirty="0" smtClean="0"/>
              <a:t>Origin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 descr="C:\Users\Hung\Desktop\singer-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031468"/>
            <a:ext cx="533400" cy="53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0" y="64886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43200" y="31242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099" name="Picture 3" descr="C:\Users\Hung\Desktop\karao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57600"/>
            <a:ext cx="2667000" cy="22926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22098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is “Karaoke”?</a:t>
            </a:r>
            <a:r>
              <a:rPr lang="ja-JP" altLang="en-US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ja-JP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en-US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kara</a:t>
            </a:r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is</a:t>
            </a:r>
            <a:r>
              <a:rPr lang="ja-JP" altLang="en-US" sz="2000" b="1" i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ja-JP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20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empty</a:t>
            </a:r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”, and </a:t>
            </a:r>
            <a:r>
              <a:rPr lang="en-US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ōkesutora</a:t>
            </a:r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:</a:t>
            </a:r>
            <a:r>
              <a:rPr lang="en-US" altLang="ja-JP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 tooltip="Orchestra"/>
              </a:rPr>
              <a:t>o</a:t>
            </a:r>
            <a:r>
              <a:rPr lang="en-US" sz="20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 tooltip="Orchestra"/>
              </a:rPr>
              <a:t>rchestra</a:t>
            </a:r>
            <a:r>
              <a:rPr lang="en-US" sz="20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>
              <a:buFontTx/>
              <a:buChar char="-"/>
            </a:pP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124200"/>
            <a:ext cx="6218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Classification</a:t>
            </a:r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Karaoke box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and </a:t>
            </a:r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Karaoke family</a:t>
            </a:r>
            <a:endParaRPr lang="en-US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733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Karaoke box is the most popular used.</a:t>
            </a:r>
          </a:p>
          <a:p>
            <a:pPr>
              <a:buFont typeface="Wingdings" pitchFamily="2" charset="2"/>
              <a:buChar char="Ø"/>
            </a:pP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495801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Service : 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write name of songs and send request out</a:t>
            </a:r>
          </a:p>
          <a:p>
            <a:pPr lvl="1">
              <a:buFont typeface="Wingdings" pitchFamily="2" charset="2"/>
              <a:buChar char="§"/>
            </a:pP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Direct remote everything on touch screen monitor</a:t>
            </a:r>
          </a:p>
          <a:p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Idea’s Origin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43200" y="30480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2" descr="C:\Users\Hung\Desktop\singer-i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3" descr="C:\Users\Hung\Desktop\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7423101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Existing </a:t>
            </a:r>
            <a:r>
              <a:rPr lang="en-US" b="1" dirty="0" smtClean="0"/>
              <a:t>Products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9" name="Picture 5" descr="ss-0-320-480-160-1-fa9538a5cee96405f13d118e67ddcf5c12982f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2028825" cy="3369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ss-1-320-480-160-1-a33f40fa73f8f91fbfac3b5b968f6c83923389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90800"/>
            <a:ext cx="2260600" cy="33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ss-2-320-480-160-2-5e5c1c5e8c57904e17f5fcd620f400141298c39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590800"/>
            <a:ext cx="2286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26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92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Objective </a:t>
            </a:r>
            <a:r>
              <a:rPr lang="en-US" b="1" dirty="0" smtClean="0"/>
              <a:t>System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514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 System help user can choose and control karaoke process by Android Mobile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ung\Desktop\wallpaper.big-j.cs.p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43200" y="3048000"/>
            <a:ext cx="3352800" cy="2514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D05E00"/>
                </a:solidFill>
              </a:rPr>
              <a:t>Role and Responsibilities</a:t>
            </a:r>
            <a:endParaRPr lang="vi-VN" b="1" dirty="0">
              <a:solidFill>
                <a:srgbClr val="D05E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685800" y="2514600"/>
          <a:ext cx="7696200" cy="307389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843563"/>
                <a:gridCol w="2852637"/>
              </a:tblGrid>
              <a:tr h="512316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</a:t>
                      </a:r>
                      <a:endParaRPr lang="vi-VN" dirty="0"/>
                    </a:p>
                  </a:txBody>
                  <a:tcPr/>
                </a:tc>
              </a:tr>
              <a:tr h="512316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manager, Technical</a:t>
                      </a:r>
                      <a:r>
                        <a:rPr lang="en-US" baseline="0" dirty="0" smtClean="0"/>
                        <a:t> leader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PhuongBM</a:t>
                      </a:r>
                      <a:endParaRPr lang="vi-VN" dirty="0"/>
                    </a:p>
                  </a:txBody>
                  <a:tcPr/>
                </a:tc>
              </a:tr>
              <a:tr h="512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Technical</a:t>
                      </a:r>
                      <a:r>
                        <a:rPr lang="en-US" baseline="0" dirty="0" smtClean="0"/>
                        <a:t> leader</a:t>
                      </a:r>
                      <a:r>
                        <a:rPr lang="en-US" dirty="0" smtClean="0"/>
                        <a:t>, Developer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VinhTD</a:t>
                      </a:r>
                      <a:endParaRPr lang="vi-VN" dirty="0"/>
                    </a:p>
                  </a:txBody>
                  <a:tcPr/>
                </a:tc>
              </a:tr>
              <a:tr h="512316">
                <a:tc>
                  <a:txBody>
                    <a:bodyPr/>
                    <a:lstStyle/>
                    <a:p>
                      <a:r>
                        <a:rPr lang="en-US" dirty="0" smtClean="0"/>
                        <a:t>Test leader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NgocDB</a:t>
                      </a:r>
                      <a:endParaRPr lang="vi-VN" dirty="0"/>
                    </a:p>
                  </a:txBody>
                  <a:tcPr/>
                </a:tc>
              </a:tr>
              <a:tr h="51231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Developer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NgocDM</a:t>
                      </a:r>
                      <a:endParaRPr lang="vi-VN" dirty="0"/>
                    </a:p>
                  </a:txBody>
                  <a:tcPr/>
                </a:tc>
              </a:tr>
              <a:tr h="512316"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Analysis, Designer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ChungBT</a:t>
                      </a:r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Hung\Desktop\singer-i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867400"/>
            <a:ext cx="533400" cy="533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8382000" y="6324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od_theme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919</TotalTime>
  <Words>774</Words>
  <Application>Microsoft Office PowerPoint</Application>
  <PresentationFormat>On-screen Show (4:3)</PresentationFormat>
  <Paragraphs>353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Theme_Mod_theme</vt:lpstr>
      <vt:lpstr>KARAOKE ANDROID PLUS</vt:lpstr>
      <vt:lpstr>KAP Group</vt:lpstr>
      <vt:lpstr>Contents</vt:lpstr>
      <vt:lpstr>Idea’s Origin</vt:lpstr>
      <vt:lpstr>Idea’s Origin</vt:lpstr>
      <vt:lpstr>Idea’s Origin</vt:lpstr>
      <vt:lpstr>Existing Products</vt:lpstr>
      <vt:lpstr>Objective System</vt:lpstr>
      <vt:lpstr>Role and Responsibilities</vt:lpstr>
      <vt:lpstr>Software Process Model</vt:lpstr>
      <vt:lpstr>Slide 11</vt:lpstr>
      <vt:lpstr>Functional Requirements</vt:lpstr>
      <vt:lpstr>Functional Requirements</vt:lpstr>
      <vt:lpstr>Non-Functional Requirements</vt:lpstr>
      <vt:lpstr>Development Environments</vt:lpstr>
      <vt:lpstr>Communication Protocols</vt:lpstr>
      <vt:lpstr> User Interface Design </vt:lpstr>
      <vt:lpstr> Functional Design </vt:lpstr>
      <vt:lpstr> Functional Design </vt:lpstr>
      <vt:lpstr>Database Design</vt:lpstr>
      <vt:lpstr>Database Design</vt:lpstr>
      <vt:lpstr>Technical design</vt:lpstr>
      <vt:lpstr> Architecture Model </vt:lpstr>
      <vt:lpstr>Testing</vt:lpstr>
      <vt:lpstr>Testing Result</vt:lpstr>
      <vt:lpstr>Implemented Technical Problems</vt:lpstr>
      <vt:lpstr>Limitations and Future Improvement</vt:lpstr>
      <vt:lpstr>Conclusions</vt:lpstr>
      <vt:lpstr>Demo</vt:lpstr>
      <vt:lpstr>Thanks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KARAOKE ANDROID PLUS</dc:title>
  <dc:creator>Hung</dc:creator>
  <cp:lastModifiedBy>Hung</cp:lastModifiedBy>
  <cp:revision>111</cp:revision>
  <dcterms:created xsi:type="dcterms:W3CDTF">2011-08-13T00:13:29Z</dcterms:created>
  <dcterms:modified xsi:type="dcterms:W3CDTF">2011-08-18T04:23:07Z</dcterms:modified>
</cp:coreProperties>
</file>