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67" r:id="rId5"/>
    <p:sldId id="258" r:id="rId6"/>
    <p:sldId id="259" r:id="rId7"/>
    <p:sldId id="268" r:id="rId8"/>
    <p:sldId id="29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80" r:id="rId27"/>
    <p:sldId id="281" r:id="rId28"/>
    <p:sldId id="282" r:id="rId29"/>
    <p:sldId id="291" r:id="rId30"/>
    <p:sldId id="283" r:id="rId31"/>
    <p:sldId id="284" r:id="rId32"/>
    <p:sldId id="285" r:id="rId33"/>
    <p:sldId id="286" r:id="rId34"/>
    <p:sldId id="287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337" autoAdjust="0"/>
  </p:normalViewPr>
  <p:slideViewPr>
    <p:cSldViewPr>
      <p:cViewPr>
        <p:scale>
          <a:sx n="60" d="100"/>
          <a:sy n="60" d="100"/>
        </p:scale>
        <p:origin x="-165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3E069-808F-4B20-BCD9-2D9D45A0CF9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8FB649A-D6FF-4C09-AB8F-873207CF04C2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Overview</a:t>
          </a:r>
          <a:endParaRPr lang="en-US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9AAD10-8194-4A09-9CFE-BEDD72073EFA}" type="parTrans" cxnId="{15009E41-F895-4826-BF0C-4F418AF9745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EE71E76-FB35-4326-A093-236BFDF02183}" type="sibTrans" cxnId="{15009E41-F895-4826-BF0C-4F418AF9745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C9D8629-E94A-4159-9D99-CCDBD9A0F21A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Project managements</a:t>
          </a:r>
        </a:p>
      </dgm:t>
    </dgm:pt>
    <dgm:pt modelId="{D0A12C45-52B6-4359-8526-E075605980FA}" type="par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5F566D-EF39-44C3-8886-22B3787C2E7E}" type="sib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CFB7BB4-E754-4D48-BA13-409E0E71ECAD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Requirements</a:t>
          </a:r>
        </a:p>
      </dgm:t>
    </dgm:pt>
    <dgm:pt modelId="{C55C0E92-1E2A-4FE4-B6DB-54E1EE34B884}" type="parTrans" cxnId="{AF7E24A8-48B7-4621-9156-FBED193B79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F2E243-877E-42C8-A41C-1B37DAB461DE}" type="sibTrans" cxnId="{AF7E24A8-48B7-4621-9156-FBED193B79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660B0-9272-4C3C-A695-9D2327A76D2F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Design and implementation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79BE304-FAD7-4AA5-87ED-179FC28C19DB}" type="par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E2844EE-C6DE-4EA0-ADB7-1E9183E45B09}" type="sib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C4657A-45F7-4BAB-85F4-B9767F26D2B8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Testing</a:t>
          </a:r>
        </a:p>
      </dgm:t>
    </dgm:pt>
    <dgm:pt modelId="{E00ACE6B-EC6B-48B0-B5E0-A4E061B743EF}" type="parTrans" cxnId="{6E1F0088-7D3F-4E97-92B4-3FEFA607D3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8AD832-A022-4219-B1BF-37A97FE675AF}" type="sibTrans" cxnId="{6E1F0088-7D3F-4E97-92B4-3FEFA607D3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A46532-0CFF-4805-9AAC-F20F846FE65D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Lesson learn</a:t>
          </a:r>
        </a:p>
      </dgm:t>
    </dgm:pt>
    <dgm:pt modelId="{5243FE65-478E-4263-BA56-FA81AC679737}" type="parTrans" cxnId="{DE71D4F3-CB9B-4878-8A56-A4FDC997708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021E18-FD17-4215-AF35-06E782433287}" type="sibTrans" cxnId="{DE71D4F3-CB9B-4878-8A56-A4FDC997708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91040DD-78D9-4984-AFF7-1E30E0A06035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F500679-09BE-4B9C-9D14-87104974DE6A}" type="parTrans" cxnId="{2923189F-9764-4785-AA9F-DD63E46546D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20A441-9291-4EC8-B865-5FC3232EA595}" type="sibTrans" cxnId="{2923189F-9764-4785-AA9F-DD63E46546D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684D3A2-236F-40F2-BF80-AD0D611D5BDC}" type="pres">
      <dgm:prSet presAssocID="{F723E069-808F-4B20-BCD9-2D9D45A0CF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C8BE21-0AB6-465B-B4DE-442726E4BDAF}" type="pres">
      <dgm:prSet presAssocID="{F723E069-808F-4B20-BCD9-2D9D45A0CF98}" presName="Name1" presStyleCnt="0"/>
      <dgm:spPr/>
      <dgm:t>
        <a:bodyPr/>
        <a:lstStyle/>
        <a:p>
          <a:endParaRPr lang="en-US"/>
        </a:p>
      </dgm:t>
    </dgm:pt>
    <dgm:pt modelId="{65A42C0E-EF0E-48F4-BE0B-FBB6419EB04F}" type="pres">
      <dgm:prSet presAssocID="{F723E069-808F-4B20-BCD9-2D9D45A0CF98}" presName="cycle" presStyleCnt="0"/>
      <dgm:spPr/>
      <dgm:t>
        <a:bodyPr/>
        <a:lstStyle/>
        <a:p>
          <a:endParaRPr lang="en-US"/>
        </a:p>
      </dgm:t>
    </dgm:pt>
    <dgm:pt modelId="{E7113E9F-0C9F-4708-A192-6632DDC2FDD2}" type="pres">
      <dgm:prSet presAssocID="{F723E069-808F-4B20-BCD9-2D9D45A0CF98}" presName="srcNode" presStyleLbl="node1" presStyleIdx="0" presStyleCnt="7"/>
      <dgm:spPr/>
      <dgm:t>
        <a:bodyPr/>
        <a:lstStyle/>
        <a:p>
          <a:endParaRPr lang="en-US"/>
        </a:p>
      </dgm:t>
    </dgm:pt>
    <dgm:pt modelId="{1C88D2EE-9E38-4B93-8687-84D14542C9CD}" type="pres">
      <dgm:prSet presAssocID="{F723E069-808F-4B20-BCD9-2D9D45A0CF98}" presName="conn" presStyleLbl="parChTrans1D2" presStyleIdx="0" presStyleCnt="1"/>
      <dgm:spPr/>
      <dgm:t>
        <a:bodyPr/>
        <a:lstStyle/>
        <a:p>
          <a:endParaRPr lang="en-US"/>
        </a:p>
      </dgm:t>
    </dgm:pt>
    <dgm:pt modelId="{73F743F2-2E54-43E5-9BE9-F1E728E610BD}" type="pres">
      <dgm:prSet presAssocID="{F723E069-808F-4B20-BCD9-2D9D45A0CF98}" presName="extraNode" presStyleLbl="node1" presStyleIdx="0" presStyleCnt="7"/>
      <dgm:spPr/>
      <dgm:t>
        <a:bodyPr/>
        <a:lstStyle/>
        <a:p>
          <a:endParaRPr lang="en-US"/>
        </a:p>
      </dgm:t>
    </dgm:pt>
    <dgm:pt modelId="{5DDB35E9-92B1-4E27-83B5-431B698B44CC}" type="pres">
      <dgm:prSet presAssocID="{F723E069-808F-4B20-BCD9-2D9D45A0CF98}" presName="dstNode" presStyleLbl="node1" presStyleIdx="0" presStyleCnt="7"/>
      <dgm:spPr/>
      <dgm:t>
        <a:bodyPr/>
        <a:lstStyle/>
        <a:p>
          <a:endParaRPr lang="en-US"/>
        </a:p>
      </dgm:t>
    </dgm:pt>
    <dgm:pt modelId="{DA62495F-6C03-4349-B730-09680BCCB059}" type="pres">
      <dgm:prSet presAssocID="{18FB649A-D6FF-4C09-AB8F-873207CF04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F529B-150D-41B3-9D47-616D9155CA5F}" type="pres">
      <dgm:prSet presAssocID="{18FB649A-D6FF-4C09-AB8F-873207CF04C2}" presName="accent_1" presStyleCnt="0"/>
      <dgm:spPr/>
      <dgm:t>
        <a:bodyPr/>
        <a:lstStyle/>
        <a:p>
          <a:endParaRPr lang="en-US"/>
        </a:p>
      </dgm:t>
    </dgm:pt>
    <dgm:pt modelId="{31E771E7-2AB0-44C3-9DE1-57258B5566F4}" type="pres">
      <dgm:prSet presAssocID="{18FB649A-D6FF-4C09-AB8F-873207CF04C2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723C4676-C3CE-485B-994F-D8EDFAA56235}" type="pres">
      <dgm:prSet presAssocID="{2C9D8629-E94A-4159-9D99-CCDBD9A0F21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CD233-0B6F-4236-AC11-F782E5EC266E}" type="pres">
      <dgm:prSet presAssocID="{2C9D8629-E94A-4159-9D99-CCDBD9A0F21A}" presName="accent_2" presStyleCnt="0"/>
      <dgm:spPr/>
      <dgm:t>
        <a:bodyPr/>
        <a:lstStyle/>
        <a:p>
          <a:endParaRPr lang="en-US"/>
        </a:p>
      </dgm:t>
    </dgm:pt>
    <dgm:pt modelId="{D707F915-C5D8-4F53-8986-AFE2908D36E9}" type="pres">
      <dgm:prSet presAssocID="{2C9D8629-E94A-4159-9D99-CCDBD9A0F21A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57F7ABEF-609F-4795-A7E8-3A5EAD8DDC03}" type="pres">
      <dgm:prSet presAssocID="{5CFB7BB4-E754-4D48-BA13-409E0E71ECA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EF4BE-1F28-4DA7-B117-EBD9A6A900AA}" type="pres">
      <dgm:prSet presAssocID="{5CFB7BB4-E754-4D48-BA13-409E0E71ECAD}" presName="accent_3" presStyleCnt="0"/>
      <dgm:spPr/>
      <dgm:t>
        <a:bodyPr/>
        <a:lstStyle/>
        <a:p>
          <a:endParaRPr lang="en-US"/>
        </a:p>
      </dgm:t>
    </dgm:pt>
    <dgm:pt modelId="{3098B03A-3520-4FC1-9CE9-E373ED5843C5}" type="pres">
      <dgm:prSet presAssocID="{5CFB7BB4-E754-4D48-BA13-409E0E71ECAD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1A1739A3-65F3-4FF6-BEB2-378A8B3E926C}" type="pres">
      <dgm:prSet presAssocID="{E55660B0-9272-4C3C-A695-9D2327A76D2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A1CD0-7276-4A91-A6BE-463C3EFEE67B}" type="pres">
      <dgm:prSet presAssocID="{E55660B0-9272-4C3C-A695-9D2327A76D2F}" presName="accent_4" presStyleCnt="0"/>
      <dgm:spPr/>
      <dgm:t>
        <a:bodyPr/>
        <a:lstStyle/>
        <a:p>
          <a:endParaRPr lang="en-US"/>
        </a:p>
      </dgm:t>
    </dgm:pt>
    <dgm:pt modelId="{4B9A65BB-DF6C-4E28-8B77-4581EBE2834F}" type="pres">
      <dgm:prSet presAssocID="{E55660B0-9272-4C3C-A695-9D2327A76D2F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47A49F81-7B27-41FF-B316-98A967E11D93}" type="pres">
      <dgm:prSet presAssocID="{3FC4657A-45F7-4BAB-85F4-B9767F26D2B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C0736-F860-46CF-84DD-58C516560E34}" type="pres">
      <dgm:prSet presAssocID="{3FC4657A-45F7-4BAB-85F4-B9767F26D2B8}" presName="accent_5" presStyleCnt="0"/>
      <dgm:spPr/>
      <dgm:t>
        <a:bodyPr/>
        <a:lstStyle/>
        <a:p>
          <a:endParaRPr lang="en-US"/>
        </a:p>
      </dgm:t>
    </dgm:pt>
    <dgm:pt modelId="{D9C216C8-5814-4211-80A7-0CA2F9F30007}" type="pres">
      <dgm:prSet presAssocID="{3FC4657A-45F7-4BAB-85F4-B9767F26D2B8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D76A4937-25C8-4474-89B8-59FC5F1FAD5A}" type="pres">
      <dgm:prSet presAssocID="{A0A46532-0CFF-4805-9AAC-F20F846FE65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21545-D5FD-478B-BD4C-56BD1563D3B8}" type="pres">
      <dgm:prSet presAssocID="{A0A46532-0CFF-4805-9AAC-F20F846FE65D}" presName="accent_6" presStyleCnt="0"/>
      <dgm:spPr/>
      <dgm:t>
        <a:bodyPr/>
        <a:lstStyle/>
        <a:p>
          <a:endParaRPr lang="en-US"/>
        </a:p>
      </dgm:t>
    </dgm:pt>
    <dgm:pt modelId="{E3F0DD39-913E-439B-9262-A7D9056F4F2B}" type="pres">
      <dgm:prSet presAssocID="{A0A46532-0CFF-4805-9AAC-F20F846FE65D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4742C63C-B426-4C50-BF97-AE4F86FD0E10}" type="pres">
      <dgm:prSet presAssocID="{391040DD-78D9-4984-AFF7-1E30E0A0603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1DCFC-A686-47DE-9BFA-BBDDADB28812}" type="pres">
      <dgm:prSet presAssocID="{391040DD-78D9-4984-AFF7-1E30E0A06035}" presName="accent_7" presStyleCnt="0"/>
      <dgm:spPr/>
      <dgm:t>
        <a:bodyPr/>
        <a:lstStyle/>
        <a:p>
          <a:endParaRPr lang="en-US"/>
        </a:p>
      </dgm:t>
    </dgm:pt>
    <dgm:pt modelId="{46D21451-36F6-4D0C-8E54-A62EB44AEA68}" type="pres">
      <dgm:prSet presAssocID="{391040DD-78D9-4984-AFF7-1E30E0A06035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AF7E24A8-48B7-4621-9156-FBED193B79C1}" srcId="{F723E069-808F-4B20-BCD9-2D9D45A0CF98}" destId="{5CFB7BB4-E754-4D48-BA13-409E0E71ECAD}" srcOrd="2" destOrd="0" parTransId="{C55C0E92-1E2A-4FE4-B6DB-54E1EE34B884}" sibTransId="{2EF2E243-877E-42C8-A41C-1B37DAB461DE}"/>
    <dgm:cxn modelId="{15009E41-F895-4826-BF0C-4F418AF97454}" srcId="{F723E069-808F-4B20-BCD9-2D9D45A0CF98}" destId="{18FB649A-D6FF-4C09-AB8F-873207CF04C2}" srcOrd="0" destOrd="0" parTransId="{AB9AAD10-8194-4A09-9CFE-BEDD72073EFA}" sibTransId="{8EE71E76-FB35-4326-A093-236BFDF02183}"/>
    <dgm:cxn modelId="{18BD6A25-3241-4DBE-8291-7A1FDAA05878}" type="presOf" srcId="{391040DD-78D9-4984-AFF7-1E30E0A06035}" destId="{4742C63C-B426-4C50-BF97-AE4F86FD0E10}" srcOrd="0" destOrd="0" presId="urn:microsoft.com/office/officeart/2008/layout/VerticalCurvedList"/>
    <dgm:cxn modelId="{7C5E51AC-70DB-4672-B9A4-5AD3E5209C2C}" srcId="{F723E069-808F-4B20-BCD9-2D9D45A0CF98}" destId="{E55660B0-9272-4C3C-A695-9D2327A76D2F}" srcOrd="3" destOrd="0" parTransId="{B79BE304-FAD7-4AA5-87ED-179FC28C19DB}" sibTransId="{1E2844EE-C6DE-4EA0-ADB7-1E9183E45B09}"/>
    <dgm:cxn modelId="{B8318ABF-FC34-4829-BA55-F9243580B697}" srcId="{F723E069-808F-4B20-BCD9-2D9D45A0CF98}" destId="{2C9D8629-E94A-4159-9D99-CCDBD9A0F21A}" srcOrd="1" destOrd="0" parTransId="{D0A12C45-52B6-4359-8526-E075605980FA}" sibTransId="{185F566D-EF39-44C3-8886-22B3787C2E7E}"/>
    <dgm:cxn modelId="{1BC03A76-50A4-4A22-A0E9-E9E8F2EDA7E7}" type="presOf" srcId="{F723E069-808F-4B20-BCD9-2D9D45A0CF98}" destId="{B684D3A2-236F-40F2-BF80-AD0D611D5BDC}" srcOrd="0" destOrd="0" presId="urn:microsoft.com/office/officeart/2008/layout/VerticalCurvedList"/>
    <dgm:cxn modelId="{8754F567-BF9D-42FF-A278-6AA35789D1B7}" type="presOf" srcId="{2C9D8629-E94A-4159-9D99-CCDBD9A0F21A}" destId="{723C4676-C3CE-485B-994F-D8EDFAA56235}" srcOrd="0" destOrd="0" presId="urn:microsoft.com/office/officeart/2008/layout/VerticalCurvedList"/>
    <dgm:cxn modelId="{2923189F-9764-4785-AA9F-DD63E46546D2}" srcId="{F723E069-808F-4B20-BCD9-2D9D45A0CF98}" destId="{391040DD-78D9-4984-AFF7-1E30E0A06035}" srcOrd="6" destOrd="0" parTransId="{5F500679-09BE-4B9C-9D14-87104974DE6A}" sibTransId="{4720A441-9291-4EC8-B865-5FC3232EA595}"/>
    <dgm:cxn modelId="{A24F5B04-4E3B-4425-874E-AD458E37419A}" type="presOf" srcId="{3FC4657A-45F7-4BAB-85F4-B9767F26D2B8}" destId="{47A49F81-7B27-41FF-B316-98A967E11D93}" srcOrd="0" destOrd="0" presId="urn:microsoft.com/office/officeart/2008/layout/VerticalCurvedList"/>
    <dgm:cxn modelId="{F3FFC185-9305-4388-8311-4D866974D012}" type="presOf" srcId="{A0A46532-0CFF-4805-9AAC-F20F846FE65D}" destId="{D76A4937-25C8-4474-89B8-59FC5F1FAD5A}" srcOrd="0" destOrd="0" presId="urn:microsoft.com/office/officeart/2008/layout/VerticalCurvedList"/>
    <dgm:cxn modelId="{75362823-8156-4E1A-BBAB-DB6592C930DF}" type="presOf" srcId="{18FB649A-D6FF-4C09-AB8F-873207CF04C2}" destId="{DA62495F-6C03-4349-B730-09680BCCB059}" srcOrd="0" destOrd="0" presId="urn:microsoft.com/office/officeart/2008/layout/VerticalCurvedList"/>
    <dgm:cxn modelId="{D83047B5-F32C-437A-875D-9A8C66AA6674}" type="presOf" srcId="{8EE71E76-FB35-4326-A093-236BFDF02183}" destId="{1C88D2EE-9E38-4B93-8687-84D14542C9CD}" srcOrd="0" destOrd="0" presId="urn:microsoft.com/office/officeart/2008/layout/VerticalCurvedList"/>
    <dgm:cxn modelId="{6E1F0088-7D3F-4E97-92B4-3FEFA607D39E}" srcId="{F723E069-808F-4B20-BCD9-2D9D45A0CF98}" destId="{3FC4657A-45F7-4BAB-85F4-B9767F26D2B8}" srcOrd="4" destOrd="0" parTransId="{E00ACE6B-EC6B-48B0-B5E0-A4E061B743EF}" sibTransId="{3F8AD832-A022-4219-B1BF-37A97FE675AF}"/>
    <dgm:cxn modelId="{DE71D4F3-CB9B-4878-8A56-A4FDC9977081}" srcId="{F723E069-808F-4B20-BCD9-2D9D45A0CF98}" destId="{A0A46532-0CFF-4805-9AAC-F20F846FE65D}" srcOrd="5" destOrd="0" parTransId="{5243FE65-478E-4263-BA56-FA81AC679737}" sibTransId="{52021E18-FD17-4215-AF35-06E782433287}"/>
    <dgm:cxn modelId="{72C427F6-0A80-4808-AA64-4CB0C762F2B0}" type="presOf" srcId="{5CFB7BB4-E754-4D48-BA13-409E0E71ECAD}" destId="{57F7ABEF-609F-4795-A7E8-3A5EAD8DDC03}" srcOrd="0" destOrd="0" presId="urn:microsoft.com/office/officeart/2008/layout/VerticalCurvedList"/>
    <dgm:cxn modelId="{B4A6F771-2012-45AD-9F1D-682918DDF240}" type="presOf" srcId="{E55660B0-9272-4C3C-A695-9D2327A76D2F}" destId="{1A1739A3-65F3-4FF6-BEB2-378A8B3E926C}" srcOrd="0" destOrd="0" presId="urn:microsoft.com/office/officeart/2008/layout/VerticalCurvedList"/>
    <dgm:cxn modelId="{43B6097B-C270-476E-AD15-17B87008A65D}" type="presParOf" srcId="{B684D3A2-236F-40F2-BF80-AD0D611D5BDC}" destId="{26C8BE21-0AB6-465B-B4DE-442726E4BDAF}" srcOrd="0" destOrd="0" presId="urn:microsoft.com/office/officeart/2008/layout/VerticalCurvedList"/>
    <dgm:cxn modelId="{1A38BA87-E5A6-4AED-A62C-4891ACDE1562}" type="presParOf" srcId="{26C8BE21-0AB6-465B-B4DE-442726E4BDAF}" destId="{65A42C0E-EF0E-48F4-BE0B-FBB6419EB04F}" srcOrd="0" destOrd="0" presId="urn:microsoft.com/office/officeart/2008/layout/VerticalCurvedList"/>
    <dgm:cxn modelId="{32E1F72B-68F8-45E4-A66A-CA27ACB493C1}" type="presParOf" srcId="{65A42C0E-EF0E-48F4-BE0B-FBB6419EB04F}" destId="{E7113E9F-0C9F-4708-A192-6632DDC2FDD2}" srcOrd="0" destOrd="0" presId="urn:microsoft.com/office/officeart/2008/layout/VerticalCurvedList"/>
    <dgm:cxn modelId="{ACFD5929-E2B9-4DF5-BCF7-66F20DDEE463}" type="presParOf" srcId="{65A42C0E-EF0E-48F4-BE0B-FBB6419EB04F}" destId="{1C88D2EE-9E38-4B93-8687-84D14542C9CD}" srcOrd="1" destOrd="0" presId="urn:microsoft.com/office/officeart/2008/layout/VerticalCurvedList"/>
    <dgm:cxn modelId="{8ED7FF0E-1272-4790-90D2-A5BB8FE3FF81}" type="presParOf" srcId="{65A42C0E-EF0E-48F4-BE0B-FBB6419EB04F}" destId="{73F743F2-2E54-43E5-9BE9-F1E728E610BD}" srcOrd="2" destOrd="0" presId="urn:microsoft.com/office/officeart/2008/layout/VerticalCurvedList"/>
    <dgm:cxn modelId="{DF29B1A0-F0E4-4635-AC46-8AF18A598107}" type="presParOf" srcId="{65A42C0E-EF0E-48F4-BE0B-FBB6419EB04F}" destId="{5DDB35E9-92B1-4E27-83B5-431B698B44CC}" srcOrd="3" destOrd="0" presId="urn:microsoft.com/office/officeart/2008/layout/VerticalCurvedList"/>
    <dgm:cxn modelId="{624A0226-A60B-43F7-862C-C01962DA6CB3}" type="presParOf" srcId="{26C8BE21-0AB6-465B-B4DE-442726E4BDAF}" destId="{DA62495F-6C03-4349-B730-09680BCCB059}" srcOrd="1" destOrd="0" presId="urn:microsoft.com/office/officeart/2008/layout/VerticalCurvedList"/>
    <dgm:cxn modelId="{14CBFAAD-56F3-4997-8161-0D5F7C7CDEAE}" type="presParOf" srcId="{26C8BE21-0AB6-465B-B4DE-442726E4BDAF}" destId="{968F529B-150D-41B3-9D47-616D9155CA5F}" srcOrd="2" destOrd="0" presId="urn:microsoft.com/office/officeart/2008/layout/VerticalCurvedList"/>
    <dgm:cxn modelId="{E860B87A-8A89-4590-8FB9-F83A760F8CCF}" type="presParOf" srcId="{968F529B-150D-41B3-9D47-616D9155CA5F}" destId="{31E771E7-2AB0-44C3-9DE1-57258B5566F4}" srcOrd="0" destOrd="0" presId="urn:microsoft.com/office/officeart/2008/layout/VerticalCurvedList"/>
    <dgm:cxn modelId="{272E9D99-4013-47EA-BF44-33CA3C7F4C45}" type="presParOf" srcId="{26C8BE21-0AB6-465B-B4DE-442726E4BDAF}" destId="{723C4676-C3CE-485B-994F-D8EDFAA56235}" srcOrd="3" destOrd="0" presId="urn:microsoft.com/office/officeart/2008/layout/VerticalCurvedList"/>
    <dgm:cxn modelId="{0F8C3B3F-23F1-497D-9E5A-A334E70A0994}" type="presParOf" srcId="{26C8BE21-0AB6-465B-B4DE-442726E4BDAF}" destId="{553CD233-0B6F-4236-AC11-F782E5EC266E}" srcOrd="4" destOrd="0" presId="urn:microsoft.com/office/officeart/2008/layout/VerticalCurvedList"/>
    <dgm:cxn modelId="{AF40BE10-5042-49D5-B087-84C5F42F2740}" type="presParOf" srcId="{553CD233-0B6F-4236-AC11-F782E5EC266E}" destId="{D707F915-C5D8-4F53-8986-AFE2908D36E9}" srcOrd="0" destOrd="0" presId="urn:microsoft.com/office/officeart/2008/layout/VerticalCurvedList"/>
    <dgm:cxn modelId="{43C49145-8B69-43C2-AA17-1EE00D139B79}" type="presParOf" srcId="{26C8BE21-0AB6-465B-B4DE-442726E4BDAF}" destId="{57F7ABEF-609F-4795-A7E8-3A5EAD8DDC03}" srcOrd="5" destOrd="0" presId="urn:microsoft.com/office/officeart/2008/layout/VerticalCurvedList"/>
    <dgm:cxn modelId="{20D2F18C-C8F1-4321-9D91-70FC40E2020D}" type="presParOf" srcId="{26C8BE21-0AB6-465B-B4DE-442726E4BDAF}" destId="{BDEEF4BE-1F28-4DA7-B117-EBD9A6A900AA}" srcOrd="6" destOrd="0" presId="urn:microsoft.com/office/officeart/2008/layout/VerticalCurvedList"/>
    <dgm:cxn modelId="{D112F9C4-DD4C-4D31-9914-1D2713369E89}" type="presParOf" srcId="{BDEEF4BE-1F28-4DA7-B117-EBD9A6A900AA}" destId="{3098B03A-3520-4FC1-9CE9-E373ED5843C5}" srcOrd="0" destOrd="0" presId="urn:microsoft.com/office/officeart/2008/layout/VerticalCurvedList"/>
    <dgm:cxn modelId="{DF2658B7-6AD0-4D53-AFD6-B01D7FFC1A6E}" type="presParOf" srcId="{26C8BE21-0AB6-465B-B4DE-442726E4BDAF}" destId="{1A1739A3-65F3-4FF6-BEB2-378A8B3E926C}" srcOrd="7" destOrd="0" presId="urn:microsoft.com/office/officeart/2008/layout/VerticalCurvedList"/>
    <dgm:cxn modelId="{52BD73E2-2640-4921-8A91-5D73B7D85B50}" type="presParOf" srcId="{26C8BE21-0AB6-465B-B4DE-442726E4BDAF}" destId="{6C5A1CD0-7276-4A91-A6BE-463C3EFEE67B}" srcOrd="8" destOrd="0" presId="urn:microsoft.com/office/officeart/2008/layout/VerticalCurvedList"/>
    <dgm:cxn modelId="{C42C39D7-3316-4796-B141-C417EED556DD}" type="presParOf" srcId="{6C5A1CD0-7276-4A91-A6BE-463C3EFEE67B}" destId="{4B9A65BB-DF6C-4E28-8B77-4581EBE2834F}" srcOrd="0" destOrd="0" presId="urn:microsoft.com/office/officeart/2008/layout/VerticalCurvedList"/>
    <dgm:cxn modelId="{32C825BB-0325-4EF6-ABB0-34F3A1E53C11}" type="presParOf" srcId="{26C8BE21-0AB6-465B-B4DE-442726E4BDAF}" destId="{47A49F81-7B27-41FF-B316-98A967E11D93}" srcOrd="9" destOrd="0" presId="urn:microsoft.com/office/officeart/2008/layout/VerticalCurvedList"/>
    <dgm:cxn modelId="{C854B8A7-ABFB-4F9B-ABED-A416BA50B16F}" type="presParOf" srcId="{26C8BE21-0AB6-465B-B4DE-442726E4BDAF}" destId="{FABC0736-F860-46CF-84DD-58C516560E34}" srcOrd="10" destOrd="0" presId="urn:microsoft.com/office/officeart/2008/layout/VerticalCurvedList"/>
    <dgm:cxn modelId="{FE2E5206-4661-4A79-A70A-E27CA7D209AF}" type="presParOf" srcId="{FABC0736-F860-46CF-84DD-58C516560E34}" destId="{D9C216C8-5814-4211-80A7-0CA2F9F30007}" srcOrd="0" destOrd="0" presId="urn:microsoft.com/office/officeart/2008/layout/VerticalCurvedList"/>
    <dgm:cxn modelId="{7EB06B77-EEE2-49C4-83D0-2777F0987F92}" type="presParOf" srcId="{26C8BE21-0AB6-465B-B4DE-442726E4BDAF}" destId="{D76A4937-25C8-4474-89B8-59FC5F1FAD5A}" srcOrd="11" destOrd="0" presId="urn:microsoft.com/office/officeart/2008/layout/VerticalCurvedList"/>
    <dgm:cxn modelId="{72FE6FFF-03C6-4857-9AF4-A1E0038AA7A3}" type="presParOf" srcId="{26C8BE21-0AB6-465B-B4DE-442726E4BDAF}" destId="{B1421545-D5FD-478B-BD4C-56BD1563D3B8}" srcOrd="12" destOrd="0" presId="urn:microsoft.com/office/officeart/2008/layout/VerticalCurvedList"/>
    <dgm:cxn modelId="{616C298E-DCE2-4C74-8DE2-3EF424498D8A}" type="presParOf" srcId="{B1421545-D5FD-478B-BD4C-56BD1563D3B8}" destId="{E3F0DD39-913E-439B-9262-A7D9056F4F2B}" srcOrd="0" destOrd="0" presId="urn:microsoft.com/office/officeart/2008/layout/VerticalCurvedList"/>
    <dgm:cxn modelId="{9B0DF282-2849-4688-B3BF-8B118D9C93D6}" type="presParOf" srcId="{26C8BE21-0AB6-465B-B4DE-442726E4BDAF}" destId="{4742C63C-B426-4C50-BF97-AE4F86FD0E10}" srcOrd="13" destOrd="0" presId="urn:microsoft.com/office/officeart/2008/layout/VerticalCurvedList"/>
    <dgm:cxn modelId="{B1179617-8B80-4B8A-AEF0-E5ADFF770F2D}" type="presParOf" srcId="{26C8BE21-0AB6-465B-B4DE-442726E4BDAF}" destId="{7161DCFC-A686-47DE-9BFA-BBDDADB28812}" srcOrd="14" destOrd="0" presId="urn:microsoft.com/office/officeart/2008/layout/VerticalCurvedList"/>
    <dgm:cxn modelId="{ECA15E56-7D13-419F-A547-F83146D21B84}" type="presParOf" srcId="{7161DCFC-A686-47DE-9BFA-BBDDADB28812}" destId="{46D21451-36F6-4D0C-8E54-A62EB44AEA6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5491C-8105-48B0-B86B-F923923C038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A20FFA-06A6-488D-9EB7-C364BF79D33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 smtClean="0"/>
            <a:t>- Improve and guarantee of Quality</a:t>
          </a:r>
          <a:endParaRPr lang="en-US" sz="1800" b="1" dirty="0"/>
        </a:p>
      </dgm:t>
    </dgm:pt>
    <dgm:pt modelId="{6986778B-9CAA-4F7C-9745-1CB92E41CD23}" type="parTrans" cxnId="{0E7949E5-70FB-459D-AA0A-7B0A0585766B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3A1A892F-BAC5-4243-938D-E86392ABC07F}" type="sibTrans" cxnId="{0E7949E5-70FB-459D-AA0A-7B0A0585766B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F0F35980-8B9E-4980-B6C4-F637F0BA85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 smtClean="0"/>
            <a:t>- Reduce of Cost over the Entire Project and System Life Cycle</a:t>
          </a:r>
          <a:endParaRPr lang="en-US" sz="1800" b="1" dirty="0"/>
        </a:p>
      </dgm:t>
    </dgm:pt>
    <dgm:pt modelId="{C3B366FF-3E2B-4C00-A74D-77A9EE07E2E9}" type="parTrans" cxnId="{F14D8655-E29E-452D-8B68-5E0BFB10C89A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6598530A-0060-4562-90C6-576671D02243}" type="sibTrans" cxnId="{F14D8655-E29E-452D-8B68-5E0BFB10C89A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EFBA07A7-0A91-4A65-9574-373278B45B7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 smtClean="0"/>
            <a:t>- Minimize of Project Risks</a:t>
          </a:r>
          <a:endParaRPr lang="en-US" sz="1800" b="1" dirty="0"/>
        </a:p>
      </dgm:t>
    </dgm:pt>
    <dgm:pt modelId="{B21803A4-CAB1-452D-9FFC-5A6CCD4087CA}" type="parTrans" cxnId="{4568D2B3-936A-4EE6-BF16-53A2A084DA6F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4C1EDC1A-1518-4A36-848D-2BE1C123398A}" type="sibTrans" cxnId="{4568D2B3-936A-4EE6-BF16-53A2A084DA6F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304A871A-F529-4784-A273-858D37BA6BE3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en-US" sz="1800" b="1" dirty="0"/>
        </a:p>
      </dgm:t>
    </dgm:pt>
    <dgm:pt modelId="{DED0135E-089F-41FB-98B6-0A71094914D5}" type="parTrans" cxnId="{11ABCBF2-68C6-4F67-9F89-67C4AD6DE658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9FEE74BC-195B-47EA-BB4B-7DFF2D6608E2}" type="sibTrans" cxnId="{11ABCBF2-68C6-4F67-9F89-67C4AD6DE658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12028AA7-0D8D-4935-94CE-1EF4F1F665E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 smtClean="0"/>
            <a:t>- Suitable with short project</a:t>
          </a:r>
          <a:endParaRPr lang="en-US" sz="1800" b="1" dirty="0"/>
        </a:p>
      </dgm:t>
    </dgm:pt>
    <dgm:pt modelId="{488E077C-2CE4-4FB9-A7C8-39163E7BD93A}" type="sibTrans" cxnId="{DB14B659-46CE-4003-BBBD-303A529B251A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6D183BB2-ABDD-45A4-ABAF-27E32C865F66}" type="parTrans" cxnId="{DB14B659-46CE-4003-BBBD-303A529B251A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1"/>
        </a:p>
      </dgm:t>
    </dgm:pt>
    <dgm:pt modelId="{C1532172-71E5-446B-A632-0F3C3B66FC45}">
      <dgm:prSet custT="1"/>
      <dgm:spPr/>
      <dgm:t>
        <a:bodyPr/>
        <a:lstStyle/>
        <a:p>
          <a:endParaRPr lang="en-US" sz="1800" b="1"/>
        </a:p>
      </dgm:t>
    </dgm:pt>
    <dgm:pt modelId="{C7002452-BB43-48AC-A088-1758FE311F66}" type="parTrans" cxnId="{BFA9BA60-C83A-4F17-A1B1-18F3E8FEFA6C}">
      <dgm:prSet/>
      <dgm:spPr/>
      <dgm:t>
        <a:bodyPr/>
        <a:lstStyle/>
        <a:p>
          <a:endParaRPr lang="en-US" sz="1800" b="1"/>
        </a:p>
      </dgm:t>
    </dgm:pt>
    <dgm:pt modelId="{A7ECE6B0-117D-43F0-AF4C-716802683C17}" type="sibTrans" cxnId="{BFA9BA60-C83A-4F17-A1B1-18F3E8FEFA6C}">
      <dgm:prSet/>
      <dgm:spPr/>
      <dgm:t>
        <a:bodyPr/>
        <a:lstStyle/>
        <a:p>
          <a:endParaRPr lang="en-US" sz="1800" b="1"/>
        </a:p>
      </dgm:t>
    </dgm:pt>
    <dgm:pt modelId="{1751CA34-4FE9-4865-95B7-23DB4266BECB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800" b="1" dirty="0"/>
        </a:p>
      </dgm:t>
    </dgm:pt>
    <dgm:pt modelId="{4FDFB887-BCCD-4276-B5CC-484C21FE9BCA}" type="parTrans" cxnId="{A78D025E-DBA3-4443-9E67-01DB393A34E2}">
      <dgm:prSet/>
      <dgm:spPr/>
      <dgm:t>
        <a:bodyPr/>
        <a:lstStyle/>
        <a:p>
          <a:endParaRPr lang="en-US" sz="1800" b="1"/>
        </a:p>
      </dgm:t>
    </dgm:pt>
    <dgm:pt modelId="{FF3F2104-2F6A-488C-91BB-0DE4079D428D}" type="sibTrans" cxnId="{A78D025E-DBA3-4443-9E67-01DB393A34E2}">
      <dgm:prSet/>
      <dgm:spPr/>
      <dgm:t>
        <a:bodyPr/>
        <a:lstStyle/>
        <a:p>
          <a:endParaRPr lang="en-US" sz="1800" b="1"/>
        </a:p>
      </dgm:t>
    </dgm:pt>
    <dgm:pt modelId="{B2C1C57F-E489-4789-B373-C7095B5FE0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 smtClean="0"/>
            <a:t>- Improve the communication between all members and end user</a:t>
          </a:r>
          <a:endParaRPr lang="en-US" sz="1800" b="1" dirty="0"/>
        </a:p>
      </dgm:t>
    </dgm:pt>
    <dgm:pt modelId="{E6E782C4-7360-4E6F-A464-4C37A81A431F}" type="parTrans" cxnId="{5189A1AD-094E-47B0-A41E-145C0CE0D99F}">
      <dgm:prSet/>
      <dgm:spPr/>
      <dgm:t>
        <a:bodyPr/>
        <a:lstStyle/>
        <a:p>
          <a:endParaRPr lang="en-US" sz="1800" b="1"/>
        </a:p>
      </dgm:t>
    </dgm:pt>
    <dgm:pt modelId="{C7DB515D-D7B9-4450-88E2-CE2F22BC60A9}" type="sibTrans" cxnId="{5189A1AD-094E-47B0-A41E-145C0CE0D99F}">
      <dgm:prSet/>
      <dgm:spPr/>
      <dgm:t>
        <a:bodyPr/>
        <a:lstStyle/>
        <a:p>
          <a:endParaRPr lang="en-US" sz="1800" b="1"/>
        </a:p>
      </dgm:t>
    </dgm:pt>
    <dgm:pt modelId="{421C0902-5FD4-45D5-B8C9-85539DCCD974}">
      <dgm:prSet custT="1"/>
      <dgm:spPr/>
      <dgm:t>
        <a:bodyPr/>
        <a:lstStyle/>
        <a:p>
          <a:endParaRPr lang="en-US" sz="1800" b="1"/>
        </a:p>
      </dgm:t>
    </dgm:pt>
    <dgm:pt modelId="{F611DEDC-12D9-428C-B448-66A89CB1FF99}" type="parTrans" cxnId="{EDC1DAFA-6B14-4A3B-A013-3918C280F7B6}">
      <dgm:prSet/>
      <dgm:spPr/>
      <dgm:t>
        <a:bodyPr/>
        <a:lstStyle/>
        <a:p>
          <a:endParaRPr lang="en-US" sz="1800" b="1"/>
        </a:p>
      </dgm:t>
    </dgm:pt>
    <dgm:pt modelId="{A35D13A7-4EC7-4360-97D3-E398FE21B6DF}" type="sibTrans" cxnId="{EDC1DAFA-6B14-4A3B-A013-3918C280F7B6}">
      <dgm:prSet/>
      <dgm:spPr/>
      <dgm:t>
        <a:bodyPr/>
        <a:lstStyle/>
        <a:p>
          <a:endParaRPr lang="en-US" sz="1800" b="1"/>
        </a:p>
      </dgm:t>
    </dgm:pt>
    <dgm:pt modelId="{8E49208D-81C3-4A70-9D6F-DA1BC65C7CB0}" type="pres">
      <dgm:prSet presAssocID="{A8D5491C-8105-48B0-B86B-F923923C03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F3EE69-3EAB-465E-9877-4D8D966A7FAC}" type="pres">
      <dgm:prSet presAssocID="{12028AA7-0D8D-4935-94CE-1EF4F1F665EB}" presName="parentText" presStyleLbl="node1" presStyleIdx="0" presStyleCnt="5" custLinFactNeighborY="100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2CECA-4BA5-415B-946F-C19B7E6ED1A9}" type="pres">
      <dgm:prSet presAssocID="{12028AA7-0D8D-4935-94CE-1EF4F1F665E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BE6A6-2C09-40AF-A673-AE355885E481}" type="pres">
      <dgm:prSet presAssocID="{EFBA07A7-0A91-4A65-9574-373278B45B7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712C1-969E-4C9F-B54A-13C7760C1CCE}" type="pres">
      <dgm:prSet presAssocID="{EFBA07A7-0A91-4A65-9574-373278B45B7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BE739-9214-4C08-A731-8811043703A7}" type="pres">
      <dgm:prSet presAssocID="{1EA20FFA-06A6-488D-9EB7-C364BF79D33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B7FB7-8F21-400B-B600-D5BC3AB790AF}" type="pres">
      <dgm:prSet presAssocID="{1EA20FFA-06A6-488D-9EB7-C364BF79D33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2FB00-412F-45CC-B275-1B0B6D626002}" type="pres">
      <dgm:prSet presAssocID="{F0F35980-8B9E-4980-B6C4-F637F0BA859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1F45-E347-4FEC-A3FB-9A5F8FB9019B}" type="pres">
      <dgm:prSet presAssocID="{F0F35980-8B9E-4980-B6C4-F637F0BA859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1C1FF-A3EB-463B-90A3-3DC321B61976}" type="pres">
      <dgm:prSet presAssocID="{B2C1C57F-E489-4789-B373-C7095B5FE08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ABCBF2-68C6-4F67-9F89-67C4AD6DE658}" srcId="{EFBA07A7-0A91-4A65-9574-373278B45B76}" destId="{304A871A-F529-4784-A273-858D37BA6BE3}" srcOrd="0" destOrd="0" parTransId="{DED0135E-089F-41FB-98B6-0A71094914D5}" sibTransId="{9FEE74BC-195B-47EA-BB4B-7DFF2D6608E2}"/>
    <dgm:cxn modelId="{4568D2B3-936A-4EE6-BF16-53A2A084DA6F}" srcId="{A8D5491C-8105-48B0-B86B-F923923C0380}" destId="{EFBA07A7-0A91-4A65-9574-373278B45B76}" srcOrd="1" destOrd="0" parTransId="{B21803A4-CAB1-452D-9FFC-5A6CCD4087CA}" sibTransId="{4C1EDC1A-1518-4A36-848D-2BE1C123398A}"/>
    <dgm:cxn modelId="{0FEAE3AE-2654-4A7D-BA6F-67744C1A3974}" type="presOf" srcId="{12028AA7-0D8D-4935-94CE-1EF4F1F665EB}" destId="{E1F3EE69-3EAB-465E-9877-4D8D966A7FAC}" srcOrd="0" destOrd="0" presId="urn:microsoft.com/office/officeart/2005/8/layout/vList2"/>
    <dgm:cxn modelId="{5189A1AD-094E-47B0-A41E-145C0CE0D99F}" srcId="{A8D5491C-8105-48B0-B86B-F923923C0380}" destId="{B2C1C57F-E489-4789-B373-C7095B5FE085}" srcOrd="4" destOrd="0" parTransId="{E6E782C4-7360-4E6F-A464-4C37A81A431F}" sibTransId="{C7DB515D-D7B9-4450-88E2-CE2F22BC60A9}"/>
    <dgm:cxn modelId="{EF6F9F8E-2876-4391-862D-05F2BFF832C3}" type="presOf" srcId="{A8D5491C-8105-48B0-B86B-F923923C0380}" destId="{8E49208D-81C3-4A70-9D6F-DA1BC65C7CB0}" srcOrd="0" destOrd="0" presId="urn:microsoft.com/office/officeart/2005/8/layout/vList2"/>
    <dgm:cxn modelId="{56D1240B-18FB-4097-9D43-86E29ACA6F3B}" type="presOf" srcId="{421C0902-5FD4-45D5-B8C9-85539DCCD974}" destId="{DD9C1F45-E347-4FEC-A3FB-9A5F8FB9019B}" srcOrd="0" destOrd="0" presId="urn:microsoft.com/office/officeart/2005/8/layout/vList2"/>
    <dgm:cxn modelId="{D5C3E7B1-22E1-4350-BE20-BAB3E8DA5481}" type="presOf" srcId="{1751CA34-4FE9-4865-95B7-23DB4266BECB}" destId="{9D1B7FB7-8F21-400B-B600-D5BC3AB790AF}" srcOrd="0" destOrd="0" presId="urn:microsoft.com/office/officeart/2005/8/layout/vList2"/>
    <dgm:cxn modelId="{BFA9BA60-C83A-4F17-A1B1-18F3E8FEFA6C}" srcId="{12028AA7-0D8D-4935-94CE-1EF4F1F665EB}" destId="{C1532172-71E5-446B-A632-0F3C3B66FC45}" srcOrd="0" destOrd="0" parTransId="{C7002452-BB43-48AC-A088-1758FE311F66}" sibTransId="{A7ECE6B0-117D-43F0-AF4C-716802683C17}"/>
    <dgm:cxn modelId="{B9105A5E-432C-403E-BF6D-5D08B06C3798}" type="presOf" srcId="{304A871A-F529-4784-A273-858D37BA6BE3}" destId="{2D1712C1-969E-4C9F-B54A-13C7760C1CCE}" srcOrd="0" destOrd="0" presId="urn:microsoft.com/office/officeart/2005/8/layout/vList2"/>
    <dgm:cxn modelId="{EDC1DAFA-6B14-4A3B-A013-3918C280F7B6}" srcId="{F0F35980-8B9E-4980-B6C4-F637F0BA8592}" destId="{421C0902-5FD4-45D5-B8C9-85539DCCD974}" srcOrd="0" destOrd="0" parTransId="{F611DEDC-12D9-428C-B448-66A89CB1FF99}" sibTransId="{A35D13A7-4EC7-4360-97D3-E398FE21B6DF}"/>
    <dgm:cxn modelId="{F14D8655-E29E-452D-8B68-5E0BFB10C89A}" srcId="{A8D5491C-8105-48B0-B86B-F923923C0380}" destId="{F0F35980-8B9E-4980-B6C4-F637F0BA8592}" srcOrd="3" destOrd="0" parTransId="{C3B366FF-3E2B-4C00-A74D-77A9EE07E2E9}" sibTransId="{6598530A-0060-4562-90C6-576671D02243}"/>
    <dgm:cxn modelId="{0D20EDEB-D8E5-408B-8643-3A0C6011023D}" type="presOf" srcId="{B2C1C57F-E489-4789-B373-C7095B5FE085}" destId="{0251C1FF-A3EB-463B-90A3-3DC321B61976}" srcOrd="0" destOrd="0" presId="urn:microsoft.com/office/officeart/2005/8/layout/vList2"/>
    <dgm:cxn modelId="{FDBB7016-E5E7-44B4-AA0C-59070CE906F9}" type="presOf" srcId="{C1532172-71E5-446B-A632-0F3C3B66FC45}" destId="{7552CECA-4BA5-415B-946F-C19B7E6ED1A9}" srcOrd="0" destOrd="0" presId="urn:microsoft.com/office/officeart/2005/8/layout/vList2"/>
    <dgm:cxn modelId="{B75DA71E-5450-47BB-8D86-7B8F58705510}" type="presOf" srcId="{1EA20FFA-06A6-488D-9EB7-C364BF79D33B}" destId="{956BE739-9214-4C08-A731-8811043703A7}" srcOrd="0" destOrd="0" presId="urn:microsoft.com/office/officeart/2005/8/layout/vList2"/>
    <dgm:cxn modelId="{DB14B659-46CE-4003-BBBD-303A529B251A}" srcId="{A8D5491C-8105-48B0-B86B-F923923C0380}" destId="{12028AA7-0D8D-4935-94CE-1EF4F1F665EB}" srcOrd="0" destOrd="0" parTransId="{6D183BB2-ABDD-45A4-ABAF-27E32C865F66}" sibTransId="{488E077C-2CE4-4FB9-A7C8-39163E7BD93A}"/>
    <dgm:cxn modelId="{A78D025E-DBA3-4443-9E67-01DB393A34E2}" srcId="{1EA20FFA-06A6-488D-9EB7-C364BF79D33B}" destId="{1751CA34-4FE9-4865-95B7-23DB4266BECB}" srcOrd="0" destOrd="0" parTransId="{4FDFB887-BCCD-4276-B5CC-484C21FE9BCA}" sibTransId="{FF3F2104-2F6A-488C-91BB-0DE4079D428D}"/>
    <dgm:cxn modelId="{37D5F8B6-D67D-4B16-8367-118C965320E2}" type="presOf" srcId="{F0F35980-8B9E-4980-B6C4-F637F0BA8592}" destId="{2032FB00-412F-45CC-B275-1B0B6D626002}" srcOrd="0" destOrd="0" presId="urn:microsoft.com/office/officeart/2005/8/layout/vList2"/>
    <dgm:cxn modelId="{D1CAF38C-D629-4835-B8A4-030C6381BC51}" type="presOf" srcId="{EFBA07A7-0A91-4A65-9574-373278B45B76}" destId="{B14BE6A6-2C09-40AF-A673-AE355885E481}" srcOrd="0" destOrd="0" presId="urn:microsoft.com/office/officeart/2005/8/layout/vList2"/>
    <dgm:cxn modelId="{0E7949E5-70FB-459D-AA0A-7B0A0585766B}" srcId="{A8D5491C-8105-48B0-B86B-F923923C0380}" destId="{1EA20FFA-06A6-488D-9EB7-C364BF79D33B}" srcOrd="2" destOrd="0" parTransId="{6986778B-9CAA-4F7C-9745-1CB92E41CD23}" sibTransId="{3A1A892F-BAC5-4243-938D-E86392ABC07F}"/>
    <dgm:cxn modelId="{B490BF42-5149-4C34-A30F-AEC6BE3A9FFA}" type="presParOf" srcId="{8E49208D-81C3-4A70-9D6F-DA1BC65C7CB0}" destId="{E1F3EE69-3EAB-465E-9877-4D8D966A7FAC}" srcOrd="0" destOrd="0" presId="urn:microsoft.com/office/officeart/2005/8/layout/vList2"/>
    <dgm:cxn modelId="{162DF8F3-2FB3-4528-9C88-A7DA5829D100}" type="presParOf" srcId="{8E49208D-81C3-4A70-9D6F-DA1BC65C7CB0}" destId="{7552CECA-4BA5-415B-946F-C19B7E6ED1A9}" srcOrd="1" destOrd="0" presId="urn:microsoft.com/office/officeart/2005/8/layout/vList2"/>
    <dgm:cxn modelId="{4310FBCC-766E-4259-B4F4-21B6E27216C8}" type="presParOf" srcId="{8E49208D-81C3-4A70-9D6F-DA1BC65C7CB0}" destId="{B14BE6A6-2C09-40AF-A673-AE355885E481}" srcOrd="2" destOrd="0" presId="urn:microsoft.com/office/officeart/2005/8/layout/vList2"/>
    <dgm:cxn modelId="{241B521F-E471-4BEA-9278-4EDDF56B8D02}" type="presParOf" srcId="{8E49208D-81C3-4A70-9D6F-DA1BC65C7CB0}" destId="{2D1712C1-969E-4C9F-B54A-13C7760C1CCE}" srcOrd="3" destOrd="0" presId="urn:microsoft.com/office/officeart/2005/8/layout/vList2"/>
    <dgm:cxn modelId="{FE7A13B8-8CD8-4599-A388-DA2F3D4DA36E}" type="presParOf" srcId="{8E49208D-81C3-4A70-9D6F-DA1BC65C7CB0}" destId="{956BE739-9214-4C08-A731-8811043703A7}" srcOrd="4" destOrd="0" presId="urn:microsoft.com/office/officeart/2005/8/layout/vList2"/>
    <dgm:cxn modelId="{25FF70F2-7283-4B52-B863-5FA068378CE4}" type="presParOf" srcId="{8E49208D-81C3-4A70-9D6F-DA1BC65C7CB0}" destId="{9D1B7FB7-8F21-400B-B600-D5BC3AB790AF}" srcOrd="5" destOrd="0" presId="urn:microsoft.com/office/officeart/2005/8/layout/vList2"/>
    <dgm:cxn modelId="{85C77636-A0C6-4613-BEBB-271D03A6FBEC}" type="presParOf" srcId="{8E49208D-81C3-4A70-9D6F-DA1BC65C7CB0}" destId="{2032FB00-412F-45CC-B275-1B0B6D626002}" srcOrd="6" destOrd="0" presId="urn:microsoft.com/office/officeart/2005/8/layout/vList2"/>
    <dgm:cxn modelId="{2A19A05C-C3D1-49AC-9D9B-02B52291E4DD}" type="presParOf" srcId="{8E49208D-81C3-4A70-9D6F-DA1BC65C7CB0}" destId="{DD9C1F45-E347-4FEC-A3FB-9A5F8FB9019B}" srcOrd="7" destOrd="0" presId="urn:microsoft.com/office/officeart/2005/8/layout/vList2"/>
    <dgm:cxn modelId="{98301A84-CE73-45C2-AB61-99C178732264}" type="presParOf" srcId="{8E49208D-81C3-4A70-9D6F-DA1BC65C7CB0}" destId="{0251C1FF-A3EB-463B-90A3-3DC321B619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C6BC8F-EA8F-4AE2-804A-10B239AED4BD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03E80BA-3525-4DDF-B124-4439F79FF3CC}">
      <dgm:prSet phldrT="[Text]" custT="1"/>
      <dgm:spPr/>
      <dgm:t>
        <a:bodyPr/>
        <a:lstStyle/>
        <a:p>
          <a:r>
            <a:rPr lang="en-US" sz="1400" b="1" dirty="0" smtClean="0"/>
            <a:t>(</a:t>
          </a:r>
          <a:r>
            <a:rPr lang="en-US" sz="1400" b="1" dirty="0" err="1" smtClean="0"/>
            <a:t>ToanPK</a:t>
          </a:r>
          <a:r>
            <a:rPr lang="en-US" sz="1400" b="1" dirty="0" smtClean="0"/>
            <a:t>, </a:t>
          </a:r>
          <a:r>
            <a:rPr lang="en-US" sz="1400" b="1" dirty="0" err="1" smtClean="0"/>
            <a:t>VietNT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41BBD49E-4BBA-43B5-B5FA-DCF4D8D8BE90}">
      <dgm:prSet phldrT="[Text]" custT="1"/>
      <dgm:spPr/>
      <dgm:t>
        <a:bodyPr/>
        <a:lstStyle/>
        <a:p>
          <a:r>
            <a:rPr lang="en-US" sz="1400" b="1" dirty="0" smtClean="0"/>
            <a:t>Design team</a:t>
          </a:r>
        </a:p>
        <a:p>
          <a:r>
            <a:rPr lang="en-US" sz="1400" b="1" dirty="0" smtClean="0"/>
            <a:t>(</a:t>
          </a:r>
          <a:r>
            <a:rPr lang="en-US" sz="1400" b="1" dirty="0" err="1" smtClean="0"/>
            <a:t>LongNH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66417138-7866-4FB8-B2D9-6631BA73939F}" type="sibTrans" cxnId="{6932A7E5-8692-483D-96F6-2B5EE013A587}">
      <dgm:prSet/>
      <dgm:spPr/>
      <dgm:t>
        <a:bodyPr/>
        <a:lstStyle/>
        <a:p>
          <a:endParaRPr lang="en-US"/>
        </a:p>
      </dgm:t>
    </dgm:pt>
    <dgm:pt modelId="{E462DF9E-7A51-4D51-B003-79DE2A6E0EEE}" type="parTrans" cxnId="{6932A7E5-8692-483D-96F6-2B5EE013A587}">
      <dgm:prSet/>
      <dgm:spPr/>
      <dgm:t>
        <a:bodyPr/>
        <a:lstStyle/>
        <a:p>
          <a:endParaRPr lang="en-US"/>
        </a:p>
      </dgm:t>
    </dgm:pt>
    <dgm:pt modelId="{2EED7CC6-FA13-4E96-A118-B3F6F7E56C2F}">
      <dgm:prSet phldrT="[Text]" custT="1"/>
      <dgm:spPr/>
      <dgm:t>
        <a:bodyPr/>
        <a:lstStyle/>
        <a:p>
          <a:r>
            <a:rPr lang="en-US" sz="1200" dirty="0" smtClean="0"/>
            <a:t>(</a:t>
          </a:r>
          <a:r>
            <a:rPr lang="en-US" sz="1400" b="1" dirty="0" err="1" smtClean="0"/>
            <a:t>ToanPK</a:t>
          </a:r>
          <a:r>
            <a:rPr lang="en-US" sz="1200" dirty="0" smtClean="0"/>
            <a:t>)</a:t>
          </a:r>
          <a:endParaRPr lang="en-US" sz="1200" dirty="0"/>
        </a:p>
      </dgm:t>
    </dgm:pt>
    <dgm:pt modelId="{D3E70043-77FE-4437-B0E3-317E22CF4AC3}">
      <dgm:prSet phldrT="[Text]" custT="1"/>
      <dgm:spPr/>
      <dgm:t>
        <a:bodyPr/>
        <a:lstStyle/>
        <a:p>
          <a:r>
            <a:rPr lang="en-US" sz="1400" b="1" dirty="0" smtClean="0"/>
            <a:t>Business Analysis</a:t>
          </a:r>
        </a:p>
        <a:p>
          <a:r>
            <a:rPr lang="en-US" sz="1400" b="1" dirty="0" smtClean="0"/>
            <a:t>(</a:t>
          </a:r>
          <a:r>
            <a:rPr lang="en-US" sz="1400" b="1" dirty="0" err="1" smtClean="0"/>
            <a:t>TrinhNTT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81E14D85-76C7-46B4-B5E6-E75F1B8E6F3E}" type="sibTrans" cxnId="{7CA11801-5AA5-4281-8B7C-056C5B1E1B8E}">
      <dgm:prSet/>
      <dgm:spPr/>
      <dgm:t>
        <a:bodyPr/>
        <a:lstStyle/>
        <a:p>
          <a:endParaRPr lang="en-US"/>
        </a:p>
      </dgm:t>
    </dgm:pt>
    <dgm:pt modelId="{00AC034C-4F6E-4004-81CD-421251DB22C1}" type="parTrans" cxnId="{7CA11801-5AA5-4281-8B7C-056C5B1E1B8E}">
      <dgm:prSet/>
      <dgm:spPr/>
      <dgm:t>
        <a:bodyPr/>
        <a:lstStyle/>
        <a:p>
          <a:endParaRPr lang="en-US"/>
        </a:p>
      </dgm:t>
    </dgm:pt>
    <dgm:pt modelId="{B0F4D18D-254F-497E-BD3A-2558BBC873B2}">
      <dgm:prSet phldrT="[Text]" custT="1"/>
      <dgm:spPr/>
      <dgm:t>
        <a:bodyPr/>
        <a:lstStyle/>
        <a:p>
          <a:r>
            <a:rPr lang="en-US" sz="1800" b="1" dirty="0" smtClean="0"/>
            <a:t>Project manager</a:t>
          </a:r>
        </a:p>
        <a:p>
          <a:r>
            <a:rPr lang="en-US" sz="1800" b="1" dirty="0" smtClean="0"/>
            <a:t>(</a:t>
          </a:r>
          <a:r>
            <a:rPr lang="en-US" sz="1800" b="1" dirty="0" err="1" smtClean="0"/>
            <a:t>ToanPK</a:t>
          </a:r>
          <a:r>
            <a:rPr lang="en-US" sz="1800" b="1" dirty="0" smtClean="0"/>
            <a:t>)</a:t>
          </a:r>
          <a:endParaRPr lang="en-US" sz="1800" b="1" dirty="0"/>
        </a:p>
      </dgm:t>
    </dgm:pt>
    <dgm:pt modelId="{0EB52D4D-D467-4F65-9121-85EAF62CD07C}" type="sibTrans" cxnId="{5171F45F-4FE1-45C5-A184-75B7B9BA5069}">
      <dgm:prSet/>
      <dgm:spPr/>
      <dgm:t>
        <a:bodyPr/>
        <a:lstStyle/>
        <a:p>
          <a:endParaRPr lang="en-US"/>
        </a:p>
      </dgm:t>
    </dgm:pt>
    <dgm:pt modelId="{83612C6D-BFDB-4AC8-91E9-1B5FF9B5E8E6}" type="parTrans" cxnId="{5171F45F-4FE1-45C5-A184-75B7B9BA5069}">
      <dgm:prSet/>
      <dgm:spPr/>
      <dgm:t>
        <a:bodyPr/>
        <a:lstStyle/>
        <a:p>
          <a:endParaRPr lang="en-US"/>
        </a:p>
      </dgm:t>
    </dgm:pt>
    <dgm:pt modelId="{0D4DCF07-1C07-47A6-BD47-13AC6C095895}" type="sibTrans" cxnId="{D246C5B3-F918-4135-BD3A-95C095CEF0D9}">
      <dgm:prSet/>
      <dgm:spPr/>
      <dgm:t>
        <a:bodyPr/>
        <a:lstStyle/>
        <a:p>
          <a:endParaRPr lang="en-US"/>
        </a:p>
      </dgm:t>
    </dgm:pt>
    <dgm:pt modelId="{AA4E97B3-F4D3-4959-AC7C-AA0BEB869DE0}" type="parTrans" cxnId="{D246C5B3-F918-4135-BD3A-95C095CEF0D9}">
      <dgm:prSet/>
      <dgm:spPr/>
      <dgm:t>
        <a:bodyPr/>
        <a:lstStyle/>
        <a:p>
          <a:endParaRPr lang="en-US"/>
        </a:p>
      </dgm:t>
    </dgm:pt>
    <dgm:pt modelId="{2AB09B2A-C0BD-4974-ADE4-31468BE92FC0}" type="sibTrans" cxnId="{90A5D80D-BE3A-417D-9D8D-4B2E462FD9FC}">
      <dgm:prSet/>
      <dgm:spPr/>
      <dgm:t>
        <a:bodyPr/>
        <a:lstStyle/>
        <a:p>
          <a:endParaRPr lang="en-US"/>
        </a:p>
      </dgm:t>
    </dgm:pt>
    <dgm:pt modelId="{A769D79D-348E-4357-A704-900EB79CAEB1}" type="parTrans" cxnId="{90A5D80D-BE3A-417D-9D8D-4B2E462FD9FC}">
      <dgm:prSet/>
      <dgm:spPr/>
      <dgm:t>
        <a:bodyPr/>
        <a:lstStyle/>
        <a:p>
          <a:endParaRPr lang="en-US"/>
        </a:p>
      </dgm:t>
    </dgm:pt>
    <dgm:pt modelId="{FEFC6498-397C-4D7E-BA54-C2E2F6B2C24C}">
      <dgm:prSet custT="1"/>
      <dgm:spPr/>
      <dgm:t>
        <a:bodyPr/>
        <a:lstStyle/>
        <a:p>
          <a:r>
            <a:rPr lang="en-US" sz="1400" b="1" dirty="0" smtClean="0"/>
            <a:t>Development team</a:t>
          </a:r>
        </a:p>
        <a:p>
          <a:r>
            <a:rPr lang="en-US" sz="1400" b="1" dirty="0" smtClean="0"/>
            <a:t>(</a:t>
          </a:r>
          <a:r>
            <a:rPr lang="en-US" sz="1400" b="1" dirty="0" err="1" smtClean="0"/>
            <a:t>VietNT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3D6A87F1-62E2-4CFB-B463-37718169914C}" type="parTrans" cxnId="{4F4431E7-6957-4B8F-896F-45395DA9FBD1}">
      <dgm:prSet/>
      <dgm:spPr/>
      <dgm:t>
        <a:bodyPr/>
        <a:lstStyle/>
        <a:p>
          <a:endParaRPr lang="en-US"/>
        </a:p>
      </dgm:t>
    </dgm:pt>
    <dgm:pt modelId="{E2BEFEA1-AC2B-4B79-A62C-8EAAD5CE50E9}" type="sibTrans" cxnId="{4F4431E7-6957-4B8F-896F-45395DA9FBD1}">
      <dgm:prSet/>
      <dgm:spPr/>
      <dgm:t>
        <a:bodyPr/>
        <a:lstStyle/>
        <a:p>
          <a:endParaRPr lang="en-US"/>
        </a:p>
      </dgm:t>
    </dgm:pt>
    <dgm:pt modelId="{DFA1FC80-CD0A-428C-93C0-F64D41314956}">
      <dgm:prSet custT="1"/>
      <dgm:spPr/>
      <dgm:t>
        <a:bodyPr/>
        <a:lstStyle/>
        <a:p>
          <a:r>
            <a:rPr lang="en-US" sz="1400" b="1" dirty="0" smtClean="0"/>
            <a:t>Test team</a:t>
          </a:r>
        </a:p>
        <a:p>
          <a:r>
            <a:rPr lang="en-US" sz="1400" b="1" dirty="0" smtClean="0"/>
            <a:t>(</a:t>
          </a:r>
          <a:r>
            <a:rPr lang="en-US" sz="1400" b="1" dirty="0" err="1" smtClean="0"/>
            <a:t>HaNTN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4F199FCD-6C6F-4FEC-AC9D-F0B5949223C1}" type="parTrans" cxnId="{BE5FF523-951F-4436-8155-A4127F9394D6}">
      <dgm:prSet/>
      <dgm:spPr/>
      <dgm:t>
        <a:bodyPr/>
        <a:lstStyle/>
        <a:p>
          <a:endParaRPr lang="en-US"/>
        </a:p>
      </dgm:t>
    </dgm:pt>
    <dgm:pt modelId="{49E8FD16-A3F2-45D4-A789-67581F236328}" type="sibTrans" cxnId="{BE5FF523-951F-4436-8155-A4127F9394D6}">
      <dgm:prSet/>
      <dgm:spPr/>
      <dgm:t>
        <a:bodyPr/>
        <a:lstStyle/>
        <a:p>
          <a:endParaRPr lang="en-US"/>
        </a:p>
      </dgm:t>
    </dgm:pt>
    <dgm:pt modelId="{6909C4A0-5BEC-4A10-A25C-F3ED063C091D}">
      <dgm:prSet custT="1"/>
      <dgm:spPr/>
      <dgm:t>
        <a:bodyPr/>
        <a:lstStyle/>
        <a:p>
          <a:r>
            <a:rPr lang="en-US" sz="1400" b="1" dirty="0" smtClean="0"/>
            <a:t>QA team</a:t>
          </a:r>
        </a:p>
        <a:p>
          <a:r>
            <a:rPr lang="en-US" sz="1400" b="1" dirty="0" smtClean="0"/>
            <a:t>(</a:t>
          </a:r>
          <a:r>
            <a:rPr lang="en-US" sz="1400" b="1" dirty="0" err="1" smtClean="0"/>
            <a:t>TrinhNTT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6FA7F2AD-608E-4FEF-A88C-F98302CBC921}" type="parTrans" cxnId="{4956297C-8CCD-4E01-84A6-08B7FCDC22C1}">
      <dgm:prSet/>
      <dgm:spPr/>
      <dgm:t>
        <a:bodyPr/>
        <a:lstStyle/>
        <a:p>
          <a:endParaRPr lang="en-US"/>
        </a:p>
      </dgm:t>
    </dgm:pt>
    <dgm:pt modelId="{C8955F71-305C-4B86-9C48-F1EC859E698B}" type="sibTrans" cxnId="{4956297C-8CCD-4E01-84A6-08B7FCDC22C1}">
      <dgm:prSet/>
      <dgm:spPr/>
      <dgm:t>
        <a:bodyPr/>
        <a:lstStyle/>
        <a:p>
          <a:endParaRPr lang="en-US"/>
        </a:p>
      </dgm:t>
    </dgm:pt>
    <dgm:pt modelId="{E8CF3CF8-C7A2-4181-A15C-651553B2928E}">
      <dgm:prSet custT="1"/>
      <dgm:spPr/>
      <dgm:t>
        <a:bodyPr/>
        <a:lstStyle/>
        <a:p>
          <a:r>
            <a:rPr lang="en-US" sz="1400" b="1" dirty="0" smtClean="0"/>
            <a:t>Configuration controller</a:t>
          </a:r>
        </a:p>
        <a:p>
          <a:r>
            <a:rPr lang="en-US" sz="1400" b="1" dirty="0" smtClean="0"/>
            <a:t>(</a:t>
          </a:r>
          <a:r>
            <a:rPr lang="en-US" sz="1400" b="1" dirty="0" err="1" smtClean="0"/>
            <a:t>VietNT</a:t>
          </a:r>
          <a:r>
            <a:rPr lang="en-US" sz="1400" b="1" dirty="0" smtClean="0"/>
            <a:t>) </a:t>
          </a:r>
          <a:endParaRPr lang="en-US" sz="1400" dirty="0"/>
        </a:p>
      </dgm:t>
    </dgm:pt>
    <dgm:pt modelId="{D18A0C52-D29C-463A-9357-0A857984DD44}" type="parTrans" cxnId="{E3DA4FD5-4A89-47DB-8CC8-ADEA3B3650BD}">
      <dgm:prSet/>
      <dgm:spPr/>
      <dgm:t>
        <a:bodyPr/>
        <a:lstStyle/>
        <a:p>
          <a:endParaRPr lang="en-US"/>
        </a:p>
      </dgm:t>
    </dgm:pt>
    <dgm:pt modelId="{61C0A7B1-482B-4155-860F-6FF56D066ED5}" type="sibTrans" cxnId="{E3DA4FD5-4A89-47DB-8CC8-ADEA3B3650BD}">
      <dgm:prSet/>
      <dgm:spPr/>
      <dgm:t>
        <a:bodyPr/>
        <a:lstStyle/>
        <a:p>
          <a:endParaRPr lang="en-US"/>
        </a:p>
      </dgm:t>
    </dgm:pt>
    <dgm:pt modelId="{20FBA0C5-D49D-4C7A-A1C9-F88292C723E5}">
      <dgm:prSet phldrT="[Text]" custT="1"/>
      <dgm:spPr/>
      <dgm:t>
        <a:bodyPr/>
        <a:lstStyle/>
        <a:p>
          <a:r>
            <a:rPr lang="en-US" sz="1400" b="1" dirty="0" smtClean="0"/>
            <a:t>(</a:t>
          </a:r>
          <a:r>
            <a:rPr lang="en-US" sz="1400" b="1" dirty="0" err="1" smtClean="0"/>
            <a:t>ToanPK</a:t>
          </a:r>
          <a:r>
            <a:rPr lang="en-US" sz="1400" b="1" dirty="0" smtClean="0"/>
            <a:t>, </a:t>
          </a:r>
          <a:r>
            <a:rPr lang="en-US" sz="1400" b="1" dirty="0" err="1" smtClean="0"/>
            <a:t>LongNH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DCFE509F-6CF1-463A-91F9-C837EB9027A2}" type="parTrans" cxnId="{DF86DDA9-DCCA-4E0E-839B-66E79D245009}">
      <dgm:prSet/>
      <dgm:spPr/>
      <dgm:t>
        <a:bodyPr/>
        <a:lstStyle/>
        <a:p>
          <a:endParaRPr lang="en-US"/>
        </a:p>
      </dgm:t>
    </dgm:pt>
    <dgm:pt modelId="{4D9B05B8-3022-4F68-817E-01D2B2CD5462}" type="sibTrans" cxnId="{DF86DDA9-DCCA-4E0E-839B-66E79D245009}">
      <dgm:prSet/>
      <dgm:spPr/>
      <dgm:t>
        <a:bodyPr/>
        <a:lstStyle/>
        <a:p>
          <a:endParaRPr lang="en-US"/>
        </a:p>
      </dgm:t>
    </dgm:pt>
    <dgm:pt modelId="{F69CBCE2-B6FC-4A56-8F2F-64199B5E27AF}">
      <dgm:prSet phldrT="[Text]" custT="1"/>
      <dgm:spPr/>
      <dgm:t>
        <a:bodyPr/>
        <a:lstStyle/>
        <a:p>
          <a:r>
            <a:rPr lang="en-US" sz="1400" b="1" dirty="0" smtClean="0"/>
            <a:t>(</a:t>
          </a:r>
          <a:r>
            <a:rPr lang="en-US" sz="1400" b="1" dirty="0" err="1" smtClean="0"/>
            <a:t>TrinhNTT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D3541C67-061B-4457-B66C-E28932772B8A}" type="parTrans" cxnId="{C56C70B9-2D83-44D6-AA22-D366C7EF55D8}">
      <dgm:prSet/>
      <dgm:spPr/>
      <dgm:t>
        <a:bodyPr/>
        <a:lstStyle/>
        <a:p>
          <a:endParaRPr lang="en-US"/>
        </a:p>
      </dgm:t>
    </dgm:pt>
    <dgm:pt modelId="{CB705B4C-11B7-430D-9114-CDA9F691EA62}" type="sibTrans" cxnId="{C56C70B9-2D83-44D6-AA22-D366C7EF55D8}">
      <dgm:prSet/>
      <dgm:spPr/>
      <dgm:t>
        <a:bodyPr/>
        <a:lstStyle/>
        <a:p>
          <a:endParaRPr lang="en-US"/>
        </a:p>
      </dgm:t>
    </dgm:pt>
    <dgm:pt modelId="{91206B97-0F77-4DA0-A301-51503631B2E2}">
      <dgm:prSet phldrT="[Text]" custT="1"/>
      <dgm:spPr/>
      <dgm:t>
        <a:bodyPr/>
        <a:lstStyle/>
        <a:p>
          <a:r>
            <a:rPr lang="en-US" sz="1400" b="1" dirty="0" smtClean="0"/>
            <a:t>(</a:t>
          </a:r>
          <a:r>
            <a:rPr lang="en-US" sz="1400" b="1" dirty="0" err="1" smtClean="0"/>
            <a:t>HaNTN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DDA18477-D19E-4DDE-9E2E-5D79BA94C6D5}" type="parTrans" cxnId="{1F062034-C7D8-4C70-B0AE-1706FB2295D3}">
      <dgm:prSet/>
      <dgm:spPr/>
      <dgm:t>
        <a:bodyPr/>
        <a:lstStyle/>
        <a:p>
          <a:endParaRPr lang="en-US"/>
        </a:p>
      </dgm:t>
    </dgm:pt>
    <dgm:pt modelId="{A1EC81CA-FD50-4AC9-B2A3-CC76AB732469}" type="sibTrans" cxnId="{1F062034-C7D8-4C70-B0AE-1706FB2295D3}">
      <dgm:prSet/>
      <dgm:spPr/>
      <dgm:t>
        <a:bodyPr/>
        <a:lstStyle/>
        <a:p>
          <a:endParaRPr lang="en-US"/>
        </a:p>
      </dgm:t>
    </dgm:pt>
    <dgm:pt modelId="{F4DDFC68-0B69-4723-B773-3F79A1B380E4}">
      <dgm:prSet phldrT="[Text]" custT="1"/>
      <dgm:spPr/>
      <dgm:t>
        <a:bodyPr/>
        <a:lstStyle/>
        <a:p>
          <a:r>
            <a:rPr lang="en-US" sz="1400" b="1" dirty="0" smtClean="0"/>
            <a:t>(</a:t>
          </a:r>
          <a:r>
            <a:rPr lang="en-US" sz="1400" b="1" dirty="0" err="1" smtClean="0"/>
            <a:t>ToanPK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E6C91367-AD80-47D5-8E16-8230B5DC814C}" type="parTrans" cxnId="{C584BF98-1118-46D2-BCB6-6574995B1F90}">
      <dgm:prSet/>
      <dgm:spPr/>
      <dgm:t>
        <a:bodyPr/>
        <a:lstStyle/>
        <a:p>
          <a:endParaRPr lang="en-US"/>
        </a:p>
      </dgm:t>
    </dgm:pt>
    <dgm:pt modelId="{B8878581-A421-4A3A-AD0A-2107B07AB9FB}" type="sibTrans" cxnId="{C584BF98-1118-46D2-BCB6-6574995B1F90}">
      <dgm:prSet/>
      <dgm:spPr/>
      <dgm:t>
        <a:bodyPr/>
        <a:lstStyle/>
        <a:p>
          <a:endParaRPr lang="en-US"/>
        </a:p>
      </dgm:t>
    </dgm:pt>
    <dgm:pt modelId="{59381B26-D07D-41B8-978A-CA94D23631A7}">
      <dgm:prSet custT="1"/>
      <dgm:spPr/>
      <dgm:t>
        <a:bodyPr/>
        <a:lstStyle/>
        <a:p>
          <a:r>
            <a:rPr lang="en-US" sz="1400" b="1" dirty="0" smtClean="0"/>
            <a:t>Document management</a:t>
          </a:r>
        </a:p>
        <a:p>
          <a:r>
            <a:rPr lang="en-US" sz="1400" b="1" dirty="0" smtClean="0"/>
            <a:t>(</a:t>
          </a:r>
          <a:r>
            <a:rPr lang="en-US" sz="1400" b="1" dirty="0" err="1" smtClean="0"/>
            <a:t>HaNTN</a:t>
          </a:r>
          <a:r>
            <a:rPr lang="en-US" sz="1400" b="1" dirty="0" smtClean="0"/>
            <a:t>)</a:t>
          </a:r>
          <a:endParaRPr lang="en-US" sz="1400" dirty="0"/>
        </a:p>
      </dgm:t>
    </dgm:pt>
    <dgm:pt modelId="{D7FE502E-C1F3-4F67-AD64-8EFAD1F0A1AF}" type="parTrans" cxnId="{84CB0371-EBE1-4AAC-9BA6-EEF838860B10}">
      <dgm:prSet/>
      <dgm:spPr/>
      <dgm:t>
        <a:bodyPr/>
        <a:lstStyle/>
        <a:p>
          <a:endParaRPr lang="en-US"/>
        </a:p>
      </dgm:t>
    </dgm:pt>
    <dgm:pt modelId="{EE7222AE-534D-4116-B063-698986C025CC}" type="sibTrans" cxnId="{84CB0371-EBE1-4AAC-9BA6-EEF838860B10}">
      <dgm:prSet/>
      <dgm:spPr/>
      <dgm:t>
        <a:bodyPr/>
        <a:lstStyle/>
        <a:p>
          <a:endParaRPr lang="en-US"/>
        </a:p>
      </dgm:t>
    </dgm:pt>
    <dgm:pt modelId="{C6B489EE-F2FF-422A-801F-5FD5AA75B140}">
      <dgm:prSet phldrT="[Text]" custT="1"/>
      <dgm:spPr/>
      <dgm:t>
        <a:bodyPr/>
        <a:lstStyle/>
        <a:p>
          <a:r>
            <a:rPr lang="en-US" sz="1400" b="1" dirty="0" smtClean="0"/>
            <a:t>(</a:t>
          </a:r>
          <a:r>
            <a:rPr lang="en-US" sz="1400" b="1" dirty="0" err="1" smtClean="0"/>
            <a:t>TrinhNTT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F8204C99-F858-4315-BE99-97E3CDCD157B}" type="parTrans" cxnId="{E6D57073-11A7-428B-8BC3-6DE9871DA2C4}">
      <dgm:prSet/>
      <dgm:spPr/>
      <dgm:t>
        <a:bodyPr/>
        <a:lstStyle/>
        <a:p>
          <a:endParaRPr lang="en-US"/>
        </a:p>
      </dgm:t>
    </dgm:pt>
    <dgm:pt modelId="{BEAD695D-CD35-4900-BCDD-455E78D31ECD}" type="sibTrans" cxnId="{E6D57073-11A7-428B-8BC3-6DE9871DA2C4}">
      <dgm:prSet/>
      <dgm:spPr/>
      <dgm:t>
        <a:bodyPr/>
        <a:lstStyle/>
        <a:p>
          <a:endParaRPr lang="en-US"/>
        </a:p>
      </dgm:t>
    </dgm:pt>
    <dgm:pt modelId="{2AA03510-576A-4AD6-AB40-1069AA848F9E}" type="pres">
      <dgm:prSet presAssocID="{6AC6BC8F-EA8F-4AE2-804A-10B239AED4B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F15F2-9D97-498F-8815-C9A1A668AB3B}" type="pres">
      <dgm:prSet presAssocID="{6AC6BC8F-EA8F-4AE2-804A-10B239AED4BD}" presName="hierFlow" presStyleCnt="0"/>
      <dgm:spPr/>
    </dgm:pt>
    <dgm:pt modelId="{D3945446-08B2-4029-80DE-E0ECB88A0CBE}" type="pres">
      <dgm:prSet presAssocID="{6AC6BC8F-EA8F-4AE2-804A-10B239AED4B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25DFAE5-DD87-4C05-B0B1-5D043CB061F8}" type="pres">
      <dgm:prSet presAssocID="{B0F4D18D-254F-497E-BD3A-2558BBC873B2}" presName="Name14" presStyleCnt="0"/>
      <dgm:spPr/>
    </dgm:pt>
    <dgm:pt modelId="{50EFEA57-B938-4346-802B-EFCA43257D76}" type="pres">
      <dgm:prSet presAssocID="{B0F4D18D-254F-497E-BD3A-2558BBC873B2}" presName="level1Shape" presStyleLbl="node0" presStyleIdx="0" presStyleCnt="1" custScaleX="252618" custScaleY="126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6BBF81-6D67-421D-B25A-053573846781}" type="pres">
      <dgm:prSet presAssocID="{B0F4D18D-254F-497E-BD3A-2558BBC873B2}" presName="hierChild2" presStyleCnt="0"/>
      <dgm:spPr/>
    </dgm:pt>
    <dgm:pt modelId="{E825ADD4-52DE-4E93-9275-8F3175FB387C}" type="pres">
      <dgm:prSet presAssocID="{A769D79D-348E-4357-A704-900EB79CAEB1}" presName="Name19" presStyleLbl="parChTrans1D2" presStyleIdx="0" presStyleCnt="7"/>
      <dgm:spPr/>
      <dgm:t>
        <a:bodyPr/>
        <a:lstStyle/>
        <a:p>
          <a:endParaRPr lang="en-US"/>
        </a:p>
      </dgm:t>
    </dgm:pt>
    <dgm:pt modelId="{AB6B4678-08F0-48ED-A29B-42C7A987124C}" type="pres">
      <dgm:prSet presAssocID="{D3E70043-77FE-4437-B0E3-317E22CF4AC3}" presName="Name21" presStyleCnt="0"/>
      <dgm:spPr/>
    </dgm:pt>
    <dgm:pt modelId="{2E43904D-FFBA-4E81-AE29-D21FEB2B1FC5}" type="pres">
      <dgm:prSet presAssocID="{D3E70043-77FE-4437-B0E3-317E22CF4AC3}" presName="level2Shape" presStyleLbl="node2" presStyleIdx="0" presStyleCnt="7" custScaleX="141688" custScaleY="131936"/>
      <dgm:spPr/>
      <dgm:t>
        <a:bodyPr/>
        <a:lstStyle/>
        <a:p>
          <a:endParaRPr lang="en-US"/>
        </a:p>
      </dgm:t>
    </dgm:pt>
    <dgm:pt modelId="{283853E1-0468-45D0-9336-2D0E3D4C1084}" type="pres">
      <dgm:prSet presAssocID="{D3E70043-77FE-4437-B0E3-317E22CF4AC3}" presName="hierChild3" presStyleCnt="0"/>
      <dgm:spPr/>
    </dgm:pt>
    <dgm:pt modelId="{09129D9E-AF3A-4AF9-B510-80C2AD79603C}" type="pres">
      <dgm:prSet presAssocID="{00AC034C-4F6E-4004-81CD-421251DB22C1}" presName="Name19" presStyleLbl="parChTrans1D3" presStyleIdx="0" presStyleCnt="7"/>
      <dgm:spPr/>
      <dgm:t>
        <a:bodyPr/>
        <a:lstStyle/>
        <a:p>
          <a:endParaRPr lang="en-US"/>
        </a:p>
      </dgm:t>
    </dgm:pt>
    <dgm:pt modelId="{0FFA2B1A-858F-42AF-A5A2-A686BA671D3C}" type="pres">
      <dgm:prSet presAssocID="{2EED7CC6-FA13-4E96-A118-B3F6F7E56C2F}" presName="Name21" presStyleCnt="0"/>
      <dgm:spPr/>
    </dgm:pt>
    <dgm:pt modelId="{2B0B2733-BFDC-4C91-B903-1358CBDD6BB8}" type="pres">
      <dgm:prSet presAssocID="{2EED7CC6-FA13-4E96-A118-B3F6F7E56C2F}" presName="level2Shape" presStyleLbl="node3" presStyleIdx="0" presStyleCnt="7" custScaleX="128982" custScaleY="148997"/>
      <dgm:spPr/>
      <dgm:t>
        <a:bodyPr/>
        <a:lstStyle/>
        <a:p>
          <a:endParaRPr lang="en-US"/>
        </a:p>
      </dgm:t>
    </dgm:pt>
    <dgm:pt modelId="{271C2CC3-14A6-41C9-AA64-05313D6DB86E}" type="pres">
      <dgm:prSet presAssocID="{2EED7CC6-FA13-4E96-A118-B3F6F7E56C2F}" presName="hierChild3" presStyleCnt="0"/>
      <dgm:spPr/>
    </dgm:pt>
    <dgm:pt modelId="{7D16AC37-6B26-4878-AFD0-77FC78B27F40}" type="pres">
      <dgm:prSet presAssocID="{AA4E97B3-F4D3-4959-AC7C-AA0BEB869DE0}" presName="Name19" presStyleLbl="parChTrans1D2" presStyleIdx="1" presStyleCnt="7"/>
      <dgm:spPr/>
      <dgm:t>
        <a:bodyPr/>
        <a:lstStyle/>
        <a:p>
          <a:endParaRPr lang="en-US"/>
        </a:p>
      </dgm:t>
    </dgm:pt>
    <dgm:pt modelId="{78228D48-E6E4-4120-AA2B-AEF51A866D78}" type="pres">
      <dgm:prSet presAssocID="{41BBD49E-4BBA-43B5-B5FA-DCF4D8D8BE90}" presName="Name21" presStyleCnt="0"/>
      <dgm:spPr/>
    </dgm:pt>
    <dgm:pt modelId="{C6F4E6E5-F8B9-4982-9CDB-AFC69BA21919}" type="pres">
      <dgm:prSet presAssocID="{41BBD49E-4BBA-43B5-B5FA-DCF4D8D8BE90}" presName="level2Shape" presStyleLbl="node2" presStyleIdx="1" presStyleCnt="7" custScaleX="107545" custScaleY="147823"/>
      <dgm:spPr/>
      <dgm:t>
        <a:bodyPr/>
        <a:lstStyle/>
        <a:p>
          <a:endParaRPr lang="en-US"/>
        </a:p>
      </dgm:t>
    </dgm:pt>
    <dgm:pt modelId="{6926BE2D-F1B2-4CB6-8DC1-FD6FB4B506B7}" type="pres">
      <dgm:prSet presAssocID="{41BBD49E-4BBA-43B5-B5FA-DCF4D8D8BE90}" presName="hierChild3" presStyleCnt="0"/>
      <dgm:spPr/>
    </dgm:pt>
    <dgm:pt modelId="{334300C5-BB09-46CA-98DB-55BAF63D7D36}" type="pres">
      <dgm:prSet presAssocID="{E462DF9E-7A51-4D51-B003-79DE2A6E0EEE}" presName="Name19" presStyleLbl="parChTrans1D3" presStyleIdx="1" presStyleCnt="7"/>
      <dgm:spPr/>
      <dgm:t>
        <a:bodyPr/>
        <a:lstStyle/>
        <a:p>
          <a:endParaRPr lang="en-US"/>
        </a:p>
      </dgm:t>
    </dgm:pt>
    <dgm:pt modelId="{0499ABBF-0005-49F4-9DC0-FF0C453646CD}" type="pres">
      <dgm:prSet presAssocID="{303E80BA-3525-4DDF-B124-4439F79FF3CC}" presName="Name21" presStyleCnt="0"/>
      <dgm:spPr/>
    </dgm:pt>
    <dgm:pt modelId="{21C51431-1B7B-466E-94B4-E403F8CA87DB}" type="pres">
      <dgm:prSet presAssocID="{303E80BA-3525-4DDF-B124-4439F79FF3CC}" presName="level2Shape" presStyleLbl="node3" presStyleIdx="1" presStyleCnt="7" custScaleX="129292" custScaleY="144197"/>
      <dgm:spPr/>
      <dgm:t>
        <a:bodyPr/>
        <a:lstStyle/>
        <a:p>
          <a:endParaRPr lang="en-US"/>
        </a:p>
      </dgm:t>
    </dgm:pt>
    <dgm:pt modelId="{1FB99272-B8AB-46E1-94B2-82573A719397}" type="pres">
      <dgm:prSet presAssocID="{303E80BA-3525-4DDF-B124-4439F79FF3CC}" presName="hierChild3" presStyleCnt="0"/>
      <dgm:spPr/>
    </dgm:pt>
    <dgm:pt modelId="{A226359A-1746-46BC-84A0-8D111DD8023C}" type="pres">
      <dgm:prSet presAssocID="{3D6A87F1-62E2-4CFB-B463-37718169914C}" presName="Name19" presStyleLbl="parChTrans1D2" presStyleIdx="2" presStyleCnt="7"/>
      <dgm:spPr/>
      <dgm:t>
        <a:bodyPr/>
        <a:lstStyle/>
        <a:p>
          <a:endParaRPr lang="en-US"/>
        </a:p>
      </dgm:t>
    </dgm:pt>
    <dgm:pt modelId="{180F72D8-19D2-4CDB-9A77-912FC94B3CAF}" type="pres">
      <dgm:prSet presAssocID="{FEFC6498-397C-4D7E-BA54-C2E2F6B2C24C}" presName="Name21" presStyleCnt="0"/>
      <dgm:spPr/>
    </dgm:pt>
    <dgm:pt modelId="{C30A6B46-A8C0-4A91-B988-6CB2019BBAFD}" type="pres">
      <dgm:prSet presAssocID="{FEFC6498-397C-4D7E-BA54-C2E2F6B2C24C}" presName="level2Shape" presStyleLbl="node2" presStyleIdx="2" presStyleCnt="7" custScaleX="157215" custScaleY="146084"/>
      <dgm:spPr/>
      <dgm:t>
        <a:bodyPr/>
        <a:lstStyle/>
        <a:p>
          <a:endParaRPr lang="en-US"/>
        </a:p>
      </dgm:t>
    </dgm:pt>
    <dgm:pt modelId="{FEDF9A46-87C8-4F41-A93D-C84F35A97EEE}" type="pres">
      <dgm:prSet presAssocID="{FEFC6498-397C-4D7E-BA54-C2E2F6B2C24C}" presName="hierChild3" presStyleCnt="0"/>
      <dgm:spPr/>
    </dgm:pt>
    <dgm:pt modelId="{20EE5611-F986-44AE-A658-92F3670034E8}" type="pres">
      <dgm:prSet presAssocID="{DCFE509F-6CF1-463A-91F9-C837EB9027A2}" presName="Name19" presStyleLbl="parChTrans1D3" presStyleIdx="2" presStyleCnt="7"/>
      <dgm:spPr/>
      <dgm:t>
        <a:bodyPr/>
        <a:lstStyle/>
        <a:p>
          <a:endParaRPr lang="en-US"/>
        </a:p>
      </dgm:t>
    </dgm:pt>
    <dgm:pt modelId="{BC2E84B4-072E-4F01-9147-03B400D33E00}" type="pres">
      <dgm:prSet presAssocID="{20FBA0C5-D49D-4C7A-A1C9-F88292C723E5}" presName="Name21" presStyleCnt="0"/>
      <dgm:spPr/>
    </dgm:pt>
    <dgm:pt modelId="{AFDB29D1-E331-4AE6-B107-6B85AA5315E2}" type="pres">
      <dgm:prSet presAssocID="{20FBA0C5-D49D-4C7A-A1C9-F88292C723E5}" presName="level2Shape" presStyleLbl="node3" presStyleIdx="2" presStyleCnt="7" custScaleX="109080" custScaleY="159418"/>
      <dgm:spPr/>
      <dgm:t>
        <a:bodyPr/>
        <a:lstStyle/>
        <a:p>
          <a:endParaRPr lang="en-US"/>
        </a:p>
      </dgm:t>
    </dgm:pt>
    <dgm:pt modelId="{DB94CD7F-3400-4C44-A937-C96E066A440A}" type="pres">
      <dgm:prSet presAssocID="{20FBA0C5-D49D-4C7A-A1C9-F88292C723E5}" presName="hierChild3" presStyleCnt="0"/>
      <dgm:spPr/>
    </dgm:pt>
    <dgm:pt modelId="{66BB368C-1F45-48F2-B208-5C6709FDAA96}" type="pres">
      <dgm:prSet presAssocID="{4F199FCD-6C6F-4FEC-AC9D-F0B5949223C1}" presName="Name19" presStyleLbl="parChTrans1D2" presStyleIdx="3" presStyleCnt="7"/>
      <dgm:spPr/>
      <dgm:t>
        <a:bodyPr/>
        <a:lstStyle/>
        <a:p>
          <a:endParaRPr lang="en-US"/>
        </a:p>
      </dgm:t>
    </dgm:pt>
    <dgm:pt modelId="{CAA2A71A-D298-4202-BBE2-FFA2F24F9FD3}" type="pres">
      <dgm:prSet presAssocID="{DFA1FC80-CD0A-428C-93C0-F64D41314956}" presName="Name21" presStyleCnt="0"/>
      <dgm:spPr/>
    </dgm:pt>
    <dgm:pt modelId="{E81CFA3B-4190-47A2-BCB9-C8FFACE0B72B}" type="pres">
      <dgm:prSet presAssocID="{DFA1FC80-CD0A-428C-93C0-F64D41314956}" presName="level2Shape" presStyleLbl="node2" presStyleIdx="3" presStyleCnt="7" custScaleX="104117" custScaleY="154882"/>
      <dgm:spPr/>
      <dgm:t>
        <a:bodyPr/>
        <a:lstStyle/>
        <a:p>
          <a:endParaRPr lang="en-US"/>
        </a:p>
      </dgm:t>
    </dgm:pt>
    <dgm:pt modelId="{157344F1-FAB5-4409-A5FB-D3055EC5508B}" type="pres">
      <dgm:prSet presAssocID="{DFA1FC80-CD0A-428C-93C0-F64D41314956}" presName="hierChild3" presStyleCnt="0"/>
      <dgm:spPr/>
    </dgm:pt>
    <dgm:pt modelId="{5734002B-6984-4922-9C5D-F62802343343}" type="pres">
      <dgm:prSet presAssocID="{D3541C67-061B-4457-B66C-E28932772B8A}" presName="Name19" presStyleLbl="parChTrans1D3" presStyleIdx="3" presStyleCnt="7"/>
      <dgm:spPr/>
      <dgm:t>
        <a:bodyPr/>
        <a:lstStyle/>
        <a:p>
          <a:endParaRPr lang="en-US"/>
        </a:p>
      </dgm:t>
    </dgm:pt>
    <dgm:pt modelId="{A58136E6-D423-4CF3-9465-A06994D9F6B2}" type="pres">
      <dgm:prSet presAssocID="{F69CBCE2-B6FC-4A56-8F2F-64199B5E27AF}" presName="Name21" presStyleCnt="0"/>
      <dgm:spPr/>
    </dgm:pt>
    <dgm:pt modelId="{C56F27EC-9E0A-453B-8B0E-73C20BE94E84}" type="pres">
      <dgm:prSet presAssocID="{F69CBCE2-B6FC-4A56-8F2F-64199B5E27AF}" presName="level2Shape" presStyleLbl="node3" presStyleIdx="3" presStyleCnt="7" custScaleX="98492" custScaleY="133816"/>
      <dgm:spPr/>
      <dgm:t>
        <a:bodyPr/>
        <a:lstStyle/>
        <a:p>
          <a:endParaRPr lang="en-US"/>
        </a:p>
      </dgm:t>
    </dgm:pt>
    <dgm:pt modelId="{A4A816DA-E99F-4155-86B2-94E4F11D9F86}" type="pres">
      <dgm:prSet presAssocID="{F69CBCE2-B6FC-4A56-8F2F-64199B5E27AF}" presName="hierChild3" presStyleCnt="0"/>
      <dgm:spPr/>
    </dgm:pt>
    <dgm:pt modelId="{06339DBA-71D6-4419-A664-914C7E8067D2}" type="pres">
      <dgm:prSet presAssocID="{6FA7F2AD-608E-4FEF-A88C-F98302CBC921}" presName="Name19" presStyleLbl="parChTrans1D2" presStyleIdx="4" presStyleCnt="7"/>
      <dgm:spPr/>
      <dgm:t>
        <a:bodyPr/>
        <a:lstStyle/>
        <a:p>
          <a:endParaRPr lang="en-US"/>
        </a:p>
      </dgm:t>
    </dgm:pt>
    <dgm:pt modelId="{BDFC9080-276A-4DF3-AF45-DE5E61E3DDDF}" type="pres">
      <dgm:prSet presAssocID="{6909C4A0-5BEC-4A10-A25C-F3ED063C091D}" presName="Name21" presStyleCnt="0"/>
      <dgm:spPr/>
    </dgm:pt>
    <dgm:pt modelId="{D4676B97-57DE-48E0-9EE0-E852150036BA}" type="pres">
      <dgm:prSet presAssocID="{6909C4A0-5BEC-4A10-A25C-F3ED063C091D}" presName="level2Shape" presStyleLbl="node2" presStyleIdx="4" presStyleCnt="7" custScaleX="151879" custScaleY="141089"/>
      <dgm:spPr/>
      <dgm:t>
        <a:bodyPr/>
        <a:lstStyle/>
        <a:p>
          <a:endParaRPr lang="en-US"/>
        </a:p>
      </dgm:t>
    </dgm:pt>
    <dgm:pt modelId="{E03D2E58-13F4-4E4B-B853-34B7075746BE}" type="pres">
      <dgm:prSet presAssocID="{6909C4A0-5BEC-4A10-A25C-F3ED063C091D}" presName="hierChild3" presStyleCnt="0"/>
      <dgm:spPr/>
    </dgm:pt>
    <dgm:pt modelId="{4C967AA0-FBC1-4554-884C-F72B2C1DBC63}" type="pres">
      <dgm:prSet presAssocID="{DDA18477-D19E-4DDE-9E2E-5D79BA94C6D5}" presName="Name19" presStyleLbl="parChTrans1D3" presStyleIdx="4" presStyleCnt="7"/>
      <dgm:spPr/>
      <dgm:t>
        <a:bodyPr/>
        <a:lstStyle/>
        <a:p>
          <a:endParaRPr lang="en-US"/>
        </a:p>
      </dgm:t>
    </dgm:pt>
    <dgm:pt modelId="{42B150F8-E88C-4D05-BEA9-0C68A888434C}" type="pres">
      <dgm:prSet presAssocID="{91206B97-0F77-4DA0-A301-51503631B2E2}" presName="Name21" presStyleCnt="0"/>
      <dgm:spPr/>
    </dgm:pt>
    <dgm:pt modelId="{700305D4-88CD-44FD-ACAD-1E74B8FCE10D}" type="pres">
      <dgm:prSet presAssocID="{91206B97-0F77-4DA0-A301-51503631B2E2}" presName="level2Shape" presStyleLbl="node3" presStyleIdx="4" presStyleCnt="7" custScaleX="112662" custScaleY="153758"/>
      <dgm:spPr/>
      <dgm:t>
        <a:bodyPr/>
        <a:lstStyle/>
        <a:p>
          <a:endParaRPr lang="en-US"/>
        </a:p>
      </dgm:t>
    </dgm:pt>
    <dgm:pt modelId="{923E0F07-C55A-4426-84CA-E70B09FCD55D}" type="pres">
      <dgm:prSet presAssocID="{91206B97-0F77-4DA0-A301-51503631B2E2}" presName="hierChild3" presStyleCnt="0"/>
      <dgm:spPr/>
    </dgm:pt>
    <dgm:pt modelId="{E72224A0-539E-4DA5-9290-8FA6EAB2881E}" type="pres">
      <dgm:prSet presAssocID="{D18A0C52-D29C-463A-9357-0A857984DD44}" presName="Name19" presStyleLbl="parChTrans1D2" presStyleIdx="5" presStyleCnt="7"/>
      <dgm:spPr/>
      <dgm:t>
        <a:bodyPr/>
        <a:lstStyle/>
        <a:p>
          <a:endParaRPr lang="en-US"/>
        </a:p>
      </dgm:t>
    </dgm:pt>
    <dgm:pt modelId="{E9C256D9-EB1C-47AA-AA88-C393C1F8F5AC}" type="pres">
      <dgm:prSet presAssocID="{E8CF3CF8-C7A2-4181-A15C-651553B2928E}" presName="Name21" presStyleCnt="0"/>
      <dgm:spPr/>
    </dgm:pt>
    <dgm:pt modelId="{6A275C0F-CD20-4C4C-A219-3A57D7DE5A9E}" type="pres">
      <dgm:prSet presAssocID="{E8CF3CF8-C7A2-4181-A15C-651553B2928E}" presName="level2Shape" presStyleLbl="node2" presStyleIdx="5" presStyleCnt="7" custScaleX="161097" custScaleY="139379"/>
      <dgm:spPr/>
      <dgm:t>
        <a:bodyPr/>
        <a:lstStyle/>
        <a:p>
          <a:endParaRPr lang="en-US"/>
        </a:p>
      </dgm:t>
    </dgm:pt>
    <dgm:pt modelId="{5A1E2D68-3E42-455B-B3CA-07C71AD6F385}" type="pres">
      <dgm:prSet presAssocID="{E8CF3CF8-C7A2-4181-A15C-651553B2928E}" presName="hierChild3" presStyleCnt="0"/>
      <dgm:spPr/>
    </dgm:pt>
    <dgm:pt modelId="{56EB7E28-4409-45FD-A402-6E717C525C54}" type="pres">
      <dgm:prSet presAssocID="{E6C91367-AD80-47D5-8E16-8230B5DC814C}" presName="Name19" presStyleLbl="parChTrans1D3" presStyleIdx="5" presStyleCnt="7"/>
      <dgm:spPr/>
      <dgm:t>
        <a:bodyPr/>
        <a:lstStyle/>
        <a:p>
          <a:endParaRPr lang="en-US"/>
        </a:p>
      </dgm:t>
    </dgm:pt>
    <dgm:pt modelId="{54B874E3-3561-483D-8163-CC93B9D27108}" type="pres">
      <dgm:prSet presAssocID="{F4DDFC68-0B69-4723-B773-3F79A1B380E4}" presName="Name21" presStyleCnt="0"/>
      <dgm:spPr/>
    </dgm:pt>
    <dgm:pt modelId="{60414AEF-B2C5-49A4-8CD6-D859036975CF}" type="pres">
      <dgm:prSet presAssocID="{F4DDFC68-0B69-4723-B773-3F79A1B380E4}" presName="level2Shape" presStyleLbl="node3" presStyleIdx="5" presStyleCnt="7" custScaleX="128117" custScaleY="128046"/>
      <dgm:spPr/>
      <dgm:t>
        <a:bodyPr/>
        <a:lstStyle/>
        <a:p>
          <a:endParaRPr lang="en-US"/>
        </a:p>
      </dgm:t>
    </dgm:pt>
    <dgm:pt modelId="{CA68FA4D-7AE1-46BC-B2C3-AFBF64E13CCC}" type="pres">
      <dgm:prSet presAssocID="{F4DDFC68-0B69-4723-B773-3F79A1B380E4}" presName="hierChild3" presStyleCnt="0"/>
      <dgm:spPr/>
    </dgm:pt>
    <dgm:pt modelId="{B5EA7333-6DDE-4D29-9884-532581D1BE2D}" type="pres">
      <dgm:prSet presAssocID="{D7FE502E-C1F3-4F67-AD64-8EFAD1F0A1AF}" presName="Name19" presStyleLbl="parChTrans1D2" presStyleIdx="6" presStyleCnt="7"/>
      <dgm:spPr/>
      <dgm:t>
        <a:bodyPr/>
        <a:lstStyle/>
        <a:p>
          <a:endParaRPr lang="en-US"/>
        </a:p>
      </dgm:t>
    </dgm:pt>
    <dgm:pt modelId="{AA66D686-3B21-4D07-B6CD-0FCC3790A1B6}" type="pres">
      <dgm:prSet presAssocID="{59381B26-D07D-41B8-978A-CA94D23631A7}" presName="Name21" presStyleCnt="0"/>
      <dgm:spPr/>
    </dgm:pt>
    <dgm:pt modelId="{5259F779-5CD6-481F-BAFD-F8D718327ED9}" type="pres">
      <dgm:prSet presAssocID="{59381B26-D07D-41B8-978A-CA94D23631A7}" presName="level2Shape" presStyleLbl="node2" presStyleIdx="6" presStyleCnt="7" custScaleX="157298" custScaleY="147101"/>
      <dgm:spPr/>
      <dgm:t>
        <a:bodyPr/>
        <a:lstStyle/>
        <a:p>
          <a:endParaRPr lang="en-US"/>
        </a:p>
      </dgm:t>
    </dgm:pt>
    <dgm:pt modelId="{50E5AB36-9D5E-4811-81DF-B53690D6576F}" type="pres">
      <dgm:prSet presAssocID="{59381B26-D07D-41B8-978A-CA94D23631A7}" presName="hierChild3" presStyleCnt="0"/>
      <dgm:spPr/>
    </dgm:pt>
    <dgm:pt modelId="{8D2AB9EF-3522-49BE-A143-B76967228EFC}" type="pres">
      <dgm:prSet presAssocID="{F8204C99-F858-4315-BE99-97E3CDCD157B}" presName="Name19" presStyleLbl="parChTrans1D3" presStyleIdx="6" presStyleCnt="7"/>
      <dgm:spPr/>
      <dgm:t>
        <a:bodyPr/>
        <a:lstStyle/>
        <a:p>
          <a:endParaRPr lang="en-US"/>
        </a:p>
      </dgm:t>
    </dgm:pt>
    <dgm:pt modelId="{EB4FFC0D-1B5B-401A-927A-834E97227923}" type="pres">
      <dgm:prSet presAssocID="{C6B489EE-F2FF-422A-801F-5FD5AA75B140}" presName="Name21" presStyleCnt="0"/>
      <dgm:spPr/>
    </dgm:pt>
    <dgm:pt modelId="{6D0FB121-42AC-4E0D-9C93-9B32E76E1691}" type="pres">
      <dgm:prSet presAssocID="{C6B489EE-F2FF-422A-801F-5FD5AA75B140}" presName="level2Shape" presStyleLbl="node3" presStyleIdx="6" presStyleCnt="7" custScaleX="157574" custScaleY="141734"/>
      <dgm:spPr/>
      <dgm:t>
        <a:bodyPr/>
        <a:lstStyle/>
        <a:p>
          <a:endParaRPr lang="en-US"/>
        </a:p>
      </dgm:t>
    </dgm:pt>
    <dgm:pt modelId="{82C3504D-24E2-41CA-8903-08C0C55B4F88}" type="pres">
      <dgm:prSet presAssocID="{C6B489EE-F2FF-422A-801F-5FD5AA75B140}" presName="hierChild3" presStyleCnt="0"/>
      <dgm:spPr/>
    </dgm:pt>
    <dgm:pt modelId="{35D7D33E-DF38-4C60-8B5B-186F480D3C81}" type="pres">
      <dgm:prSet presAssocID="{6AC6BC8F-EA8F-4AE2-804A-10B239AED4BD}" presName="bgShapesFlow" presStyleCnt="0"/>
      <dgm:spPr/>
    </dgm:pt>
  </dgm:ptLst>
  <dgm:cxnLst>
    <dgm:cxn modelId="{C411D6F7-C8C4-4F50-92A0-A437A07FB613}" type="presOf" srcId="{F4DDFC68-0B69-4723-B773-3F79A1B380E4}" destId="{60414AEF-B2C5-49A4-8CD6-D859036975CF}" srcOrd="0" destOrd="0" presId="urn:microsoft.com/office/officeart/2005/8/layout/hierarchy6"/>
    <dgm:cxn modelId="{FBC942C4-A912-44EB-9AF2-DA08DC0E1502}" type="presOf" srcId="{6FA7F2AD-608E-4FEF-A88C-F98302CBC921}" destId="{06339DBA-71D6-4419-A664-914C7E8067D2}" srcOrd="0" destOrd="0" presId="urn:microsoft.com/office/officeart/2005/8/layout/hierarchy6"/>
    <dgm:cxn modelId="{11A6A76B-19BB-47F7-8882-42A6A5BE990E}" type="presOf" srcId="{3D6A87F1-62E2-4CFB-B463-37718169914C}" destId="{A226359A-1746-46BC-84A0-8D111DD8023C}" srcOrd="0" destOrd="0" presId="urn:microsoft.com/office/officeart/2005/8/layout/hierarchy6"/>
    <dgm:cxn modelId="{2D8D2940-5679-4A72-BD7B-AF0B5E3C72B6}" type="presOf" srcId="{91206B97-0F77-4DA0-A301-51503631B2E2}" destId="{700305D4-88CD-44FD-ACAD-1E74B8FCE10D}" srcOrd="0" destOrd="0" presId="urn:microsoft.com/office/officeart/2005/8/layout/hierarchy6"/>
    <dgm:cxn modelId="{FE8CBDB7-B755-4A2A-80DD-F40776CD3736}" type="presOf" srcId="{F8204C99-F858-4315-BE99-97E3CDCD157B}" destId="{8D2AB9EF-3522-49BE-A143-B76967228EFC}" srcOrd="0" destOrd="0" presId="urn:microsoft.com/office/officeart/2005/8/layout/hierarchy6"/>
    <dgm:cxn modelId="{D061FFDC-E673-49D4-BA1A-F44E57C9F3AA}" type="presOf" srcId="{AA4E97B3-F4D3-4959-AC7C-AA0BEB869DE0}" destId="{7D16AC37-6B26-4878-AFD0-77FC78B27F40}" srcOrd="0" destOrd="0" presId="urn:microsoft.com/office/officeart/2005/8/layout/hierarchy6"/>
    <dgm:cxn modelId="{5171F45F-4FE1-45C5-A184-75B7B9BA5069}" srcId="{6AC6BC8F-EA8F-4AE2-804A-10B239AED4BD}" destId="{B0F4D18D-254F-497E-BD3A-2558BBC873B2}" srcOrd="0" destOrd="0" parTransId="{83612C6D-BFDB-4AC8-91E9-1B5FF9B5E8E6}" sibTransId="{0EB52D4D-D467-4F65-9121-85EAF62CD07C}"/>
    <dgm:cxn modelId="{DFB0F1A9-A76D-4BA4-852A-144D064FA0FC}" type="presOf" srcId="{FEFC6498-397C-4D7E-BA54-C2E2F6B2C24C}" destId="{C30A6B46-A8C0-4A91-B988-6CB2019BBAFD}" srcOrd="0" destOrd="0" presId="urn:microsoft.com/office/officeart/2005/8/layout/hierarchy6"/>
    <dgm:cxn modelId="{7680D2A2-CDC5-4C34-B516-B3A46339B6CD}" type="presOf" srcId="{D3E70043-77FE-4437-B0E3-317E22CF4AC3}" destId="{2E43904D-FFBA-4E81-AE29-D21FEB2B1FC5}" srcOrd="0" destOrd="0" presId="urn:microsoft.com/office/officeart/2005/8/layout/hierarchy6"/>
    <dgm:cxn modelId="{A159B511-6413-48C3-8B91-20DCBFD2DD4D}" type="presOf" srcId="{DDA18477-D19E-4DDE-9E2E-5D79BA94C6D5}" destId="{4C967AA0-FBC1-4554-884C-F72B2C1DBC63}" srcOrd="0" destOrd="0" presId="urn:microsoft.com/office/officeart/2005/8/layout/hierarchy6"/>
    <dgm:cxn modelId="{7CA11801-5AA5-4281-8B7C-056C5B1E1B8E}" srcId="{D3E70043-77FE-4437-B0E3-317E22CF4AC3}" destId="{2EED7CC6-FA13-4E96-A118-B3F6F7E56C2F}" srcOrd="0" destOrd="0" parTransId="{00AC034C-4F6E-4004-81CD-421251DB22C1}" sibTransId="{81E14D85-76C7-46B4-B5E6-E75F1B8E6F3E}"/>
    <dgm:cxn modelId="{69548353-2CA0-4331-8538-19EDC3A1B977}" type="presOf" srcId="{6909C4A0-5BEC-4A10-A25C-F3ED063C091D}" destId="{D4676B97-57DE-48E0-9EE0-E852150036BA}" srcOrd="0" destOrd="0" presId="urn:microsoft.com/office/officeart/2005/8/layout/hierarchy6"/>
    <dgm:cxn modelId="{E6D57073-11A7-428B-8BC3-6DE9871DA2C4}" srcId="{59381B26-D07D-41B8-978A-CA94D23631A7}" destId="{C6B489EE-F2FF-422A-801F-5FD5AA75B140}" srcOrd="0" destOrd="0" parTransId="{F8204C99-F858-4315-BE99-97E3CDCD157B}" sibTransId="{BEAD695D-CD35-4900-BCDD-455E78D31ECD}"/>
    <dgm:cxn modelId="{84CB0371-EBE1-4AAC-9BA6-EEF838860B10}" srcId="{B0F4D18D-254F-497E-BD3A-2558BBC873B2}" destId="{59381B26-D07D-41B8-978A-CA94D23631A7}" srcOrd="6" destOrd="0" parTransId="{D7FE502E-C1F3-4F67-AD64-8EFAD1F0A1AF}" sibTransId="{EE7222AE-534D-4116-B063-698986C025CC}"/>
    <dgm:cxn modelId="{C56C70B9-2D83-44D6-AA22-D366C7EF55D8}" srcId="{DFA1FC80-CD0A-428C-93C0-F64D41314956}" destId="{F69CBCE2-B6FC-4A56-8F2F-64199B5E27AF}" srcOrd="0" destOrd="0" parTransId="{D3541C67-061B-4457-B66C-E28932772B8A}" sibTransId="{CB705B4C-11B7-430D-9114-CDA9F691EA62}"/>
    <dgm:cxn modelId="{CA554C2B-D86D-4545-B317-5C68B539741B}" type="presOf" srcId="{D3541C67-061B-4457-B66C-E28932772B8A}" destId="{5734002B-6984-4922-9C5D-F62802343343}" srcOrd="0" destOrd="0" presId="urn:microsoft.com/office/officeart/2005/8/layout/hierarchy6"/>
    <dgm:cxn modelId="{4DFD2C5F-B1FD-4F1D-AAB6-0A73B43D9C7E}" type="presOf" srcId="{D7FE502E-C1F3-4F67-AD64-8EFAD1F0A1AF}" destId="{B5EA7333-6DDE-4D29-9884-532581D1BE2D}" srcOrd="0" destOrd="0" presId="urn:microsoft.com/office/officeart/2005/8/layout/hierarchy6"/>
    <dgm:cxn modelId="{EA1A291C-E5F5-4414-9E3C-129E51A4837C}" type="presOf" srcId="{41BBD49E-4BBA-43B5-B5FA-DCF4D8D8BE90}" destId="{C6F4E6E5-F8B9-4982-9CDB-AFC69BA21919}" srcOrd="0" destOrd="0" presId="urn:microsoft.com/office/officeart/2005/8/layout/hierarchy6"/>
    <dgm:cxn modelId="{FC4CD9F6-8E07-412E-8D6B-B335201C5F59}" type="presOf" srcId="{E6C91367-AD80-47D5-8E16-8230B5DC814C}" destId="{56EB7E28-4409-45FD-A402-6E717C525C54}" srcOrd="0" destOrd="0" presId="urn:microsoft.com/office/officeart/2005/8/layout/hierarchy6"/>
    <dgm:cxn modelId="{1F062034-C7D8-4C70-B0AE-1706FB2295D3}" srcId="{6909C4A0-5BEC-4A10-A25C-F3ED063C091D}" destId="{91206B97-0F77-4DA0-A301-51503631B2E2}" srcOrd="0" destOrd="0" parTransId="{DDA18477-D19E-4DDE-9E2E-5D79BA94C6D5}" sibTransId="{A1EC81CA-FD50-4AC9-B2A3-CC76AB732469}"/>
    <dgm:cxn modelId="{E3DA4FD5-4A89-47DB-8CC8-ADEA3B3650BD}" srcId="{B0F4D18D-254F-497E-BD3A-2558BBC873B2}" destId="{E8CF3CF8-C7A2-4181-A15C-651553B2928E}" srcOrd="5" destOrd="0" parTransId="{D18A0C52-D29C-463A-9357-0A857984DD44}" sibTransId="{61C0A7B1-482B-4155-860F-6FF56D066ED5}"/>
    <dgm:cxn modelId="{6BBB01E0-6A9B-4C58-B315-F47CDB7D14D8}" type="presOf" srcId="{E8CF3CF8-C7A2-4181-A15C-651553B2928E}" destId="{6A275C0F-CD20-4C4C-A219-3A57D7DE5A9E}" srcOrd="0" destOrd="0" presId="urn:microsoft.com/office/officeart/2005/8/layout/hierarchy6"/>
    <dgm:cxn modelId="{6932A7E5-8692-483D-96F6-2B5EE013A587}" srcId="{41BBD49E-4BBA-43B5-B5FA-DCF4D8D8BE90}" destId="{303E80BA-3525-4DDF-B124-4439F79FF3CC}" srcOrd="0" destOrd="0" parTransId="{E462DF9E-7A51-4D51-B003-79DE2A6E0EEE}" sibTransId="{66417138-7866-4FB8-B2D9-6631BA73939F}"/>
    <dgm:cxn modelId="{DB6FA52C-E036-4A70-ABA3-291DB750DC49}" type="presOf" srcId="{DCFE509F-6CF1-463A-91F9-C837EB9027A2}" destId="{20EE5611-F986-44AE-A658-92F3670034E8}" srcOrd="0" destOrd="0" presId="urn:microsoft.com/office/officeart/2005/8/layout/hierarchy6"/>
    <dgm:cxn modelId="{90A5D80D-BE3A-417D-9D8D-4B2E462FD9FC}" srcId="{B0F4D18D-254F-497E-BD3A-2558BBC873B2}" destId="{D3E70043-77FE-4437-B0E3-317E22CF4AC3}" srcOrd="0" destOrd="0" parTransId="{A769D79D-348E-4357-A704-900EB79CAEB1}" sibTransId="{2AB09B2A-C0BD-4974-ADE4-31468BE92FC0}"/>
    <dgm:cxn modelId="{C7F59941-70D6-4DB5-8259-85AF42C51183}" type="presOf" srcId="{2EED7CC6-FA13-4E96-A118-B3F6F7E56C2F}" destId="{2B0B2733-BFDC-4C91-B903-1358CBDD6BB8}" srcOrd="0" destOrd="0" presId="urn:microsoft.com/office/officeart/2005/8/layout/hierarchy6"/>
    <dgm:cxn modelId="{A6EDD6EB-0914-4B79-ACD4-A79D303C7C17}" type="presOf" srcId="{DFA1FC80-CD0A-428C-93C0-F64D41314956}" destId="{E81CFA3B-4190-47A2-BCB9-C8FFACE0B72B}" srcOrd="0" destOrd="0" presId="urn:microsoft.com/office/officeart/2005/8/layout/hierarchy6"/>
    <dgm:cxn modelId="{EA345B69-9C62-402D-AFFC-AA861DCD8116}" type="presOf" srcId="{E462DF9E-7A51-4D51-B003-79DE2A6E0EEE}" destId="{334300C5-BB09-46CA-98DB-55BAF63D7D36}" srcOrd="0" destOrd="0" presId="urn:microsoft.com/office/officeart/2005/8/layout/hierarchy6"/>
    <dgm:cxn modelId="{D246C5B3-F918-4135-BD3A-95C095CEF0D9}" srcId="{B0F4D18D-254F-497E-BD3A-2558BBC873B2}" destId="{41BBD49E-4BBA-43B5-B5FA-DCF4D8D8BE90}" srcOrd="1" destOrd="0" parTransId="{AA4E97B3-F4D3-4959-AC7C-AA0BEB869DE0}" sibTransId="{0D4DCF07-1C07-47A6-BD47-13AC6C095895}"/>
    <dgm:cxn modelId="{C584BF98-1118-46D2-BCB6-6574995B1F90}" srcId="{E8CF3CF8-C7A2-4181-A15C-651553B2928E}" destId="{F4DDFC68-0B69-4723-B773-3F79A1B380E4}" srcOrd="0" destOrd="0" parTransId="{E6C91367-AD80-47D5-8E16-8230B5DC814C}" sibTransId="{B8878581-A421-4A3A-AD0A-2107B07AB9FB}"/>
    <dgm:cxn modelId="{C4A82524-B382-4A49-B61A-B8907C85001A}" type="presOf" srcId="{6AC6BC8F-EA8F-4AE2-804A-10B239AED4BD}" destId="{2AA03510-576A-4AD6-AB40-1069AA848F9E}" srcOrd="0" destOrd="0" presId="urn:microsoft.com/office/officeart/2005/8/layout/hierarchy6"/>
    <dgm:cxn modelId="{4F4431E7-6957-4B8F-896F-45395DA9FBD1}" srcId="{B0F4D18D-254F-497E-BD3A-2558BBC873B2}" destId="{FEFC6498-397C-4D7E-BA54-C2E2F6B2C24C}" srcOrd="2" destOrd="0" parTransId="{3D6A87F1-62E2-4CFB-B463-37718169914C}" sibTransId="{E2BEFEA1-AC2B-4B79-A62C-8EAAD5CE50E9}"/>
    <dgm:cxn modelId="{B1FE9B43-184E-4ED7-B14E-DC765A9BBFC6}" type="presOf" srcId="{F69CBCE2-B6FC-4A56-8F2F-64199B5E27AF}" destId="{C56F27EC-9E0A-453B-8B0E-73C20BE94E84}" srcOrd="0" destOrd="0" presId="urn:microsoft.com/office/officeart/2005/8/layout/hierarchy6"/>
    <dgm:cxn modelId="{E3952B51-EDB0-43D4-934C-F22A44E564A5}" type="presOf" srcId="{C6B489EE-F2FF-422A-801F-5FD5AA75B140}" destId="{6D0FB121-42AC-4E0D-9C93-9B32E76E1691}" srcOrd="0" destOrd="0" presId="urn:microsoft.com/office/officeart/2005/8/layout/hierarchy6"/>
    <dgm:cxn modelId="{A3C683CE-D32F-4FD5-88FC-7DA56542D9D3}" type="presOf" srcId="{A769D79D-348E-4357-A704-900EB79CAEB1}" destId="{E825ADD4-52DE-4E93-9275-8F3175FB387C}" srcOrd="0" destOrd="0" presId="urn:microsoft.com/office/officeart/2005/8/layout/hierarchy6"/>
    <dgm:cxn modelId="{1AE06840-98A3-43B7-A262-4B5DB5587EB1}" type="presOf" srcId="{D18A0C52-D29C-463A-9357-0A857984DD44}" destId="{E72224A0-539E-4DA5-9290-8FA6EAB2881E}" srcOrd="0" destOrd="0" presId="urn:microsoft.com/office/officeart/2005/8/layout/hierarchy6"/>
    <dgm:cxn modelId="{BE5FF523-951F-4436-8155-A4127F9394D6}" srcId="{B0F4D18D-254F-497E-BD3A-2558BBC873B2}" destId="{DFA1FC80-CD0A-428C-93C0-F64D41314956}" srcOrd="3" destOrd="0" parTransId="{4F199FCD-6C6F-4FEC-AC9D-F0B5949223C1}" sibTransId="{49E8FD16-A3F2-45D4-A789-67581F236328}"/>
    <dgm:cxn modelId="{ABA1B0AF-F259-4360-81F3-AAF04A8A8987}" type="presOf" srcId="{00AC034C-4F6E-4004-81CD-421251DB22C1}" destId="{09129D9E-AF3A-4AF9-B510-80C2AD79603C}" srcOrd="0" destOrd="0" presId="urn:microsoft.com/office/officeart/2005/8/layout/hierarchy6"/>
    <dgm:cxn modelId="{4956297C-8CCD-4E01-84A6-08B7FCDC22C1}" srcId="{B0F4D18D-254F-497E-BD3A-2558BBC873B2}" destId="{6909C4A0-5BEC-4A10-A25C-F3ED063C091D}" srcOrd="4" destOrd="0" parTransId="{6FA7F2AD-608E-4FEF-A88C-F98302CBC921}" sibTransId="{C8955F71-305C-4B86-9C48-F1EC859E698B}"/>
    <dgm:cxn modelId="{942C6206-139B-4470-9F46-C7407D4736E8}" type="presOf" srcId="{4F199FCD-6C6F-4FEC-AC9D-F0B5949223C1}" destId="{66BB368C-1F45-48F2-B208-5C6709FDAA96}" srcOrd="0" destOrd="0" presId="urn:microsoft.com/office/officeart/2005/8/layout/hierarchy6"/>
    <dgm:cxn modelId="{6BFE3B32-996B-4826-A4F4-8E6E72710BCC}" type="presOf" srcId="{20FBA0C5-D49D-4C7A-A1C9-F88292C723E5}" destId="{AFDB29D1-E331-4AE6-B107-6B85AA5315E2}" srcOrd="0" destOrd="0" presId="urn:microsoft.com/office/officeart/2005/8/layout/hierarchy6"/>
    <dgm:cxn modelId="{091DAA0C-46D8-4CAE-9057-67FFA073DBE3}" type="presOf" srcId="{303E80BA-3525-4DDF-B124-4439F79FF3CC}" destId="{21C51431-1B7B-466E-94B4-E403F8CA87DB}" srcOrd="0" destOrd="0" presId="urn:microsoft.com/office/officeart/2005/8/layout/hierarchy6"/>
    <dgm:cxn modelId="{DF86DDA9-DCCA-4E0E-839B-66E79D245009}" srcId="{FEFC6498-397C-4D7E-BA54-C2E2F6B2C24C}" destId="{20FBA0C5-D49D-4C7A-A1C9-F88292C723E5}" srcOrd="0" destOrd="0" parTransId="{DCFE509F-6CF1-463A-91F9-C837EB9027A2}" sibTransId="{4D9B05B8-3022-4F68-817E-01D2B2CD5462}"/>
    <dgm:cxn modelId="{31B509B8-C513-4EE7-9354-5631FDF4B81C}" type="presOf" srcId="{59381B26-D07D-41B8-978A-CA94D23631A7}" destId="{5259F779-5CD6-481F-BAFD-F8D718327ED9}" srcOrd="0" destOrd="0" presId="urn:microsoft.com/office/officeart/2005/8/layout/hierarchy6"/>
    <dgm:cxn modelId="{87B41975-A895-4D53-A6C4-6905710589A7}" type="presOf" srcId="{B0F4D18D-254F-497E-BD3A-2558BBC873B2}" destId="{50EFEA57-B938-4346-802B-EFCA43257D76}" srcOrd="0" destOrd="0" presId="urn:microsoft.com/office/officeart/2005/8/layout/hierarchy6"/>
    <dgm:cxn modelId="{5C93EFE7-AE34-4C06-8262-52B4A945E048}" type="presParOf" srcId="{2AA03510-576A-4AD6-AB40-1069AA848F9E}" destId="{843F15F2-9D97-498F-8815-C9A1A668AB3B}" srcOrd="0" destOrd="0" presId="urn:microsoft.com/office/officeart/2005/8/layout/hierarchy6"/>
    <dgm:cxn modelId="{B882350F-A777-4EFF-9982-E5763C7657D6}" type="presParOf" srcId="{843F15F2-9D97-498F-8815-C9A1A668AB3B}" destId="{D3945446-08B2-4029-80DE-E0ECB88A0CBE}" srcOrd="0" destOrd="0" presId="urn:microsoft.com/office/officeart/2005/8/layout/hierarchy6"/>
    <dgm:cxn modelId="{3D8919B8-ED7B-4D13-9039-90414784BECA}" type="presParOf" srcId="{D3945446-08B2-4029-80DE-E0ECB88A0CBE}" destId="{F25DFAE5-DD87-4C05-B0B1-5D043CB061F8}" srcOrd="0" destOrd="0" presId="urn:microsoft.com/office/officeart/2005/8/layout/hierarchy6"/>
    <dgm:cxn modelId="{E4E1FD57-3C18-428A-8DA4-1D06ECF6EABA}" type="presParOf" srcId="{F25DFAE5-DD87-4C05-B0B1-5D043CB061F8}" destId="{50EFEA57-B938-4346-802B-EFCA43257D76}" srcOrd="0" destOrd="0" presId="urn:microsoft.com/office/officeart/2005/8/layout/hierarchy6"/>
    <dgm:cxn modelId="{5CAAB848-0A84-42CF-98BA-6013BA5B7F1E}" type="presParOf" srcId="{F25DFAE5-DD87-4C05-B0B1-5D043CB061F8}" destId="{B76BBF81-6D67-421D-B25A-053573846781}" srcOrd="1" destOrd="0" presId="urn:microsoft.com/office/officeart/2005/8/layout/hierarchy6"/>
    <dgm:cxn modelId="{AD980D9A-0F3E-49C9-BCCC-4A8BBA99EACE}" type="presParOf" srcId="{B76BBF81-6D67-421D-B25A-053573846781}" destId="{E825ADD4-52DE-4E93-9275-8F3175FB387C}" srcOrd="0" destOrd="0" presId="urn:microsoft.com/office/officeart/2005/8/layout/hierarchy6"/>
    <dgm:cxn modelId="{30FCFE1D-6AC5-46F3-BD5E-D6718B2F9B42}" type="presParOf" srcId="{B76BBF81-6D67-421D-B25A-053573846781}" destId="{AB6B4678-08F0-48ED-A29B-42C7A987124C}" srcOrd="1" destOrd="0" presId="urn:microsoft.com/office/officeart/2005/8/layout/hierarchy6"/>
    <dgm:cxn modelId="{0391B079-E195-4901-A985-2CB81371C2D9}" type="presParOf" srcId="{AB6B4678-08F0-48ED-A29B-42C7A987124C}" destId="{2E43904D-FFBA-4E81-AE29-D21FEB2B1FC5}" srcOrd="0" destOrd="0" presId="urn:microsoft.com/office/officeart/2005/8/layout/hierarchy6"/>
    <dgm:cxn modelId="{9D819F9E-4083-498D-BC03-B49B90A0A8E7}" type="presParOf" srcId="{AB6B4678-08F0-48ED-A29B-42C7A987124C}" destId="{283853E1-0468-45D0-9336-2D0E3D4C1084}" srcOrd="1" destOrd="0" presId="urn:microsoft.com/office/officeart/2005/8/layout/hierarchy6"/>
    <dgm:cxn modelId="{75F9E2F6-0843-4D43-B6CC-28A186266765}" type="presParOf" srcId="{283853E1-0468-45D0-9336-2D0E3D4C1084}" destId="{09129D9E-AF3A-4AF9-B510-80C2AD79603C}" srcOrd="0" destOrd="0" presId="urn:microsoft.com/office/officeart/2005/8/layout/hierarchy6"/>
    <dgm:cxn modelId="{8B6C27CA-2C34-4D61-8AE4-A429FF8CC3EB}" type="presParOf" srcId="{283853E1-0468-45D0-9336-2D0E3D4C1084}" destId="{0FFA2B1A-858F-42AF-A5A2-A686BA671D3C}" srcOrd="1" destOrd="0" presId="urn:microsoft.com/office/officeart/2005/8/layout/hierarchy6"/>
    <dgm:cxn modelId="{5116CA65-5927-46E4-B09F-B692E223CA08}" type="presParOf" srcId="{0FFA2B1A-858F-42AF-A5A2-A686BA671D3C}" destId="{2B0B2733-BFDC-4C91-B903-1358CBDD6BB8}" srcOrd="0" destOrd="0" presId="urn:microsoft.com/office/officeart/2005/8/layout/hierarchy6"/>
    <dgm:cxn modelId="{A071CCE4-C6FC-405A-BA1D-64E9B10DE00E}" type="presParOf" srcId="{0FFA2B1A-858F-42AF-A5A2-A686BA671D3C}" destId="{271C2CC3-14A6-41C9-AA64-05313D6DB86E}" srcOrd="1" destOrd="0" presId="urn:microsoft.com/office/officeart/2005/8/layout/hierarchy6"/>
    <dgm:cxn modelId="{DD72C08E-B1F1-4649-A8B2-44A63B116EB3}" type="presParOf" srcId="{B76BBF81-6D67-421D-B25A-053573846781}" destId="{7D16AC37-6B26-4878-AFD0-77FC78B27F40}" srcOrd="2" destOrd="0" presId="urn:microsoft.com/office/officeart/2005/8/layout/hierarchy6"/>
    <dgm:cxn modelId="{8B10BC97-7431-43E7-A2B4-34F98EFFBC46}" type="presParOf" srcId="{B76BBF81-6D67-421D-B25A-053573846781}" destId="{78228D48-E6E4-4120-AA2B-AEF51A866D78}" srcOrd="3" destOrd="0" presId="urn:microsoft.com/office/officeart/2005/8/layout/hierarchy6"/>
    <dgm:cxn modelId="{24CF2051-A11C-4A03-817C-52C96BF65997}" type="presParOf" srcId="{78228D48-E6E4-4120-AA2B-AEF51A866D78}" destId="{C6F4E6E5-F8B9-4982-9CDB-AFC69BA21919}" srcOrd="0" destOrd="0" presId="urn:microsoft.com/office/officeart/2005/8/layout/hierarchy6"/>
    <dgm:cxn modelId="{101F31A6-BB0F-4536-81DC-22B40C417828}" type="presParOf" srcId="{78228D48-E6E4-4120-AA2B-AEF51A866D78}" destId="{6926BE2D-F1B2-4CB6-8DC1-FD6FB4B506B7}" srcOrd="1" destOrd="0" presId="urn:microsoft.com/office/officeart/2005/8/layout/hierarchy6"/>
    <dgm:cxn modelId="{7EBA72A1-AB60-4632-AB43-DFAF0AA91FE5}" type="presParOf" srcId="{6926BE2D-F1B2-4CB6-8DC1-FD6FB4B506B7}" destId="{334300C5-BB09-46CA-98DB-55BAF63D7D36}" srcOrd="0" destOrd="0" presId="urn:microsoft.com/office/officeart/2005/8/layout/hierarchy6"/>
    <dgm:cxn modelId="{58A0F0F3-5C58-411E-9D9D-5685ECB2F994}" type="presParOf" srcId="{6926BE2D-F1B2-4CB6-8DC1-FD6FB4B506B7}" destId="{0499ABBF-0005-49F4-9DC0-FF0C453646CD}" srcOrd="1" destOrd="0" presId="urn:microsoft.com/office/officeart/2005/8/layout/hierarchy6"/>
    <dgm:cxn modelId="{9B038DCD-E214-4C24-9B72-1FD8107DAD37}" type="presParOf" srcId="{0499ABBF-0005-49F4-9DC0-FF0C453646CD}" destId="{21C51431-1B7B-466E-94B4-E403F8CA87DB}" srcOrd="0" destOrd="0" presId="urn:microsoft.com/office/officeart/2005/8/layout/hierarchy6"/>
    <dgm:cxn modelId="{2408ABF7-E989-4B84-A749-790107AEA8D0}" type="presParOf" srcId="{0499ABBF-0005-49F4-9DC0-FF0C453646CD}" destId="{1FB99272-B8AB-46E1-94B2-82573A719397}" srcOrd="1" destOrd="0" presId="urn:microsoft.com/office/officeart/2005/8/layout/hierarchy6"/>
    <dgm:cxn modelId="{7CDFFCB6-E597-4AAA-AA17-3BBE8AC15EBB}" type="presParOf" srcId="{B76BBF81-6D67-421D-B25A-053573846781}" destId="{A226359A-1746-46BC-84A0-8D111DD8023C}" srcOrd="4" destOrd="0" presId="urn:microsoft.com/office/officeart/2005/8/layout/hierarchy6"/>
    <dgm:cxn modelId="{116AC0B4-A02C-46AE-B835-76D3338270E5}" type="presParOf" srcId="{B76BBF81-6D67-421D-B25A-053573846781}" destId="{180F72D8-19D2-4CDB-9A77-912FC94B3CAF}" srcOrd="5" destOrd="0" presId="urn:microsoft.com/office/officeart/2005/8/layout/hierarchy6"/>
    <dgm:cxn modelId="{88A074D0-3522-4ACD-8ADC-84D86F4BBD3D}" type="presParOf" srcId="{180F72D8-19D2-4CDB-9A77-912FC94B3CAF}" destId="{C30A6B46-A8C0-4A91-B988-6CB2019BBAFD}" srcOrd="0" destOrd="0" presId="urn:microsoft.com/office/officeart/2005/8/layout/hierarchy6"/>
    <dgm:cxn modelId="{67EBB7F0-AA1C-4B05-A730-AA7704071A00}" type="presParOf" srcId="{180F72D8-19D2-4CDB-9A77-912FC94B3CAF}" destId="{FEDF9A46-87C8-4F41-A93D-C84F35A97EEE}" srcOrd="1" destOrd="0" presId="urn:microsoft.com/office/officeart/2005/8/layout/hierarchy6"/>
    <dgm:cxn modelId="{52921867-FDF2-4092-BCD0-DDC2A41F69B0}" type="presParOf" srcId="{FEDF9A46-87C8-4F41-A93D-C84F35A97EEE}" destId="{20EE5611-F986-44AE-A658-92F3670034E8}" srcOrd="0" destOrd="0" presId="urn:microsoft.com/office/officeart/2005/8/layout/hierarchy6"/>
    <dgm:cxn modelId="{A165EF1B-D641-47A5-B8EF-C08775F80D1D}" type="presParOf" srcId="{FEDF9A46-87C8-4F41-A93D-C84F35A97EEE}" destId="{BC2E84B4-072E-4F01-9147-03B400D33E00}" srcOrd="1" destOrd="0" presId="urn:microsoft.com/office/officeart/2005/8/layout/hierarchy6"/>
    <dgm:cxn modelId="{725B47C4-023D-4A7C-86FD-5E01D3BE04D3}" type="presParOf" srcId="{BC2E84B4-072E-4F01-9147-03B400D33E00}" destId="{AFDB29D1-E331-4AE6-B107-6B85AA5315E2}" srcOrd="0" destOrd="0" presId="urn:microsoft.com/office/officeart/2005/8/layout/hierarchy6"/>
    <dgm:cxn modelId="{6D80A22F-0688-465A-8E71-318309CCAB46}" type="presParOf" srcId="{BC2E84B4-072E-4F01-9147-03B400D33E00}" destId="{DB94CD7F-3400-4C44-A937-C96E066A440A}" srcOrd="1" destOrd="0" presId="urn:microsoft.com/office/officeart/2005/8/layout/hierarchy6"/>
    <dgm:cxn modelId="{C642E0A0-5A90-46E2-8C6D-76ECA8626156}" type="presParOf" srcId="{B76BBF81-6D67-421D-B25A-053573846781}" destId="{66BB368C-1F45-48F2-B208-5C6709FDAA96}" srcOrd="6" destOrd="0" presId="urn:microsoft.com/office/officeart/2005/8/layout/hierarchy6"/>
    <dgm:cxn modelId="{F79391C4-C5AC-46E2-94D3-8ABFDE69FA32}" type="presParOf" srcId="{B76BBF81-6D67-421D-B25A-053573846781}" destId="{CAA2A71A-D298-4202-BBE2-FFA2F24F9FD3}" srcOrd="7" destOrd="0" presId="urn:microsoft.com/office/officeart/2005/8/layout/hierarchy6"/>
    <dgm:cxn modelId="{A1693C34-C9F5-4D1E-8D7B-5AF534B9E884}" type="presParOf" srcId="{CAA2A71A-D298-4202-BBE2-FFA2F24F9FD3}" destId="{E81CFA3B-4190-47A2-BCB9-C8FFACE0B72B}" srcOrd="0" destOrd="0" presId="urn:microsoft.com/office/officeart/2005/8/layout/hierarchy6"/>
    <dgm:cxn modelId="{315688D9-F762-4F7C-A112-0F9EFB1C21EF}" type="presParOf" srcId="{CAA2A71A-D298-4202-BBE2-FFA2F24F9FD3}" destId="{157344F1-FAB5-4409-A5FB-D3055EC5508B}" srcOrd="1" destOrd="0" presId="urn:microsoft.com/office/officeart/2005/8/layout/hierarchy6"/>
    <dgm:cxn modelId="{32556805-E9AE-4A61-B4F8-C3F2B3A3D93B}" type="presParOf" srcId="{157344F1-FAB5-4409-A5FB-D3055EC5508B}" destId="{5734002B-6984-4922-9C5D-F62802343343}" srcOrd="0" destOrd="0" presId="urn:microsoft.com/office/officeart/2005/8/layout/hierarchy6"/>
    <dgm:cxn modelId="{58218153-D289-4693-8864-E284DC6D2FE9}" type="presParOf" srcId="{157344F1-FAB5-4409-A5FB-D3055EC5508B}" destId="{A58136E6-D423-4CF3-9465-A06994D9F6B2}" srcOrd="1" destOrd="0" presId="urn:microsoft.com/office/officeart/2005/8/layout/hierarchy6"/>
    <dgm:cxn modelId="{A5C6245B-4EA0-4940-9571-4D26639239CC}" type="presParOf" srcId="{A58136E6-D423-4CF3-9465-A06994D9F6B2}" destId="{C56F27EC-9E0A-453B-8B0E-73C20BE94E84}" srcOrd="0" destOrd="0" presId="urn:microsoft.com/office/officeart/2005/8/layout/hierarchy6"/>
    <dgm:cxn modelId="{855D0312-B07A-41AF-91B8-D5D69BCDC69A}" type="presParOf" srcId="{A58136E6-D423-4CF3-9465-A06994D9F6B2}" destId="{A4A816DA-E99F-4155-86B2-94E4F11D9F86}" srcOrd="1" destOrd="0" presId="urn:microsoft.com/office/officeart/2005/8/layout/hierarchy6"/>
    <dgm:cxn modelId="{2EA968DD-1BC6-4253-BFD6-ABB4A3004B98}" type="presParOf" srcId="{B76BBF81-6D67-421D-B25A-053573846781}" destId="{06339DBA-71D6-4419-A664-914C7E8067D2}" srcOrd="8" destOrd="0" presId="urn:microsoft.com/office/officeart/2005/8/layout/hierarchy6"/>
    <dgm:cxn modelId="{5E397991-02E3-4892-9977-ED3AA28B8A96}" type="presParOf" srcId="{B76BBF81-6D67-421D-B25A-053573846781}" destId="{BDFC9080-276A-4DF3-AF45-DE5E61E3DDDF}" srcOrd="9" destOrd="0" presId="urn:microsoft.com/office/officeart/2005/8/layout/hierarchy6"/>
    <dgm:cxn modelId="{0290897C-666B-4BD0-BBFD-0A42159229BE}" type="presParOf" srcId="{BDFC9080-276A-4DF3-AF45-DE5E61E3DDDF}" destId="{D4676B97-57DE-48E0-9EE0-E852150036BA}" srcOrd="0" destOrd="0" presId="urn:microsoft.com/office/officeart/2005/8/layout/hierarchy6"/>
    <dgm:cxn modelId="{91BC0136-2FF3-47E5-8388-F6E488B24066}" type="presParOf" srcId="{BDFC9080-276A-4DF3-AF45-DE5E61E3DDDF}" destId="{E03D2E58-13F4-4E4B-B853-34B7075746BE}" srcOrd="1" destOrd="0" presId="urn:microsoft.com/office/officeart/2005/8/layout/hierarchy6"/>
    <dgm:cxn modelId="{E1BE89FD-FA97-4484-A2CD-12A87029F061}" type="presParOf" srcId="{E03D2E58-13F4-4E4B-B853-34B7075746BE}" destId="{4C967AA0-FBC1-4554-884C-F72B2C1DBC63}" srcOrd="0" destOrd="0" presId="urn:microsoft.com/office/officeart/2005/8/layout/hierarchy6"/>
    <dgm:cxn modelId="{3A7669F0-9E0F-4984-A28E-2DFC9808FB35}" type="presParOf" srcId="{E03D2E58-13F4-4E4B-B853-34B7075746BE}" destId="{42B150F8-E88C-4D05-BEA9-0C68A888434C}" srcOrd="1" destOrd="0" presId="urn:microsoft.com/office/officeart/2005/8/layout/hierarchy6"/>
    <dgm:cxn modelId="{EAE06EF8-23E7-49E0-AC3D-AB527F03E496}" type="presParOf" srcId="{42B150F8-E88C-4D05-BEA9-0C68A888434C}" destId="{700305D4-88CD-44FD-ACAD-1E74B8FCE10D}" srcOrd="0" destOrd="0" presId="urn:microsoft.com/office/officeart/2005/8/layout/hierarchy6"/>
    <dgm:cxn modelId="{6149682B-EEC0-4FAF-A3D6-2E78EBF9B5C9}" type="presParOf" srcId="{42B150F8-E88C-4D05-BEA9-0C68A888434C}" destId="{923E0F07-C55A-4426-84CA-E70B09FCD55D}" srcOrd="1" destOrd="0" presId="urn:microsoft.com/office/officeart/2005/8/layout/hierarchy6"/>
    <dgm:cxn modelId="{98A7B859-C128-4DF7-A53B-821F0B03355B}" type="presParOf" srcId="{B76BBF81-6D67-421D-B25A-053573846781}" destId="{E72224A0-539E-4DA5-9290-8FA6EAB2881E}" srcOrd="10" destOrd="0" presId="urn:microsoft.com/office/officeart/2005/8/layout/hierarchy6"/>
    <dgm:cxn modelId="{122EEB6E-394A-4FAB-A5CA-F4E1D6F1D590}" type="presParOf" srcId="{B76BBF81-6D67-421D-B25A-053573846781}" destId="{E9C256D9-EB1C-47AA-AA88-C393C1F8F5AC}" srcOrd="11" destOrd="0" presId="urn:microsoft.com/office/officeart/2005/8/layout/hierarchy6"/>
    <dgm:cxn modelId="{4BD8F004-A291-4AFC-9B34-A20B2DB804DC}" type="presParOf" srcId="{E9C256D9-EB1C-47AA-AA88-C393C1F8F5AC}" destId="{6A275C0F-CD20-4C4C-A219-3A57D7DE5A9E}" srcOrd="0" destOrd="0" presId="urn:microsoft.com/office/officeart/2005/8/layout/hierarchy6"/>
    <dgm:cxn modelId="{81E88326-0347-4E1E-AE13-30BDB5E0C162}" type="presParOf" srcId="{E9C256D9-EB1C-47AA-AA88-C393C1F8F5AC}" destId="{5A1E2D68-3E42-455B-B3CA-07C71AD6F385}" srcOrd="1" destOrd="0" presId="urn:microsoft.com/office/officeart/2005/8/layout/hierarchy6"/>
    <dgm:cxn modelId="{5FE5823F-471F-4772-8DF0-C738793765EB}" type="presParOf" srcId="{5A1E2D68-3E42-455B-B3CA-07C71AD6F385}" destId="{56EB7E28-4409-45FD-A402-6E717C525C54}" srcOrd="0" destOrd="0" presId="urn:microsoft.com/office/officeart/2005/8/layout/hierarchy6"/>
    <dgm:cxn modelId="{34152E6C-6AB8-4124-BA42-12B5B9445636}" type="presParOf" srcId="{5A1E2D68-3E42-455B-B3CA-07C71AD6F385}" destId="{54B874E3-3561-483D-8163-CC93B9D27108}" srcOrd="1" destOrd="0" presId="urn:microsoft.com/office/officeart/2005/8/layout/hierarchy6"/>
    <dgm:cxn modelId="{6D5ABC8E-67AE-4890-9683-39A7A2E19AB1}" type="presParOf" srcId="{54B874E3-3561-483D-8163-CC93B9D27108}" destId="{60414AEF-B2C5-49A4-8CD6-D859036975CF}" srcOrd="0" destOrd="0" presId="urn:microsoft.com/office/officeart/2005/8/layout/hierarchy6"/>
    <dgm:cxn modelId="{C8FB8029-D4FF-4119-81D4-139D45903864}" type="presParOf" srcId="{54B874E3-3561-483D-8163-CC93B9D27108}" destId="{CA68FA4D-7AE1-46BC-B2C3-AFBF64E13CCC}" srcOrd="1" destOrd="0" presId="urn:microsoft.com/office/officeart/2005/8/layout/hierarchy6"/>
    <dgm:cxn modelId="{1056B1D1-0EE9-4A62-940B-E9B71281D049}" type="presParOf" srcId="{B76BBF81-6D67-421D-B25A-053573846781}" destId="{B5EA7333-6DDE-4D29-9884-532581D1BE2D}" srcOrd="12" destOrd="0" presId="urn:microsoft.com/office/officeart/2005/8/layout/hierarchy6"/>
    <dgm:cxn modelId="{F0A5E69C-B2AB-4C5B-857A-2B926274AA43}" type="presParOf" srcId="{B76BBF81-6D67-421D-B25A-053573846781}" destId="{AA66D686-3B21-4D07-B6CD-0FCC3790A1B6}" srcOrd="13" destOrd="0" presId="urn:microsoft.com/office/officeart/2005/8/layout/hierarchy6"/>
    <dgm:cxn modelId="{94460B57-E743-411D-B3F2-F56A1B192542}" type="presParOf" srcId="{AA66D686-3B21-4D07-B6CD-0FCC3790A1B6}" destId="{5259F779-5CD6-481F-BAFD-F8D718327ED9}" srcOrd="0" destOrd="0" presId="urn:microsoft.com/office/officeart/2005/8/layout/hierarchy6"/>
    <dgm:cxn modelId="{9504F9EE-19A3-46E9-9107-A42D6C130B97}" type="presParOf" srcId="{AA66D686-3B21-4D07-B6CD-0FCC3790A1B6}" destId="{50E5AB36-9D5E-4811-81DF-B53690D6576F}" srcOrd="1" destOrd="0" presId="urn:microsoft.com/office/officeart/2005/8/layout/hierarchy6"/>
    <dgm:cxn modelId="{F4E871D4-C936-4106-BA50-C2330B1D581A}" type="presParOf" srcId="{50E5AB36-9D5E-4811-81DF-B53690D6576F}" destId="{8D2AB9EF-3522-49BE-A143-B76967228EFC}" srcOrd="0" destOrd="0" presId="urn:microsoft.com/office/officeart/2005/8/layout/hierarchy6"/>
    <dgm:cxn modelId="{02DD25EC-5F33-407C-85CE-BEF8AE4A8B2B}" type="presParOf" srcId="{50E5AB36-9D5E-4811-81DF-B53690D6576F}" destId="{EB4FFC0D-1B5B-401A-927A-834E97227923}" srcOrd="1" destOrd="0" presId="urn:microsoft.com/office/officeart/2005/8/layout/hierarchy6"/>
    <dgm:cxn modelId="{7DAFB40E-467E-48D6-8168-F3AC7FBB9CB6}" type="presParOf" srcId="{EB4FFC0D-1B5B-401A-927A-834E97227923}" destId="{6D0FB121-42AC-4E0D-9C93-9B32E76E1691}" srcOrd="0" destOrd="0" presId="urn:microsoft.com/office/officeart/2005/8/layout/hierarchy6"/>
    <dgm:cxn modelId="{DA9E42A4-E2E1-4D0D-9C04-6C2794220929}" type="presParOf" srcId="{EB4FFC0D-1B5B-401A-927A-834E97227923}" destId="{82C3504D-24E2-41CA-8903-08C0C55B4F88}" srcOrd="1" destOrd="0" presId="urn:microsoft.com/office/officeart/2005/8/layout/hierarchy6"/>
    <dgm:cxn modelId="{2C1BE3F8-3722-4E23-9BE5-946B7713F15E}" type="presParOf" srcId="{2AA03510-576A-4AD6-AB40-1069AA848F9E}" destId="{35D7D33E-DF38-4C60-8B5B-186F480D3C8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F9ED95-A381-4C7E-AB8A-233E838580F0}" type="doc">
      <dgm:prSet loTypeId="urn:microsoft.com/office/officeart/2005/8/layout/chevron1" loCatId="process" qsTypeId="urn:microsoft.com/office/officeart/2005/8/quickstyle/simple3" qsCatId="simple" csTypeId="urn:microsoft.com/office/officeart/2005/8/colors/colorful1#3" csCatId="colorful" phldr="1"/>
      <dgm:spPr/>
    </dgm:pt>
    <dgm:pt modelId="{8C328785-CF09-44AF-AF16-0EC5BAFAE7D9}">
      <dgm:prSet phldrT="[Text]" custT="1"/>
      <dgm:spPr/>
      <dgm:t>
        <a:bodyPr/>
        <a:lstStyle/>
        <a:p>
          <a:r>
            <a:rPr lang="en-US" sz="1800" b="1" dirty="0" smtClean="0"/>
            <a:t>Brainstorming</a:t>
          </a:r>
          <a:endParaRPr lang="en-US" sz="1800" b="1" dirty="0"/>
        </a:p>
      </dgm:t>
    </dgm:pt>
    <dgm:pt modelId="{A8CE9D41-5A46-4272-8563-B2C46340F713}" type="parTrans" cxnId="{C49E8A67-BA7D-4779-BFE0-D943EAE189BF}">
      <dgm:prSet/>
      <dgm:spPr/>
      <dgm:t>
        <a:bodyPr/>
        <a:lstStyle/>
        <a:p>
          <a:endParaRPr lang="en-US" sz="1800" b="1"/>
        </a:p>
      </dgm:t>
    </dgm:pt>
    <dgm:pt modelId="{28A854DD-D328-4615-B5DD-9D2AAAF2E8A2}" type="sibTrans" cxnId="{C49E8A67-BA7D-4779-BFE0-D943EAE189BF}">
      <dgm:prSet/>
      <dgm:spPr/>
      <dgm:t>
        <a:bodyPr/>
        <a:lstStyle/>
        <a:p>
          <a:endParaRPr lang="en-US" sz="1800" b="1"/>
        </a:p>
      </dgm:t>
    </dgm:pt>
    <dgm:pt modelId="{A6937E50-A1AD-4928-94F8-41C08F4DE17E}">
      <dgm:prSet phldrT="[Text]" custT="1"/>
      <dgm:spPr/>
      <dgm:t>
        <a:bodyPr/>
        <a:lstStyle/>
        <a:p>
          <a:r>
            <a:rPr lang="en-US" sz="1800" b="1" dirty="0" smtClean="0"/>
            <a:t>Personal working</a:t>
          </a:r>
          <a:endParaRPr lang="en-US" sz="1800" b="1" dirty="0"/>
        </a:p>
      </dgm:t>
    </dgm:pt>
    <dgm:pt modelId="{53C7D8CE-EFC6-4770-906F-38388F11668A}" type="parTrans" cxnId="{738E732F-7019-4B2A-932F-CC767601DA68}">
      <dgm:prSet/>
      <dgm:spPr/>
      <dgm:t>
        <a:bodyPr/>
        <a:lstStyle/>
        <a:p>
          <a:endParaRPr lang="en-US" sz="1800" b="1"/>
        </a:p>
      </dgm:t>
    </dgm:pt>
    <dgm:pt modelId="{6672E847-007B-42AC-9FE7-6F9F6A9ECD74}" type="sibTrans" cxnId="{738E732F-7019-4B2A-932F-CC767601DA68}">
      <dgm:prSet/>
      <dgm:spPr/>
      <dgm:t>
        <a:bodyPr/>
        <a:lstStyle/>
        <a:p>
          <a:endParaRPr lang="en-US" sz="1800" b="1"/>
        </a:p>
      </dgm:t>
    </dgm:pt>
    <dgm:pt modelId="{2DD32E04-3994-48D5-842A-B5139A2D1CD9}">
      <dgm:prSet phldrT="[Text]" custT="1"/>
      <dgm:spPr/>
      <dgm:t>
        <a:bodyPr/>
        <a:lstStyle/>
        <a:p>
          <a:r>
            <a:rPr lang="en-US" sz="1800" b="1" dirty="0" smtClean="0"/>
            <a:t>Discuss if issue occurs</a:t>
          </a:r>
          <a:endParaRPr lang="en-US" sz="1800" b="1" dirty="0"/>
        </a:p>
      </dgm:t>
    </dgm:pt>
    <dgm:pt modelId="{33F8F3A7-15C8-47EA-8DF9-F242CC99BF4F}" type="parTrans" cxnId="{680B9132-ECD6-4343-8CC9-B7F86D98741C}">
      <dgm:prSet/>
      <dgm:spPr/>
      <dgm:t>
        <a:bodyPr/>
        <a:lstStyle/>
        <a:p>
          <a:endParaRPr lang="en-US" sz="1800" b="1"/>
        </a:p>
      </dgm:t>
    </dgm:pt>
    <dgm:pt modelId="{3049E2A0-70CF-470E-87F0-7ED4100AE4CB}" type="sibTrans" cxnId="{680B9132-ECD6-4343-8CC9-B7F86D98741C}">
      <dgm:prSet/>
      <dgm:spPr/>
      <dgm:t>
        <a:bodyPr/>
        <a:lstStyle/>
        <a:p>
          <a:endParaRPr lang="en-US" sz="1800" b="1"/>
        </a:p>
      </dgm:t>
    </dgm:pt>
    <dgm:pt modelId="{5AD776F5-012E-4B62-B049-5FF858B53A41}">
      <dgm:prSet phldrT="[Text]" custT="1"/>
      <dgm:spPr/>
      <dgm:t>
        <a:bodyPr/>
        <a:lstStyle/>
        <a:p>
          <a:r>
            <a:rPr lang="en-US" sz="1800" b="1" dirty="0" smtClean="0"/>
            <a:t>Review, summary</a:t>
          </a:r>
          <a:endParaRPr lang="en-US" sz="1800" b="1" dirty="0"/>
        </a:p>
      </dgm:t>
    </dgm:pt>
    <dgm:pt modelId="{EACF9200-6FE1-47A1-B582-67D65E40F674}" type="parTrans" cxnId="{93034D9E-C9D9-485C-BCFB-38AF79794576}">
      <dgm:prSet/>
      <dgm:spPr/>
      <dgm:t>
        <a:bodyPr/>
        <a:lstStyle/>
        <a:p>
          <a:endParaRPr lang="en-US" sz="1800" b="1"/>
        </a:p>
      </dgm:t>
    </dgm:pt>
    <dgm:pt modelId="{C86366BC-6776-40E1-B9BD-C46B77A1F334}" type="sibTrans" cxnId="{93034D9E-C9D9-485C-BCFB-38AF79794576}">
      <dgm:prSet/>
      <dgm:spPr/>
      <dgm:t>
        <a:bodyPr/>
        <a:lstStyle/>
        <a:p>
          <a:endParaRPr lang="en-US" sz="1800" b="1"/>
        </a:p>
      </dgm:t>
    </dgm:pt>
    <dgm:pt modelId="{CDB10578-BCA1-4A03-ACEA-9A258C758E42}" type="pres">
      <dgm:prSet presAssocID="{63F9ED95-A381-4C7E-AB8A-233E838580F0}" presName="Name0" presStyleCnt="0">
        <dgm:presLayoutVars>
          <dgm:dir/>
          <dgm:animLvl val="lvl"/>
          <dgm:resizeHandles val="exact"/>
        </dgm:presLayoutVars>
      </dgm:prSet>
      <dgm:spPr/>
    </dgm:pt>
    <dgm:pt modelId="{A1EDA657-5FA9-411F-824D-F2F6A61E56D3}" type="pres">
      <dgm:prSet presAssocID="{8C328785-CF09-44AF-AF16-0EC5BAFAE7D9}" presName="parTxOnly" presStyleLbl="node1" presStyleIdx="0" presStyleCnt="4" custLinFactNeighborY="1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A5F2E-9DD5-45E3-9708-9632A6C863B6}" type="pres">
      <dgm:prSet presAssocID="{28A854DD-D328-4615-B5DD-9D2AAAF2E8A2}" presName="parTxOnlySpace" presStyleCnt="0"/>
      <dgm:spPr/>
    </dgm:pt>
    <dgm:pt modelId="{CBA303C7-B3D3-4275-ABFB-C51A55BB66CD}" type="pres">
      <dgm:prSet presAssocID="{A6937E50-A1AD-4928-94F8-41C08F4DE17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B34E7-817A-4E7D-A843-ABA1539FFECD}" type="pres">
      <dgm:prSet presAssocID="{6672E847-007B-42AC-9FE7-6F9F6A9ECD74}" presName="parTxOnlySpace" presStyleCnt="0"/>
      <dgm:spPr/>
    </dgm:pt>
    <dgm:pt modelId="{4EA8FD43-363B-42F6-A23D-BAB7304EAF47}" type="pres">
      <dgm:prSet presAssocID="{2DD32E04-3994-48D5-842A-B5139A2D1CD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E34C5-BE44-403F-8C49-6F43489162C9}" type="pres">
      <dgm:prSet presAssocID="{3049E2A0-70CF-470E-87F0-7ED4100AE4CB}" presName="parTxOnlySpace" presStyleCnt="0"/>
      <dgm:spPr/>
    </dgm:pt>
    <dgm:pt modelId="{14028EEC-78E5-4E46-A2FE-0972CBC78E42}" type="pres">
      <dgm:prSet presAssocID="{5AD776F5-012E-4B62-B049-5FF858B53A4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7B0DE-E9D5-4C04-872F-7617C88CB548}" type="presOf" srcId="{8C328785-CF09-44AF-AF16-0EC5BAFAE7D9}" destId="{A1EDA657-5FA9-411F-824D-F2F6A61E56D3}" srcOrd="0" destOrd="0" presId="urn:microsoft.com/office/officeart/2005/8/layout/chevron1"/>
    <dgm:cxn modelId="{B7AF9E49-EE69-428E-B518-0E30E209D211}" type="presOf" srcId="{2DD32E04-3994-48D5-842A-B5139A2D1CD9}" destId="{4EA8FD43-363B-42F6-A23D-BAB7304EAF47}" srcOrd="0" destOrd="0" presId="urn:microsoft.com/office/officeart/2005/8/layout/chevron1"/>
    <dgm:cxn modelId="{C49E8A67-BA7D-4779-BFE0-D943EAE189BF}" srcId="{63F9ED95-A381-4C7E-AB8A-233E838580F0}" destId="{8C328785-CF09-44AF-AF16-0EC5BAFAE7D9}" srcOrd="0" destOrd="0" parTransId="{A8CE9D41-5A46-4272-8563-B2C46340F713}" sibTransId="{28A854DD-D328-4615-B5DD-9D2AAAF2E8A2}"/>
    <dgm:cxn modelId="{680B9132-ECD6-4343-8CC9-B7F86D98741C}" srcId="{63F9ED95-A381-4C7E-AB8A-233E838580F0}" destId="{2DD32E04-3994-48D5-842A-B5139A2D1CD9}" srcOrd="2" destOrd="0" parTransId="{33F8F3A7-15C8-47EA-8DF9-F242CC99BF4F}" sibTransId="{3049E2A0-70CF-470E-87F0-7ED4100AE4CB}"/>
    <dgm:cxn modelId="{EE1A42D6-1820-4151-954C-6AE769BAAEEE}" type="presOf" srcId="{63F9ED95-A381-4C7E-AB8A-233E838580F0}" destId="{CDB10578-BCA1-4A03-ACEA-9A258C758E42}" srcOrd="0" destOrd="0" presId="urn:microsoft.com/office/officeart/2005/8/layout/chevron1"/>
    <dgm:cxn modelId="{738E732F-7019-4B2A-932F-CC767601DA68}" srcId="{63F9ED95-A381-4C7E-AB8A-233E838580F0}" destId="{A6937E50-A1AD-4928-94F8-41C08F4DE17E}" srcOrd="1" destOrd="0" parTransId="{53C7D8CE-EFC6-4770-906F-38388F11668A}" sibTransId="{6672E847-007B-42AC-9FE7-6F9F6A9ECD74}"/>
    <dgm:cxn modelId="{93034D9E-C9D9-485C-BCFB-38AF79794576}" srcId="{63F9ED95-A381-4C7E-AB8A-233E838580F0}" destId="{5AD776F5-012E-4B62-B049-5FF858B53A41}" srcOrd="3" destOrd="0" parTransId="{EACF9200-6FE1-47A1-B582-67D65E40F674}" sibTransId="{C86366BC-6776-40E1-B9BD-C46B77A1F334}"/>
    <dgm:cxn modelId="{212E7F1F-3885-41B2-9FBB-81FA66322313}" type="presOf" srcId="{A6937E50-A1AD-4928-94F8-41C08F4DE17E}" destId="{CBA303C7-B3D3-4275-ABFB-C51A55BB66CD}" srcOrd="0" destOrd="0" presId="urn:microsoft.com/office/officeart/2005/8/layout/chevron1"/>
    <dgm:cxn modelId="{963DFB78-E92C-4BC8-A108-CDE70A822AC1}" type="presOf" srcId="{5AD776F5-012E-4B62-B049-5FF858B53A41}" destId="{14028EEC-78E5-4E46-A2FE-0972CBC78E42}" srcOrd="0" destOrd="0" presId="urn:microsoft.com/office/officeart/2005/8/layout/chevron1"/>
    <dgm:cxn modelId="{F6EF780C-B883-4396-9AC7-5235F1E6DD24}" type="presParOf" srcId="{CDB10578-BCA1-4A03-ACEA-9A258C758E42}" destId="{A1EDA657-5FA9-411F-824D-F2F6A61E56D3}" srcOrd="0" destOrd="0" presId="urn:microsoft.com/office/officeart/2005/8/layout/chevron1"/>
    <dgm:cxn modelId="{A3694B52-9C1A-45F3-B7B1-CAA676A0D231}" type="presParOf" srcId="{CDB10578-BCA1-4A03-ACEA-9A258C758E42}" destId="{D95A5F2E-9DD5-45E3-9708-9632A6C863B6}" srcOrd="1" destOrd="0" presId="urn:microsoft.com/office/officeart/2005/8/layout/chevron1"/>
    <dgm:cxn modelId="{6D17034C-E05A-452F-B9A1-2E37938BD2D0}" type="presParOf" srcId="{CDB10578-BCA1-4A03-ACEA-9A258C758E42}" destId="{CBA303C7-B3D3-4275-ABFB-C51A55BB66CD}" srcOrd="2" destOrd="0" presId="urn:microsoft.com/office/officeart/2005/8/layout/chevron1"/>
    <dgm:cxn modelId="{EB359E09-AB6B-4A56-8025-4554FE84DD03}" type="presParOf" srcId="{CDB10578-BCA1-4A03-ACEA-9A258C758E42}" destId="{701B34E7-817A-4E7D-A843-ABA1539FFECD}" srcOrd="3" destOrd="0" presId="urn:microsoft.com/office/officeart/2005/8/layout/chevron1"/>
    <dgm:cxn modelId="{D54387F4-E8C3-46B7-B6C2-89E63A32819D}" type="presParOf" srcId="{CDB10578-BCA1-4A03-ACEA-9A258C758E42}" destId="{4EA8FD43-363B-42F6-A23D-BAB7304EAF47}" srcOrd="4" destOrd="0" presId="urn:microsoft.com/office/officeart/2005/8/layout/chevron1"/>
    <dgm:cxn modelId="{C4C26E4F-6CBF-4992-8F70-DB3F39FE68CE}" type="presParOf" srcId="{CDB10578-BCA1-4A03-ACEA-9A258C758E42}" destId="{4D5E34C5-BE44-403F-8C49-6F43489162C9}" srcOrd="5" destOrd="0" presId="urn:microsoft.com/office/officeart/2005/8/layout/chevron1"/>
    <dgm:cxn modelId="{43EC72E8-3F09-4398-9785-990E855EBFCD}" type="presParOf" srcId="{CDB10578-BCA1-4A03-ACEA-9A258C758E42}" destId="{14028EEC-78E5-4E46-A2FE-0972CBC78E4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4A20DE-2C56-4BAC-9557-029AA98ADCFF}" type="doc">
      <dgm:prSet loTypeId="urn:microsoft.com/office/officeart/2005/8/layout/cycle6" loCatId="relationship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AD0A4C8E-27A8-45DA-9A20-6DF168A5EFC3}">
      <dgm:prSet phldrT="[Text]" custT="1"/>
      <dgm:spPr/>
      <dgm:t>
        <a:bodyPr/>
        <a:lstStyle/>
        <a:p>
          <a:r>
            <a:rPr lang="en-US" sz="2000" b="1" dirty="0" smtClean="0"/>
            <a:t>SVN</a:t>
          </a:r>
          <a:endParaRPr lang="en-US" sz="2000" b="1" dirty="0"/>
        </a:p>
      </dgm:t>
    </dgm:pt>
    <dgm:pt modelId="{E5B90C71-56BC-41D2-9730-9C4DEAC730CD}" type="parTrans" cxnId="{4307D567-F4B4-48ED-B545-4FD16085B841}">
      <dgm:prSet/>
      <dgm:spPr/>
      <dgm:t>
        <a:bodyPr/>
        <a:lstStyle/>
        <a:p>
          <a:endParaRPr lang="en-US" sz="2000" b="1"/>
        </a:p>
      </dgm:t>
    </dgm:pt>
    <dgm:pt modelId="{AE129E46-AE42-4520-98E1-CE2BFD85CB7B}" type="sibTrans" cxnId="{4307D567-F4B4-48ED-B545-4FD16085B841}">
      <dgm:prSet/>
      <dgm:spPr/>
      <dgm:t>
        <a:bodyPr/>
        <a:lstStyle/>
        <a:p>
          <a:endParaRPr lang="en-US" sz="2000" b="1"/>
        </a:p>
      </dgm:t>
    </dgm:pt>
    <dgm:pt modelId="{5A487C0C-7A9D-48BD-A1D1-1DBBC228A8C1}">
      <dgm:prSet phldrT="[Text]" custT="1"/>
      <dgm:spPr/>
      <dgm:t>
        <a:bodyPr/>
        <a:lstStyle/>
        <a:p>
          <a:r>
            <a:rPr lang="en-US" sz="2000" b="1" dirty="0" smtClean="0"/>
            <a:t>YM</a:t>
          </a:r>
          <a:endParaRPr lang="en-US" sz="2000" b="1" dirty="0"/>
        </a:p>
      </dgm:t>
    </dgm:pt>
    <dgm:pt modelId="{B2848D72-76B1-4C49-9225-03FE4CBA2855}" type="parTrans" cxnId="{B23A961F-A50C-4ADE-8355-1125FC010C57}">
      <dgm:prSet/>
      <dgm:spPr/>
      <dgm:t>
        <a:bodyPr/>
        <a:lstStyle/>
        <a:p>
          <a:endParaRPr lang="en-US" sz="2000" b="1"/>
        </a:p>
      </dgm:t>
    </dgm:pt>
    <dgm:pt modelId="{7202B564-5CC6-488C-AB4E-B828387DA274}" type="sibTrans" cxnId="{B23A961F-A50C-4ADE-8355-1125FC010C57}">
      <dgm:prSet/>
      <dgm:spPr/>
      <dgm:t>
        <a:bodyPr/>
        <a:lstStyle/>
        <a:p>
          <a:endParaRPr lang="en-US" sz="2000" b="1"/>
        </a:p>
      </dgm:t>
    </dgm:pt>
    <dgm:pt modelId="{9E0E5FD1-3F72-4397-B781-4CF777ECFB11}">
      <dgm:prSet phldrT="[Text]" custT="1"/>
      <dgm:spPr/>
      <dgm:t>
        <a:bodyPr/>
        <a:lstStyle/>
        <a:p>
          <a:r>
            <a:rPr lang="en-US" sz="1700" b="1" dirty="0" smtClean="0"/>
            <a:t>Meeting</a:t>
          </a:r>
          <a:endParaRPr lang="en-US" sz="1700" b="1" dirty="0"/>
        </a:p>
      </dgm:t>
    </dgm:pt>
    <dgm:pt modelId="{75CE0DB1-AA7F-4BE8-AB00-3983B078A36E}" type="parTrans" cxnId="{97E0F69B-C54E-4A05-9D3A-42317EE90853}">
      <dgm:prSet/>
      <dgm:spPr/>
      <dgm:t>
        <a:bodyPr/>
        <a:lstStyle/>
        <a:p>
          <a:endParaRPr lang="en-US" sz="2000" b="1"/>
        </a:p>
      </dgm:t>
    </dgm:pt>
    <dgm:pt modelId="{B46B43FD-9E16-4A8F-81DE-0859BF0DAF54}" type="sibTrans" cxnId="{97E0F69B-C54E-4A05-9D3A-42317EE90853}">
      <dgm:prSet/>
      <dgm:spPr/>
      <dgm:t>
        <a:bodyPr/>
        <a:lstStyle/>
        <a:p>
          <a:endParaRPr lang="en-US" sz="2000" b="1"/>
        </a:p>
      </dgm:t>
    </dgm:pt>
    <dgm:pt modelId="{E1FA38AA-DD15-4C5F-8F9C-08C347A3BB21}">
      <dgm:prSet phldrT="[Text]" custT="1"/>
      <dgm:spPr/>
      <dgm:t>
        <a:bodyPr/>
        <a:lstStyle/>
        <a:p>
          <a:r>
            <a:rPr lang="en-US" sz="2000" b="1" dirty="0" smtClean="0"/>
            <a:t>E-mail</a:t>
          </a:r>
          <a:endParaRPr lang="en-US" sz="2000" b="1" dirty="0"/>
        </a:p>
      </dgm:t>
    </dgm:pt>
    <dgm:pt modelId="{EB4EDC4F-FB1B-4606-B735-4761882506E7}" type="parTrans" cxnId="{681DE472-FA16-44C4-A1F8-BEC4EB810404}">
      <dgm:prSet/>
      <dgm:spPr/>
      <dgm:t>
        <a:bodyPr/>
        <a:lstStyle/>
        <a:p>
          <a:endParaRPr lang="en-US" sz="2000" b="1"/>
        </a:p>
      </dgm:t>
    </dgm:pt>
    <dgm:pt modelId="{FD8C87A2-ED4B-4719-A28A-680C1CCFDA55}" type="sibTrans" cxnId="{681DE472-FA16-44C4-A1F8-BEC4EB810404}">
      <dgm:prSet/>
      <dgm:spPr/>
      <dgm:t>
        <a:bodyPr/>
        <a:lstStyle/>
        <a:p>
          <a:endParaRPr lang="en-US" sz="2000" b="1"/>
        </a:p>
      </dgm:t>
    </dgm:pt>
    <dgm:pt modelId="{042BE8BB-E43F-445C-8DEB-1053E2C66676}">
      <dgm:prSet phldrT="[Text]" custT="1"/>
      <dgm:spPr/>
      <dgm:t>
        <a:bodyPr/>
        <a:lstStyle/>
        <a:p>
          <a:r>
            <a:rPr lang="en-US" sz="2000" b="1" dirty="0" smtClean="0"/>
            <a:t>Skype</a:t>
          </a:r>
          <a:endParaRPr lang="en-US" sz="2000" b="1" dirty="0"/>
        </a:p>
      </dgm:t>
    </dgm:pt>
    <dgm:pt modelId="{273A519D-7730-4C46-96F4-A5A6B107A445}" type="parTrans" cxnId="{02EC46D3-F554-4D8B-AB0F-2583BF8E1E29}">
      <dgm:prSet/>
      <dgm:spPr/>
      <dgm:t>
        <a:bodyPr/>
        <a:lstStyle/>
        <a:p>
          <a:endParaRPr lang="en-US" sz="2000" b="1"/>
        </a:p>
      </dgm:t>
    </dgm:pt>
    <dgm:pt modelId="{D6A64961-8E56-44C4-86F0-9DEC7B21DF03}" type="sibTrans" cxnId="{02EC46D3-F554-4D8B-AB0F-2583BF8E1E29}">
      <dgm:prSet/>
      <dgm:spPr/>
      <dgm:t>
        <a:bodyPr/>
        <a:lstStyle/>
        <a:p>
          <a:endParaRPr lang="en-US" sz="2000" b="1"/>
        </a:p>
      </dgm:t>
    </dgm:pt>
    <dgm:pt modelId="{1FCF4740-256C-4249-869E-BEF6B855FBC9}" type="pres">
      <dgm:prSet presAssocID="{0F4A20DE-2C56-4BAC-9557-029AA98ADC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2017A-C508-47B6-9880-AFBABBA080A0}" type="pres">
      <dgm:prSet presAssocID="{AD0A4C8E-27A8-45DA-9A20-6DF168A5EFC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66CE6-D30F-4723-A030-F4DC1D70992D}" type="pres">
      <dgm:prSet presAssocID="{AD0A4C8E-27A8-45DA-9A20-6DF168A5EFC3}" presName="spNode" presStyleCnt="0"/>
      <dgm:spPr/>
    </dgm:pt>
    <dgm:pt modelId="{DB57B7E5-7E9F-4EB3-8B1A-3D645F2B3552}" type="pres">
      <dgm:prSet presAssocID="{AE129E46-AE42-4520-98E1-CE2BFD85CB7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B84542D-CFDE-45D1-94EF-4FE897E52776}" type="pres">
      <dgm:prSet presAssocID="{5A487C0C-7A9D-48BD-A1D1-1DBBC228A8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D1408-FD59-432C-8963-BBE6AB1E4D8B}" type="pres">
      <dgm:prSet presAssocID="{5A487C0C-7A9D-48BD-A1D1-1DBBC228A8C1}" presName="spNode" presStyleCnt="0"/>
      <dgm:spPr/>
    </dgm:pt>
    <dgm:pt modelId="{7C409B02-50D6-49E1-BA62-C62DD73A3067}" type="pres">
      <dgm:prSet presAssocID="{7202B564-5CC6-488C-AB4E-B828387DA27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F883A90-6604-474A-AFF7-7114627FD8F5}" type="pres">
      <dgm:prSet presAssocID="{9E0E5FD1-3F72-4397-B781-4CF777ECFB11}" presName="node" presStyleLbl="node1" presStyleIdx="2" presStyleCnt="5" custScaleX="10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5E0F7-D4D0-4E5F-AE4E-E547FB19F7E4}" type="pres">
      <dgm:prSet presAssocID="{9E0E5FD1-3F72-4397-B781-4CF777ECFB11}" presName="spNode" presStyleCnt="0"/>
      <dgm:spPr/>
    </dgm:pt>
    <dgm:pt modelId="{FED927BE-0CE7-47DB-99AB-CFB87C4388B9}" type="pres">
      <dgm:prSet presAssocID="{B46B43FD-9E16-4A8F-81DE-0859BF0DAF5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247050E-D66A-49FE-8F6F-E9824056946B}" type="pres">
      <dgm:prSet presAssocID="{E1FA38AA-DD15-4C5F-8F9C-08C347A3BB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FB512-B916-4ED4-9C3C-B050F8C44F76}" type="pres">
      <dgm:prSet presAssocID="{E1FA38AA-DD15-4C5F-8F9C-08C347A3BB21}" presName="spNode" presStyleCnt="0"/>
      <dgm:spPr/>
    </dgm:pt>
    <dgm:pt modelId="{31B15BE3-A28F-4424-A741-2951406C482A}" type="pres">
      <dgm:prSet presAssocID="{FD8C87A2-ED4B-4719-A28A-680C1CCFDA5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BD86125-B92F-494A-96AC-F9FEB1BC186F}" type="pres">
      <dgm:prSet presAssocID="{042BE8BB-E43F-445C-8DEB-1053E2C6667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86C1B-26C0-469A-93C6-87EAC94B2023}" type="pres">
      <dgm:prSet presAssocID="{042BE8BB-E43F-445C-8DEB-1053E2C66676}" presName="spNode" presStyleCnt="0"/>
      <dgm:spPr/>
    </dgm:pt>
    <dgm:pt modelId="{4F4900B9-7160-4AE8-A99F-9BB183B3EE5E}" type="pres">
      <dgm:prSet presAssocID="{D6A64961-8E56-44C4-86F0-9DEC7B21DF0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7E0F69B-C54E-4A05-9D3A-42317EE90853}" srcId="{0F4A20DE-2C56-4BAC-9557-029AA98ADCFF}" destId="{9E0E5FD1-3F72-4397-B781-4CF777ECFB11}" srcOrd="2" destOrd="0" parTransId="{75CE0DB1-AA7F-4BE8-AB00-3983B078A36E}" sibTransId="{B46B43FD-9E16-4A8F-81DE-0859BF0DAF54}"/>
    <dgm:cxn modelId="{51888047-CECC-4BBC-A6C8-F321846669A2}" type="presOf" srcId="{5A487C0C-7A9D-48BD-A1D1-1DBBC228A8C1}" destId="{DB84542D-CFDE-45D1-94EF-4FE897E52776}" srcOrd="0" destOrd="0" presId="urn:microsoft.com/office/officeart/2005/8/layout/cycle6"/>
    <dgm:cxn modelId="{B23A961F-A50C-4ADE-8355-1125FC010C57}" srcId="{0F4A20DE-2C56-4BAC-9557-029AA98ADCFF}" destId="{5A487C0C-7A9D-48BD-A1D1-1DBBC228A8C1}" srcOrd="1" destOrd="0" parTransId="{B2848D72-76B1-4C49-9225-03FE4CBA2855}" sibTransId="{7202B564-5CC6-488C-AB4E-B828387DA274}"/>
    <dgm:cxn modelId="{8F688256-EA74-4A61-B4FB-3E47E385E436}" type="presOf" srcId="{7202B564-5CC6-488C-AB4E-B828387DA274}" destId="{7C409B02-50D6-49E1-BA62-C62DD73A3067}" srcOrd="0" destOrd="0" presId="urn:microsoft.com/office/officeart/2005/8/layout/cycle6"/>
    <dgm:cxn modelId="{A38FF9D4-6F77-4C81-B43A-03A8DCCC48C1}" type="presOf" srcId="{AE129E46-AE42-4520-98E1-CE2BFD85CB7B}" destId="{DB57B7E5-7E9F-4EB3-8B1A-3D645F2B3552}" srcOrd="0" destOrd="0" presId="urn:microsoft.com/office/officeart/2005/8/layout/cycle6"/>
    <dgm:cxn modelId="{5394536F-B26F-4E35-93AA-3664814A9191}" type="presOf" srcId="{FD8C87A2-ED4B-4719-A28A-680C1CCFDA55}" destId="{31B15BE3-A28F-4424-A741-2951406C482A}" srcOrd="0" destOrd="0" presId="urn:microsoft.com/office/officeart/2005/8/layout/cycle6"/>
    <dgm:cxn modelId="{8D694376-0358-4ED0-B826-710D8CE476D9}" type="presOf" srcId="{E1FA38AA-DD15-4C5F-8F9C-08C347A3BB21}" destId="{8247050E-D66A-49FE-8F6F-E9824056946B}" srcOrd="0" destOrd="0" presId="urn:microsoft.com/office/officeart/2005/8/layout/cycle6"/>
    <dgm:cxn modelId="{7A9F2B92-1FA8-4D29-89D8-23B5D0A9BEF5}" type="presOf" srcId="{0F4A20DE-2C56-4BAC-9557-029AA98ADCFF}" destId="{1FCF4740-256C-4249-869E-BEF6B855FBC9}" srcOrd="0" destOrd="0" presId="urn:microsoft.com/office/officeart/2005/8/layout/cycle6"/>
    <dgm:cxn modelId="{8091111E-DEF7-4315-887F-95F92143C5C7}" type="presOf" srcId="{D6A64961-8E56-44C4-86F0-9DEC7B21DF03}" destId="{4F4900B9-7160-4AE8-A99F-9BB183B3EE5E}" srcOrd="0" destOrd="0" presId="urn:microsoft.com/office/officeart/2005/8/layout/cycle6"/>
    <dgm:cxn modelId="{E163501E-A581-4113-A14F-43A8C7E6F3D3}" type="presOf" srcId="{AD0A4C8E-27A8-45DA-9A20-6DF168A5EFC3}" destId="{3652017A-C508-47B6-9880-AFBABBA080A0}" srcOrd="0" destOrd="0" presId="urn:microsoft.com/office/officeart/2005/8/layout/cycle6"/>
    <dgm:cxn modelId="{B961E78C-6018-4FA3-B597-DE41197A5E46}" type="presOf" srcId="{B46B43FD-9E16-4A8F-81DE-0859BF0DAF54}" destId="{FED927BE-0CE7-47DB-99AB-CFB87C4388B9}" srcOrd="0" destOrd="0" presId="urn:microsoft.com/office/officeart/2005/8/layout/cycle6"/>
    <dgm:cxn modelId="{02EC46D3-F554-4D8B-AB0F-2583BF8E1E29}" srcId="{0F4A20DE-2C56-4BAC-9557-029AA98ADCFF}" destId="{042BE8BB-E43F-445C-8DEB-1053E2C66676}" srcOrd="4" destOrd="0" parTransId="{273A519D-7730-4C46-96F4-A5A6B107A445}" sibTransId="{D6A64961-8E56-44C4-86F0-9DEC7B21DF03}"/>
    <dgm:cxn modelId="{4307D567-F4B4-48ED-B545-4FD16085B841}" srcId="{0F4A20DE-2C56-4BAC-9557-029AA98ADCFF}" destId="{AD0A4C8E-27A8-45DA-9A20-6DF168A5EFC3}" srcOrd="0" destOrd="0" parTransId="{E5B90C71-56BC-41D2-9730-9C4DEAC730CD}" sibTransId="{AE129E46-AE42-4520-98E1-CE2BFD85CB7B}"/>
    <dgm:cxn modelId="{681DE472-FA16-44C4-A1F8-BEC4EB810404}" srcId="{0F4A20DE-2C56-4BAC-9557-029AA98ADCFF}" destId="{E1FA38AA-DD15-4C5F-8F9C-08C347A3BB21}" srcOrd="3" destOrd="0" parTransId="{EB4EDC4F-FB1B-4606-B735-4761882506E7}" sibTransId="{FD8C87A2-ED4B-4719-A28A-680C1CCFDA55}"/>
    <dgm:cxn modelId="{4D449232-AF77-4D1A-8C6E-879B60DE4FB5}" type="presOf" srcId="{042BE8BB-E43F-445C-8DEB-1053E2C66676}" destId="{EBD86125-B92F-494A-96AC-F9FEB1BC186F}" srcOrd="0" destOrd="0" presId="urn:microsoft.com/office/officeart/2005/8/layout/cycle6"/>
    <dgm:cxn modelId="{2FAA95B9-292C-470A-BC9D-334E07030676}" type="presOf" srcId="{9E0E5FD1-3F72-4397-B781-4CF777ECFB11}" destId="{7F883A90-6604-474A-AFF7-7114627FD8F5}" srcOrd="0" destOrd="0" presId="urn:microsoft.com/office/officeart/2005/8/layout/cycle6"/>
    <dgm:cxn modelId="{124F8B8B-013B-4D72-A5F5-CC5A0D8802A0}" type="presParOf" srcId="{1FCF4740-256C-4249-869E-BEF6B855FBC9}" destId="{3652017A-C508-47B6-9880-AFBABBA080A0}" srcOrd="0" destOrd="0" presId="urn:microsoft.com/office/officeart/2005/8/layout/cycle6"/>
    <dgm:cxn modelId="{C79A195B-080F-4C33-BA9F-7F34B52FC610}" type="presParOf" srcId="{1FCF4740-256C-4249-869E-BEF6B855FBC9}" destId="{77B66CE6-D30F-4723-A030-F4DC1D70992D}" srcOrd="1" destOrd="0" presId="urn:microsoft.com/office/officeart/2005/8/layout/cycle6"/>
    <dgm:cxn modelId="{D92CA967-AEEA-4C3E-BC31-9C78D8040144}" type="presParOf" srcId="{1FCF4740-256C-4249-869E-BEF6B855FBC9}" destId="{DB57B7E5-7E9F-4EB3-8B1A-3D645F2B3552}" srcOrd="2" destOrd="0" presId="urn:microsoft.com/office/officeart/2005/8/layout/cycle6"/>
    <dgm:cxn modelId="{48E9B08E-EE06-4BE4-8A4F-00D830340DD4}" type="presParOf" srcId="{1FCF4740-256C-4249-869E-BEF6B855FBC9}" destId="{DB84542D-CFDE-45D1-94EF-4FE897E52776}" srcOrd="3" destOrd="0" presId="urn:microsoft.com/office/officeart/2005/8/layout/cycle6"/>
    <dgm:cxn modelId="{A0990E17-B7E2-481D-8764-F8E2CBD8FC14}" type="presParOf" srcId="{1FCF4740-256C-4249-869E-BEF6B855FBC9}" destId="{AE9D1408-FD59-432C-8963-BBE6AB1E4D8B}" srcOrd="4" destOrd="0" presId="urn:microsoft.com/office/officeart/2005/8/layout/cycle6"/>
    <dgm:cxn modelId="{A37D3954-9865-4406-8784-FD96FB1ECB4A}" type="presParOf" srcId="{1FCF4740-256C-4249-869E-BEF6B855FBC9}" destId="{7C409B02-50D6-49E1-BA62-C62DD73A3067}" srcOrd="5" destOrd="0" presId="urn:microsoft.com/office/officeart/2005/8/layout/cycle6"/>
    <dgm:cxn modelId="{1CA22AE9-01B2-4D73-AEAD-74B1BE403A90}" type="presParOf" srcId="{1FCF4740-256C-4249-869E-BEF6B855FBC9}" destId="{7F883A90-6604-474A-AFF7-7114627FD8F5}" srcOrd="6" destOrd="0" presId="urn:microsoft.com/office/officeart/2005/8/layout/cycle6"/>
    <dgm:cxn modelId="{FA92195B-80EB-4C3B-AEFB-EC7FF3FA343A}" type="presParOf" srcId="{1FCF4740-256C-4249-869E-BEF6B855FBC9}" destId="{6155E0F7-D4D0-4E5F-AE4E-E547FB19F7E4}" srcOrd="7" destOrd="0" presId="urn:microsoft.com/office/officeart/2005/8/layout/cycle6"/>
    <dgm:cxn modelId="{1E47D420-41D5-435A-AD48-E1913C791CB4}" type="presParOf" srcId="{1FCF4740-256C-4249-869E-BEF6B855FBC9}" destId="{FED927BE-0CE7-47DB-99AB-CFB87C4388B9}" srcOrd="8" destOrd="0" presId="urn:microsoft.com/office/officeart/2005/8/layout/cycle6"/>
    <dgm:cxn modelId="{FC55AFD5-CE2B-4D14-B5B1-1B3DDDF25BF3}" type="presParOf" srcId="{1FCF4740-256C-4249-869E-BEF6B855FBC9}" destId="{8247050E-D66A-49FE-8F6F-E9824056946B}" srcOrd="9" destOrd="0" presId="urn:microsoft.com/office/officeart/2005/8/layout/cycle6"/>
    <dgm:cxn modelId="{F2C586E9-20BC-4734-83EF-373DDFB86764}" type="presParOf" srcId="{1FCF4740-256C-4249-869E-BEF6B855FBC9}" destId="{E87FB512-B916-4ED4-9C3C-B050F8C44F76}" srcOrd="10" destOrd="0" presId="urn:microsoft.com/office/officeart/2005/8/layout/cycle6"/>
    <dgm:cxn modelId="{409E7544-064D-4782-89A1-B7751815C157}" type="presParOf" srcId="{1FCF4740-256C-4249-869E-BEF6B855FBC9}" destId="{31B15BE3-A28F-4424-A741-2951406C482A}" srcOrd="11" destOrd="0" presId="urn:microsoft.com/office/officeart/2005/8/layout/cycle6"/>
    <dgm:cxn modelId="{B2F8642D-CC4A-4791-AA55-D4376A9C0AB0}" type="presParOf" srcId="{1FCF4740-256C-4249-869E-BEF6B855FBC9}" destId="{EBD86125-B92F-494A-96AC-F9FEB1BC186F}" srcOrd="12" destOrd="0" presId="urn:microsoft.com/office/officeart/2005/8/layout/cycle6"/>
    <dgm:cxn modelId="{B292AB05-1F5F-4A89-8AB6-FAD247C57B0E}" type="presParOf" srcId="{1FCF4740-256C-4249-869E-BEF6B855FBC9}" destId="{35F86C1B-26C0-469A-93C6-87EAC94B2023}" srcOrd="13" destOrd="0" presId="urn:microsoft.com/office/officeart/2005/8/layout/cycle6"/>
    <dgm:cxn modelId="{F1569033-4B1D-4F00-8C3D-3C21C1BE8F22}" type="presParOf" srcId="{1FCF4740-256C-4249-869E-BEF6B855FBC9}" destId="{4F4900B9-7160-4AE8-A99F-9BB183B3EE5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A30D15-FF9E-48AD-BD3C-CA5D06E19F94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65360832-FA7B-4E3E-B94E-D576C86B0A0B}">
      <dgm:prSet phldrT="[Text]" custT="1"/>
      <dgm:spPr/>
      <dgm:t>
        <a:bodyPr/>
        <a:lstStyle/>
        <a:p>
          <a:r>
            <a:rPr lang="en-US" sz="2200" b="1" dirty="0" smtClean="0"/>
            <a:t>Manage data</a:t>
          </a:r>
          <a:endParaRPr lang="en-US" sz="2200" b="1" dirty="0"/>
        </a:p>
      </dgm:t>
    </dgm:pt>
    <dgm:pt modelId="{0F3F46ED-13EC-4A20-A00C-43268412888B}" type="parTrans" cxnId="{494EBC8A-1E96-42D1-BF0A-758FD90750D4}">
      <dgm:prSet/>
      <dgm:spPr/>
      <dgm:t>
        <a:bodyPr/>
        <a:lstStyle/>
        <a:p>
          <a:endParaRPr lang="en-US" sz="1800" b="1"/>
        </a:p>
      </dgm:t>
    </dgm:pt>
    <dgm:pt modelId="{940070BD-EE77-422E-82F3-C83E23F08733}" type="sibTrans" cxnId="{494EBC8A-1E96-42D1-BF0A-758FD90750D4}">
      <dgm:prSet/>
      <dgm:spPr/>
      <dgm:t>
        <a:bodyPr/>
        <a:lstStyle/>
        <a:p>
          <a:endParaRPr lang="en-US" sz="1800" b="1"/>
        </a:p>
      </dgm:t>
    </dgm:pt>
    <dgm:pt modelId="{E662F1C1-3C61-4E55-BAF2-84E9ABDAD070}">
      <dgm:prSet phldrT="[Text]" custT="1"/>
      <dgm:spPr/>
      <dgm:t>
        <a:bodyPr/>
        <a:lstStyle/>
        <a:p>
          <a:r>
            <a:rPr lang="en-US" sz="1800" b="1" dirty="0" smtClean="0"/>
            <a:t>Insert</a:t>
          </a:r>
          <a:endParaRPr lang="en-US" sz="1800" b="1" dirty="0"/>
        </a:p>
      </dgm:t>
    </dgm:pt>
    <dgm:pt modelId="{E4E861F8-EC45-46A6-BCFE-1EB902A3124B}" type="parTrans" cxnId="{0C8929C0-B868-4372-9A61-E2D874D40B5F}">
      <dgm:prSet/>
      <dgm:spPr/>
      <dgm:t>
        <a:bodyPr/>
        <a:lstStyle/>
        <a:p>
          <a:endParaRPr lang="en-US" sz="1800" b="1"/>
        </a:p>
      </dgm:t>
    </dgm:pt>
    <dgm:pt modelId="{615D5888-3A8E-49D3-9B01-BB1398E69695}" type="sibTrans" cxnId="{0C8929C0-B868-4372-9A61-E2D874D40B5F}">
      <dgm:prSet/>
      <dgm:spPr/>
      <dgm:t>
        <a:bodyPr/>
        <a:lstStyle/>
        <a:p>
          <a:endParaRPr lang="en-US" sz="1800" b="1"/>
        </a:p>
      </dgm:t>
    </dgm:pt>
    <dgm:pt modelId="{5A11AF91-E764-4C40-8468-303A23D842E7}">
      <dgm:prSet phldrT="[Text]" custT="1"/>
      <dgm:spPr/>
      <dgm:t>
        <a:bodyPr/>
        <a:lstStyle/>
        <a:p>
          <a:r>
            <a:rPr lang="en-US" sz="1800" b="1" dirty="0" smtClean="0"/>
            <a:t>Update</a:t>
          </a:r>
          <a:endParaRPr lang="en-US" sz="1800" b="1" dirty="0"/>
        </a:p>
      </dgm:t>
    </dgm:pt>
    <dgm:pt modelId="{A265D471-3ABA-4DF4-8E14-18036B164750}" type="parTrans" cxnId="{7E21E82E-B1E5-4128-B02A-25ECE73C4CE0}">
      <dgm:prSet/>
      <dgm:spPr/>
      <dgm:t>
        <a:bodyPr/>
        <a:lstStyle/>
        <a:p>
          <a:endParaRPr lang="en-US" sz="1800" b="1"/>
        </a:p>
      </dgm:t>
    </dgm:pt>
    <dgm:pt modelId="{87726158-3DF0-4946-A6B6-911E1B304A82}" type="sibTrans" cxnId="{7E21E82E-B1E5-4128-B02A-25ECE73C4CE0}">
      <dgm:prSet/>
      <dgm:spPr/>
      <dgm:t>
        <a:bodyPr/>
        <a:lstStyle/>
        <a:p>
          <a:endParaRPr lang="en-US" sz="1800" b="1"/>
        </a:p>
      </dgm:t>
    </dgm:pt>
    <dgm:pt modelId="{08032371-D12A-4ECC-87BF-8D34D7DBBF19}">
      <dgm:prSet phldrT="[Text]" custT="1"/>
      <dgm:spPr/>
      <dgm:t>
        <a:bodyPr/>
        <a:lstStyle/>
        <a:p>
          <a:r>
            <a:rPr lang="en-US" sz="2200" b="1" dirty="0" smtClean="0"/>
            <a:t>Statistic</a:t>
          </a:r>
        </a:p>
      </dgm:t>
    </dgm:pt>
    <dgm:pt modelId="{859BB3A2-632E-4782-A68E-A766C47E06D3}" type="parTrans" cxnId="{4B35AB9D-407F-46A1-806D-62C42D64DDE1}">
      <dgm:prSet/>
      <dgm:spPr/>
      <dgm:t>
        <a:bodyPr/>
        <a:lstStyle/>
        <a:p>
          <a:endParaRPr lang="en-US" sz="1800" b="1"/>
        </a:p>
      </dgm:t>
    </dgm:pt>
    <dgm:pt modelId="{69C69265-9B84-4E78-9EA1-2B1B7AA7C41A}" type="sibTrans" cxnId="{4B35AB9D-407F-46A1-806D-62C42D64DDE1}">
      <dgm:prSet/>
      <dgm:spPr/>
      <dgm:t>
        <a:bodyPr/>
        <a:lstStyle/>
        <a:p>
          <a:endParaRPr lang="en-US" sz="1800" b="1"/>
        </a:p>
      </dgm:t>
    </dgm:pt>
    <dgm:pt modelId="{8E8E1533-3761-4188-9EEB-E6D9C300C6B3}">
      <dgm:prSet custT="1"/>
      <dgm:spPr/>
      <dgm:t>
        <a:bodyPr/>
        <a:lstStyle/>
        <a:p>
          <a:r>
            <a:rPr lang="en-US" sz="2200" b="1" dirty="0" smtClean="0"/>
            <a:t>Make report</a:t>
          </a:r>
          <a:endParaRPr lang="en-US" sz="2200" b="1" dirty="0"/>
        </a:p>
      </dgm:t>
    </dgm:pt>
    <dgm:pt modelId="{121013D3-086C-486E-87FA-F4436E66A443}" type="parTrans" cxnId="{98BEC953-9056-4DED-9FFB-66191CACBB2C}">
      <dgm:prSet/>
      <dgm:spPr/>
      <dgm:t>
        <a:bodyPr/>
        <a:lstStyle/>
        <a:p>
          <a:endParaRPr lang="en-US" sz="1800" b="1"/>
        </a:p>
      </dgm:t>
    </dgm:pt>
    <dgm:pt modelId="{55523648-6D7D-45FD-BDEA-8EFE0D560CD0}" type="sibTrans" cxnId="{98BEC953-9056-4DED-9FFB-66191CACBB2C}">
      <dgm:prSet/>
      <dgm:spPr/>
      <dgm:t>
        <a:bodyPr/>
        <a:lstStyle/>
        <a:p>
          <a:endParaRPr lang="en-US" sz="1800" b="1"/>
        </a:p>
      </dgm:t>
    </dgm:pt>
    <dgm:pt modelId="{DE2EF3AD-CC3B-435D-9F04-1B6CB0EF1CDE}">
      <dgm:prSet custT="1"/>
      <dgm:spPr/>
      <dgm:t>
        <a:bodyPr/>
        <a:lstStyle/>
        <a:p>
          <a:r>
            <a:rPr lang="en-US" sz="1800" b="1" dirty="0" smtClean="0"/>
            <a:t>Statistic data of each school</a:t>
          </a:r>
          <a:endParaRPr lang="en-US" sz="1800" b="1" dirty="0"/>
        </a:p>
      </dgm:t>
    </dgm:pt>
    <dgm:pt modelId="{54126F3E-4471-45FE-92F2-D4D6480E580E}" type="parTrans" cxnId="{873BE809-1BD2-4060-9760-F8647AEB528F}">
      <dgm:prSet/>
      <dgm:spPr/>
      <dgm:t>
        <a:bodyPr/>
        <a:lstStyle/>
        <a:p>
          <a:endParaRPr lang="en-US" sz="1800" b="1"/>
        </a:p>
      </dgm:t>
    </dgm:pt>
    <dgm:pt modelId="{DE3293CA-6719-4E44-A0A1-4557136C69B1}" type="sibTrans" cxnId="{873BE809-1BD2-4060-9760-F8647AEB528F}">
      <dgm:prSet/>
      <dgm:spPr/>
      <dgm:t>
        <a:bodyPr/>
        <a:lstStyle/>
        <a:p>
          <a:endParaRPr lang="en-US" sz="1800" b="1"/>
        </a:p>
      </dgm:t>
    </dgm:pt>
    <dgm:pt modelId="{8D235313-46D5-4311-A58F-FE18617A2175}">
      <dgm:prSet custT="1"/>
      <dgm:spPr/>
      <dgm:t>
        <a:bodyPr/>
        <a:lstStyle/>
        <a:p>
          <a:r>
            <a:rPr lang="en-US" sz="1800" b="1" dirty="0" smtClean="0"/>
            <a:t>Send daily report</a:t>
          </a:r>
          <a:endParaRPr lang="en-US" sz="1800" b="1" dirty="0"/>
        </a:p>
      </dgm:t>
    </dgm:pt>
    <dgm:pt modelId="{92804C09-5249-452B-B702-DC836B415702}" type="parTrans" cxnId="{063E5BBF-6D62-4EB5-BE4C-5E3C736978F8}">
      <dgm:prSet/>
      <dgm:spPr/>
      <dgm:t>
        <a:bodyPr/>
        <a:lstStyle/>
        <a:p>
          <a:endParaRPr lang="en-US" sz="1800" b="1"/>
        </a:p>
      </dgm:t>
    </dgm:pt>
    <dgm:pt modelId="{FB6B1EBF-CC1B-4450-940C-8A324D74D1B4}" type="sibTrans" cxnId="{063E5BBF-6D62-4EB5-BE4C-5E3C736978F8}">
      <dgm:prSet/>
      <dgm:spPr/>
      <dgm:t>
        <a:bodyPr/>
        <a:lstStyle/>
        <a:p>
          <a:endParaRPr lang="en-US" sz="1800" b="1"/>
        </a:p>
      </dgm:t>
    </dgm:pt>
    <dgm:pt modelId="{D7C281C8-946F-4BAA-9D42-34450DEE4372}">
      <dgm:prSet phldrT="[Text]" custT="1"/>
      <dgm:spPr/>
      <dgm:t>
        <a:bodyPr/>
        <a:lstStyle/>
        <a:p>
          <a:r>
            <a:rPr lang="en-US" sz="1800" b="1" dirty="0" smtClean="0"/>
            <a:t>Delete</a:t>
          </a:r>
          <a:endParaRPr lang="en-US" sz="1800" b="1" dirty="0"/>
        </a:p>
      </dgm:t>
    </dgm:pt>
    <dgm:pt modelId="{967FEF41-C28E-4225-A48F-1B8B0F9B51A5}" type="parTrans" cxnId="{3CC4CA70-EE4D-4D15-9C8A-81582039AED2}">
      <dgm:prSet/>
      <dgm:spPr/>
      <dgm:t>
        <a:bodyPr/>
        <a:lstStyle/>
        <a:p>
          <a:endParaRPr lang="en-US" sz="1800" b="1"/>
        </a:p>
      </dgm:t>
    </dgm:pt>
    <dgm:pt modelId="{F1C1AD0E-A2C9-4250-B81E-DCFC26A51673}" type="sibTrans" cxnId="{3CC4CA70-EE4D-4D15-9C8A-81582039AED2}">
      <dgm:prSet/>
      <dgm:spPr/>
      <dgm:t>
        <a:bodyPr/>
        <a:lstStyle/>
        <a:p>
          <a:endParaRPr lang="en-US" sz="1800" b="1"/>
        </a:p>
      </dgm:t>
    </dgm:pt>
    <dgm:pt modelId="{AB992080-767A-45CE-9705-6DA908527DF4}">
      <dgm:prSet phldrT="[Text]" custT="1"/>
      <dgm:spPr/>
      <dgm:t>
        <a:bodyPr/>
        <a:lstStyle/>
        <a:p>
          <a:r>
            <a:rPr lang="en-US" sz="1800" b="1" dirty="0" smtClean="0"/>
            <a:t>Search</a:t>
          </a:r>
          <a:endParaRPr lang="en-US" sz="1800" b="1" dirty="0"/>
        </a:p>
      </dgm:t>
    </dgm:pt>
    <dgm:pt modelId="{FF948944-50C3-443D-9E91-2846186A384F}" type="parTrans" cxnId="{B903CC42-52B5-4B0A-9F67-91A6482DEC2C}">
      <dgm:prSet/>
      <dgm:spPr/>
      <dgm:t>
        <a:bodyPr/>
        <a:lstStyle/>
        <a:p>
          <a:endParaRPr lang="en-US" sz="1800" b="1"/>
        </a:p>
      </dgm:t>
    </dgm:pt>
    <dgm:pt modelId="{81999BB5-3F69-40E9-8E17-EFE9309F9760}" type="sibTrans" cxnId="{B903CC42-52B5-4B0A-9F67-91A6482DEC2C}">
      <dgm:prSet/>
      <dgm:spPr/>
      <dgm:t>
        <a:bodyPr/>
        <a:lstStyle/>
        <a:p>
          <a:endParaRPr lang="en-US" sz="1800" b="1"/>
        </a:p>
      </dgm:t>
    </dgm:pt>
    <dgm:pt modelId="{75445F47-662B-4B7E-AD7B-75B876A1299D}">
      <dgm:prSet phldrT="[Text]" custT="1"/>
      <dgm:spPr/>
      <dgm:t>
        <a:bodyPr/>
        <a:lstStyle/>
        <a:p>
          <a:r>
            <a:rPr lang="en-US" sz="1800" b="1" dirty="0" smtClean="0"/>
            <a:t>View</a:t>
          </a:r>
          <a:endParaRPr lang="en-US" sz="1800" b="1" dirty="0"/>
        </a:p>
      </dgm:t>
    </dgm:pt>
    <dgm:pt modelId="{2C7608B6-4A63-4CD8-B9E1-75127572E0C9}" type="parTrans" cxnId="{90355532-7DFE-47CB-99B0-B48FF54EEEAC}">
      <dgm:prSet/>
      <dgm:spPr/>
      <dgm:t>
        <a:bodyPr/>
        <a:lstStyle/>
        <a:p>
          <a:endParaRPr lang="en-US" sz="1800" b="1"/>
        </a:p>
      </dgm:t>
    </dgm:pt>
    <dgm:pt modelId="{30D544D5-CCA0-494A-BA29-FADCC2DFF8B2}" type="sibTrans" cxnId="{90355532-7DFE-47CB-99B0-B48FF54EEEAC}">
      <dgm:prSet/>
      <dgm:spPr/>
      <dgm:t>
        <a:bodyPr/>
        <a:lstStyle/>
        <a:p>
          <a:endParaRPr lang="en-US" sz="1800" b="1"/>
        </a:p>
      </dgm:t>
    </dgm:pt>
    <dgm:pt modelId="{D5963A70-62C0-4F77-9882-34FC6284E845}">
      <dgm:prSet phldrT="[Text]" custT="1"/>
      <dgm:spPr/>
      <dgm:t>
        <a:bodyPr/>
        <a:lstStyle/>
        <a:p>
          <a:r>
            <a:rPr lang="en-US" sz="2000" b="1" dirty="0" smtClean="0"/>
            <a:t>Print </a:t>
          </a:r>
          <a:r>
            <a:rPr lang="en-US" sz="2200" b="1" dirty="0" smtClean="0"/>
            <a:t>document</a:t>
          </a:r>
          <a:endParaRPr lang="en-US" sz="2200" b="1" dirty="0"/>
        </a:p>
      </dgm:t>
    </dgm:pt>
    <dgm:pt modelId="{58667C1F-F75F-4C3D-A941-A76FF85196C1}" type="parTrans" cxnId="{4B0AD1E1-1137-4F76-9BCD-2E5BB8133048}">
      <dgm:prSet/>
      <dgm:spPr/>
      <dgm:t>
        <a:bodyPr/>
        <a:lstStyle/>
        <a:p>
          <a:endParaRPr lang="en-US" sz="1800" b="1"/>
        </a:p>
      </dgm:t>
    </dgm:pt>
    <dgm:pt modelId="{7BAAC1FF-2336-476B-BBCF-FB2DCE6C58C1}" type="sibTrans" cxnId="{4B0AD1E1-1137-4F76-9BCD-2E5BB8133048}">
      <dgm:prSet/>
      <dgm:spPr/>
      <dgm:t>
        <a:bodyPr/>
        <a:lstStyle/>
        <a:p>
          <a:endParaRPr lang="en-US" sz="1800" b="1"/>
        </a:p>
      </dgm:t>
    </dgm:pt>
    <dgm:pt modelId="{A35B5228-7B1F-4AF4-A712-FDD672CD24D4}">
      <dgm:prSet custT="1"/>
      <dgm:spPr/>
      <dgm:t>
        <a:bodyPr/>
        <a:lstStyle/>
        <a:p>
          <a:r>
            <a:rPr lang="en-US" sz="1800" b="1" dirty="0" smtClean="0"/>
            <a:t>Print exam notification</a:t>
          </a:r>
          <a:endParaRPr lang="en-US" sz="1800" b="1" dirty="0"/>
        </a:p>
      </dgm:t>
    </dgm:pt>
    <dgm:pt modelId="{A5A6113D-4907-4089-A31F-930DF2172EFE}" type="parTrans" cxnId="{6A49647E-439C-43D9-9A20-E763AFA896C7}">
      <dgm:prSet/>
      <dgm:spPr/>
      <dgm:t>
        <a:bodyPr/>
        <a:lstStyle/>
        <a:p>
          <a:endParaRPr lang="en-US" sz="1800" b="1"/>
        </a:p>
      </dgm:t>
    </dgm:pt>
    <dgm:pt modelId="{8BBF6D80-5079-464A-85EA-98D8D402B202}" type="sibTrans" cxnId="{6A49647E-439C-43D9-9A20-E763AFA896C7}">
      <dgm:prSet/>
      <dgm:spPr/>
      <dgm:t>
        <a:bodyPr/>
        <a:lstStyle/>
        <a:p>
          <a:endParaRPr lang="en-US" sz="1800" b="1"/>
        </a:p>
      </dgm:t>
    </dgm:pt>
    <dgm:pt modelId="{30C94481-3BC4-48DB-A466-F3A8179CE135}">
      <dgm:prSet phldrT="[Text]" custT="1"/>
      <dgm:spPr/>
      <dgm:t>
        <a:bodyPr/>
        <a:lstStyle/>
        <a:p>
          <a:r>
            <a:rPr lang="en-US" sz="2200" b="1" dirty="0" smtClean="0"/>
            <a:t>Export document</a:t>
          </a:r>
          <a:endParaRPr lang="en-US" sz="2200" b="1" dirty="0"/>
        </a:p>
      </dgm:t>
    </dgm:pt>
    <dgm:pt modelId="{2832D2A9-73AC-4E43-BC34-7E1FE12E64D3}" type="parTrans" cxnId="{A9953375-6276-4CEC-898F-F65D16381357}">
      <dgm:prSet/>
      <dgm:spPr/>
      <dgm:t>
        <a:bodyPr/>
        <a:lstStyle/>
        <a:p>
          <a:endParaRPr lang="en-US" sz="1800" b="1"/>
        </a:p>
      </dgm:t>
    </dgm:pt>
    <dgm:pt modelId="{EE9CFE78-FF1A-4539-A68F-0EC1E3DC130F}" type="sibTrans" cxnId="{A9953375-6276-4CEC-898F-F65D16381357}">
      <dgm:prSet/>
      <dgm:spPr/>
      <dgm:t>
        <a:bodyPr/>
        <a:lstStyle/>
        <a:p>
          <a:endParaRPr lang="en-US" sz="1800" b="1"/>
        </a:p>
      </dgm:t>
    </dgm:pt>
    <dgm:pt modelId="{47F1728C-07D2-466D-A8EF-26B1255B7C70}">
      <dgm:prSet phldrT="[Text]" custT="1"/>
      <dgm:spPr/>
      <dgm:t>
        <a:bodyPr/>
        <a:lstStyle/>
        <a:p>
          <a:r>
            <a:rPr lang="en-US" sz="1800" b="1" dirty="0" smtClean="0"/>
            <a:t>Export</a:t>
          </a:r>
          <a:r>
            <a:rPr lang="en-US" sz="1800" b="1" baseline="0" dirty="0" smtClean="0"/>
            <a:t> statistic document</a:t>
          </a:r>
          <a:endParaRPr lang="en-US" sz="1800" b="1" dirty="0"/>
        </a:p>
      </dgm:t>
    </dgm:pt>
    <dgm:pt modelId="{B9B98CD5-28A0-4794-B963-32824F474377}" type="parTrans" cxnId="{65E66D0B-26F9-4271-A79F-04EB7C880283}">
      <dgm:prSet/>
      <dgm:spPr/>
      <dgm:t>
        <a:bodyPr/>
        <a:lstStyle/>
        <a:p>
          <a:endParaRPr lang="en-US" sz="1800" b="1"/>
        </a:p>
      </dgm:t>
    </dgm:pt>
    <dgm:pt modelId="{DF73DFB9-7EB2-4B93-B859-D764957D7D45}" type="sibTrans" cxnId="{65E66D0B-26F9-4271-A79F-04EB7C880283}">
      <dgm:prSet/>
      <dgm:spPr/>
      <dgm:t>
        <a:bodyPr/>
        <a:lstStyle/>
        <a:p>
          <a:endParaRPr lang="en-US" sz="1800" b="1"/>
        </a:p>
      </dgm:t>
    </dgm:pt>
    <dgm:pt modelId="{2DC2630F-7256-4F68-8283-5E6A4B8523D7}">
      <dgm:prSet phldrT="[Text]" custT="1"/>
      <dgm:spPr/>
      <dgm:t>
        <a:bodyPr/>
        <a:lstStyle/>
        <a:p>
          <a:r>
            <a:rPr lang="en-US" sz="1800" b="1" dirty="0" smtClean="0"/>
            <a:t>Export list of candidates</a:t>
          </a:r>
          <a:endParaRPr lang="en-US" sz="1800" b="1" dirty="0"/>
        </a:p>
      </dgm:t>
    </dgm:pt>
    <dgm:pt modelId="{0F12FD29-DA03-42FA-9257-284069AD5FA7}" type="parTrans" cxnId="{41007EEA-14B2-42E2-A39D-33E496B001E5}">
      <dgm:prSet/>
      <dgm:spPr/>
      <dgm:t>
        <a:bodyPr/>
        <a:lstStyle/>
        <a:p>
          <a:endParaRPr lang="en-US" sz="1800" b="1"/>
        </a:p>
      </dgm:t>
    </dgm:pt>
    <dgm:pt modelId="{44AEB1D2-1AB6-48E3-BE56-098193252266}" type="sibTrans" cxnId="{41007EEA-14B2-42E2-A39D-33E496B001E5}">
      <dgm:prSet/>
      <dgm:spPr/>
      <dgm:t>
        <a:bodyPr/>
        <a:lstStyle/>
        <a:p>
          <a:endParaRPr lang="en-US" sz="1800" b="1"/>
        </a:p>
      </dgm:t>
    </dgm:pt>
    <dgm:pt modelId="{510670CE-D341-4777-8538-A1E01EE1DF04}" type="pres">
      <dgm:prSet presAssocID="{6AA30D15-FF9E-48AD-BD3C-CA5D06E19F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FAD1BA-0DC6-4372-B664-2FB5C90009B3}" type="pres">
      <dgm:prSet presAssocID="{65360832-FA7B-4E3E-B94E-D576C86B0A0B}" presName="root" presStyleCnt="0"/>
      <dgm:spPr/>
    </dgm:pt>
    <dgm:pt modelId="{2F0D2EA7-B9DF-4822-BF03-E44FCEB954D0}" type="pres">
      <dgm:prSet presAssocID="{65360832-FA7B-4E3E-B94E-D576C86B0A0B}" presName="rootComposite" presStyleCnt="0"/>
      <dgm:spPr/>
    </dgm:pt>
    <dgm:pt modelId="{EB970914-3A55-45EE-AA21-96663BF0B6E8}" type="pres">
      <dgm:prSet presAssocID="{65360832-FA7B-4E3E-B94E-D576C86B0A0B}" presName="rootText" presStyleLbl="node1" presStyleIdx="0" presStyleCnt="5"/>
      <dgm:spPr/>
      <dgm:t>
        <a:bodyPr/>
        <a:lstStyle/>
        <a:p>
          <a:endParaRPr lang="en-US"/>
        </a:p>
      </dgm:t>
    </dgm:pt>
    <dgm:pt modelId="{2C143974-587D-4F67-8828-A9918FB032CB}" type="pres">
      <dgm:prSet presAssocID="{65360832-FA7B-4E3E-B94E-D576C86B0A0B}" presName="rootConnector" presStyleLbl="node1" presStyleIdx="0" presStyleCnt="5"/>
      <dgm:spPr/>
      <dgm:t>
        <a:bodyPr/>
        <a:lstStyle/>
        <a:p>
          <a:endParaRPr lang="en-US"/>
        </a:p>
      </dgm:t>
    </dgm:pt>
    <dgm:pt modelId="{EF575EF4-9D5F-4BDF-B08B-0C18AD17F47A}" type="pres">
      <dgm:prSet presAssocID="{65360832-FA7B-4E3E-B94E-D576C86B0A0B}" presName="childShape" presStyleCnt="0"/>
      <dgm:spPr/>
    </dgm:pt>
    <dgm:pt modelId="{300F2CDD-FFEB-4FD8-BDAE-0171806AC3A0}" type="pres">
      <dgm:prSet presAssocID="{E4E861F8-EC45-46A6-BCFE-1EB902A3124B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E3498157-DF67-49AA-BB12-E58B72036366}" type="pres">
      <dgm:prSet presAssocID="{E662F1C1-3C61-4E55-BAF2-84E9ABDAD070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782D6-4CEC-43A0-9749-9937C22E2BB3}" type="pres">
      <dgm:prSet presAssocID="{A265D471-3ABA-4DF4-8E14-18036B164750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1F34BDAB-83CD-4315-BC1F-5DF46F2558E2}" type="pres">
      <dgm:prSet presAssocID="{5A11AF91-E764-4C40-8468-303A23D842E7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06164-B58C-4E1A-A1F8-0962424B5509}" type="pres">
      <dgm:prSet presAssocID="{967FEF41-C28E-4225-A48F-1B8B0F9B51A5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58834DD5-1CF4-4A47-B67E-B410AA2939A2}" type="pres">
      <dgm:prSet presAssocID="{D7C281C8-946F-4BAA-9D42-34450DEE4372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9C111-2399-4980-BBD7-8E5C50382734}" type="pres">
      <dgm:prSet presAssocID="{FF948944-50C3-443D-9E91-2846186A384F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BCC4E815-8D46-49A0-A19C-4AEDD3F072D0}" type="pres">
      <dgm:prSet presAssocID="{AB992080-767A-45CE-9705-6DA908527DF4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D2BBE-6615-4697-BB85-FB79CDFF1C07}" type="pres">
      <dgm:prSet presAssocID="{2C7608B6-4A63-4CD8-B9E1-75127572E0C9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5601F0CF-73B9-42CD-9DF9-4D5718269319}" type="pres">
      <dgm:prSet presAssocID="{75445F47-662B-4B7E-AD7B-75B876A1299D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7C812-BE32-4706-9AB3-938737B6CB04}" type="pres">
      <dgm:prSet presAssocID="{30C94481-3BC4-48DB-A466-F3A8179CE135}" presName="root" presStyleCnt="0"/>
      <dgm:spPr/>
    </dgm:pt>
    <dgm:pt modelId="{FACB3ABE-FFC5-497A-A494-2DFF22F0C5FA}" type="pres">
      <dgm:prSet presAssocID="{30C94481-3BC4-48DB-A466-F3A8179CE135}" presName="rootComposite" presStyleCnt="0"/>
      <dgm:spPr/>
    </dgm:pt>
    <dgm:pt modelId="{3EA96DCA-7744-4C5B-9F37-2436176E203D}" type="pres">
      <dgm:prSet presAssocID="{30C94481-3BC4-48DB-A466-F3A8179CE135}" presName="rootText" presStyleLbl="node1" presStyleIdx="1" presStyleCnt="5"/>
      <dgm:spPr/>
      <dgm:t>
        <a:bodyPr/>
        <a:lstStyle/>
        <a:p>
          <a:endParaRPr lang="en-US"/>
        </a:p>
      </dgm:t>
    </dgm:pt>
    <dgm:pt modelId="{DFB5B856-B63B-4438-90CE-D2AAF2704B6A}" type="pres">
      <dgm:prSet presAssocID="{30C94481-3BC4-48DB-A466-F3A8179CE135}" presName="rootConnector" presStyleLbl="node1" presStyleIdx="1" presStyleCnt="5"/>
      <dgm:spPr/>
      <dgm:t>
        <a:bodyPr/>
        <a:lstStyle/>
        <a:p>
          <a:endParaRPr lang="en-US"/>
        </a:p>
      </dgm:t>
    </dgm:pt>
    <dgm:pt modelId="{71550E91-8C81-4817-9664-920D44E5B905}" type="pres">
      <dgm:prSet presAssocID="{30C94481-3BC4-48DB-A466-F3A8179CE135}" presName="childShape" presStyleCnt="0"/>
      <dgm:spPr/>
    </dgm:pt>
    <dgm:pt modelId="{1DC9E7C2-C16D-49C2-BC01-A7F64E8A02EB}" type="pres">
      <dgm:prSet presAssocID="{B9B98CD5-28A0-4794-B963-32824F474377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15B77679-A6E6-4CCD-8F63-49426895941E}" type="pres">
      <dgm:prSet presAssocID="{47F1728C-07D2-466D-A8EF-26B1255B7C70}" presName="childText" presStyleLbl="bgAcc1" presStyleIdx="5" presStyleCnt="10" custScaleX="112937" custScaleY="153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FA74F-4CCA-43CD-8F48-B609D633E9FF}" type="pres">
      <dgm:prSet presAssocID="{0F12FD29-DA03-42FA-9257-284069AD5FA7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667EA8BB-C708-473F-9AF7-309346E440A9}" type="pres">
      <dgm:prSet presAssocID="{2DC2630F-7256-4F68-8283-5E6A4B8523D7}" presName="childText" presStyleLbl="bgAcc1" presStyleIdx="6" presStyleCnt="10" custScaleX="112937" custScaleY="185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02A0A-40AA-421B-BED0-F24A0C30B703}" type="pres">
      <dgm:prSet presAssocID="{D5963A70-62C0-4F77-9882-34FC6284E845}" presName="root" presStyleCnt="0"/>
      <dgm:spPr/>
    </dgm:pt>
    <dgm:pt modelId="{0EB3B9A7-3EBC-4FEA-8E99-49FB69E95868}" type="pres">
      <dgm:prSet presAssocID="{D5963A70-62C0-4F77-9882-34FC6284E845}" presName="rootComposite" presStyleCnt="0"/>
      <dgm:spPr/>
    </dgm:pt>
    <dgm:pt modelId="{AAF05EDF-1B2C-4269-8C61-5A697C9C010A}" type="pres">
      <dgm:prSet presAssocID="{D5963A70-62C0-4F77-9882-34FC6284E845}" presName="rootText" presStyleLbl="node1" presStyleIdx="2" presStyleCnt="5"/>
      <dgm:spPr/>
      <dgm:t>
        <a:bodyPr/>
        <a:lstStyle/>
        <a:p>
          <a:endParaRPr lang="en-US"/>
        </a:p>
      </dgm:t>
    </dgm:pt>
    <dgm:pt modelId="{9615F75E-12B4-4CA9-9FCA-7EB762B5C197}" type="pres">
      <dgm:prSet presAssocID="{D5963A70-62C0-4F77-9882-34FC6284E845}" presName="rootConnector" presStyleLbl="node1" presStyleIdx="2" presStyleCnt="5"/>
      <dgm:spPr/>
      <dgm:t>
        <a:bodyPr/>
        <a:lstStyle/>
        <a:p>
          <a:endParaRPr lang="en-US"/>
        </a:p>
      </dgm:t>
    </dgm:pt>
    <dgm:pt modelId="{C5BAAEA6-85F5-4B2A-B1E5-E5C85A2F385C}" type="pres">
      <dgm:prSet presAssocID="{D5963A70-62C0-4F77-9882-34FC6284E845}" presName="childShape" presStyleCnt="0"/>
      <dgm:spPr/>
    </dgm:pt>
    <dgm:pt modelId="{F1E1DAEF-2CA9-4EFC-A564-89D448DC5763}" type="pres">
      <dgm:prSet presAssocID="{A5A6113D-4907-4089-A31F-930DF2172EFE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4B09E518-9A47-4AA4-8A7E-1730242393F6}" type="pres">
      <dgm:prSet presAssocID="{A35B5228-7B1F-4AF4-A712-FDD672CD24D4}" presName="childText" presStyleLbl="bgAcc1" presStyleIdx="7" presStyleCnt="10" custScaleX="135598" custScaleY="162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E4FD6-8D5C-4532-AE32-41C523D3D2C5}" type="pres">
      <dgm:prSet presAssocID="{08032371-D12A-4ECC-87BF-8D34D7DBBF19}" presName="root" presStyleCnt="0"/>
      <dgm:spPr/>
    </dgm:pt>
    <dgm:pt modelId="{86728597-F124-40E8-8B1C-0926C238835D}" type="pres">
      <dgm:prSet presAssocID="{08032371-D12A-4ECC-87BF-8D34D7DBBF19}" presName="rootComposite" presStyleCnt="0"/>
      <dgm:spPr/>
    </dgm:pt>
    <dgm:pt modelId="{2C1BD1D6-979D-4DDA-BD7B-CCCB18A66ACF}" type="pres">
      <dgm:prSet presAssocID="{08032371-D12A-4ECC-87BF-8D34D7DBBF19}" presName="rootText" presStyleLbl="node1" presStyleIdx="3" presStyleCnt="5"/>
      <dgm:spPr/>
      <dgm:t>
        <a:bodyPr/>
        <a:lstStyle/>
        <a:p>
          <a:endParaRPr lang="en-US"/>
        </a:p>
      </dgm:t>
    </dgm:pt>
    <dgm:pt modelId="{8F02C46E-2EB0-4F0F-A646-A370EC912268}" type="pres">
      <dgm:prSet presAssocID="{08032371-D12A-4ECC-87BF-8D34D7DBBF19}" presName="rootConnector" presStyleLbl="node1" presStyleIdx="3" presStyleCnt="5"/>
      <dgm:spPr/>
      <dgm:t>
        <a:bodyPr/>
        <a:lstStyle/>
        <a:p>
          <a:endParaRPr lang="en-US"/>
        </a:p>
      </dgm:t>
    </dgm:pt>
    <dgm:pt modelId="{5925A743-3CC9-488C-B7FD-F10473A2B166}" type="pres">
      <dgm:prSet presAssocID="{08032371-D12A-4ECC-87BF-8D34D7DBBF19}" presName="childShape" presStyleCnt="0"/>
      <dgm:spPr/>
    </dgm:pt>
    <dgm:pt modelId="{BA4CB0BB-0289-403F-A337-349A03F961D2}" type="pres">
      <dgm:prSet presAssocID="{54126F3E-4471-45FE-92F2-D4D6480E580E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BD3F285E-0F83-4218-84EC-780624488B2C}" type="pres">
      <dgm:prSet presAssocID="{DE2EF3AD-CC3B-435D-9F04-1B6CB0EF1CDE}" presName="childText" presStyleLbl="bgAcc1" presStyleIdx="8" presStyleCnt="10" custScaleX="136626" custScaleY="162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4A559-086B-47C5-A192-B3AF8187D953}" type="pres">
      <dgm:prSet presAssocID="{8E8E1533-3761-4188-9EEB-E6D9C300C6B3}" presName="root" presStyleCnt="0"/>
      <dgm:spPr/>
    </dgm:pt>
    <dgm:pt modelId="{C58DE147-7936-4080-A7A8-90B673A0E37C}" type="pres">
      <dgm:prSet presAssocID="{8E8E1533-3761-4188-9EEB-E6D9C300C6B3}" presName="rootComposite" presStyleCnt="0"/>
      <dgm:spPr/>
    </dgm:pt>
    <dgm:pt modelId="{7887BE21-EF04-4B23-8825-303A6CEB3BCF}" type="pres">
      <dgm:prSet presAssocID="{8E8E1533-3761-4188-9EEB-E6D9C300C6B3}" presName="rootText" presStyleLbl="node1" presStyleIdx="4" presStyleCnt="5"/>
      <dgm:spPr/>
      <dgm:t>
        <a:bodyPr/>
        <a:lstStyle/>
        <a:p>
          <a:endParaRPr lang="en-US"/>
        </a:p>
      </dgm:t>
    </dgm:pt>
    <dgm:pt modelId="{BC335CB8-459F-40F9-B8F3-8E9BF2789DEB}" type="pres">
      <dgm:prSet presAssocID="{8E8E1533-3761-4188-9EEB-E6D9C300C6B3}" presName="rootConnector" presStyleLbl="node1" presStyleIdx="4" presStyleCnt="5"/>
      <dgm:spPr/>
      <dgm:t>
        <a:bodyPr/>
        <a:lstStyle/>
        <a:p>
          <a:endParaRPr lang="en-US"/>
        </a:p>
      </dgm:t>
    </dgm:pt>
    <dgm:pt modelId="{CC5D0FC4-3574-4557-9054-7A4416082120}" type="pres">
      <dgm:prSet presAssocID="{8E8E1533-3761-4188-9EEB-E6D9C300C6B3}" presName="childShape" presStyleCnt="0"/>
      <dgm:spPr/>
    </dgm:pt>
    <dgm:pt modelId="{F628C75A-34DF-4999-B741-1FF58CACD95E}" type="pres">
      <dgm:prSet presAssocID="{92804C09-5249-452B-B702-DC836B415702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D3B273A3-47E3-4CF0-B5EB-8825B4B60FD8}" type="pres">
      <dgm:prSet presAssocID="{8D235313-46D5-4311-A58F-FE18617A2175}" presName="childText" presStyleLbl="bgAcc1" presStyleIdx="9" presStyleCnt="10" custScaleX="102836" custScaleY="140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C3087D-6504-4713-9A37-4B8DD5935127}" type="presOf" srcId="{8E8E1533-3761-4188-9EEB-E6D9C300C6B3}" destId="{7887BE21-EF04-4B23-8825-303A6CEB3BCF}" srcOrd="0" destOrd="0" presId="urn:microsoft.com/office/officeart/2005/8/layout/hierarchy3"/>
    <dgm:cxn modelId="{28F11CD2-D831-434C-8A19-349D05022BBC}" type="presOf" srcId="{30C94481-3BC4-48DB-A466-F3A8179CE135}" destId="{DFB5B856-B63B-4438-90CE-D2AAF2704B6A}" srcOrd="1" destOrd="0" presId="urn:microsoft.com/office/officeart/2005/8/layout/hierarchy3"/>
    <dgm:cxn modelId="{A75E0B64-3999-4182-94D4-F50997F3D530}" type="presOf" srcId="{D5963A70-62C0-4F77-9882-34FC6284E845}" destId="{9615F75E-12B4-4CA9-9FCA-7EB762B5C197}" srcOrd="1" destOrd="0" presId="urn:microsoft.com/office/officeart/2005/8/layout/hierarchy3"/>
    <dgm:cxn modelId="{35BA5A7E-F049-48EA-BB33-D782ABBEBE97}" type="presOf" srcId="{30C94481-3BC4-48DB-A466-F3A8179CE135}" destId="{3EA96DCA-7744-4C5B-9F37-2436176E203D}" srcOrd="0" destOrd="0" presId="urn:microsoft.com/office/officeart/2005/8/layout/hierarchy3"/>
    <dgm:cxn modelId="{008D98C4-CC8A-499B-8075-9CBA11983DA0}" type="presOf" srcId="{B9B98CD5-28A0-4794-B963-32824F474377}" destId="{1DC9E7C2-C16D-49C2-BC01-A7F64E8A02EB}" srcOrd="0" destOrd="0" presId="urn:microsoft.com/office/officeart/2005/8/layout/hierarchy3"/>
    <dgm:cxn modelId="{6B9CD88B-8377-41D2-ACF7-FAA876A6AFEE}" type="presOf" srcId="{2DC2630F-7256-4F68-8283-5E6A4B8523D7}" destId="{667EA8BB-C708-473F-9AF7-309346E440A9}" srcOrd="0" destOrd="0" presId="urn:microsoft.com/office/officeart/2005/8/layout/hierarchy3"/>
    <dgm:cxn modelId="{BBC66068-AC9F-4329-AE9C-FEEF2546AE58}" type="presOf" srcId="{6AA30D15-FF9E-48AD-BD3C-CA5D06E19F94}" destId="{510670CE-D341-4777-8538-A1E01EE1DF04}" srcOrd="0" destOrd="0" presId="urn:microsoft.com/office/officeart/2005/8/layout/hierarchy3"/>
    <dgm:cxn modelId="{AD5C76ED-49F7-4563-9FCC-5C881C9547BC}" type="presOf" srcId="{54126F3E-4471-45FE-92F2-D4D6480E580E}" destId="{BA4CB0BB-0289-403F-A337-349A03F961D2}" srcOrd="0" destOrd="0" presId="urn:microsoft.com/office/officeart/2005/8/layout/hierarchy3"/>
    <dgm:cxn modelId="{473F0A2B-D0B4-457D-A3B6-F2CE9AF74EA2}" type="presOf" srcId="{08032371-D12A-4ECC-87BF-8D34D7DBBF19}" destId="{8F02C46E-2EB0-4F0F-A646-A370EC912268}" srcOrd="1" destOrd="0" presId="urn:microsoft.com/office/officeart/2005/8/layout/hierarchy3"/>
    <dgm:cxn modelId="{873BE809-1BD2-4060-9760-F8647AEB528F}" srcId="{08032371-D12A-4ECC-87BF-8D34D7DBBF19}" destId="{DE2EF3AD-CC3B-435D-9F04-1B6CB0EF1CDE}" srcOrd="0" destOrd="0" parTransId="{54126F3E-4471-45FE-92F2-D4D6480E580E}" sibTransId="{DE3293CA-6719-4E44-A0A1-4557136C69B1}"/>
    <dgm:cxn modelId="{90355532-7DFE-47CB-99B0-B48FF54EEEAC}" srcId="{65360832-FA7B-4E3E-B94E-D576C86B0A0B}" destId="{75445F47-662B-4B7E-AD7B-75B876A1299D}" srcOrd="4" destOrd="0" parTransId="{2C7608B6-4A63-4CD8-B9E1-75127572E0C9}" sibTransId="{30D544D5-CCA0-494A-BA29-FADCC2DFF8B2}"/>
    <dgm:cxn modelId="{8FB5A7DE-9FE3-4D95-BAE2-FC7DF06584B9}" type="presOf" srcId="{A265D471-3ABA-4DF4-8E14-18036B164750}" destId="{1E3782D6-4CEC-43A0-9749-9937C22E2BB3}" srcOrd="0" destOrd="0" presId="urn:microsoft.com/office/officeart/2005/8/layout/hierarchy3"/>
    <dgm:cxn modelId="{44B7D473-2FF3-478F-A945-05030F9F272B}" type="presOf" srcId="{08032371-D12A-4ECC-87BF-8D34D7DBBF19}" destId="{2C1BD1D6-979D-4DDA-BD7B-CCCB18A66ACF}" srcOrd="0" destOrd="0" presId="urn:microsoft.com/office/officeart/2005/8/layout/hierarchy3"/>
    <dgm:cxn modelId="{603C5166-1890-44D4-AE38-A434E1181B3E}" type="presOf" srcId="{E4E861F8-EC45-46A6-BCFE-1EB902A3124B}" destId="{300F2CDD-FFEB-4FD8-BDAE-0171806AC3A0}" srcOrd="0" destOrd="0" presId="urn:microsoft.com/office/officeart/2005/8/layout/hierarchy3"/>
    <dgm:cxn modelId="{98BEC953-9056-4DED-9FFB-66191CACBB2C}" srcId="{6AA30D15-FF9E-48AD-BD3C-CA5D06E19F94}" destId="{8E8E1533-3761-4188-9EEB-E6D9C300C6B3}" srcOrd="4" destOrd="0" parTransId="{121013D3-086C-486E-87FA-F4436E66A443}" sibTransId="{55523648-6D7D-45FD-BDEA-8EFE0D560CD0}"/>
    <dgm:cxn modelId="{2566F3B0-506B-4A27-B1A7-48B490271802}" type="presOf" srcId="{92804C09-5249-452B-B702-DC836B415702}" destId="{F628C75A-34DF-4999-B741-1FF58CACD95E}" srcOrd="0" destOrd="0" presId="urn:microsoft.com/office/officeart/2005/8/layout/hierarchy3"/>
    <dgm:cxn modelId="{4B0AD1E1-1137-4F76-9BCD-2E5BB8133048}" srcId="{6AA30D15-FF9E-48AD-BD3C-CA5D06E19F94}" destId="{D5963A70-62C0-4F77-9882-34FC6284E845}" srcOrd="2" destOrd="0" parTransId="{58667C1F-F75F-4C3D-A941-A76FF85196C1}" sibTransId="{7BAAC1FF-2336-476B-BBCF-FB2DCE6C58C1}"/>
    <dgm:cxn modelId="{1AF2BA52-8A3B-413D-A666-8D268584E8DF}" type="presOf" srcId="{E662F1C1-3C61-4E55-BAF2-84E9ABDAD070}" destId="{E3498157-DF67-49AA-BB12-E58B72036366}" srcOrd="0" destOrd="0" presId="urn:microsoft.com/office/officeart/2005/8/layout/hierarchy3"/>
    <dgm:cxn modelId="{3D6AEBF1-B853-445B-8CFF-53AA4594CCE3}" type="presOf" srcId="{D5963A70-62C0-4F77-9882-34FC6284E845}" destId="{AAF05EDF-1B2C-4269-8C61-5A697C9C010A}" srcOrd="0" destOrd="0" presId="urn:microsoft.com/office/officeart/2005/8/layout/hierarchy3"/>
    <dgm:cxn modelId="{49113AC9-5B9C-447B-88E9-E0CA12F3035D}" type="presOf" srcId="{DE2EF3AD-CC3B-435D-9F04-1B6CB0EF1CDE}" destId="{BD3F285E-0F83-4218-84EC-780624488B2C}" srcOrd="0" destOrd="0" presId="urn:microsoft.com/office/officeart/2005/8/layout/hierarchy3"/>
    <dgm:cxn modelId="{34D2B63B-FFF6-4C0F-B659-B6E880CCF6C1}" type="presOf" srcId="{A5A6113D-4907-4089-A31F-930DF2172EFE}" destId="{F1E1DAEF-2CA9-4EFC-A564-89D448DC5763}" srcOrd="0" destOrd="0" presId="urn:microsoft.com/office/officeart/2005/8/layout/hierarchy3"/>
    <dgm:cxn modelId="{54209352-2DA1-45B5-921E-4A43A7FFEC8F}" type="presOf" srcId="{AB992080-767A-45CE-9705-6DA908527DF4}" destId="{BCC4E815-8D46-49A0-A19C-4AEDD3F072D0}" srcOrd="0" destOrd="0" presId="urn:microsoft.com/office/officeart/2005/8/layout/hierarchy3"/>
    <dgm:cxn modelId="{494EBC8A-1E96-42D1-BF0A-758FD90750D4}" srcId="{6AA30D15-FF9E-48AD-BD3C-CA5D06E19F94}" destId="{65360832-FA7B-4E3E-B94E-D576C86B0A0B}" srcOrd="0" destOrd="0" parTransId="{0F3F46ED-13EC-4A20-A00C-43268412888B}" sibTransId="{940070BD-EE77-422E-82F3-C83E23F08733}"/>
    <dgm:cxn modelId="{7E21E82E-B1E5-4128-B02A-25ECE73C4CE0}" srcId="{65360832-FA7B-4E3E-B94E-D576C86B0A0B}" destId="{5A11AF91-E764-4C40-8468-303A23D842E7}" srcOrd="1" destOrd="0" parTransId="{A265D471-3ABA-4DF4-8E14-18036B164750}" sibTransId="{87726158-3DF0-4946-A6B6-911E1B304A82}"/>
    <dgm:cxn modelId="{B903CC42-52B5-4B0A-9F67-91A6482DEC2C}" srcId="{65360832-FA7B-4E3E-B94E-D576C86B0A0B}" destId="{AB992080-767A-45CE-9705-6DA908527DF4}" srcOrd="3" destOrd="0" parTransId="{FF948944-50C3-443D-9E91-2846186A384F}" sibTransId="{81999BB5-3F69-40E9-8E17-EFE9309F9760}"/>
    <dgm:cxn modelId="{D31DA149-DFB4-4047-8C12-1E91DAA7B284}" type="presOf" srcId="{75445F47-662B-4B7E-AD7B-75B876A1299D}" destId="{5601F0CF-73B9-42CD-9DF9-4D5718269319}" srcOrd="0" destOrd="0" presId="urn:microsoft.com/office/officeart/2005/8/layout/hierarchy3"/>
    <dgm:cxn modelId="{EA165BD8-F96A-47BF-8297-FEF6EC673360}" type="presOf" srcId="{967FEF41-C28E-4225-A48F-1B8B0F9B51A5}" destId="{34B06164-B58C-4E1A-A1F8-0962424B5509}" srcOrd="0" destOrd="0" presId="urn:microsoft.com/office/officeart/2005/8/layout/hierarchy3"/>
    <dgm:cxn modelId="{FCA09044-8BA7-4D28-9BB7-B15FCAD8A799}" type="presOf" srcId="{2C7608B6-4A63-4CD8-B9E1-75127572E0C9}" destId="{95BD2BBE-6615-4697-BB85-FB79CDFF1C07}" srcOrd="0" destOrd="0" presId="urn:microsoft.com/office/officeart/2005/8/layout/hierarchy3"/>
    <dgm:cxn modelId="{B34BAC8C-59CF-4539-BBE8-892DCBBE9254}" type="presOf" srcId="{8D235313-46D5-4311-A58F-FE18617A2175}" destId="{D3B273A3-47E3-4CF0-B5EB-8825B4B60FD8}" srcOrd="0" destOrd="0" presId="urn:microsoft.com/office/officeart/2005/8/layout/hierarchy3"/>
    <dgm:cxn modelId="{6A49647E-439C-43D9-9A20-E763AFA896C7}" srcId="{D5963A70-62C0-4F77-9882-34FC6284E845}" destId="{A35B5228-7B1F-4AF4-A712-FDD672CD24D4}" srcOrd="0" destOrd="0" parTransId="{A5A6113D-4907-4089-A31F-930DF2172EFE}" sibTransId="{8BBF6D80-5079-464A-85EA-98D8D402B202}"/>
    <dgm:cxn modelId="{BE7F620C-743A-4D6E-898B-B18DC107301A}" type="presOf" srcId="{47F1728C-07D2-466D-A8EF-26B1255B7C70}" destId="{15B77679-A6E6-4CCD-8F63-49426895941E}" srcOrd="0" destOrd="0" presId="urn:microsoft.com/office/officeart/2005/8/layout/hierarchy3"/>
    <dgm:cxn modelId="{7AECC9F9-EE2F-4E19-8A1B-D3C256EA44D7}" type="presOf" srcId="{A35B5228-7B1F-4AF4-A712-FDD672CD24D4}" destId="{4B09E518-9A47-4AA4-8A7E-1730242393F6}" srcOrd="0" destOrd="0" presId="urn:microsoft.com/office/officeart/2005/8/layout/hierarchy3"/>
    <dgm:cxn modelId="{B73F3849-AF5A-47FE-B197-E098D0DBB73D}" type="presOf" srcId="{65360832-FA7B-4E3E-B94E-D576C86B0A0B}" destId="{EB970914-3A55-45EE-AA21-96663BF0B6E8}" srcOrd="0" destOrd="0" presId="urn:microsoft.com/office/officeart/2005/8/layout/hierarchy3"/>
    <dgm:cxn modelId="{A9953375-6276-4CEC-898F-F65D16381357}" srcId="{6AA30D15-FF9E-48AD-BD3C-CA5D06E19F94}" destId="{30C94481-3BC4-48DB-A466-F3A8179CE135}" srcOrd="1" destOrd="0" parTransId="{2832D2A9-73AC-4E43-BC34-7E1FE12E64D3}" sibTransId="{EE9CFE78-FF1A-4539-A68F-0EC1E3DC130F}"/>
    <dgm:cxn modelId="{FE00FC89-3EB3-49F1-921F-5DDB61C8189C}" type="presOf" srcId="{FF948944-50C3-443D-9E91-2846186A384F}" destId="{FB99C111-2399-4980-BBD7-8E5C50382734}" srcOrd="0" destOrd="0" presId="urn:microsoft.com/office/officeart/2005/8/layout/hierarchy3"/>
    <dgm:cxn modelId="{A137EFC9-FB5B-4524-A3B2-275B7C02F5EA}" type="presOf" srcId="{D7C281C8-946F-4BAA-9D42-34450DEE4372}" destId="{58834DD5-1CF4-4A47-B67E-B410AA2939A2}" srcOrd="0" destOrd="0" presId="urn:microsoft.com/office/officeart/2005/8/layout/hierarchy3"/>
    <dgm:cxn modelId="{A354A31E-3470-4A44-BEA0-6D284B0F63D3}" type="presOf" srcId="{8E8E1533-3761-4188-9EEB-E6D9C300C6B3}" destId="{BC335CB8-459F-40F9-B8F3-8E9BF2789DEB}" srcOrd="1" destOrd="0" presId="urn:microsoft.com/office/officeart/2005/8/layout/hierarchy3"/>
    <dgm:cxn modelId="{CEA57841-95A0-48EE-AB58-2DADEA876A4F}" type="presOf" srcId="{5A11AF91-E764-4C40-8468-303A23D842E7}" destId="{1F34BDAB-83CD-4315-BC1F-5DF46F2558E2}" srcOrd="0" destOrd="0" presId="urn:microsoft.com/office/officeart/2005/8/layout/hierarchy3"/>
    <dgm:cxn modelId="{0C8929C0-B868-4372-9A61-E2D874D40B5F}" srcId="{65360832-FA7B-4E3E-B94E-D576C86B0A0B}" destId="{E662F1C1-3C61-4E55-BAF2-84E9ABDAD070}" srcOrd="0" destOrd="0" parTransId="{E4E861F8-EC45-46A6-BCFE-1EB902A3124B}" sibTransId="{615D5888-3A8E-49D3-9B01-BB1398E69695}"/>
    <dgm:cxn modelId="{65E66D0B-26F9-4271-A79F-04EB7C880283}" srcId="{30C94481-3BC4-48DB-A466-F3A8179CE135}" destId="{47F1728C-07D2-466D-A8EF-26B1255B7C70}" srcOrd="0" destOrd="0" parTransId="{B9B98CD5-28A0-4794-B963-32824F474377}" sibTransId="{DF73DFB9-7EB2-4B93-B859-D764957D7D45}"/>
    <dgm:cxn modelId="{30B21C8A-7364-46BD-BCB4-56E4D658DFCF}" type="presOf" srcId="{65360832-FA7B-4E3E-B94E-D576C86B0A0B}" destId="{2C143974-587D-4F67-8828-A9918FB032CB}" srcOrd="1" destOrd="0" presId="urn:microsoft.com/office/officeart/2005/8/layout/hierarchy3"/>
    <dgm:cxn modelId="{3CC4CA70-EE4D-4D15-9C8A-81582039AED2}" srcId="{65360832-FA7B-4E3E-B94E-D576C86B0A0B}" destId="{D7C281C8-946F-4BAA-9D42-34450DEE4372}" srcOrd="2" destOrd="0" parTransId="{967FEF41-C28E-4225-A48F-1B8B0F9B51A5}" sibTransId="{F1C1AD0E-A2C9-4250-B81E-DCFC26A51673}"/>
    <dgm:cxn modelId="{063E5BBF-6D62-4EB5-BE4C-5E3C736978F8}" srcId="{8E8E1533-3761-4188-9EEB-E6D9C300C6B3}" destId="{8D235313-46D5-4311-A58F-FE18617A2175}" srcOrd="0" destOrd="0" parTransId="{92804C09-5249-452B-B702-DC836B415702}" sibTransId="{FB6B1EBF-CC1B-4450-940C-8A324D74D1B4}"/>
    <dgm:cxn modelId="{4B35AB9D-407F-46A1-806D-62C42D64DDE1}" srcId="{6AA30D15-FF9E-48AD-BD3C-CA5D06E19F94}" destId="{08032371-D12A-4ECC-87BF-8D34D7DBBF19}" srcOrd="3" destOrd="0" parTransId="{859BB3A2-632E-4782-A68E-A766C47E06D3}" sibTransId="{69C69265-9B84-4E78-9EA1-2B1B7AA7C41A}"/>
    <dgm:cxn modelId="{41007EEA-14B2-42E2-A39D-33E496B001E5}" srcId="{30C94481-3BC4-48DB-A466-F3A8179CE135}" destId="{2DC2630F-7256-4F68-8283-5E6A4B8523D7}" srcOrd="1" destOrd="0" parTransId="{0F12FD29-DA03-42FA-9257-284069AD5FA7}" sibTransId="{44AEB1D2-1AB6-48E3-BE56-098193252266}"/>
    <dgm:cxn modelId="{81350024-3182-4C97-85B8-39CB2A1E4E71}" type="presOf" srcId="{0F12FD29-DA03-42FA-9257-284069AD5FA7}" destId="{ACEFA74F-4CCA-43CD-8F48-B609D633E9FF}" srcOrd="0" destOrd="0" presId="urn:microsoft.com/office/officeart/2005/8/layout/hierarchy3"/>
    <dgm:cxn modelId="{A5E0AEA6-C731-4372-82FF-34C62E7CF86D}" type="presParOf" srcId="{510670CE-D341-4777-8538-A1E01EE1DF04}" destId="{63FAD1BA-0DC6-4372-B664-2FB5C90009B3}" srcOrd="0" destOrd="0" presId="urn:microsoft.com/office/officeart/2005/8/layout/hierarchy3"/>
    <dgm:cxn modelId="{FD65E089-EDC0-4EDB-9BA1-9F7905D22CCD}" type="presParOf" srcId="{63FAD1BA-0DC6-4372-B664-2FB5C90009B3}" destId="{2F0D2EA7-B9DF-4822-BF03-E44FCEB954D0}" srcOrd="0" destOrd="0" presId="urn:microsoft.com/office/officeart/2005/8/layout/hierarchy3"/>
    <dgm:cxn modelId="{3968F661-9CDC-40B7-9920-B6396BF6F309}" type="presParOf" srcId="{2F0D2EA7-B9DF-4822-BF03-E44FCEB954D0}" destId="{EB970914-3A55-45EE-AA21-96663BF0B6E8}" srcOrd="0" destOrd="0" presId="urn:microsoft.com/office/officeart/2005/8/layout/hierarchy3"/>
    <dgm:cxn modelId="{D3E80E02-8D7A-4B18-B100-1E6A56C3F3BC}" type="presParOf" srcId="{2F0D2EA7-B9DF-4822-BF03-E44FCEB954D0}" destId="{2C143974-587D-4F67-8828-A9918FB032CB}" srcOrd="1" destOrd="0" presId="urn:microsoft.com/office/officeart/2005/8/layout/hierarchy3"/>
    <dgm:cxn modelId="{B7092933-C3F1-4869-BF17-83B8B1BD9ED6}" type="presParOf" srcId="{63FAD1BA-0DC6-4372-B664-2FB5C90009B3}" destId="{EF575EF4-9D5F-4BDF-B08B-0C18AD17F47A}" srcOrd="1" destOrd="0" presId="urn:microsoft.com/office/officeart/2005/8/layout/hierarchy3"/>
    <dgm:cxn modelId="{681C0436-9EEA-43DA-87C3-D675001C09FB}" type="presParOf" srcId="{EF575EF4-9D5F-4BDF-B08B-0C18AD17F47A}" destId="{300F2CDD-FFEB-4FD8-BDAE-0171806AC3A0}" srcOrd="0" destOrd="0" presId="urn:microsoft.com/office/officeart/2005/8/layout/hierarchy3"/>
    <dgm:cxn modelId="{E8A089DA-2739-4354-90CA-4A25BF169DD1}" type="presParOf" srcId="{EF575EF4-9D5F-4BDF-B08B-0C18AD17F47A}" destId="{E3498157-DF67-49AA-BB12-E58B72036366}" srcOrd="1" destOrd="0" presId="urn:microsoft.com/office/officeart/2005/8/layout/hierarchy3"/>
    <dgm:cxn modelId="{1AB5085F-567D-4635-982D-7CE18AA24D70}" type="presParOf" srcId="{EF575EF4-9D5F-4BDF-B08B-0C18AD17F47A}" destId="{1E3782D6-4CEC-43A0-9749-9937C22E2BB3}" srcOrd="2" destOrd="0" presId="urn:microsoft.com/office/officeart/2005/8/layout/hierarchy3"/>
    <dgm:cxn modelId="{34F81DEE-4969-4AE9-8D38-2491C6D70057}" type="presParOf" srcId="{EF575EF4-9D5F-4BDF-B08B-0C18AD17F47A}" destId="{1F34BDAB-83CD-4315-BC1F-5DF46F2558E2}" srcOrd="3" destOrd="0" presId="urn:microsoft.com/office/officeart/2005/8/layout/hierarchy3"/>
    <dgm:cxn modelId="{E83C2D30-FA02-4166-B370-0BAA44627C8D}" type="presParOf" srcId="{EF575EF4-9D5F-4BDF-B08B-0C18AD17F47A}" destId="{34B06164-B58C-4E1A-A1F8-0962424B5509}" srcOrd="4" destOrd="0" presId="urn:microsoft.com/office/officeart/2005/8/layout/hierarchy3"/>
    <dgm:cxn modelId="{39641F16-8563-41BD-A461-91959774DDE1}" type="presParOf" srcId="{EF575EF4-9D5F-4BDF-B08B-0C18AD17F47A}" destId="{58834DD5-1CF4-4A47-B67E-B410AA2939A2}" srcOrd="5" destOrd="0" presId="urn:microsoft.com/office/officeart/2005/8/layout/hierarchy3"/>
    <dgm:cxn modelId="{F4119969-629D-4E81-89F5-9F47CEA35DD1}" type="presParOf" srcId="{EF575EF4-9D5F-4BDF-B08B-0C18AD17F47A}" destId="{FB99C111-2399-4980-BBD7-8E5C50382734}" srcOrd="6" destOrd="0" presId="urn:microsoft.com/office/officeart/2005/8/layout/hierarchy3"/>
    <dgm:cxn modelId="{205BFD9E-762B-4D0B-8864-46A6356C0D40}" type="presParOf" srcId="{EF575EF4-9D5F-4BDF-B08B-0C18AD17F47A}" destId="{BCC4E815-8D46-49A0-A19C-4AEDD3F072D0}" srcOrd="7" destOrd="0" presId="urn:microsoft.com/office/officeart/2005/8/layout/hierarchy3"/>
    <dgm:cxn modelId="{2DAFF3CB-66A4-43F4-A45C-E5D2BA54A99A}" type="presParOf" srcId="{EF575EF4-9D5F-4BDF-B08B-0C18AD17F47A}" destId="{95BD2BBE-6615-4697-BB85-FB79CDFF1C07}" srcOrd="8" destOrd="0" presId="urn:microsoft.com/office/officeart/2005/8/layout/hierarchy3"/>
    <dgm:cxn modelId="{39CFFAD5-1344-4168-8B8F-150B251D42DE}" type="presParOf" srcId="{EF575EF4-9D5F-4BDF-B08B-0C18AD17F47A}" destId="{5601F0CF-73B9-42CD-9DF9-4D5718269319}" srcOrd="9" destOrd="0" presId="urn:microsoft.com/office/officeart/2005/8/layout/hierarchy3"/>
    <dgm:cxn modelId="{0AFEE590-2562-4EF0-900F-F95511F850AE}" type="presParOf" srcId="{510670CE-D341-4777-8538-A1E01EE1DF04}" destId="{6A87C812-BE32-4706-9AB3-938737B6CB04}" srcOrd="1" destOrd="0" presId="urn:microsoft.com/office/officeart/2005/8/layout/hierarchy3"/>
    <dgm:cxn modelId="{2A1D6265-E799-485D-9D12-FE709134B08A}" type="presParOf" srcId="{6A87C812-BE32-4706-9AB3-938737B6CB04}" destId="{FACB3ABE-FFC5-497A-A494-2DFF22F0C5FA}" srcOrd="0" destOrd="0" presId="urn:microsoft.com/office/officeart/2005/8/layout/hierarchy3"/>
    <dgm:cxn modelId="{63C3072D-4787-486E-AB46-5E395D28D5CB}" type="presParOf" srcId="{FACB3ABE-FFC5-497A-A494-2DFF22F0C5FA}" destId="{3EA96DCA-7744-4C5B-9F37-2436176E203D}" srcOrd="0" destOrd="0" presId="urn:microsoft.com/office/officeart/2005/8/layout/hierarchy3"/>
    <dgm:cxn modelId="{D4F678DC-EC11-4493-ADA9-BE18A3CCD30A}" type="presParOf" srcId="{FACB3ABE-FFC5-497A-A494-2DFF22F0C5FA}" destId="{DFB5B856-B63B-4438-90CE-D2AAF2704B6A}" srcOrd="1" destOrd="0" presId="urn:microsoft.com/office/officeart/2005/8/layout/hierarchy3"/>
    <dgm:cxn modelId="{134FEACB-2B0B-4040-AC97-BF105AB89F89}" type="presParOf" srcId="{6A87C812-BE32-4706-9AB3-938737B6CB04}" destId="{71550E91-8C81-4817-9664-920D44E5B905}" srcOrd="1" destOrd="0" presId="urn:microsoft.com/office/officeart/2005/8/layout/hierarchy3"/>
    <dgm:cxn modelId="{AFD35FC9-5DC5-49F3-8D9C-FC79B4DEEB72}" type="presParOf" srcId="{71550E91-8C81-4817-9664-920D44E5B905}" destId="{1DC9E7C2-C16D-49C2-BC01-A7F64E8A02EB}" srcOrd="0" destOrd="0" presId="urn:microsoft.com/office/officeart/2005/8/layout/hierarchy3"/>
    <dgm:cxn modelId="{C0B15C45-A6AD-4A89-894F-877858DFA5D3}" type="presParOf" srcId="{71550E91-8C81-4817-9664-920D44E5B905}" destId="{15B77679-A6E6-4CCD-8F63-49426895941E}" srcOrd="1" destOrd="0" presId="urn:microsoft.com/office/officeart/2005/8/layout/hierarchy3"/>
    <dgm:cxn modelId="{D100FF17-37F2-49E7-A724-EA79F7087029}" type="presParOf" srcId="{71550E91-8C81-4817-9664-920D44E5B905}" destId="{ACEFA74F-4CCA-43CD-8F48-B609D633E9FF}" srcOrd="2" destOrd="0" presId="urn:microsoft.com/office/officeart/2005/8/layout/hierarchy3"/>
    <dgm:cxn modelId="{70B40B80-5E92-462E-A6CF-24CC53B968F0}" type="presParOf" srcId="{71550E91-8C81-4817-9664-920D44E5B905}" destId="{667EA8BB-C708-473F-9AF7-309346E440A9}" srcOrd="3" destOrd="0" presId="urn:microsoft.com/office/officeart/2005/8/layout/hierarchy3"/>
    <dgm:cxn modelId="{FBFA2B5F-3FD3-47B2-86B9-6827A58A28A1}" type="presParOf" srcId="{510670CE-D341-4777-8538-A1E01EE1DF04}" destId="{91702A0A-40AA-421B-BED0-F24A0C30B703}" srcOrd="2" destOrd="0" presId="urn:microsoft.com/office/officeart/2005/8/layout/hierarchy3"/>
    <dgm:cxn modelId="{6C6F756E-0B4D-4FA1-A592-A118FE3DC939}" type="presParOf" srcId="{91702A0A-40AA-421B-BED0-F24A0C30B703}" destId="{0EB3B9A7-3EBC-4FEA-8E99-49FB69E95868}" srcOrd="0" destOrd="0" presId="urn:microsoft.com/office/officeart/2005/8/layout/hierarchy3"/>
    <dgm:cxn modelId="{D7A45016-81E8-45B9-9285-51131F60D216}" type="presParOf" srcId="{0EB3B9A7-3EBC-4FEA-8E99-49FB69E95868}" destId="{AAF05EDF-1B2C-4269-8C61-5A697C9C010A}" srcOrd="0" destOrd="0" presId="urn:microsoft.com/office/officeart/2005/8/layout/hierarchy3"/>
    <dgm:cxn modelId="{6C3A9937-D587-4347-B154-631C3E1EC2FA}" type="presParOf" srcId="{0EB3B9A7-3EBC-4FEA-8E99-49FB69E95868}" destId="{9615F75E-12B4-4CA9-9FCA-7EB762B5C197}" srcOrd="1" destOrd="0" presId="urn:microsoft.com/office/officeart/2005/8/layout/hierarchy3"/>
    <dgm:cxn modelId="{B2843DF5-D2E8-4B5E-8E42-336F39EC0F1C}" type="presParOf" srcId="{91702A0A-40AA-421B-BED0-F24A0C30B703}" destId="{C5BAAEA6-85F5-4B2A-B1E5-E5C85A2F385C}" srcOrd="1" destOrd="0" presId="urn:microsoft.com/office/officeart/2005/8/layout/hierarchy3"/>
    <dgm:cxn modelId="{6F2B8F24-363B-4CE9-B018-6B5421AD72F6}" type="presParOf" srcId="{C5BAAEA6-85F5-4B2A-B1E5-E5C85A2F385C}" destId="{F1E1DAEF-2CA9-4EFC-A564-89D448DC5763}" srcOrd="0" destOrd="0" presId="urn:microsoft.com/office/officeart/2005/8/layout/hierarchy3"/>
    <dgm:cxn modelId="{14B9A477-5288-4D21-9CBA-2E3EA19E3058}" type="presParOf" srcId="{C5BAAEA6-85F5-4B2A-B1E5-E5C85A2F385C}" destId="{4B09E518-9A47-4AA4-8A7E-1730242393F6}" srcOrd="1" destOrd="0" presId="urn:microsoft.com/office/officeart/2005/8/layout/hierarchy3"/>
    <dgm:cxn modelId="{24A9C0ED-482A-433F-B0C2-C649B8EDAF2D}" type="presParOf" srcId="{510670CE-D341-4777-8538-A1E01EE1DF04}" destId="{A1AE4FD6-8D5C-4532-AE32-41C523D3D2C5}" srcOrd="3" destOrd="0" presId="urn:microsoft.com/office/officeart/2005/8/layout/hierarchy3"/>
    <dgm:cxn modelId="{CD697CC4-654D-4248-A103-1FED69602C04}" type="presParOf" srcId="{A1AE4FD6-8D5C-4532-AE32-41C523D3D2C5}" destId="{86728597-F124-40E8-8B1C-0926C238835D}" srcOrd="0" destOrd="0" presId="urn:microsoft.com/office/officeart/2005/8/layout/hierarchy3"/>
    <dgm:cxn modelId="{84C8583B-B82C-47B2-97DA-39A4F7F5DE6E}" type="presParOf" srcId="{86728597-F124-40E8-8B1C-0926C238835D}" destId="{2C1BD1D6-979D-4DDA-BD7B-CCCB18A66ACF}" srcOrd="0" destOrd="0" presId="urn:microsoft.com/office/officeart/2005/8/layout/hierarchy3"/>
    <dgm:cxn modelId="{B4E221CC-1288-4C76-A8A0-0E8FEDBDD5ED}" type="presParOf" srcId="{86728597-F124-40E8-8B1C-0926C238835D}" destId="{8F02C46E-2EB0-4F0F-A646-A370EC912268}" srcOrd="1" destOrd="0" presId="urn:microsoft.com/office/officeart/2005/8/layout/hierarchy3"/>
    <dgm:cxn modelId="{D1987150-A503-4961-A882-7AC8E8EAE7C7}" type="presParOf" srcId="{A1AE4FD6-8D5C-4532-AE32-41C523D3D2C5}" destId="{5925A743-3CC9-488C-B7FD-F10473A2B166}" srcOrd="1" destOrd="0" presId="urn:microsoft.com/office/officeart/2005/8/layout/hierarchy3"/>
    <dgm:cxn modelId="{FB91AFCD-560E-49C1-88B1-1BDF2251DCF8}" type="presParOf" srcId="{5925A743-3CC9-488C-B7FD-F10473A2B166}" destId="{BA4CB0BB-0289-403F-A337-349A03F961D2}" srcOrd="0" destOrd="0" presId="urn:microsoft.com/office/officeart/2005/8/layout/hierarchy3"/>
    <dgm:cxn modelId="{F0F6C30E-B317-47D6-B815-8E4027B8CA7A}" type="presParOf" srcId="{5925A743-3CC9-488C-B7FD-F10473A2B166}" destId="{BD3F285E-0F83-4218-84EC-780624488B2C}" srcOrd="1" destOrd="0" presId="urn:microsoft.com/office/officeart/2005/8/layout/hierarchy3"/>
    <dgm:cxn modelId="{CA36FA68-D134-491B-843E-EAF1F0794354}" type="presParOf" srcId="{510670CE-D341-4777-8538-A1E01EE1DF04}" destId="{BAC4A559-086B-47C5-A192-B3AF8187D953}" srcOrd="4" destOrd="0" presId="urn:microsoft.com/office/officeart/2005/8/layout/hierarchy3"/>
    <dgm:cxn modelId="{4EDF3394-85D0-431B-A492-AACAB799782C}" type="presParOf" srcId="{BAC4A559-086B-47C5-A192-B3AF8187D953}" destId="{C58DE147-7936-4080-A7A8-90B673A0E37C}" srcOrd="0" destOrd="0" presId="urn:microsoft.com/office/officeart/2005/8/layout/hierarchy3"/>
    <dgm:cxn modelId="{3C2AF3E9-7259-43C9-B7AD-FD8FCBF10AD5}" type="presParOf" srcId="{C58DE147-7936-4080-A7A8-90B673A0E37C}" destId="{7887BE21-EF04-4B23-8825-303A6CEB3BCF}" srcOrd="0" destOrd="0" presId="urn:microsoft.com/office/officeart/2005/8/layout/hierarchy3"/>
    <dgm:cxn modelId="{89C91CDB-D5E5-47DB-94E1-0EAB9EAE7D12}" type="presParOf" srcId="{C58DE147-7936-4080-A7A8-90B673A0E37C}" destId="{BC335CB8-459F-40F9-B8F3-8E9BF2789DEB}" srcOrd="1" destOrd="0" presId="urn:microsoft.com/office/officeart/2005/8/layout/hierarchy3"/>
    <dgm:cxn modelId="{6AFAF56D-AAF6-4B20-BE06-44ED8E4D2A97}" type="presParOf" srcId="{BAC4A559-086B-47C5-A192-B3AF8187D953}" destId="{CC5D0FC4-3574-4557-9054-7A4416082120}" srcOrd="1" destOrd="0" presId="urn:microsoft.com/office/officeart/2005/8/layout/hierarchy3"/>
    <dgm:cxn modelId="{D76A1E0F-8943-4604-BAAD-212D958F1031}" type="presParOf" srcId="{CC5D0FC4-3574-4557-9054-7A4416082120}" destId="{F628C75A-34DF-4999-B741-1FF58CACD95E}" srcOrd="0" destOrd="0" presId="urn:microsoft.com/office/officeart/2005/8/layout/hierarchy3"/>
    <dgm:cxn modelId="{48D249B7-B4A1-4936-AC46-1EA02D9FB00E}" type="presParOf" srcId="{CC5D0FC4-3574-4557-9054-7A4416082120}" destId="{D3B273A3-47E3-4CF0-B5EB-8825B4B60FD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5CD43F-4992-4A08-A363-6578B14A43C9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5107E7-C208-4404-B485-DA1041DB8F93}">
      <dgm:prSet phldrT="[Text]" custT="1"/>
      <dgm:spPr/>
      <dgm:t>
        <a:bodyPr/>
        <a:lstStyle/>
        <a:p>
          <a:r>
            <a:rPr lang="en-US" sz="2000" b="1" dirty="0" smtClean="0"/>
            <a:t>Unit test</a:t>
          </a:r>
          <a:endParaRPr lang="en-US" sz="2000" b="1" dirty="0"/>
        </a:p>
      </dgm:t>
    </dgm:pt>
    <dgm:pt modelId="{C2B285C5-BB83-48E0-967E-62ABCA84D372}" type="parTrans" cxnId="{116CCF58-C309-4F9E-AFE2-2E134BAFC1B3}">
      <dgm:prSet/>
      <dgm:spPr/>
      <dgm:t>
        <a:bodyPr/>
        <a:lstStyle/>
        <a:p>
          <a:endParaRPr lang="en-US" sz="1800"/>
        </a:p>
      </dgm:t>
    </dgm:pt>
    <dgm:pt modelId="{CCB31190-F587-46B2-A278-409167BEF7A1}" type="sibTrans" cxnId="{116CCF58-C309-4F9E-AFE2-2E134BAFC1B3}">
      <dgm:prSet/>
      <dgm:spPr/>
      <dgm:t>
        <a:bodyPr/>
        <a:lstStyle/>
        <a:p>
          <a:endParaRPr lang="en-US" sz="1800"/>
        </a:p>
      </dgm:t>
    </dgm:pt>
    <dgm:pt modelId="{E46B601D-0324-44CF-9BB7-786AD2DC80B3}">
      <dgm:prSet phldrT="[Text]" custT="1"/>
      <dgm:spPr/>
      <dgm:t>
        <a:bodyPr/>
        <a:lstStyle/>
        <a:p>
          <a:r>
            <a:rPr lang="en-US" sz="2000" b="1" dirty="0" smtClean="0"/>
            <a:t>Integration</a:t>
          </a:r>
          <a:r>
            <a:rPr lang="en-US" sz="1800" dirty="0" smtClean="0"/>
            <a:t> </a:t>
          </a:r>
          <a:r>
            <a:rPr lang="en-US" sz="2000" b="1" dirty="0" smtClean="0"/>
            <a:t>test</a:t>
          </a:r>
          <a:endParaRPr lang="en-US" sz="2000" b="1" dirty="0"/>
        </a:p>
      </dgm:t>
    </dgm:pt>
    <dgm:pt modelId="{321027C6-0D69-43C2-8937-D542B66FC552}" type="parTrans" cxnId="{579C0F44-0391-4093-A67F-7020FE86DBF0}">
      <dgm:prSet/>
      <dgm:spPr/>
      <dgm:t>
        <a:bodyPr/>
        <a:lstStyle/>
        <a:p>
          <a:endParaRPr lang="en-US" sz="1800"/>
        </a:p>
      </dgm:t>
    </dgm:pt>
    <dgm:pt modelId="{F2A1CC63-6928-45B8-A446-A50D40F4DFC6}" type="sibTrans" cxnId="{579C0F44-0391-4093-A67F-7020FE86DBF0}">
      <dgm:prSet/>
      <dgm:spPr/>
      <dgm:t>
        <a:bodyPr/>
        <a:lstStyle/>
        <a:p>
          <a:endParaRPr lang="en-US" sz="1800"/>
        </a:p>
      </dgm:t>
    </dgm:pt>
    <dgm:pt modelId="{99E0F45C-5B84-4D13-9336-105AE0E84DC8}">
      <dgm:prSet phldrT="[Text]" custT="1"/>
      <dgm:spPr/>
      <dgm:t>
        <a:bodyPr/>
        <a:lstStyle/>
        <a:p>
          <a:r>
            <a:rPr lang="en-US" sz="2000" b="1" dirty="0" smtClean="0"/>
            <a:t>System test</a:t>
          </a:r>
          <a:endParaRPr lang="en-US" sz="2000" b="1" dirty="0"/>
        </a:p>
      </dgm:t>
    </dgm:pt>
    <dgm:pt modelId="{AB5FA5A9-36A4-44DE-937E-2A94E95E4C93}" type="parTrans" cxnId="{0A3A7AB0-CE29-4F0E-87F3-4EDA1351B277}">
      <dgm:prSet/>
      <dgm:spPr/>
      <dgm:t>
        <a:bodyPr/>
        <a:lstStyle/>
        <a:p>
          <a:endParaRPr lang="en-US" sz="1800"/>
        </a:p>
      </dgm:t>
    </dgm:pt>
    <dgm:pt modelId="{B7F368AF-AE97-48BA-AFBA-95234A0CC706}" type="sibTrans" cxnId="{0A3A7AB0-CE29-4F0E-87F3-4EDA1351B277}">
      <dgm:prSet/>
      <dgm:spPr/>
      <dgm:t>
        <a:bodyPr/>
        <a:lstStyle/>
        <a:p>
          <a:endParaRPr lang="en-US" sz="1800"/>
        </a:p>
      </dgm:t>
    </dgm:pt>
    <dgm:pt modelId="{F0630D98-9ACD-4BA7-8B4C-8C2D60873ABF}">
      <dgm:prSet custT="1"/>
      <dgm:spPr/>
      <dgm:t>
        <a:bodyPr/>
        <a:lstStyle/>
        <a:p>
          <a:r>
            <a:rPr lang="en-US" sz="1800" dirty="0" smtClean="0"/>
            <a:t>Performed by developers.</a:t>
          </a:r>
          <a:endParaRPr lang="en-US" sz="1800" dirty="0"/>
        </a:p>
      </dgm:t>
    </dgm:pt>
    <dgm:pt modelId="{DFEFCEA9-4E2D-481B-9EC8-589DA09E3107}" type="parTrans" cxnId="{CC774502-8646-4AC6-A4F9-FDF39B4D5E2D}">
      <dgm:prSet/>
      <dgm:spPr/>
      <dgm:t>
        <a:bodyPr/>
        <a:lstStyle/>
        <a:p>
          <a:endParaRPr lang="en-US" sz="1800"/>
        </a:p>
      </dgm:t>
    </dgm:pt>
    <dgm:pt modelId="{E317E1CC-6910-4EF9-84F1-8705C2C4E53B}" type="sibTrans" cxnId="{CC774502-8646-4AC6-A4F9-FDF39B4D5E2D}">
      <dgm:prSet/>
      <dgm:spPr/>
      <dgm:t>
        <a:bodyPr/>
        <a:lstStyle/>
        <a:p>
          <a:endParaRPr lang="en-US" sz="1800"/>
        </a:p>
      </dgm:t>
    </dgm:pt>
    <dgm:pt modelId="{4F35D80B-E9C1-42B6-9FDA-0779BC0B81E6}">
      <dgm:prSet custT="1"/>
      <dgm:spPr/>
      <dgm:t>
        <a:bodyPr/>
        <a:lstStyle/>
        <a:p>
          <a:r>
            <a:rPr lang="en-US" sz="1800" dirty="0" smtClean="0"/>
            <a:t>Individual units of source code are tested.</a:t>
          </a:r>
          <a:endParaRPr lang="en-US" sz="1800" dirty="0"/>
        </a:p>
      </dgm:t>
    </dgm:pt>
    <dgm:pt modelId="{EFCD9CBA-5686-445D-87A5-9291CD54111E}" type="parTrans" cxnId="{5B5EF107-D8E5-42A9-9C9A-3585A9EA8472}">
      <dgm:prSet/>
      <dgm:spPr/>
      <dgm:t>
        <a:bodyPr/>
        <a:lstStyle/>
        <a:p>
          <a:endParaRPr lang="en-US" sz="1800"/>
        </a:p>
      </dgm:t>
    </dgm:pt>
    <dgm:pt modelId="{9A7BA26F-342E-446B-B094-5E89A6F8083D}" type="sibTrans" cxnId="{5B5EF107-D8E5-42A9-9C9A-3585A9EA8472}">
      <dgm:prSet/>
      <dgm:spPr/>
      <dgm:t>
        <a:bodyPr/>
        <a:lstStyle/>
        <a:p>
          <a:endParaRPr lang="en-US" sz="1800"/>
        </a:p>
      </dgm:t>
    </dgm:pt>
    <dgm:pt modelId="{F54A1293-4165-4F35-947F-83A699FF6A2A}">
      <dgm:prSet custT="1"/>
      <dgm:spPr/>
      <dgm:t>
        <a:bodyPr/>
        <a:lstStyle/>
        <a:p>
          <a:r>
            <a:rPr lang="en-US" sz="1800" dirty="0" smtClean="0"/>
            <a:t>Performed by test team.</a:t>
          </a:r>
          <a:endParaRPr lang="en-US" sz="1800" dirty="0"/>
        </a:p>
      </dgm:t>
    </dgm:pt>
    <dgm:pt modelId="{306A649A-3F92-4D9C-9E47-880A3467C203}" type="parTrans" cxnId="{A784DB1D-EBCE-4E20-ACC0-731D6081AE8B}">
      <dgm:prSet/>
      <dgm:spPr/>
      <dgm:t>
        <a:bodyPr/>
        <a:lstStyle/>
        <a:p>
          <a:endParaRPr lang="en-US" sz="1800"/>
        </a:p>
      </dgm:t>
    </dgm:pt>
    <dgm:pt modelId="{8B8DC257-3D15-4F1B-A01C-F128B2CC2EB1}" type="sibTrans" cxnId="{A784DB1D-EBCE-4E20-ACC0-731D6081AE8B}">
      <dgm:prSet/>
      <dgm:spPr/>
      <dgm:t>
        <a:bodyPr/>
        <a:lstStyle/>
        <a:p>
          <a:endParaRPr lang="en-US" sz="1800"/>
        </a:p>
      </dgm:t>
    </dgm:pt>
    <dgm:pt modelId="{379EF75A-0808-4908-A2D8-5F3DAF893A16}">
      <dgm:prSet custT="1"/>
      <dgm:spPr/>
      <dgm:t>
        <a:bodyPr/>
        <a:lstStyle/>
        <a:p>
          <a:r>
            <a:rPr lang="en-US" sz="1800" dirty="0" smtClean="0"/>
            <a:t>The separate modules will be tested.</a:t>
          </a:r>
          <a:endParaRPr lang="en-US" sz="1800" dirty="0"/>
        </a:p>
      </dgm:t>
    </dgm:pt>
    <dgm:pt modelId="{07443D21-2244-4F40-B513-AC5023B424BE}" type="parTrans" cxnId="{5FCAB967-FCAD-4FEE-83FA-DC8ACE090237}">
      <dgm:prSet/>
      <dgm:spPr/>
      <dgm:t>
        <a:bodyPr/>
        <a:lstStyle/>
        <a:p>
          <a:endParaRPr lang="en-US" sz="1800"/>
        </a:p>
      </dgm:t>
    </dgm:pt>
    <dgm:pt modelId="{EA9460D8-30CF-4D84-B3B1-5327BADE8A4F}" type="sibTrans" cxnId="{5FCAB967-FCAD-4FEE-83FA-DC8ACE090237}">
      <dgm:prSet/>
      <dgm:spPr/>
      <dgm:t>
        <a:bodyPr/>
        <a:lstStyle/>
        <a:p>
          <a:endParaRPr lang="en-US" sz="1800"/>
        </a:p>
      </dgm:t>
    </dgm:pt>
    <dgm:pt modelId="{25902C17-0B6E-4244-B2CD-3CF63E3F9E24}">
      <dgm:prSet custT="1"/>
      <dgm:spPr/>
      <dgm:t>
        <a:bodyPr/>
        <a:lstStyle/>
        <a:p>
          <a:r>
            <a:rPr lang="en-US" sz="1800" dirty="0" smtClean="0"/>
            <a:t>Performed by all team members.</a:t>
          </a:r>
          <a:endParaRPr lang="en-US" sz="1800" dirty="0"/>
        </a:p>
      </dgm:t>
    </dgm:pt>
    <dgm:pt modelId="{F0FD23D1-67E0-4EC5-BD87-65627FA8720D}" type="parTrans" cxnId="{B946B48A-90A6-454D-B719-C9B5D72DD31C}">
      <dgm:prSet/>
      <dgm:spPr/>
      <dgm:t>
        <a:bodyPr/>
        <a:lstStyle/>
        <a:p>
          <a:endParaRPr lang="en-US" sz="1800"/>
        </a:p>
      </dgm:t>
    </dgm:pt>
    <dgm:pt modelId="{7A5F9C33-C9EE-4AC3-B376-1384071F3969}" type="sibTrans" cxnId="{B946B48A-90A6-454D-B719-C9B5D72DD31C}">
      <dgm:prSet/>
      <dgm:spPr/>
      <dgm:t>
        <a:bodyPr/>
        <a:lstStyle/>
        <a:p>
          <a:endParaRPr lang="en-US" sz="1800"/>
        </a:p>
      </dgm:t>
    </dgm:pt>
    <dgm:pt modelId="{B089BFD6-56B9-4075-92B8-2CCBBD4B8216}">
      <dgm:prSet custT="1"/>
      <dgm:spPr/>
      <dgm:t>
        <a:bodyPr/>
        <a:lstStyle/>
        <a:p>
          <a:r>
            <a:rPr lang="en-US" sz="1800" dirty="0" smtClean="0"/>
            <a:t>Checking if the integrated product meets the specified requirements</a:t>
          </a:r>
          <a:endParaRPr lang="en-US" sz="1800" dirty="0"/>
        </a:p>
      </dgm:t>
    </dgm:pt>
    <dgm:pt modelId="{38C5EACF-572F-4A6D-A766-E2CE41D5B4CB}" type="parTrans" cxnId="{75F7B730-25FA-4AAC-85A7-14F334BBBB70}">
      <dgm:prSet/>
      <dgm:spPr/>
      <dgm:t>
        <a:bodyPr/>
        <a:lstStyle/>
        <a:p>
          <a:endParaRPr lang="en-US" sz="1800"/>
        </a:p>
      </dgm:t>
    </dgm:pt>
    <dgm:pt modelId="{27A36212-58A4-4C38-AEDA-43F01D839F64}" type="sibTrans" cxnId="{75F7B730-25FA-4AAC-85A7-14F334BBBB70}">
      <dgm:prSet/>
      <dgm:spPr/>
      <dgm:t>
        <a:bodyPr/>
        <a:lstStyle/>
        <a:p>
          <a:endParaRPr lang="en-US" sz="1800"/>
        </a:p>
      </dgm:t>
    </dgm:pt>
    <dgm:pt modelId="{7F0B376C-823E-4414-A842-EA84A7E60362}">
      <dgm:prSet custT="1"/>
      <dgm:spPr/>
      <dgm:t>
        <a:bodyPr/>
        <a:lstStyle/>
        <a:p>
          <a:r>
            <a:rPr lang="en-US" sz="2000" b="1" dirty="0" smtClean="0"/>
            <a:t>Acceptance test</a:t>
          </a:r>
          <a:endParaRPr lang="en-US" sz="2000" b="1" dirty="0"/>
        </a:p>
      </dgm:t>
    </dgm:pt>
    <dgm:pt modelId="{C7843CA4-BC30-40E5-9604-496413794DBD}" type="parTrans" cxnId="{0FFFDA96-9360-4BA1-B6FC-078557865914}">
      <dgm:prSet/>
      <dgm:spPr/>
      <dgm:t>
        <a:bodyPr/>
        <a:lstStyle/>
        <a:p>
          <a:endParaRPr lang="en-US" sz="1800"/>
        </a:p>
      </dgm:t>
    </dgm:pt>
    <dgm:pt modelId="{69DEC3DC-69CD-4CAA-9423-4D7B4AAB4712}" type="sibTrans" cxnId="{0FFFDA96-9360-4BA1-B6FC-078557865914}">
      <dgm:prSet/>
      <dgm:spPr/>
      <dgm:t>
        <a:bodyPr/>
        <a:lstStyle/>
        <a:p>
          <a:endParaRPr lang="en-US" sz="1800"/>
        </a:p>
      </dgm:t>
    </dgm:pt>
    <dgm:pt modelId="{02D59254-E8D2-46C9-A459-0805A7B3E404}">
      <dgm:prSet custT="1"/>
      <dgm:spPr/>
      <dgm:t>
        <a:bodyPr/>
        <a:lstStyle/>
        <a:p>
          <a:r>
            <a:rPr lang="en-US" sz="1800" dirty="0" smtClean="0"/>
            <a:t>Performed by Admission staffs.</a:t>
          </a:r>
          <a:endParaRPr lang="en-US" sz="1800" dirty="0"/>
        </a:p>
      </dgm:t>
    </dgm:pt>
    <dgm:pt modelId="{FEFC50B9-21F2-479A-AF4C-A70D15352664}" type="parTrans" cxnId="{6AEE4CF7-A3A0-400C-9B81-7755C2D34D16}">
      <dgm:prSet/>
      <dgm:spPr/>
      <dgm:t>
        <a:bodyPr/>
        <a:lstStyle/>
        <a:p>
          <a:endParaRPr lang="en-US" sz="1800"/>
        </a:p>
      </dgm:t>
    </dgm:pt>
    <dgm:pt modelId="{B25DE78F-924C-4CDF-A207-087DD4068FBA}" type="sibTrans" cxnId="{6AEE4CF7-A3A0-400C-9B81-7755C2D34D16}">
      <dgm:prSet/>
      <dgm:spPr/>
      <dgm:t>
        <a:bodyPr/>
        <a:lstStyle/>
        <a:p>
          <a:endParaRPr lang="en-US" sz="1800"/>
        </a:p>
      </dgm:t>
    </dgm:pt>
    <dgm:pt modelId="{ABC7C17C-DFA4-48A2-BE2A-CA13204F08D3}">
      <dgm:prSet custT="1"/>
      <dgm:spPr/>
      <dgm:t>
        <a:bodyPr/>
        <a:lstStyle/>
        <a:p>
          <a:r>
            <a:rPr lang="en-US" sz="1800" dirty="0" smtClean="0"/>
            <a:t>Determine whether a system meet all the requirements</a:t>
          </a:r>
          <a:endParaRPr lang="en-US" sz="1800" dirty="0"/>
        </a:p>
      </dgm:t>
    </dgm:pt>
    <dgm:pt modelId="{5BB07F8C-A51C-4EB3-838F-E8FC5A318FF1}" type="parTrans" cxnId="{DD0976D7-B816-4648-A8A5-74284BADCA70}">
      <dgm:prSet/>
      <dgm:spPr/>
      <dgm:t>
        <a:bodyPr/>
        <a:lstStyle/>
        <a:p>
          <a:endParaRPr lang="en-US" sz="1800"/>
        </a:p>
      </dgm:t>
    </dgm:pt>
    <dgm:pt modelId="{03548FD2-ACA5-4256-97A7-B93A36FD52E1}" type="sibTrans" cxnId="{DD0976D7-B816-4648-A8A5-74284BADCA70}">
      <dgm:prSet/>
      <dgm:spPr/>
      <dgm:t>
        <a:bodyPr/>
        <a:lstStyle/>
        <a:p>
          <a:endParaRPr lang="en-US" sz="1800"/>
        </a:p>
      </dgm:t>
    </dgm:pt>
    <dgm:pt modelId="{10EDDCEF-8B47-49A7-BA16-928E5905EF1A}" type="pres">
      <dgm:prSet presAssocID="{E85CD43F-4992-4A08-A363-6578B14A43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B8B28-18F9-461E-B827-E99486B4C607}" type="pres">
      <dgm:prSet presAssocID="{205107E7-C208-4404-B485-DA1041DB8F93}" presName="parentLin" presStyleCnt="0"/>
      <dgm:spPr/>
    </dgm:pt>
    <dgm:pt modelId="{5EABB19D-62B8-4910-8EC3-EEF2ADED6EF0}" type="pres">
      <dgm:prSet presAssocID="{205107E7-C208-4404-B485-DA1041DB8F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C707EE3-F42F-4BD0-BA05-152FBD48646F}" type="pres">
      <dgm:prSet presAssocID="{205107E7-C208-4404-B485-DA1041DB8F9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4302D-3E87-4355-B84C-BDF1692FA483}" type="pres">
      <dgm:prSet presAssocID="{205107E7-C208-4404-B485-DA1041DB8F93}" presName="negativeSpace" presStyleCnt="0"/>
      <dgm:spPr/>
    </dgm:pt>
    <dgm:pt modelId="{25563496-0293-4C7B-B9A5-03CA5BE420BE}" type="pres">
      <dgm:prSet presAssocID="{205107E7-C208-4404-B485-DA1041DB8F9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9495A-0229-4FE5-A89A-FD2142DC0499}" type="pres">
      <dgm:prSet presAssocID="{CCB31190-F587-46B2-A278-409167BEF7A1}" presName="spaceBetweenRectangles" presStyleCnt="0"/>
      <dgm:spPr/>
    </dgm:pt>
    <dgm:pt modelId="{A565179F-79F6-419D-96B0-F2CF482C4B07}" type="pres">
      <dgm:prSet presAssocID="{E46B601D-0324-44CF-9BB7-786AD2DC80B3}" presName="parentLin" presStyleCnt="0"/>
      <dgm:spPr/>
    </dgm:pt>
    <dgm:pt modelId="{937434FD-D4BF-4818-AF16-AAF9571B5E5F}" type="pres">
      <dgm:prSet presAssocID="{E46B601D-0324-44CF-9BB7-786AD2DC80B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88E4F4A-0698-4B84-86D0-251F77C05888}" type="pres">
      <dgm:prSet presAssocID="{E46B601D-0324-44CF-9BB7-786AD2DC80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0C317-C3C9-47F9-85FF-14F715007232}" type="pres">
      <dgm:prSet presAssocID="{E46B601D-0324-44CF-9BB7-786AD2DC80B3}" presName="negativeSpace" presStyleCnt="0"/>
      <dgm:spPr/>
    </dgm:pt>
    <dgm:pt modelId="{2660BE22-7C4A-464F-BC9A-8D331AD991D9}" type="pres">
      <dgm:prSet presAssocID="{E46B601D-0324-44CF-9BB7-786AD2DC80B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88D58-F0A2-4962-950D-1DBBF737C831}" type="pres">
      <dgm:prSet presAssocID="{F2A1CC63-6928-45B8-A446-A50D40F4DFC6}" presName="spaceBetweenRectangles" presStyleCnt="0"/>
      <dgm:spPr/>
    </dgm:pt>
    <dgm:pt modelId="{8AA0A65D-DB07-416D-8C7F-FD8E1B45DF1D}" type="pres">
      <dgm:prSet presAssocID="{99E0F45C-5B84-4D13-9336-105AE0E84DC8}" presName="parentLin" presStyleCnt="0"/>
      <dgm:spPr/>
    </dgm:pt>
    <dgm:pt modelId="{E86242CE-C4F4-4094-B9A8-3D01C3A0D483}" type="pres">
      <dgm:prSet presAssocID="{99E0F45C-5B84-4D13-9336-105AE0E84DC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75E9D31-DFCD-4305-AE7B-4D53F09D923B}" type="pres">
      <dgm:prSet presAssocID="{99E0F45C-5B84-4D13-9336-105AE0E84D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D7319-538E-49C2-BE67-7BAAD52E51BC}" type="pres">
      <dgm:prSet presAssocID="{99E0F45C-5B84-4D13-9336-105AE0E84DC8}" presName="negativeSpace" presStyleCnt="0"/>
      <dgm:spPr/>
    </dgm:pt>
    <dgm:pt modelId="{16F97418-49C8-4011-BC1F-95B4F613B17C}" type="pres">
      <dgm:prSet presAssocID="{99E0F45C-5B84-4D13-9336-105AE0E84DC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42ACC-5FF3-49B0-B1EF-BC77197B4163}" type="pres">
      <dgm:prSet presAssocID="{B7F368AF-AE97-48BA-AFBA-95234A0CC706}" presName="spaceBetweenRectangles" presStyleCnt="0"/>
      <dgm:spPr/>
    </dgm:pt>
    <dgm:pt modelId="{93ECECA1-AEE2-4AD0-BEE2-BD42D7EA7F99}" type="pres">
      <dgm:prSet presAssocID="{7F0B376C-823E-4414-A842-EA84A7E60362}" presName="parentLin" presStyleCnt="0"/>
      <dgm:spPr/>
    </dgm:pt>
    <dgm:pt modelId="{F764CF8C-88D1-452C-92CB-32E0E5EB1768}" type="pres">
      <dgm:prSet presAssocID="{7F0B376C-823E-4414-A842-EA84A7E6036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5024E81-8CED-4076-8948-A9BA05786CE2}" type="pres">
      <dgm:prSet presAssocID="{7F0B376C-823E-4414-A842-EA84A7E603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2FAF5-B6C6-4E17-AFF1-09F8BF9B64E5}" type="pres">
      <dgm:prSet presAssocID="{7F0B376C-823E-4414-A842-EA84A7E60362}" presName="negativeSpace" presStyleCnt="0"/>
      <dgm:spPr/>
    </dgm:pt>
    <dgm:pt modelId="{8654763F-3D52-43C3-950C-662D4E975A9D}" type="pres">
      <dgm:prSet presAssocID="{7F0B376C-823E-4414-A842-EA84A7E6036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FFF374-CC6C-4F34-A302-E1D5C42B5E93}" type="presOf" srcId="{99E0F45C-5B84-4D13-9336-105AE0E84DC8}" destId="{E86242CE-C4F4-4094-B9A8-3D01C3A0D483}" srcOrd="0" destOrd="0" presId="urn:microsoft.com/office/officeart/2005/8/layout/list1"/>
    <dgm:cxn modelId="{5B5EF107-D8E5-42A9-9C9A-3585A9EA8472}" srcId="{205107E7-C208-4404-B485-DA1041DB8F93}" destId="{4F35D80B-E9C1-42B6-9FDA-0779BC0B81E6}" srcOrd="1" destOrd="0" parTransId="{EFCD9CBA-5686-445D-87A5-9291CD54111E}" sibTransId="{9A7BA26F-342E-446B-B094-5E89A6F8083D}"/>
    <dgm:cxn modelId="{FF3DA975-3B5D-46AE-9033-145C25F5A63F}" type="presOf" srcId="{E85CD43F-4992-4A08-A363-6578B14A43C9}" destId="{10EDDCEF-8B47-49A7-BA16-928E5905EF1A}" srcOrd="0" destOrd="0" presId="urn:microsoft.com/office/officeart/2005/8/layout/list1"/>
    <dgm:cxn modelId="{6D30A57C-F1F6-4460-B0A7-06ACD5CE9DF9}" type="presOf" srcId="{02D59254-E8D2-46C9-A459-0805A7B3E404}" destId="{8654763F-3D52-43C3-950C-662D4E975A9D}" srcOrd="0" destOrd="0" presId="urn:microsoft.com/office/officeart/2005/8/layout/list1"/>
    <dgm:cxn modelId="{9D026A59-26DD-448A-9BA7-DAEC27E1709D}" type="presOf" srcId="{7F0B376C-823E-4414-A842-EA84A7E60362}" destId="{C5024E81-8CED-4076-8948-A9BA05786CE2}" srcOrd="1" destOrd="0" presId="urn:microsoft.com/office/officeart/2005/8/layout/list1"/>
    <dgm:cxn modelId="{4C9D2BF0-0D0E-4FFC-8302-C556AE9976D7}" type="presOf" srcId="{E46B601D-0324-44CF-9BB7-786AD2DC80B3}" destId="{F88E4F4A-0698-4B84-86D0-251F77C05888}" srcOrd="1" destOrd="0" presId="urn:microsoft.com/office/officeart/2005/8/layout/list1"/>
    <dgm:cxn modelId="{7EC74959-EFF1-4617-AE4D-7FA98A1CB2AD}" type="presOf" srcId="{F54A1293-4165-4F35-947F-83A699FF6A2A}" destId="{2660BE22-7C4A-464F-BC9A-8D331AD991D9}" srcOrd="0" destOrd="0" presId="urn:microsoft.com/office/officeart/2005/8/layout/list1"/>
    <dgm:cxn modelId="{0FFFDA96-9360-4BA1-B6FC-078557865914}" srcId="{E85CD43F-4992-4A08-A363-6578B14A43C9}" destId="{7F0B376C-823E-4414-A842-EA84A7E60362}" srcOrd="3" destOrd="0" parTransId="{C7843CA4-BC30-40E5-9604-496413794DBD}" sibTransId="{69DEC3DC-69CD-4CAA-9423-4D7B4AAB4712}"/>
    <dgm:cxn modelId="{CC774502-8646-4AC6-A4F9-FDF39B4D5E2D}" srcId="{205107E7-C208-4404-B485-DA1041DB8F93}" destId="{F0630D98-9ACD-4BA7-8B4C-8C2D60873ABF}" srcOrd="0" destOrd="0" parTransId="{DFEFCEA9-4E2D-481B-9EC8-589DA09E3107}" sibTransId="{E317E1CC-6910-4EF9-84F1-8705C2C4E53B}"/>
    <dgm:cxn modelId="{EFF23180-4747-43C8-8315-92420ACA8449}" type="presOf" srcId="{B089BFD6-56B9-4075-92B8-2CCBBD4B8216}" destId="{16F97418-49C8-4011-BC1F-95B4F613B17C}" srcOrd="0" destOrd="1" presId="urn:microsoft.com/office/officeart/2005/8/layout/list1"/>
    <dgm:cxn modelId="{5FCAB967-FCAD-4FEE-83FA-DC8ACE090237}" srcId="{E46B601D-0324-44CF-9BB7-786AD2DC80B3}" destId="{379EF75A-0808-4908-A2D8-5F3DAF893A16}" srcOrd="1" destOrd="0" parTransId="{07443D21-2244-4F40-B513-AC5023B424BE}" sibTransId="{EA9460D8-30CF-4D84-B3B1-5327BADE8A4F}"/>
    <dgm:cxn modelId="{8BB2C54F-9A84-4D3A-8628-C29F0F154027}" type="presOf" srcId="{205107E7-C208-4404-B485-DA1041DB8F93}" destId="{5EABB19D-62B8-4910-8EC3-EEF2ADED6EF0}" srcOrd="0" destOrd="0" presId="urn:microsoft.com/office/officeart/2005/8/layout/list1"/>
    <dgm:cxn modelId="{6AEE4CF7-A3A0-400C-9B81-7755C2D34D16}" srcId="{7F0B376C-823E-4414-A842-EA84A7E60362}" destId="{02D59254-E8D2-46C9-A459-0805A7B3E404}" srcOrd="0" destOrd="0" parTransId="{FEFC50B9-21F2-479A-AF4C-A70D15352664}" sibTransId="{B25DE78F-924C-4CDF-A207-087DD4068FBA}"/>
    <dgm:cxn modelId="{66B0A8DF-213F-4A81-8F9B-19969A565E8C}" type="presOf" srcId="{7F0B376C-823E-4414-A842-EA84A7E60362}" destId="{F764CF8C-88D1-452C-92CB-32E0E5EB1768}" srcOrd="0" destOrd="0" presId="urn:microsoft.com/office/officeart/2005/8/layout/list1"/>
    <dgm:cxn modelId="{579C0F44-0391-4093-A67F-7020FE86DBF0}" srcId="{E85CD43F-4992-4A08-A363-6578B14A43C9}" destId="{E46B601D-0324-44CF-9BB7-786AD2DC80B3}" srcOrd="1" destOrd="0" parTransId="{321027C6-0D69-43C2-8937-D542B66FC552}" sibTransId="{F2A1CC63-6928-45B8-A446-A50D40F4DFC6}"/>
    <dgm:cxn modelId="{CD486B57-81D7-423C-B6BA-2C658ED554F5}" type="presOf" srcId="{F0630D98-9ACD-4BA7-8B4C-8C2D60873ABF}" destId="{25563496-0293-4C7B-B9A5-03CA5BE420BE}" srcOrd="0" destOrd="0" presId="urn:microsoft.com/office/officeart/2005/8/layout/list1"/>
    <dgm:cxn modelId="{0A3A7AB0-CE29-4F0E-87F3-4EDA1351B277}" srcId="{E85CD43F-4992-4A08-A363-6578B14A43C9}" destId="{99E0F45C-5B84-4D13-9336-105AE0E84DC8}" srcOrd="2" destOrd="0" parTransId="{AB5FA5A9-36A4-44DE-937E-2A94E95E4C93}" sibTransId="{B7F368AF-AE97-48BA-AFBA-95234A0CC706}"/>
    <dgm:cxn modelId="{EB492A73-467E-4F9A-82E4-FE7D1CFD106C}" type="presOf" srcId="{ABC7C17C-DFA4-48A2-BE2A-CA13204F08D3}" destId="{8654763F-3D52-43C3-950C-662D4E975A9D}" srcOrd="0" destOrd="1" presId="urn:microsoft.com/office/officeart/2005/8/layout/list1"/>
    <dgm:cxn modelId="{0AFF168D-844C-4264-903A-AA3EE10E0D1D}" type="presOf" srcId="{99E0F45C-5B84-4D13-9336-105AE0E84DC8}" destId="{E75E9D31-DFCD-4305-AE7B-4D53F09D923B}" srcOrd="1" destOrd="0" presId="urn:microsoft.com/office/officeart/2005/8/layout/list1"/>
    <dgm:cxn modelId="{B946B48A-90A6-454D-B719-C9B5D72DD31C}" srcId="{99E0F45C-5B84-4D13-9336-105AE0E84DC8}" destId="{25902C17-0B6E-4244-B2CD-3CF63E3F9E24}" srcOrd="0" destOrd="0" parTransId="{F0FD23D1-67E0-4EC5-BD87-65627FA8720D}" sibTransId="{7A5F9C33-C9EE-4AC3-B376-1384071F3969}"/>
    <dgm:cxn modelId="{A784DB1D-EBCE-4E20-ACC0-731D6081AE8B}" srcId="{E46B601D-0324-44CF-9BB7-786AD2DC80B3}" destId="{F54A1293-4165-4F35-947F-83A699FF6A2A}" srcOrd="0" destOrd="0" parTransId="{306A649A-3F92-4D9C-9E47-880A3467C203}" sibTransId="{8B8DC257-3D15-4F1B-A01C-F128B2CC2EB1}"/>
    <dgm:cxn modelId="{455CA2BB-1BA8-48D0-8133-6FC70A261A40}" type="presOf" srcId="{205107E7-C208-4404-B485-DA1041DB8F93}" destId="{2C707EE3-F42F-4BD0-BA05-152FBD48646F}" srcOrd="1" destOrd="0" presId="urn:microsoft.com/office/officeart/2005/8/layout/list1"/>
    <dgm:cxn modelId="{DD0976D7-B816-4648-A8A5-74284BADCA70}" srcId="{7F0B376C-823E-4414-A842-EA84A7E60362}" destId="{ABC7C17C-DFA4-48A2-BE2A-CA13204F08D3}" srcOrd="1" destOrd="0" parTransId="{5BB07F8C-A51C-4EB3-838F-E8FC5A318FF1}" sibTransId="{03548FD2-ACA5-4256-97A7-B93A36FD52E1}"/>
    <dgm:cxn modelId="{674FBE2B-7BD5-4619-AE28-C31704E446FE}" type="presOf" srcId="{25902C17-0B6E-4244-B2CD-3CF63E3F9E24}" destId="{16F97418-49C8-4011-BC1F-95B4F613B17C}" srcOrd="0" destOrd="0" presId="urn:microsoft.com/office/officeart/2005/8/layout/list1"/>
    <dgm:cxn modelId="{75F7B730-25FA-4AAC-85A7-14F334BBBB70}" srcId="{99E0F45C-5B84-4D13-9336-105AE0E84DC8}" destId="{B089BFD6-56B9-4075-92B8-2CCBBD4B8216}" srcOrd="1" destOrd="0" parTransId="{38C5EACF-572F-4A6D-A766-E2CE41D5B4CB}" sibTransId="{27A36212-58A4-4C38-AEDA-43F01D839F64}"/>
    <dgm:cxn modelId="{0D7AFC9B-8265-48A3-B344-423BCDBB4B36}" type="presOf" srcId="{E46B601D-0324-44CF-9BB7-786AD2DC80B3}" destId="{937434FD-D4BF-4818-AF16-AAF9571B5E5F}" srcOrd="0" destOrd="0" presId="urn:microsoft.com/office/officeart/2005/8/layout/list1"/>
    <dgm:cxn modelId="{A7927164-A5C1-4FAA-A212-9A39C11196F3}" type="presOf" srcId="{4F35D80B-E9C1-42B6-9FDA-0779BC0B81E6}" destId="{25563496-0293-4C7B-B9A5-03CA5BE420BE}" srcOrd="0" destOrd="1" presId="urn:microsoft.com/office/officeart/2005/8/layout/list1"/>
    <dgm:cxn modelId="{116CCF58-C309-4F9E-AFE2-2E134BAFC1B3}" srcId="{E85CD43F-4992-4A08-A363-6578B14A43C9}" destId="{205107E7-C208-4404-B485-DA1041DB8F93}" srcOrd="0" destOrd="0" parTransId="{C2B285C5-BB83-48E0-967E-62ABCA84D372}" sibTransId="{CCB31190-F587-46B2-A278-409167BEF7A1}"/>
    <dgm:cxn modelId="{DEDBE397-5D57-4015-BCEC-B189894D7878}" type="presOf" srcId="{379EF75A-0808-4908-A2D8-5F3DAF893A16}" destId="{2660BE22-7C4A-464F-BC9A-8D331AD991D9}" srcOrd="0" destOrd="1" presId="urn:microsoft.com/office/officeart/2005/8/layout/list1"/>
    <dgm:cxn modelId="{7EBB7CAD-AD16-47A0-8111-7D43FD98136A}" type="presParOf" srcId="{10EDDCEF-8B47-49A7-BA16-928E5905EF1A}" destId="{CA3B8B28-18F9-461E-B827-E99486B4C607}" srcOrd="0" destOrd="0" presId="urn:microsoft.com/office/officeart/2005/8/layout/list1"/>
    <dgm:cxn modelId="{43FE6D47-58AA-4F0E-8FB9-730321C125D3}" type="presParOf" srcId="{CA3B8B28-18F9-461E-B827-E99486B4C607}" destId="{5EABB19D-62B8-4910-8EC3-EEF2ADED6EF0}" srcOrd="0" destOrd="0" presId="urn:microsoft.com/office/officeart/2005/8/layout/list1"/>
    <dgm:cxn modelId="{28ABFA18-8E79-46EB-AF13-B44DB1C575C0}" type="presParOf" srcId="{CA3B8B28-18F9-461E-B827-E99486B4C607}" destId="{2C707EE3-F42F-4BD0-BA05-152FBD48646F}" srcOrd="1" destOrd="0" presId="urn:microsoft.com/office/officeart/2005/8/layout/list1"/>
    <dgm:cxn modelId="{A6EEA868-330E-4369-B96A-16875084EBB1}" type="presParOf" srcId="{10EDDCEF-8B47-49A7-BA16-928E5905EF1A}" destId="{8B54302D-3E87-4355-B84C-BDF1692FA483}" srcOrd="1" destOrd="0" presId="urn:microsoft.com/office/officeart/2005/8/layout/list1"/>
    <dgm:cxn modelId="{CB1CE276-6FDA-4418-87DA-DB69879F8771}" type="presParOf" srcId="{10EDDCEF-8B47-49A7-BA16-928E5905EF1A}" destId="{25563496-0293-4C7B-B9A5-03CA5BE420BE}" srcOrd="2" destOrd="0" presId="urn:microsoft.com/office/officeart/2005/8/layout/list1"/>
    <dgm:cxn modelId="{72AB0C1D-D492-46BB-BCD7-2C50097761AE}" type="presParOf" srcId="{10EDDCEF-8B47-49A7-BA16-928E5905EF1A}" destId="{92B9495A-0229-4FE5-A89A-FD2142DC0499}" srcOrd="3" destOrd="0" presId="urn:microsoft.com/office/officeart/2005/8/layout/list1"/>
    <dgm:cxn modelId="{A59C0E74-A045-491A-9AFF-6BF55A55487B}" type="presParOf" srcId="{10EDDCEF-8B47-49A7-BA16-928E5905EF1A}" destId="{A565179F-79F6-419D-96B0-F2CF482C4B07}" srcOrd="4" destOrd="0" presId="urn:microsoft.com/office/officeart/2005/8/layout/list1"/>
    <dgm:cxn modelId="{94B73814-2592-4F7E-883C-F17EDC7D9A02}" type="presParOf" srcId="{A565179F-79F6-419D-96B0-F2CF482C4B07}" destId="{937434FD-D4BF-4818-AF16-AAF9571B5E5F}" srcOrd="0" destOrd="0" presId="urn:microsoft.com/office/officeart/2005/8/layout/list1"/>
    <dgm:cxn modelId="{C1BD745A-73B4-4C89-8A0C-28B3869CA550}" type="presParOf" srcId="{A565179F-79F6-419D-96B0-F2CF482C4B07}" destId="{F88E4F4A-0698-4B84-86D0-251F77C05888}" srcOrd="1" destOrd="0" presId="urn:microsoft.com/office/officeart/2005/8/layout/list1"/>
    <dgm:cxn modelId="{ADCADB96-B2B2-486F-ABE4-660E4A7D2961}" type="presParOf" srcId="{10EDDCEF-8B47-49A7-BA16-928E5905EF1A}" destId="{FF40C317-C3C9-47F9-85FF-14F715007232}" srcOrd="5" destOrd="0" presId="urn:microsoft.com/office/officeart/2005/8/layout/list1"/>
    <dgm:cxn modelId="{313CACA4-0CE1-4313-AEED-6AA33C05248C}" type="presParOf" srcId="{10EDDCEF-8B47-49A7-BA16-928E5905EF1A}" destId="{2660BE22-7C4A-464F-BC9A-8D331AD991D9}" srcOrd="6" destOrd="0" presId="urn:microsoft.com/office/officeart/2005/8/layout/list1"/>
    <dgm:cxn modelId="{CF1E8335-FE2D-45B8-BB37-F064DD1F001C}" type="presParOf" srcId="{10EDDCEF-8B47-49A7-BA16-928E5905EF1A}" destId="{87F88D58-F0A2-4962-950D-1DBBF737C831}" srcOrd="7" destOrd="0" presId="urn:microsoft.com/office/officeart/2005/8/layout/list1"/>
    <dgm:cxn modelId="{BDA46D62-D10D-4340-9702-12DD841B1E9E}" type="presParOf" srcId="{10EDDCEF-8B47-49A7-BA16-928E5905EF1A}" destId="{8AA0A65D-DB07-416D-8C7F-FD8E1B45DF1D}" srcOrd="8" destOrd="0" presId="urn:microsoft.com/office/officeart/2005/8/layout/list1"/>
    <dgm:cxn modelId="{7E7DE968-DC04-4649-81CA-429718D9A3BD}" type="presParOf" srcId="{8AA0A65D-DB07-416D-8C7F-FD8E1B45DF1D}" destId="{E86242CE-C4F4-4094-B9A8-3D01C3A0D483}" srcOrd="0" destOrd="0" presId="urn:microsoft.com/office/officeart/2005/8/layout/list1"/>
    <dgm:cxn modelId="{0ADA2063-ABB7-42C9-944B-04A32B27492A}" type="presParOf" srcId="{8AA0A65D-DB07-416D-8C7F-FD8E1B45DF1D}" destId="{E75E9D31-DFCD-4305-AE7B-4D53F09D923B}" srcOrd="1" destOrd="0" presId="urn:microsoft.com/office/officeart/2005/8/layout/list1"/>
    <dgm:cxn modelId="{561234A0-8A2D-45C8-A13C-4A2D74EEC0ED}" type="presParOf" srcId="{10EDDCEF-8B47-49A7-BA16-928E5905EF1A}" destId="{1AED7319-538E-49C2-BE67-7BAAD52E51BC}" srcOrd="9" destOrd="0" presId="urn:microsoft.com/office/officeart/2005/8/layout/list1"/>
    <dgm:cxn modelId="{03FFAEDA-9576-4F1C-A8ED-BA830802783B}" type="presParOf" srcId="{10EDDCEF-8B47-49A7-BA16-928E5905EF1A}" destId="{16F97418-49C8-4011-BC1F-95B4F613B17C}" srcOrd="10" destOrd="0" presId="urn:microsoft.com/office/officeart/2005/8/layout/list1"/>
    <dgm:cxn modelId="{43D467D4-45EA-49B2-810F-C56D85B6494A}" type="presParOf" srcId="{10EDDCEF-8B47-49A7-BA16-928E5905EF1A}" destId="{6B242ACC-5FF3-49B0-B1EF-BC77197B4163}" srcOrd="11" destOrd="0" presId="urn:microsoft.com/office/officeart/2005/8/layout/list1"/>
    <dgm:cxn modelId="{658DF9DF-BE3D-4D62-9FAE-D3CB0B487E6D}" type="presParOf" srcId="{10EDDCEF-8B47-49A7-BA16-928E5905EF1A}" destId="{93ECECA1-AEE2-4AD0-BEE2-BD42D7EA7F99}" srcOrd="12" destOrd="0" presId="urn:microsoft.com/office/officeart/2005/8/layout/list1"/>
    <dgm:cxn modelId="{03F5F7AB-4C70-4DB4-847E-54421DD418C2}" type="presParOf" srcId="{93ECECA1-AEE2-4AD0-BEE2-BD42D7EA7F99}" destId="{F764CF8C-88D1-452C-92CB-32E0E5EB1768}" srcOrd="0" destOrd="0" presId="urn:microsoft.com/office/officeart/2005/8/layout/list1"/>
    <dgm:cxn modelId="{8E67D7A7-8669-4C87-A10A-157419AE25C2}" type="presParOf" srcId="{93ECECA1-AEE2-4AD0-BEE2-BD42D7EA7F99}" destId="{C5024E81-8CED-4076-8948-A9BA05786CE2}" srcOrd="1" destOrd="0" presId="urn:microsoft.com/office/officeart/2005/8/layout/list1"/>
    <dgm:cxn modelId="{C6D507E3-8619-4351-BB59-0C63CDD4EC86}" type="presParOf" srcId="{10EDDCEF-8B47-49A7-BA16-928E5905EF1A}" destId="{0382FAF5-B6C6-4E17-AFF1-09F8BF9B64E5}" srcOrd="13" destOrd="0" presId="urn:microsoft.com/office/officeart/2005/8/layout/list1"/>
    <dgm:cxn modelId="{D2486D97-C838-4738-B14C-760429C3420A}" type="presParOf" srcId="{10EDDCEF-8B47-49A7-BA16-928E5905EF1A}" destId="{8654763F-3D52-43C3-950C-662D4E975A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88D2EE-9E38-4B93-8687-84D14542C9CD}">
      <dsp:nvSpPr>
        <dsp:cNvPr id="0" name=""/>
        <dsp:cNvSpPr/>
      </dsp:nvSpPr>
      <dsp:spPr>
        <a:xfrm>
          <a:off x="-6027154" y="-922847"/>
          <a:ext cx="7179696" cy="7179696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2495F-6C03-4349-B730-09680BCCB059}">
      <dsp:nvSpPr>
        <dsp:cNvPr id="0" name=""/>
        <dsp:cNvSpPr/>
      </dsp:nvSpPr>
      <dsp:spPr>
        <a:xfrm>
          <a:off x="374180" y="242483"/>
          <a:ext cx="6097133" cy="484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77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Overview</a:t>
          </a:r>
          <a:endParaRPr lang="en-US" sz="25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180" y="242483"/>
        <a:ext cx="6097133" cy="484753"/>
      </dsp:txXfrm>
    </dsp:sp>
    <dsp:sp modelId="{31E771E7-2AB0-44C3-9DE1-57258B5566F4}">
      <dsp:nvSpPr>
        <dsp:cNvPr id="0" name=""/>
        <dsp:cNvSpPr/>
      </dsp:nvSpPr>
      <dsp:spPr>
        <a:xfrm>
          <a:off x="71208" y="181889"/>
          <a:ext cx="605942" cy="605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23C4676-C3CE-485B-994F-D8EDFAA56235}">
      <dsp:nvSpPr>
        <dsp:cNvPr id="0" name=""/>
        <dsp:cNvSpPr/>
      </dsp:nvSpPr>
      <dsp:spPr>
        <a:xfrm>
          <a:off x="813168" y="970041"/>
          <a:ext cx="5658144" cy="4847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77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Project managements</a:t>
          </a:r>
        </a:p>
      </dsp:txBody>
      <dsp:txXfrm>
        <a:off x="813168" y="970041"/>
        <a:ext cx="5658144" cy="484753"/>
      </dsp:txXfrm>
    </dsp:sp>
    <dsp:sp modelId="{D707F915-C5D8-4F53-8986-AFE2908D36E9}">
      <dsp:nvSpPr>
        <dsp:cNvPr id="0" name=""/>
        <dsp:cNvSpPr/>
      </dsp:nvSpPr>
      <dsp:spPr>
        <a:xfrm>
          <a:off x="510197" y="909447"/>
          <a:ext cx="605942" cy="605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7F7ABEF-609F-4795-A7E8-3A5EAD8DDC03}">
      <dsp:nvSpPr>
        <dsp:cNvPr id="0" name=""/>
        <dsp:cNvSpPr/>
      </dsp:nvSpPr>
      <dsp:spPr>
        <a:xfrm>
          <a:off x="1053731" y="1697065"/>
          <a:ext cx="5417581" cy="4847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77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Requirements</a:t>
          </a:r>
        </a:p>
      </dsp:txBody>
      <dsp:txXfrm>
        <a:off x="1053731" y="1697065"/>
        <a:ext cx="5417581" cy="484753"/>
      </dsp:txXfrm>
    </dsp:sp>
    <dsp:sp modelId="{3098B03A-3520-4FC1-9CE9-E373ED5843C5}">
      <dsp:nvSpPr>
        <dsp:cNvPr id="0" name=""/>
        <dsp:cNvSpPr/>
      </dsp:nvSpPr>
      <dsp:spPr>
        <a:xfrm>
          <a:off x="750760" y="1636471"/>
          <a:ext cx="605942" cy="605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1739A3-65F3-4FF6-BEB2-378A8B3E926C}">
      <dsp:nvSpPr>
        <dsp:cNvPr id="0" name=""/>
        <dsp:cNvSpPr/>
      </dsp:nvSpPr>
      <dsp:spPr>
        <a:xfrm>
          <a:off x="1130541" y="2424623"/>
          <a:ext cx="5340771" cy="4847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77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Design and implementation</a:t>
          </a:r>
          <a:endParaRPr lang="en-US" sz="2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30541" y="2424623"/>
        <a:ext cx="5340771" cy="484753"/>
      </dsp:txXfrm>
    </dsp:sp>
    <dsp:sp modelId="{4B9A65BB-DF6C-4E28-8B77-4581EBE2834F}">
      <dsp:nvSpPr>
        <dsp:cNvPr id="0" name=""/>
        <dsp:cNvSpPr/>
      </dsp:nvSpPr>
      <dsp:spPr>
        <a:xfrm>
          <a:off x="827570" y="2364028"/>
          <a:ext cx="605942" cy="605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7A49F81-7B27-41FF-B316-98A967E11D93}">
      <dsp:nvSpPr>
        <dsp:cNvPr id="0" name=""/>
        <dsp:cNvSpPr/>
      </dsp:nvSpPr>
      <dsp:spPr>
        <a:xfrm>
          <a:off x="1053731" y="3152180"/>
          <a:ext cx="5417581" cy="4847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77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Testing</a:t>
          </a:r>
        </a:p>
      </dsp:txBody>
      <dsp:txXfrm>
        <a:off x="1053731" y="3152180"/>
        <a:ext cx="5417581" cy="484753"/>
      </dsp:txXfrm>
    </dsp:sp>
    <dsp:sp modelId="{D9C216C8-5814-4211-80A7-0CA2F9F30007}">
      <dsp:nvSpPr>
        <dsp:cNvPr id="0" name=""/>
        <dsp:cNvSpPr/>
      </dsp:nvSpPr>
      <dsp:spPr>
        <a:xfrm>
          <a:off x="750760" y="3091586"/>
          <a:ext cx="605942" cy="605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6A4937-25C8-4474-89B8-59FC5F1FAD5A}">
      <dsp:nvSpPr>
        <dsp:cNvPr id="0" name=""/>
        <dsp:cNvSpPr/>
      </dsp:nvSpPr>
      <dsp:spPr>
        <a:xfrm>
          <a:off x="813168" y="3879204"/>
          <a:ext cx="5658144" cy="484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77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Lesson learn</a:t>
          </a:r>
        </a:p>
      </dsp:txBody>
      <dsp:txXfrm>
        <a:off x="813168" y="3879204"/>
        <a:ext cx="5658144" cy="484753"/>
      </dsp:txXfrm>
    </dsp:sp>
    <dsp:sp modelId="{E3F0DD39-913E-439B-9262-A7D9056F4F2B}">
      <dsp:nvSpPr>
        <dsp:cNvPr id="0" name=""/>
        <dsp:cNvSpPr/>
      </dsp:nvSpPr>
      <dsp:spPr>
        <a:xfrm>
          <a:off x="510197" y="3818610"/>
          <a:ext cx="605942" cy="605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742C63C-B426-4C50-BF97-AE4F86FD0E10}">
      <dsp:nvSpPr>
        <dsp:cNvPr id="0" name=""/>
        <dsp:cNvSpPr/>
      </dsp:nvSpPr>
      <dsp:spPr>
        <a:xfrm>
          <a:off x="374180" y="4606762"/>
          <a:ext cx="6097133" cy="4847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77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</a:t>
          </a:r>
          <a:endParaRPr lang="en-US" sz="2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74180" y="4606762"/>
        <a:ext cx="6097133" cy="484753"/>
      </dsp:txXfrm>
    </dsp:sp>
    <dsp:sp modelId="{46D21451-36F6-4D0C-8E54-A62EB44AEA68}">
      <dsp:nvSpPr>
        <dsp:cNvPr id="0" name=""/>
        <dsp:cNvSpPr/>
      </dsp:nvSpPr>
      <dsp:spPr>
        <a:xfrm>
          <a:off x="71208" y="4546168"/>
          <a:ext cx="605942" cy="605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F3EE69-3EAB-465E-9877-4D8D966A7FAC}">
      <dsp:nvSpPr>
        <dsp:cNvPr id="0" name=""/>
        <dsp:cNvSpPr/>
      </dsp:nvSpPr>
      <dsp:spPr>
        <a:xfrm>
          <a:off x="0" y="58419"/>
          <a:ext cx="3733800" cy="7751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- Suitable with short project</a:t>
          </a:r>
          <a:endParaRPr lang="en-US" sz="1800" b="1" kern="1200" dirty="0"/>
        </a:p>
      </dsp:txBody>
      <dsp:txXfrm>
        <a:off x="0" y="58419"/>
        <a:ext cx="3733800" cy="775125"/>
      </dsp:txXfrm>
    </dsp:sp>
    <dsp:sp modelId="{7552CECA-4BA5-415B-946F-C19B7E6ED1A9}">
      <dsp:nvSpPr>
        <dsp:cNvPr id="0" name=""/>
        <dsp:cNvSpPr/>
      </dsp:nvSpPr>
      <dsp:spPr>
        <a:xfrm>
          <a:off x="0" y="820252"/>
          <a:ext cx="3733800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b="1" kern="1200"/>
        </a:p>
      </dsp:txBody>
      <dsp:txXfrm>
        <a:off x="0" y="820252"/>
        <a:ext cx="3733800" cy="132480"/>
      </dsp:txXfrm>
    </dsp:sp>
    <dsp:sp modelId="{B14BE6A6-2C09-40AF-A673-AE355885E481}">
      <dsp:nvSpPr>
        <dsp:cNvPr id="0" name=""/>
        <dsp:cNvSpPr/>
      </dsp:nvSpPr>
      <dsp:spPr>
        <a:xfrm>
          <a:off x="0" y="952732"/>
          <a:ext cx="3733800" cy="775125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- Minimize of Project Risks</a:t>
          </a:r>
          <a:endParaRPr lang="en-US" sz="1800" b="1" kern="1200" dirty="0"/>
        </a:p>
      </dsp:txBody>
      <dsp:txXfrm>
        <a:off x="0" y="952732"/>
        <a:ext cx="3733800" cy="775125"/>
      </dsp:txXfrm>
    </dsp:sp>
    <dsp:sp modelId="{2D1712C1-969E-4C9F-B54A-13C7760C1CCE}">
      <dsp:nvSpPr>
        <dsp:cNvPr id="0" name=""/>
        <dsp:cNvSpPr/>
      </dsp:nvSpPr>
      <dsp:spPr>
        <a:xfrm>
          <a:off x="0" y="1727857"/>
          <a:ext cx="3733800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b="1" kern="1200" dirty="0"/>
        </a:p>
      </dsp:txBody>
      <dsp:txXfrm>
        <a:off x="0" y="1727857"/>
        <a:ext cx="3733800" cy="132480"/>
      </dsp:txXfrm>
    </dsp:sp>
    <dsp:sp modelId="{956BE739-9214-4C08-A731-8811043703A7}">
      <dsp:nvSpPr>
        <dsp:cNvPr id="0" name=""/>
        <dsp:cNvSpPr/>
      </dsp:nvSpPr>
      <dsp:spPr>
        <a:xfrm>
          <a:off x="0" y="1860337"/>
          <a:ext cx="3733800" cy="77512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- Improve and guarantee of Quality</a:t>
          </a:r>
          <a:endParaRPr lang="en-US" sz="1800" b="1" kern="1200" dirty="0"/>
        </a:p>
      </dsp:txBody>
      <dsp:txXfrm>
        <a:off x="0" y="1860337"/>
        <a:ext cx="3733800" cy="775125"/>
      </dsp:txXfrm>
    </dsp:sp>
    <dsp:sp modelId="{9D1B7FB7-8F21-400B-B600-D5BC3AB790AF}">
      <dsp:nvSpPr>
        <dsp:cNvPr id="0" name=""/>
        <dsp:cNvSpPr/>
      </dsp:nvSpPr>
      <dsp:spPr>
        <a:xfrm>
          <a:off x="0" y="2635462"/>
          <a:ext cx="3733800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b="1" kern="1200" dirty="0"/>
        </a:p>
      </dsp:txBody>
      <dsp:txXfrm>
        <a:off x="0" y="2635462"/>
        <a:ext cx="3733800" cy="132480"/>
      </dsp:txXfrm>
    </dsp:sp>
    <dsp:sp modelId="{2032FB00-412F-45CC-B275-1B0B6D626002}">
      <dsp:nvSpPr>
        <dsp:cNvPr id="0" name=""/>
        <dsp:cNvSpPr/>
      </dsp:nvSpPr>
      <dsp:spPr>
        <a:xfrm>
          <a:off x="0" y="2767942"/>
          <a:ext cx="3733800" cy="775125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- Reduce of Cost over the Entire Project and System Life Cycle</a:t>
          </a:r>
          <a:endParaRPr lang="en-US" sz="1800" b="1" kern="1200" dirty="0"/>
        </a:p>
      </dsp:txBody>
      <dsp:txXfrm>
        <a:off x="0" y="2767942"/>
        <a:ext cx="3733800" cy="775125"/>
      </dsp:txXfrm>
    </dsp:sp>
    <dsp:sp modelId="{DD9C1F45-E347-4FEC-A3FB-9A5F8FB9019B}">
      <dsp:nvSpPr>
        <dsp:cNvPr id="0" name=""/>
        <dsp:cNvSpPr/>
      </dsp:nvSpPr>
      <dsp:spPr>
        <a:xfrm>
          <a:off x="0" y="3543067"/>
          <a:ext cx="3733800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b="1" kern="1200"/>
        </a:p>
      </dsp:txBody>
      <dsp:txXfrm>
        <a:off x="0" y="3543067"/>
        <a:ext cx="3733800" cy="132480"/>
      </dsp:txXfrm>
    </dsp:sp>
    <dsp:sp modelId="{0251C1FF-A3EB-463B-90A3-3DC321B61976}">
      <dsp:nvSpPr>
        <dsp:cNvPr id="0" name=""/>
        <dsp:cNvSpPr/>
      </dsp:nvSpPr>
      <dsp:spPr>
        <a:xfrm>
          <a:off x="0" y="3675547"/>
          <a:ext cx="3733800" cy="77512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- Improve the communication between all members and end user</a:t>
          </a:r>
          <a:endParaRPr lang="en-US" sz="1800" b="1" kern="1200" dirty="0"/>
        </a:p>
      </dsp:txBody>
      <dsp:txXfrm>
        <a:off x="0" y="3675547"/>
        <a:ext cx="3733800" cy="7751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FEA57-B938-4346-802B-EFCA43257D76}">
      <dsp:nvSpPr>
        <dsp:cNvPr id="0" name=""/>
        <dsp:cNvSpPr/>
      </dsp:nvSpPr>
      <dsp:spPr>
        <a:xfrm>
          <a:off x="3581727" y="1672451"/>
          <a:ext cx="1979464" cy="661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Project manager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</a:t>
          </a:r>
          <a:r>
            <a:rPr lang="en-US" sz="1800" b="1" kern="1200" dirty="0" err="1" smtClean="0"/>
            <a:t>ToanPK</a:t>
          </a:r>
          <a:r>
            <a:rPr lang="en-US" sz="1800" b="1" kern="1200" dirty="0" smtClean="0"/>
            <a:t>)</a:t>
          </a:r>
          <a:endParaRPr lang="en-US" sz="1800" b="1" kern="1200" dirty="0"/>
        </a:p>
      </dsp:txBody>
      <dsp:txXfrm>
        <a:off x="3581727" y="1672451"/>
        <a:ext cx="1979464" cy="661085"/>
      </dsp:txXfrm>
    </dsp:sp>
    <dsp:sp modelId="{E825ADD4-52DE-4E93-9275-8F3175FB387C}">
      <dsp:nvSpPr>
        <dsp:cNvPr id="0" name=""/>
        <dsp:cNvSpPr/>
      </dsp:nvSpPr>
      <dsp:spPr>
        <a:xfrm>
          <a:off x="560816" y="2333537"/>
          <a:ext cx="4010642" cy="208954"/>
        </a:xfrm>
        <a:custGeom>
          <a:avLst/>
          <a:gdLst/>
          <a:ahLst/>
          <a:cxnLst/>
          <a:rect l="0" t="0" r="0" b="0"/>
          <a:pathLst>
            <a:path>
              <a:moveTo>
                <a:pt x="4010642" y="0"/>
              </a:moveTo>
              <a:lnTo>
                <a:pt x="4010642" y="104477"/>
              </a:lnTo>
              <a:lnTo>
                <a:pt x="0" y="104477"/>
              </a:lnTo>
              <a:lnTo>
                <a:pt x="0" y="2089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904D-FFBA-4E81-AE29-D21FEB2B1FC5}">
      <dsp:nvSpPr>
        <dsp:cNvPr id="0" name=""/>
        <dsp:cNvSpPr/>
      </dsp:nvSpPr>
      <dsp:spPr>
        <a:xfrm>
          <a:off x="5696" y="2542491"/>
          <a:ext cx="1110238" cy="689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Business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TrinhNTT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5696" y="2542491"/>
        <a:ext cx="1110238" cy="689216"/>
      </dsp:txXfrm>
    </dsp:sp>
    <dsp:sp modelId="{09129D9E-AF3A-4AF9-B510-80C2AD79603C}">
      <dsp:nvSpPr>
        <dsp:cNvPr id="0" name=""/>
        <dsp:cNvSpPr/>
      </dsp:nvSpPr>
      <dsp:spPr>
        <a:xfrm>
          <a:off x="515096" y="3231708"/>
          <a:ext cx="91440" cy="208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B2733-BFDC-4C91-B903-1358CBDD6BB8}">
      <dsp:nvSpPr>
        <dsp:cNvPr id="0" name=""/>
        <dsp:cNvSpPr/>
      </dsp:nvSpPr>
      <dsp:spPr>
        <a:xfrm>
          <a:off x="55477" y="3440662"/>
          <a:ext cx="1010677" cy="778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</a:t>
          </a:r>
          <a:r>
            <a:rPr lang="en-US" sz="1400" b="1" kern="1200" dirty="0" err="1" smtClean="0"/>
            <a:t>ToanPK</a:t>
          </a:r>
          <a:r>
            <a:rPr lang="en-US" sz="1200" kern="1200" dirty="0" smtClean="0"/>
            <a:t>)</a:t>
          </a:r>
          <a:endParaRPr lang="en-US" sz="1200" kern="1200" dirty="0"/>
        </a:p>
      </dsp:txBody>
      <dsp:txXfrm>
        <a:off x="55477" y="3440662"/>
        <a:ext cx="1010677" cy="778340"/>
      </dsp:txXfrm>
    </dsp:sp>
    <dsp:sp modelId="{7D16AC37-6B26-4878-AFD0-77FC78B27F40}">
      <dsp:nvSpPr>
        <dsp:cNvPr id="0" name=""/>
        <dsp:cNvSpPr/>
      </dsp:nvSpPr>
      <dsp:spPr>
        <a:xfrm>
          <a:off x="1807782" y="2333537"/>
          <a:ext cx="2763677" cy="208954"/>
        </a:xfrm>
        <a:custGeom>
          <a:avLst/>
          <a:gdLst/>
          <a:ahLst/>
          <a:cxnLst/>
          <a:rect l="0" t="0" r="0" b="0"/>
          <a:pathLst>
            <a:path>
              <a:moveTo>
                <a:pt x="2763677" y="0"/>
              </a:moveTo>
              <a:lnTo>
                <a:pt x="2763677" y="104477"/>
              </a:lnTo>
              <a:lnTo>
                <a:pt x="0" y="104477"/>
              </a:lnTo>
              <a:lnTo>
                <a:pt x="0" y="2089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4E6E5-F8B9-4982-9CDB-AFC69BA21919}">
      <dsp:nvSpPr>
        <dsp:cNvPr id="0" name=""/>
        <dsp:cNvSpPr/>
      </dsp:nvSpPr>
      <dsp:spPr>
        <a:xfrm>
          <a:off x="1386431" y="2542491"/>
          <a:ext cx="842701" cy="772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Design team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LongNH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1386431" y="2542491"/>
        <a:ext cx="842701" cy="772207"/>
      </dsp:txXfrm>
    </dsp:sp>
    <dsp:sp modelId="{334300C5-BB09-46CA-98DB-55BAF63D7D36}">
      <dsp:nvSpPr>
        <dsp:cNvPr id="0" name=""/>
        <dsp:cNvSpPr/>
      </dsp:nvSpPr>
      <dsp:spPr>
        <a:xfrm>
          <a:off x="1762062" y="3314699"/>
          <a:ext cx="91440" cy="208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51431-1B7B-466E-94B4-E403F8CA87DB}">
      <dsp:nvSpPr>
        <dsp:cNvPr id="0" name=""/>
        <dsp:cNvSpPr/>
      </dsp:nvSpPr>
      <dsp:spPr>
        <a:xfrm>
          <a:off x="1301229" y="3523654"/>
          <a:ext cx="1013106" cy="753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ToanPK</a:t>
          </a:r>
          <a:r>
            <a:rPr lang="en-US" sz="1400" b="1" kern="1200" dirty="0" smtClean="0"/>
            <a:t>, </a:t>
          </a:r>
          <a:r>
            <a:rPr lang="en-US" sz="1400" b="1" kern="1200" dirty="0" err="1" smtClean="0"/>
            <a:t>VietNT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1301229" y="3523654"/>
        <a:ext cx="1013106" cy="753265"/>
      </dsp:txXfrm>
    </dsp:sp>
    <dsp:sp modelId="{A226359A-1746-46BC-84A0-8D111DD8023C}">
      <dsp:nvSpPr>
        <dsp:cNvPr id="0" name=""/>
        <dsp:cNvSpPr/>
      </dsp:nvSpPr>
      <dsp:spPr>
        <a:xfrm>
          <a:off x="3080159" y="2333537"/>
          <a:ext cx="1491299" cy="208954"/>
        </a:xfrm>
        <a:custGeom>
          <a:avLst/>
          <a:gdLst/>
          <a:ahLst/>
          <a:cxnLst/>
          <a:rect l="0" t="0" r="0" b="0"/>
          <a:pathLst>
            <a:path>
              <a:moveTo>
                <a:pt x="1491299" y="0"/>
              </a:moveTo>
              <a:lnTo>
                <a:pt x="1491299" y="104477"/>
              </a:lnTo>
              <a:lnTo>
                <a:pt x="0" y="104477"/>
              </a:lnTo>
              <a:lnTo>
                <a:pt x="0" y="2089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A6B46-A8C0-4A91-B988-6CB2019BBAFD}">
      <dsp:nvSpPr>
        <dsp:cNvPr id="0" name=""/>
        <dsp:cNvSpPr/>
      </dsp:nvSpPr>
      <dsp:spPr>
        <a:xfrm>
          <a:off x="2464206" y="2542491"/>
          <a:ext cx="1231905" cy="76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Development team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VietNT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2464206" y="2542491"/>
        <a:ext cx="1231905" cy="763123"/>
      </dsp:txXfrm>
    </dsp:sp>
    <dsp:sp modelId="{20EE5611-F986-44AE-A658-92F3670034E8}">
      <dsp:nvSpPr>
        <dsp:cNvPr id="0" name=""/>
        <dsp:cNvSpPr/>
      </dsp:nvSpPr>
      <dsp:spPr>
        <a:xfrm>
          <a:off x="3034439" y="3305615"/>
          <a:ext cx="91440" cy="208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B29D1-E331-4AE6-B107-6B85AA5315E2}">
      <dsp:nvSpPr>
        <dsp:cNvPr id="0" name=""/>
        <dsp:cNvSpPr/>
      </dsp:nvSpPr>
      <dsp:spPr>
        <a:xfrm>
          <a:off x="2652794" y="3514569"/>
          <a:ext cx="854729" cy="8327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ToanPK</a:t>
          </a:r>
          <a:r>
            <a:rPr lang="en-US" sz="1400" b="1" kern="1200" dirty="0" smtClean="0"/>
            <a:t>, </a:t>
          </a:r>
          <a:r>
            <a:rPr lang="en-US" sz="1400" b="1" kern="1200" dirty="0" err="1" smtClean="0"/>
            <a:t>LongNH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2652794" y="3514569"/>
        <a:ext cx="854729" cy="832778"/>
      </dsp:txXfrm>
    </dsp:sp>
    <dsp:sp modelId="{66BB368C-1F45-48F2-B208-5C6709FDAA96}">
      <dsp:nvSpPr>
        <dsp:cNvPr id="0" name=""/>
        <dsp:cNvSpPr/>
      </dsp:nvSpPr>
      <dsp:spPr>
        <a:xfrm>
          <a:off x="4339106" y="2333537"/>
          <a:ext cx="232353" cy="208954"/>
        </a:xfrm>
        <a:custGeom>
          <a:avLst/>
          <a:gdLst/>
          <a:ahLst/>
          <a:cxnLst/>
          <a:rect l="0" t="0" r="0" b="0"/>
          <a:pathLst>
            <a:path>
              <a:moveTo>
                <a:pt x="232353" y="0"/>
              </a:moveTo>
              <a:lnTo>
                <a:pt x="232353" y="104477"/>
              </a:lnTo>
              <a:lnTo>
                <a:pt x="0" y="104477"/>
              </a:lnTo>
              <a:lnTo>
                <a:pt x="0" y="2089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CFA3B-4190-47A2-BCB9-C8FFACE0B72B}">
      <dsp:nvSpPr>
        <dsp:cNvPr id="0" name=""/>
        <dsp:cNvSpPr/>
      </dsp:nvSpPr>
      <dsp:spPr>
        <a:xfrm>
          <a:off x="3931186" y="2542491"/>
          <a:ext cx="815840" cy="809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Test team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HaNTN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3931186" y="2542491"/>
        <a:ext cx="815840" cy="809082"/>
      </dsp:txXfrm>
    </dsp:sp>
    <dsp:sp modelId="{5734002B-6984-4922-9C5D-F62802343343}">
      <dsp:nvSpPr>
        <dsp:cNvPr id="0" name=""/>
        <dsp:cNvSpPr/>
      </dsp:nvSpPr>
      <dsp:spPr>
        <a:xfrm>
          <a:off x="4293386" y="3351574"/>
          <a:ext cx="91440" cy="208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F27EC-9E0A-453B-8B0E-73C20BE94E84}">
      <dsp:nvSpPr>
        <dsp:cNvPr id="0" name=""/>
        <dsp:cNvSpPr/>
      </dsp:nvSpPr>
      <dsp:spPr>
        <a:xfrm>
          <a:off x="3953224" y="3560529"/>
          <a:ext cx="771763" cy="699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TrinhNTT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3953224" y="3560529"/>
        <a:ext cx="771763" cy="699037"/>
      </dsp:txXfrm>
    </dsp:sp>
    <dsp:sp modelId="{06339DBA-71D6-4419-A664-914C7E8067D2}">
      <dsp:nvSpPr>
        <dsp:cNvPr id="0" name=""/>
        <dsp:cNvSpPr/>
      </dsp:nvSpPr>
      <dsp:spPr>
        <a:xfrm>
          <a:off x="4571459" y="2333537"/>
          <a:ext cx="1005687" cy="20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77"/>
              </a:lnTo>
              <a:lnTo>
                <a:pt x="1005687" y="104477"/>
              </a:lnTo>
              <a:lnTo>
                <a:pt x="1005687" y="2089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76B97-57DE-48E0-9EE0-E852150036BA}">
      <dsp:nvSpPr>
        <dsp:cNvPr id="0" name=""/>
        <dsp:cNvSpPr/>
      </dsp:nvSpPr>
      <dsp:spPr>
        <a:xfrm>
          <a:off x="4982100" y="2542491"/>
          <a:ext cx="1190093" cy="737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QA team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TrinhNTT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4982100" y="2542491"/>
        <a:ext cx="1190093" cy="737030"/>
      </dsp:txXfrm>
    </dsp:sp>
    <dsp:sp modelId="{4C967AA0-FBC1-4554-884C-F72B2C1DBC63}">
      <dsp:nvSpPr>
        <dsp:cNvPr id="0" name=""/>
        <dsp:cNvSpPr/>
      </dsp:nvSpPr>
      <dsp:spPr>
        <a:xfrm>
          <a:off x="5531427" y="3279522"/>
          <a:ext cx="91440" cy="208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305D4-88CD-44FD-ACAD-1E74B8FCE10D}">
      <dsp:nvSpPr>
        <dsp:cNvPr id="0" name=""/>
        <dsp:cNvSpPr/>
      </dsp:nvSpPr>
      <dsp:spPr>
        <a:xfrm>
          <a:off x="5135748" y="3488476"/>
          <a:ext cx="882796" cy="803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HaNTN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5135748" y="3488476"/>
        <a:ext cx="882796" cy="803211"/>
      </dsp:txXfrm>
    </dsp:sp>
    <dsp:sp modelId="{E72224A0-539E-4DA5-9290-8FA6EAB2881E}">
      <dsp:nvSpPr>
        <dsp:cNvPr id="0" name=""/>
        <dsp:cNvSpPr/>
      </dsp:nvSpPr>
      <dsp:spPr>
        <a:xfrm>
          <a:off x="4571459" y="2333537"/>
          <a:ext cx="2466970" cy="20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77"/>
              </a:lnTo>
              <a:lnTo>
                <a:pt x="2466970" y="104477"/>
              </a:lnTo>
              <a:lnTo>
                <a:pt x="2466970" y="2089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75C0F-CD20-4C4C-A219-3A57D7DE5A9E}">
      <dsp:nvSpPr>
        <dsp:cNvPr id="0" name=""/>
        <dsp:cNvSpPr/>
      </dsp:nvSpPr>
      <dsp:spPr>
        <a:xfrm>
          <a:off x="6407267" y="2542491"/>
          <a:ext cx="1262323" cy="728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Configuration controller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VietNT</a:t>
          </a:r>
          <a:r>
            <a:rPr lang="en-US" sz="1400" b="1" kern="1200" dirty="0" smtClean="0"/>
            <a:t>) </a:t>
          </a:r>
          <a:endParaRPr lang="en-US" sz="1400" kern="1200" dirty="0"/>
        </a:p>
      </dsp:txBody>
      <dsp:txXfrm>
        <a:off x="6407267" y="2542491"/>
        <a:ext cx="1262323" cy="728097"/>
      </dsp:txXfrm>
    </dsp:sp>
    <dsp:sp modelId="{56EB7E28-4409-45FD-A402-6E717C525C54}">
      <dsp:nvSpPr>
        <dsp:cNvPr id="0" name=""/>
        <dsp:cNvSpPr/>
      </dsp:nvSpPr>
      <dsp:spPr>
        <a:xfrm>
          <a:off x="6992709" y="3270589"/>
          <a:ext cx="91440" cy="208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14AEF-B2C5-49A4-8CD6-D859036975CF}">
      <dsp:nvSpPr>
        <dsp:cNvPr id="0" name=""/>
        <dsp:cNvSpPr/>
      </dsp:nvSpPr>
      <dsp:spPr>
        <a:xfrm>
          <a:off x="6536480" y="3479543"/>
          <a:ext cx="1003899" cy="668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ToanPK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6536480" y="3479543"/>
        <a:ext cx="1003899" cy="668895"/>
      </dsp:txXfrm>
    </dsp:sp>
    <dsp:sp modelId="{B5EA7333-6DDE-4D29-9884-532581D1BE2D}">
      <dsp:nvSpPr>
        <dsp:cNvPr id="0" name=""/>
        <dsp:cNvSpPr/>
      </dsp:nvSpPr>
      <dsp:spPr>
        <a:xfrm>
          <a:off x="4571459" y="2333537"/>
          <a:ext cx="3949484" cy="20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77"/>
              </a:lnTo>
              <a:lnTo>
                <a:pt x="3949484" y="104477"/>
              </a:lnTo>
              <a:lnTo>
                <a:pt x="3949484" y="20895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9F779-5CD6-481F-BAFD-F8D718327ED9}">
      <dsp:nvSpPr>
        <dsp:cNvPr id="0" name=""/>
        <dsp:cNvSpPr/>
      </dsp:nvSpPr>
      <dsp:spPr>
        <a:xfrm>
          <a:off x="7904665" y="2542491"/>
          <a:ext cx="1232555" cy="768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Document management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HaNTN</a:t>
          </a:r>
          <a:r>
            <a:rPr lang="en-US" sz="1400" b="1" kern="1200" dirty="0" smtClean="0"/>
            <a:t>)</a:t>
          </a:r>
          <a:endParaRPr lang="en-US" sz="1400" kern="1200" dirty="0"/>
        </a:p>
      </dsp:txBody>
      <dsp:txXfrm>
        <a:off x="7904665" y="2542491"/>
        <a:ext cx="1232555" cy="768436"/>
      </dsp:txXfrm>
    </dsp:sp>
    <dsp:sp modelId="{8D2AB9EF-3522-49BE-A143-B76967228EFC}">
      <dsp:nvSpPr>
        <dsp:cNvPr id="0" name=""/>
        <dsp:cNvSpPr/>
      </dsp:nvSpPr>
      <dsp:spPr>
        <a:xfrm>
          <a:off x="8475223" y="3310927"/>
          <a:ext cx="91440" cy="208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FB121-42AC-4E0D-9C93-9B32E76E1691}">
      <dsp:nvSpPr>
        <dsp:cNvPr id="0" name=""/>
        <dsp:cNvSpPr/>
      </dsp:nvSpPr>
      <dsp:spPr>
        <a:xfrm>
          <a:off x="7903584" y="3519882"/>
          <a:ext cx="1234718" cy="740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dirty="0" err="1" smtClean="0"/>
            <a:t>TrinhNTT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7903584" y="3519882"/>
        <a:ext cx="1234718" cy="7403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EDA657-5FA9-411F-824D-F2F6A61E56D3}">
      <dsp:nvSpPr>
        <dsp:cNvPr id="0" name=""/>
        <dsp:cNvSpPr/>
      </dsp:nvSpPr>
      <dsp:spPr>
        <a:xfrm>
          <a:off x="4100" y="0"/>
          <a:ext cx="2386756" cy="6858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Brainstorming</a:t>
          </a:r>
          <a:endParaRPr lang="en-US" sz="1800" b="1" kern="1200" dirty="0"/>
        </a:p>
      </dsp:txBody>
      <dsp:txXfrm>
        <a:off x="4100" y="0"/>
        <a:ext cx="2386756" cy="685800"/>
      </dsp:txXfrm>
    </dsp:sp>
    <dsp:sp modelId="{CBA303C7-B3D3-4275-ABFB-C51A55BB66CD}">
      <dsp:nvSpPr>
        <dsp:cNvPr id="0" name=""/>
        <dsp:cNvSpPr/>
      </dsp:nvSpPr>
      <dsp:spPr>
        <a:xfrm>
          <a:off x="2152181" y="0"/>
          <a:ext cx="2386756" cy="6858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Personal working</a:t>
          </a:r>
          <a:endParaRPr lang="en-US" sz="1800" b="1" kern="1200" dirty="0"/>
        </a:p>
      </dsp:txBody>
      <dsp:txXfrm>
        <a:off x="2152181" y="0"/>
        <a:ext cx="2386756" cy="685800"/>
      </dsp:txXfrm>
    </dsp:sp>
    <dsp:sp modelId="{4EA8FD43-363B-42F6-A23D-BAB7304EAF47}">
      <dsp:nvSpPr>
        <dsp:cNvPr id="0" name=""/>
        <dsp:cNvSpPr/>
      </dsp:nvSpPr>
      <dsp:spPr>
        <a:xfrm>
          <a:off x="4300262" y="0"/>
          <a:ext cx="2386756" cy="68580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Discuss if issue occurs</a:t>
          </a:r>
          <a:endParaRPr lang="en-US" sz="1800" b="1" kern="1200" dirty="0"/>
        </a:p>
      </dsp:txBody>
      <dsp:txXfrm>
        <a:off x="4300262" y="0"/>
        <a:ext cx="2386756" cy="685800"/>
      </dsp:txXfrm>
    </dsp:sp>
    <dsp:sp modelId="{14028EEC-78E5-4E46-A2FE-0972CBC78E42}">
      <dsp:nvSpPr>
        <dsp:cNvPr id="0" name=""/>
        <dsp:cNvSpPr/>
      </dsp:nvSpPr>
      <dsp:spPr>
        <a:xfrm>
          <a:off x="6448343" y="0"/>
          <a:ext cx="2386756" cy="68580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Review, summary</a:t>
          </a:r>
          <a:endParaRPr lang="en-US" sz="1800" b="1" kern="1200" dirty="0"/>
        </a:p>
      </dsp:txBody>
      <dsp:txXfrm>
        <a:off x="6448343" y="0"/>
        <a:ext cx="2386756" cy="685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2017A-C508-47B6-9880-AFBABBA080A0}">
      <dsp:nvSpPr>
        <dsp:cNvPr id="0" name=""/>
        <dsp:cNvSpPr/>
      </dsp:nvSpPr>
      <dsp:spPr>
        <a:xfrm>
          <a:off x="1696110" y="1689"/>
          <a:ext cx="951179" cy="6182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SVN</a:t>
          </a:r>
          <a:endParaRPr lang="en-US" sz="2000" b="1" kern="1200" dirty="0"/>
        </a:p>
      </dsp:txBody>
      <dsp:txXfrm>
        <a:off x="1696110" y="1689"/>
        <a:ext cx="951179" cy="618266"/>
      </dsp:txXfrm>
    </dsp:sp>
    <dsp:sp modelId="{DB57B7E5-7E9F-4EB3-8B1A-3D645F2B3552}">
      <dsp:nvSpPr>
        <dsp:cNvPr id="0" name=""/>
        <dsp:cNvSpPr/>
      </dsp:nvSpPr>
      <dsp:spPr>
        <a:xfrm>
          <a:off x="937226" y="310822"/>
          <a:ext cx="2468947" cy="2468947"/>
        </a:xfrm>
        <a:custGeom>
          <a:avLst/>
          <a:gdLst/>
          <a:ahLst/>
          <a:cxnLst/>
          <a:rect l="0" t="0" r="0" b="0"/>
          <a:pathLst>
            <a:path>
              <a:moveTo>
                <a:pt x="1716587" y="98035"/>
              </a:moveTo>
              <a:arcTo wR="1234473" hR="1234473" stAng="17579295" swAng="19599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4542D-CFDE-45D1-94EF-4FE897E52776}">
      <dsp:nvSpPr>
        <dsp:cNvPr id="0" name=""/>
        <dsp:cNvSpPr/>
      </dsp:nvSpPr>
      <dsp:spPr>
        <a:xfrm>
          <a:off x="2870164" y="854689"/>
          <a:ext cx="951179" cy="6182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YM</a:t>
          </a:r>
          <a:endParaRPr lang="en-US" sz="2000" b="1" kern="1200" dirty="0"/>
        </a:p>
      </dsp:txBody>
      <dsp:txXfrm>
        <a:off x="2870164" y="854689"/>
        <a:ext cx="951179" cy="618266"/>
      </dsp:txXfrm>
    </dsp:sp>
    <dsp:sp modelId="{7C409B02-50D6-49E1-BA62-C62DD73A3067}">
      <dsp:nvSpPr>
        <dsp:cNvPr id="0" name=""/>
        <dsp:cNvSpPr/>
      </dsp:nvSpPr>
      <dsp:spPr>
        <a:xfrm>
          <a:off x="937226" y="310822"/>
          <a:ext cx="2468947" cy="2468947"/>
        </a:xfrm>
        <a:custGeom>
          <a:avLst/>
          <a:gdLst/>
          <a:ahLst/>
          <a:cxnLst/>
          <a:rect l="0" t="0" r="0" b="0"/>
          <a:pathLst>
            <a:path>
              <a:moveTo>
                <a:pt x="2467263" y="1170020"/>
              </a:moveTo>
              <a:arcTo wR="1234473" hR="1234473" stAng="21420430" swAng="219511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83A90-6604-474A-AFF7-7114627FD8F5}">
      <dsp:nvSpPr>
        <dsp:cNvPr id="0" name=""/>
        <dsp:cNvSpPr/>
      </dsp:nvSpPr>
      <dsp:spPr>
        <a:xfrm>
          <a:off x="2409902" y="2234872"/>
          <a:ext cx="974806" cy="61826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Meeting</a:t>
          </a:r>
          <a:endParaRPr lang="en-US" sz="1700" b="1" kern="1200" dirty="0"/>
        </a:p>
      </dsp:txBody>
      <dsp:txXfrm>
        <a:off x="2409902" y="2234872"/>
        <a:ext cx="974806" cy="618266"/>
      </dsp:txXfrm>
    </dsp:sp>
    <dsp:sp modelId="{FED927BE-0CE7-47DB-99AB-CFB87C4388B9}">
      <dsp:nvSpPr>
        <dsp:cNvPr id="0" name=""/>
        <dsp:cNvSpPr/>
      </dsp:nvSpPr>
      <dsp:spPr>
        <a:xfrm>
          <a:off x="937226" y="310822"/>
          <a:ext cx="2468947" cy="2468947"/>
        </a:xfrm>
        <a:custGeom>
          <a:avLst/>
          <a:gdLst/>
          <a:ahLst/>
          <a:cxnLst/>
          <a:rect l="0" t="0" r="0" b="0"/>
          <a:pathLst>
            <a:path>
              <a:moveTo>
                <a:pt x="1467883" y="2446680"/>
              </a:moveTo>
              <a:arcTo wR="1234473" hR="1234473" stAng="4746067" swAng="134142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7050E-D66A-49FE-8F6F-E9824056946B}">
      <dsp:nvSpPr>
        <dsp:cNvPr id="0" name=""/>
        <dsp:cNvSpPr/>
      </dsp:nvSpPr>
      <dsp:spPr>
        <a:xfrm>
          <a:off x="970505" y="2234872"/>
          <a:ext cx="951179" cy="6182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E-mail</a:t>
          </a:r>
          <a:endParaRPr lang="en-US" sz="2000" b="1" kern="1200" dirty="0"/>
        </a:p>
      </dsp:txBody>
      <dsp:txXfrm>
        <a:off x="970505" y="2234872"/>
        <a:ext cx="951179" cy="618266"/>
      </dsp:txXfrm>
    </dsp:sp>
    <dsp:sp modelId="{31B15BE3-A28F-4424-A741-2951406C482A}">
      <dsp:nvSpPr>
        <dsp:cNvPr id="0" name=""/>
        <dsp:cNvSpPr/>
      </dsp:nvSpPr>
      <dsp:spPr>
        <a:xfrm>
          <a:off x="937226" y="310822"/>
          <a:ext cx="2468947" cy="2468947"/>
        </a:xfrm>
        <a:custGeom>
          <a:avLst/>
          <a:gdLst/>
          <a:ahLst/>
          <a:cxnLst/>
          <a:rect l="0" t="0" r="0" b="0"/>
          <a:pathLst>
            <a:path>
              <a:moveTo>
                <a:pt x="206163" y="1917484"/>
              </a:moveTo>
              <a:arcTo wR="1234473" hR="1234473" stAng="8784456" swAng="219511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86125-B92F-494A-96AC-F9FEB1BC186F}">
      <dsp:nvSpPr>
        <dsp:cNvPr id="0" name=""/>
        <dsp:cNvSpPr/>
      </dsp:nvSpPr>
      <dsp:spPr>
        <a:xfrm>
          <a:off x="522056" y="854689"/>
          <a:ext cx="951179" cy="6182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Skype</a:t>
          </a:r>
          <a:endParaRPr lang="en-US" sz="2000" b="1" kern="1200" dirty="0"/>
        </a:p>
      </dsp:txBody>
      <dsp:txXfrm>
        <a:off x="522056" y="854689"/>
        <a:ext cx="951179" cy="618266"/>
      </dsp:txXfrm>
    </dsp:sp>
    <dsp:sp modelId="{4F4900B9-7160-4AE8-A99F-9BB183B3EE5E}">
      <dsp:nvSpPr>
        <dsp:cNvPr id="0" name=""/>
        <dsp:cNvSpPr/>
      </dsp:nvSpPr>
      <dsp:spPr>
        <a:xfrm>
          <a:off x="937226" y="310822"/>
          <a:ext cx="2468947" cy="2468947"/>
        </a:xfrm>
        <a:custGeom>
          <a:avLst/>
          <a:gdLst/>
          <a:ahLst/>
          <a:cxnLst/>
          <a:rect l="0" t="0" r="0" b="0"/>
          <a:pathLst>
            <a:path>
              <a:moveTo>
                <a:pt x="215226" y="538010"/>
              </a:moveTo>
              <a:arcTo wR="1234473" hR="1234473" stAng="12860714" swAng="195999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970914-3A55-45EE-AA21-96663BF0B6E8}">
      <dsp:nvSpPr>
        <dsp:cNvPr id="0" name=""/>
        <dsp:cNvSpPr/>
      </dsp:nvSpPr>
      <dsp:spPr>
        <a:xfrm>
          <a:off x="380996" y="4029"/>
          <a:ext cx="1364121" cy="682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Manage data</a:t>
          </a:r>
          <a:endParaRPr lang="en-US" sz="2200" b="1" kern="1200" dirty="0"/>
        </a:p>
      </dsp:txBody>
      <dsp:txXfrm>
        <a:off x="380996" y="4029"/>
        <a:ext cx="1364121" cy="682060"/>
      </dsp:txXfrm>
    </dsp:sp>
    <dsp:sp modelId="{300F2CDD-FFEB-4FD8-BDAE-0171806AC3A0}">
      <dsp:nvSpPr>
        <dsp:cNvPr id="0" name=""/>
        <dsp:cNvSpPr/>
      </dsp:nvSpPr>
      <dsp:spPr>
        <a:xfrm>
          <a:off x="517408" y="686090"/>
          <a:ext cx="136412" cy="511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545"/>
              </a:lnTo>
              <a:lnTo>
                <a:pt x="136412" y="5115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98157-DF67-49AA-BB12-E58B72036366}">
      <dsp:nvSpPr>
        <dsp:cNvPr id="0" name=""/>
        <dsp:cNvSpPr/>
      </dsp:nvSpPr>
      <dsp:spPr>
        <a:xfrm>
          <a:off x="653820" y="856605"/>
          <a:ext cx="1091297" cy="68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Insert</a:t>
          </a:r>
          <a:endParaRPr lang="en-US" sz="1800" b="1" kern="1200" dirty="0"/>
        </a:p>
      </dsp:txBody>
      <dsp:txXfrm>
        <a:off x="653820" y="856605"/>
        <a:ext cx="1091297" cy="682060"/>
      </dsp:txXfrm>
    </dsp:sp>
    <dsp:sp modelId="{1E3782D6-4CEC-43A0-9749-9937C22E2BB3}">
      <dsp:nvSpPr>
        <dsp:cNvPr id="0" name=""/>
        <dsp:cNvSpPr/>
      </dsp:nvSpPr>
      <dsp:spPr>
        <a:xfrm>
          <a:off x="517408" y="686090"/>
          <a:ext cx="136412" cy="1364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121"/>
              </a:lnTo>
              <a:lnTo>
                <a:pt x="136412" y="13641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4BDAB-83CD-4315-BC1F-5DF46F2558E2}">
      <dsp:nvSpPr>
        <dsp:cNvPr id="0" name=""/>
        <dsp:cNvSpPr/>
      </dsp:nvSpPr>
      <dsp:spPr>
        <a:xfrm>
          <a:off x="653820" y="1709181"/>
          <a:ext cx="1091297" cy="68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Update</a:t>
          </a:r>
          <a:endParaRPr lang="en-US" sz="1800" b="1" kern="1200" dirty="0"/>
        </a:p>
      </dsp:txBody>
      <dsp:txXfrm>
        <a:off x="653820" y="1709181"/>
        <a:ext cx="1091297" cy="682060"/>
      </dsp:txXfrm>
    </dsp:sp>
    <dsp:sp modelId="{34B06164-B58C-4E1A-A1F8-0962424B5509}">
      <dsp:nvSpPr>
        <dsp:cNvPr id="0" name=""/>
        <dsp:cNvSpPr/>
      </dsp:nvSpPr>
      <dsp:spPr>
        <a:xfrm>
          <a:off x="517408" y="686090"/>
          <a:ext cx="136412" cy="2216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7"/>
              </a:lnTo>
              <a:lnTo>
                <a:pt x="136412" y="22166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34DD5-1CF4-4A47-B67E-B410AA2939A2}">
      <dsp:nvSpPr>
        <dsp:cNvPr id="0" name=""/>
        <dsp:cNvSpPr/>
      </dsp:nvSpPr>
      <dsp:spPr>
        <a:xfrm>
          <a:off x="653820" y="2561757"/>
          <a:ext cx="1091297" cy="68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Delete</a:t>
          </a:r>
          <a:endParaRPr lang="en-US" sz="1800" b="1" kern="1200" dirty="0"/>
        </a:p>
      </dsp:txBody>
      <dsp:txXfrm>
        <a:off x="653820" y="2561757"/>
        <a:ext cx="1091297" cy="682060"/>
      </dsp:txXfrm>
    </dsp:sp>
    <dsp:sp modelId="{FB99C111-2399-4980-BBD7-8E5C50382734}">
      <dsp:nvSpPr>
        <dsp:cNvPr id="0" name=""/>
        <dsp:cNvSpPr/>
      </dsp:nvSpPr>
      <dsp:spPr>
        <a:xfrm>
          <a:off x="517408" y="686090"/>
          <a:ext cx="136412" cy="30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9273"/>
              </a:lnTo>
              <a:lnTo>
                <a:pt x="136412" y="30692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4E815-8D46-49A0-A19C-4AEDD3F072D0}">
      <dsp:nvSpPr>
        <dsp:cNvPr id="0" name=""/>
        <dsp:cNvSpPr/>
      </dsp:nvSpPr>
      <dsp:spPr>
        <a:xfrm>
          <a:off x="653820" y="3414333"/>
          <a:ext cx="1091297" cy="68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Search</a:t>
          </a:r>
          <a:endParaRPr lang="en-US" sz="1800" b="1" kern="1200" dirty="0"/>
        </a:p>
      </dsp:txBody>
      <dsp:txXfrm>
        <a:off x="653820" y="3414333"/>
        <a:ext cx="1091297" cy="682060"/>
      </dsp:txXfrm>
    </dsp:sp>
    <dsp:sp modelId="{95BD2BBE-6615-4697-BB85-FB79CDFF1C07}">
      <dsp:nvSpPr>
        <dsp:cNvPr id="0" name=""/>
        <dsp:cNvSpPr/>
      </dsp:nvSpPr>
      <dsp:spPr>
        <a:xfrm>
          <a:off x="517408" y="686090"/>
          <a:ext cx="136412" cy="3921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848"/>
              </a:lnTo>
              <a:lnTo>
                <a:pt x="136412" y="39218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1F0CF-73B9-42CD-9DF9-4D5718269319}">
      <dsp:nvSpPr>
        <dsp:cNvPr id="0" name=""/>
        <dsp:cNvSpPr/>
      </dsp:nvSpPr>
      <dsp:spPr>
        <a:xfrm>
          <a:off x="653820" y="4266909"/>
          <a:ext cx="1091297" cy="68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View</a:t>
          </a:r>
          <a:endParaRPr lang="en-US" sz="1800" b="1" kern="1200" dirty="0"/>
        </a:p>
      </dsp:txBody>
      <dsp:txXfrm>
        <a:off x="653820" y="4266909"/>
        <a:ext cx="1091297" cy="682060"/>
      </dsp:txXfrm>
    </dsp:sp>
    <dsp:sp modelId="{3EA96DCA-7744-4C5B-9F37-2436176E203D}">
      <dsp:nvSpPr>
        <dsp:cNvPr id="0" name=""/>
        <dsp:cNvSpPr/>
      </dsp:nvSpPr>
      <dsp:spPr>
        <a:xfrm>
          <a:off x="2086148" y="4029"/>
          <a:ext cx="1364121" cy="682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Export document</a:t>
          </a:r>
          <a:endParaRPr lang="en-US" sz="2200" b="1" kern="1200" dirty="0"/>
        </a:p>
      </dsp:txBody>
      <dsp:txXfrm>
        <a:off x="2086148" y="4029"/>
        <a:ext cx="1364121" cy="682060"/>
      </dsp:txXfrm>
    </dsp:sp>
    <dsp:sp modelId="{1DC9E7C2-C16D-49C2-BC01-A7F64E8A02EB}">
      <dsp:nvSpPr>
        <dsp:cNvPr id="0" name=""/>
        <dsp:cNvSpPr/>
      </dsp:nvSpPr>
      <dsp:spPr>
        <a:xfrm>
          <a:off x="2222560" y="686090"/>
          <a:ext cx="136412" cy="694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787"/>
              </a:lnTo>
              <a:lnTo>
                <a:pt x="136412" y="6947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77679-A6E6-4CCD-8F63-49426895941E}">
      <dsp:nvSpPr>
        <dsp:cNvPr id="0" name=""/>
        <dsp:cNvSpPr/>
      </dsp:nvSpPr>
      <dsp:spPr>
        <a:xfrm>
          <a:off x="2358972" y="856605"/>
          <a:ext cx="1232478" cy="1048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Export</a:t>
          </a:r>
          <a:r>
            <a:rPr lang="en-US" sz="1800" b="1" kern="1200" baseline="0" dirty="0" smtClean="0"/>
            <a:t> statistic document</a:t>
          </a:r>
          <a:endParaRPr lang="en-US" sz="1800" b="1" kern="1200" dirty="0"/>
        </a:p>
      </dsp:txBody>
      <dsp:txXfrm>
        <a:off x="2358972" y="856605"/>
        <a:ext cx="1232478" cy="1048545"/>
      </dsp:txXfrm>
    </dsp:sp>
    <dsp:sp modelId="{ACEFA74F-4CCA-43CD-8F48-B609D633E9FF}">
      <dsp:nvSpPr>
        <dsp:cNvPr id="0" name=""/>
        <dsp:cNvSpPr/>
      </dsp:nvSpPr>
      <dsp:spPr>
        <a:xfrm>
          <a:off x="2222560" y="686090"/>
          <a:ext cx="136412" cy="2020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881"/>
              </a:lnTo>
              <a:lnTo>
                <a:pt x="136412" y="2020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EA8BB-C708-473F-9AF7-309346E440A9}">
      <dsp:nvSpPr>
        <dsp:cNvPr id="0" name=""/>
        <dsp:cNvSpPr/>
      </dsp:nvSpPr>
      <dsp:spPr>
        <a:xfrm>
          <a:off x="2358972" y="2075666"/>
          <a:ext cx="1232478" cy="1262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Export list of candidates</a:t>
          </a:r>
          <a:endParaRPr lang="en-US" sz="1800" b="1" kern="1200" dirty="0"/>
        </a:p>
      </dsp:txBody>
      <dsp:txXfrm>
        <a:off x="2358972" y="2075666"/>
        <a:ext cx="1232478" cy="1262610"/>
      </dsp:txXfrm>
    </dsp:sp>
    <dsp:sp modelId="{AAF05EDF-1B2C-4269-8C61-5A697C9C010A}">
      <dsp:nvSpPr>
        <dsp:cNvPr id="0" name=""/>
        <dsp:cNvSpPr/>
      </dsp:nvSpPr>
      <dsp:spPr>
        <a:xfrm>
          <a:off x="3791299" y="4029"/>
          <a:ext cx="1364121" cy="682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Print </a:t>
          </a:r>
          <a:r>
            <a:rPr lang="en-US" sz="2200" b="1" kern="1200" dirty="0" smtClean="0"/>
            <a:t>document</a:t>
          </a:r>
          <a:endParaRPr lang="en-US" sz="2200" b="1" kern="1200" dirty="0"/>
        </a:p>
      </dsp:txBody>
      <dsp:txXfrm>
        <a:off x="3791299" y="4029"/>
        <a:ext cx="1364121" cy="682060"/>
      </dsp:txXfrm>
    </dsp:sp>
    <dsp:sp modelId="{F1E1DAEF-2CA9-4EFC-A564-89D448DC5763}">
      <dsp:nvSpPr>
        <dsp:cNvPr id="0" name=""/>
        <dsp:cNvSpPr/>
      </dsp:nvSpPr>
      <dsp:spPr>
        <a:xfrm>
          <a:off x="3927711" y="686090"/>
          <a:ext cx="136412" cy="72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480"/>
              </a:lnTo>
              <a:lnTo>
                <a:pt x="136412" y="7254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9E518-9A47-4AA4-8A7E-1730242393F6}">
      <dsp:nvSpPr>
        <dsp:cNvPr id="0" name=""/>
        <dsp:cNvSpPr/>
      </dsp:nvSpPr>
      <dsp:spPr>
        <a:xfrm>
          <a:off x="4064124" y="856605"/>
          <a:ext cx="1479777" cy="1109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Print exam notification</a:t>
          </a:r>
          <a:endParaRPr lang="en-US" sz="1800" b="1" kern="1200" dirty="0"/>
        </a:p>
      </dsp:txBody>
      <dsp:txXfrm>
        <a:off x="4064124" y="856605"/>
        <a:ext cx="1479777" cy="1109931"/>
      </dsp:txXfrm>
    </dsp:sp>
    <dsp:sp modelId="{2C1BD1D6-979D-4DDA-BD7B-CCCB18A66ACF}">
      <dsp:nvSpPr>
        <dsp:cNvPr id="0" name=""/>
        <dsp:cNvSpPr/>
      </dsp:nvSpPr>
      <dsp:spPr>
        <a:xfrm>
          <a:off x="5612107" y="4029"/>
          <a:ext cx="1364121" cy="682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Statistic</a:t>
          </a:r>
        </a:p>
      </dsp:txBody>
      <dsp:txXfrm>
        <a:off x="5612107" y="4029"/>
        <a:ext cx="1364121" cy="682060"/>
      </dsp:txXfrm>
    </dsp:sp>
    <dsp:sp modelId="{BA4CB0BB-0289-403F-A337-349A03F961D2}">
      <dsp:nvSpPr>
        <dsp:cNvPr id="0" name=""/>
        <dsp:cNvSpPr/>
      </dsp:nvSpPr>
      <dsp:spPr>
        <a:xfrm>
          <a:off x="5748519" y="686090"/>
          <a:ext cx="136412" cy="72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480"/>
              </a:lnTo>
              <a:lnTo>
                <a:pt x="136412" y="7254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F285E-0F83-4218-84EC-780624488B2C}">
      <dsp:nvSpPr>
        <dsp:cNvPr id="0" name=""/>
        <dsp:cNvSpPr/>
      </dsp:nvSpPr>
      <dsp:spPr>
        <a:xfrm>
          <a:off x="5884931" y="856605"/>
          <a:ext cx="1490995" cy="1109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Statistic data of each school</a:t>
          </a:r>
          <a:endParaRPr lang="en-US" sz="1800" b="1" kern="1200" dirty="0"/>
        </a:p>
      </dsp:txBody>
      <dsp:txXfrm>
        <a:off x="5884931" y="856605"/>
        <a:ext cx="1490995" cy="1109931"/>
      </dsp:txXfrm>
    </dsp:sp>
    <dsp:sp modelId="{7887BE21-EF04-4B23-8825-303A6CEB3BCF}">
      <dsp:nvSpPr>
        <dsp:cNvPr id="0" name=""/>
        <dsp:cNvSpPr/>
      </dsp:nvSpPr>
      <dsp:spPr>
        <a:xfrm>
          <a:off x="7444133" y="4029"/>
          <a:ext cx="1364121" cy="682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Make report</a:t>
          </a:r>
          <a:endParaRPr lang="en-US" sz="2200" b="1" kern="1200" dirty="0"/>
        </a:p>
      </dsp:txBody>
      <dsp:txXfrm>
        <a:off x="7444133" y="4029"/>
        <a:ext cx="1364121" cy="682060"/>
      </dsp:txXfrm>
    </dsp:sp>
    <dsp:sp modelId="{F628C75A-34DF-4999-B741-1FF58CACD95E}">
      <dsp:nvSpPr>
        <dsp:cNvPr id="0" name=""/>
        <dsp:cNvSpPr/>
      </dsp:nvSpPr>
      <dsp:spPr>
        <a:xfrm>
          <a:off x="7580545" y="686090"/>
          <a:ext cx="136412" cy="649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280"/>
              </a:lnTo>
              <a:lnTo>
                <a:pt x="136412" y="6492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273A3-47E3-4CF0-B5EB-8825B4B60FD8}">
      <dsp:nvSpPr>
        <dsp:cNvPr id="0" name=""/>
        <dsp:cNvSpPr/>
      </dsp:nvSpPr>
      <dsp:spPr>
        <a:xfrm>
          <a:off x="7716957" y="856605"/>
          <a:ext cx="1122246" cy="957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Send daily report</a:t>
          </a:r>
          <a:endParaRPr lang="en-US" sz="1800" b="1" kern="1200" dirty="0"/>
        </a:p>
      </dsp:txBody>
      <dsp:txXfrm>
        <a:off x="7716957" y="856605"/>
        <a:ext cx="1122246" cy="95753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63496-0293-4C7B-B9A5-03CA5BE420BE}">
      <dsp:nvSpPr>
        <dsp:cNvPr id="0" name=""/>
        <dsp:cNvSpPr/>
      </dsp:nvSpPr>
      <dsp:spPr>
        <a:xfrm>
          <a:off x="0" y="273780"/>
          <a:ext cx="77724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249936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Performed by developers.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Individual units of source code are tested.</a:t>
          </a:r>
          <a:endParaRPr lang="en-US" sz="1800" kern="1200" dirty="0"/>
        </a:p>
      </dsp:txBody>
      <dsp:txXfrm>
        <a:off x="0" y="273780"/>
        <a:ext cx="7772400" cy="926100"/>
      </dsp:txXfrm>
    </dsp:sp>
    <dsp:sp modelId="{2C707EE3-F42F-4BD0-BA05-152FBD48646F}">
      <dsp:nvSpPr>
        <dsp:cNvPr id="0" name=""/>
        <dsp:cNvSpPr/>
      </dsp:nvSpPr>
      <dsp:spPr>
        <a:xfrm>
          <a:off x="388620" y="96660"/>
          <a:ext cx="5440680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Unit test</a:t>
          </a:r>
          <a:endParaRPr lang="en-US" sz="2000" b="1" kern="1200" dirty="0"/>
        </a:p>
      </dsp:txBody>
      <dsp:txXfrm>
        <a:off x="388620" y="96660"/>
        <a:ext cx="5440680" cy="354240"/>
      </dsp:txXfrm>
    </dsp:sp>
    <dsp:sp modelId="{2660BE22-7C4A-464F-BC9A-8D331AD991D9}">
      <dsp:nvSpPr>
        <dsp:cNvPr id="0" name=""/>
        <dsp:cNvSpPr/>
      </dsp:nvSpPr>
      <dsp:spPr>
        <a:xfrm>
          <a:off x="0" y="1441799"/>
          <a:ext cx="77724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249936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Performed by test team.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separate modules will be tested.</a:t>
          </a:r>
          <a:endParaRPr lang="en-US" sz="1800" kern="1200" dirty="0"/>
        </a:p>
      </dsp:txBody>
      <dsp:txXfrm>
        <a:off x="0" y="1441799"/>
        <a:ext cx="7772400" cy="926100"/>
      </dsp:txXfrm>
    </dsp:sp>
    <dsp:sp modelId="{F88E4F4A-0698-4B84-86D0-251F77C05888}">
      <dsp:nvSpPr>
        <dsp:cNvPr id="0" name=""/>
        <dsp:cNvSpPr/>
      </dsp:nvSpPr>
      <dsp:spPr>
        <a:xfrm>
          <a:off x="388620" y="1264680"/>
          <a:ext cx="5440680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Integration</a:t>
          </a:r>
          <a:r>
            <a:rPr lang="en-US" sz="1800" kern="1200" dirty="0" smtClean="0"/>
            <a:t> </a:t>
          </a:r>
          <a:r>
            <a:rPr lang="en-US" sz="2000" b="1" kern="1200" dirty="0" smtClean="0"/>
            <a:t>test</a:t>
          </a:r>
          <a:endParaRPr lang="en-US" sz="2000" b="1" kern="1200" dirty="0"/>
        </a:p>
      </dsp:txBody>
      <dsp:txXfrm>
        <a:off x="388620" y="1264680"/>
        <a:ext cx="5440680" cy="354240"/>
      </dsp:txXfrm>
    </dsp:sp>
    <dsp:sp modelId="{16F97418-49C8-4011-BC1F-95B4F613B17C}">
      <dsp:nvSpPr>
        <dsp:cNvPr id="0" name=""/>
        <dsp:cNvSpPr/>
      </dsp:nvSpPr>
      <dsp:spPr>
        <a:xfrm>
          <a:off x="0" y="2609820"/>
          <a:ext cx="77724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249936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Performed by all team members.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Checking if the integrated product meets the specified requirements</a:t>
          </a:r>
          <a:endParaRPr lang="en-US" sz="1800" kern="1200" dirty="0"/>
        </a:p>
      </dsp:txBody>
      <dsp:txXfrm>
        <a:off x="0" y="2609820"/>
        <a:ext cx="7772400" cy="926100"/>
      </dsp:txXfrm>
    </dsp:sp>
    <dsp:sp modelId="{E75E9D31-DFCD-4305-AE7B-4D53F09D923B}">
      <dsp:nvSpPr>
        <dsp:cNvPr id="0" name=""/>
        <dsp:cNvSpPr/>
      </dsp:nvSpPr>
      <dsp:spPr>
        <a:xfrm>
          <a:off x="388620" y="2432700"/>
          <a:ext cx="5440680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System test</a:t>
          </a:r>
          <a:endParaRPr lang="en-US" sz="2000" b="1" kern="1200" dirty="0"/>
        </a:p>
      </dsp:txBody>
      <dsp:txXfrm>
        <a:off x="388620" y="2432700"/>
        <a:ext cx="5440680" cy="354240"/>
      </dsp:txXfrm>
    </dsp:sp>
    <dsp:sp modelId="{8654763F-3D52-43C3-950C-662D4E975A9D}">
      <dsp:nvSpPr>
        <dsp:cNvPr id="0" name=""/>
        <dsp:cNvSpPr/>
      </dsp:nvSpPr>
      <dsp:spPr>
        <a:xfrm>
          <a:off x="0" y="3777840"/>
          <a:ext cx="77724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249936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Performed by Admission staffs.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Determine whether a system meet all the requirements</a:t>
          </a:r>
          <a:endParaRPr lang="en-US" sz="1800" kern="1200" dirty="0"/>
        </a:p>
      </dsp:txBody>
      <dsp:txXfrm>
        <a:off x="0" y="3777840"/>
        <a:ext cx="7772400" cy="926100"/>
      </dsp:txXfrm>
    </dsp:sp>
    <dsp:sp modelId="{C5024E81-8CED-4076-8948-A9BA05786CE2}">
      <dsp:nvSpPr>
        <dsp:cNvPr id="0" name=""/>
        <dsp:cNvSpPr/>
      </dsp:nvSpPr>
      <dsp:spPr>
        <a:xfrm>
          <a:off x="388620" y="3600720"/>
          <a:ext cx="5440680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Acceptance test</a:t>
          </a:r>
          <a:endParaRPr lang="en-US" sz="2000" b="1" kern="1200" dirty="0"/>
        </a:p>
      </dsp:txBody>
      <dsp:txXfrm>
        <a:off x="388620" y="3600720"/>
        <a:ext cx="5440680" cy="35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9B434-169C-4078-A1EB-B0535F32A02A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2A91F-6017-4063-9D2F-875CA6DFE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527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buổi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: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A91F-6017-4063-9D2F-875CA6DFE3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A91F-6017-4063-9D2F-875CA6DFE3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</a:t>
            </a:r>
            <a:r>
              <a:rPr lang="en-US" dirty="0" err="1" smtClean="0"/>
              <a:t>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Nam,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. Theo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smtClean="0"/>
              <a:t>2 </a:t>
            </a:r>
            <a:r>
              <a:rPr lang="en-US" baseline="0" dirty="0" err="1" smtClean="0"/>
              <a:t>triệu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khoảng</a:t>
            </a:r>
            <a:r>
              <a:rPr lang="en-US" baseline="0" smtClean="0"/>
              <a:t> 446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. Con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kéo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mùa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chịu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lồ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phỏng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FPT.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phỏng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: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trải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, in </a:t>
            </a:r>
            <a:r>
              <a:rPr lang="en-US" baseline="0" dirty="0" err="1" smtClean="0"/>
              <a:t>giấy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gửi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gửi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bổng</a:t>
            </a:r>
            <a:r>
              <a:rPr lang="en-US" baseline="0" dirty="0" smtClean="0"/>
              <a:t>….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khối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lượng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công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việc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mà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nhân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viên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phòng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tuyển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sinh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phải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làm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tương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đối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nhiều</a:t>
            </a:r>
            <a:r>
              <a:rPr lang="en-US" baseline="0" dirty="0" smtClean="0">
                <a:sym typeface="Wingdings" pitchFamily="2" charset="2"/>
              </a:rPr>
              <a:t>.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Trong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10000 </a:t>
            </a:r>
            <a:r>
              <a:rPr lang="en-US" baseline="0" dirty="0" err="1" smtClean="0"/>
              <a:t>nghìn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: 7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mùa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trạng</a:t>
            </a:r>
            <a:r>
              <a:rPr lang="en-US" baseline="0" dirty="0" smtClean="0"/>
              <a:t> overload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cover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. Do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support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Excel.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A91F-6017-4063-9D2F-875CA6DFE3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65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/>
              <a:buChar char="à"/>
            </a:pPr>
            <a:r>
              <a:rPr lang="en-US" baseline="0" dirty="0" err="1" smtClean="0">
                <a:sym typeface="Wingdings" pitchFamily="2" charset="2"/>
              </a:rPr>
              <a:t>Mặc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dù</a:t>
            </a:r>
            <a:r>
              <a:rPr lang="en-US" baseline="0" dirty="0" smtClean="0">
                <a:sym typeface="Wingdings" pitchFamily="2" charset="2"/>
              </a:rPr>
              <a:t> Excel </a:t>
            </a:r>
            <a:r>
              <a:rPr lang="en-US" baseline="0" dirty="0" err="1" smtClean="0">
                <a:sym typeface="Wingdings" pitchFamily="2" charset="2"/>
              </a:rPr>
              <a:t>cũng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hỗ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trợ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được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một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phần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khối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lượng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công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việc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của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nhân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viên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phòng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tuyển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sinh</a:t>
            </a:r>
            <a:r>
              <a:rPr lang="en-US" baseline="0" dirty="0" smtClean="0">
                <a:sym typeface="Wingdings" pitchFamily="2" charset="2"/>
              </a:rPr>
              <a:t>. </a:t>
            </a:r>
            <a:r>
              <a:rPr lang="en-US" baseline="0" dirty="0" err="1" smtClean="0">
                <a:sym typeface="Wingdings" pitchFamily="2" charset="2"/>
              </a:rPr>
              <a:t>Tuy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nhiên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họ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cũng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có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một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số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vấn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đề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không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hài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lòng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khi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sử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dụng</a:t>
            </a:r>
            <a:r>
              <a:rPr lang="en-US" baseline="0" dirty="0" smtClean="0">
                <a:sym typeface="Wingdings" pitchFamily="2" charset="2"/>
              </a:rPr>
              <a:t> Excel: </a:t>
            </a:r>
            <a:r>
              <a:rPr lang="en-US" baseline="0" dirty="0" err="1" smtClean="0">
                <a:sym typeface="Wingdings" pitchFamily="2" charset="2"/>
              </a:rPr>
              <a:t>vấn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đề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về</a:t>
            </a:r>
            <a:r>
              <a:rPr lang="en-US" baseline="0" dirty="0" smtClean="0">
                <a:sym typeface="Wingdings" pitchFamily="2" charset="2"/>
              </a:rPr>
              <a:t> performance </a:t>
            </a:r>
            <a:r>
              <a:rPr lang="en-US" baseline="0" dirty="0" err="1" smtClean="0">
                <a:sym typeface="Wingdings" pitchFamily="2" charset="2"/>
              </a:rPr>
              <a:t>khi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số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lượng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bản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ghi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lớn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thông</a:t>
            </a:r>
            <a:r>
              <a:rPr lang="en-US" baseline="0" dirty="0" smtClean="0">
                <a:sym typeface="Wingdings" pitchFamily="2" charset="2"/>
              </a:rPr>
              <a:t> tin </a:t>
            </a:r>
            <a:r>
              <a:rPr lang="en-US" baseline="0" dirty="0" err="1" smtClean="0">
                <a:sym typeface="Wingdings" pitchFamily="2" charset="2"/>
              </a:rPr>
              <a:t>lưu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trữ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có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thể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dễ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dàng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bị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sửa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đổi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việc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lưu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trữ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dữ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liệu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cũng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hok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thật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sự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tốt</a:t>
            </a:r>
            <a:r>
              <a:rPr lang="en-US" baseline="0" dirty="0" smtClean="0">
                <a:sym typeface="Wingdings" pitchFamily="2" charset="2"/>
              </a:rPr>
              <a:t>…</a:t>
            </a:r>
          </a:p>
          <a:p>
            <a:pPr marL="171450" indent="-171450">
              <a:buFont typeface="Wingdings"/>
              <a:buChar char="à"/>
            </a:pPr>
            <a:r>
              <a:rPr lang="en-US" baseline="0" dirty="0" smtClean="0">
                <a:sym typeface="Wingdings" pitchFamily="2" charset="2"/>
              </a:rPr>
              <a:t>Do </a:t>
            </a:r>
            <a:r>
              <a:rPr lang="en-US" baseline="0" dirty="0" err="1" smtClean="0">
                <a:sym typeface="Wingdings" pitchFamily="2" charset="2"/>
              </a:rPr>
              <a:t>đó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họ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luôn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mong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muốn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có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một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hệ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thống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giúp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họ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tối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ưu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hóa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được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công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việc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nâng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cao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năng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suất</a:t>
            </a:r>
            <a:r>
              <a:rPr lang="en-US" baseline="0" dirty="0" smtClean="0">
                <a:sym typeface="Wingdings" pitchFamily="2" charset="2"/>
              </a:rPr>
              <a:t> ld.</a:t>
            </a:r>
          </a:p>
          <a:p>
            <a:pPr marL="171450" indent="-171450">
              <a:buFont typeface="Wingdings"/>
              <a:buChar char="à"/>
            </a:pPr>
            <a:r>
              <a:rPr lang="en-US" baseline="0" dirty="0" err="1" smtClean="0">
                <a:sym typeface="Wingdings" pitchFamily="2" charset="2"/>
              </a:rPr>
              <a:t>Việc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nghĩ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tới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một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phần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mềm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chuyên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để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hỗ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trợ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cho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việc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tuyển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sinh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hok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phải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là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chưa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tới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đối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với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nv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của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phòng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tuyển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sinh</a:t>
            </a:r>
            <a:r>
              <a:rPr lang="en-US" baseline="0" dirty="0" smtClean="0">
                <a:sym typeface="Wingdings" pitchFamily="2" charset="2"/>
              </a:rPr>
              <a:t>. </a:t>
            </a:r>
            <a:r>
              <a:rPr lang="en-US" baseline="0" dirty="0" err="1" smtClean="0">
                <a:sym typeface="Wingdings" pitchFamily="2" charset="2"/>
              </a:rPr>
              <a:t>Họ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đã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từng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có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thời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gian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sử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dụng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thử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chương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trình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hỗ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trợ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tuyển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sinh</a:t>
            </a:r>
            <a:r>
              <a:rPr lang="en-US" baseline="0" dirty="0" smtClean="0">
                <a:sym typeface="Wingdings" pitchFamily="2" charset="2"/>
              </a:rPr>
              <a:t> CRM.NET </a:t>
            </a:r>
            <a:r>
              <a:rPr lang="en-US" baseline="0" dirty="0" err="1" smtClean="0">
                <a:sym typeface="Wingdings" pitchFamily="2" charset="2"/>
              </a:rPr>
              <a:t>của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công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ty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Misa</a:t>
            </a:r>
            <a:r>
              <a:rPr lang="en-US" baseline="0" dirty="0" smtClean="0">
                <a:sym typeface="Wingdings" pitchFamily="2" charset="2"/>
              </a:rPr>
              <a:t>. </a:t>
            </a:r>
            <a:r>
              <a:rPr lang="en-US" baseline="0" dirty="0" err="1" smtClean="0">
                <a:sym typeface="Wingdings" pitchFamily="2" charset="2"/>
              </a:rPr>
              <a:t>Tuy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nhiên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kết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quả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hok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như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mong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đợi</a:t>
            </a:r>
            <a:r>
              <a:rPr lang="en-US" baseline="0" dirty="0" smtClean="0">
                <a:sym typeface="Wingdings" pitchFamily="2" charset="2"/>
              </a:rPr>
              <a:t> do </a:t>
            </a:r>
            <a:r>
              <a:rPr lang="en-US" baseline="0" dirty="0" err="1" smtClean="0">
                <a:sym typeface="Wingdings" pitchFamily="2" charset="2"/>
              </a:rPr>
              <a:t>phần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mềm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đó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hok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thực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sự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phù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hợp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với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công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việc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của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phòng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tuyển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sinh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của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trường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đại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học</a:t>
            </a:r>
            <a:r>
              <a:rPr lang="en-US" baseline="0" dirty="0" smtClean="0">
                <a:sym typeface="Wingdings" pitchFamily="2" charset="2"/>
              </a:rPr>
              <a:t> FPT.</a:t>
            </a:r>
          </a:p>
          <a:p>
            <a:pPr marL="171450" indent="-171450">
              <a:buFont typeface="Wingdings"/>
              <a:buChar char="à"/>
            </a:pPr>
            <a:r>
              <a:rPr lang="en-US" baseline="0" dirty="0" err="1" smtClean="0">
                <a:sym typeface="Wingdings" pitchFamily="2" charset="2"/>
              </a:rPr>
              <a:t>Từ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đó</a:t>
            </a:r>
            <a:r>
              <a:rPr lang="en-US" baseline="0" dirty="0" smtClean="0">
                <a:sym typeface="Wingdings" pitchFamily="2" charset="2"/>
              </a:rPr>
              <a:t>, ý </a:t>
            </a:r>
            <a:r>
              <a:rPr lang="en-US" baseline="0" dirty="0" err="1" smtClean="0">
                <a:sym typeface="Wingdings" pitchFamily="2" charset="2"/>
              </a:rPr>
              <a:t>tưởng</a:t>
            </a:r>
            <a:r>
              <a:rPr lang="en-US" baseline="0" dirty="0" smtClean="0">
                <a:sym typeface="Wingdings" pitchFamily="2" charset="2"/>
              </a:rPr>
              <a:t>  </a:t>
            </a:r>
            <a:r>
              <a:rPr lang="en-US" baseline="0" dirty="0" err="1" smtClean="0">
                <a:sym typeface="Wingdings" pitchFamily="2" charset="2"/>
              </a:rPr>
              <a:t>về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hệ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thống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hỗ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trợ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tuyển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sinh</a:t>
            </a:r>
            <a:r>
              <a:rPr lang="en-US" baseline="0" dirty="0" smtClean="0">
                <a:sym typeface="Wingdings" pitchFamily="2" charset="2"/>
              </a:rPr>
              <a:t> AOS </a:t>
            </a:r>
            <a:r>
              <a:rPr lang="en-US" baseline="0" dirty="0" err="1" smtClean="0">
                <a:sym typeface="Wingdings" pitchFamily="2" charset="2"/>
              </a:rPr>
              <a:t>đã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đến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với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các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thành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viên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của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nhóm</a:t>
            </a:r>
            <a:r>
              <a:rPr lang="en-US" baseline="0" dirty="0" smtClean="0">
                <a:sym typeface="Wingdings" pitchFamily="2" charset="2"/>
              </a:rPr>
              <a:t> e. AOS </a:t>
            </a:r>
            <a:r>
              <a:rPr lang="en-US" baseline="0" dirty="0" err="1" smtClean="0">
                <a:sym typeface="Wingdings" pitchFamily="2" charset="2"/>
              </a:rPr>
              <a:t>cũng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trở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thành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tên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của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nhóm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chúng</a:t>
            </a:r>
            <a:r>
              <a:rPr lang="en-US" baseline="0" dirty="0" smtClean="0">
                <a:sym typeface="Wingdings" pitchFamily="2" charset="2"/>
              </a:rPr>
              <a:t> e. </a:t>
            </a:r>
            <a:r>
              <a:rPr lang="en-US" baseline="0" dirty="0" err="1" smtClean="0">
                <a:sym typeface="Wingdings" pitchFamily="2" charset="2"/>
              </a:rPr>
              <a:t>Và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đối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tượng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cụ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thể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mà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chúng</a:t>
            </a:r>
            <a:r>
              <a:rPr lang="en-US" baseline="0" dirty="0" smtClean="0">
                <a:sym typeface="Wingdings" pitchFamily="2" charset="2"/>
              </a:rPr>
              <a:t> e </a:t>
            </a:r>
            <a:r>
              <a:rPr lang="en-US" baseline="0" dirty="0" err="1" smtClean="0">
                <a:sym typeface="Wingdings" pitchFamily="2" charset="2"/>
              </a:rPr>
              <a:t>sẽ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hướng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tới</a:t>
            </a:r>
            <a:r>
              <a:rPr lang="en-US" baseline="0" dirty="0" smtClean="0">
                <a:sym typeface="Wingdings" pitchFamily="2" charset="2"/>
              </a:rPr>
              <a:t> ở </a:t>
            </a:r>
            <a:r>
              <a:rPr lang="en-US" baseline="0" dirty="0" err="1" smtClean="0">
                <a:sym typeface="Wingdings" pitchFamily="2" charset="2"/>
              </a:rPr>
              <a:t>đây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chính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là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phòng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tuyển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sinh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của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trường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đại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học</a:t>
            </a:r>
            <a:r>
              <a:rPr lang="en-US" baseline="0" dirty="0" smtClean="0">
                <a:sym typeface="Wingdings" pitchFamily="2" charset="2"/>
              </a:rPr>
              <a:t> FPT- </a:t>
            </a:r>
            <a:r>
              <a:rPr lang="en-US" baseline="0" dirty="0" err="1" smtClean="0">
                <a:sym typeface="Wingdings" pitchFamily="2" charset="2"/>
              </a:rPr>
              <a:t>ngôi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trường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mà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chúng</a:t>
            </a:r>
            <a:r>
              <a:rPr lang="en-US" baseline="0" dirty="0" smtClean="0">
                <a:sym typeface="Wingdings" pitchFamily="2" charset="2"/>
              </a:rPr>
              <a:t> e </a:t>
            </a:r>
            <a:r>
              <a:rPr lang="en-US" baseline="0" dirty="0" err="1" smtClean="0">
                <a:sym typeface="Wingdings" pitchFamily="2" charset="2"/>
              </a:rPr>
              <a:t>đã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học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tập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trong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suốt</a:t>
            </a:r>
            <a:r>
              <a:rPr lang="en-US" baseline="0" dirty="0" smtClean="0">
                <a:sym typeface="Wingdings" pitchFamily="2" charset="2"/>
              </a:rPr>
              <a:t> 4 </a:t>
            </a:r>
            <a:r>
              <a:rPr lang="en-US" baseline="0" dirty="0" err="1" smtClean="0">
                <a:sym typeface="Wingdings" pitchFamily="2" charset="2"/>
              </a:rPr>
              <a:t>năm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vừa</a:t>
            </a:r>
            <a:r>
              <a:rPr lang="en-US" baseline="0" dirty="0" smtClean="0">
                <a:sym typeface="Wingdings" pitchFamily="2" charset="2"/>
              </a:rPr>
              <a:t> qua.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A91F-6017-4063-9D2F-875CA6DFE3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46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, AOS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hữu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khả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export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góp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đắn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mùa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process model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A91F-6017-4063-9D2F-875CA6DFE3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testing,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test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Unit test, integration test, system test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acceptance test.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Cụ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, Unit test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developer,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debug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code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chạy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Về</a:t>
            </a:r>
            <a:r>
              <a:rPr lang="en-US" baseline="0" dirty="0" smtClean="0"/>
              <a:t> Integration test,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test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test team.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Phần</a:t>
            </a:r>
            <a:r>
              <a:rPr lang="en-US" baseline="0" dirty="0" smtClean="0"/>
              <a:t> System test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đủ</a:t>
            </a:r>
            <a:r>
              <a:rPr lang="en-US" baseline="0" dirty="0" smtClean="0"/>
              <a:t> requirements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ổn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AOS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, do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a</a:t>
            </a:r>
            <a:r>
              <a:rPr lang="en-US" dirty="0" smtClean="0"/>
              <a:t>cceptance</a:t>
            </a:r>
            <a:r>
              <a:rPr lang="en-US" baseline="0" dirty="0" smtClean="0"/>
              <a:t> test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A91F-6017-4063-9D2F-875CA6DFE33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Bug</a:t>
            </a:r>
            <a:r>
              <a:rPr lang="en-US" baseline="0" dirty="0" smtClean="0"/>
              <a:t> list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file excel.</a:t>
            </a:r>
          </a:p>
          <a:p>
            <a:r>
              <a:rPr lang="en-US" baseline="0" dirty="0" smtClean="0"/>
              <a:t>…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bla</a:t>
            </a:r>
            <a:r>
              <a:rPr lang="en-US" baseline="0" dirty="0" smtClean="0"/>
              <a:t>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A91F-6017-4063-9D2F-875CA6DFE33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test results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e.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test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qua 3 rounds.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test case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: …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case pass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: …,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case fail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: …,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case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test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: …</a:t>
            </a:r>
          </a:p>
          <a:p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test.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A91F-6017-4063-9D2F-875CA6DFE33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Trong </a:t>
            </a:r>
            <a:r>
              <a:rPr lang="en-US" dirty="0" err="1" smtClean="0"/>
              <a:t>suốt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tháng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qua,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buổi</a:t>
            </a:r>
            <a:r>
              <a:rPr lang="en-US" baseline="0" dirty="0" smtClean="0"/>
              <a:t> meeting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A91F-6017-4063-9D2F-875CA6DFE33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iact\My Documents\My Pictures\Microsoft Clip Organizer\j043938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8626" y="2895600"/>
            <a:ext cx="2645374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130425"/>
            <a:ext cx="7772400" cy="1470025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tABABABAo</a:t>
            </a:r>
            <a:r>
              <a:rPr lang="en-US" dirty="0" smtClean="0"/>
              <a:t>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248400" cy="609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4300AD1-406E-4748-BA9D-750F595F0195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4343400"/>
            <a:ext cx="5257800" cy="9144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dirty="0" smtClean="0"/>
              <a:t>Click to edit Master subtext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0AD1-406E-4748-BA9D-750F595F0195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0AD1-406E-4748-BA9D-750F595F0195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022909" cy="85814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0AD1-406E-4748-BA9D-750F595F0195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iact\My Documents\My Pictures\Microsoft Clip Organizer\j043938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70000"/>
          </a:blip>
          <a:srcRect/>
          <a:stretch>
            <a:fillRect/>
          </a:stretch>
        </p:blipFill>
        <p:spPr bwMode="auto">
          <a:xfrm>
            <a:off x="6498626" y="2895600"/>
            <a:ext cx="2645374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0AD1-406E-4748-BA9D-750F595F0195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iact\My Documents\My Pictures\Microsoft Clip Organizer\j043938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70000"/>
          </a:blip>
          <a:srcRect/>
          <a:stretch>
            <a:fillRect/>
          </a:stretch>
        </p:blipFill>
        <p:spPr bwMode="auto">
          <a:xfrm>
            <a:off x="6498626" y="2895600"/>
            <a:ext cx="2645374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0AD1-406E-4748-BA9D-750F595F0195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iact\My Documents\My Pictures\Microsoft Clip Organizer\j043938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8626" y="2895600"/>
            <a:ext cx="2645374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0AD1-406E-4748-BA9D-750F595F0195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248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0AD1-406E-4748-BA9D-750F595F0195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0AD1-406E-4748-BA9D-750F595F0195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0AD1-406E-4748-BA9D-750F595F0195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iact\My Documents\My Pictures\Microsoft Clip Organizer\j0439389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5000" contrast="-70000"/>
          </a:blip>
          <a:srcRect/>
          <a:stretch>
            <a:fillRect/>
          </a:stretch>
        </p:blipFill>
        <p:spPr bwMode="auto">
          <a:xfrm>
            <a:off x="6498626" y="2895600"/>
            <a:ext cx="2645374" cy="39624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 MEO 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E4300AD1-406E-4748-BA9D-750F595F0195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E86D529B-A61F-4C4F-8699-68FA66425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Wingdings" pitchFamily="2" charset="2"/>
        <a:buChar char="ü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7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microsoft.com/office/2007/relationships/diagramDrawing" Target="../diagrams/drawing5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microsoft.com/office/2007/relationships/diagramDrawing" Target="../diagrams/drawin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Admission Office System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August 2011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7" name="Picture 6" descr="logo_fpt_university_doc_5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1817077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2359" y="2209151"/>
            <a:ext cx="6201641" cy="4648849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Software Process Model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7" name="Picture 6" descr="image34.jpg"/>
          <p:cNvPicPr>
            <a:picLocks noChangeAspect="1"/>
          </p:cNvPicPr>
          <p:nvPr/>
        </p:nvPicPr>
        <p:blipFill>
          <a:blip r:embed="rId3" cstate="print">
            <a:lum bright="-16000" contrast="30000"/>
          </a:blip>
          <a:stretch>
            <a:fillRect/>
          </a:stretch>
        </p:blipFill>
        <p:spPr>
          <a:xfrm>
            <a:off x="0" y="1524000"/>
            <a:ext cx="4936628" cy="48006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5105400" y="1676400"/>
          <a:ext cx="3733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Graphic spid="9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2359" y="2209151"/>
            <a:ext cx="6201641" cy="4648849"/>
          </a:xfrm>
          <a:prstGeom prst="rect">
            <a:avLst/>
          </a:prstGeom>
        </p:spPr>
      </p:pic>
      <p:pic>
        <p:nvPicPr>
          <p:cNvPr id="26" name="Picture 25" descr="responsibility__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481703"/>
            <a:ext cx="3086100" cy="2376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   Role and responsibilities</a:t>
            </a:r>
            <a:endParaRPr lang="en-US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6982442"/>
              </p:ext>
            </p:extLst>
          </p:nvPr>
        </p:nvGraphicFramePr>
        <p:xfrm>
          <a:off x="0" y="1524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" name="Picture 27" descr="responsibilit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4790948"/>
            <a:ext cx="2971800" cy="2067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    Work breakdown structure</a:t>
            </a:r>
            <a:endParaRPr lang="en-US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2359" y="2209151"/>
            <a:ext cx="6201641" cy="464884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16" y="3657600"/>
            <a:ext cx="426238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   Teamwork management</a:t>
            </a:r>
            <a:endParaRPr lang="en-US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2286000"/>
          <a:ext cx="8839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5195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APPROACH METHODOLOGY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276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COMMUNICATE TOOLS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3886200"/>
          <a:ext cx="4343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Risk managements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1290" y="1905000"/>
            <a:ext cx="7969310" cy="4259207"/>
            <a:chOff x="881691" y="1397525"/>
            <a:chExt cx="7471464" cy="4062949"/>
          </a:xfrm>
        </p:grpSpPr>
        <p:sp>
          <p:nvSpPr>
            <p:cNvPr id="5" name="Freeform 4"/>
            <p:cNvSpPr/>
            <p:nvPr/>
          </p:nvSpPr>
          <p:spPr>
            <a:xfrm>
              <a:off x="881691" y="1397525"/>
              <a:ext cx="2901409" cy="730746"/>
            </a:xfrm>
            <a:custGeom>
              <a:avLst/>
              <a:gdLst>
                <a:gd name="connsiteX0" fmla="*/ 0 w 3046060"/>
                <a:gd name="connsiteY0" fmla="*/ 0 h 730746"/>
                <a:gd name="connsiteX1" fmla="*/ 2680687 w 3046060"/>
                <a:gd name="connsiteY1" fmla="*/ 0 h 730746"/>
                <a:gd name="connsiteX2" fmla="*/ 3046060 w 3046060"/>
                <a:gd name="connsiteY2" fmla="*/ 365373 h 730746"/>
                <a:gd name="connsiteX3" fmla="*/ 2680687 w 3046060"/>
                <a:gd name="connsiteY3" fmla="*/ 730746 h 730746"/>
                <a:gd name="connsiteX4" fmla="*/ 0 w 3046060"/>
                <a:gd name="connsiteY4" fmla="*/ 730746 h 730746"/>
                <a:gd name="connsiteX5" fmla="*/ 365373 w 3046060"/>
                <a:gd name="connsiteY5" fmla="*/ 365373 h 730746"/>
                <a:gd name="connsiteX6" fmla="*/ 0 w 3046060"/>
                <a:gd name="connsiteY6" fmla="*/ 0 h 7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6060" h="730746">
                  <a:moveTo>
                    <a:pt x="0" y="0"/>
                  </a:moveTo>
                  <a:lnTo>
                    <a:pt x="2680687" y="0"/>
                  </a:lnTo>
                  <a:lnTo>
                    <a:pt x="3046060" y="365373"/>
                  </a:lnTo>
                  <a:lnTo>
                    <a:pt x="2680687" y="730746"/>
                  </a:lnTo>
                  <a:lnTo>
                    <a:pt x="0" y="730746"/>
                  </a:lnTo>
                  <a:lnTo>
                    <a:pt x="365373" y="36537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123" tIns="15875" rIns="365373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/>
                <a:t>New technology</a:t>
              </a:r>
              <a:endParaRPr lang="en-US" sz="2500" b="1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783100" y="1459639"/>
              <a:ext cx="4566183" cy="606519"/>
            </a:xfrm>
            <a:custGeom>
              <a:avLst/>
              <a:gdLst>
                <a:gd name="connsiteX0" fmla="*/ 0 w 4659023"/>
                <a:gd name="connsiteY0" fmla="*/ 0 h 606519"/>
                <a:gd name="connsiteX1" fmla="*/ 4355764 w 4659023"/>
                <a:gd name="connsiteY1" fmla="*/ 0 h 606519"/>
                <a:gd name="connsiteX2" fmla="*/ 4659023 w 4659023"/>
                <a:gd name="connsiteY2" fmla="*/ 303260 h 606519"/>
                <a:gd name="connsiteX3" fmla="*/ 4355764 w 4659023"/>
                <a:gd name="connsiteY3" fmla="*/ 606519 h 606519"/>
                <a:gd name="connsiteX4" fmla="*/ 0 w 4659023"/>
                <a:gd name="connsiteY4" fmla="*/ 606519 h 606519"/>
                <a:gd name="connsiteX5" fmla="*/ 303260 w 4659023"/>
                <a:gd name="connsiteY5" fmla="*/ 303260 h 606519"/>
                <a:gd name="connsiteX6" fmla="*/ 0 w 4659023"/>
                <a:gd name="connsiteY6" fmla="*/ 0 h 60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9023" h="606519">
                  <a:moveTo>
                    <a:pt x="0" y="0"/>
                  </a:moveTo>
                  <a:lnTo>
                    <a:pt x="4355764" y="0"/>
                  </a:lnTo>
                  <a:lnTo>
                    <a:pt x="4659023" y="303260"/>
                  </a:lnTo>
                  <a:lnTo>
                    <a:pt x="4355764" y="606519"/>
                  </a:lnTo>
                  <a:lnTo>
                    <a:pt x="0" y="606519"/>
                  </a:lnTo>
                  <a:lnTo>
                    <a:pt x="303260" y="30326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7710" tIns="22225" rIns="303259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/>
                <a:t>Training</a:t>
              </a:r>
              <a:endParaRPr lang="en-US" sz="3000" b="1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881691" y="2230576"/>
              <a:ext cx="2901409" cy="730746"/>
            </a:xfrm>
            <a:custGeom>
              <a:avLst/>
              <a:gdLst>
                <a:gd name="connsiteX0" fmla="*/ 0 w 3049933"/>
                <a:gd name="connsiteY0" fmla="*/ 0 h 730746"/>
                <a:gd name="connsiteX1" fmla="*/ 2684560 w 3049933"/>
                <a:gd name="connsiteY1" fmla="*/ 0 h 730746"/>
                <a:gd name="connsiteX2" fmla="*/ 3049933 w 3049933"/>
                <a:gd name="connsiteY2" fmla="*/ 365373 h 730746"/>
                <a:gd name="connsiteX3" fmla="*/ 2684560 w 3049933"/>
                <a:gd name="connsiteY3" fmla="*/ 730746 h 730746"/>
                <a:gd name="connsiteX4" fmla="*/ 0 w 3049933"/>
                <a:gd name="connsiteY4" fmla="*/ 730746 h 730746"/>
                <a:gd name="connsiteX5" fmla="*/ 365373 w 3049933"/>
                <a:gd name="connsiteY5" fmla="*/ 365373 h 730746"/>
                <a:gd name="connsiteX6" fmla="*/ 0 w 3049933"/>
                <a:gd name="connsiteY6" fmla="*/ 0 h 7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9933" h="730746">
                  <a:moveTo>
                    <a:pt x="0" y="0"/>
                  </a:moveTo>
                  <a:lnTo>
                    <a:pt x="2684560" y="0"/>
                  </a:lnTo>
                  <a:lnTo>
                    <a:pt x="3049933" y="365373"/>
                  </a:lnTo>
                  <a:lnTo>
                    <a:pt x="2684560" y="730746"/>
                  </a:lnTo>
                  <a:lnTo>
                    <a:pt x="0" y="730746"/>
                  </a:lnTo>
                  <a:lnTo>
                    <a:pt x="365373" y="36537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123" tIns="15875" rIns="365373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/>
                <a:t>Requirement changes</a:t>
              </a:r>
              <a:endParaRPr lang="en-US" sz="25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783100" y="2292689"/>
              <a:ext cx="4570055" cy="606519"/>
            </a:xfrm>
            <a:custGeom>
              <a:avLst/>
              <a:gdLst>
                <a:gd name="connsiteX0" fmla="*/ 0 w 4659023"/>
                <a:gd name="connsiteY0" fmla="*/ 0 h 606519"/>
                <a:gd name="connsiteX1" fmla="*/ 4355764 w 4659023"/>
                <a:gd name="connsiteY1" fmla="*/ 0 h 606519"/>
                <a:gd name="connsiteX2" fmla="*/ 4659023 w 4659023"/>
                <a:gd name="connsiteY2" fmla="*/ 303260 h 606519"/>
                <a:gd name="connsiteX3" fmla="*/ 4355764 w 4659023"/>
                <a:gd name="connsiteY3" fmla="*/ 606519 h 606519"/>
                <a:gd name="connsiteX4" fmla="*/ 0 w 4659023"/>
                <a:gd name="connsiteY4" fmla="*/ 606519 h 606519"/>
                <a:gd name="connsiteX5" fmla="*/ 303260 w 4659023"/>
                <a:gd name="connsiteY5" fmla="*/ 303260 h 606519"/>
                <a:gd name="connsiteX6" fmla="*/ 0 w 4659023"/>
                <a:gd name="connsiteY6" fmla="*/ 0 h 60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9023" h="606519">
                  <a:moveTo>
                    <a:pt x="0" y="0"/>
                  </a:moveTo>
                  <a:lnTo>
                    <a:pt x="4355764" y="0"/>
                  </a:lnTo>
                  <a:lnTo>
                    <a:pt x="4659023" y="303260"/>
                  </a:lnTo>
                  <a:lnTo>
                    <a:pt x="4355764" y="606519"/>
                  </a:lnTo>
                  <a:lnTo>
                    <a:pt x="0" y="606519"/>
                  </a:lnTo>
                  <a:lnTo>
                    <a:pt x="303260" y="30326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7710" tIns="22225" rIns="303259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/>
                <a:t>Clarify requirement</a:t>
              </a:r>
              <a:endParaRPr lang="en-US" sz="30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881691" y="3063626"/>
              <a:ext cx="2901409" cy="730746"/>
            </a:xfrm>
            <a:custGeom>
              <a:avLst/>
              <a:gdLst>
                <a:gd name="connsiteX0" fmla="*/ 0 w 3053806"/>
                <a:gd name="connsiteY0" fmla="*/ 0 h 730746"/>
                <a:gd name="connsiteX1" fmla="*/ 2688433 w 3053806"/>
                <a:gd name="connsiteY1" fmla="*/ 0 h 730746"/>
                <a:gd name="connsiteX2" fmla="*/ 3053806 w 3053806"/>
                <a:gd name="connsiteY2" fmla="*/ 365373 h 730746"/>
                <a:gd name="connsiteX3" fmla="*/ 2688433 w 3053806"/>
                <a:gd name="connsiteY3" fmla="*/ 730746 h 730746"/>
                <a:gd name="connsiteX4" fmla="*/ 0 w 3053806"/>
                <a:gd name="connsiteY4" fmla="*/ 730746 h 730746"/>
                <a:gd name="connsiteX5" fmla="*/ 365373 w 3053806"/>
                <a:gd name="connsiteY5" fmla="*/ 365373 h 730746"/>
                <a:gd name="connsiteX6" fmla="*/ 0 w 3053806"/>
                <a:gd name="connsiteY6" fmla="*/ 0 h 7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06" h="730746">
                  <a:moveTo>
                    <a:pt x="0" y="0"/>
                  </a:moveTo>
                  <a:lnTo>
                    <a:pt x="2688433" y="0"/>
                  </a:lnTo>
                  <a:lnTo>
                    <a:pt x="3053806" y="365373"/>
                  </a:lnTo>
                  <a:lnTo>
                    <a:pt x="2688433" y="730746"/>
                  </a:lnTo>
                  <a:lnTo>
                    <a:pt x="0" y="730746"/>
                  </a:lnTo>
                  <a:lnTo>
                    <a:pt x="365373" y="36537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123" tIns="15875" rIns="365373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/>
                <a:t>Time management</a:t>
              </a:r>
              <a:endParaRPr lang="en-US" sz="25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783100" y="3125740"/>
              <a:ext cx="4565367" cy="606519"/>
            </a:xfrm>
            <a:custGeom>
              <a:avLst/>
              <a:gdLst>
                <a:gd name="connsiteX0" fmla="*/ 0 w 4716703"/>
                <a:gd name="connsiteY0" fmla="*/ 0 h 606519"/>
                <a:gd name="connsiteX1" fmla="*/ 4413444 w 4716703"/>
                <a:gd name="connsiteY1" fmla="*/ 0 h 606519"/>
                <a:gd name="connsiteX2" fmla="*/ 4716703 w 4716703"/>
                <a:gd name="connsiteY2" fmla="*/ 303260 h 606519"/>
                <a:gd name="connsiteX3" fmla="*/ 4413444 w 4716703"/>
                <a:gd name="connsiteY3" fmla="*/ 606519 h 606519"/>
                <a:gd name="connsiteX4" fmla="*/ 0 w 4716703"/>
                <a:gd name="connsiteY4" fmla="*/ 606519 h 606519"/>
                <a:gd name="connsiteX5" fmla="*/ 303260 w 4716703"/>
                <a:gd name="connsiteY5" fmla="*/ 303260 h 606519"/>
                <a:gd name="connsiteX6" fmla="*/ 0 w 4716703"/>
                <a:gd name="connsiteY6" fmla="*/ 0 h 60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6703" h="606519">
                  <a:moveTo>
                    <a:pt x="0" y="0"/>
                  </a:moveTo>
                  <a:lnTo>
                    <a:pt x="4413444" y="0"/>
                  </a:lnTo>
                  <a:lnTo>
                    <a:pt x="4716703" y="303260"/>
                  </a:lnTo>
                  <a:lnTo>
                    <a:pt x="4413444" y="606519"/>
                  </a:lnTo>
                  <a:lnTo>
                    <a:pt x="0" y="606519"/>
                  </a:lnTo>
                  <a:lnTo>
                    <a:pt x="303260" y="30326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7710" tIns="22225" rIns="303259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/>
                <a:t>Team rules</a:t>
              </a:r>
              <a:endParaRPr lang="en-US" sz="3000" b="1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81691" y="3896677"/>
              <a:ext cx="2901409" cy="730746"/>
            </a:xfrm>
            <a:custGeom>
              <a:avLst/>
              <a:gdLst>
                <a:gd name="connsiteX0" fmla="*/ 0 w 2901409"/>
                <a:gd name="connsiteY0" fmla="*/ 0 h 730746"/>
                <a:gd name="connsiteX1" fmla="*/ 2536036 w 2901409"/>
                <a:gd name="connsiteY1" fmla="*/ 0 h 730746"/>
                <a:gd name="connsiteX2" fmla="*/ 2901409 w 2901409"/>
                <a:gd name="connsiteY2" fmla="*/ 365373 h 730746"/>
                <a:gd name="connsiteX3" fmla="*/ 2536036 w 2901409"/>
                <a:gd name="connsiteY3" fmla="*/ 730746 h 730746"/>
                <a:gd name="connsiteX4" fmla="*/ 0 w 2901409"/>
                <a:gd name="connsiteY4" fmla="*/ 730746 h 730746"/>
                <a:gd name="connsiteX5" fmla="*/ 365373 w 2901409"/>
                <a:gd name="connsiteY5" fmla="*/ 365373 h 730746"/>
                <a:gd name="connsiteX6" fmla="*/ 0 w 2901409"/>
                <a:gd name="connsiteY6" fmla="*/ 0 h 7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409" h="730746">
                  <a:moveTo>
                    <a:pt x="0" y="0"/>
                  </a:moveTo>
                  <a:lnTo>
                    <a:pt x="2536036" y="0"/>
                  </a:lnTo>
                  <a:lnTo>
                    <a:pt x="2901409" y="365373"/>
                  </a:lnTo>
                  <a:lnTo>
                    <a:pt x="2536036" y="730746"/>
                  </a:lnTo>
                  <a:lnTo>
                    <a:pt x="0" y="730746"/>
                  </a:lnTo>
                  <a:lnTo>
                    <a:pt x="365373" y="36537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123" tIns="15875" rIns="365373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/>
                <a:t>Management experience</a:t>
              </a:r>
              <a:endParaRPr lang="en-US" sz="25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783100" y="3958790"/>
              <a:ext cx="4565367" cy="606519"/>
            </a:xfrm>
            <a:custGeom>
              <a:avLst/>
              <a:gdLst>
                <a:gd name="connsiteX0" fmla="*/ 0 w 4802859"/>
                <a:gd name="connsiteY0" fmla="*/ 0 h 606519"/>
                <a:gd name="connsiteX1" fmla="*/ 4499600 w 4802859"/>
                <a:gd name="connsiteY1" fmla="*/ 0 h 606519"/>
                <a:gd name="connsiteX2" fmla="*/ 4802859 w 4802859"/>
                <a:gd name="connsiteY2" fmla="*/ 303260 h 606519"/>
                <a:gd name="connsiteX3" fmla="*/ 4499600 w 4802859"/>
                <a:gd name="connsiteY3" fmla="*/ 606519 h 606519"/>
                <a:gd name="connsiteX4" fmla="*/ 0 w 4802859"/>
                <a:gd name="connsiteY4" fmla="*/ 606519 h 606519"/>
                <a:gd name="connsiteX5" fmla="*/ 303260 w 4802859"/>
                <a:gd name="connsiteY5" fmla="*/ 303260 h 606519"/>
                <a:gd name="connsiteX6" fmla="*/ 0 w 4802859"/>
                <a:gd name="connsiteY6" fmla="*/ 0 h 60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2859" h="606519">
                  <a:moveTo>
                    <a:pt x="0" y="0"/>
                  </a:moveTo>
                  <a:lnTo>
                    <a:pt x="4499600" y="0"/>
                  </a:lnTo>
                  <a:lnTo>
                    <a:pt x="4802859" y="303260"/>
                  </a:lnTo>
                  <a:lnTo>
                    <a:pt x="4499600" y="606519"/>
                  </a:lnTo>
                  <a:lnTo>
                    <a:pt x="0" y="606519"/>
                  </a:lnTo>
                  <a:lnTo>
                    <a:pt x="303260" y="30326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7710" tIns="22225" rIns="303259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/>
                <a:t>Supervisor’s advices</a:t>
              </a:r>
              <a:endParaRPr lang="en-US" sz="30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81691" y="4729728"/>
              <a:ext cx="2901409" cy="730746"/>
            </a:xfrm>
            <a:custGeom>
              <a:avLst/>
              <a:gdLst>
                <a:gd name="connsiteX0" fmla="*/ 0 w 2901409"/>
                <a:gd name="connsiteY0" fmla="*/ 0 h 730746"/>
                <a:gd name="connsiteX1" fmla="*/ 2536036 w 2901409"/>
                <a:gd name="connsiteY1" fmla="*/ 0 h 730746"/>
                <a:gd name="connsiteX2" fmla="*/ 2901409 w 2901409"/>
                <a:gd name="connsiteY2" fmla="*/ 365373 h 730746"/>
                <a:gd name="connsiteX3" fmla="*/ 2536036 w 2901409"/>
                <a:gd name="connsiteY3" fmla="*/ 730746 h 730746"/>
                <a:gd name="connsiteX4" fmla="*/ 0 w 2901409"/>
                <a:gd name="connsiteY4" fmla="*/ 730746 h 730746"/>
                <a:gd name="connsiteX5" fmla="*/ 365373 w 2901409"/>
                <a:gd name="connsiteY5" fmla="*/ 365373 h 730746"/>
                <a:gd name="connsiteX6" fmla="*/ 0 w 2901409"/>
                <a:gd name="connsiteY6" fmla="*/ 0 h 7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409" h="730746">
                  <a:moveTo>
                    <a:pt x="0" y="0"/>
                  </a:moveTo>
                  <a:lnTo>
                    <a:pt x="2536036" y="0"/>
                  </a:lnTo>
                  <a:lnTo>
                    <a:pt x="2901409" y="365373"/>
                  </a:lnTo>
                  <a:lnTo>
                    <a:pt x="2536036" y="730746"/>
                  </a:lnTo>
                  <a:lnTo>
                    <a:pt x="0" y="730746"/>
                  </a:lnTo>
                  <a:lnTo>
                    <a:pt x="365373" y="36537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123" tIns="15875" rIns="365373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/>
                <a:t>People risk</a:t>
              </a:r>
              <a:endParaRPr lang="en-US" sz="2500" b="1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783100" y="4791841"/>
              <a:ext cx="4565367" cy="606519"/>
            </a:xfrm>
            <a:custGeom>
              <a:avLst/>
              <a:gdLst>
                <a:gd name="connsiteX0" fmla="*/ 0 w 4869091"/>
                <a:gd name="connsiteY0" fmla="*/ 0 h 606519"/>
                <a:gd name="connsiteX1" fmla="*/ 4565832 w 4869091"/>
                <a:gd name="connsiteY1" fmla="*/ 0 h 606519"/>
                <a:gd name="connsiteX2" fmla="*/ 4869091 w 4869091"/>
                <a:gd name="connsiteY2" fmla="*/ 303260 h 606519"/>
                <a:gd name="connsiteX3" fmla="*/ 4565832 w 4869091"/>
                <a:gd name="connsiteY3" fmla="*/ 606519 h 606519"/>
                <a:gd name="connsiteX4" fmla="*/ 0 w 4869091"/>
                <a:gd name="connsiteY4" fmla="*/ 606519 h 606519"/>
                <a:gd name="connsiteX5" fmla="*/ 303260 w 4869091"/>
                <a:gd name="connsiteY5" fmla="*/ 303260 h 606519"/>
                <a:gd name="connsiteX6" fmla="*/ 0 w 4869091"/>
                <a:gd name="connsiteY6" fmla="*/ 0 h 60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091" h="606519">
                  <a:moveTo>
                    <a:pt x="0" y="0"/>
                  </a:moveTo>
                  <a:lnTo>
                    <a:pt x="4565832" y="0"/>
                  </a:lnTo>
                  <a:lnTo>
                    <a:pt x="4869091" y="303260"/>
                  </a:lnTo>
                  <a:lnTo>
                    <a:pt x="4565832" y="606519"/>
                  </a:lnTo>
                  <a:lnTo>
                    <a:pt x="0" y="606519"/>
                  </a:lnTo>
                  <a:lnTo>
                    <a:pt x="303260" y="30326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7710" tIns="22225" rIns="303259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/>
                <a:t>Tracking the work daily</a:t>
              </a:r>
              <a:endParaRPr lang="en-US" sz="3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3343275"/>
            <a:ext cx="4467225" cy="351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Requirements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1" y="1600200"/>
            <a:ext cx="6030698" cy="4525963"/>
          </a:xfrm>
        </p:spPr>
      </p:pic>
    </p:spTree>
    <p:extLst>
      <p:ext uri="{BB962C8B-B14F-4D97-AF65-F5344CB8AC3E}">
        <p14:creationId xmlns="" xmlns:p14="http://schemas.microsoft.com/office/powerpoint/2010/main" val="1853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User requirements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6" t="21884" r="16597" b="21839"/>
          <a:stretch/>
        </p:blipFill>
        <p:spPr>
          <a:xfrm>
            <a:off x="304800" y="3505200"/>
            <a:ext cx="2898589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2743200" y="1363717"/>
            <a:ext cx="6096000" cy="2057400"/>
          </a:xfrm>
          <a:prstGeom prst="wedgeRoundRectCallout">
            <a:avLst>
              <a:gd name="adj1" fmla="val -42422"/>
              <a:gd name="adj2" fmla="val 625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676400"/>
            <a:ext cx="55626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“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kê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đắn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tuyển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”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53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User requirements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26" t="23802" r="9625" b="24896"/>
          <a:stretch/>
        </p:blipFill>
        <p:spPr>
          <a:xfrm>
            <a:off x="331076" y="3733800"/>
            <a:ext cx="2869324" cy="233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2743200" y="1363717"/>
            <a:ext cx="6096000" cy="2057400"/>
          </a:xfrm>
          <a:prstGeom prst="wedgeRoundRectCallout">
            <a:avLst>
              <a:gd name="adj1" fmla="val -42422"/>
              <a:gd name="adj2" fmla="val 625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709172"/>
            <a:ext cx="5486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“</a:t>
            </a:r>
            <a:r>
              <a:rPr lang="en-US" dirty="0" err="1" smtClean="0"/>
              <a:t>Chị</a:t>
            </a:r>
            <a:r>
              <a:rPr lang="en-US" dirty="0" smtClean="0"/>
              <a:t> </a:t>
            </a:r>
            <a:r>
              <a:rPr lang="en-US" dirty="0" err="1" smtClean="0"/>
              <a:t>mong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ưu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bọn</a:t>
            </a:r>
            <a:r>
              <a:rPr lang="en-US" dirty="0" smtClean="0"/>
              <a:t> </a:t>
            </a:r>
            <a:r>
              <a:rPr lang="en-US" dirty="0" err="1" smtClean="0"/>
              <a:t>chị</a:t>
            </a:r>
            <a:r>
              <a:rPr lang="en-US" dirty="0" smtClean="0"/>
              <a:t>, </a:t>
            </a:r>
            <a:r>
              <a:rPr lang="en-US" dirty="0" err="1" smtClean="0"/>
              <a:t>chạy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Excel,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kiếm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”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29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System requirements</a:t>
            </a:r>
            <a:endParaRPr lang="en-US" b="1" dirty="0">
              <a:solidFill>
                <a:srgbClr val="8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5044075"/>
              </p:ext>
            </p:extLst>
          </p:nvPr>
        </p:nvGraphicFramePr>
        <p:xfrm>
          <a:off x="-76200" y="1676400"/>
          <a:ext cx="9220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139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3343275"/>
            <a:ext cx="4467225" cy="35147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 Design and implementation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3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Supervisors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6" name="Picture 5" descr="C:\Users\ThanhNT\Desktop\FinalReport\Slide\Img\DungH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34" r="10469" b="1216"/>
          <a:stretch/>
        </p:blipFill>
        <p:spPr bwMode="auto">
          <a:xfrm>
            <a:off x="5134765" y="1981200"/>
            <a:ext cx="2180435" cy="302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69761_1755185240235_1257061749_1989959_5492799_n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05000"/>
            <a:ext cx="2308522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14400" y="5257800"/>
            <a:ext cx="2971800" cy="990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Supervisor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Nguyen Tat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Trung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800600" y="5257800"/>
            <a:ext cx="2971800" cy="990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Ext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Supervisor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Huynh </a:t>
            </a:r>
            <a:r>
              <a:rPr lang="en-US" sz="24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Anh</a:t>
            </a:r>
            <a:r>
              <a:rPr lang="en-US" sz="24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Dung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9" grpId="0" build="p" autoUpdateAnimBg="0" advAuto="0"/>
      <p:bldP spid="10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3343275"/>
            <a:ext cx="4467225" cy="351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Tools and techniques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1787"/>
            <a:ext cx="2811995" cy="1758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3396342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58243"/>
            <a:ext cx="2514600" cy="1613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52576"/>
            <a:ext cx="2028824" cy="2257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5066620" cy="633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3352800"/>
            <a:ext cx="4467225" cy="351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System architectural design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5" name="Picture 4" descr="Detai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0" y="1524000"/>
            <a:ext cx="5562600" cy="4953000"/>
          </a:xfrm>
          <a:prstGeom prst="rect">
            <a:avLst/>
          </a:prstGeom>
        </p:spPr>
      </p:pic>
      <p:pic>
        <p:nvPicPr>
          <p:cNvPr id="7" name="Picture 6" descr="3- tiers copy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03" y="1524000"/>
            <a:ext cx="3704897" cy="2380395"/>
          </a:xfrm>
          <a:prstGeom prst="rect">
            <a:avLst/>
          </a:prstGeom>
        </p:spPr>
      </p:pic>
      <p:pic>
        <p:nvPicPr>
          <p:cNvPr id="4" name="Picture 3" descr="Untitled-2 copy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" y="4038600"/>
            <a:ext cx="36576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36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Component diagram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36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Database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63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    Entity relationship diagram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1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Business Rules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2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4100" y="2743200"/>
            <a:ext cx="55499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Testing</a:t>
            </a:r>
            <a:endParaRPr lang="en-US" dirty="0"/>
          </a:p>
        </p:txBody>
      </p:sp>
      <p:pic>
        <p:nvPicPr>
          <p:cNvPr id="4" name="Content Placeholder 3" descr="software_test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713738"/>
            <a:ext cx="6553200" cy="5144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5205" y="3048000"/>
            <a:ext cx="5138796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Testing</a:t>
            </a:r>
            <a:endParaRPr lang="en-US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1600200"/>
          <a:ext cx="7772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test-in-progres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1" y="0"/>
            <a:ext cx="2590800" cy="2569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4101" y="2743200"/>
            <a:ext cx="55499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How to test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4" name="Picture 5" descr="JIRA Default Workflow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7854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53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Test results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71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AOS members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62163"/>
            <a:ext cx="6096000" cy="3957637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Phung </a:t>
            </a:r>
            <a:r>
              <a:rPr lang="en-US" sz="2400" b="1" dirty="0" err="1" smtClean="0"/>
              <a:t>Khac</a:t>
            </a:r>
            <a:r>
              <a:rPr lang="en-US" sz="2400" b="1" dirty="0" smtClean="0"/>
              <a:t> Toan</a:t>
            </a:r>
            <a:r>
              <a:rPr lang="en-US" sz="2400" dirty="0" smtClean="0"/>
              <a:t> 		00630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smtClean="0"/>
              <a:t>Nguyen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Ngan</a:t>
            </a:r>
            <a:r>
              <a:rPr lang="en-US" sz="2400" b="1" dirty="0" smtClean="0"/>
              <a:t> Ha</a:t>
            </a:r>
            <a:r>
              <a:rPr lang="en-US" sz="2400" dirty="0" smtClean="0"/>
              <a:t> 		00530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Nguyen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Tuyet</a:t>
            </a:r>
            <a:r>
              <a:rPr lang="en-US" sz="2400" b="1" dirty="0" smtClean="0"/>
              <a:t> Trinh</a:t>
            </a:r>
            <a:r>
              <a:rPr lang="en-US" sz="2400" dirty="0" smtClean="0"/>
              <a:t> 	00436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Nguyen Hai Long</a:t>
            </a:r>
            <a:r>
              <a:rPr lang="en-US" sz="2400" dirty="0" smtClean="0"/>
              <a:t> 		00538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Nguyen Tuan Viet </a:t>
            </a:r>
            <a:r>
              <a:rPr lang="en-US" sz="2400" dirty="0" smtClean="0"/>
              <a:t>		00399</a:t>
            </a:r>
            <a:endParaRPr lang="en-US" sz="2400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1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Lesson learn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points: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Teamwork is good.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Good communication with customers.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Each members has responsibility with the work her/himself.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 good points: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Sometimes, some members finished his/her work over the deadline.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Time to training is short.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Suggestion: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Spend more time to training.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Try to finish the work on time.</a:t>
            </a:r>
          </a:p>
        </p:txBody>
      </p:sp>
    </p:spTree>
    <p:extLst>
      <p:ext uri="{BB962C8B-B14F-4D97-AF65-F5344CB8AC3E}">
        <p14:creationId xmlns="" xmlns:p14="http://schemas.microsoft.com/office/powerpoint/2010/main" val="234058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325" y="2667000"/>
            <a:ext cx="5652676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Demo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54" y="1524000"/>
            <a:ext cx="417634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69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9368" y="3162300"/>
            <a:ext cx="4984632" cy="369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than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2057400"/>
            <a:ext cx="6350000" cy="4254500"/>
          </a:xfrm>
        </p:spPr>
      </p:pic>
      <p:pic>
        <p:nvPicPr>
          <p:cNvPr id="6" name="Picture 5" descr="thank-you-note-pa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26043">
            <a:off x="6479307" y="380426"/>
            <a:ext cx="2286000" cy="2279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Contents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67878" y="1295400"/>
            <a:ext cx="6542522" cy="5334000"/>
            <a:chOff x="4116284" y="1066800"/>
            <a:chExt cx="8379031" cy="5334000"/>
          </a:xfrm>
        </p:grpSpPr>
        <p:graphicFrame>
          <p:nvGraphicFramePr>
            <p:cNvPr id="5" name="Diagram 4"/>
            <p:cNvGraphicFramePr/>
            <p:nvPr/>
          </p:nvGraphicFramePr>
          <p:xfrm>
            <a:off x="4116284" y="1066800"/>
            <a:ext cx="8379031" cy="533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4342904" y="1307068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4809011" y="2069068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5037612" y="2831068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5115295" y="3516868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5037612" y="4278868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4809011" y="495300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4342904" y="571500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7091" y="3124201"/>
            <a:ext cx="473691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Overview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overview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71600" y="1657350"/>
            <a:ext cx="6324600" cy="474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2" y="2743200"/>
            <a:ext cx="5507118" cy="4114800"/>
          </a:xfrm>
          <a:prstGeom prst="rect">
            <a:avLst/>
          </a:prstGeom>
        </p:spPr>
      </p:pic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6477000" y="6308725"/>
            <a:ext cx="2667000" cy="549275"/>
          </a:xfrm>
        </p:spPr>
        <p:txBody>
          <a:bodyPr/>
          <a:lstStyle/>
          <a:p>
            <a:fld id="{651E81FE-EEAD-48A7-B540-829E0500B662}" type="datetime1">
              <a:rPr lang="en-US"/>
              <a:pPr/>
              <a:t>8/15/2011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    Overview about Admission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754189"/>
            <a:ext cx="8534399" cy="1065211"/>
          </a:xfrm>
          <a:noFill/>
          <a:ln/>
        </p:spPr>
        <p:txBody>
          <a:bodyPr>
            <a:normAutofit/>
          </a:bodyPr>
          <a:lstStyle/>
          <a:p>
            <a:r>
              <a:rPr lang="en-US" sz="2800" dirty="0" smtClean="0"/>
              <a:t>In Vietnam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600" y="3810001"/>
            <a:ext cx="3429000" cy="1600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At FPT University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build="p" autoUpdateAnimBg="0" advAuto="0"/>
      <p:bldP spid="7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2359" y="2209800"/>
            <a:ext cx="6201641" cy="4648849"/>
          </a:xfrm>
          <a:prstGeom prst="rect">
            <a:avLst/>
          </a:prstGeom>
        </p:spPr>
      </p:pic>
      <p:sp>
        <p:nvSpPr>
          <p:cNvPr id="7" name="Chord 6"/>
          <p:cNvSpPr/>
          <p:nvPr/>
        </p:nvSpPr>
        <p:spPr>
          <a:xfrm>
            <a:off x="6156493" y="1072207"/>
            <a:ext cx="3449953" cy="3449953"/>
          </a:xfrm>
          <a:prstGeom prst="chord">
            <a:avLst>
              <a:gd name="adj1" fmla="val 2634911"/>
              <a:gd name="adj2" fmla="val 1899125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102221204645ecdf4063c2b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14600" cy="2514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57000"/>
              </a:prstClr>
            </a:outerShdw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         Limitations of Excel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95563"/>
            <a:ext cx="7315200" cy="4262437"/>
          </a:xfrm>
          <a:noFill/>
          <a:ln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/>
              <a:t>Performance is low</a:t>
            </a:r>
            <a:endParaRPr lang="en-US" sz="2800" dirty="0"/>
          </a:p>
          <a:p>
            <a:pPr lvl="0">
              <a:lnSpc>
                <a:spcPct val="150000"/>
              </a:lnSpc>
            </a:pPr>
            <a:r>
              <a:rPr lang="en-US" sz="2800" dirty="0"/>
              <a:t>Data can be modified easily.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E</a:t>
            </a:r>
            <a:r>
              <a:rPr lang="en-US" sz="2800" dirty="0" smtClean="0"/>
              <a:t>asily </a:t>
            </a:r>
            <a:r>
              <a:rPr lang="en-US" sz="2800" dirty="0"/>
              <a:t>to make </a:t>
            </a:r>
            <a:r>
              <a:rPr lang="en-US" sz="2800" dirty="0" smtClean="0"/>
              <a:t>mistake when input data.</a:t>
            </a:r>
            <a:endParaRPr lang="en-US" sz="2800" dirty="0"/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Saved </a:t>
            </a:r>
            <a:r>
              <a:rPr lang="en-US" sz="2800" dirty="0"/>
              <a:t>data is not safety.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It can’t make statistic report…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800" dirty="0"/>
          </a:p>
        </p:txBody>
      </p:sp>
      <p:pic>
        <p:nvPicPr>
          <p:cNvPr id="8" name="Picture 7" descr="ga-hoa-ma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18288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png"/>
          <p:cNvPicPr/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743200" y="838200"/>
            <a:ext cx="6400800" cy="6019800"/>
          </a:xfrm>
          <a:prstGeom prst="rect">
            <a:avLst/>
          </a:prstGeom>
        </p:spPr>
      </p:pic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6477000" y="6308725"/>
            <a:ext cx="2667000" cy="549275"/>
          </a:xfrm>
        </p:spPr>
        <p:txBody>
          <a:bodyPr/>
          <a:lstStyle/>
          <a:p>
            <a:fld id="{EE6E64C2-21F6-4266-AAC9-5160D6D78F94}" type="datetime1">
              <a:rPr lang="en-US"/>
              <a:pPr/>
              <a:t>8/15/2011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Admission Office System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655320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Figure 1: The main components of AOS</a:t>
            </a:r>
            <a:endParaRPr lang="en-US" sz="1400" b="1" i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2819400"/>
            <a:ext cx="5638800" cy="3962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/>
              <a:t>Manage data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/>
              <a:t>Export document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/>
              <a:t>Print document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/>
              <a:t>Synthesize and analyze data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/>
              <a:t>Make report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</a:pPr>
            <a:endParaRPr lang="en-US" sz="2800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7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2359" y="2209151"/>
            <a:ext cx="6201641" cy="4648849"/>
          </a:xfrm>
          <a:prstGeom prst="rect">
            <a:avLst/>
          </a:prstGeom>
        </p:spPr>
      </p:pic>
      <p:sp>
        <p:nvSpPr>
          <p:cNvPr id="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6477000" y="6308725"/>
            <a:ext cx="2667000" cy="549275"/>
          </a:xfrm>
        </p:spPr>
        <p:txBody>
          <a:bodyPr/>
          <a:lstStyle/>
          <a:p>
            <a:fld id="{E17923D8-E787-4C57-B651-FEE79FB14C0E}" type="datetime1">
              <a:rPr lang="en-US"/>
              <a:pPr/>
              <a:t>8/15/2011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    Project managements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7" name="Picture 6" descr="leadership-versus-managemen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333500"/>
            <a:ext cx="6629400" cy="5372100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</p:bldLst>
  </p:timing>
</p:sld>
</file>

<file path=ppt/theme/theme1.xml><?xml version="1.0" encoding="utf-8"?>
<a:theme xmlns:a="http://schemas.openxmlformats.org/drawingml/2006/main" name="AOS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1F92B387-EE02-459B-8CB8-C51C71DE7F15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031F102A-B662-4F35-87CA-9592E24D31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22E2F8-B207-4889-B977-17F66B920FE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AOS_Presentation</Template>
  <TotalTime>998</TotalTime>
  <Words>1592</Words>
  <Application>Microsoft Office PowerPoint</Application>
  <PresentationFormat>On-screen Show (4:3)</PresentationFormat>
  <Paragraphs>196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AOS_Presentation</vt:lpstr>
      <vt:lpstr>Admission Office System</vt:lpstr>
      <vt:lpstr>Supervisors</vt:lpstr>
      <vt:lpstr>AOS members</vt:lpstr>
      <vt:lpstr>Contents</vt:lpstr>
      <vt:lpstr>Overview</vt:lpstr>
      <vt:lpstr>    Overview about Admission</vt:lpstr>
      <vt:lpstr>         Limitations of Excel</vt:lpstr>
      <vt:lpstr>Admission Office System</vt:lpstr>
      <vt:lpstr>    Project managements</vt:lpstr>
      <vt:lpstr>Software Process Model</vt:lpstr>
      <vt:lpstr>   Role and responsibilities</vt:lpstr>
      <vt:lpstr>    Work breakdown structure</vt:lpstr>
      <vt:lpstr>   Teamwork management</vt:lpstr>
      <vt:lpstr>Risk managements</vt:lpstr>
      <vt:lpstr>Requirements</vt:lpstr>
      <vt:lpstr>User requirements</vt:lpstr>
      <vt:lpstr>User requirements</vt:lpstr>
      <vt:lpstr>System requirements</vt:lpstr>
      <vt:lpstr> Design and implementation</vt:lpstr>
      <vt:lpstr>Tools and techniques</vt:lpstr>
      <vt:lpstr>System architectural design</vt:lpstr>
      <vt:lpstr>Component diagram</vt:lpstr>
      <vt:lpstr>Database</vt:lpstr>
      <vt:lpstr>    Entity relationship diagram</vt:lpstr>
      <vt:lpstr>Business Rules</vt:lpstr>
      <vt:lpstr>Testing</vt:lpstr>
      <vt:lpstr>Testing</vt:lpstr>
      <vt:lpstr>How to test</vt:lpstr>
      <vt:lpstr>Test results</vt:lpstr>
      <vt:lpstr>Lesson learn</vt:lpstr>
      <vt:lpstr>Demo</vt:lpstr>
      <vt:lpstr>Slide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</dc:title>
  <dc:creator>HaNTN</dc:creator>
  <cp:lastModifiedBy>HaNTN</cp:lastModifiedBy>
  <cp:revision>140</cp:revision>
  <dcterms:created xsi:type="dcterms:W3CDTF">2011-08-13T09:04:48Z</dcterms:created>
  <dcterms:modified xsi:type="dcterms:W3CDTF">2011-08-15T15:17:49Z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TC300061479990</vt:lpwstr>
  </property>
</Properties>
</file>