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8" r:id="rId15"/>
    <p:sldId id="269" r:id="rId16"/>
    <p:sldId id="287" r:id="rId17"/>
    <p:sldId id="271" r:id="rId18"/>
    <p:sldId id="272" r:id="rId19"/>
    <p:sldId id="273" r:id="rId20"/>
    <p:sldId id="274" r:id="rId21"/>
    <p:sldId id="288" r:id="rId22"/>
    <p:sldId id="276" r:id="rId23"/>
    <p:sldId id="277" r:id="rId24"/>
    <p:sldId id="278" r:id="rId25"/>
    <p:sldId id="279" r:id="rId26"/>
    <p:sldId id="289" r:id="rId27"/>
    <p:sldId id="281" r:id="rId28"/>
    <p:sldId id="282" r:id="rId29"/>
    <p:sldId id="283" r:id="rId30"/>
    <p:sldId id="284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C250A-7474-4FC3-A2DB-D820D36C0A92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E5E21-DEEC-4DD6-B4CF-AF80AE4F660A}">
      <dgm:prSet phldrT="[Text]"/>
      <dgm:spPr/>
      <dgm:t>
        <a:bodyPr/>
        <a:lstStyle/>
        <a:p>
          <a:r>
            <a:rPr lang="en-US" dirty="0" smtClean="0"/>
            <a:t>Mr. Nguyen Tat </a:t>
          </a:r>
          <a:r>
            <a:rPr lang="en-US" dirty="0" err="1" smtClean="0"/>
            <a:t>Trung</a:t>
          </a:r>
          <a:endParaRPr lang="en-US" dirty="0"/>
        </a:p>
      </dgm:t>
    </dgm:pt>
    <dgm:pt modelId="{B007AB5A-6886-49DF-8D16-56625A1574F6}" type="parTrans" cxnId="{A49645EF-F248-4385-9AD1-6D0D1E29B7A4}">
      <dgm:prSet/>
      <dgm:spPr/>
      <dgm:t>
        <a:bodyPr/>
        <a:lstStyle/>
        <a:p>
          <a:endParaRPr lang="en-US"/>
        </a:p>
      </dgm:t>
    </dgm:pt>
    <dgm:pt modelId="{D4B25159-8A22-4314-97E4-98510CBD2A47}" type="sibTrans" cxnId="{A49645EF-F248-4385-9AD1-6D0D1E29B7A4}">
      <dgm:prSet/>
      <dgm:spPr/>
      <dgm:t>
        <a:bodyPr/>
        <a:lstStyle/>
        <a:p>
          <a:endParaRPr lang="en-US"/>
        </a:p>
      </dgm:t>
    </dgm:pt>
    <dgm:pt modelId="{79BE2D4E-62F7-4040-85F0-32FA7AE762A4}">
      <dgm:prSet phldrT="[Text]"/>
      <dgm:spPr/>
      <dgm:t>
        <a:bodyPr/>
        <a:lstStyle/>
        <a:p>
          <a:r>
            <a:rPr lang="en-US" dirty="0" smtClean="0"/>
            <a:t>Mr. Huynh </a:t>
          </a:r>
          <a:r>
            <a:rPr lang="en-US" dirty="0" err="1" smtClean="0"/>
            <a:t>Anh</a:t>
          </a:r>
          <a:r>
            <a:rPr lang="en-US" dirty="0" smtClean="0"/>
            <a:t> Dung</a:t>
          </a:r>
          <a:endParaRPr lang="en-US" dirty="0"/>
        </a:p>
      </dgm:t>
    </dgm:pt>
    <dgm:pt modelId="{921ED022-5E95-4828-914F-FBA1C4E88BB6}" type="parTrans" cxnId="{A2A60011-9C71-4B9D-96FE-2B9756D9EB3E}">
      <dgm:prSet/>
      <dgm:spPr/>
      <dgm:t>
        <a:bodyPr/>
        <a:lstStyle/>
        <a:p>
          <a:endParaRPr lang="en-US"/>
        </a:p>
      </dgm:t>
    </dgm:pt>
    <dgm:pt modelId="{78DCDE2F-6679-4C60-8318-AA6D3EB2D025}" type="sibTrans" cxnId="{A2A60011-9C71-4B9D-96FE-2B9756D9EB3E}">
      <dgm:prSet/>
      <dgm:spPr/>
      <dgm:t>
        <a:bodyPr/>
        <a:lstStyle/>
        <a:p>
          <a:endParaRPr lang="en-US"/>
        </a:p>
      </dgm:t>
    </dgm:pt>
    <dgm:pt modelId="{D6A22664-FC5C-43C6-BB42-013AD2595AB8}" type="pres">
      <dgm:prSet presAssocID="{35FC250A-7474-4FC3-A2DB-D820D36C0A92}" presName="Name0" presStyleCnt="0">
        <dgm:presLayoutVars>
          <dgm:dir/>
        </dgm:presLayoutVars>
      </dgm:prSet>
      <dgm:spPr/>
    </dgm:pt>
    <dgm:pt modelId="{96B31DC2-DB9C-4B7B-A898-3C7DA6C2068E}" type="pres">
      <dgm:prSet presAssocID="{A97E5E21-DEEC-4DD6-B4CF-AF80AE4F660A}" presName="composite" presStyleCnt="0"/>
      <dgm:spPr/>
    </dgm:pt>
    <dgm:pt modelId="{4F202AA2-15A2-435F-B094-304DF40C0B22}" type="pres">
      <dgm:prSet presAssocID="{A97E5E21-DEEC-4DD6-B4CF-AF80AE4F660A}" presName="rect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F7CF1-1AEE-45ED-B2F9-03665C957D9B}" type="pres">
      <dgm:prSet presAssocID="{A97E5E21-DEEC-4DD6-B4CF-AF80AE4F660A}" presName="rect1" presStyleLbl="align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387" t="-22963" r="-54377" b="-63668"/>
          </a:stretch>
        </a:blipFill>
      </dgm:spPr>
    </dgm:pt>
    <dgm:pt modelId="{AD3A29FB-0284-48A9-9031-E4DBD002D11C}" type="pres">
      <dgm:prSet presAssocID="{D4B25159-8A22-4314-97E4-98510CBD2A47}" presName="sibTrans" presStyleCnt="0"/>
      <dgm:spPr/>
    </dgm:pt>
    <dgm:pt modelId="{5686E7FD-C02C-4A4F-BED1-145E2708832C}" type="pres">
      <dgm:prSet presAssocID="{79BE2D4E-62F7-4040-85F0-32FA7AE762A4}" presName="composite" presStyleCnt="0"/>
      <dgm:spPr/>
    </dgm:pt>
    <dgm:pt modelId="{2CFF29A4-4969-4035-9A30-1F1985A643FD}" type="pres">
      <dgm:prSet presAssocID="{79BE2D4E-62F7-4040-85F0-32FA7AE762A4}" presName="rec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445CC-0F0B-4041-820A-31FF8F21273C}" type="pres">
      <dgm:prSet presAssocID="{79BE2D4E-62F7-4040-85F0-32FA7AE762A4}" presName="rect1" presStyleLbl="align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2A60011-9C71-4B9D-96FE-2B9756D9EB3E}" srcId="{35FC250A-7474-4FC3-A2DB-D820D36C0A92}" destId="{79BE2D4E-62F7-4040-85F0-32FA7AE762A4}" srcOrd="1" destOrd="0" parTransId="{921ED022-5E95-4828-914F-FBA1C4E88BB6}" sibTransId="{78DCDE2F-6679-4C60-8318-AA6D3EB2D025}"/>
    <dgm:cxn modelId="{84FC4EA6-1FF9-402C-BC8A-6BD9A5C311AA}" type="presOf" srcId="{A97E5E21-DEEC-4DD6-B4CF-AF80AE4F660A}" destId="{4F202AA2-15A2-435F-B094-304DF40C0B22}" srcOrd="0" destOrd="0" presId="urn:microsoft.com/office/officeart/2008/layout/PictureGrid"/>
    <dgm:cxn modelId="{A49645EF-F248-4385-9AD1-6D0D1E29B7A4}" srcId="{35FC250A-7474-4FC3-A2DB-D820D36C0A92}" destId="{A97E5E21-DEEC-4DD6-B4CF-AF80AE4F660A}" srcOrd="0" destOrd="0" parTransId="{B007AB5A-6886-49DF-8D16-56625A1574F6}" sibTransId="{D4B25159-8A22-4314-97E4-98510CBD2A47}"/>
    <dgm:cxn modelId="{D5F3E216-3C6A-4A87-8098-4317AEF52517}" type="presOf" srcId="{79BE2D4E-62F7-4040-85F0-32FA7AE762A4}" destId="{2CFF29A4-4969-4035-9A30-1F1985A643FD}" srcOrd="0" destOrd="0" presId="urn:microsoft.com/office/officeart/2008/layout/PictureGrid"/>
    <dgm:cxn modelId="{5B120459-CD86-461F-BE3F-6C8AF4150410}" type="presOf" srcId="{35FC250A-7474-4FC3-A2DB-D820D36C0A92}" destId="{D6A22664-FC5C-43C6-BB42-013AD2595AB8}" srcOrd="0" destOrd="0" presId="urn:microsoft.com/office/officeart/2008/layout/PictureGrid"/>
    <dgm:cxn modelId="{536D4297-6AC3-434F-88A5-442F268DE87C}" type="presParOf" srcId="{D6A22664-FC5C-43C6-BB42-013AD2595AB8}" destId="{96B31DC2-DB9C-4B7B-A898-3C7DA6C2068E}" srcOrd="0" destOrd="0" presId="urn:microsoft.com/office/officeart/2008/layout/PictureGrid"/>
    <dgm:cxn modelId="{DB929D1B-0362-4452-B508-980651883CA4}" type="presParOf" srcId="{96B31DC2-DB9C-4B7B-A898-3C7DA6C2068E}" destId="{4F202AA2-15A2-435F-B094-304DF40C0B22}" srcOrd="0" destOrd="0" presId="urn:microsoft.com/office/officeart/2008/layout/PictureGrid"/>
    <dgm:cxn modelId="{2F3AE3E1-FEFC-4B39-A2D0-77EF0CB35CC6}" type="presParOf" srcId="{96B31DC2-DB9C-4B7B-A898-3C7DA6C2068E}" destId="{77FF7CF1-1AEE-45ED-B2F9-03665C957D9B}" srcOrd="1" destOrd="0" presId="urn:microsoft.com/office/officeart/2008/layout/PictureGrid"/>
    <dgm:cxn modelId="{78BE5084-0CAA-4138-9243-81B99E61FDBE}" type="presParOf" srcId="{D6A22664-FC5C-43C6-BB42-013AD2595AB8}" destId="{AD3A29FB-0284-48A9-9031-E4DBD002D11C}" srcOrd="1" destOrd="0" presId="urn:microsoft.com/office/officeart/2008/layout/PictureGrid"/>
    <dgm:cxn modelId="{45783BC0-268C-4CA1-B450-D34E143797A6}" type="presParOf" srcId="{D6A22664-FC5C-43C6-BB42-013AD2595AB8}" destId="{5686E7FD-C02C-4A4F-BED1-145E2708832C}" srcOrd="2" destOrd="0" presId="urn:microsoft.com/office/officeart/2008/layout/PictureGrid"/>
    <dgm:cxn modelId="{CC324259-57B7-4485-A2C4-C858E3476494}" type="presParOf" srcId="{5686E7FD-C02C-4A4F-BED1-145E2708832C}" destId="{2CFF29A4-4969-4035-9A30-1F1985A643FD}" srcOrd="0" destOrd="0" presId="urn:microsoft.com/office/officeart/2008/layout/PictureGrid"/>
    <dgm:cxn modelId="{D29A1D67-9662-47F1-A7E6-DB49A8E51E2A}" type="presParOf" srcId="{5686E7FD-C02C-4A4F-BED1-145E2708832C}" destId="{459445CC-0F0B-4041-820A-31FF8F21273C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E5A697-70EA-40D1-A34C-3D3202F4FF90}" type="doc">
      <dgm:prSet loTypeId="urn:microsoft.com/office/officeart/2008/layout/LinedList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3E8F46C-B7FE-4A87-90DA-A5CE029E36D6}">
      <dgm:prSet/>
      <dgm:spPr/>
      <dgm:t>
        <a:bodyPr/>
        <a:lstStyle/>
        <a:p>
          <a:pPr rtl="0"/>
          <a:r>
            <a:rPr lang="de-DE" dirty="0" smtClean="0"/>
            <a:t>The two ways communicate between supplier and buyers</a:t>
          </a:r>
          <a:endParaRPr lang="en-US" dirty="0"/>
        </a:p>
      </dgm:t>
    </dgm:pt>
    <dgm:pt modelId="{1383EA3B-C04D-448C-A18C-CAAC39DDC61A}" type="parTrans" cxnId="{D7382769-76AC-47BE-9414-E4D00F110FB0}">
      <dgm:prSet/>
      <dgm:spPr/>
      <dgm:t>
        <a:bodyPr/>
        <a:lstStyle/>
        <a:p>
          <a:endParaRPr lang="en-US"/>
        </a:p>
      </dgm:t>
    </dgm:pt>
    <dgm:pt modelId="{418F553A-1484-4E8E-A990-671BB6645B5B}" type="sibTrans" cxnId="{D7382769-76AC-47BE-9414-E4D00F110FB0}">
      <dgm:prSet/>
      <dgm:spPr/>
      <dgm:t>
        <a:bodyPr/>
        <a:lstStyle/>
        <a:p>
          <a:endParaRPr lang="en-US"/>
        </a:p>
      </dgm:t>
    </dgm:pt>
    <dgm:pt modelId="{072FA04E-4D1F-4E09-93DF-DBBB4ED5394D}">
      <dgm:prSet/>
      <dgm:spPr/>
      <dgm:t>
        <a:bodyPr/>
        <a:lstStyle/>
        <a:p>
          <a:pPr rtl="0"/>
          <a:r>
            <a:rPr lang="de-DE" dirty="0" smtClean="0"/>
            <a:t>The ability for a company to collect demands from many departments internally</a:t>
          </a:r>
          <a:endParaRPr lang="en-US" dirty="0"/>
        </a:p>
      </dgm:t>
    </dgm:pt>
    <dgm:pt modelId="{DDD65EB9-F41A-478F-B6C4-E28199FB1E70}" type="parTrans" cxnId="{F57EE786-991A-4E1B-B477-ABDAB53697A3}">
      <dgm:prSet/>
      <dgm:spPr/>
      <dgm:t>
        <a:bodyPr/>
        <a:lstStyle/>
        <a:p>
          <a:endParaRPr lang="en-US"/>
        </a:p>
      </dgm:t>
    </dgm:pt>
    <dgm:pt modelId="{4A994291-42A9-43FF-B466-78F99450694D}" type="sibTrans" cxnId="{F57EE786-991A-4E1B-B477-ABDAB53697A3}">
      <dgm:prSet/>
      <dgm:spPr/>
      <dgm:t>
        <a:bodyPr/>
        <a:lstStyle/>
        <a:p>
          <a:endParaRPr lang="en-US"/>
        </a:p>
      </dgm:t>
    </dgm:pt>
    <dgm:pt modelId="{55446EFD-DAE1-494D-AFAA-571AB056EBF9}">
      <dgm:prSet/>
      <dgm:spPr/>
      <dgm:t>
        <a:bodyPr/>
        <a:lstStyle/>
        <a:p>
          <a:pPr rtl="0"/>
          <a:r>
            <a:rPr lang="de-DE" smtClean="0"/>
            <a:t>Reverse-auction ability </a:t>
          </a:r>
          <a:endParaRPr lang="en-US"/>
        </a:p>
      </dgm:t>
    </dgm:pt>
    <dgm:pt modelId="{70D445E0-1904-42D3-A7D7-EFB1FCC47E9A}" type="parTrans" cxnId="{822F4A0A-2BD9-40B1-BEE7-E305585E500A}">
      <dgm:prSet/>
      <dgm:spPr/>
      <dgm:t>
        <a:bodyPr/>
        <a:lstStyle/>
        <a:p>
          <a:endParaRPr lang="en-US"/>
        </a:p>
      </dgm:t>
    </dgm:pt>
    <dgm:pt modelId="{05C08AFF-2E71-4C96-A09B-28B682C4C83A}" type="sibTrans" cxnId="{822F4A0A-2BD9-40B1-BEE7-E305585E500A}">
      <dgm:prSet/>
      <dgm:spPr/>
      <dgm:t>
        <a:bodyPr/>
        <a:lstStyle/>
        <a:p>
          <a:endParaRPr lang="en-US"/>
        </a:p>
      </dgm:t>
    </dgm:pt>
    <dgm:pt modelId="{CF03CD12-8D09-485B-A6F7-60EBB0CA2FFD}">
      <dgm:prSet/>
      <dgm:spPr/>
      <dgm:t>
        <a:bodyPr/>
        <a:lstStyle/>
        <a:p>
          <a:pPr rtl="0"/>
          <a:r>
            <a:rPr lang="de-DE" smtClean="0"/>
            <a:t>We are not hosting payment service. Deal is made between Supplier and the Alliance‘s member. </a:t>
          </a:r>
          <a:endParaRPr lang="en-US"/>
        </a:p>
      </dgm:t>
    </dgm:pt>
    <dgm:pt modelId="{5CF24781-AEA3-4404-84BD-C1811B156D6B}" type="parTrans" cxnId="{AAE0202E-2653-49AB-B458-EBFEC0CB78A1}">
      <dgm:prSet/>
      <dgm:spPr/>
      <dgm:t>
        <a:bodyPr/>
        <a:lstStyle/>
        <a:p>
          <a:endParaRPr lang="en-US"/>
        </a:p>
      </dgm:t>
    </dgm:pt>
    <dgm:pt modelId="{F3E3A532-852B-4FF4-A294-735608CD4D3D}" type="sibTrans" cxnId="{AAE0202E-2653-49AB-B458-EBFEC0CB78A1}">
      <dgm:prSet/>
      <dgm:spPr/>
      <dgm:t>
        <a:bodyPr/>
        <a:lstStyle/>
        <a:p>
          <a:endParaRPr lang="en-US"/>
        </a:p>
      </dgm:t>
    </dgm:pt>
    <dgm:pt modelId="{D0099720-46FB-40E4-80C5-DE8A9489B129}">
      <dgm:prSet/>
      <dgm:spPr/>
      <dgm:t>
        <a:bodyPr/>
        <a:lstStyle/>
        <a:p>
          <a:pPr rtl="0"/>
          <a:endParaRPr lang="en-US"/>
        </a:p>
      </dgm:t>
    </dgm:pt>
    <dgm:pt modelId="{F8949B0B-FCC9-4A1A-B636-46E7CC47F19A}" type="parTrans" cxnId="{14694451-B51B-4FFA-A18D-9D21BD58594B}">
      <dgm:prSet/>
      <dgm:spPr/>
      <dgm:t>
        <a:bodyPr/>
        <a:lstStyle/>
        <a:p>
          <a:endParaRPr lang="en-US"/>
        </a:p>
      </dgm:t>
    </dgm:pt>
    <dgm:pt modelId="{AEE2F44B-5027-458B-9707-9C227FE51F67}" type="sibTrans" cxnId="{14694451-B51B-4FFA-A18D-9D21BD58594B}">
      <dgm:prSet/>
      <dgm:spPr/>
      <dgm:t>
        <a:bodyPr/>
        <a:lstStyle/>
        <a:p>
          <a:endParaRPr lang="en-US"/>
        </a:p>
      </dgm:t>
    </dgm:pt>
    <dgm:pt modelId="{75BD8DA2-185C-4082-9FC9-40383F51E24B}" type="pres">
      <dgm:prSet presAssocID="{FFE5A697-70EA-40D1-A34C-3D3202F4FF90}" presName="vert0" presStyleCnt="0">
        <dgm:presLayoutVars>
          <dgm:dir/>
          <dgm:animOne val="branch"/>
          <dgm:animLvl val="lvl"/>
        </dgm:presLayoutVars>
      </dgm:prSet>
      <dgm:spPr/>
    </dgm:pt>
    <dgm:pt modelId="{4114BFC1-9F28-4C6F-AB70-A2B4FC42E6DD}" type="pres">
      <dgm:prSet presAssocID="{83E8F46C-B7FE-4A87-90DA-A5CE029E36D6}" presName="thickLine" presStyleLbl="alignNode1" presStyleIdx="0" presStyleCnt="5"/>
      <dgm:spPr/>
    </dgm:pt>
    <dgm:pt modelId="{502AD67C-8F08-4703-9E50-34CFFA376922}" type="pres">
      <dgm:prSet presAssocID="{83E8F46C-B7FE-4A87-90DA-A5CE029E36D6}" presName="horz1" presStyleCnt="0"/>
      <dgm:spPr/>
    </dgm:pt>
    <dgm:pt modelId="{CC4FD501-574B-4BB3-A9D9-197E6EA90AED}" type="pres">
      <dgm:prSet presAssocID="{83E8F46C-B7FE-4A87-90DA-A5CE029E36D6}" presName="tx1" presStyleLbl="revTx" presStyleIdx="0" presStyleCnt="5"/>
      <dgm:spPr/>
    </dgm:pt>
    <dgm:pt modelId="{6AF85E28-C187-4DAE-88FB-C3731555FD19}" type="pres">
      <dgm:prSet presAssocID="{83E8F46C-B7FE-4A87-90DA-A5CE029E36D6}" presName="vert1" presStyleCnt="0"/>
      <dgm:spPr/>
    </dgm:pt>
    <dgm:pt modelId="{ED10E1F1-9244-4674-A6BA-7DF4971D1549}" type="pres">
      <dgm:prSet presAssocID="{072FA04E-4D1F-4E09-93DF-DBBB4ED5394D}" presName="thickLine" presStyleLbl="alignNode1" presStyleIdx="1" presStyleCnt="5"/>
      <dgm:spPr/>
    </dgm:pt>
    <dgm:pt modelId="{1CB37818-F168-4772-A311-3D1A0F6238F1}" type="pres">
      <dgm:prSet presAssocID="{072FA04E-4D1F-4E09-93DF-DBBB4ED5394D}" presName="horz1" presStyleCnt="0"/>
      <dgm:spPr/>
    </dgm:pt>
    <dgm:pt modelId="{CB1FFE06-7795-40C9-BC50-97698BC6E7DB}" type="pres">
      <dgm:prSet presAssocID="{072FA04E-4D1F-4E09-93DF-DBBB4ED5394D}" presName="tx1" presStyleLbl="revTx" presStyleIdx="1" presStyleCnt="5"/>
      <dgm:spPr/>
    </dgm:pt>
    <dgm:pt modelId="{DD4F11F4-BC14-407E-A7CC-52A117FA5061}" type="pres">
      <dgm:prSet presAssocID="{072FA04E-4D1F-4E09-93DF-DBBB4ED5394D}" presName="vert1" presStyleCnt="0"/>
      <dgm:spPr/>
    </dgm:pt>
    <dgm:pt modelId="{B2B44A3B-E2B6-422B-8E2C-08188F76D44D}" type="pres">
      <dgm:prSet presAssocID="{55446EFD-DAE1-494D-AFAA-571AB056EBF9}" presName="thickLine" presStyleLbl="alignNode1" presStyleIdx="2" presStyleCnt="5"/>
      <dgm:spPr/>
    </dgm:pt>
    <dgm:pt modelId="{CA463A6C-17E4-4CD3-AE66-B9C160A1B3EE}" type="pres">
      <dgm:prSet presAssocID="{55446EFD-DAE1-494D-AFAA-571AB056EBF9}" presName="horz1" presStyleCnt="0"/>
      <dgm:spPr/>
    </dgm:pt>
    <dgm:pt modelId="{BFCF55D0-59BF-4406-997D-604B7DEA30EC}" type="pres">
      <dgm:prSet presAssocID="{55446EFD-DAE1-494D-AFAA-571AB056EBF9}" presName="tx1" presStyleLbl="revTx" presStyleIdx="2" presStyleCnt="5"/>
      <dgm:spPr/>
    </dgm:pt>
    <dgm:pt modelId="{475A68D3-3B91-4CEF-812A-E3496F434CBB}" type="pres">
      <dgm:prSet presAssocID="{55446EFD-DAE1-494D-AFAA-571AB056EBF9}" presName="vert1" presStyleCnt="0"/>
      <dgm:spPr/>
    </dgm:pt>
    <dgm:pt modelId="{8D022D0C-A617-4350-92E0-FEF38D216BC7}" type="pres">
      <dgm:prSet presAssocID="{CF03CD12-8D09-485B-A6F7-60EBB0CA2FFD}" presName="thickLine" presStyleLbl="alignNode1" presStyleIdx="3" presStyleCnt="5"/>
      <dgm:spPr/>
    </dgm:pt>
    <dgm:pt modelId="{0F1DDD1A-FCBD-40D2-97AB-E0118E9B3D56}" type="pres">
      <dgm:prSet presAssocID="{CF03CD12-8D09-485B-A6F7-60EBB0CA2FFD}" presName="horz1" presStyleCnt="0"/>
      <dgm:spPr/>
    </dgm:pt>
    <dgm:pt modelId="{E6D30C63-6B34-4F89-B4DC-06B281BA4C97}" type="pres">
      <dgm:prSet presAssocID="{CF03CD12-8D09-485B-A6F7-60EBB0CA2FFD}" presName="tx1" presStyleLbl="revTx" presStyleIdx="3" presStyleCnt="5"/>
      <dgm:spPr/>
    </dgm:pt>
    <dgm:pt modelId="{F5C441B8-34B1-45C5-9936-3A219C270EB0}" type="pres">
      <dgm:prSet presAssocID="{CF03CD12-8D09-485B-A6F7-60EBB0CA2FFD}" presName="vert1" presStyleCnt="0"/>
      <dgm:spPr/>
    </dgm:pt>
    <dgm:pt modelId="{7728B908-19D4-4D1E-815E-ACF017B6D6F1}" type="pres">
      <dgm:prSet presAssocID="{D0099720-46FB-40E4-80C5-DE8A9489B129}" presName="thickLine" presStyleLbl="alignNode1" presStyleIdx="4" presStyleCnt="5"/>
      <dgm:spPr/>
    </dgm:pt>
    <dgm:pt modelId="{F71E6432-69E6-4A8A-A57A-5FD619878040}" type="pres">
      <dgm:prSet presAssocID="{D0099720-46FB-40E4-80C5-DE8A9489B129}" presName="horz1" presStyleCnt="0"/>
      <dgm:spPr/>
    </dgm:pt>
    <dgm:pt modelId="{CF88599E-0A62-4272-B4B5-F5736D4CE35B}" type="pres">
      <dgm:prSet presAssocID="{D0099720-46FB-40E4-80C5-DE8A9489B129}" presName="tx1" presStyleLbl="revTx" presStyleIdx="4" presStyleCnt="5"/>
      <dgm:spPr/>
    </dgm:pt>
    <dgm:pt modelId="{58684614-CE8C-4B91-B687-2E69A233BF7A}" type="pres">
      <dgm:prSet presAssocID="{D0099720-46FB-40E4-80C5-DE8A9489B129}" presName="vert1" presStyleCnt="0"/>
      <dgm:spPr/>
    </dgm:pt>
  </dgm:ptLst>
  <dgm:cxnLst>
    <dgm:cxn modelId="{409D153D-F70A-4AC0-B6B3-AAA8CF8F6469}" type="presOf" srcId="{55446EFD-DAE1-494D-AFAA-571AB056EBF9}" destId="{BFCF55D0-59BF-4406-997D-604B7DEA30EC}" srcOrd="0" destOrd="0" presId="urn:microsoft.com/office/officeart/2008/layout/LinedList"/>
    <dgm:cxn modelId="{822F4A0A-2BD9-40B1-BEE7-E305585E500A}" srcId="{FFE5A697-70EA-40D1-A34C-3D3202F4FF90}" destId="{55446EFD-DAE1-494D-AFAA-571AB056EBF9}" srcOrd="2" destOrd="0" parTransId="{70D445E0-1904-42D3-A7D7-EFB1FCC47E9A}" sibTransId="{05C08AFF-2E71-4C96-A09B-28B682C4C83A}"/>
    <dgm:cxn modelId="{14694451-B51B-4FFA-A18D-9D21BD58594B}" srcId="{FFE5A697-70EA-40D1-A34C-3D3202F4FF90}" destId="{D0099720-46FB-40E4-80C5-DE8A9489B129}" srcOrd="4" destOrd="0" parTransId="{F8949B0B-FCC9-4A1A-B636-46E7CC47F19A}" sibTransId="{AEE2F44B-5027-458B-9707-9C227FE51F67}"/>
    <dgm:cxn modelId="{AAE0202E-2653-49AB-B458-EBFEC0CB78A1}" srcId="{FFE5A697-70EA-40D1-A34C-3D3202F4FF90}" destId="{CF03CD12-8D09-485B-A6F7-60EBB0CA2FFD}" srcOrd="3" destOrd="0" parTransId="{5CF24781-AEA3-4404-84BD-C1811B156D6B}" sibTransId="{F3E3A532-852B-4FF4-A294-735608CD4D3D}"/>
    <dgm:cxn modelId="{9D1F2D79-E952-4AAB-AA49-8D2C5F3E7313}" type="presOf" srcId="{83E8F46C-B7FE-4A87-90DA-A5CE029E36D6}" destId="{CC4FD501-574B-4BB3-A9D9-197E6EA90AED}" srcOrd="0" destOrd="0" presId="urn:microsoft.com/office/officeart/2008/layout/LinedList"/>
    <dgm:cxn modelId="{5AC93653-81C2-40F2-99A5-F2405BE99418}" type="presOf" srcId="{D0099720-46FB-40E4-80C5-DE8A9489B129}" destId="{CF88599E-0A62-4272-B4B5-F5736D4CE35B}" srcOrd="0" destOrd="0" presId="urn:microsoft.com/office/officeart/2008/layout/LinedList"/>
    <dgm:cxn modelId="{D7382769-76AC-47BE-9414-E4D00F110FB0}" srcId="{FFE5A697-70EA-40D1-A34C-3D3202F4FF90}" destId="{83E8F46C-B7FE-4A87-90DA-A5CE029E36D6}" srcOrd="0" destOrd="0" parTransId="{1383EA3B-C04D-448C-A18C-CAAC39DDC61A}" sibTransId="{418F553A-1484-4E8E-A990-671BB6645B5B}"/>
    <dgm:cxn modelId="{4609F515-B797-4391-BB66-D1156AB9C8E4}" type="presOf" srcId="{FFE5A697-70EA-40D1-A34C-3D3202F4FF90}" destId="{75BD8DA2-185C-4082-9FC9-40383F51E24B}" srcOrd="0" destOrd="0" presId="urn:microsoft.com/office/officeart/2008/layout/LinedList"/>
    <dgm:cxn modelId="{2308EA5E-4899-4423-BC8B-AEA02B60AA06}" type="presOf" srcId="{CF03CD12-8D09-485B-A6F7-60EBB0CA2FFD}" destId="{E6D30C63-6B34-4F89-B4DC-06B281BA4C97}" srcOrd="0" destOrd="0" presId="urn:microsoft.com/office/officeart/2008/layout/LinedList"/>
    <dgm:cxn modelId="{63379B63-FE1F-4D12-8581-F6519238B64E}" type="presOf" srcId="{072FA04E-4D1F-4E09-93DF-DBBB4ED5394D}" destId="{CB1FFE06-7795-40C9-BC50-97698BC6E7DB}" srcOrd="0" destOrd="0" presId="urn:microsoft.com/office/officeart/2008/layout/LinedList"/>
    <dgm:cxn modelId="{F57EE786-991A-4E1B-B477-ABDAB53697A3}" srcId="{FFE5A697-70EA-40D1-A34C-3D3202F4FF90}" destId="{072FA04E-4D1F-4E09-93DF-DBBB4ED5394D}" srcOrd="1" destOrd="0" parTransId="{DDD65EB9-F41A-478F-B6C4-E28199FB1E70}" sibTransId="{4A994291-42A9-43FF-B466-78F99450694D}"/>
    <dgm:cxn modelId="{BB48CACB-7A9B-4169-B966-28DC1AAB0A27}" type="presParOf" srcId="{75BD8DA2-185C-4082-9FC9-40383F51E24B}" destId="{4114BFC1-9F28-4C6F-AB70-A2B4FC42E6DD}" srcOrd="0" destOrd="0" presId="urn:microsoft.com/office/officeart/2008/layout/LinedList"/>
    <dgm:cxn modelId="{27B0352C-1028-47D4-BC04-B981BCA8F49B}" type="presParOf" srcId="{75BD8DA2-185C-4082-9FC9-40383F51E24B}" destId="{502AD67C-8F08-4703-9E50-34CFFA376922}" srcOrd="1" destOrd="0" presId="urn:microsoft.com/office/officeart/2008/layout/LinedList"/>
    <dgm:cxn modelId="{991B84F3-E533-4B9F-ABC6-E112D7C52764}" type="presParOf" srcId="{502AD67C-8F08-4703-9E50-34CFFA376922}" destId="{CC4FD501-574B-4BB3-A9D9-197E6EA90AED}" srcOrd="0" destOrd="0" presId="urn:microsoft.com/office/officeart/2008/layout/LinedList"/>
    <dgm:cxn modelId="{BFCC80A5-91C6-4BC7-A513-801BC87C7F77}" type="presParOf" srcId="{502AD67C-8F08-4703-9E50-34CFFA376922}" destId="{6AF85E28-C187-4DAE-88FB-C3731555FD19}" srcOrd="1" destOrd="0" presId="urn:microsoft.com/office/officeart/2008/layout/LinedList"/>
    <dgm:cxn modelId="{B7A80979-34E7-4857-B3D4-0FB426039DF9}" type="presParOf" srcId="{75BD8DA2-185C-4082-9FC9-40383F51E24B}" destId="{ED10E1F1-9244-4674-A6BA-7DF4971D1549}" srcOrd="2" destOrd="0" presId="urn:microsoft.com/office/officeart/2008/layout/LinedList"/>
    <dgm:cxn modelId="{2242D31D-14FB-44C1-A96A-2EE29B16F7F0}" type="presParOf" srcId="{75BD8DA2-185C-4082-9FC9-40383F51E24B}" destId="{1CB37818-F168-4772-A311-3D1A0F6238F1}" srcOrd="3" destOrd="0" presId="urn:microsoft.com/office/officeart/2008/layout/LinedList"/>
    <dgm:cxn modelId="{59D440B0-F346-4A36-BD7B-4C74633BCF42}" type="presParOf" srcId="{1CB37818-F168-4772-A311-3D1A0F6238F1}" destId="{CB1FFE06-7795-40C9-BC50-97698BC6E7DB}" srcOrd="0" destOrd="0" presId="urn:microsoft.com/office/officeart/2008/layout/LinedList"/>
    <dgm:cxn modelId="{E562DDCB-D92B-41E2-8EB6-365463EEB124}" type="presParOf" srcId="{1CB37818-F168-4772-A311-3D1A0F6238F1}" destId="{DD4F11F4-BC14-407E-A7CC-52A117FA5061}" srcOrd="1" destOrd="0" presId="urn:microsoft.com/office/officeart/2008/layout/LinedList"/>
    <dgm:cxn modelId="{5E577879-BFC4-4A34-9549-556BFC849105}" type="presParOf" srcId="{75BD8DA2-185C-4082-9FC9-40383F51E24B}" destId="{B2B44A3B-E2B6-422B-8E2C-08188F76D44D}" srcOrd="4" destOrd="0" presId="urn:microsoft.com/office/officeart/2008/layout/LinedList"/>
    <dgm:cxn modelId="{7EF15CA7-7B7D-4B02-BAE6-6E9223906C89}" type="presParOf" srcId="{75BD8DA2-185C-4082-9FC9-40383F51E24B}" destId="{CA463A6C-17E4-4CD3-AE66-B9C160A1B3EE}" srcOrd="5" destOrd="0" presId="urn:microsoft.com/office/officeart/2008/layout/LinedList"/>
    <dgm:cxn modelId="{F2162958-0391-4DB5-AF7F-E4DA4E3AC912}" type="presParOf" srcId="{CA463A6C-17E4-4CD3-AE66-B9C160A1B3EE}" destId="{BFCF55D0-59BF-4406-997D-604B7DEA30EC}" srcOrd="0" destOrd="0" presId="urn:microsoft.com/office/officeart/2008/layout/LinedList"/>
    <dgm:cxn modelId="{7FABF387-BB29-479A-8AFC-9DCADEC3C170}" type="presParOf" srcId="{CA463A6C-17E4-4CD3-AE66-B9C160A1B3EE}" destId="{475A68D3-3B91-4CEF-812A-E3496F434CBB}" srcOrd="1" destOrd="0" presId="urn:microsoft.com/office/officeart/2008/layout/LinedList"/>
    <dgm:cxn modelId="{EE19F640-0C5B-4FA5-84B5-824B2D6E6D92}" type="presParOf" srcId="{75BD8DA2-185C-4082-9FC9-40383F51E24B}" destId="{8D022D0C-A617-4350-92E0-FEF38D216BC7}" srcOrd="6" destOrd="0" presId="urn:microsoft.com/office/officeart/2008/layout/LinedList"/>
    <dgm:cxn modelId="{4E8FABEE-953B-4B92-B7F5-73F919C2F449}" type="presParOf" srcId="{75BD8DA2-185C-4082-9FC9-40383F51E24B}" destId="{0F1DDD1A-FCBD-40D2-97AB-E0118E9B3D56}" srcOrd="7" destOrd="0" presId="urn:microsoft.com/office/officeart/2008/layout/LinedList"/>
    <dgm:cxn modelId="{E32032B1-0113-4FB9-BF2B-F7DCB14234B5}" type="presParOf" srcId="{0F1DDD1A-FCBD-40D2-97AB-E0118E9B3D56}" destId="{E6D30C63-6B34-4F89-B4DC-06B281BA4C97}" srcOrd="0" destOrd="0" presId="urn:microsoft.com/office/officeart/2008/layout/LinedList"/>
    <dgm:cxn modelId="{9FCF2700-3174-4E1A-B70A-9624D23F4C5F}" type="presParOf" srcId="{0F1DDD1A-FCBD-40D2-97AB-E0118E9B3D56}" destId="{F5C441B8-34B1-45C5-9936-3A219C270EB0}" srcOrd="1" destOrd="0" presId="urn:microsoft.com/office/officeart/2008/layout/LinedList"/>
    <dgm:cxn modelId="{5EBB0C34-E09B-4A32-A598-E4A69FABB756}" type="presParOf" srcId="{75BD8DA2-185C-4082-9FC9-40383F51E24B}" destId="{7728B908-19D4-4D1E-815E-ACF017B6D6F1}" srcOrd="8" destOrd="0" presId="urn:microsoft.com/office/officeart/2008/layout/LinedList"/>
    <dgm:cxn modelId="{930A62A1-9A7C-4772-9EBB-D986734FF083}" type="presParOf" srcId="{75BD8DA2-185C-4082-9FC9-40383F51E24B}" destId="{F71E6432-69E6-4A8A-A57A-5FD619878040}" srcOrd="9" destOrd="0" presId="urn:microsoft.com/office/officeart/2008/layout/LinedList"/>
    <dgm:cxn modelId="{C0BC1757-453A-41B6-84F5-096E653A46E7}" type="presParOf" srcId="{F71E6432-69E6-4A8A-A57A-5FD619878040}" destId="{CF88599E-0A62-4272-B4B5-F5736D4CE35B}" srcOrd="0" destOrd="0" presId="urn:microsoft.com/office/officeart/2008/layout/LinedList"/>
    <dgm:cxn modelId="{52032AF1-F6DD-4D06-854D-FBF8B1958DFA}" type="presParOf" srcId="{F71E6432-69E6-4A8A-A57A-5FD619878040}" destId="{58684614-CE8C-4B91-B687-2E69A233BF7A}" srcOrd="1" destOrd="0" presId="urn:microsoft.com/office/officeart/2008/layout/LinedList"/>
  </dgm:cxnLst>
  <dgm:bg>
    <a:solidFill>
      <a:schemeClr val="bg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485F72-F4BF-451F-9F76-C999392054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4EEAC-003C-4961-A81F-B680BFB479BC}">
      <dgm:prSet/>
      <dgm:spPr/>
      <dgm:t>
        <a:bodyPr/>
        <a:lstStyle/>
        <a:p>
          <a:pPr rtl="0"/>
          <a:r>
            <a:rPr lang="de-DE" smtClean="0">
              <a:solidFill>
                <a:schemeClr val="bg1">
                  <a:lumMod val="50000"/>
                </a:schemeClr>
              </a:solidFill>
            </a:rPr>
            <a:t>Require changes in enterprise’s processes. Especially for asset management department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E43604E3-4D9D-4D19-8B18-A2CAF2937A7B}" type="parTrans" cxnId="{C5545E74-056E-4B49-B66E-3B7A17FBD8FC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46E3D35A-B11A-403E-B066-05BF1A8B313C}" type="sibTrans" cxnId="{C5545E74-056E-4B49-B66E-3B7A17FBD8FC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983FCE35-828F-4D71-B6C3-C7F46C2F7A1D}">
      <dgm:prSet/>
      <dgm:spPr/>
      <dgm:t>
        <a:bodyPr/>
        <a:lstStyle/>
        <a:p>
          <a:pPr rtl="0"/>
          <a:r>
            <a:rPr lang="de-DE" smtClean="0">
              <a:solidFill>
                <a:schemeClr val="bg1">
                  <a:lumMod val="50000"/>
                </a:schemeClr>
              </a:solidFill>
            </a:rPr>
            <a:t>Buying decision of Vietnamese people is often based on “touch and feel”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9D49E6E4-BC28-4606-B65E-AC03D82CB5AC}" type="parTrans" cxnId="{7C5CB8FC-E322-41F9-924E-60310E6B0F72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FB164F27-D145-4FD1-84EF-7F2384E1AF9C}" type="sibTrans" cxnId="{7C5CB8FC-E322-41F9-924E-60310E6B0F72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FC03F2D9-DC73-47FF-84F2-2764E35C5D6F}">
      <dgm:prSet/>
      <dgm:spPr/>
      <dgm:t>
        <a:bodyPr/>
        <a:lstStyle/>
        <a:p>
          <a:pPr rtl="0"/>
          <a:r>
            <a:rPr lang="de-DE" smtClean="0">
              <a:solidFill>
                <a:schemeClr val="bg1">
                  <a:lumMod val="50000"/>
                </a:schemeClr>
              </a:solidFill>
            </a:rPr>
            <a:t>Low commitment of Suppliers and Members 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B4751D2-AEDD-4A3A-B4D1-54A372E85411}" type="parTrans" cxnId="{8E4CD5CE-18F1-4DC1-949A-5E4E00E368E8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EAEC4DEC-E57C-41F6-A5C9-6C2CA3F99A32}" type="sibTrans" cxnId="{8E4CD5CE-18F1-4DC1-949A-5E4E00E368E8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62295159-5EB2-4ED8-A25D-2679529557DB}" type="pres">
      <dgm:prSet presAssocID="{7C485F72-F4BF-451F-9F76-C9993920548A}" presName="linear" presStyleCnt="0">
        <dgm:presLayoutVars>
          <dgm:animLvl val="lvl"/>
          <dgm:resizeHandles val="exact"/>
        </dgm:presLayoutVars>
      </dgm:prSet>
      <dgm:spPr/>
    </dgm:pt>
    <dgm:pt modelId="{D4D1043C-4580-4FE9-BD13-7C642A224732}" type="pres">
      <dgm:prSet presAssocID="{B304EEAC-003C-4961-A81F-B680BFB479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1DC089-696F-4AF3-9DEA-05EB02A3CBF6}" type="pres">
      <dgm:prSet presAssocID="{46E3D35A-B11A-403E-B066-05BF1A8B313C}" presName="spacer" presStyleCnt="0"/>
      <dgm:spPr/>
    </dgm:pt>
    <dgm:pt modelId="{612094AB-8FD1-4CE7-868F-82C0AD1FF96F}" type="pres">
      <dgm:prSet presAssocID="{983FCE35-828F-4D71-B6C3-C7F46C2F7A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3DFC8C-B46C-45F7-A89C-727223682CA7}" type="pres">
      <dgm:prSet presAssocID="{FB164F27-D145-4FD1-84EF-7F2384E1AF9C}" presName="spacer" presStyleCnt="0"/>
      <dgm:spPr/>
    </dgm:pt>
    <dgm:pt modelId="{31F12960-0CAF-49A3-9E0E-76714FDB4764}" type="pres">
      <dgm:prSet presAssocID="{FC03F2D9-DC73-47FF-84F2-2764E35C5D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545E74-056E-4B49-B66E-3B7A17FBD8FC}" srcId="{7C485F72-F4BF-451F-9F76-C9993920548A}" destId="{B304EEAC-003C-4961-A81F-B680BFB479BC}" srcOrd="0" destOrd="0" parTransId="{E43604E3-4D9D-4D19-8B18-A2CAF2937A7B}" sibTransId="{46E3D35A-B11A-403E-B066-05BF1A8B313C}"/>
    <dgm:cxn modelId="{C93A6562-8A87-4017-A967-95DF6371A253}" type="presOf" srcId="{7C485F72-F4BF-451F-9F76-C9993920548A}" destId="{62295159-5EB2-4ED8-A25D-2679529557DB}" srcOrd="0" destOrd="0" presId="urn:microsoft.com/office/officeart/2005/8/layout/vList2"/>
    <dgm:cxn modelId="{532B1265-B769-4D47-A292-2350013CE88C}" type="presOf" srcId="{B304EEAC-003C-4961-A81F-B680BFB479BC}" destId="{D4D1043C-4580-4FE9-BD13-7C642A224732}" srcOrd="0" destOrd="0" presId="urn:microsoft.com/office/officeart/2005/8/layout/vList2"/>
    <dgm:cxn modelId="{7C5CB8FC-E322-41F9-924E-60310E6B0F72}" srcId="{7C485F72-F4BF-451F-9F76-C9993920548A}" destId="{983FCE35-828F-4D71-B6C3-C7F46C2F7A1D}" srcOrd="1" destOrd="0" parTransId="{9D49E6E4-BC28-4606-B65E-AC03D82CB5AC}" sibTransId="{FB164F27-D145-4FD1-84EF-7F2384E1AF9C}"/>
    <dgm:cxn modelId="{A3315226-CDB8-4327-A6B1-F2A49720918A}" type="presOf" srcId="{FC03F2D9-DC73-47FF-84F2-2764E35C5D6F}" destId="{31F12960-0CAF-49A3-9E0E-76714FDB4764}" srcOrd="0" destOrd="0" presId="urn:microsoft.com/office/officeart/2005/8/layout/vList2"/>
    <dgm:cxn modelId="{8E4CD5CE-18F1-4DC1-949A-5E4E00E368E8}" srcId="{7C485F72-F4BF-451F-9F76-C9993920548A}" destId="{FC03F2D9-DC73-47FF-84F2-2764E35C5D6F}" srcOrd="2" destOrd="0" parTransId="{AB4751D2-AEDD-4A3A-B4D1-54A372E85411}" sibTransId="{EAEC4DEC-E57C-41F6-A5C9-6C2CA3F99A32}"/>
    <dgm:cxn modelId="{247C0D2A-436C-4F6F-8052-49260441267F}" type="presOf" srcId="{983FCE35-828F-4D71-B6C3-C7F46C2F7A1D}" destId="{612094AB-8FD1-4CE7-868F-82C0AD1FF96F}" srcOrd="0" destOrd="0" presId="urn:microsoft.com/office/officeart/2005/8/layout/vList2"/>
    <dgm:cxn modelId="{EEFCF5F3-453D-4B82-9AC3-ABC83BE9C163}" type="presParOf" srcId="{62295159-5EB2-4ED8-A25D-2679529557DB}" destId="{D4D1043C-4580-4FE9-BD13-7C642A224732}" srcOrd="0" destOrd="0" presId="urn:microsoft.com/office/officeart/2005/8/layout/vList2"/>
    <dgm:cxn modelId="{E9A74247-A112-4EDD-9E7F-E52582F8E2E7}" type="presParOf" srcId="{62295159-5EB2-4ED8-A25D-2679529557DB}" destId="{FC1DC089-696F-4AF3-9DEA-05EB02A3CBF6}" srcOrd="1" destOrd="0" presId="urn:microsoft.com/office/officeart/2005/8/layout/vList2"/>
    <dgm:cxn modelId="{DDBE28E9-A6C5-431F-8302-B35EA6F86DD7}" type="presParOf" srcId="{62295159-5EB2-4ED8-A25D-2679529557DB}" destId="{612094AB-8FD1-4CE7-868F-82C0AD1FF96F}" srcOrd="2" destOrd="0" presId="urn:microsoft.com/office/officeart/2005/8/layout/vList2"/>
    <dgm:cxn modelId="{9A6BB94C-4295-4A32-95DE-FF1AEA8EA6C4}" type="presParOf" srcId="{62295159-5EB2-4ED8-A25D-2679529557DB}" destId="{EF3DFC8C-B46C-45F7-A89C-727223682CA7}" srcOrd="3" destOrd="0" presId="urn:microsoft.com/office/officeart/2005/8/layout/vList2"/>
    <dgm:cxn modelId="{5C8662A6-B257-4812-80D8-A5DEE0CC9685}" type="presParOf" srcId="{62295159-5EB2-4ED8-A25D-2679529557DB}" destId="{31F12960-0CAF-49A3-9E0E-76714FDB47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BC458E-2462-4E75-BD54-F7F35EF4722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35044D80-A8DB-4C20-82A4-413883BBB80A}">
      <dgm:prSet/>
      <dgm:spPr/>
      <dgm:t>
        <a:bodyPr/>
        <a:lstStyle/>
        <a:p>
          <a:pPr rtl="0"/>
          <a:r>
            <a:rPr lang="de-DE" smtClean="0">
              <a:solidFill>
                <a:srgbClr val="FFFFFF"/>
              </a:solidFill>
            </a:rPr>
            <a:t>Scope goal</a:t>
          </a:r>
          <a:endParaRPr lang="en-US">
            <a:solidFill>
              <a:srgbClr val="FFFFFF"/>
            </a:solidFill>
          </a:endParaRPr>
        </a:p>
      </dgm:t>
    </dgm:pt>
    <dgm:pt modelId="{072E4E99-0B62-4C91-AE6F-4A27A3D656E4}" type="parTrans" cxnId="{D94A96B3-6E55-4490-BDEE-B7882784AA7D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A395E32E-8133-4DC8-9CF2-919684053683}" type="sibTrans" cxnId="{D94A96B3-6E55-4490-BDEE-B7882784AA7D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2A0E9E81-A106-4B11-92B3-613693203E06}">
      <dgm:prSet/>
      <dgm:spPr/>
      <dgm:t>
        <a:bodyPr/>
        <a:lstStyle/>
        <a:p>
          <a:pPr rtl="0"/>
          <a:r>
            <a:rPr lang="de-DE" smtClean="0">
              <a:solidFill>
                <a:srgbClr val="FFFFFF"/>
              </a:solidFill>
            </a:rPr>
            <a:t>Time goal</a:t>
          </a:r>
          <a:endParaRPr lang="en-US">
            <a:solidFill>
              <a:srgbClr val="FFFFFF"/>
            </a:solidFill>
          </a:endParaRPr>
        </a:p>
      </dgm:t>
    </dgm:pt>
    <dgm:pt modelId="{F7AD3664-A9BB-4331-929B-B77563C28AAB}" type="parTrans" cxnId="{0EC5139C-E8B3-4AD6-9738-A7063F7451B8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DA0FC0A3-72D1-4255-9ACC-B0ED5F28CA63}" type="sibTrans" cxnId="{0EC5139C-E8B3-4AD6-9738-A7063F7451B8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41B37ED8-2BA9-4660-BCB8-0324B9D2975F}">
      <dgm:prSet/>
      <dgm:spPr/>
      <dgm:t>
        <a:bodyPr/>
        <a:lstStyle/>
        <a:p>
          <a:pPr rtl="0"/>
          <a:r>
            <a:rPr lang="de-DE" smtClean="0">
              <a:solidFill>
                <a:srgbClr val="FFFFFF"/>
              </a:solidFill>
            </a:rPr>
            <a:t>Cost goal</a:t>
          </a:r>
          <a:endParaRPr lang="en-US">
            <a:solidFill>
              <a:srgbClr val="FFFFFF"/>
            </a:solidFill>
          </a:endParaRPr>
        </a:p>
      </dgm:t>
    </dgm:pt>
    <dgm:pt modelId="{82AA3093-1655-4D90-B73E-8D2CB9F6FC00}" type="parTrans" cxnId="{9C75CDAD-CA51-45DB-8101-025CCCFC820F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FD3B4A66-CE3C-44D4-B8B2-480EE4988D1D}" type="sibTrans" cxnId="{9C75CDAD-CA51-45DB-8101-025CCCFC820F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0AF8402B-4571-48FF-9C67-064DDBD05378}" type="pres">
      <dgm:prSet presAssocID="{10BC458E-2462-4E75-BD54-F7F35EF4722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BC9D18-43E3-423C-A292-88FD8FB7B65A}" type="pres">
      <dgm:prSet presAssocID="{35044D80-A8DB-4C20-82A4-413883BBB80A}" presName="circle1" presStyleLbl="node1" presStyleIdx="0" presStyleCnt="3"/>
      <dgm:spPr/>
    </dgm:pt>
    <dgm:pt modelId="{32C82213-C676-4483-949D-42F522E6ED7C}" type="pres">
      <dgm:prSet presAssocID="{35044D80-A8DB-4C20-82A4-413883BBB80A}" presName="space" presStyleCnt="0"/>
      <dgm:spPr/>
    </dgm:pt>
    <dgm:pt modelId="{459D72EB-1739-453C-9A0A-A068BF7C3DCF}" type="pres">
      <dgm:prSet presAssocID="{35044D80-A8DB-4C20-82A4-413883BBB80A}" presName="rect1" presStyleLbl="alignAcc1" presStyleIdx="0" presStyleCnt="3"/>
      <dgm:spPr/>
    </dgm:pt>
    <dgm:pt modelId="{5E75E1DE-A018-4E29-B7A3-BC940558DD7A}" type="pres">
      <dgm:prSet presAssocID="{2A0E9E81-A106-4B11-92B3-613693203E06}" presName="vertSpace2" presStyleLbl="node1" presStyleIdx="0" presStyleCnt="3"/>
      <dgm:spPr/>
    </dgm:pt>
    <dgm:pt modelId="{8395A697-6312-4092-BEF2-C6427B8E7335}" type="pres">
      <dgm:prSet presAssocID="{2A0E9E81-A106-4B11-92B3-613693203E06}" presName="circle2" presStyleLbl="node1" presStyleIdx="1" presStyleCnt="3"/>
      <dgm:spPr/>
    </dgm:pt>
    <dgm:pt modelId="{FE808D4B-AC2C-494D-88F2-5BF0B84EBFED}" type="pres">
      <dgm:prSet presAssocID="{2A0E9E81-A106-4B11-92B3-613693203E06}" presName="rect2" presStyleLbl="alignAcc1" presStyleIdx="1" presStyleCnt="3"/>
      <dgm:spPr/>
    </dgm:pt>
    <dgm:pt modelId="{D2C591EB-0FC6-49E2-BB88-7ACA6FAD1A02}" type="pres">
      <dgm:prSet presAssocID="{41B37ED8-2BA9-4660-BCB8-0324B9D2975F}" presName="vertSpace3" presStyleLbl="node1" presStyleIdx="1" presStyleCnt="3"/>
      <dgm:spPr/>
    </dgm:pt>
    <dgm:pt modelId="{325A788C-BBA4-495B-9867-E7963AA1E15E}" type="pres">
      <dgm:prSet presAssocID="{41B37ED8-2BA9-4660-BCB8-0324B9D2975F}" presName="circle3" presStyleLbl="node1" presStyleIdx="2" presStyleCnt="3"/>
      <dgm:spPr/>
    </dgm:pt>
    <dgm:pt modelId="{44DB042A-9F46-4336-A136-D61F1BE58CFC}" type="pres">
      <dgm:prSet presAssocID="{41B37ED8-2BA9-4660-BCB8-0324B9D2975F}" presName="rect3" presStyleLbl="alignAcc1" presStyleIdx="2" presStyleCnt="3"/>
      <dgm:spPr/>
    </dgm:pt>
    <dgm:pt modelId="{6B915557-656A-4D53-BB35-6477B8AB7491}" type="pres">
      <dgm:prSet presAssocID="{35044D80-A8DB-4C20-82A4-413883BBB80A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F01924E-561C-4E62-B367-A50CA611C9BB}" type="pres">
      <dgm:prSet presAssocID="{2A0E9E81-A106-4B11-92B3-613693203E06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B62F90D-3F0D-44AD-8B06-C91DFD0810EF}" type="pres">
      <dgm:prSet presAssocID="{41B37ED8-2BA9-4660-BCB8-0324B9D2975F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C75CDAD-CA51-45DB-8101-025CCCFC820F}" srcId="{10BC458E-2462-4E75-BD54-F7F35EF47221}" destId="{41B37ED8-2BA9-4660-BCB8-0324B9D2975F}" srcOrd="2" destOrd="0" parTransId="{82AA3093-1655-4D90-B73E-8D2CB9F6FC00}" sibTransId="{FD3B4A66-CE3C-44D4-B8B2-480EE4988D1D}"/>
    <dgm:cxn modelId="{3734CC36-5E74-4A70-BD7E-30DC5279CB9A}" type="presOf" srcId="{41B37ED8-2BA9-4660-BCB8-0324B9D2975F}" destId="{6B62F90D-3F0D-44AD-8B06-C91DFD0810EF}" srcOrd="1" destOrd="0" presId="urn:microsoft.com/office/officeart/2005/8/layout/target3"/>
    <dgm:cxn modelId="{0EC5139C-E8B3-4AD6-9738-A7063F7451B8}" srcId="{10BC458E-2462-4E75-BD54-F7F35EF47221}" destId="{2A0E9E81-A106-4B11-92B3-613693203E06}" srcOrd="1" destOrd="0" parTransId="{F7AD3664-A9BB-4331-929B-B77563C28AAB}" sibTransId="{DA0FC0A3-72D1-4255-9ACC-B0ED5F28CA63}"/>
    <dgm:cxn modelId="{C3B0ECBC-EBDE-4EE9-908B-D76DDE16EC18}" type="presOf" srcId="{2A0E9E81-A106-4B11-92B3-613693203E06}" destId="{FE808D4B-AC2C-494D-88F2-5BF0B84EBFED}" srcOrd="0" destOrd="0" presId="urn:microsoft.com/office/officeart/2005/8/layout/target3"/>
    <dgm:cxn modelId="{8E6EE998-03B4-4A49-BD50-48066F0D64B3}" type="presOf" srcId="{35044D80-A8DB-4C20-82A4-413883BBB80A}" destId="{6B915557-656A-4D53-BB35-6477B8AB7491}" srcOrd="1" destOrd="0" presId="urn:microsoft.com/office/officeart/2005/8/layout/target3"/>
    <dgm:cxn modelId="{B1117A9F-A718-4014-8DFE-77CBB0F0CF71}" type="presOf" srcId="{41B37ED8-2BA9-4660-BCB8-0324B9D2975F}" destId="{44DB042A-9F46-4336-A136-D61F1BE58CFC}" srcOrd="0" destOrd="0" presId="urn:microsoft.com/office/officeart/2005/8/layout/target3"/>
    <dgm:cxn modelId="{D0E1F5A5-BA4B-4A98-A0E2-99BFDAB1CF2B}" type="presOf" srcId="{2A0E9E81-A106-4B11-92B3-613693203E06}" destId="{7F01924E-561C-4E62-B367-A50CA611C9BB}" srcOrd="1" destOrd="0" presId="urn:microsoft.com/office/officeart/2005/8/layout/target3"/>
    <dgm:cxn modelId="{D94A96B3-6E55-4490-BDEE-B7882784AA7D}" srcId="{10BC458E-2462-4E75-BD54-F7F35EF47221}" destId="{35044D80-A8DB-4C20-82A4-413883BBB80A}" srcOrd="0" destOrd="0" parTransId="{072E4E99-0B62-4C91-AE6F-4A27A3D656E4}" sibTransId="{A395E32E-8133-4DC8-9CF2-919684053683}"/>
    <dgm:cxn modelId="{DDC82455-313D-40B5-820C-4A1E15B2C60D}" type="presOf" srcId="{35044D80-A8DB-4C20-82A4-413883BBB80A}" destId="{459D72EB-1739-453C-9A0A-A068BF7C3DCF}" srcOrd="0" destOrd="0" presId="urn:microsoft.com/office/officeart/2005/8/layout/target3"/>
    <dgm:cxn modelId="{E75D7315-AABA-4D68-B020-8BC57B44FFD3}" type="presOf" srcId="{10BC458E-2462-4E75-BD54-F7F35EF47221}" destId="{0AF8402B-4571-48FF-9C67-064DDBD05378}" srcOrd="0" destOrd="0" presId="urn:microsoft.com/office/officeart/2005/8/layout/target3"/>
    <dgm:cxn modelId="{7EAF4F2A-1AB2-4187-A049-AB50BDE2F99C}" type="presParOf" srcId="{0AF8402B-4571-48FF-9C67-064DDBD05378}" destId="{46BC9D18-43E3-423C-A292-88FD8FB7B65A}" srcOrd="0" destOrd="0" presId="urn:microsoft.com/office/officeart/2005/8/layout/target3"/>
    <dgm:cxn modelId="{30FF78F8-1C76-4092-B2F4-D141D12E4E6F}" type="presParOf" srcId="{0AF8402B-4571-48FF-9C67-064DDBD05378}" destId="{32C82213-C676-4483-949D-42F522E6ED7C}" srcOrd="1" destOrd="0" presId="urn:microsoft.com/office/officeart/2005/8/layout/target3"/>
    <dgm:cxn modelId="{F201FA6B-27CB-4452-B76D-57762BB7A172}" type="presParOf" srcId="{0AF8402B-4571-48FF-9C67-064DDBD05378}" destId="{459D72EB-1739-453C-9A0A-A068BF7C3DCF}" srcOrd="2" destOrd="0" presId="urn:microsoft.com/office/officeart/2005/8/layout/target3"/>
    <dgm:cxn modelId="{F09A43EE-EBE5-4C74-8FED-587912DF9396}" type="presParOf" srcId="{0AF8402B-4571-48FF-9C67-064DDBD05378}" destId="{5E75E1DE-A018-4E29-B7A3-BC940558DD7A}" srcOrd="3" destOrd="0" presId="urn:microsoft.com/office/officeart/2005/8/layout/target3"/>
    <dgm:cxn modelId="{2416026F-4ABF-4BAA-B961-45D8C44C84F3}" type="presParOf" srcId="{0AF8402B-4571-48FF-9C67-064DDBD05378}" destId="{8395A697-6312-4092-BEF2-C6427B8E7335}" srcOrd="4" destOrd="0" presId="urn:microsoft.com/office/officeart/2005/8/layout/target3"/>
    <dgm:cxn modelId="{223CA6A2-6DC4-40CF-AA58-CA51240C0587}" type="presParOf" srcId="{0AF8402B-4571-48FF-9C67-064DDBD05378}" destId="{FE808D4B-AC2C-494D-88F2-5BF0B84EBFED}" srcOrd="5" destOrd="0" presId="urn:microsoft.com/office/officeart/2005/8/layout/target3"/>
    <dgm:cxn modelId="{EF4BD976-31AE-48F6-81A9-1E705CCF26E9}" type="presParOf" srcId="{0AF8402B-4571-48FF-9C67-064DDBD05378}" destId="{D2C591EB-0FC6-49E2-BB88-7ACA6FAD1A02}" srcOrd="6" destOrd="0" presId="urn:microsoft.com/office/officeart/2005/8/layout/target3"/>
    <dgm:cxn modelId="{E853950E-3649-4276-904D-2FAEA3F82710}" type="presParOf" srcId="{0AF8402B-4571-48FF-9C67-064DDBD05378}" destId="{325A788C-BBA4-495B-9867-E7963AA1E15E}" srcOrd="7" destOrd="0" presId="urn:microsoft.com/office/officeart/2005/8/layout/target3"/>
    <dgm:cxn modelId="{37BD1995-4572-4D8E-8C43-D139732ADED3}" type="presParOf" srcId="{0AF8402B-4571-48FF-9C67-064DDBD05378}" destId="{44DB042A-9F46-4336-A136-D61F1BE58CFC}" srcOrd="8" destOrd="0" presId="urn:microsoft.com/office/officeart/2005/8/layout/target3"/>
    <dgm:cxn modelId="{CBDFD54E-B4D2-44D0-8B0A-08F56ECE6899}" type="presParOf" srcId="{0AF8402B-4571-48FF-9C67-064DDBD05378}" destId="{6B915557-656A-4D53-BB35-6477B8AB7491}" srcOrd="9" destOrd="0" presId="urn:microsoft.com/office/officeart/2005/8/layout/target3"/>
    <dgm:cxn modelId="{D0997B20-7F8E-4C61-B716-9AE70FCCD711}" type="presParOf" srcId="{0AF8402B-4571-48FF-9C67-064DDBD05378}" destId="{7F01924E-561C-4E62-B367-A50CA611C9BB}" srcOrd="10" destOrd="0" presId="urn:microsoft.com/office/officeart/2005/8/layout/target3"/>
    <dgm:cxn modelId="{DCA49C6C-D438-46C2-BFED-1970A6AEA6A8}" type="presParOf" srcId="{0AF8402B-4571-48FF-9C67-064DDBD05378}" destId="{6B62F90D-3F0D-44AD-8B06-C91DFD0810E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DF0C83-B03D-40F7-9BA6-B91885326717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59762E4-D9B4-4B4B-8641-0A36051CEEAD}">
      <dgm:prSet/>
      <dgm:spPr/>
      <dgm:t>
        <a:bodyPr/>
        <a:lstStyle/>
        <a:p>
          <a:pPr rtl="0"/>
          <a:r>
            <a:rPr lang="de-DE" smtClean="0">
              <a:solidFill>
                <a:srgbClr val="FFFFFF"/>
              </a:solidFill>
            </a:rPr>
            <a:t>Project plan: update daily, inform progress via email, meeting</a:t>
          </a:r>
          <a:endParaRPr lang="en-US" dirty="0">
            <a:solidFill>
              <a:srgbClr val="FFFFFF"/>
            </a:solidFill>
          </a:endParaRPr>
        </a:p>
      </dgm:t>
    </dgm:pt>
    <dgm:pt modelId="{A5C34206-8121-4CD2-8F78-EA6765854719}" type="parTrans" cxnId="{EB3DA782-BC7F-4577-8DD6-61C28E38A55D}">
      <dgm:prSet/>
      <dgm:spPr/>
      <dgm:t>
        <a:bodyPr/>
        <a:lstStyle/>
        <a:p>
          <a:endParaRPr lang="en-US"/>
        </a:p>
      </dgm:t>
    </dgm:pt>
    <dgm:pt modelId="{1774C61F-38E9-496B-A774-90EDC0E5217B}" type="sibTrans" cxnId="{EB3DA782-BC7F-4577-8DD6-61C28E38A55D}">
      <dgm:prSet/>
      <dgm:spPr/>
      <dgm:t>
        <a:bodyPr/>
        <a:lstStyle/>
        <a:p>
          <a:endParaRPr lang="en-US"/>
        </a:p>
      </dgm:t>
    </dgm:pt>
    <dgm:pt modelId="{9FCB1F1F-C99E-4819-9A2C-00168777D7B8}">
      <dgm:prSet/>
      <dgm:spPr/>
      <dgm:t>
        <a:bodyPr/>
        <a:lstStyle/>
        <a:p>
          <a:pPr rtl="0"/>
          <a:r>
            <a:rPr lang="de-DE" smtClean="0">
              <a:solidFill>
                <a:srgbClr val="FFFFFF"/>
              </a:solidFill>
            </a:rPr>
            <a:t>Weekly meeting: Monday, Thurday; 18pm at FU</a:t>
          </a:r>
          <a:endParaRPr lang="en-US">
            <a:solidFill>
              <a:srgbClr val="FFFFFF"/>
            </a:solidFill>
          </a:endParaRPr>
        </a:p>
      </dgm:t>
    </dgm:pt>
    <dgm:pt modelId="{A759CB03-D27F-45E7-9063-1014A7F521A0}" type="parTrans" cxnId="{F79A3FDA-934B-4838-B57E-1E26508003C4}">
      <dgm:prSet/>
      <dgm:spPr/>
      <dgm:t>
        <a:bodyPr/>
        <a:lstStyle/>
        <a:p>
          <a:endParaRPr lang="en-US"/>
        </a:p>
      </dgm:t>
    </dgm:pt>
    <dgm:pt modelId="{F0F418FD-9941-4E76-A3ED-4377E49E3545}" type="sibTrans" cxnId="{F79A3FDA-934B-4838-B57E-1E26508003C4}">
      <dgm:prSet/>
      <dgm:spPr/>
      <dgm:t>
        <a:bodyPr/>
        <a:lstStyle/>
        <a:p>
          <a:endParaRPr lang="en-US"/>
        </a:p>
      </dgm:t>
    </dgm:pt>
    <dgm:pt modelId="{69D7D581-3D71-48E2-BFAA-ACBEC86E1296}">
      <dgm:prSet/>
      <dgm:spPr/>
      <dgm:t>
        <a:bodyPr/>
        <a:lstStyle/>
        <a:p>
          <a:pPr rtl="0"/>
          <a:r>
            <a:rPr lang="de-DE" smtClean="0">
              <a:solidFill>
                <a:srgbClr val="FFFFFF"/>
              </a:solidFill>
            </a:rPr>
            <a:t>Meeting minitues and follow-up actions</a:t>
          </a:r>
          <a:endParaRPr lang="en-US">
            <a:solidFill>
              <a:srgbClr val="FFFFFF"/>
            </a:solidFill>
          </a:endParaRPr>
        </a:p>
      </dgm:t>
    </dgm:pt>
    <dgm:pt modelId="{0CE964DA-05EF-475E-850C-951DBEB6B987}" type="parTrans" cxnId="{3CD3C9A1-F1B2-44DA-932F-3789F4D61018}">
      <dgm:prSet/>
      <dgm:spPr/>
      <dgm:t>
        <a:bodyPr/>
        <a:lstStyle/>
        <a:p>
          <a:endParaRPr lang="en-US"/>
        </a:p>
      </dgm:t>
    </dgm:pt>
    <dgm:pt modelId="{1A519FB8-34A0-4871-A213-A8E2066BC786}" type="sibTrans" cxnId="{3CD3C9A1-F1B2-44DA-932F-3789F4D61018}">
      <dgm:prSet/>
      <dgm:spPr/>
      <dgm:t>
        <a:bodyPr/>
        <a:lstStyle/>
        <a:p>
          <a:endParaRPr lang="en-US"/>
        </a:p>
      </dgm:t>
    </dgm:pt>
    <dgm:pt modelId="{713D0214-6B2C-485C-9F7B-1449B17D88D3}">
      <dgm:prSet/>
      <dgm:spPr/>
      <dgm:t>
        <a:bodyPr/>
        <a:lstStyle/>
        <a:p>
          <a:pPr rtl="0"/>
          <a:r>
            <a:rPr lang="de-DE" dirty="0" smtClean="0">
              <a:solidFill>
                <a:srgbClr val="FFFFFF"/>
              </a:solidFill>
            </a:rPr>
            <a:t>Communication Tool: Group email; Facebook group; Skype</a:t>
          </a:r>
          <a:endParaRPr lang="en-US" dirty="0">
            <a:solidFill>
              <a:srgbClr val="FFFFFF"/>
            </a:solidFill>
          </a:endParaRPr>
        </a:p>
      </dgm:t>
    </dgm:pt>
    <dgm:pt modelId="{A74FEA5F-6E57-4201-8DF2-74EBCA866EBB}" type="parTrans" cxnId="{ACEA9FE6-B366-479B-BC92-1D9F88520555}">
      <dgm:prSet/>
      <dgm:spPr/>
      <dgm:t>
        <a:bodyPr/>
        <a:lstStyle/>
        <a:p>
          <a:endParaRPr lang="en-US"/>
        </a:p>
      </dgm:t>
    </dgm:pt>
    <dgm:pt modelId="{2F11C54D-6763-40C7-9A7A-598227EB00BC}" type="sibTrans" cxnId="{ACEA9FE6-B366-479B-BC92-1D9F88520555}">
      <dgm:prSet/>
      <dgm:spPr/>
      <dgm:t>
        <a:bodyPr/>
        <a:lstStyle/>
        <a:p>
          <a:endParaRPr lang="en-US"/>
        </a:p>
      </dgm:t>
    </dgm:pt>
    <dgm:pt modelId="{EDD9251C-087B-4F7B-91D2-1143988D9A8D}" type="pres">
      <dgm:prSet presAssocID="{2CDF0C83-B03D-40F7-9BA6-B91885326717}" presName="compositeShape" presStyleCnt="0">
        <dgm:presLayoutVars>
          <dgm:dir/>
          <dgm:resizeHandles/>
        </dgm:presLayoutVars>
      </dgm:prSet>
      <dgm:spPr/>
    </dgm:pt>
    <dgm:pt modelId="{9AE127A8-1331-42CC-BCAF-C1392446EE00}" type="pres">
      <dgm:prSet presAssocID="{2CDF0C83-B03D-40F7-9BA6-B91885326717}" presName="pyramid" presStyleLbl="node1" presStyleIdx="0" presStyleCnt="1" custLinFactNeighborX="-12034"/>
      <dgm:spPr/>
    </dgm:pt>
    <dgm:pt modelId="{E7F83E8F-3C73-4394-972E-10AEC57B4F86}" type="pres">
      <dgm:prSet presAssocID="{2CDF0C83-B03D-40F7-9BA6-B91885326717}" presName="theList" presStyleCnt="0"/>
      <dgm:spPr/>
    </dgm:pt>
    <dgm:pt modelId="{E2AF4633-E35E-4C83-AD41-04C0429495D1}" type="pres">
      <dgm:prSet presAssocID="{959762E4-D9B4-4B4B-8641-0A36051CEEAD}" presName="aNode" presStyleLbl="fgAcc1" presStyleIdx="0" presStyleCnt="4" custScaleX="185865" custLinFactNeighborX="36076">
        <dgm:presLayoutVars>
          <dgm:bulletEnabled val="1"/>
        </dgm:presLayoutVars>
      </dgm:prSet>
      <dgm:spPr/>
    </dgm:pt>
    <dgm:pt modelId="{20DFA42E-10BE-4C01-AD77-D53F39805B52}" type="pres">
      <dgm:prSet presAssocID="{959762E4-D9B4-4B4B-8641-0A36051CEEAD}" presName="aSpace" presStyleCnt="0"/>
      <dgm:spPr/>
    </dgm:pt>
    <dgm:pt modelId="{67F71AB5-2272-4555-BE20-105A8793B634}" type="pres">
      <dgm:prSet presAssocID="{9FCB1F1F-C99E-4819-9A2C-00168777D7B8}" presName="aNode" presStyleLbl="fgAcc1" presStyleIdx="1" presStyleCnt="4" custScaleX="185865" custLinFactNeighborX="36076">
        <dgm:presLayoutVars>
          <dgm:bulletEnabled val="1"/>
        </dgm:presLayoutVars>
      </dgm:prSet>
      <dgm:spPr/>
    </dgm:pt>
    <dgm:pt modelId="{EC8A0454-6F32-43E3-A13B-A44C20006232}" type="pres">
      <dgm:prSet presAssocID="{9FCB1F1F-C99E-4819-9A2C-00168777D7B8}" presName="aSpace" presStyleCnt="0"/>
      <dgm:spPr/>
    </dgm:pt>
    <dgm:pt modelId="{C6E4BFA3-3D91-4FE4-AFAF-28A5B0D6CC08}" type="pres">
      <dgm:prSet presAssocID="{69D7D581-3D71-48E2-BFAA-ACBEC86E1296}" presName="aNode" presStyleLbl="fgAcc1" presStyleIdx="2" presStyleCnt="4" custScaleX="185865" custLinFactNeighborX="36076">
        <dgm:presLayoutVars>
          <dgm:bulletEnabled val="1"/>
        </dgm:presLayoutVars>
      </dgm:prSet>
      <dgm:spPr/>
    </dgm:pt>
    <dgm:pt modelId="{FEC4F082-9601-4F98-8595-FDDAF968CCE4}" type="pres">
      <dgm:prSet presAssocID="{69D7D581-3D71-48E2-BFAA-ACBEC86E1296}" presName="aSpace" presStyleCnt="0"/>
      <dgm:spPr/>
    </dgm:pt>
    <dgm:pt modelId="{FE9608BA-071F-4460-B6F9-6919C2E7C83C}" type="pres">
      <dgm:prSet presAssocID="{713D0214-6B2C-485C-9F7B-1449B17D88D3}" presName="aNode" presStyleLbl="fgAcc1" presStyleIdx="3" presStyleCnt="4" custScaleX="185865" custLinFactNeighborX="36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44BB4-BFC2-4D03-BD65-692DF360B1B9}" type="pres">
      <dgm:prSet presAssocID="{713D0214-6B2C-485C-9F7B-1449B17D88D3}" presName="aSpace" presStyleCnt="0"/>
      <dgm:spPr/>
    </dgm:pt>
  </dgm:ptLst>
  <dgm:cxnLst>
    <dgm:cxn modelId="{EB3DA782-BC7F-4577-8DD6-61C28E38A55D}" srcId="{2CDF0C83-B03D-40F7-9BA6-B91885326717}" destId="{959762E4-D9B4-4B4B-8641-0A36051CEEAD}" srcOrd="0" destOrd="0" parTransId="{A5C34206-8121-4CD2-8F78-EA6765854719}" sibTransId="{1774C61F-38E9-496B-A774-90EDC0E5217B}"/>
    <dgm:cxn modelId="{ACEA9FE6-B366-479B-BC92-1D9F88520555}" srcId="{2CDF0C83-B03D-40F7-9BA6-B91885326717}" destId="{713D0214-6B2C-485C-9F7B-1449B17D88D3}" srcOrd="3" destOrd="0" parTransId="{A74FEA5F-6E57-4201-8DF2-74EBCA866EBB}" sibTransId="{2F11C54D-6763-40C7-9A7A-598227EB00BC}"/>
    <dgm:cxn modelId="{3CD3C9A1-F1B2-44DA-932F-3789F4D61018}" srcId="{2CDF0C83-B03D-40F7-9BA6-B91885326717}" destId="{69D7D581-3D71-48E2-BFAA-ACBEC86E1296}" srcOrd="2" destOrd="0" parTransId="{0CE964DA-05EF-475E-850C-951DBEB6B987}" sibTransId="{1A519FB8-34A0-4871-A213-A8E2066BC786}"/>
    <dgm:cxn modelId="{5A4262EC-2CDC-4062-8249-B5670F66E719}" type="presOf" srcId="{9FCB1F1F-C99E-4819-9A2C-00168777D7B8}" destId="{67F71AB5-2272-4555-BE20-105A8793B634}" srcOrd="0" destOrd="0" presId="urn:microsoft.com/office/officeart/2005/8/layout/pyramid2"/>
    <dgm:cxn modelId="{58C0FA51-0397-4425-ACF6-A86700A5BACD}" type="presOf" srcId="{69D7D581-3D71-48E2-BFAA-ACBEC86E1296}" destId="{C6E4BFA3-3D91-4FE4-AFAF-28A5B0D6CC08}" srcOrd="0" destOrd="0" presId="urn:microsoft.com/office/officeart/2005/8/layout/pyramid2"/>
    <dgm:cxn modelId="{268FB201-A28E-44FC-8602-4264D46BCBBC}" type="presOf" srcId="{959762E4-D9B4-4B4B-8641-0A36051CEEAD}" destId="{E2AF4633-E35E-4C83-AD41-04C0429495D1}" srcOrd="0" destOrd="0" presId="urn:microsoft.com/office/officeart/2005/8/layout/pyramid2"/>
    <dgm:cxn modelId="{F79A3FDA-934B-4838-B57E-1E26508003C4}" srcId="{2CDF0C83-B03D-40F7-9BA6-B91885326717}" destId="{9FCB1F1F-C99E-4819-9A2C-00168777D7B8}" srcOrd="1" destOrd="0" parTransId="{A759CB03-D27F-45E7-9063-1014A7F521A0}" sibTransId="{F0F418FD-9941-4E76-A3ED-4377E49E3545}"/>
    <dgm:cxn modelId="{A12B8C13-5827-49F2-B2D6-836BF0B792C8}" type="presOf" srcId="{2CDF0C83-B03D-40F7-9BA6-B91885326717}" destId="{EDD9251C-087B-4F7B-91D2-1143988D9A8D}" srcOrd="0" destOrd="0" presId="urn:microsoft.com/office/officeart/2005/8/layout/pyramid2"/>
    <dgm:cxn modelId="{9C4F47C6-099F-491C-84CE-F43CB222C539}" type="presOf" srcId="{713D0214-6B2C-485C-9F7B-1449B17D88D3}" destId="{FE9608BA-071F-4460-B6F9-6919C2E7C83C}" srcOrd="0" destOrd="0" presId="urn:microsoft.com/office/officeart/2005/8/layout/pyramid2"/>
    <dgm:cxn modelId="{4E8B3D43-BF39-4EC3-8AFF-CB9460FA2F25}" type="presParOf" srcId="{EDD9251C-087B-4F7B-91D2-1143988D9A8D}" destId="{9AE127A8-1331-42CC-BCAF-C1392446EE00}" srcOrd="0" destOrd="0" presId="urn:microsoft.com/office/officeart/2005/8/layout/pyramid2"/>
    <dgm:cxn modelId="{59B07873-210D-4074-8EF5-8625A97182F3}" type="presParOf" srcId="{EDD9251C-087B-4F7B-91D2-1143988D9A8D}" destId="{E7F83E8F-3C73-4394-972E-10AEC57B4F86}" srcOrd="1" destOrd="0" presId="urn:microsoft.com/office/officeart/2005/8/layout/pyramid2"/>
    <dgm:cxn modelId="{C1004A22-3F3B-4A03-B6AD-CFB38E61F6CD}" type="presParOf" srcId="{E7F83E8F-3C73-4394-972E-10AEC57B4F86}" destId="{E2AF4633-E35E-4C83-AD41-04C0429495D1}" srcOrd="0" destOrd="0" presId="urn:microsoft.com/office/officeart/2005/8/layout/pyramid2"/>
    <dgm:cxn modelId="{A16E1E94-976C-40CB-9D34-8648074FA9FA}" type="presParOf" srcId="{E7F83E8F-3C73-4394-972E-10AEC57B4F86}" destId="{20DFA42E-10BE-4C01-AD77-D53F39805B52}" srcOrd="1" destOrd="0" presId="urn:microsoft.com/office/officeart/2005/8/layout/pyramid2"/>
    <dgm:cxn modelId="{E7C58FD7-82D9-468E-9757-4578D6DC6B94}" type="presParOf" srcId="{E7F83E8F-3C73-4394-972E-10AEC57B4F86}" destId="{67F71AB5-2272-4555-BE20-105A8793B634}" srcOrd="2" destOrd="0" presId="urn:microsoft.com/office/officeart/2005/8/layout/pyramid2"/>
    <dgm:cxn modelId="{5C7E83D0-BD28-4F0F-A799-57CA8188A6E2}" type="presParOf" srcId="{E7F83E8F-3C73-4394-972E-10AEC57B4F86}" destId="{EC8A0454-6F32-43E3-A13B-A44C20006232}" srcOrd="3" destOrd="0" presId="urn:microsoft.com/office/officeart/2005/8/layout/pyramid2"/>
    <dgm:cxn modelId="{E763DACD-DFD1-4512-97E7-4A3A6DF3E6DC}" type="presParOf" srcId="{E7F83E8F-3C73-4394-972E-10AEC57B4F86}" destId="{C6E4BFA3-3D91-4FE4-AFAF-28A5B0D6CC08}" srcOrd="4" destOrd="0" presId="urn:microsoft.com/office/officeart/2005/8/layout/pyramid2"/>
    <dgm:cxn modelId="{C4FBF648-A286-48DA-810D-0EA763AE1249}" type="presParOf" srcId="{E7F83E8F-3C73-4394-972E-10AEC57B4F86}" destId="{FEC4F082-9601-4F98-8595-FDDAF968CCE4}" srcOrd="5" destOrd="0" presId="urn:microsoft.com/office/officeart/2005/8/layout/pyramid2"/>
    <dgm:cxn modelId="{CCA7D73B-C055-4685-AA15-5FE5122A9CA2}" type="presParOf" srcId="{E7F83E8F-3C73-4394-972E-10AEC57B4F86}" destId="{FE9608BA-071F-4460-B6F9-6919C2E7C83C}" srcOrd="6" destOrd="0" presId="urn:microsoft.com/office/officeart/2005/8/layout/pyramid2"/>
    <dgm:cxn modelId="{39DA14E1-9E0B-4612-9D2C-9B969E3A60EF}" type="presParOf" srcId="{E7F83E8F-3C73-4394-972E-10AEC57B4F86}" destId="{E0C44BB4-BFC2-4D03-BD65-692DF360B1B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B5C413-BE69-40B1-B31B-4863346640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9D169E-1B55-48C2-98C4-AFCD02BB4AC2}">
      <dgm:prSet/>
      <dgm:spPr/>
      <dgm:t>
        <a:bodyPr/>
        <a:lstStyle/>
        <a:p>
          <a:pPr rtl="0"/>
          <a:r>
            <a:rPr lang="en-US" smtClean="0"/>
            <a:t>User Involvement</a:t>
          </a:r>
          <a:endParaRPr lang="en-US"/>
        </a:p>
      </dgm:t>
    </dgm:pt>
    <dgm:pt modelId="{B79EC438-506E-48EA-AFA5-3D0597F8C8D1}" type="parTrans" cxnId="{9E85F49F-325E-4540-A67C-378F1DAAD226}">
      <dgm:prSet/>
      <dgm:spPr/>
      <dgm:t>
        <a:bodyPr/>
        <a:lstStyle/>
        <a:p>
          <a:endParaRPr lang="en-US"/>
        </a:p>
      </dgm:t>
    </dgm:pt>
    <dgm:pt modelId="{6A3B9A69-535C-4A25-A7C9-E803D25BE2D9}" type="sibTrans" cxnId="{9E85F49F-325E-4540-A67C-378F1DAAD226}">
      <dgm:prSet/>
      <dgm:spPr/>
      <dgm:t>
        <a:bodyPr/>
        <a:lstStyle/>
        <a:p>
          <a:endParaRPr lang="en-US"/>
        </a:p>
      </dgm:t>
    </dgm:pt>
    <dgm:pt modelId="{1B69F19D-5EC2-435E-B6B5-09B7F2810A7D}">
      <dgm:prSet/>
      <dgm:spPr/>
      <dgm:t>
        <a:bodyPr/>
        <a:lstStyle/>
        <a:p>
          <a:pPr rtl="0"/>
          <a:r>
            <a:rPr lang="en-US" smtClean="0"/>
            <a:t>Executive management support</a:t>
          </a:r>
          <a:endParaRPr lang="en-US"/>
        </a:p>
      </dgm:t>
    </dgm:pt>
    <dgm:pt modelId="{315228C0-838F-41EA-B80A-47E7BE1FBAD9}" type="parTrans" cxnId="{C63FE19E-C448-4696-BC93-DF87D25CE0DA}">
      <dgm:prSet/>
      <dgm:spPr/>
      <dgm:t>
        <a:bodyPr/>
        <a:lstStyle/>
        <a:p>
          <a:endParaRPr lang="en-US"/>
        </a:p>
      </dgm:t>
    </dgm:pt>
    <dgm:pt modelId="{3A7C9182-2AD0-4847-94AA-1C9D93AA8C1F}" type="sibTrans" cxnId="{C63FE19E-C448-4696-BC93-DF87D25CE0DA}">
      <dgm:prSet/>
      <dgm:spPr/>
      <dgm:t>
        <a:bodyPr/>
        <a:lstStyle/>
        <a:p>
          <a:endParaRPr lang="en-US"/>
        </a:p>
      </dgm:t>
    </dgm:pt>
    <dgm:pt modelId="{C401A12A-83C3-4D86-BB6A-E0D05E5AF868}">
      <dgm:prSet/>
      <dgm:spPr/>
      <dgm:t>
        <a:bodyPr/>
        <a:lstStyle/>
        <a:p>
          <a:pPr rtl="0"/>
          <a:r>
            <a:rPr lang="en-US" smtClean="0"/>
            <a:t>Integration with current system</a:t>
          </a:r>
          <a:endParaRPr lang="en-US"/>
        </a:p>
      </dgm:t>
    </dgm:pt>
    <dgm:pt modelId="{EBD9B684-DD60-499E-9C21-2856740A5A13}" type="parTrans" cxnId="{B580C4A4-864B-4E79-9949-23743A4B7D44}">
      <dgm:prSet/>
      <dgm:spPr/>
      <dgm:t>
        <a:bodyPr/>
        <a:lstStyle/>
        <a:p>
          <a:endParaRPr lang="en-US"/>
        </a:p>
      </dgm:t>
    </dgm:pt>
    <dgm:pt modelId="{612E8B5F-ACC2-475B-ADA8-2F6926883207}" type="sibTrans" cxnId="{B580C4A4-864B-4E79-9949-23743A4B7D44}">
      <dgm:prSet/>
      <dgm:spPr/>
      <dgm:t>
        <a:bodyPr/>
        <a:lstStyle/>
        <a:p>
          <a:endParaRPr lang="en-US"/>
        </a:p>
      </dgm:t>
    </dgm:pt>
    <dgm:pt modelId="{5E4493D3-7504-4292-8DFA-A0BEFF2F5C09}">
      <dgm:prSet/>
      <dgm:spPr/>
      <dgm:t>
        <a:bodyPr/>
        <a:lstStyle/>
        <a:p>
          <a:pPr rtl="0"/>
          <a:r>
            <a:rPr lang="en-US" smtClean="0"/>
            <a:t>Project Management skill</a:t>
          </a:r>
          <a:endParaRPr lang="en-US"/>
        </a:p>
      </dgm:t>
    </dgm:pt>
    <dgm:pt modelId="{226B6D55-7222-455F-9FAD-8A0621ACD41A}" type="parTrans" cxnId="{A1FB6E20-CAD4-4B00-8513-C89C691916EE}">
      <dgm:prSet/>
      <dgm:spPr/>
      <dgm:t>
        <a:bodyPr/>
        <a:lstStyle/>
        <a:p>
          <a:endParaRPr lang="en-US"/>
        </a:p>
      </dgm:t>
    </dgm:pt>
    <dgm:pt modelId="{B6E58963-17CA-4D68-9FDD-96D04E432896}" type="sibTrans" cxnId="{A1FB6E20-CAD4-4B00-8513-C89C691916EE}">
      <dgm:prSet/>
      <dgm:spPr/>
      <dgm:t>
        <a:bodyPr/>
        <a:lstStyle/>
        <a:p>
          <a:endParaRPr lang="en-US"/>
        </a:p>
      </dgm:t>
    </dgm:pt>
    <dgm:pt modelId="{06358B61-DFA8-4F53-A6EA-3C24EC248113}">
      <dgm:prSet/>
      <dgm:spPr/>
      <dgm:t>
        <a:bodyPr/>
        <a:lstStyle/>
        <a:p>
          <a:pPr rtl="0"/>
          <a:r>
            <a:rPr lang="en-US" smtClean="0"/>
            <a:t>Hardware availability</a:t>
          </a:r>
          <a:endParaRPr lang="en-US"/>
        </a:p>
      </dgm:t>
    </dgm:pt>
    <dgm:pt modelId="{D1C6811D-6B9A-4181-9BEF-35BA4895E490}" type="parTrans" cxnId="{D283FB7D-519B-4BE8-BCF8-C9462088A6FE}">
      <dgm:prSet/>
      <dgm:spPr/>
      <dgm:t>
        <a:bodyPr/>
        <a:lstStyle/>
        <a:p>
          <a:endParaRPr lang="en-US"/>
        </a:p>
      </dgm:t>
    </dgm:pt>
    <dgm:pt modelId="{19420CEC-3739-4BDB-9D2A-A8DCCA68DBD7}" type="sibTrans" cxnId="{D283FB7D-519B-4BE8-BCF8-C9462088A6FE}">
      <dgm:prSet/>
      <dgm:spPr/>
      <dgm:t>
        <a:bodyPr/>
        <a:lstStyle/>
        <a:p>
          <a:endParaRPr lang="en-US"/>
        </a:p>
      </dgm:t>
    </dgm:pt>
    <dgm:pt modelId="{0F9C994E-43C6-4A76-86B6-F667E504F3E8}">
      <dgm:prSet/>
      <dgm:spPr/>
      <dgm:t>
        <a:bodyPr/>
        <a:lstStyle/>
        <a:p>
          <a:pPr rtl="0"/>
          <a:r>
            <a:rPr lang="en-US" smtClean="0"/>
            <a:t>Resource Experience</a:t>
          </a:r>
          <a:endParaRPr lang="en-US"/>
        </a:p>
      </dgm:t>
    </dgm:pt>
    <dgm:pt modelId="{D7C7BCB0-BE88-4DD3-9644-3841D22E305A}" type="parTrans" cxnId="{2317F249-67D6-4A03-BD40-82FF18721E30}">
      <dgm:prSet/>
      <dgm:spPr/>
      <dgm:t>
        <a:bodyPr/>
        <a:lstStyle/>
        <a:p>
          <a:endParaRPr lang="en-US"/>
        </a:p>
      </dgm:t>
    </dgm:pt>
    <dgm:pt modelId="{4980D2E0-B456-4CBD-A901-F7695C9A9667}" type="sibTrans" cxnId="{2317F249-67D6-4A03-BD40-82FF18721E30}">
      <dgm:prSet/>
      <dgm:spPr/>
      <dgm:t>
        <a:bodyPr/>
        <a:lstStyle/>
        <a:p>
          <a:endParaRPr lang="en-US"/>
        </a:p>
      </dgm:t>
    </dgm:pt>
    <dgm:pt modelId="{45D5E878-85D5-4911-831A-A4927B90E23B}" type="pres">
      <dgm:prSet presAssocID="{0CB5C413-BE69-40B1-B31B-486334664035}" presName="compositeShape" presStyleCnt="0">
        <dgm:presLayoutVars>
          <dgm:chMax val="7"/>
          <dgm:dir/>
          <dgm:resizeHandles val="exact"/>
        </dgm:presLayoutVars>
      </dgm:prSet>
      <dgm:spPr/>
    </dgm:pt>
    <dgm:pt modelId="{83879C24-1E77-4754-9422-9739EBFC9AA4}" type="pres">
      <dgm:prSet presAssocID="{E49D169E-1B55-48C2-98C4-AFCD02BB4AC2}" presName="circ1" presStyleLbl="vennNode1" presStyleIdx="0" presStyleCnt="6"/>
      <dgm:spPr/>
    </dgm:pt>
    <dgm:pt modelId="{88DA61B1-5005-4F4D-B6F2-BEBE386EE09B}" type="pres">
      <dgm:prSet presAssocID="{E49D169E-1B55-48C2-98C4-AFCD02BB4A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705000-2697-40DA-BB29-45AD4DF6A52C}" type="pres">
      <dgm:prSet presAssocID="{1B69F19D-5EC2-435E-B6B5-09B7F2810A7D}" presName="circ2" presStyleLbl="vennNode1" presStyleIdx="1" presStyleCnt="6"/>
      <dgm:spPr/>
    </dgm:pt>
    <dgm:pt modelId="{693BDE85-FAEE-450F-B25F-4ABD7515E0E1}" type="pres">
      <dgm:prSet presAssocID="{1B69F19D-5EC2-435E-B6B5-09B7F2810A7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A354D9-013E-435E-AA0D-CC1E6135B158}" type="pres">
      <dgm:prSet presAssocID="{C401A12A-83C3-4D86-BB6A-E0D05E5AF868}" presName="circ3" presStyleLbl="vennNode1" presStyleIdx="2" presStyleCnt="6"/>
      <dgm:spPr/>
    </dgm:pt>
    <dgm:pt modelId="{C2368F2A-3F80-48C0-9ABC-5CB9ED91A199}" type="pres">
      <dgm:prSet presAssocID="{C401A12A-83C3-4D86-BB6A-E0D05E5AF8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5F12A4-5518-4C07-80D8-7DB9C6E2749A}" type="pres">
      <dgm:prSet presAssocID="{5E4493D3-7504-4292-8DFA-A0BEFF2F5C09}" presName="circ4" presStyleLbl="vennNode1" presStyleIdx="3" presStyleCnt="6"/>
      <dgm:spPr/>
    </dgm:pt>
    <dgm:pt modelId="{6C6C3A49-AB52-48CC-8E73-31FFA397488F}" type="pres">
      <dgm:prSet presAssocID="{5E4493D3-7504-4292-8DFA-A0BEFF2F5C0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DB77EA-9752-419B-823F-C2206A36EBAA}" type="pres">
      <dgm:prSet presAssocID="{06358B61-DFA8-4F53-A6EA-3C24EC248113}" presName="circ5" presStyleLbl="vennNode1" presStyleIdx="4" presStyleCnt="6"/>
      <dgm:spPr/>
    </dgm:pt>
    <dgm:pt modelId="{5BD0C8CD-F99C-4F7F-B9D7-014F06BFB262}" type="pres">
      <dgm:prSet presAssocID="{06358B61-DFA8-4F53-A6EA-3C24EC24811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25A950-D1B4-447F-85C7-A32A37E1B56E}" type="pres">
      <dgm:prSet presAssocID="{0F9C994E-43C6-4A76-86B6-F667E504F3E8}" presName="circ6" presStyleLbl="vennNode1" presStyleIdx="5" presStyleCnt="6"/>
      <dgm:spPr/>
    </dgm:pt>
    <dgm:pt modelId="{99D0ABB0-6C36-49D7-BF6F-29633CFF458D}" type="pres">
      <dgm:prSet presAssocID="{0F9C994E-43C6-4A76-86B6-F667E504F3E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FB6E20-CAD4-4B00-8513-C89C691916EE}" srcId="{0CB5C413-BE69-40B1-B31B-486334664035}" destId="{5E4493D3-7504-4292-8DFA-A0BEFF2F5C09}" srcOrd="3" destOrd="0" parTransId="{226B6D55-7222-455F-9FAD-8A0621ACD41A}" sibTransId="{B6E58963-17CA-4D68-9FDD-96D04E432896}"/>
    <dgm:cxn modelId="{5EB3EE28-F99D-43A3-867C-C26DA6B25953}" type="presOf" srcId="{0F9C994E-43C6-4A76-86B6-F667E504F3E8}" destId="{99D0ABB0-6C36-49D7-BF6F-29633CFF458D}" srcOrd="0" destOrd="0" presId="urn:microsoft.com/office/officeart/2005/8/layout/venn1"/>
    <dgm:cxn modelId="{2533E9D8-8F65-4D21-B30A-90A8999D94DD}" type="presOf" srcId="{0CB5C413-BE69-40B1-B31B-486334664035}" destId="{45D5E878-85D5-4911-831A-A4927B90E23B}" srcOrd="0" destOrd="0" presId="urn:microsoft.com/office/officeart/2005/8/layout/venn1"/>
    <dgm:cxn modelId="{2317F249-67D6-4A03-BD40-82FF18721E30}" srcId="{0CB5C413-BE69-40B1-B31B-486334664035}" destId="{0F9C994E-43C6-4A76-86B6-F667E504F3E8}" srcOrd="5" destOrd="0" parTransId="{D7C7BCB0-BE88-4DD3-9644-3841D22E305A}" sibTransId="{4980D2E0-B456-4CBD-A901-F7695C9A9667}"/>
    <dgm:cxn modelId="{668A607A-F761-4F98-BEA4-050142F0CA15}" type="presOf" srcId="{E49D169E-1B55-48C2-98C4-AFCD02BB4AC2}" destId="{88DA61B1-5005-4F4D-B6F2-BEBE386EE09B}" srcOrd="0" destOrd="0" presId="urn:microsoft.com/office/officeart/2005/8/layout/venn1"/>
    <dgm:cxn modelId="{C63FE19E-C448-4696-BC93-DF87D25CE0DA}" srcId="{0CB5C413-BE69-40B1-B31B-486334664035}" destId="{1B69F19D-5EC2-435E-B6B5-09B7F2810A7D}" srcOrd="1" destOrd="0" parTransId="{315228C0-838F-41EA-B80A-47E7BE1FBAD9}" sibTransId="{3A7C9182-2AD0-4847-94AA-1C9D93AA8C1F}"/>
    <dgm:cxn modelId="{9E85F49F-325E-4540-A67C-378F1DAAD226}" srcId="{0CB5C413-BE69-40B1-B31B-486334664035}" destId="{E49D169E-1B55-48C2-98C4-AFCD02BB4AC2}" srcOrd="0" destOrd="0" parTransId="{B79EC438-506E-48EA-AFA5-3D0597F8C8D1}" sibTransId="{6A3B9A69-535C-4A25-A7C9-E803D25BE2D9}"/>
    <dgm:cxn modelId="{D283FB7D-519B-4BE8-BCF8-C9462088A6FE}" srcId="{0CB5C413-BE69-40B1-B31B-486334664035}" destId="{06358B61-DFA8-4F53-A6EA-3C24EC248113}" srcOrd="4" destOrd="0" parTransId="{D1C6811D-6B9A-4181-9BEF-35BA4895E490}" sibTransId="{19420CEC-3739-4BDB-9D2A-A8DCCA68DBD7}"/>
    <dgm:cxn modelId="{E273D9FC-968A-4FE4-A664-A2D3330B1D50}" type="presOf" srcId="{5E4493D3-7504-4292-8DFA-A0BEFF2F5C09}" destId="{6C6C3A49-AB52-48CC-8E73-31FFA397488F}" srcOrd="0" destOrd="0" presId="urn:microsoft.com/office/officeart/2005/8/layout/venn1"/>
    <dgm:cxn modelId="{93FD9CF2-B773-4E3A-931B-6868E21558EA}" type="presOf" srcId="{C401A12A-83C3-4D86-BB6A-E0D05E5AF868}" destId="{C2368F2A-3F80-48C0-9ABC-5CB9ED91A199}" srcOrd="0" destOrd="0" presId="urn:microsoft.com/office/officeart/2005/8/layout/venn1"/>
    <dgm:cxn modelId="{90AF7DD2-C523-4710-AD04-C03EBBE5C64A}" type="presOf" srcId="{06358B61-DFA8-4F53-A6EA-3C24EC248113}" destId="{5BD0C8CD-F99C-4F7F-B9D7-014F06BFB262}" srcOrd="0" destOrd="0" presId="urn:microsoft.com/office/officeart/2005/8/layout/venn1"/>
    <dgm:cxn modelId="{5B9A6C92-D2BA-4851-A85B-04BEAAD699EE}" type="presOf" srcId="{1B69F19D-5EC2-435E-B6B5-09B7F2810A7D}" destId="{693BDE85-FAEE-450F-B25F-4ABD7515E0E1}" srcOrd="0" destOrd="0" presId="urn:microsoft.com/office/officeart/2005/8/layout/venn1"/>
    <dgm:cxn modelId="{B580C4A4-864B-4E79-9949-23743A4B7D44}" srcId="{0CB5C413-BE69-40B1-B31B-486334664035}" destId="{C401A12A-83C3-4D86-BB6A-E0D05E5AF868}" srcOrd="2" destOrd="0" parTransId="{EBD9B684-DD60-499E-9C21-2856740A5A13}" sibTransId="{612E8B5F-ACC2-475B-ADA8-2F6926883207}"/>
    <dgm:cxn modelId="{642B32E2-770B-4492-AFD5-98CA42DB8510}" type="presParOf" srcId="{45D5E878-85D5-4911-831A-A4927B90E23B}" destId="{83879C24-1E77-4754-9422-9739EBFC9AA4}" srcOrd="0" destOrd="0" presId="urn:microsoft.com/office/officeart/2005/8/layout/venn1"/>
    <dgm:cxn modelId="{00E5A3B9-F63D-481D-BE99-B6065EE0552B}" type="presParOf" srcId="{45D5E878-85D5-4911-831A-A4927B90E23B}" destId="{88DA61B1-5005-4F4D-B6F2-BEBE386EE09B}" srcOrd="1" destOrd="0" presId="urn:microsoft.com/office/officeart/2005/8/layout/venn1"/>
    <dgm:cxn modelId="{54D36F92-A9D1-40CB-B886-88541699887F}" type="presParOf" srcId="{45D5E878-85D5-4911-831A-A4927B90E23B}" destId="{13705000-2697-40DA-BB29-45AD4DF6A52C}" srcOrd="2" destOrd="0" presId="urn:microsoft.com/office/officeart/2005/8/layout/venn1"/>
    <dgm:cxn modelId="{782C0D1B-D4D5-4EEA-B4CA-81C81A058BCD}" type="presParOf" srcId="{45D5E878-85D5-4911-831A-A4927B90E23B}" destId="{693BDE85-FAEE-450F-B25F-4ABD7515E0E1}" srcOrd="3" destOrd="0" presId="urn:microsoft.com/office/officeart/2005/8/layout/venn1"/>
    <dgm:cxn modelId="{6CA62AEC-D37A-44C3-8857-898991C00FA3}" type="presParOf" srcId="{45D5E878-85D5-4911-831A-A4927B90E23B}" destId="{71A354D9-013E-435E-AA0D-CC1E6135B158}" srcOrd="4" destOrd="0" presId="urn:microsoft.com/office/officeart/2005/8/layout/venn1"/>
    <dgm:cxn modelId="{EC549001-0670-4593-AAD0-8C5E34A88BF6}" type="presParOf" srcId="{45D5E878-85D5-4911-831A-A4927B90E23B}" destId="{C2368F2A-3F80-48C0-9ABC-5CB9ED91A199}" srcOrd="5" destOrd="0" presId="urn:microsoft.com/office/officeart/2005/8/layout/venn1"/>
    <dgm:cxn modelId="{FAB9A488-0127-46BE-B0B3-0280C8C21C4C}" type="presParOf" srcId="{45D5E878-85D5-4911-831A-A4927B90E23B}" destId="{6B5F12A4-5518-4C07-80D8-7DB9C6E2749A}" srcOrd="6" destOrd="0" presId="urn:microsoft.com/office/officeart/2005/8/layout/venn1"/>
    <dgm:cxn modelId="{CB989E38-07F7-4EF4-BA4D-9A30BAD0BA0B}" type="presParOf" srcId="{45D5E878-85D5-4911-831A-A4927B90E23B}" destId="{6C6C3A49-AB52-48CC-8E73-31FFA397488F}" srcOrd="7" destOrd="0" presId="urn:microsoft.com/office/officeart/2005/8/layout/venn1"/>
    <dgm:cxn modelId="{DF6F78ED-61AC-4EC3-9840-65C3F1DBA70B}" type="presParOf" srcId="{45D5E878-85D5-4911-831A-A4927B90E23B}" destId="{1ADB77EA-9752-419B-823F-C2206A36EBAA}" srcOrd="8" destOrd="0" presId="urn:microsoft.com/office/officeart/2005/8/layout/venn1"/>
    <dgm:cxn modelId="{D63593C2-CEB6-4075-AA4B-66EDAE3527E4}" type="presParOf" srcId="{45D5E878-85D5-4911-831A-A4927B90E23B}" destId="{5BD0C8CD-F99C-4F7F-B9D7-014F06BFB262}" srcOrd="9" destOrd="0" presId="urn:microsoft.com/office/officeart/2005/8/layout/venn1"/>
    <dgm:cxn modelId="{3DCFB62E-7F71-4AEF-A5FC-758E1749EA55}" type="presParOf" srcId="{45D5E878-85D5-4911-831A-A4927B90E23B}" destId="{0D25A950-D1B4-447F-85C7-A32A37E1B56E}" srcOrd="10" destOrd="0" presId="urn:microsoft.com/office/officeart/2005/8/layout/venn1"/>
    <dgm:cxn modelId="{F302C01C-BD21-4080-90FF-83B52EDC630F}" type="presParOf" srcId="{45D5E878-85D5-4911-831A-A4927B90E23B}" destId="{99D0ABB0-6C36-49D7-BF6F-29633CFF458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9CA076-BE97-46A1-8911-3F0D0D341B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DA20F1-EDF7-44E4-B985-B69927F9F992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GUI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0CAC202-222D-4EDC-9D55-4D258B7105C9}" type="parTrans" cxnId="{B1D4536E-5A99-4DB5-BF46-23819EDC7F3B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F1FD63C6-93B9-43C3-9E83-401B76935A11}" type="sibTrans" cxnId="{B1D4536E-5A99-4DB5-BF46-23819EDC7F3B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FFF6CE73-5C38-4AAA-BAAF-C4BF4523C1BC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Web-service 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B6931AD-052B-480D-85D5-A032C13A9FE3}" type="parTrans" cxnId="{2B0B81F0-1382-47B2-ABB1-8B040DC08CE7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9D573715-F3F4-46BE-AA99-F85DC363DADF}" type="sibTrans" cxnId="{2B0B81F0-1382-47B2-ABB1-8B040DC08CE7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0CA764D4-0F67-4C0E-8809-A32A45D12C88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Security on web-service and authorization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BCA9D2AB-694B-4963-99E0-BF3F00BBF11C}" type="parTrans" cxnId="{46BD29EC-647A-4201-BFDC-E1A409A31621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08E0C0ED-E3B0-4BD2-A6C3-9BF3E0FC3576}" type="sibTrans" cxnId="{46BD29EC-647A-4201-BFDC-E1A409A31621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04393E5F-5034-4F10-86C2-5E826D60E33E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Digital signature 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6FE6D0E-EFE1-4871-9940-89247097E9D6}" type="parTrans" cxnId="{4D287294-F3D2-4CA4-B463-E2812B898418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1AD52A7B-A30E-4C38-99E0-8C708C69B37A}" type="sibTrans" cxnId="{4D287294-F3D2-4CA4-B463-E2812B898418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18BEA7EF-450E-47A2-BD59-0EF663C88806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Win-service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23B229F0-D609-4E7C-BB4E-7E0B95FFC989}" type="parTrans" cxnId="{BB1B8C0C-86C5-4816-8B25-8288EBD57FC9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43042856-152F-49FF-B96D-BFA588FED619}" type="sibTrans" cxnId="{BB1B8C0C-86C5-4816-8B25-8288EBD57FC9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E1C4827F-2E50-49CB-973D-B30C0548C91A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ADO.NET to LINQ 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B4E1C70F-046E-4216-A6F5-3CAAC8A0BBC8}" type="parTrans" cxnId="{DA365479-4842-40B6-89CC-4395DE07A36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24003284-52B9-44B1-8419-2AE047DFDC0F}" type="sibTrans" cxnId="{DA365479-4842-40B6-89CC-4395DE07A36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6EC46C25-7D9F-462B-9201-4292BEDB058A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LINQ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110B4EA1-B2F5-42B5-95FB-54ECAB6B9EB8}" type="parTrans" cxnId="{759EB70B-BAC6-4067-8686-DD0B70D0D61D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D1A9850D-0529-4606-87C5-323E5C6D6A76}" type="sibTrans" cxnId="{759EB70B-BAC6-4067-8686-DD0B70D0D61D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0A94AA8F-50A6-44C1-9695-95AB32EB3501}">
      <dgm:prSet/>
      <dgm:spPr/>
      <dgm:t>
        <a:bodyPr/>
        <a:lstStyle/>
        <a:p>
          <a:pPr rtl="0"/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81DE367-B226-46BC-AD00-B430BF2AFB71}" type="parTrans" cxnId="{4663A25D-60E6-4B03-94EE-CAD10B3693DB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E0485378-75DD-4B34-8896-45BBDE791EC6}" type="sibTrans" cxnId="{4663A25D-60E6-4B03-94EE-CAD10B3693DB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F64EEF4F-9DBB-4508-9DBC-2EFABD10CF08}" type="pres">
      <dgm:prSet presAssocID="{BA9CA076-BE97-46A1-8911-3F0D0D341B00}" presName="Name0" presStyleCnt="0">
        <dgm:presLayoutVars>
          <dgm:chMax val="7"/>
          <dgm:chPref val="7"/>
          <dgm:dir/>
        </dgm:presLayoutVars>
      </dgm:prSet>
      <dgm:spPr/>
    </dgm:pt>
    <dgm:pt modelId="{78210033-E678-4659-BCF8-4EEE0331101F}" type="pres">
      <dgm:prSet presAssocID="{BA9CA076-BE97-46A1-8911-3F0D0D341B00}" presName="Name1" presStyleCnt="0"/>
      <dgm:spPr/>
    </dgm:pt>
    <dgm:pt modelId="{23D2737E-20A2-4141-813C-3906F3F0A418}" type="pres">
      <dgm:prSet presAssocID="{BA9CA076-BE97-46A1-8911-3F0D0D341B00}" presName="cycle" presStyleCnt="0"/>
      <dgm:spPr/>
    </dgm:pt>
    <dgm:pt modelId="{CF0AD480-5B14-40B1-AA87-A5D6F18251C2}" type="pres">
      <dgm:prSet presAssocID="{BA9CA076-BE97-46A1-8911-3F0D0D341B00}" presName="srcNode" presStyleLbl="node1" presStyleIdx="0" presStyleCnt="7"/>
      <dgm:spPr/>
    </dgm:pt>
    <dgm:pt modelId="{6A3EC5D5-F147-4A36-8691-17286E1CC4F7}" type="pres">
      <dgm:prSet presAssocID="{BA9CA076-BE97-46A1-8911-3F0D0D341B00}" presName="conn" presStyleLbl="parChTrans1D2" presStyleIdx="0" presStyleCnt="1"/>
      <dgm:spPr/>
    </dgm:pt>
    <dgm:pt modelId="{3207D00D-E107-4CC4-A529-A5E81D11839B}" type="pres">
      <dgm:prSet presAssocID="{BA9CA076-BE97-46A1-8911-3F0D0D341B00}" presName="extraNode" presStyleLbl="node1" presStyleIdx="0" presStyleCnt="7"/>
      <dgm:spPr/>
    </dgm:pt>
    <dgm:pt modelId="{E34F4D99-05B7-4CAE-9C6B-A44DD21310B1}" type="pres">
      <dgm:prSet presAssocID="{BA9CA076-BE97-46A1-8911-3F0D0D341B00}" presName="dstNode" presStyleLbl="node1" presStyleIdx="0" presStyleCnt="7"/>
      <dgm:spPr/>
    </dgm:pt>
    <dgm:pt modelId="{D8AB5ABB-DCE4-462C-A353-B4176010F074}" type="pres">
      <dgm:prSet presAssocID="{ACDA20F1-EDF7-44E4-B985-B69927F9F992}" presName="text_1" presStyleLbl="node1" presStyleIdx="0" presStyleCnt="7">
        <dgm:presLayoutVars>
          <dgm:bulletEnabled val="1"/>
        </dgm:presLayoutVars>
      </dgm:prSet>
      <dgm:spPr/>
    </dgm:pt>
    <dgm:pt modelId="{22D3D544-74A2-442A-86E0-34537F3758E9}" type="pres">
      <dgm:prSet presAssocID="{ACDA20F1-EDF7-44E4-B985-B69927F9F992}" presName="accent_1" presStyleCnt="0"/>
      <dgm:spPr/>
    </dgm:pt>
    <dgm:pt modelId="{A1DB79A6-B163-443D-9A48-4F3B303F3E55}" type="pres">
      <dgm:prSet presAssocID="{ACDA20F1-EDF7-44E4-B985-B69927F9F992}" presName="accentRepeatNode" presStyleLbl="solidFgAcc1" presStyleIdx="0" presStyleCnt="7"/>
      <dgm:spPr/>
    </dgm:pt>
    <dgm:pt modelId="{4AEBE4AB-ABA3-4E3C-88D5-5CDDDBD9B143}" type="pres">
      <dgm:prSet presAssocID="{FFF6CE73-5C38-4AAA-BAAF-C4BF4523C1BC}" presName="text_2" presStyleLbl="node1" presStyleIdx="1" presStyleCnt="7">
        <dgm:presLayoutVars>
          <dgm:bulletEnabled val="1"/>
        </dgm:presLayoutVars>
      </dgm:prSet>
      <dgm:spPr/>
    </dgm:pt>
    <dgm:pt modelId="{75B3DBE2-54EC-4ED5-BE0B-24B08A44A471}" type="pres">
      <dgm:prSet presAssocID="{FFF6CE73-5C38-4AAA-BAAF-C4BF4523C1BC}" presName="accent_2" presStyleCnt="0"/>
      <dgm:spPr/>
    </dgm:pt>
    <dgm:pt modelId="{8E985AFC-52DB-4576-8178-B53AF544E756}" type="pres">
      <dgm:prSet presAssocID="{FFF6CE73-5C38-4AAA-BAAF-C4BF4523C1BC}" presName="accentRepeatNode" presStyleLbl="solidFgAcc1" presStyleIdx="1" presStyleCnt="7"/>
      <dgm:spPr/>
    </dgm:pt>
    <dgm:pt modelId="{E76728ED-9D74-408A-A551-41013C1B3971}" type="pres">
      <dgm:prSet presAssocID="{0CA764D4-0F67-4C0E-8809-A32A45D12C88}" presName="text_3" presStyleLbl="node1" presStyleIdx="2" presStyleCnt="7">
        <dgm:presLayoutVars>
          <dgm:bulletEnabled val="1"/>
        </dgm:presLayoutVars>
      </dgm:prSet>
      <dgm:spPr/>
    </dgm:pt>
    <dgm:pt modelId="{D619B7CA-9145-4281-A5DD-06B37DD63E86}" type="pres">
      <dgm:prSet presAssocID="{0CA764D4-0F67-4C0E-8809-A32A45D12C88}" presName="accent_3" presStyleCnt="0"/>
      <dgm:spPr/>
    </dgm:pt>
    <dgm:pt modelId="{F8D7066B-5A07-4F22-ABBC-354C07585298}" type="pres">
      <dgm:prSet presAssocID="{0CA764D4-0F67-4C0E-8809-A32A45D12C88}" presName="accentRepeatNode" presStyleLbl="solidFgAcc1" presStyleIdx="2" presStyleCnt="7"/>
      <dgm:spPr/>
    </dgm:pt>
    <dgm:pt modelId="{CB62C06B-BD87-42EC-81C7-31A6CE976616}" type="pres">
      <dgm:prSet presAssocID="{04393E5F-5034-4F10-86C2-5E826D60E33E}" presName="text_4" presStyleLbl="node1" presStyleIdx="3" presStyleCnt="7">
        <dgm:presLayoutVars>
          <dgm:bulletEnabled val="1"/>
        </dgm:presLayoutVars>
      </dgm:prSet>
      <dgm:spPr/>
    </dgm:pt>
    <dgm:pt modelId="{CA8DF1D3-C412-43F7-8C1A-4422C8E4DE9D}" type="pres">
      <dgm:prSet presAssocID="{04393E5F-5034-4F10-86C2-5E826D60E33E}" presName="accent_4" presStyleCnt="0"/>
      <dgm:spPr/>
    </dgm:pt>
    <dgm:pt modelId="{6A76ADC7-22E5-4635-9152-0813B5E99FBF}" type="pres">
      <dgm:prSet presAssocID="{04393E5F-5034-4F10-86C2-5E826D60E33E}" presName="accentRepeatNode" presStyleLbl="solidFgAcc1" presStyleIdx="3" presStyleCnt="7"/>
      <dgm:spPr/>
    </dgm:pt>
    <dgm:pt modelId="{48BC609C-F425-44E9-AEA4-9EC4F1FC5EC5}" type="pres">
      <dgm:prSet presAssocID="{18BEA7EF-450E-47A2-BD59-0EF663C88806}" presName="text_5" presStyleLbl="node1" presStyleIdx="4" presStyleCnt="7">
        <dgm:presLayoutVars>
          <dgm:bulletEnabled val="1"/>
        </dgm:presLayoutVars>
      </dgm:prSet>
      <dgm:spPr/>
    </dgm:pt>
    <dgm:pt modelId="{1B07523A-1B6E-406E-9927-723DA576DF12}" type="pres">
      <dgm:prSet presAssocID="{18BEA7EF-450E-47A2-BD59-0EF663C88806}" presName="accent_5" presStyleCnt="0"/>
      <dgm:spPr/>
    </dgm:pt>
    <dgm:pt modelId="{287818E1-74E3-4CC8-A043-56113479A894}" type="pres">
      <dgm:prSet presAssocID="{18BEA7EF-450E-47A2-BD59-0EF663C88806}" presName="accentRepeatNode" presStyleLbl="solidFgAcc1" presStyleIdx="4" presStyleCnt="7"/>
      <dgm:spPr/>
    </dgm:pt>
    <dgm:pt modelId="{B4F3ACB5-5277-4AA5-BB9C-2EB9B76EFEE0}" type="pres">
      <dgm:prSet presAssocID="{E1C4827F-2E50-49CB-973D-B30C0548C91A}" presName="text_6" presStyleLbl="node1" presStyleIdx="5" presStyleCnt="7">
        <dgm:presLayoutVars>
          <dgm:bulletEnabled val="1"/>
        </dgm:presLayoutVars>
      </dgm:prSet>
      <dgm:spPr/>
    </dgm:pt>
    <dgm:pt modelId="{5F984201-AA51-4EE1-B6F1-C59B0F8237C6}" type="pres">
      <dgm:prSet presAssocID="{E1C4827F-2E50-49CB-973D-B30C0548C91A}" presName="accent_6" presStyleCnt="0"/>
      <dgm:spPr/>
    </dgm:pt>
    <dgm:pt modelId="{BC0CCF3B-BD1B-4CEA-B296-991E9B195B53}" type="pres">
      <dgm:prSet presAssocID="{E1C4827F-2E50-49CB-973D-B30C0548C91A}" presName="accentRepeatNode" presStyleLbl="solidFgAcc1" presStyleIdx="5" presStyleCnt="7"/>
      <dgm:spPr/>
    </dgm:pt>
    <dgm:pt modelId="{FD1DD41F-AC6C-470E-BC2A-E288EDC7B2A1}" type="pres">
      <dgm:prSet presAssocID="{6EC46C25-7D9F-462B-9201-4292BEDB058A}" presName="text_7" presStyleLbl="node1" presStyleIdx="6" presStyleCnt="7">
        <dgm:presLayoutVars>
          <dgm:bulletEnabled val="1"/>
        </dgm:presLayoutVars>
      </dgm:prSet>
      <dgm:spPr/>
    </dgm:pt>
    <dgm:pt modelId="{0522631E-6AAF-4CC9-A797-048B2F49CB47}" type="pres">
      <dgm:prSet presAssocID="{6EC46C25-7D9F-462B-9201-4292BEDB058A}" presName="accent_7" presStyleCnt="0"/>
      <dgm:spPr/>
    </dgm:pt>
    <dgm:pt modelId="{60B8A677-7B3F-4494-8AA1-5488E08D80F8}" type="pres">
      <dgm:prSet presAssocID="{6EC46C25-7D9F-462B-9201-4292BEDB058A}" presName="accentRepeatNode" presStyleLbl="solidFgAcc1" presStyleIdx="6" presStyleCnt="7"/>
      <dgm:spPr/>
    </dgm:pt>
  </dgm:ptLst>
  <dgm:cxnLst>
    <dgm:cxn modelId="{DA365479-4842-40B6-89CC-4395DE07A364}" srcId="{BA9CA076-BE97-46A1-8911-3F0D0D341B00}" destId="{E1C4827F-2E50-49CB-973D-B30C0548C91A}" srcOrd="5" destOrd="0" parTransId="{B4E1C70F-046E-4216-A6F5-3CAAC8A0BBC8}" sibTransId="{24003284-52B9-44B1-8419-2AE047DFDC0F}"/>
    <dgm:cxn modelId="{C3D6657E-D8DB-40B3-AD21-DBFE9325A035}" type="presOf" srcId="{04393E5F-5034-4F10-86C2-5E826D60E33E}" destId="{CB62C06B-BD87-42EC-81C7-31A6CE976616}" srcOrd="0" destOrd="0" presId="urn:microsoft.com/office/officeart/2008/layout/VerticalCurvedList"/>
    <dgm:cxn modelId="{BB1B8C0C-86C5-4816-8B25-8288EBD57FC9}" srcId="{BA9CA076-BE97-46A1-8911-3F0D0D341B00}" destId="{18BEA7EF-450E-47A2-BD59-0EF663C88806}" srcOrd="4" destOrd="0" parTransId="{23B229F0-D609-4E7C-BB4E-7E0B95FFC989}" sibTransId="{43042856-152F-49FF-B96D-BFA588FED619}"/>
    <dgm:cxn modelId="{B1D4536E-5A99-4DB5-BF46-23819EDC7F3B}" srcId="{BA9CA076-BE97-46A1-8911-3F0D0D341B00}" destId="{ACDA20F1-EDF7-44E4-B985-B69927F9F992}" srcOrd="0" destOrd="0" parTransId="{A0CAC202-222D-4EDC-9D55-4D258B7105C9}" sibTransId="{F1FD63C6-93B9-43C3-9E83-401B76935A11}"/>
    <dgm:cxn modelId="{B8DA204A-335E-4FCD-8F7A-86ACA952CD2C}" type="presOf" srcId="{0CA764D4-0F67-4C0E-8809-A32A45D12C88}" destId="{E76728ED-9D74-408A-A551-41013C1B3971}" srcOrd="0" destOrd="0" presId="urn:microsoft.com/office/officeart/2008/layout/VerticalCurvedList"/>
    <dgm:cxn modelId="{4663A25D-60E6-4B03-94EE-CAD10B3693DB}" srcId="{BA9CA076-BE97-46A1-8911-3F0D0D341B00}" destId="{0A94AA8F-50A6-44C1-9695-95AB32EB3501}" srcOrd="7" destOrd="0" parTransId="{A81DE367-B226-46BC-AD00-B430BF2AFB71}" sibTransId="{E0485378-75DD-4B34-8896-45BBDE791EC6}"/>
    <dgm:cxn modelId="{5A5B2F1F-22E3-4D49-8A26-03595693BF59}" type="presOf" srcId="{FFF6CE73-5C38-4AAA-BAAF-C4BF4523C1BC}" destId="{4AEBE4AB-ABA3-4E3C-88D5-5CDDDBD9B143}" srcOrd="0" destOrd="0" presId="urn:microsoft.com/office/officeart/2008/layout/VerticalCurvedList"/>
    <dgm:cxn modelId="{C2EC5EE2-C64E-453D-AAEC-C7F67495CB7A}" type="presOf" srcId="{F1FD63C6-93B9-43C3-9E83-401B76935A11}" destId="{6A3EC5D5-F147-4A36-8691-17286E1CC4F7}" srcOrd="0" destOrd="0" presId="urn:microsoft.com/office/officeart/2008/layout/VerticalCurvedList"/>
    <dgm:cxn modelId="{759EB70B-BAC6-4067-8686-DD0B70D0D61D}" srcId="{BA9CA076-BE97-46A1-8911-3F0D0D341B00}" destId="{6EC46C25-7D9F-462B-9201-4292BEDB058A}" srcOrd="6" destOrd="0" parTransId="{110B4EA1-B2F5-42B5-95FB-54ECAB6B9EB8}" sibTransId="{D1A9850D-0529-4606-87C5-323E5C6D6A76}"/>
    <dgm:cxn modelId="{B395455F-C716-48BC-9BE9-8CBB34DC9934}" type="presOf" srcId="{E1C4827F-2E50-49CB-973D-B30C0548C91A}" destId="{B4F3ACB5-5277-4AA5-BB9C-2EB9B76EFEE0}" srcOrd="0" destOrd="0" presId="urn:microsoft.com/office/officeart/2008/layout/VerticalCurvedList"/>
    <dgm:cxn modelId="{2CB42918-3A5D-41E4-AE9F-36962C8F8C45}" type="presOf" srcId="{BA9CA076-BE97-46A1-8911-3F0D0D341B00}" destId="{F64EEF4F-9DBB-4508-9DBC-2EFABD10CF08}" srcOrd="0" destOrd="0" presId="urn:microsoft.com/office/officeart/2008/layout/VerticalCurvedList"/>
    <dgm:cxn modelId="{DE1C741E-83E5-4700-AB27-67E7A61AD37E}" type="presOf" srcId="{18BEA7EF-450E-47A2-BD59-0EF663C88806}" destId="{48BC609C-F425-44E9-AEA4-9EC4F1FC5EC5}" srcOrd="0" destOrd="0" presId="urn:microsoft.com/office/officeart/2008/layout/VerticalCurvedList"/>
    <dgm:cxn modelId="{4D287294-F3D2-4CA4-B463-E2812B898418}" srcId="{BA9CA076-BE97-46A1-8911-3F0D0D341B00}" destId="{04393E5F-5034-4F10-86C2-5E826D60E33E}" srcOrd="3" destOrd="0" parTransId="{56FE6D0E-EFE1-4871-9940-89247097E9D6}" sibTransId="{1AD52A7B-A30E-4C38-99E0-8C708C69B37A}"/>
    <dgm:cxn modelId="{46BD29EC-647A-4201-BFDC-E1A409A31621}" srcId="{BA9CA076-BE97-46A1-8911-3F0D0D341B00}" destId="{0CA764D4-0F67-4C0E-8809-A32A45D12C88}" srcOrd="2" destOrd="0" parTransId="{BCA9D2AB-694B-4963-99E0-BF3F00BBF11C}" sibTransId="{08E0C0ED-E3B0-4BD2-A6C3-9BF3E0FC3576}"/>
    <dgm:cxn modelId="{1690A4FB-0042-4E7E-BFF7-9BDCF944138D}" type="presOf" srcId="{6EC46C25-7D9F-462B-9201-4292BEDB058A}" destId="{FD1DD41F-AC6C-470E-BC2A-E288EDC7B2A1}" srcOrd="0" destOrd="0" presId="urn:microsoft.com/office/officeart/2008/layout/VerticalCurvedList"/>
    <dgm:cxn modelId="{2B0B81F0-1382-47B2-ABB1-8B040DC08CE7}" srcId="{BA9CA076-BE97-46A1-8911-3F0D0D341B00}" destId="{FFF6CE73-5C38-4AAA-BAAF-C4BF4523C1BC}" srcOrd="1" destOrd="0" parTransId="{5B6931AD-052B-480D-85D5-A032C13A9FE3}" sibTransId="{9D573715-F3F4-46BE-AA99-F85DC363DADF}"/>
    <dgm:cxn modelId="{97D890A3-9D0A-42B9-93DD-A5DF4A3C6F5E}" type="presOf" srcId="{ACDA20F1-EDF7-44E4-B985-B69927F9F992}" destId="{D8AB5ABB-DCE4-462C-A353-B4176010F074}" srcOrd="0" destOrd="0" presId="urn:microsoft.com/office/officeart/2008/layout/VerticalCurvedList"/>
    <dgm:cxn modelId="{6D20D8AB-4138-4C08-96FC-DD97B27EDB44}" type="presParOf" srcId="{F64EEF4F-9DBB-4508-9DBC-2EFABD10CF08}" destId="{78210033-E678-4659-BCF8-4EEE0331101F}" srcOrd="0" destOrd="0" presId="urn:microsoft.com/office/officeart/2008/layout/VerticalCurvedList"/>
    <dgm:cxn modelId="{5BC3B3CD-3E6F-4412-ACB1-3C8044761E80}" type="presParOf" srcId="{78210033-E678-4659-BCF8-4EEE0331101F}" destId="{23D2737E-20A2-4141-813C-3906F3F0A418}" srcOrd="0" destOrd="0" presId="urn:microsoft.com/office/officeart/2008/layout/VerticalCurvedList"/>
    <dgm:cxn modelId="{15163B33-BC4A-497E-8438-CC40A4BB749C}" type="presParOf" srcId="{23D2737E-20A2-4141-813C-3906F3F0A418}" destId="{CF0AD480-5B14-40B1-AA87-A5D6F18251C2}" srcOrd="0" destOrd="0" presId="urn:microsoft.com/office/officeart/2008/layout/VerticalCurvedList"/>
    <dgm:cxn modelId="{1B82D742-789F-4C44-B3A5-6337835EF1A2}" type="presParOf" srcId="{23D2737E-20A2-4141-813C-3906F3F0A418}" destId="{6A3EC5D5-F147-4A36-8691-17286E1CC4F7}" srcOrd="1" destOrd="0" presId="urn:microsoft.com/office/officeart/2008/layout/VerticalCurvedList"/>
    <dgm:cxn modelId="{DA34D6B4-BC79-4EF6-A381-3244C21CFDED}" type="presParOf" srcId="{23D2737E-20A2-4141-813C-3906F3F0A418}" destId="{3207D00D-E107-4CC4-A529-A5E81D11839B}" srcOrd="2" destOrd="0" presId="urn:microsoft.com/office/officeart/2008/layout/VerticalCurvedList"/>
    <dgm:cxn modelId="{4061EC02-9918-48F0-ADBC-E6D9C7411418}" type="presParOf" srcId="{23D2737E-20A2-4141-813C-3906F3F0A418}" destId="{E34F4D99-05B7-4CAE-9C6B-A44DD21310B1}" srcOrd="3" destOrd="0" presId="urn:microsoft.com/office/officeart/2008/layout/VerticalCurvedList"/>
    <dgm:cxn modelId="{26A93B02-B146-4F53-9E70-2C7605DF7D2E}" type="presParOf" srcId="{78210033-E678-4659-BCF8-4EEE0331101F}" destId="{D8AB5ABB-DCE4-462C-A353-B4176010F074}" srcOrd="1" destOrd="0" presId="urn:microsoft.com/office/officeart/2008/layout/VerticalCurvedList"/>
    <dgm:cxn modelId="{6E14AEFF-EEB6-458B-92F5-8686E6356F51}" type="presParOf" srcId="{78210033-E678-4659-BCF8-4EEE0331101F}" destId="{22D3D544-74A2-442A-86E0-34537F3758E9}" srcOrd="2" destOrd="0" presId="urn:microsoft.com/office/officeart/2008/layout/VerticalCurvedList"/>
    <dgm:cxn modelId="{DEB8D83D-A4F2-4775-A82A-6C0DB71486D5}" type="presParOf" srcId="{22D3D544-74A2-442A-86E0-34537F3758E9}" destId="{A1DB79A6-B163-443D-9A48-4F3B303F3E55}" srcOrd="0" destOrd="0" presId="urn:microsoft.com/office/officeart/2008/layout/VerticalCurvedList"/>
    <dgm:cxn modelId="{25D45592-857E-4BBE-ABA0-3ED2FC217216}" type="presParOf" srcId="{78210033-E678-4659-BCF8-4EEE0331101F}" destId="{4AEBE4AB-ABA3-4E3C-88D5-5CDDDBD9B143}" srcOrd="3" destOrd="0" presId="urn:microsoft.com/office/officeart/2008/layout/VerticalCurvedList"/>
    <dgm:cxn modelId="{787E69E1-BB9A-4082-B4A4-A863F40AFB97}" type="presParOf" srcId="{78210033-E678-4659-BCF8-4EEE0331101F}" destId="{75B3DBE2-54EC-4ED5-BE0B-24B08A44A471}" srcOrd="4" destOrd="0" presId="urn:microsoft.com/office/officeart/2008/layout/VerticalCurvedList"/>
    <dgm:cxn modelId="{72FC56BE-60A0-4AB7-A818-7E3DE5331B05}" type="presParOf" srcId="{75B3DBE2-54EC-4ED5-BE0B-24B08A44A471}" destId="{8E985AFC-52DB-4576-8178-B53AF544E756}" srcOrd="0" destOrd="0" presId="urn:microsoft.com/office/officeart/2008/layout/VerticalCurvedList"/>
    <dgm:cxn modelId="{2B1A8DF4-1EB0-466A-A88D-B3E727738248}" type="presParOf" srcId="{78210033-E678-4659-BCF8-4EEE0331101F}" destId="{E76728ED-9D74-408A-A551-41013C1B3971}" srcOrd="5" destOrd="0" presId="urn:microsoft.com/office/officeart/2008/layout/VerticalCurvedList"/>
    <dgm:cxn modelId="{02785CDB-BA28-4A9F-972F-4F874E245ADA}" type="presParOf" srcId="{78210033-E678-4659-BCF8-4EEE0331101F}" destId="{D619B7CA-9145-4281-A5DD-06B37DD63E86}" srcOrd="6" destOrd="0" presId="urn:microsoft.com/office/officeart/2008/layout/VerticalCurvedList"/>
    <dgm:cxn modelId="{389B9913-CCEF-4A6A-A58D-2A3803721BED}" type="presParOf" srcId="{D619B7CA-9145-4281-A5DD-06B37DD63E86}" destId="{F8D7066B-5A07-4F22-ABBC-354C07585298}" srcOrd="0" destOrd="0" presId="urn:microsoft.com/office/officeart/2008/layout/VerticalCurvedList"/>
    <dgm:cxn modelId="{3EB5DDB5-58F2-4214-9413-820908318F56}" type="presParOf" srcId="{78210033-E678-4659-BCF8-4EEE0331101F}" destId="{CB62C06B-BD87-42EC-81C7-31A6CE976616}" srcOrd="7" destOrd="0" presId="urn:microsoft.com/office/officeart/2008/layout/VerticalCurvedList"/>
    <dgm:cxn modelId="{55949662-445D-4DC7-942A-075EA8E49C8B}" type="presParOf" srcId="{78210033-E678-4659-BCF8-4EEE0331101F}" destId="{CA8DF1D3-C412-43F7-8C1A-4422C8E4DE9D}" srcOrd="8" destOrd="0" presId="urn:microsoft.com/office/officeart/2008/layout/VerticalCurvedList"/>
    <dgm:cxn modelId="{8EC63C2F-F15A-4C1C-866A-A2297AB14CA2}" type="presParOf" srcId="{CA8DF1D3-C412-43F7-8C1A-4422C8E4DE9D}" destId="{6A76ADC7-22E5-4635-9152-0813B5E99FBF}" srcOrd="0" destOrd="0" presId="urn:microsoft.com/office/officeart/2008/layout/VerticalCurvedList"/>
    <dgm:cxn modelId="{23673B16-F8EA-4F5A-8F02-2507EAE51757}" type="presParOf" srcId="{78210033-E678-4659-BCF8-4EEE0331101F}" destId="{48BC609C-F425-44E9-AEA4-9EC4F1FC5EC5}" srcOrd="9" destOrd="0" presId="urn:microsoft.com/office/officeart/2008/layout/VerticalCurvedList"/>
    <dgm:cxn modelId="{9363197C-47EC-42C7-B1AD-A3EC8E5F2F87}" type="presParOf" srcId="{78210033-E678-4659-BCF8-4EEE0331101F}" destId="{1B07523A-1B6E-406E-9927-723DA576DF12}" srcOrd="10" destOrd="0" presId="urn:microsoft.com/office/officeart/2008/layout/VerticalCurvedList"/>
    <dgm:cxn modelId="{6178F32C-C383-4D7B-BDAE-A291E7E00D23}" type="presParOf" srcId="{1B07523A-1B6E-406E-9927-723DA576DF12}" destId="{287818E1-74E3-4CC8-A043-56113479A894}" srcOrd="0" destOrd="0" presId="urn:microsoft.com/office/officeart/2008/layout/VerticalCurvedList"/>
    <dgm:cxn modelId="{8466364D-9F80-484D-A20F-C912EBFB4731}" type="presParOf" srcId="{78210033-E678-4659-BCF8-4EEE0331101F}" destId="{B4F3ACB5-5277-4AA5-BB9C-2EB9B76EFEE0}" srcOrd="11" destOrd="0" presId="urn:microsoft.com/office/officeart/2008/layout/VerticalCurvedList"/>
    <dgm:cxn modelId="{47CAF84F-FD1F-4E79-B8FB-884DE71DC0AE}" type="presParOf" srcId="{78210033-E678-4659-BCF8-4EEE0331101F}" destId="{5F984201-AA51-4EE1-B6F1-C59B0F8237C6}" srcOrd="12" destOrd="0" presId="urn:microsoft.com/office/officeart/2008/layout/VerticalCurvedList"/>
    <dgm:cxn modelId="{7FC936E6-4B0B-4F13-B3C5-1FA707A7EFCD}" type="presParOf" srcId="{5F984201-AA51-4EE1-B6F1-C59B0F8237C6}" destId="{BC0CCF3B-BD1B-4CEA-B296-991E9B195B53}" srcOrd="0" destOrd="0" presId="urn:microsoft.com/office/officeart/2008/layout/VerticalCurvedList"/>
    <dgm:cxn modelId="{2E36999A-0A86-418F-AC1E-272CDEA52418}" type="presParOf" srcId="{78210033-E678-4659-BCF8-4EEE0331101F}" destId="{FD1DD41F-AC6C-470E-BC2A-E288EDC7B2A1}" srcOrd="13" destOrd="0" presId="urn:microsoft.com/office/officeart/2008/layout/VerticalCurvedList"/>
    <dgm:cxn modelId="{9793698C-B4DE-4307-884A-8A138C290C32}" type="presParOf" srcId="{78210033-E678-4659-BCF8-4EEE0331101F}" destId="{0522631E-6AAF-4CC9-A797-048B2F49CB47}" srcOrd="14" destOrd="0" presId="urn:microsoft.com/office/officeart/2008/layout/VerticalCurvedList"/>
    <dgm:cxn modelId="{FCC35EB4-214C-41CC-96E5-293EF8A10E97}" type="presParOf" srcId="{0522631E-6AAF-4CC9-A797-048B2F49CB47}" destId="{60B8A677-7B3F-4494-8AA1-5488E08D80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1F230-ABDE-44DD-9312-33EAA19662AA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A03BD4-EF8A-4173-A224-AC53734F5555}">
      <dgm:prSet phldrT="[Text]" phldr="1"/>
      <dgm:spPr/>
      <dgm:t>
        <a:bodyPr/>
        <a:lstStyle/>
        <a:p>
          <a:endParaRPr lang="en-US" dirty="0"/>
        </a:p>
      </dgm:t>
    </dgm:pt>
    <dgm:pt modelId="{56E7B86F-0210-4413-BDBD-927EB4D174F7}" type="parTrans" cxnId="{523543C3-28DD-435A-ACF6-D79C6ED87F76}">
      <dgm:prSet/>
      <dgm:spPr/>
      <dgm:t>
        <a:bodyPr/>
        <a:lstStyle/>
        <a:p>
          <a:endParaRPr lang="en-US"/>
        </a:p>
      </dgm:t>
    </dgm:pt>
    <dgm:pt modelId="{B766F11C-F6FB-47C5-BE80-74CFBC0470E7}" type="sibTrans" cxnId="{523543C3-28DD-435A-ACF6-D79C6ED87F76}">
      <dgm:prSet/>
      <dgm:spPr/>
      <dgm:t>
        <a:bodyPr/>
        <a:lstStyle/>
        <a:p>
          <a:endParaRPr lang="en-US"/>
        </a:p>
      </dgm:t>
    </dgm:pt>
    <dgm:pt modelId="{789A878A-8A14-4F78-9DBA-8B039046AC8A}">
      <dgm:prSet phldrT="[Text]"/>
      <dgm:spPr/>
      <dgm:t>
        <a:bodyPr/>
        <a:lstStyle/>
        <a:p>
          <a:r>
            <a:rPr lang="en-US" smtClean="0"/>
            <a:t>Nguyen Cong Danh</a:t>
          </a:r>
          <a:endParaRPr lang="en-US" dirty="0"/>
        </a:p>
      </dgm:t>
    </dgm:pt>
    <dgm:pt modelId="{583CB92A-C08D-4D49-BBC9-A0C4C32B8AAE}" type="parTrans" cxnId="{0FF728CD-BD7A-4E58-A5BC-BB7CB02A8916}">
      <dgm:prSet/>
      <dgm:spPr/>
      <dgm:t>
        <a:bodyPr/>
        <a:lstStyle/>
        <a:p>
          <a:endParaRPr lang="en-US"/>
        </a:p>
      </dgm:t>
    </dgm:pt>
    <dgm:pt modelId="{0DBB5F56-5706-474F-966D-A6EFF074BC5E}" type="sibTrans" cxnId="{0FF728CD-BD7A-4E58-A5BC-BB7CB02A8916}">
      <dgm:prSet/>
      <dgm:spPr/>
      <dgm:t>
        <a:bodyPr/>
        <a:lstStyle/>
        <a:p>
          <a:endParaRPr lang="en-US"/>
        </a:p>
      </dgm:t>
    </dgm:pt>
    <dgm:pt modelId="{AF34C49D-00BE-4CAB-A0A4-145946E6F267}">
      <dgm:prSet phldrT="[Text]" phldr="1"/>
      <dgm:spPr/>
      <dgm:t>
        <a:bodyPr/>
        <a:lstStyle/>
        <a:p>
          <a:endParaRPr lang="en-US" dirty="0"/>
        </a:p>
      </dgm:t>
    </dgm:pt>
    <dgm:pt modelId="{4A479832-85DD-4709-8CCC-A024E3B64AB8}" type="parTrans" cxnId="{259A9E8C-F2B1-430D-86B0-78DD56FDB253}">
      <dgm:prSet/>
      <dgm:spPr/>
      <dgm:t>
        <a:bodyPr/>
        <a:lstStyle/>
        <a:p>
          <a:endParaRPr lang="en-US"/>
        </a:p>
      </dgm:t>
    </dgm:pt>
    <dgm:pt modelId="{AF577D14-3028-4677-B3EA-9DBBE87ED00B}" type="sibTrans" cxnId="{259A9E8C-F2B1-430D-86B0-78DD56FDB253}">
      <dgm:prSet/>
      <dgm:spPr/>
      <dgm:t>
        <a:bodyPr/>
        <a:lstStyle/>
        <a:p>
          <a:endParaRPr lang="en-US"/>
        </a:p>
      </dgm:t>
    </dgm:pt>
    <dgm:pt modelId="{6B8D99A1-75D0-426C-8EFA-E86B00BD7D5D}">
      <dgm:prSet phldrT="[Text]"/>
      <dgm:spPr/>
      <dgm:t>
        <a:bodyPr/>
        <a:lstStyle/>
        <a:p>
          <a:r>
            <a:rPr lang="en-US" smtClean="0"/>
            <a:t>Dang Tuan Thanh</a:t>
          </a:r>
          <a:endParaRPr lang="en-US" dirty="0"/>
        </a:p>
      </dgm:t>
    </dgm:pt>
    <dgm:pt modelId="{AF20258F-CC29-41BD-A84B-B6DA13E21BE5}" type="parTrans" cxnId="{C61403A8-2F01-42E6-8220-ABB35CEB7FD5}">
      <dgm:prSet/>
      <dgm:spPr/>
      <dgm:t>
        <a:bodyPr/>
        <a:lstStyle/>
        <a:p>
          <a:endParaRPr lang="en-US"/>
        </a:p>
      </dgm:t>
    </dgm:pt>
    <dgm:pt modelId="{BE15EDDA-96FC-4111-9D14-6017E613E7DD}" type="sibTrans" cxnId="{C61403A8-2F01-42E6-8220-ABB35CEB7FD5}">
      <dgm:prSet/>
      <dgm:spPr/>
      <dgm:t>
        <a:bodyPr/>
        <a:lstStyle/>
        <a:p>
          <a:endParaRPr lang="en-US"/>
        </a:p>
      </dgm:t>
    </dgm:pt>
    <dgm:pt modelId="{24A7C06B-75DF-4959-B1D9-68B99B48ADBE}">
      <dgm:prSet phldrT="[Text]" phldr="1"/>
      <dgm:spPr/>
      <dgm:t>
        <a:bodyPr/>
        <a:lstStyle/>
        <a:p>
          <a:endParaRPr lang="en-US" dirty="0"/>
        </a:p>
      </dgm:t>
    </dgm:pt>
    <dgm:pt modelId="{08A5BF4D-36E2-408E-BE4E-D6F39A223BE3}" type="parTrans" cxnId="{449AA124-F009-4E23-A3F5-413E6A31AF60}">
      <dgm:prSet/>
      <dgm:spPr/>
      <dgm:t>
        <a:bodyPr/>
        <a:lstStyle/>
        <a:p>
          <a:endParaRPr lang="en-US"/>
        </a:p>
      </dgm:t>
    </dgm:pt>
    <dgm:pt modelId="{DCA170A3-615F-47C8-A47A-97C449496E61}" type="sibTrans" cxnId="{449AA124-F009-4E23-A3F5-413E6A31AF60}">
      <dgm:prSet/>
      <dgm:spPr/>
      <dgm:t>
        <a:bodyPr/>
        <a:lstStyle/>
        <a:p>
          <a:endParaRPr lang="en-US"/>
        </a:p>
      </dgm:t>
    </dgm:pt>
    <dgm:pt modelId="{3A246EB8-958E-4EB5-BAB6-ED69BE85F328}">
      <dgm:prSet phldrT="[Text]"/>
      <dgm:spPr/>
      <dgm:t>
        <a:bodyPr/>
        <a:lstStyle/>
        <a:p>
          <a:r>
            <a:rPr lang="en-US" dirty="0" smtClean="0"/>
            <a:t>Tran </a:t>
          </a:r>
          <a:r>
            <a:rPr lang="en-US" dirty="0" err="1" smtClean="0"/>
            <a:t>Duc</a:t>
          </a:r>
          <a:r>
            <a:rPr lang="en-US" dirty="0" smtClean="0"/>
            <a:t> Tri </a:t>
          </a:r>
          <a:r>
            <a:rPr lang="en-US" dirty="0" err="1" smtClean="0"/>
            <a:t>Quang</a:t>
          </a:r>
          <a:endParaRPr lang="en-US" dirty="0"/>
        </a:p>
      </dgm:t>
    </dgm:pt>
    <dgm:pt modelId="{87F26969-96A6-4B15-B0C6-5383B21A6757}" type="parTrans" cxnId="{E8FD0849-9BC0-425C-922A-0543AD4AA1BF}">
      <dgm:prSet/>
      <dgm:spPr/>
      <dgm:t>
        <a:bodyPr/>
        <a:lstStyle/>
        <a:p>
          <a:endParaRPr lang="en-US"/>
        </a:p>
      </dgm:t>
    </dgm:pt>
    <dgm:pt modelId="{C144AD75-44BE-491A-84F5-883CB356EF45}" type="sibTrans" cxnId="{E8FD0849-9BC0-425C-922A-0543AD4AA1BF}">
      <dgm:prSet/>
      <dgm:spPr/>
      <dgm:t>
        <a:bodyPr/>
        <a:lstStyle/>
        <a:p>
          <a:endParaRPr lang="en-US"/>
        </a:p>
      </dgm:t>
    </dgm:pt>
    <dgm:pt modelId="{88245D3B-6633-4088-81C8-331E8DC3C184}">
      <dgm:prSet phldrT="[Text]"/>
      <dgm:spPr/>
      <dgm:t>
        <a:bodyPr/>
        <a:lstStyle/>
        <a:p>
          <a:endParaRPr lang="en-US" dirty="0"/>
        </a:p>
      </dgm:t>
    </dgm:pt>
    <dgm:pt modelId="{9737DE90-AB5E-4110-A110-CD2832D939D5}" type="parTrans" cxnId="{0F589BC7-FDF4-43FA-BB07-6EFA712AB88E}">
      <dgm:prSet/>
      <dgm:spPr/>
      <dgm:t>
        <a:bodyPr/>
        <a:lstStyle/>
        <a:p>
          <a:endParaRPr lang="en-US"/>
        </a:p>
      </dgm:t>
    </dgm:pt>
    <dgm:pt modelId="{63F908B6-E04A-4C01-8EAD-5F8FAB0E9CE8}" type="sibTrans" cxnId="{0F589BC7-FDF4-43FA-BB07-6EFA712AB88E}">
      <dgm:prSet/>
      <dgm:spPr/>
      <dgm:t>
        <a:bodyPr/>
        <a:lstStyle/>
        <a:p>
          <a:endParaRPr lang="en-US"/>
        </a:p>
      </dgm:t>
    </dgm:pt>
    <dgm:pt modelId="{B8057D2F-496C-4FA1-A8B5-C613BEC43866}">
      <dgm:prSet phldrT="[Text]"/>
      <dgm:spPr/>
      <dgm:t>
        <a:bodyPr/>
        <a:lstStyle/>
        <a:p>
          <a:r>
            <a:rPr lang="en-US" dirty="0" smtClean="0"/>
            <a:t>Nguyen </a:t>
          </a:r>
          <a:r>
            <a:rPr lang="en-US" dirty="0" err="1" smtClean="0"/>
            <a:t>Thi</a:t>
          </a:r>
          <a:r>
            <a:rPr lang="en-US" dirty="0" smtClean="0"/>
            <a:t> </a:t>
          </a:r>
          <a:r>
            <a:rPr lang="en-US" dirty="0" err="1" smtClean="0"/>
            <a:t>Thuy</a:t>
          </a:r>
          <a:r>
            <a:rPr lang="en-US" dirty="0" smtClean="0"/>
            <a:t> </a:t>
          </a:r>
          <a:r>
            <a:rPr lang="en-US" dirty="0" err="1" smtClean="0"/>
            <a:t>Quynh</a:t>
          </a:r>
          <a:endParaRPr lang="en-US" dirty="0"/>
        </a:p>
      </dgm:t>
    </dgm:pt>
    <dgm:pt modelId="{B20212D1-61D6-4AB8-842F-446C9FC61BC0}" type="parTrans" cxnId="{92945C14-F36F-4FEC-B8AA-F3EFDB4F516B}">
      <dgm:prSet/>
      <dgm:spPr/>
      <dgm:t>
        <a:bodyPr/>
        <a:lstStyle/>
        <a:p>
          <a:endParaRPr lang="en-US"/>
        </a:p>
      </dgm:t>
    </dgm:pt>
    <dgm:pt modelId="{DFFCEE8F-06BA-4EF0-B816-CB26C31E4621}" type="sibTrans" cxnId="{92945C14-F36F-4FEC-B8AA-F3EFDB4F516B}">
      <dgm:prSet/>
      <dgm:spPr/>
      <dgm:t>
        <a:bodyPr/>
        <a:lstStyle/>
        <a:p>
          <a:endParaRPr lang="en-US"/>
        </a:p>
      </dgm:t>
    </dgm:pt>
    <dgm:pt modelId="{DD5A975F-8CDB-426A-A5E8-0E5C594524C5}">
      <dgm:prSet phldrT="[Text]"/>
      <dgm:spPr/>
      <dgm:t>
        <a:bodyPr/>
        <a:lstStyle/>
        <a:p>
          <a:endParaRPr lang="en-US" dirty="0"/>
        </a:p>
      </dgm:t>
    </dgm:pt>
    <dgm:pt modelId="{DFA18D32-05B9-4A0D-BF5F-A16D3451EE0B}" type="parTrans" cxnId="{0CD1A1A9-AEA1-494C-94D6-41F18EC83210}">
      <dgm:prSet/>
      <dgm:spPr/>
      <dgm:t>
        <a:bodyPr/>
        <a:lstStyle/>
        <a:p>
          <a:endParaRPr lang="en-US"/>
        </a:p>
      </dgm:t>
    </dgm:pt>
    <dgm:pt modelId="{70D94E87-BE34-49AA-8390-9B28F6C30720}" type="sibTrans" cxnId="{0CD1A1A9-AEA1-494C-94D6-41F18EC83210}">
      <dgm:prSet/>
      <dgm:spPr/>
      <dgm:t>
        <a:bodyPr/>
        <a:lstStyle/>
        <a:p>
          <a:endParaRPr lang="en-US"/>
        </a:p>
      </dgm:t>
    </dgm:pt>
    <dgm:pt modelId="{46F74234-BC84-4D5D-81D8-E0CBA1E85277}">
      <dgm:prSet phldrT="[Text]"/>
      <dgm:spPr/>
      <dgm:t>
        <a:bodyPr/>
        <a:lstStyle/>
        <a:p>
          <a:r>
            <a:rPr lang="en-US" dirty="0" smtClean="0"/>
            <a:t>Hoang Van </a:t>
          </a:r>
          <a:r>
            <a:rPr lang="en-US" dirty="0" err="1" smtClean="0"/>
            <a:t>Tuyen</a:t>
          </a:r>
          <a:endParaRPr lang="en-US" dirty="0"/>
        </a:p>
      </dgm:t>
    </dgm:pt>
    <dgm:pt modelId="{F516FB82-6C2A-41B7-9969-0ED783817B3E}" type="parTrans" cxnId="{2F515635-D9F5-4ECB-8D48-5EB70DD25103}">
      <dgm:prSet/>
      <dgm:spPr/>
      <dgm:t>
        <a:bodyPr/>
        <a:lstStyle/>
        <a:p>
          <a:endParaRPr lang="en-US"/>
        </a:p>
      </dgm:t>
    </dgm:pt>
    <dgm:pt modelId="{93004F29-F378-4211-B678-5ED31BFF5141}" type="sibTrans" cxnId="{2F515635-D9F5-4ECB-8D48-5EB70DD25103}">
      <dgm:prSet/>
      <dgm:spPr/>
      <dgm:t>
        <a:bodyPr/>
        <a:lstStyle/>
        <a:p>
          <a:endParaRPr lang="en-US"/>
        </a:p>
      </dgm:t>
    </dgm:pt>
    <dgm:pt modelId="{77A0E42F-463B-48BB-8E8F-09A5162FDC95}">
      <dgm:prSet phldrT="[Text]"/>
      <dgm:spPr/>
      <dgm:t>
        <a:bodyPr/>
        <a:lstStyle/>
        <a:p>
          <a:endParaRPr lang="en-US" dirty="0"/>
        </a:p>
      </dgm:t>
    </dgm:pt>
    <dgm:pt modelId="{DDDD38FB-7E4F-444E-8C5F-04F3B93E99CB}" type="parTrans" cxnId="{FEAD0A37-B2FA-412F-BDEF-A30DAD6D688E}">
      <dgm:prSet/>
      <dgm:spPr/>
      <dgm:t>
        <a:bodyPr/>
        <a:lstStyle/>
        <a:p>
          <a:endParaRPr lang="en-US"/>
        </a:p>
      </dgm:t>
    </dgm:pt>
    <dgm:pt modelId="{1EF48049-EA8E-4125-A01F-D6AC57E5D5DB}" type="sibTrans" cxnId="{FEAD0A37-B2FA-412F-BDEF-A30DAD6D688E}">
      <dgm:prSet/>
      <dgm:spPr/>
      <dgm:t>
        <a:bodyPr/>
        <a:lstStyle/>
        <a:p>
          <a:endParaRPr lang="en-US"/>
        </a:p>
      </dgm:t>
    </dgm:pt>
    <dgm:pt modelId="{E241DF26-3FF3-4721-A74F-4DFEC56A0B93}">
      <dgm:prSet phldrT="[Text]"/>
      <dgm:spPr/>
      <dgm:t>
        <a:bodyPr/>
        <a:lstStyle/>
        <a:p>
          <a:r>
            <a:rPr lang="en-US" dirty="0" smtClean="0"/>
            <a:t>Le To </a:t>
          </a:r>
          <a:r>
            <a:rPr lang="en-US" dirty="0" err="1" smtClean="0"/>
            <a:t>Trang</a:t>
          </a:r>
          <a:endParaRPr lang="en-US" dirty="0"/>
        </a:p>
      </dgm:t>
    </dgm:pt>
    <dgm:pt modelId="{CD4E16CD-B6DF-48B5-9ED1-EB5FC89F3813}" type="parTrans" cxnId="{27D65783-D215-4D24-AAD2-43F61CB4EA01}">
      <dgm:prSet/>
      <dgm:spPr/>
      <dgm:t>
        <a:bodyPr/>
        <a:lstStyle/>
        <a:p>
          <a:endParaRPr lang="en-US"/>
        </a:p>
      </dgm:t>
    </dgm:pt>
    <dgm:pt modelId="{9AD2AAC3-9248-4E02-A6FE-B8450BFCB24B}" type="sibTrans" cxnId="{27D65783-D215-4D24-AAD2-43F61CB4EA01}">
      <dgm:prSet/>
      <dgm:spPr/>
      <dgm:t>
        <a:bodyPr/>
        <a:lstStyle/>
        <a:p>
          <a:endParaRPr lang="en-US"/>
        </a:p>
      </dgm:t>
    </dgm:pt>
    <dgm:pt modelId="{517FE4F1-CBAF-47D2-989A-B37E0A38BAE5}" type="pres">
      <dgm:prSet presAssocID="{0841F230-ABDE-44DD-9312-33EAA19662AA}" presName="rootNode" presStyleCnt="0">
        <dgm:presLayoutVars>
          <dgm:chMax/>
          <dgm:chPref/>
          <dgm:dir/>
          <dgm:animLvl val="lvl"/>
        </dgm:presLayoutVars>
      </dgm:prSet>
      <dgm:spPr/>
    </dgm:pt>
    <dgm:pt modelId="{05A5C6C1-899B-435F-83B3-6BA4ABCA616B}" type="pres">
      <dgm:prSet presAssocID="{8DA03BD4-EF8A-4173-A224-AC53734F5555}" presName="composite" presStyleCnt="0"/>
      <dgm:spPr/>
    </dgm:pt>
    <dgm:pt modelId="{3BBD26D8-2874-4BAC-93BC-2D400AA68A65}" type="pres">
      <dgm:prSet presAssocID="{8DA03BD4-EF8A-4173-A224-AC53734F5555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6AFE60E-64C2-4B33-9F86-C8ABC87CCD5B}" type="pres">
      <dgm:prSet presAssocID="{8DA03BD4-EF8A-4173-A224-AC53734F5555}" presName="Image" presStyleLbl="bgImgPlace1" presStyleIdx="0" presStyleCnt="6" custFlipHor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58F88B9-808D-418F-A849-A52014DA4A4C}" type="pres">
      <dgm:prSet presAssocID="{8DA03BD4-EF8A-4173-A224-AC53734F5555}" presName="ChildText" presStyleLbl="fgAcc1" presStyleIdx="0" presStyleCnt="6">
        <dgm:presLayoutVars>
          <dgm:chMax val="0"/>
          <dgm:chPref val="0"/>
          <dgm:bulletEnabled val="1"/>
        </dgm:presLayoutVars>
      </dgm:prSet>
      <dgm:spPr/>
    </dgm:pt>
    <dgm:pt modelId="{D5FE6CA0-6E9A-418B-AD29-513A4B4BE499}" type="pres">
      <dgm:prSet presAssocID="{B766F11C-F6FB-47C5-BE80-74CFBC0470E7}" presName="sibTrans" presStyleCnt="0"/>
      <dgm:spPr/>
    </dgm:pt>
    <dgm:pt modelId="{71B531E3-67B6-4A9A-9D7D-3996296321C7}" type="pres">
      <dgm:prSet presAssocID="{AF34C49D-00BE-4CAB-A0A4-145946E6F267}" presName="composite" presStyleCnt="0"/>
      <dgm:spPr/>
    </dgm:pt>
    <dgm:pt modelId="{3C43EBA7-8342-47D4-86D2-924B36E91FE1}" type="pres">
      <dgm:prSet presAssocID="{AF34C49D-00BE-4CAB-A0A4-145946E6F267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8DB57DEF-AC6D-48C0-BE1D-40DA4641472D}" type="pres">
      <dgm:prSet presAssocID="{AF34C49D-00BE-4CAB-A0A4-145946E6F267}" presName="Image" presStyleLbl="bgImgPlace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1" t="-12777" r="-1859" b="-35539"/>
          </a:stretch>
        </a:blipFill>
      </dgm:spPr>
    </dgm:pt>
    <dgm:pt modelId="{D3C3908E-9D51-4946-BC38-4EF441D6ABD5}" type="pres">
      <dgm:prSet presAssocID="{AF34C49D-00BE-4CAB-A0A4-145946E6F267}" presName="ChildText" presStyleLbl="fgAcc1" presStyleIdx="1" presStyleCnt="6">
        <dgm:presLayoutVars>
          <dgm:chMax val="0"/>
          <dgm:chPref val="0"/>
          <dgm:bulletEnabled val="1"/>
        </dgm:presLayoutVars>
      </dgm:prSet>
      <dgm:spPr/>
    </dgm:pt>
    <dgm:pt modelId="{08D3E9B2-BA4B-40D3-896C-0DFDF662B715}" type="pres">
      <dgm:prSet presAssocID="{AF577D14-3028-4677-B3EA-9DBBE87ED00B}" presName="sibTrans" presStyleCnt="0"/>
      <dgm:spPr/>
    </dgm:pt>
    <dgm:pt modelId="{EC1C1871-8D16-494A-BA4D-A97095BC056A}" type="pres">
      <dgm:prSet presAssocID="{24A7C06B-75DF-4959-B1D9-68B99B48ADBE}" presName="composite" presStyleCnt="0"/>
      <dgm:spPr/>
    </dgm:pt>
    <dgm:pt modelId="{F888255F-FAFC-4681-8E38-5D812C628AC7}" type="pres">
      <dgm:prSet presAssocID="{24A7C06B-75DF-4959-B1D9-68B99B48ADBE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6B7366D-C824-4DD7-BA9F-66C29265DF7A}" type="pres">
      <dgm:prSet presAssocID="{24A7C06B-75DF-4959-B1D9-68B99B48ADBE}" presName="Image" presStyleLbl="bgImgPlace1" presStyleIdx="2" presStyleCnt="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815" b="-43185"/>
          </a:stretch>
        </a:blipFill>
      </dgm:spPr>
    </dgm:pt>
    <dgm:pt modelId="{C3BD25C5-D7B3-4722-9C5A-1E843E2B56F2}" type="pres">
      <dgm:prSet presAssocID="{24A7C06B-75DF-4959-B1D9-68B99B48ADBE}" presName="ChildText" presStyleLbl="fgAcc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141C1-6AD7-4443-B713-6C5F726B25C1}" type="pres">
      <dgm:prSet presAssocID="{DCA170A3-615F-47C8-A47A-97C449496E61}" presName="sibTrans" presStyleCnt="0"/>
      <dgm:spPr/>
    </dgm:pt>
    <dgm:pt modelId="{C100679E-382F-483C-8CBC-F6BA6B908C51}" type="pres">
      <dgm:prSet presAssocID="{88245D3B-6633-4088-81C8-331E8DC3C184}" presName="composite" presStyleCnt="0"/>
      <dgm:spPr/>
    </dgm:pt>
    <dgm:pt modelId="{2B73191D-6604-45DA-87CA-0D311F1D47CC}" type="pres">
      <dgm:prSet presAssocID="{88245D3B-6633-4088-81C8-331E8DC3C184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CE84F-008E-41C2-84C1-49C897E07E5E}" type="pres">
      <dgm:prSet presAssocID="{88245D3B-6633-4088-81C8-331E8DC3C184}" presName="Image" presStyleLbl="bgImgPlace1" presStyleIdx="3" presStyleCnt="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40" t="-16665" r="-740" b="-61335"/>
          </a:stretch>
        </a:blipFill>
      </dgm:spPr>
    </dgm:pt>
    <dgm:pt modelId="{A284E027-56CB-4993-8550-3F1359FD0F1D}" type="pres">
      <dgm:prSet presAssocID="{88245D3B-6633-4088-81C8-331E8DC3C184}" presName="ChildText" presStyleLbl="fgAcc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86632-9047-4266-AAAA-EF38BE37FD62}" type="pres">
      <dgm:prSet presAssocID="{63F908B6-E04A-4C01-8EAD-5F8FAB0E9CE8}" presName="sibTrans" presStyleCnt="0"/>
      <dgm:spPr/>
    </dgm:pt>
    <dgm:pt modelId="{44D4B099-18B4-4A92-96E1-6C9BE99858D9}" type="pres">
      <dgm:prSet presAssocID="{77A0E42F-463B-48BB-8E8F-09A5162FDC95}" presName="composite" presStyleCnt="0"/>
      <dgm:spPr/>
    </dgm:pt>
    <dgm:pt modelId="{1BBA4000-CB45-48D4-A947-4B15D5998DB2}" type="pres">
      <dgm:prSet presAssocID="{77A0E42F-463B-48BB-8E8F-09A5162FDC95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1F42F6F-FE60-4D3B-A255-E4EDBB1D6F9A}" type="pres">
      <dgm:prSet presAssocID="{77A0E42F-463B-48BB-8E8F-09A5162FDC95}" presName="Image" presStyleLbl="bgImgPlace1" presStyleIdx="4" presStyleCnt="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80" t="-3792" r="1480" b="-62208"/>
          </a:stretch>
        </a:blipFill>
      </dgm:spPr>
    </dgm:pt>
    <dgm:pt modelId="{6BCF83A3-A2F9-490E-90BF-9C85851AA2B3}" type="pres">
      <dgm:prSet presAssocID="{77A0E42F-463B-48BB-8E8F-09A5162FDC95}" presName="ChildText" presStyleLbl="fgAcc1" presStyleIdx="4" presStyleCnt="6">
        <dgm:presLayoutVars>
          <dgm:chMax val="0"/>
          <dgm:chPref val="0"/>
          <dgm:bulletEnabled val="1"/>
        </dgm:presLayoutVars>
      </dgm:prSet>
      <dgm:spPr/>
    </dgm:pt>
    <dgm:pt modelId="{22D4B450-BB46-4FC6-ACF5-D3CF294143EB}" type="pres">
      <dgm:prSet presAssocID="{1EF48049-EA8E-4125-A01F-D6AC57E5D5DB}" presName="sibTrans" presStyleCnt="0"/>
      <dgm:spPr/>
    </dgm:pt>
    <dgm:pt modelId="{0BB0EB14-E744-4718-ABB6-BF53AF3138FC}" type="pres">
      <dgm:prSet presAssocID="{DD5A975F-8CDB-426A-A5E8-0E5C594524C5}" presName="composite" presStyleCnt="0"/>
      <dgm:spPr/>
    </dgm:pt>
    <dgm:pt modelId="{85D06A44-5BE2-40C1-A2FB-6715741A71F0}" type="pres">
      <dgm:prSet presAssocID="{DD5A975F-8CDB-426A-A5E8-0E5C594524C5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7A9C0-D346-42A1-B8DF-276F948ADF6F}" type="pres">
      <dgm:prSet presAssocID="{DD5A975F-8CDB-426A-A5E8-0E5C594524C5}" presName="Image" presStyleLbl="bgImgPlace1" presStyleIdx="5" presStyleCnt="6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43" t="-2403" r="563" b="-45367"/>
          </a:stretch>
        </a:blipFill>
      </dgm:spPr>
    </dgm:pt>
    <dgm:pt modelId="{B4C0085A-B5D9-442C-86D6-02485B034020}" type="pres">
      <dgm:prSet presAssocID="{DD5A975F-8CDB-426A-A5E8-0E5C594524C5}" presName="ChildText" presStyleLbl="fgAcc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C52F1AA-86A2-430F-9B56-124647FB76CF}" type="presOf" srcId="{DD5A975F-8CDB-426A-A5E8-0E5C594524C5}" destId="{85D06A44-5BE2-40C1-A2FB-6715741A71F0}" srcOrd="0" destOrd="0" presId="urn:microsoft.com/office/officeart/2008/layout/TitledPictureBlocks"/>
    <dgm:cxn modelId="{E5D05036-B3B4-4EFF-BD87-DA87D20E1775}" type="presOf" srcId="{77A0E42F-463B-48BB-8E8F-09A5162FDC95}" destId="{1BBA4000-CB45-48D4-A947-4B15D5998DB2}" srcOrd="0" destOrd="0" presId="urn:microsoft.com/office/officeart/2008/layout/TitledPictureBlocks"/>
    <dgm:cxn modelId="{27D65783-D215-4D24-AAD2-43F61CB4EA01}" srcId="{DD5A975F-8CDB-426A-A5E8-0E5C594524C5}" destId="{E241DF26-3FF3-4721-A74F-4DFEC56A0B93}" srcOrd="0" destOrd="0" parTransId="{CD4E16CD-B6DF-48B5-9ED1-EB5FC89F3813}" sibTransId="{9AD2AAC3-9248-4E02-A6FE-B8450BFCB24B}"/>
    <dgm:cxn modelId="{FEAD0A37-B2FA-412F-BDEF-A30DAD6D688E}" srcId="{0841F230-ABDE-44DD-9312-33EAA19662AA}" destId="{77A0E42F-463B-48BB-8E8F-09A5162FDC95}" srcOrd="4" destOrd="0" parTransId="{DDDD38FB-7E4F-444E-8C5F-04F3B93E99CB}" sibTransId="{1EF48049-EA8E-4125-A01F-D6AC57E5D5DB}"/>
    <dgm:cxn modelId="{C61403A8-2F01-42E6-8220-ABB35CEB7FD5}" srcId="{AF34C49D-00BE-4CAB-A0A4-145946E6F267}" destId="{6B8D99A1-75D0-426C-8EFA-E86B00BD7D5D}" srcOrd="0" destOrd="0" parTransId="{AF20258F-CC29-41BD-A84B-B6DA13E21BE5}" sibTransId="{BE15EDDA-96FC-4111-9D14-6017E613E7DD}"/>
    <dgm:cxn modelId="{0F589BC7-FDF4-43FA-BB07-6EFA712AB88E}" srcId="{0841F230-ABDE-44DD-9312-33EAA19662AA}" destId="{88245D3B-6633-4088-81C8-331E8DC3C184}" srcOrd="3" destOrd="0" parTransId="{9737DE90-AB5E-4110-A110-CD2832D939D5}" sibTransId="{63F908B6-E04A-4C01-8EAD-5F8FAB0E9CE8}"/>
    <dgm:cxn modelId="{523543C3-28DD-435A-ACF6-D79C6ED87F76}" srcId="{0841F230-ABDE-44DD-9312-33EAA19662AA}" destId="{8DA03BD4-EF8A-4173-A224-AC53734F5555}" srcOrd="0" destOrd="0" parTransId="{56E7B86F-0210-4413-BDBD-927EB4D174F7}" sibTransId="{B766F11C-F6FB-47C5-BE80-74CFBC0470E7}"/>
    <dgm:cxn modelId="{C9D2BBB4-31BF-4529-ADB7-39F8DF4F00FF}" type="presOf" srcId="{8DA03BD4-EF8A-4173-A224-AC53734F5555}" destId="{3BBD26D8-2874-4BAC-93BC-2D400AA68A65}" srcOrd="0" destOrd="0" presId="urn:microsoft.com/office/officeart/2008/layout/TitledPictureBlocks"/>
    <dgm:cxn modelId="{449AA124-F009-4E23-A3F5-413E6A31AF60}" srcId="{0841F230-ABDE-44DD-9312-33EAA19662AA}" destId="{24A7C06B-75DF-4959-B1D9-68B99B48ADBE}" srcOrd="2" destOrd="0" parTransId="{08A5BF4D-36E2-408E-BE4E-D6F39A223BE3}" sibTransId="{DCA170A3-615F-47C8-A47A-97C449496E61}"/>
    <dgm:cxn modelId="{6CC9FE55-9428-4097-9EC1-DD8F50E88FFD}" type="presOf" srcId="{0841F230-ABDE-44DD-9312-33EAA19662AA}" destId="{517FE4F1-CBAF-47D2-989A-B37E0A38BAE5}" srcOrd="0" destOrd="0" presId="urn:microsoft.com/office/officeart/2008/layout/TitledPictureBlocks"/>
    <dgm:cxn modelId="{F5598D5F-37CD-4C9B-9CDC-B236C84F4FD5}" type="presOf" srcId="{E241DF26-3FF3-4721-A74F-4DFEC56A0B93}" destId="{B4C0085A-B5D9-442C-86D6-02485B034020}" srcOrd="0" destOrd="0" presId="urn:microsoft.com/office/officeart/2008/layout/TitledPictureBlocks"/>
    <dgm:cxn modelId="{E8FD0849-9BC0-425C-922A-0543AD4AA1BF}" srcId="{24A7C06B-75DF-4959-B1D9-68B99B48ADBE}" destId="{3A246EB8-958E-4EB5-BAB6-ED69BE85F328}" srcOrd="0" destOrd="0" parTransId="{87F26969-96A6-4B15-B0C6-5383B21A6757}" sibTransId="{C144AD75-44BE-491A-84F5-883CB356EF45}"/>
    <dgm:cxn modelId="{92945C14-F36F-4FEC-B8AA-F3EFDB4F516B}" srcId="{88245D3B-6633-4088-81C8-331E8DC3C184}" destId="{B8057D2F-496C-4FA1-A8B5-C613BEC43866}" srcOrd="0" destOrd="0" parTransId="{B20212D1-61D6-4AB8-842F-446C9FC61BC0}" sibTransId="{DFFCEE8F-06BA-4EF0-B816-CB26C31E4621}"/>
    <dgm:cxn modelId="{12C7B0D1-44A2-43E0-A7F6-AE1D2605565A}" type="presOf" srcId="{88245D3B-6633-4088-81C8-331E8DC3C184}" destId="{2B73191D-6604-45DA-87CA-0D311F1D47CC}" srcOrd="0" destOrd="0" presId="urn:microsoft.com/office/officeart/2008/layout/TitledPictureBlocks"/>
    <dgm:cxn modelId="{3469F594-E9B9-4919-A67F-AE9C25D86056}" type="presOf" srcId="{24A7C06B-75DF-4959-B1D9-68B99B48ADBE}" destId="{F888255F-FAFC-4681-8E38-5D812C628AC7}" srcOrd="0" destOrd="0" presId="urn:microsoft.com/office/officeart/2008/layout/TitledPictureBlocks"/>
    <dgm:cxn modelId="{9930F64F-FE98-4D24-B177-DDD867D55CE2}" type="presOf" srcId="{789A878A-8A14-4F78-9DBA-8B039046AC8A}" destId="{D58F88B9-808D-418F-A849-A52014DA4A4C}" srcOrd="0" destOrd="0" presId="urn:microsoft.com/office/officeart/2008/layout/TitledPictureBlocks"/>
    <dgm:cxn modelId="{C7C22020-5AB6-4472-BA0A-DC80B79D0155}" type="presOf" srcId="{6B8D99A1-75D0-426C-8EFA-E86B00BD7D5D}" destId="{D3C3908E-9D51-4946-BC38-4EF441D6ABD5}" srcOrd="0" destOrd="0" presId="urn:microsoft.com/office/officeart/2008/layout/TitledPictureBlocks"/>
    <dgm:cxn modelId="{511C0E67-CDD6-424C-8056-952779B3C623}" type="presOf" srcId="{B8057D2F-496C-4FA1-A8B5-C613BEC43866}" destId="{A284E027-56CB-4993-8550-3F1359FD0F1D}" srcOrd="0" destOrd="0" presId="urn:microsoft.com/office/officeart/2008/layout/TitledPictureBlocks"/>
    <dgm:cxn modelId="{8F76FC00-F990-488A-B294-839EF7ED5F65}" type="presOf" srcId="{AF34C49D-00BE-4CAB-A0A4-145946E6F267}" destId="{3C43EBA7-8342-47D4-86D2-924B36E91FE1}" srcOrd="0" destOrd="0" presId="urn:microsoft.com/office/officeart/2008/layout/TitledPictureBlocks"/>
    <dgm:cxn modelId="{0FF728CD-BD7A-4E58-A5BC-BB7CB02A8916}" srcId="{8DA03BD4-EF8A-4173-A224-AC53734F5555}" destId="{789A878A-8A14-4F78-9DBA-8B039046AC8A}" srcOrd="0" destOrd="0" parTransId="{583CB92A-C08D-4D49-BBC9-A0C4C32B8AAE}" sibTransId="{0DBB5F56-5706-474F-966D-A6EFF074BC5E}"/>
    <dgm:cxn modelId="{259A9E8C-F2B1-430D-86B0-78DD56FDB253}" srcId="{0841F230-ABDE-44DD-9312-33EAA19662AA}" destId="{AF34C49D-00BE-4CAB-A0A4-145946E6F267}" srcOrd="1" destOrd="0" parTransId="{4A479832-85DD-4709-8CCC-A024E3B64AB8}" sibTransId="{AF577D14-3028-4677-B3EA-9DBBE87ED00B}"/>
    <dgm:cxn modelId="{D74AB61D-405F-414F-9816-EBF5A0CCBAE6}" type="presOf" srcId="{46F74234-BC84-4D5D-81D8-E0CBA1E85277}" destId="{6BCF83A3-A2F9-490E-90BF-9C85851AA2B3}" srcOrd="0" destOrd="0" presId="urn:microsoft.com/office/officeart/2008/layout/TitledPictureBlocks"/>
    <dgm:cxn modelId="{0CD1A1A9-AEA1-494C-94D6-41F18EC83210}" srcId="{0841F230-ABDE-44DD-9312-33EAA19662AA}" destId="{DD5A975F-8CDB-426A-A5E8-0E5C594524C5}" srcOrd="5" destOrd="0" parTransId="{DFA18D32-05B9-4A0D-BF5F-A16D3451EE0B}" sibTransId="{70D94E87-BE34-49AA-8390-9B28F6C30720}"/>
    <dgm:cxn modelId="{7035C9E0-6C48-47D9-8815-055E5DD5DBA2}" type="presOf" srcId="{3A246EB8-958E-4EB5-BAB6-ED69BE85F328}" destId="{C3BD25C5-D7B3-4722-9C5A-1E843E2B56F2}" srcOrd="0" destOrd="0" presId="urn:microsoft.com/office/officeart/2008/layout/TitledPictureBlocks"/>
    <dgm:cxn modelId="{2F515635-D9F5-4ECB-8D48-5EB70DD25103}" srcId="{77A0E42F-463B-48BB-8E8F-09A5162FDC95}" destId="{46F74234-BC84-4D5D-81D8-E0CBA1E85277}" srcOrd="0" destOrd="0" parTransId="{F516FB82-6C2A-41B7-9969-0ED783817B3E}" sibTransId="{93004F29-F378-4211-B678-5ED31BFF5141}"/>
    <dgm:cxn modelId="{0DA2003A-4987-4D4E-BB2D-1BD20BCD37A4}" type="presParOf" srcId="{517FE4F1-CBAF-47D2-989A-B37E0A38BAE5}" destId="{05A5C6C1-899B-435F-83B3-6BA4ABCA616B}" srcOrd="0" destOrd="0" presId="urn:microsoft.com/office/officeart/2008/layout/TitledPictureBlocks"/>
    <dgm:cxn modelId="{7778120E-9A8A-4796-8990-49E12CC9E1D6}" type="presParOf" srcId="{05A5C6C1-899B-435F-83B3-6BA4ABCA616B}" destId="{3BBD26D8-2874-4BAC-93BC-2D400AA68A65}" srcOrd="0" destOrd="0" presId="urn:microsoft.com/office/officeart/2008/layout/TitledPictureBlocks"/>
    <dgm:cxn modelId="{537C9F6F-854C-4FC8-A794-F724E818374A}" type="presParOf" srcId="{05A5C6C1-899B-435F-83B3-6BA4ABCA616B}" destId="{66AFE60E-64C2-4B33-9F86-C8ABC87CCD5B}" srcOrd="1" destOrd="0" presId="urn:microsoft.com/office/officeart/2008/layout/TitledPictureBlocks"/>
    <dgm:cxn modelId="{D2E2F4A1-1CE0-4264-8256-57BD8A55100F}" type="presParOf" srcId="{05A5C6C1-899B-435F-83B3-6BA4ABCA616B}" destId="{D58F88B9-808D-418F-A849-A52014DA4A4C}" srcOrd="2" destOrd="0" presId="urn:microsoft.com/office/officeart/2008/layout/TitledPictureBlocks"/>
    <dgm:cxn modelId="{CC82730A-809D-487B-A0E8-4F6582E6C431}" type="presParOf" srcId="{517FE4F1-CBAF-47D2-989A-B37E0A38BAE5}" destId="{D5FE6CA0-6E9A-418B-AD29-513A4B4BE499}" srcOrd="1" destOrd="0" presId="urn:microsoft.com/office/officeart/2008/layout/TitledPictureBlocks"/>
    <dgm:cxn modelId="{49D7F4FF-B521-4A23-8D3E-15E8D805078A}" type="presParOf" srcId="{517FE4F1-CBAF-47D2-989A-B37E0A38BAE5}" destId="{71B531E3-67B6-4A9A-9D7D-3996296321C7}" srcOrd="2" destOrd="0" presId="urn:microsoft.com/office/officeart/2008/layout/TitledPictureBlocks"/>
    <dgm:cxn modelId="{8A2A4281-5C6C-48E7-A3DC-D6D69BAFF6B6}" type="presParOf" srcId="{71B531E3-67B6-4A9A-9D7D-3996296321C7}" destId="{3C43EBA7-8342-47D4-86D2-924B36E91FE1}" srcOrd="0" destOrd="0" presId="urn:microsoft.com/office/officeart/2008/layout/TitledPictureBlocks"/>
    <dgm:cxn modelId="{31A76E01-7087-4E51-AD5D-E194D4DF864F}" type="presParOf" srcId="{71B531E3-67B6-4A9A-9D7D-3996296321C7}" destId="{8DB57DEF-AC6D-48C0-BE1D-40DA4641472D}" srcOrd="1" destOrd="0" presId="urn:microsoft.com/office/officeart/2008/layout/TitledPictureBlocks"/>
    <dgm:cxn modelId="{5742AE0C-641F-4B31-A742-5A2B63194D74}" type="presParOf" srcId="{71B531E3-67B6-4A9A-9D7D-3996296321C7}" destId="{D3C3908E-9D51-4946-BC38-4EF441D6ABD5}" srcOrd="2" destOrd="0" presId="urn:microsoft.com/office/officeart/2008/layout/TitledPictureBlocks"/>
    <dgm:cxn modelId="{2991E352-63FB-43D9-BA31-A1C1BE3B376E}" type="presParOf" srcId="{517FE4F1-CBAF-47D2-989A-B37E0A38BAE5}" destId="{08D3E9B2-BA4B-40D3-896C-0DFDF662B715}" srcOrd="3" destOrd="0" presId="urn:microsoft.com/office/officeart/2008/layout/TitledPictureBlocks"/>
    <dgm:cxn modelId="{FBEF68E2-7326-4BBD-8FCF-683B08334BFA}" type="presParOf" srcId="{517FE4F1-CBAF-47D2-989A-B37E0A38BAE5}" destId="{EC1C1871-8D16-494A-BA4D-A97095BC056A}" srcOrd="4" destOrd="0" presId="urn:microsoft.com/office/officeart/2008/layout/TitledPictureBlocks"/>
    <dgm:cxn modelId="{8AD08B64-F990-4C98-8D7A-740A96E794C6}" type="presParOf" srcId="{EC1C1871-8D16-494A-BA4D-A97095BC056A}" destId="{F888255F-FAFC-4681-8E38-5D812C628AC7}" srcOrd="0" destOrd="0" presId="urn:microsoft.com/office/officeart/2008/layout/TitledPictureBlocks"/>
    <dgm:cxn modelId="{68CF6DD6-0C73-4638-B095-9A069126DC39}" type="presParOf" srcId="{EC1C1871-8D16-494A-BA4D-A97095BC056A}" destId="{36B7366D-C824-4DD7-BA9F-66C29265DF7A}" srcOrd="1" destOrd="0" presId="urn:microsoft.com/office/officeart/2008/layout/TitledPictureBlocks"/>
    <dgm:cxn modelId="{387B9962-3E24-4B8D-A725-472FAA48E289}" type="presParOf" srcId="{EC1C1871-8D16-494A-BA4D-A97095BC056A}" destId="{C3BD25C5-D7B3-4722-9C5A-1E843E2B56F2}" srcOrd="2" destOrd="0" presId="urn:microsoft.com/office/officeart/2008/layout/TitledPictureBlocks"/>
    <dgm:cxn modelId="{D8A37FD4-35F5-4CF8-AA5A-8DBCBDB69130}" type="presParOf" srcId="{517FE4F1-CBAF-47D2-989A-B37E0A38BAE5}" destId="{BC1141C1-6AD7-4443-B713-6C5F726B25C1}" srcOrd="5" destOrd="0" presId="urn:microsoft.com/office/officeart/2008/layout/TitledPictureBlocks"/>
    <dgm:cxn modelId="{5580D6E0-D591-4255-BE11-AB3B9E90D244}" type="presParOf" srcId="{517FE4F1-CBAF-47D2-989A-B37E0A38BAE5}" destId="{C100679E-382F-483C-8CBC-F6BA6B908C51}" srcOrd="6" destOrd="0" presId="urn:microsoft.com/office/officeart/2008/layout/TitledPictureBlocks"/>
    <dgm:cxn modelId="{78214835-7958-4AFD-892F-FA31BE32A3AD}" type="presParOf" srcId="{C100679E-382F-483C-8CBC-F6BA6B908C51}" destId="{2B73191D-6604-45DA-87CA-0D311F1D47CC}" srcOrd="0" destOrd="0" presId="urn:microsoft.com/office/officeart/2008/layout/TitledPictureBlocks"/>
    <dgm:cxn modelId="{E055BA45-6B7F-4535-ABD7-60E2CD1E63D5}" type="presParOf" srcId="{C100679E-382F-483C-8CBC-F6BA6B908C51}" destId="{DC1CE84F-008E-41C2-84C1-49C897E07E5E}" srcOrd="1" destOrd="0" presId="urn:microsoft.com/office/officeart/2008/layout/TitledPictureBlocks"/>
    <dgm:cxn modelId="{8318A71D-1FBE-4873-B5A9-DD1F2DDEF8F3}" type="presParOf" srcId="{C100679E-382F-483C-8CBC-F6BA6B908C51}" destId="{A284E027-56CB-4993-8550-3F1359FD0F1D}" srcOrd="2" destOrd="0" presId="urn:microsoft.com/office/officeart/2008/layout/TitledPictureBlocks"/>
    <dgm:cxn modelId="{BDEF046E-07EA-43C8-A6A1-E9CD75B1C863}" type="presParOf" srcId="{517FE4F1-CBAF-47D2-989A-B37E0A38BAE5}" destId="{A7F86632-9047-4266-AAAA-EF38BE37FD62}" srcOrd="7" destOrd="0" presId="urn:microsoft.com/office/officeart/2008/layout/TitledPictureBlocks"/>
    <dgm:cxn modelId="{62386BF4-3A9F-47D7-95F0-48D2461F4229}" type="presParOf" srcId="{517FE4F1-CBAF-47D2-989A-B37E0A38BAE5}" destId="{44D4B099-18B4-4A92-96E1-6C9BE99858D9}" srcOrd="8" destOrd="0" presId="urn:microsoft.com/office/officeart/2008/layout/TitledPictureBlocks"/>
    <dgm:cxn modelId="{30EF7F45-9785-4F15-BB8B-F23EBC820942}" type="presParOf" srcId="{44D4B099-18B4-4A92-96E1-6C9BE99858D9}" destId="{1BBA4000-CB45-48D4-A947-4B15D5998DB2}" srcOrd="0" destOrd="0" presId="urn:microsoft.com/office/officeart/2008/layout/TitledPictureBlocks"/>
    <dgm:cxn modelId="{2059E169-8BBD-44DB-A2A4-C8E03FC3B844}" type="presParOf" srcId="{44D4B099-18B4-4A92-96E1-6C9BE99858D9}" destId="{D1F42F6F-FE60-4D3B-A255-E4EDBB1D6F9A}" srcOrd="1" destOrd="0" presId="urn:microsoft.com/office/officeart/2008/layout/TitledPictureBlocks"/>
    <dgm:cxn modelId="{4F05CE81-DDCF-4031-BB6A-2BCE0A3B148C}" type="presParOf" srcId="{44D4B099-18B4-4A92-96E1-6C9BE99858D9}" destId="{6BCF83A3-A2F9-490E-90BF-9C85851AA2B3}" srcOrd="2" destOrd="0" presId="urn:microsoft.com/office/officeart/2008/layout/TitledPictureBlocks"/>
    <dgm:cxn modelId="{1DFF8E4C-FED6-4553-BA3E-F794B2DC61A4}" type="presParOf" srcId="{517FE4F1-CBAF-47D2-989A-B37E0A38BAE5}" destId="{22D4B450-BB46-4FC6-ACF5-D3CF294143EB}" srcOrd="9" destOrd="0" presId="urn:microsoft.com/office/officeart/2008/layout/TitledPictureBlocks"/>
    <dgm:cxn modelId="{A504FCA9-D6AE-459A-910D-5FB4356BE0EC}" type="presParOf" srcId="{517FE4F1-CBAF-47D2-989A-B37E0A38BAE5}" destId="{0BB0EB14-E744-4718-ABB6-BF53AF3138FC}" srcOrd="10" destOrd="0" presId="urn:microsoft.com/office/officeart/2008/layout/TitledPictureBlocks"/>
    <dgm:cxn modelId="{30FE1909-69EB-4393-8663-ADDA2230EB21}" type="presParOf" srcId="{0BB0EB14-E744-4718-ABB6-BF53AF3138FC}" destId="{85D06A44-5BE2-40C1-A2FB-6715741A71F0}" srcOrd="0" destOrd="0" presId="urn:microsoft.com/office/officeart/2008/layout/TitledPictureBlocks"/>
    <dgm:cxn modelId="{8256834A-8F3A-4837-BB55-2DCE46AD687A}" type="presParOf" srcId="{0BB0EB14-E744-4718-ABB6-BF53AF3138FC}" destId="{2F37A9C0-D346-42A1-B8DF-276F948ADF6F}" srcOrd="1" destOrd="0" presId="urn:microsoft.com/office/officeart/2008/layout/TitledPictureBlocks"/>
    <dgm:cxn modelId="{DA82167A-563E-4A6F-86B7-447D88CC2053}" type="presParOf" srcId="{0BB0EB14-E744-4718-ABB6-BF53AF3138FC}" destId="{B4C0085A-B5D9-442C-86D6-02485B034020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C8BD0-7340-4011-ADD9-646E1370CADB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A0A4B-1210-48B3-9F6A-528311FCB95A}">
      <dgm:prSet phldrT="[Text]"/>
      <dgm:spPr/>
      <dgm:t>
        <a:bodyPr/>
        <a:lstStyle/>
        <a:p>
          <a:r>
            <a:rPr lang="en-US" dirty="0" smtClean="0"/>
            <a:t>Nguyen Cong </a:t>
          </a:r>
          <a:r>
            <a:rPr lang="en-US" dirty="0" err="1" smtClean="0"/>
            <a:t>Danh</a:t>
          </a:r>
          <a:endParaRPr lang="en-US" dirty="0"/>
        </a:p>
      </dgm:t>
    </dgm:pt>
    <dgm:pt modelId="{7A8E80D7-6817-470C-B20C-D03EEC01FF10}" type="parTrans" cxnId="{94E9E0D1-CDE3-41BF-8322-5B62046BD0A4}">
      <dgm:prSet/>
      <dgm:spPr/>
      <dgm:t>
        <a:bodyPr/>
        <a:lstStyle/>
        <a:p>
          <a:endParaRPr lang="en-US"/>
        </a:p>
      </dgm:t>
    </dgm:pt>
    <dgm:pt modelId="{9C5AB1AF-F3CB-409D-A989-437817AEACF5}" type="sibTrans" cxnId="{94E9E0D1-CDE3-41BF-8322-5B62046BD0A4}">
      <dgm:prSet/>
      <dgm:spPr/>
      <dgm:t>
        <a:bodyPr/>
        <a:lstStyle/>
        <a:p>
          <a:r>
            <a:rPr lang="en-US" dirty="0" smtClean="0"/>
            <a:t>Project Manager</a:t>
          </a:r>
          <a:endParaRPr lang="en-US" dirty="0"/>
        </a:p>
      </dgm:t>
    </dgm:pt>
    <dgm:pt modelId="{501DA743-50C7-456B-A3D8-D324C7065349}">
      <dgm:prSet phldrT="[Text]"/>
      <dgm:spPr/>
      <dgm:t>
        <a:bodyPr/>
        <a:lstStyle/>
        <a:p>
          <a:r>
            <a:rPr lang="en-US" dirty="0" smtClean="0"/>
            <a:t>Le To </a:t>
          </a:r>
          <a:r>
            <a:rPr lang="en-US" dirty="0" err="1" smtClean="0"/>
            <a:t>Trang</a:t>
          </a:r>
          <a:endParaRPr lang="en-US" dirty="0"/>
        </a:p>
      </dgm:t>
    </dgm:pt>
    <dgm:pt modelId="{B99A9FA8-EF87-4531-8D4D-79B357FD28A1}" type="parTrans" cxnId="{A76CCCF0-77F9-48F7-ADE8-D60F20817272}">
      <dgm:prSet/>
      <dgm:spPr/>
      <dgm:t>
        <a:bodyPr/>
        <a:lstStyle/>
        <a:p>
          <a:endParaRPr lang="en-US"/>
        </a:p>
      </dgm:t>
    </dgm:pt>
    <dgm:pt modelId="{97B2D5DE-F008-4A86-8128-085A1A8DD6D8}" type="sibTrans" cxnId="{A76CCCF0-77F9-48F7-ADE8-D60F20817272}">
      <dgm:prSet/>
      <dgm:spPr/>
      <dgm:t>
        <a:bodyPr/>
        <a:lstStyle/>
        <a:p>
          <a:r>
            <a:rPr lang="en-US" dirty="0" smtClean="0"/>
            <a:t>QA/Tester</a:t>
          </a:r>
          <a:endParaRPr lang="en-US" dirty="0"/>
        </a:p>
      </dgm:t>
    </dgm:pt>
    <dgm:pt modelId="{E7744EA7-FA8B-4A7C-AF4E-2EF5AF23B377}">
      <dgm:prSet phldrT="[Text]"/>
      <dgm:spPr/>
      <dgm:t>
        <a:bodyPr/>
        <a:lstStyle/>
        <a:p>
          <a:r>
            <a:rPr lang="en-US" dirty="0" smtClean="0"/>
            <a:t>Hoang Van </a:t>
          </a:r>
          <a:r>
            <a:rPr lang="en-US" dirty="0" err="1" smtClean="0"/>
            <a:t>Tuyen</a:t>
          </a:r>
          <a:endParaRPr lang="en-US" dirty="0"/>
        </a:p>
      </dgm:t>
    </dgm:pt>
    <dgm:pt modelId="{383C44C7-82FA-4345-AD2C-5362BE89DBAE}" type="parTrans" cxnId="{33D79475-A3AC-4F94-BBD5-46363416D9D2}">
      <dgm:prSet/>
      <dgm:spPr/>
      <dgm:t>
        <a:bodyPr/>
        <a:lstStyle/>
        <a:p>
          <a:endParaRPr lang="en-US"/>
        </a:p>
      </dgm:t>
    </dgm:pt>
    <dgm:pt modelId="{EEC551BF-64B3-48BD-8D54-9C152FAB601C}" type="sibTrans" cxnId="{33D79475-A3AC-4F94-BBD5-46363416D9D2}">
      <dgm:prSet/>
      <dgm:spPr/>
      <dgm:t>
        <a:bodyPr/>
        <a:lstStyle/>
        <a:p>
          <a:r>
            <a:rPr lang="en-US" dirty="0" smtClean="0"/>
            <a:t>Developer</a:t>
          </a:r>
          <a:endParaRPr lang="en-US" dirty="0"/>
        </a:p>
      </dgm:t>
    </dgm:pt>
    <dgm:pt modelId="{0DB9EB56-62D5-486F-8445-1AD297C61B0E}">
      <dgm:prSet phldrT="[Text]"/>
      <dgm:spPr/>
      <dgm:t>
        <a:bodyPr/>
        <a:lstStyle/>
        <a:p>
          <a:r>
            <a:rPr lang="en-US" dirty="0" smtClean="0"/>
            <a:t>Tran </a:t>
          </a:r>
          <a:r>
            <a:rPr lang="en-US" dirty="0" err="1" smtClean="0"/>
            <a:t>Duc</a:t>
          </a:r>
          <a:r>
            <a:rPr lang="en-US" dirty="0" smtClean="0"/>
            <a:t> Tri </a:t>
          </a:r>
          <a:r>
            <a:rPr lang="en-US" dirty="0" err="1" smtClean="0"/>
            <a:t>Quang</a:t>
          </a:r>
          <a:endParaRPr lang="en-US" dirty="0"/>
        </a:p>
      </dgm:t>
    </dgm:pt>
    <dgm:pt modelId="{E9ADF135-9EF1-4AC4-8DF6-DF1E40452228}" type="parTrans" cxnId="{F2CB03FF-2EA6-4168-8BB6-CF36E790473F}">
      <dgm:prSet/>
      <dgm:spPr/>
      <dgm:t>
        <a:bodyPr/>
        <a:lstStyle/>
        <a:p>
          <a:endParaRPr lang="en-US"/>
        </a:p>
      </dgm:t>
    </dgm:pt>
    <dgm:pt modelId="{275C2D87-E233-4E75-BC6D-74AB584A1D51}" type="sibTrans" cxnId="{F2CB03FF-2EA6-4168-8BB6-CF36E790473F}">
      <dgm:prSet/>
      <dgm:spPr/>
      <dgm:t>
        <a:bodyPr/>
        <a:lstStyle/>
        <a:p>
          <a:r>
            <a:rPr lang="en-US" dirty="0" smtClean="0"/>
            <a:t>Tech. Lead/</a:t>
          </a:r>
          <a:r>
            <a:rPr lang="en-US" dirty="0" err="1" smtClean="0"/>
            <a:t>Dev</a:t>
          </a:r>
          <a:endParaRPr lang="en-US" dirty="0"/>
        </a:p>
      </dgm:t>
    </dgm:pt>
    <dgm:pt modelId="{4F111B89-DE66-4C7F-8AEC-EB12EE77E150}">
      <dgm:prSet phldrT="[Text]"/>
      <dgm:spPr/>
      <dgm:t>
        <a:bodyPr/>
        <a:lstStyle/>
        <a:p>
          <a:r>
            <a:rPr lang="en-US" smtClean="0"/>
            <a:t>Dang Tuan Thanh</a:t>
          </a:r>
          <a:endParaRPr lang="en-US" dirty="0"/>
        </a:p>
      </dgm:t>
    </dgm:pt>
    <dgm:pt modelId="{9EA9BCD3-E5A9-4DD1-A836-0D27ABC8FF34}" type="parTrans" cxnId="{FBDAE30A-D787-4135-815F-39B0B39FA230}">
      <dgm:prSet/>
      <dgm:spPr/>
      <dgm:t>
        <a:bodyPr/>
        <a:lstStyle/>
        <a:p>
          <a:endParaRPr lang="en-US"/>
        </a:p>
      </dgm:t>
    </dgm:pt>
    <dgm:pt modelId="{ACC79937-1180-4CF0-B4B4-F67907141E81}" type="sibTrans" cxnId="{FBDAE30A-D787-4135-815F-39B0B39FA230}">
      <dgm:prSet/>
      <dgm:spPr/>
      <dgm:t>
        <a:bodyPr/>
        <a:lstStyle/>
        <a:p>
          <a:r>
            <a:rPr lang="en-US" dirty="0" smtClean="0"/>
            <a:t>Tech. Lead/</a:t>
          </a:r>
          <a:r>
            <a:rPr lang="en-US" dirty="0" err="1" smtClean="0"/>
            <a:t>Dev</a:t>
          </a:r>
          <a:endParaRPr lang="en-US" dirty="0"/>
        </a:p>
      </dgm:t>
    </dgm:pt>
    <dgm:pt modelId="{E137B50B-4D28-483A-9686-BA099B09B0A5}">
      <dgm:prSet phldrT="[Text]"/>
      <dgm:spPr/>
      <dgm:t>
        <a:bodyPr/>
        <a:lstStyle/>
        <a:p>
          <a:r>
            <a:rPr lang="en-US" dirty="0" smtClean="0"/>
            <a:t>Nguyen </a:t>
          </a:r>
          <a:r>
            <a:rPr lang="en-US" dirty="0" err="1" smtClean="0"/>
            <a:t>Thi</a:t>
          </a:r>
          <a:r>
            <a:rPr lang="en-US" dirty="0" smtClean="0"/>
            <a:t> </a:t>
          </a:r>
          <a:r>
            <a:rPr lang="en-US" dirty="0" err="1" smtClean="0"/>
            <a:t>Thuy</a:t>
          </a:r>
          <a:r>
            <a:rPr lang="en-US" dirty="0" smtClean="0"/>
            <a:t> </a:t>
          </a:r>
          <a:r>
            <a:rPr lang="en-US" dirty="0" err="1" smtClean="0"/>
            <a:t>Quynh</a:t>
          </a:r>
          <a:endParaRPr lang="en-US" dirty="0"/>
        </a:p>
      </dgm:t>
    </dgm:pt>
    <dgm:pt modelId="{0F8E0E9B-7147-4A0C-8C35-F646A76929E3}" type="parTrans" cxnId="{15BAF267-08B8-4A38-A4C0-BC39E458CFFD}">
      <dgm:prSet/>
      <dgm:spPr/>
      <dgm:t>
        <a:bodyPr/>
        <a:lstStyle/>
        <a:p>
          <a:endParaRPr lang="en-US"/>
        </a:p>
      </dgm:t>
    </dgm:pt>
    <dgm:pt modelId="{81159B56-D516-46C4-A55E-01F9DBD46420}" type="sibTrans" cxnId="{15BAF267-08B8-4A38-A4C0-BC39E458CFFD}">
      <dgm:prSet/>
      <dgm:spPr/>
      <dgm:t>
        <a:bodyPr/>
        <a:lstStyle/>
        <a:p>
          <a:r>
            <a:rPr lang="en-US" dirty="0" smtClean="0"/>
            <a:t>QA/Tester</a:t>
          </a:r>
          <a:endParaRPr lang="en-US" dirty="0"/>
        </a:p>
      </dgm:t>
    </dgm:pt>
    <dgm:pt modelId="{BA91CBC0-F31C-4991-9E8B-CD10E223570B}" type="pres">
      <dgm:prSet presAssocID="{C8DC8BD0-7340-4011-ADD9-646E1370CA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C4D753-C380-4104-8C96-33C5EEC97C6D}" type="pres">
      <dgm:prSet presAssocID="{0DAA0A4B-1210-48B3-9F6A-528311FCB95A}" presName="hierRoot1" presStyleCnt="0">
        <dgm:presLayoutVars>
          <dgm:hierBranch val="init"/>
        </dgm:presLayoutVars>
      </dgm:prSet>
      <dgm:spPr/>
    </dgm:pt>
    <dgm:pt modelId="{1EBD1731-9E03-45F7-9E7C-B698245F4FDC}" type="pres">
      <dgm:prSet presAssocID="{0DAA0A4B-1210-48B3-9F6A-528311FCB95A}" presName="rootComposite1" presStyleCnt="0"/>
      <dgm:spPr/>
    </dgm:pt>
    <dgm:pt modelId="{3793A1DF-909F-4683-8FC9-CF2C096B4F08}" type="pres">
      <dgm:prSet presAssocID="{0DAA0A4B-1210-48B3-9F6A-528311FCB95A}" presName="rootText1" presStyleLbl="node0" presStyleIdx="0" presStyleCnt="1">
        <dgm:presLayoutVars>
          <dgm:chMax/>
          <dgm:chPref val="3"/>
        </dgm:presLayoutVars>
      </dgm:prSet>
      <dgm:spPr/>
    </dgm:pt>
    <dgm:pt modelId="{F1782879-C9F2-4902-A43E-20677A65C477}" type="pres">
      <dgm:prSet presAssocID="{0DAA0A4B-1210-48B3-9F6A-528311FCB95A}" presName="titleText1" presStyleLbl="fgAcc0" presStyleIdx="0" presStyleCnt="1">
        <dgm:presLayoutVars>
          <dgm:chMax val="0"/>
          <dgm:chPref val="0"/>
        </dgm:presLayoutVars>
      </dgm:prSet>
      <dgm:spPr/>
    </dgm:pt>
    <dgm:pt modelId="{C71962E1-F2FA-4889-ABE0-0C9958BE6CA5}" type="pres">
      <dgm:prSet presAssocID="{0DAA0A4B-1210-48B3-9F6A-528311FCB95A}" presName="rootConnector1" presStyleLbl="node1" presStyleIdx="0" presStyleCnt="5"/>
      <dgm:spPr/>
    </dgm:pt>
    <dgm:pt modelId="{B70E5661-4009-4670-81C0-8034B08719A6}" type="pres">
      <dgm:prSet presAssocID="{0DAA0A4B-1210-48B3-9F6A-528311FCB95A}" presName="hierChild2" presStyleCnt="0"/>
      <dgm:spPr/>
    </dgm:pt>
    <dgm:pt modelId="{D6D29622-BD90-48C9-BC4D-809A4626E34A}" type="pres">
      <dgm:prSet presAssocID="{9EA9BCD3-E5A9-4DD1-A836-0D27ABC8FF34}" presName="Name37" presStyleLbl="parChTrans1D2" presStyleIdx="0" presStyleCnt="2"/>
      <dgm:spPr/>
    </dgm:pt>
    <dgm:pt modelId="{147FFDB1-CAF8-41CE-9E8F-561F6FD2B48E}" type="pres">
      <dgm:prSet presAssocID="{4F111B89-DE66-4C7F-8AEC-EB12EE77E150}" presName="hierRoot2" presStyleCnt="0">
        <dgm:presLayoutVars>
          <dgm:hierBranch val="init"/>
        </dgm:presLayoutVars>
      </dgm:prSet>
      <dgm:spPr/>
    </dgm:pt>
    <dgm:pt modelId="{F59896B3-1FAE-43D9-9493-252D9E7538DA}" type="pres">
      <dgm:prSet presAssocID="{4F111B89-DE66-4C7F-8AEC-EB12EE77E150}" presName="rootComposite" presStyleCnt="0"/>
      <dgm:spPr/>
    </dgm:pt>
    <dgm:pt modelId="{F7E1E32E-5541-4D6C-A885-7D3F2A5F87FD}" type="pres">
      <dgm:prSet presAssocID="{4F111B89-DE66-4C7F-8AEC-EB12EE77E150}" presName="rootText" presStyleLbl="node1" presStyleIdx="0" presStyleCnt="5">
        <dgm:presLayoutVars>
          <dgm:chMax/>
          <dgm:chPref val="3"/>
        </dgm:presLayoutVars>
      </dgm:prSet>
      <dgm:spPr/>
    </dgm:pt>
    <dgm:pt modelId="{35378D17-83EB-476C-B3A9-9A2C04CCCF50}" type="pres">
      <dgm:prSet presAssocID="{4F111B89-DE66-4C7F-8AEC-EB12EE77E150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743DA-C372-4C9F-8874-85004C41EFCD}" type="pres">
      <dgm:prSet presAssocID="{4F111B89-DE66-4C7F-8AEC-EB12EE77E150}" presName="rootConnector" presStyleLbl="node2" presStyleIdx="0" presStyleCnt="0"/>
      <dgm:spPr/>
    </dgm:pt>
    <dgm:pt modelId="{28685ABA-93DC-4ECE-94C0-96E972D99986}" type="pres">
      <dgm:prSet presAssocID="{4F111B89-DE66-4C7F-8AEC-EB12EE77E150}" presName="hierChild4" presStyleCnt="0"/>
      <dgm:spPr/>
    </dgm:pt>
    <dgm:pt modelId="{80F8A7B7-BC72-4099-BFD0-ECA139D67BE0}" type="pres">
      <dgm:prSet presAssocID="{B99A9FA8-EF87-4531-8D4D-79B357FD28A1}" presName="Name37" presStyleLbl="parChTrans1D3" presStyleIdx="0" presStyleCnt="3"/>
      <dgm:spPr/>
    </dgm:pt>
    <dgm:pt modelId="{CBAF24DF-1867-4C07-8364-CF454C8189C6}" type="pres">
      <dgm:prSet presAssocID="{501DA743-50C7-456B-A3D8-D324C7065349}" presName="hierRoot2" presStyleCnt="0">
        <dgm:presLayoutVars>
          <dgm:hierBranch val="init"/>
        </dgm:presLayoutVars>
      </dgm:prSet>
      <dgm:spPr/>
    </dgm:pt>
    <dgm:pt modelId="{FBE2FFA7-0519-4A2E-8E1F-353779C24D70}" type="pres">
      <dgm:prSet presAssocID="{501DA743-50C7-456B-A3D8-D324C7065349}" presName="rootComposite" presStyleCnt="0"/>
      <dgm:spPr/>
    </dgm:pt>
    <dgm:pt modelId="{8474DB6A-6FE4-41AC-A0E2-9C0320F43C15}" type="pres">
      <dgm:prSet presAssocID="{501DA743-50C7-456B-A3D8-D324C7065349}" presName="rootText" presStyleLbl="node1" presStyleIdx="1" presStyleCnt="5">
        <dgm:presLayoutVars>
          <dgm:chMax/>
          <dgm:chPref val="3"/>
        </dgm:presLayoutVars>
      </dgm:prSet>
      <dgm:spPr/>
    </dgm:pt>
    <dgm:pt modelId="{779D57BF-0D08-4C78-961D-9987725BC348}" type="pres">
      <dgm:prSet presAssocID="{501DA743-50C7-456B-A3D8-D324C7065349}" presName="titleText2" presStyleLbl="fgAcc1" presStyleIdx="1" presStyleCnt="5">
        <dgm:presLayoutVars>
          <dgm:chMax val="0"/>
          <dgm:chPref val="0"/>
        </dgm:presLayoutVars>
      </dgm:prSet>
      <dgm:spPr/>
    </dgm:pt>
    <dgm:pt modelId="{9F062680-0800-4B8E-B736-715DA02FC253}" type="pres">
      <dgm:prSet presAssocID="{501DA743-50C7-456B-A3D8-D324C7065349}" presName="rootConnector" presStyleLbl="node3" presStyleIdx="0" presStyleCnt="0"/>
      <dgm:spPr/>
    </dgm:pt>
    <dgm:pt modelId="{6EBB29DD-2379-4FE9-86B5-09CEC5AA29FC}" type="pres">
      <dgm:prSet presAssocID="{501DA743-50C7-456B-A3D8-D324C7065349}" presName="hierChild4" presStyleCnt="0"/>
      <dgm:spPr/>
    </dgm:pt>
    <dgm:pt modelId="{B1105A60-B4EE-42E3-BD83-6FCDF7741495}" type="pres">
      <dgm:prSet presAssocID="{501DA743-50C7-456B-A3D8-D324C7065349}" presName="hierChild5" presStyleCnt="0"/>
      <dgm:spPr/>
    </dgm:pt>
    <dgm:pt modelId="{11673830-EBE0-43B2-BFC4-E5F8E7E66C25}" type="pres">
      <dgm:prSet presAssocID="{383C44C7-82FA-4345-AD2C-5362BE89DBAE}" presName="Name37" presStyleLbl="parChTrans1D3" presStyleIdx="1" presStyleCnt="3"/>
      <dgm:spPr/>
    </dgm:pt>
    <dgm:pt modelId="{BDA90081-DC5B-4A70-BE33-E762CFB8A1D0}" type="pres">
      <dgm:prSet presAssocID="{E7744EA7-FA8B-4A7C-AF4E-2EF5AF23B377}" presName="hierRoot2" presStyleCnt="0">
        <dgm:presLayoutVars>
          <dgm:hierBranch val="init"/>
        </dgm:presLayoutVars>
      </dgm:prSet>
      <dgm:spPr/>
    </dgm:pt>
    <dgm:pt modelId="{913A3EBB-9E19-47FD-A56B-97BCD74B3301}" type="pres">
      <dgm:prSet presAssocID="{E7744EA7-FA8B-4A7C-AF4E-2EF5AF23B377}" presName="rootComposite" presStyleCnt="0"/>
      <dgm:spPr/>
    </dgm:pt>
    <dgm:pt modelId="{1FB4E9E1-E9B9-4F62-9BD7-E3B27503E82A}" type="pres">
      <dgm:prSet presAssocID="{E7744EA7-FA8B-4A7C-AF4E-2EF5AF23B377}" presName="rootText" presStyleLbl="node1" presStyleIdx="2" presStyleCnt="5">
        <dgm:presLayoutVars>
          <dgm:chMax/>
          <dgm:chPref val="3"/>
        </dgm:presLayoutVars>
      </dgm:prSet>
      <dgm:spPr/>
    </dgm:pt>
    <dgm:pt modelId="{71B8CED8-1509-4D70-B69E-C8C9A7DFFEA3}" type="pres">
      <dgm:prSet presAssocID="{E7744EA7-FA8B-4A7C-AF4E-2EF5AF23B377}" presName="titleText2" presStyleLbl="fgAcc1" presStyleIdx="2" presStyleCnt="5">
        <dgm:presLayoutVars>
          <dgm:chMax val="0"/>
          <dgm:chPref val="0"/>
        </dgm:presLayoutVars>
      </dgm:prSet>
      <dgm:spPr/>
    </dgm:pt>
    <dgm:pt modelId="{5FFEA9A3-64B3-47B1-8FD4-3DE78C3091D4}" type="pres">
      <dgm:prSet presAssocID="{E7744EA7-FA8B-4A7C-AF4E-2EF5AF23B377}" presName="rootConnector" presStyleLbl="node3" presStyleIdx="0" presStyleCnt="0"/>
      <dgm:spPr/>
    </dgm:pt>
    <dgm:pt modelId="{A4EDB182-ACB1-412B-A1F7-96407188DA6B}" type="pres">
      <dgm:prSet presAssocID="{E7744EA7-FA8B-4A7C-AF4E-2EF5AF23B377}" presName="hierChild4" presStyleCnt="0"/>
      <dgm:spPr/>
    </dgm:pt>
    <dgm:pt modelId="{B6964A2F-E19F-430E-AEEC-12FCBE6B8808}" type="pres">
      <dgm:prSet presAssocID="{E7744EA7-FA8B-4A7C-AF4E-2EF5AF23B377}" presName="hierChild5" presStyleCnt="0"/>
      <dgm:spPr/>
    </dgm:pt>
    <dgm:pt modelId="{110C5F04-F7F7-46E2-BA25-A7173443678B}" type="pres">
      <dgm:prSet presAssocID="{4F111B89-DE66-4C7F-8AEC-EB12EE77E150}" presName="hierChild5" presStyleCnt="0"/>
      <dgm:spPr/>
    </dgm:pt>
    <dgm:pt modelId="{DEE9154B-99BF-4177-93B1-D10C6C617BFD}" type="pres">
      <dgm:prSet presAssocID="{E9ADF135-9EF1-4AC4-8DF6-DF1E40452228}" presName="Name37" presStyleLbl="parChTrans1D2" presStyleIdx="1" presStyleCnt="2"/>
      <dgm:spPr/>
    </dgm:pt>
    <dgm:pt modelId="{5DC39E9B-4C81-48DF-BE5D-14B712D2A298}" type="pres">
      <dgm:prSet presAssocID="{0DB9EB56-62D5-486F-8445-1AD297C61B0E}" presName="hierRoot2" presStyleCnt="0">
        <dgm:presLayoutVars>
          <dgm:hierBranch val="init"/>
        </dgm:presLayoutVars>
      </dgm:prSet>
      <dgm:spPr/>
    </dgm:pt>
    <dgm:pt modelId="{3EB45FDD-593E-4CAF-96A4-05D4E5FA944E}" type="pres">
      <dgm:prSet presAssocID="{0DB9EB56-62D5-486F-8445-1AD297C61B0E}" presName="rootComposite" presStyleCnt="0"/>
      <dgm:spPr/>
    </dgm:pt>
    <dgm:pt modelId="{2343CB9F-BCA2-4DD7-9A1B-83354C16E6F6}" type="pres">
      <dgm:prSet presAssocID="{0DB9EB56-62D5-486F-8445-1AD297C61B0E}" presName="rootText" presStyleLbl="node1" presStyleIdx="3" presStyleCnt="5">
        <dgm:presLayoutVars>
          <dgm:chMax/>
          <dgm:chPref val="3"/>
        </dgm:presLayoutVars>
      </dgm:prSet>
      <dgm:spPr/>
    </dgm:pt>
    <dgm:pt modelId="{62CD69E8-F068-4AF8-A7DC-075CF145C260}" type="pres">
      <dgm:prSet presAssocID="{0DB9EB56-62D5-486F-8445-1AD297C61B0E}" presName="titleText2" presStyleLbl="fgAcc1" presStyleIdx="3" presStyleCnt="5">
        <dgm:presLayoutVars>
          <dgm:chMax val="0"/>
          <dgm:chPref val="0"/>
        </dgm:presLayoutVars>
      </dgm:prSet>
      <dgm:spPr/>
    </dgm:pt>
    <dgm:pt modelId="{7CF3B5DA-3518-47A8-8489-A9F0F5939246}" type="pres">
      <dgm:prSet presAssocID="{0DB9EB56-62D5-486F-8445-1AD297C61B0E}" presName="rootConnector" presStyleLbl="node2" presStyleIdx="0" presStyleCnt="0"/>
      <dgm:spPr/>
    </dgm:pt>
    <dgm:pt modelId="{6AFF8308-956A-45A8-AD2B-2D13F447D642}" type="pres">
      <dgm:prSet presAssocID="{0DB9EB56-62D5-486F-8445-1AD297C61B0E}" presName="hierChild4" presStyleCnt="0"/>
      <dgm:spPr/>
    </dgm:pt>
    <dgm:pt modelId="{80A85EC6-CED8-4653-B526-5AD4C2F1DDD4}" type="pres">
      <dgm:prSet presAssocID="{0F8E0E9B-7147-4A0C-8C35-F646A76929E3}" presName="Name37" presStyleLbl="parChTrans1D3" presStyleIdx="2" presStyleCnt="3"/>
      <dgm:spPr/>
    </dgm:pt>
    <dgm:pt modelId="{B6FFA465-7511-4200-94DD-240F8A819206}" type="pres">
      <dgm:prSet presAssocID="{E137B50B-4D28-483A-9686-BA099B09B0A5}" presName="hierRoot2" presStyleCnt="0">
        <dgm:presLayoutVars>
          <dgm:hierBranch val="init"/>
        </dgm:presLayoutVars>
      </dgm:prSet>
      <dgm:spPr/>
    </dgm:pt>
    <dgm:pt modelId="{F11DEA6F-BC6B-469F-AB7E-F978A21D5E58}" type="pres">
      <dgm:prSet presAssocID="{E137B50B-4D28-483A-9686-BA099B09B0A5}" presName="rootComposite" presStyleCnt="0"/>
      <dgm:spPr/>
    </dgm:pt>
    <dgm:pt modelId="{4076D24F-9E1E-4E6C-B057-ECC48EEBDD8B}" type="pres">
      <dgm:prSet presAssocID="{E137B50B-4D28-483A-9686-BA099B09B0A5}" presName="rootText" presStyleLbl="node1" presStyleIdx="4" presStyleCnt="5">
        <dgm:presLayoutVars>
          <dgm:chMax/>
          <dgm:chPref val="3"/>
        </dgm:presLayoutVars>
      </dgm:prSet>
      <dgm:spPr/>
    </dgm:pt>
    <dgm:pt modelId="{39980A66-C4D6-422C-A693-3FB879BC4070}" type="pres">
      <dgm:prSet presAssocID="{E137B50B-4D28-483A-9686-BA099B09B0A5}" presName="titleText2" presStyleLbl="fgAcc1" presStyleIdx="4" presStyleCnt="5">
        <dgm:presLayoutVars>
          <dgm:chMax val="0"/>
          <dgm:chPref val="0"/>
        </dgm:presLayoutVars>
      </dgm:prSet>
      <dgm:spPr/>
    </dgm:pt>
    <dgm:pt modelId="{ECECDE8C-D8DB-4EC9-AF41-494F1DEAE2B6}" type="pres">
      <dgm:prSet presAssocID="{E137B50B-4D28-483A-9686-BA099B09B0A5}" presName="rootConnector" presStyleLbl="node3" presStyleIdx="0" presStyleCnt="0"/>
      <dgm:spPr/>
    </dgm:pt>
    <dgm:pt modelId="{F3917026-96AA-44A4-A3BC-C6145DA04DD4}" type="pres">
      <dgm:prSet presAssocID="{E137B50B-4D28-483A-9686-BA099B09B0A5}" presName="hierChild4" presStyleCnt="0"/>
      <dgm:spPr/>
    </dgm:pt>
    <dgm:pt modelId="{8E0325F3-01CD-4157-8468-5B2D2DBC8A8C}" type="pres">
      <dgm:prSet presAssocID="{E137B50B-4D28-483A-9686-BA099B09B0A5}" presName="hierChild5" presStyleCnt="0"/>
      <dgm:spPr/>
    </dgm:pt>
    <dgm:pt modelId="{DB7A7629-C590-47E6-8133-BE276CE1E00C}" type="pres">
      <dgm:prSet presAssocID="{0DB9EB56-62D5-486F-8445-1AD297C61B0E}" presName="hierChild5" presStyleCnt="0"/>
      <dgm:spPr/>
    </dgm:pt>
    <dgm:pt modelId="{7F2797D4-9229-45F5-A8D1-21B600E6E94C}" type="pres">
      <dgm:prSet presAssocID="{0DAA0A4B-1210-48B3-9F6A-528311FCB95A}" presName="hierChild3" presStyleCnt="0"/>
      <dgm:spPr/>
    </dgm:pt>
  </dgm:ptLst>
  <dgm:cxnLst>
    <dgm:cxn modelId="{9A6AD34C-E6C4-4308-A93B-3E8E35A5C757}" type="presOf" srcId="{501DA743-50C7-456B-A3D8-D324C7065349}" destId="{8474DB6A-6FE4-41AC-A0E2-9C0320F43C15}" srcOrd="0" destOrd="0" presId="urn:microsoft.com/office/officeart/2008/layout/NameandTitleOrganizationalChart"/>
    <dgm:cxn modelId="{AD02DCE8-8ABE-4745-9590-6A9686041A3A}" type="presOf" srcId="{ACC79937-1180-4CF0-B4B4-F67907141E81}" destId="{35378D17-83EB-476C-B3A9-9A2C04CCCF50}" srcOrd="0" destOrd="0" presId="urn:microsoft.com/office/officeart/2008/layout/NameandTitleOrganizationalChart"/>
    <dgm:cxn modelId="{D8A67272-8B15-4F55-AF04-4559E812ABF3}" type="presOf" srcId="{501DA743-50C7-456B-A3D8-D324C7065349}" destId="{9F062680-0800-4B8E-B736-715DA02FC253}" srcOrd="1" destOrd="0" presId="urn:microsoft.com/office/officeart/2008/layout/NameandTitleOrganizationalChart"/>
    <dgm:cxn modelId="{8EEC189D-E6A0-4FCB-9443-6143D9807DDB}" type="presOf" srcId="{E137B50B-4D28-483A-9686-BA099B09B0A5}" destId="{4076D24F-9E1E-4E6C-B057-ECC48EEBDD8B}" srcOrd="0" destOrd="0" presId="urn:microsoft.com/office/officeart/2008/layout/NameandTitleOrganizationalChart"/>
    <dgm:cxn modelId="{98BF6BE1-6764-4821-9BB2-3C725D34BA09}" type="presOf" srcId="{0DB9EB56-62D5-486F-8445-1AD297C61B0E}" destId="{2343CB9F-BCA2-4DD7-9A1B-83354C16E6F6}" srcOrd="0" destOrd="0" presId="urn:microsoft.com/office/officeart/2008/layout/NameandTitleOrganizationalChart"/>
    <dgm:cxn modelId="{E775C121-66AE-4053-9763-B4392CFAD3EF}" type="presOf" srcId="{4F111B89-DE66-4C7F-8AEC-EB12EE77E150}" destId="{F7E1E32E-5541-4D6C-A885-7D3F2A5F87FD}" srcOrd="0" destOrd="0" presId="urn:microsoft.com/office/officeart/2008/layout/NameandTitleOrganizationalChart"/>
    <dgm:cxn modelId="{F2CB03FF-2EA6-4168-8BB6-CF36E790473F}" srcId="{0DAA0A4B-1210-48B3-9F6A-528311FCB95A}" destId="{0DB9EB56-62D5-486F-8445-1AD297C61B0E}" srcOrd="1" destOrd="0" parTransId="{E9ADF135-9EF1-4AC4-8DF6-DF1E40452228}" sibTransId="{275C2D87-E233-4E75-BC6D-74AB584A1D51}"/>
    <dgm:cxn modelId="{10BA5D2B-5638-4783-AAFB-86A1FACA810A}" type="presOf" srcId="{B99A9FA8-EF87-4531-8D4D-79B357FD28A1}" destId="{80F8A7B7-BC72-4099-BFD0-ECA139D67BE0}" srcOrd="0" destOrd="0" presId="urn:microsoft.com/office/officeart/2008/layout/NameandTitleOrganizationalChart"/>
    <dgm:cxn modelId="{B249B932-582C-48F8-9A45-71C77612F52A}" type="presOf" srcId="{EEC551BF-64B3-48BD-8D54-9C152FAB601C}" destId="{71B8CED8-1509-4D70-B69E-C8C9A7DFFEA3}" srcOrd="0" destOrd="0" presId="urn:microsoft.com/office/officeart/2008/layout/NameandTitleOrganizationalChart"/>
    <dgm:cxn modelId="{11B2C460-9A41-41A8-A8E5-DEA4D2D77A2D}" type="presOf" srcId="{E137B50B-4D28-483A-9686-BA099B09B0A5}" destId="{ECECDE8C-D8DB-4EC9-AF41-494F1DEAE2B6}" srcOrd="1" destOrd="0" presId="urn:microsoft.com/office/officeart/2008/layout/NameandTitleOrganizationalChart"/>
    <dgm:cxn modelId="{4AC3DE84-EA9F-42C8-A8E0-C1DB59E4B46B}" type="presOf" srcId="{0F8E0E9B-7147-4A0C-8C35-F646A76929E3}" destId="{80A85EC6-CED8-4653-B526-5AD4C2F1DDD4}" srcOrd="0" destOrd="0" presId="urn:microsoft.com/office/officeart/2008/layout/NameandTitleOrganizationalChart"/>
    <dgm:cxn modelId="{1B6C2E64-85FF-4DB1-A60A-4B78A7668BA4}" type="presOf" srcId="{4F111B89-DE66-4C7F-8AEC-EB12EE77E150}" destId="{599743DA-C372-4C9F-8874-85004C41EFCD}" srcOrd="1" destOrd="0" presId="urn:microsoft.com/office/officeart/2008/layout/NameandTitleOrganizationalChart"/>
    <dgm:cxn modelId="{33D79475-A3AC-4F94-BBD5-46363416D9D2}" srcId="{4F111B89-DE66-4C7F-8AEC-EB12EE77E150}" destId="{E7744EA7-FA8B-4A7C-AF4E-2EF5AF23B377}" srcOrd="1" destOrd="0" parTransId="{383C44C7-82FA-4345-AD2C-5362BE89DBAE}" sibTransId="{EEC551BF-64B3-48BD-8D54-9C152FAB601C}"/>
    <dgm:cxn modelId="{4A5A1F1B-E809-45B3-8D8A-52C2CF8747C7}" type="presOf" srcId="{275C2D87-E233-4E75-BC6D-74AB584A1D51}" destId="{62CD69E8-F068-4AF8-A7DC-075CF145C260}" srcOrd="0" destOrd="0" presId="urn:microsoft.com/office/officeart/2008/layout/NameandTitleOrganizationalChart"/>
    <dgm:cxn modelId="{DF0E6864-21D5-4E13-A5AD-F49239F8B5DB}" type="presOf" srcId="{97B2D5DE-F008-4A86-8128-085A1A8DD6D8}" destId="{779D57BF-0D08-4C78-961D-9987725BC348}" srcOrd="0" destOrd="0" presId="urn:microsoft.com/office/officeart/2008/layout/NameandTitleOrganizationalChart"/>
    <dgm:cxn modelId="{E8163A9C-3FDE-44CA-A380-8FFE6952C447}" type="presOf" srcId="{E7744EA7-FA8B-4A7C-AF4E-2EF5AF23B377}" destId="{1FB4E9E1-E9B9-4F62-9BD7-E3B27503E82A}" srcOrd="0" destOrd="0" presId="urn:microsoft.com/office/officeart/2008/layout/NameandTitleOrganizationalChart"/>
    <dgm:cxn modelId="{FBDAE30A-D787-4135-815F-39B0B39FA230}" srcId="{0DAA0A4B-1210-48B3-9F6A-528311FCB95A}" destId="{4F111B89-DE66-4C7F-8AEC-EB12EE77E150}" srcOrd="0" destOrd="0" parTransId="{9EA9BCD3-E5A9-4DD1-A836-0D27ABC8FF34}" sibTransId="{ACC79937-1180-4CF0-B4B4-F67907141E81}"/>
    <dgm:cxn modelId="{2524CBA3-6B04-4D2E-99A5-21EB0E597C87}" type="presOf" srcId="{E7744EA7-FA8B-4A7C-AF4E-2EF5AF23B377}" destId="{5FFEA9A3-64B3-47B1-8FD4-3DE78C3091D4}" srcOrd="1" destOrd="0" presId="urn:microsoft.com/office/officeart/2008/layout/NameandTitleOrganizationalChart"/>
    <dgm:cxn modelId="{01791ADA-C443-4EED-9523-371960A5DBDC}" type="presOf" srcId="{0DAA0A4B-1210-48B3-9F6A-528311FCB95A}" destId="{3793A1DF-909F-4683-8FC9-CF2C096B4F08}" srcOrd="0" destOrd="0" presId="urn:microsoft.com/office/officeart/2008/layout/NameandTitleOrganizationalChart"/>
    <dgm:cxn modelId="{A76CCCF0-77F9-48F7-ADE8-D60F20817272}" srcId="{4F111B89-DE66-4C7F-8AEC-EB12EE77E150}" destId="{501DA743-50C7-456B-A3D8-D324C7065349}" srcOrd="0" destOrd="0" parTransId="{B99A9FA8-EF87-4531-8D4D-79B357FD28A1}" sibTransId="{97B2D5DE-F008-4A86-8128-085A1A8DD6D8}"/>
    <dgm:cxn modelId="{94E9E0D1-CDE3-41BF-8322-5B62046BD0A4}" srcId="{C8DC8BD0-7340-4011-ADD9-646E1370CADB}" destId="{0DAA0A4B-1210-48B3-9F6A-528311FCB95A}" srcOrd="0" destOrd="0" parTransId="{7A8E80D7-6817-470C-B20C-D03EEC01FF10}" sibTransId="{9C5AB1AF-F3CB-409D-A989-437817AEACF5}"/>
    <dgm:cxn modelId="{4B0521BE-0C94-4E6F-B6DA-6BF4C1E1AE2C}" type="presOf" srcId="{0DB9EB56-62D5-486F-8445-1AD297C61B0E}" destId="{7CF3B5DA-3518-47A8-8489-A9F0F5939246}" srcOrd="1" destOrd="0" presId="urn:microsoft.com/office/officeart/2008/layout/NameandTitleOrganizationalChart"/>
    <dgm:cxn modelId="{482FD4B6-F4B8-46FD-9EED-D03E0800AD7C}" type="presOf" srcId="{0DAA0A4B-1210-48B3-9F6A-528311FCB95A}" destId="{C71962E1-F2FA-4889-ABE0-0C9958BE6CA5}" srcOrd="1" destOrd="0" presId="urn:microsoft.com/office/officeart/2008/layout/NameandTitleOrganizationalChart"/>
    <dgm:cxn modelId="{4A91FE39-B8C6-44E0-AEE4-96D8A2FC99FA}" type="presOf" srcId="{383C44C7-82FA-4345-AD2C-5362BE89DBAE}" destId="{11673830-EBE0-43B2-BFC4-E5F8E7E66C25}" srcOrd="0" destOrd="0" presId="urn:microsoft.com/office/officeart/2008/layout/NameandTitleOrganizationalChart"/>
    <dgm:cxn modelId="{15BAF267-08B8-4A38-A4C0-BC39E458CFFD}" srcId="{0DB9EB56-62D5-486F-8445-1AD297C61B0E}" destId="{E137B50B-4D28-483A-9686-BA099B09B0A5}" srcOrd="0" destOrd="0" parTransId="{0F8E0E9B-7147-4A0C-8C35-F646A76929E3}" sibTransId="{81159B56-D516-46C4-A55E-01F9DBD46420}"/>
    <dgm:cxn modelId="{DABD4553-35F0-4057-BB2D-E83AA2D6007A}" type="presOf" srcId="{9EA9BCD3-E5A9-4DD1-A836-0D27ABC8FF34}" destId="{D6D29622-BD90-48C9-BC4D-809A4626E34A}" srcOrd="0" destOrd="0" presId="urn:microsoft.com/office/officeart/2008/layout/NameandTitleOrganizationalChart"/>
    <dgm:cxn modelId="{83B3DFCE-A7C2-4DBA-9733-F533E0357925}" type="presOf" srcId="{9C5AB1AF-F3CB-409D-A989-437817AEACF5}" destId="{F1782879-C9F2-4902-A43E-20677A65C477}" srcOrd="0" destOrd="0" presId="urn:microsoft.com/office/officeart/2008/layout/NameandTitleOrganizationalChart"/>
    <dgm:cxn modelId="{6C47ED2F-9568-4AB8-BA41-277E7B436188}" type="presOf" srcId="{E9ADF135-9EF1-4AC4-8DF6-DF1E40452228}" destId="{DEE9154B-99BF-4177-93B1-D10C6C617BFD}" srcOrd="0" destOrd="0" presId="urn:microsoft.com/office/officeart/2008/layout/NameandTitleOrganizationalChart"/>
    <dgm:cxn modelId="{7272454E-9BF3-4B21-833E-0B345296D7B6}" type="presOf" srcId="{C8DC8BD0-7340-4011-ADD9-646E1370CADB}" destId="{BA91CBC0-F31C-4991-9E8B-CD10E223570B}" srcOrd="0" destOrd="0" presId="urn:microsoft.com/office/officeart/2008/layout/NameandTitleOrganizationalChart"/>
    <dgm:cxn modelId="{A82B1606-FA19-4A36-AD8A-DB9B43259928}" type="presOf" srcId="{81159B56-D516-46C4-A55E-01F9DBD46420}" destId="{39980A66-C4D6-422C-A693-3FB879BC4070}" srcOrd="0" destOrd="0" presId="urn:microsoft.com/office/officeart/2008/layout/NameandTitleOrganizationalChart"/>
    <dgm:cxn modelId="{FDAEB756-37E1-4F53-9CC6-E0CE524E7A10}" type="presParOf" srcId="{BA91CBC0-F31C-4991-9E8B-CD10E223570B}" destId="{01C4D753-C380-4104-8C96-33C5EEC97C6D}" srcOrd="0" destOrd="0" presId="urn:microsoft.com/office/officeart/2008/layout/NameandTitleOrganizationalChart"/>
    <dgm:cxn modelId="{F0395EB3-4F84-4FA1-B85E-6C2C04ABFC41}" type="presParOf" srcId="{01C4D753-C380-4104-8C96-33C5EEC97C6D}" destId="{1EBD1731-9E03-45F7-9E7C-B698245F4FDC}" srcOrd="0" destOrd="0" presId="urn:microsoft.com/office/officeart/2008/layout/NameandTitleOrganizationalChart"/>
    <dgm:cxn modelId="{F0E7480E-2240-46F6-83B1-288F5687088D}" type="presParOf" srcId="{1EBD1731-9E03-45F7-9E7C-B698245F4FDC}" destId="{3793A1DF-909F-4683-8FC9-CF2C096B4F08}" srcOrd="0" destOrd="0" presId="urn:microsoft.com/office/officeart/2008/layout/NameandTitleOrganizationalChart"/>
    <dgm:cxn modelId="{F3D8D9B7-5B52-4911-B7A0-29009C983CB8}" type="presParOf" srcId="{1EBD1731-9E03-45F7-9E7C-B698245F4FDC}" destId="{F1782879-C9F2-4902-A43E-20677A65C477}" srcOrd="1" destOrd="0" presId="urn:microsoft.com/office/officeart/2008/layout/NameandTitleOrganizationalChart"/>
    <dgm:cxn modelId="{A3F53A9D-CA55-4984-9375-363290E8963C}" type="presParOf" srcId="{1EBD1731-9E03-45F7-9E7C-B698245F4FDC}" destId="{C71962E1-F2FA-4889-ABE0-0C9958BE6CA5}" srcOrd="2" destOrd="0" presId="urn:microsoft.com/office/officeart/2008/layout/NameandTitleOrganizationalChart"/>
    <dgm:cxn modelId="{00707A4F-4E58-4904-A647-8A7A5185C809}" type="presParOf" srcId="{01C4D753-C380-4104-8C96-33C5EEC97C6D}" destId="{B70E5661-4009-4670-81C0-8034B08719A6}" srcOrd="1" destOrd="0" presId="urn:microsoft.com/office/officeart/2008/layout/NameandTitleOrganizationalChart"/>
    <dgm:cxn modelId="{AD7B153D-45AE-4981-8918-BB0CA6A1DA26}" type="presParOf" srcId="{B70E5661-4009-4670-81C0-8034B08719A6}" destId="{D6D29622-BD90-48C9-BC4D-809A4626E34A}" srcOrd="0" destOrd="0" presId="urn:microsoft.com/office/officeart/2008/layout/NameandTitleOrganizationalChart"/>
    <dgm:cxn modelId="{EEE031C4-5C32-4EF6-BDB2-9EE20728B8E3}" type="presParOf" srcId="{B70E5661-4009-4670-81C0-8034B08719A6}" destId="{147FFDB1-CAF8-41CE-9E8F-561F6FD2B48E}" srcOrd="1" destOrd="0" presId="urn:microsoft.com/office/officeart/2008/layout/NameandTitleOrganizationalChart"/>
    <dgm:cxn modelId="{3CBE6337-2C99-4232-8A5F-A33FDEC303A0}" type="presParOf" srcId="{147FFDB1-CAF8-41CE-9E8F-561F6FD2B48E}" destId="{F59896B3-1FAE-43D9-9493-252D9E7538DA}" srcOrd="0" destOrd="0" presId="urn:microsoft.com/office/officeart/2008/layout/NameandTitleOrganizationalChart"/>
    <dgm:cxn modelId="{74FFD8F4-3668-48A4-98E4-D8F11E330ABF}" type="presParOf" srcId="{F59896B3-1FAE-43D9-9493-252D9E7538DA}" destId="{F7E1E32E-5541-4D6C-A885-7D3F2A5F87FD}" srcOrd="0" destOrd="0" presId="urn:microsoft.com/office/officeart/2008/layout/NameandTitleOrganizationalChart"/>
    <dgm:cxn modelId="{7A68B95E-34AF-4D93-A96B-0FA9F3B69C73}" type="presParOf" srcId="{F59896B3-1FAE-43D9-9493-252D9E7538DA}" destId="{35378D17-83EB-476C-B3A9-9A2C04CCCF50}" srcOrd="1" destOrd="0" presId="urn:microsoft.com/office/officeart/2008/layout/NameandTitleOrganizationalChart"/>
    <dgm:cxn modelId="{CD47AADB-735A-4176-A083-0DE0B05CF023}" type="presParOf" srcId="{F59896B3-1FAE-43D9-9493-252D9E7538DA}" destId="{599743DA-C372-4C9F-8874-85004C41EFCD}" srcOrd="2" destOrd="0" presId="urn:microsoft.com/office/officeart/2008/layout/NameandTitleOrganizationalChart"/>
    <dgm:cxn modelId="{1716A52C-71EC-4016-A189-8DFC12E0340D}" type="presParOf" srcId="{147FFDB1-CAF8-41CE-9E8F-561F6FD2B48E}" destId="{28685ABA-93DC-4ECE-94C0-96E972D99986}" srcOrd="1" destOrd="0" presId="urn:microsoft.com/office/officeart/2008/layout/NameandTitleOrganizationalChart"/>
    <dgm:cxn modelId="{38297F25-0EF8-4703-8A6D-20E0FF996A8E}" type="presParOf" srcId="{28685ABA-93DC-4ECE-94C0-96E972D99986}" destId="{80F8A7B7-BC72-4099-BFD0-ECA139D67BE0}" srcOrd="0" destOrd="0" presId="urn:microsoft.com/office/officeart/2008/layout/NameandTitleOrganizationalChart"/>
    <dgm:cxn modelId="{798BE507-6801-43D8-B2D3-72D42E6F947C}" type="presParOf" srcId="{28685ABA-93DC-4ECE-94C0-96E972D99986}" destId="{CBAF24DF-1867-4C07-8364-CF454C8189C6}" srcOrd="1" destOrd="0" presId="urn:microsoft.com/office/officeart/2008/layout/NameandTitleOrganizationalChart"/>
    <dgm:cxn modelId="{554DC5BC-7A31-4932-83A8-5EBD6E35BCE8}" type="presParOf" srcId="{CBAF24DF-1867-4C07-8364-CF454C8189C6}" destId="{FBE2FFA7-0519-4A2E-8E1F-353779C24D70}" srcOrd="0" destOrd="0" presId="urn:microsoft.com/office/officeart/2008/layout/NameandTitleOrganizationalChart"/>
    <dgm:cxn modelId="{A9389506-5834-4397-A02A-4C45E41D20F8}" type="presParOf" srcId="{FBE2FFA7-0519-4A2E-8E1F-353779C24D70}" destId="{8474DB6A-6FE4-41AC-A0E2-9C0320F43C15}" srcOrd="0" destOrd="0" presId="urn:microsoft.com/office/officeart/2008/layout/NameandTitleOrganizationalChart"/>
    <dgm:cxn modelId="{573E2494-71AF-473E-AD97-1AD1361CB713}" type="presParOf" srcId="{FBE2FFA7-0519-4A2E-8E1F-353779C24D70}" destId="{779D57BF-0D08-4C78-961D-9987725BC348}" srcOrd="1" destOrd="0" presId="urn:microsoft.com/office/officeart/2008/layout/NameandTitleOrganizationalChart"/>
    <dgm:cxn modelId="{C41E7247-FC26-436B-8F17-D9FE1852FD85}" type="presParOf" srcId="{FBE2FFA7-0519-4A2E-8E1F-353779C24D70}" destId="{9F062680-0800-4B8E-B736-715DA02FC253}" srcOrd="2" destOrd="0" presId="urn:microsoft.com/office/officeart/2008/layout/NameandTitleOrganizationalChart"/>
    <dgm:cxn modelId="{43F495ED-554C-4946-89A5-4D18515CBB3D}" type="presParOf" srcId="{CBAF24DF-1867-4C07-8364-CF454C8189C6}" destId="{6EBB29DD-2379-4FE9-86B5-09CEC5AA29FC}" srcOrd="1" destOrd="0" presId="urn:microsoft.com/office/officeart/2008/layout/NameandTitleOrganizationalChart"/>
    <dgm:cxn modelId="{6C917DD8-9BF1-495C-AF58-9ED3EAF9698C}" type="presParOf" srcId="{CBAF24DF-1867-4C07-8364-CF454C8189C6}" destId="{B1105A60-B4EE-42E3-BD83-6FCDF7741495}" srcOrd="2" destOrd="0" presId="urn:microsoft.com/office/officeart/2008/layout/NameandTitleOrganizationalChart"/>
    <dgm:cxn modelId="{543E63D7-759F-4AB2-844D-515DD4D9CD04}" type="presParOf" srcId="{28685ABA-93DC-4ECE-94C0-96E972D99986}" destId="{11673830-EBE0-43B2-BFC4-E5F8E7E66C25}" srcOrd="2" destOrd="0" presId="urn:microsoft.com/office/officeart/2008/layout/NameandTitleOrganizationalChart"/>
    <dgm:cxn modelId="{085027B5-3095-455C-9780-7A1AC489C1A4}" type="presParOf" srcId="{28685ABA-93DC-4ECE-94C0-96E972D99986}" destId="{BDA90081-DC5B-4A70-BE33-E762CFB8A1D0}" srcOrd="3" destOrd="0" presId="urn:microsoft.com/office/officeart/2008/layout/NameandTitleOrganizationalChart"/>
    <dgm:cxn modelId="{A17BEA58-E891-4C1F-8A37-08E35707EE46}" type="presParOf" srcId="{BDA90081-DC5B-4A70-BE33-E762CFB8A1D0}" destId="{913A3EBB-9E19-47FD-A56B-97BCD74B3301}" srcOrd="0" destOrd="0" presId="urn:microsoft.com/office/officeart/2008/layout/NameandTitleOrganizationalChart"/>
    <dgm:cxn modelId="{FA7517F0-1D27-4F38-BF97-CAC6D122C753}" type="presParOf" srcId="{913A3EBB-9E19-47FD-A56B-97BCD74B3301}" destId="{1FB4E9E1-E9B9-4F62-9BD7-E3B27503E82A}" srcOrd="0" destOrd="0" presId="urn:microsoft.com/office/officeart/2008/layout/NameandTitleOrganizationalChart"/>
    <dgm:cxn modelId="{23BCAA56-796D-4CB3-92BB-DC8F3E8F371C}" type="presParOf" srcId="{913A3EBB-9E19-47FD-A56B-97BCD74B3301}" destId="{71B8CED8-1509-4D70-B69E-C8C9A7DFFEA3}" srcOrd="1" destOrd="0" presId="urn:microsoft.com/office/officeart/2008/layout/NameandTitleOrganizationalChart"/>
    <dgm:cxn modelId="{F45049C3-B6BF-4562-8709-D03F34B2A6AF}" type="presParOf" srcId="{913A3EBB-9E19-47FD-A56B-97BCD74B3301}" destId="{5FFEA9A3-64B3-47B1-8FD4-3DE78C3091D4}" srcOrd="2" destOrd="0" presId="urn:microsoft.com/office/officeart/2008/layout/NameandTitleOrganizationalChart"/>
    <dgm:cxn modelId="{D93A8AAB-3948-4703-9032-28AD13173854}" type="presParOf" srcId="{BDA90081-DC5B-4A70-BE33-E762CFB8A1D0}" destId="{A4EDB182-ACB1-412B-A1F7-96407188DA6B}" srcOrd="1" destOrd="0" presId="urn:microsoft.com/office/officeart/2008/layout/NameandTitleOrganizationalChart"/>
    <dgm:cxn modelId="{4DCA5E46-95B6-4B64-81BF-4FEAB37DD006}" type="presParOf" srcId="{BDA90081-DC5B-4A70-BE33-E762CFB8A1D0}" destId="{B6964A2F-E19F-430E-AEEC-12FCBE6B8808}" srcOrd="2" destOrd="0" presId="urn:microsoft.com/office/officeart/2008/layout/NameandTitleOrganizationalChart"/>
    <dgm:cxn modelId="{3FFFEBB1-CA08-4DEE-A664-027C391A6145}" type="presParOf" srcId="{147FFDB1-CAF8-41CE-9E8F-561F6FD2B48E}" destId="{110C5F04-F7F7-46E2-BA25-A7173443678B}" srcOrd="2" destOrd="0" presId="urn:microsoft.com/office/officeart/2008/layout/NameandTitleOrganizationalChart"/>
    <dgm:cxn modelId="{18DD535E-A0AD-4F73-A73A-8FFEEA937C46}" type="presParOf" srcId="{B70E5661-4009-4670-81C0-8034B08719A6}" destId="{DEE9154B-99BF-4177-93B1-D10C6C617BFD}" srcOrd="2" destOrd="0" presId="urn:microsoft.com/office/officeart/2008/layout/NameandTitleOrganizationalChart"/>
    <dgm:cxn modelId="{B7223D3E-4972-470F-9E6D-0DFCDD12AFB9}" type="presParOf" srcId="{B70E5661-4009-4670-81C0-8034B08719A6}" destId="{5DC39E9B-4C81-48DF-BE5D-14B712D2A298}" srcOrd="3" destOrd="0" presId="urn:microsoft.com/office/officeart/2008/layout/NameandTitleOrganizationalChart"/>
    <dgm:cxn modelId="{FD9F92A4-4B1C-4AE6-B6DB-982C65BB3652}" type="presParOf" srcId="{5DC39E9B-4C81-48DF-BE5D-14B712D2A298}" destId="{3EB45FDD-593E-4CAF-96A4-05D4E5FA944E}" srcOrd="0" destOrd="0" presId="urn:microsoft.com/office/officeart/2008/layout/NameandTitleOrganizationalChart"/>
    <dgm:cxn modelId="{5D44BB36-D999-4761-A088-1EC892ED5565}" type="presParOf" srcId="{3EB45FDD-593E-4CAF-96A4-05D4E5FA944E}" destId="{2343CB9F-BCA2-4DD7-9A1B-83354C16E6F6}" srcOrd="0" destOrd="0" presId="urn:microsoft.com/office/officeart/2008/layout/NameandTitleOrganizationalChart"/>
    <dgm:cxn modelId="{64D4609C-D2D8-4924-87E2-7F98612037DB}" type="presParOf" srcId="{3EB45FDD-593E-4CAF-96A4-05D4E5FA944E}" destId="{62CD69E8-F068-4AF8-A7DC-075CF145C260}" srcOrd="1" destOrd="0" presId="urn:microsoft.com/office/officeart/2008/layout/NameandTitleOrganizationalChart"/>
    <dgm:cxn modelId="{652EB490-048A-4C5F-B4DF-0DA8B74164B5}" type="presParOf" srcId="{3EB45FDD-593E-4CAF-96A4-05D4E5FA944E}" destId="{7CF3B5DA-3518-47A8-8489-A9F0F5939246}" srcOrd="2" destOrd="0" presId="urn:microsoft.com/office/officeart/2008/layout/NameandTitleOrganizationalChart"/>
    <dgm:cxn modelId="{63027662-4C1F-4DBB-B799-B5588E5C44B2}" type="presParOf" srcId="{5DC39E9B-4C81-48DF-BE5D-14B712D2A298}" destId="{6AFF8308-956A-45A8-AD2B-2D13F447D642}" srcOrd="1" destOrd="0" presId="urn:microsoft.com/office/officeart/2008/layout/NameandTitleOrganizationalChart"/>
    <dgm:cxn modelId="{31B8CEE3-D954-4F3D-A67F-5E3433BF1A73}" type="presParOf" srcId="{6AFF8308-956A-45A8-AD2B-2D13F447D642}" destId="{80A85EC6-CED8-4653-B526-5AD4C2F1DDD4}" srcOrd="0" destOrd="0" presId="urn:microsoft.com/office/officeart/2008/layout/NameandTitleOrganizationalChart"/>
    <dgm:cxn modelId="{A7FC5131-C8CB-49DB-8660-8656636CCF4C}" type="presParOf" srcId="{6AFF8308-956A-45A8-AD2B-2D13F447D642}" destId="{B6FFA465-7511-4200-94DD-240F8A819206}" srcOrd="1" destOrd="0" presId="urn:microsoft.com/office/officeart/2008/layout/NameandTitleOrganizationalChart"/>
    <dgm:cxn modelId="{3C4AA681-BC9D-43C8-A5A1-F2A824716EA6}" type="presParOf" srcId="{B6FFA465-7511-4200-94DD-240F8A819206}" destId="{F11DEA6F-BC6B-469F-AB7E-F978A21D5E58}" srcOrd="0" destOrd="0" presId="urn:microsoft.com/office/officeart/2008/layout/NameandTitleOrganizationalChart"/>
    <dgm:cxn modelId="{D4E2E00E-5946-4B46-AD65-6E1A3603040B}" type="presParOf" srcId="{F11DEA6F-BC6B-469F-AB7E-F978A21D5E58}" destId="{4076D24F-9E1E-4E6C-B057-ECC48EEBDD8B}" srcOrd="0" destOrd="0" presId="urn:microsoft.com/office/officeart/2008/layout/NameandTitleOrganizationalChart"/>
    <dgm:cxn modelId="{62AB9025-82DC-4E2B-9FA1-B970A870159E}" type="presParOf" srcId="{F11DEA6F-BC6B-469F-AB7E-F978A21D5E58}" destId="{39980A66-C4D6-422C-A693-3FB879BC4070}" srcOrd="1" destOrd="0" presId="urn:microsoft.com/office/officeart/2008/layout/NameandTitleOrganizationalChart"/>
    <dgm:cxn modelId="{54EF7598-9564-4D57-918B-1B8EDA201F59}" type="presParOf" srcId="{F11DEA6F-BC6B-469F-AB7E-F978A21D5E58}" destId="{ECECDE8C-D8DB-4EC9-AF41-494F1DEAE2B6}" srcOrd="2" destOrd="0" presId="urn:microsoft.com/office/officeart/2008/layout/NameandTitleOrganizationalChart"/>
    <dgm:cxn modelId="{3A23F68D-065C-4F8A-BF2B-19A08D30415E}" type="presParOf" srcId="{B6FFA465-7511-4200-94DD-240F8A819206}" destId="{F3917026-96AA-44A4-A3BC-C6145DA04DD4}" srcOrd="1" destOrd="0" presId="urn:microsoft.com/office/officeart/2008/layout/NameandTitleOrganizationalChart"/>
    <dgm:cxn modelId="{58637F59-7836-4E60-803F-30478D688115}" type="presParOf" srcId="{B6FFA465-7511-4200-94DD-240F8A819206}" destId="{8E0325F3-01CD-4157-8468-5B2D2DBC8A8C}" srcOrd="2" destOrd="0" presId="urn:microsoft.com/office/officeart/2008/layout/NameandTitleOrganizationalChart"/>
    <dgm:cxn modelId="{99C7068E-81A8-43F3-9092-D0A91E7B6A8A}" type="presParOf" srcId="{5DC39E9B-4C81-48DF-BE5D-14B712D2A298}" destId="{DB7A7629-C590-47E6-8133-BE276CE1E00C}" srcOrd="2" destOrd="0" presId="urn:microsoft.com/office/officeart/2008/layout/NameandTitleOrganizationalChart"/>
    <dgm:cxn modelId="{9E879575-B491-4CA0-8E2C-3265224DEA05}" type="presParOf" srcId="{01C4D753-C380-4104-8C96-33C5EEC97C6D}" destId="{7F2797D4-9229-45F5-A8D1-21B600E6E94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22FED-8666-40E0-8CF1-0CBE105CCBF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F5DB95-CB83-4B55-83E4-96B180DFA572}">
      <dgm:prSet phldrT="[Text]"/>
      <dgm:spPr/>
      <dgm:t>
        <a:bodyPr/>
        <a:lstStyle/>
        <a:p>
          <a:r>
            <a:rPr lang="en-US" dirty="0" smtClean="0"/>
            <a:t>Problem Definition</a:t>
          </a:r>
          <a:endParaRPr lang="en-US" dirty="0"/>
        </a:p>
      </dgm:t>
    </dgm:pt>
    <dgm:pt modelId="{2E41379B-5476-4495-B36A-FCC206D9A892}" type="parTrans" cxnId="{F51DCF52-C827-4C7B-B727-306AAA152734}">
      <dgm:prSet/>
      <dgm:spPr/>
      <dgm:t>
        <a:bodyPr/>
        <a:lstStyle/>
        <a:p>
          <a:endParaRPr lang="en-US"/>
        </a:p>
      </dgm:t>
    </dgm:pt>
    <dgm:pt modelId="{E62E5CE2-566C-4D33-A973-E58910074A1B}" type="sibTrans" cxnId="{F51DCF52-C827-4C7B-B727-306AAA152734}">
      <dgm:prSet/>
      <dgm:spPr/>
      <dgm:t>
        <a:bodyPr/>
        <a:lstStyle/>
        <a:p>
          <a:endParaRPr lang="en-US"/>
        </a:p>
      </dgm:t>
    </dgm:pt>
    <dgm:pt modelId="{4D8A590B-6DFB-4177-892B-CC4C4B7717BD}">
      <dgm:prSet phldrT="[Text]"/>
      <dgm:spPr/>
      <dgm:t>
        <a:bodyPr/>
        <a:lstStyle/>
        <a:p>
          <a:r>
            <a:rPr lang="en-US" dirty="0" smtClean="0"/>
            <a:t>Project Plan</a:t>
          </a:r>
          <a:endParaRPr lang="en-US" dirty="0"/>
        </a:p>
      </dgm:t>
    </dgm:pt>
    <dgm:pt modelId="{7FE3B140-FDE1-4980-87E3-B37B156BAE07}" type="parTrans" cxnId="{55A528C6-6386-4F32-998A-E47603F9E023}">
      <dgm:prSet/>
      <dgm:spPr/>
      <dgm:t>
        <a:bodyPr/>
        <a:lstStyle/>
        <a:p>
          <a:endParaRPr lang="en-US"/>
        </a:p>
      </dgm:t>
    </dgm:pt>
    <dgm:pt modelId="{562CD214-6062-49D0-815C-8D1C40E77F82}" type="sibTrans" cxnId="{55A528C6-6386-4F32-998A-E47603F9E023}">
      <dgm:prSet/>
      <dgm:spPr/>
      <dgm:t>
        <a:bodyPr/>
        <a:lstStyle/>
        <a:p>
          <a:endParaRPr lang="en-US"/>
        </a:p>
      </dgm:t>
    </dgm:pt>
    <dgm:pt modelId="{51FB0A96-1C7B-4D55-92EB-AD84DE2E72CE}">
      <dgm:prSet phldrT="[Text]"/>
      <dgm:spPr/>
      <dgm:t>
        <a:bodyPr/>
        <a:lstStyle/>
        <a:p>
          <a:r>
            <a:rPr lang="en-US" dirty="0" smtClean="0"/>
            <a:t>Software </a:t>
          </a:r>
          <a:r>
            <a:rPr lang="en-US" dirty="0" smtClean="0"/>
            <a:t>Requirement Specification</a:t>
          </a:r>
          <a:endParaRPr lang="en-US" dirty="0"/>
        </a:p>
      </dgm:t>
    </dgm:pt>
    <dgm:pt modelId="{AC901CD3-FD44-4519-937E-2419F704A487}" type="parTrans" cxnId="{F1BA17A6-5DA3-4864-949B-04AF38447E67}">
      <dgm:prSet/>
      <dgm:spPr/>
      <dgm:t>
        <a:bodyPr/>
        <a:lstStyle/>
        <a:p>
          <a:endParaRPr lang="en-US"/>
        </a:p>
      </dgm:t>
    </dgm:pt>
    <dgm:pt modelId="{BDDFACD6-CDFE-475C-B7EE-352A7175FC6E}" type="sibTrans" cxnId="{F1BA17A6-5DA3-4864-949B-04AF38447E67}">
      <dgm:prSet/>
      <dgm:spPr/>
      <dgm:t>
        <a:bodyPr/>
        <a:lstStyle/>
        <a:p>
          <a:endParaRPr lang="en-US"/>
        </a:p>
      </dgm:t>
    </dgm:pt>
    <dgm:pt modelId="{BCF0F864-D42A-4E22-B273-D26E96017F30}">
      <dgm:prSet phldrT="[Text]"/>
      <dgm:spPr/>
      <dgm:t>
        <a:bodyPr/>
        <a:lstStyle/>
        <a:p>
          <a:r>
            <a:rPr lang="en-US" dirty="0" smtClean="0"/>
            <a:t>Software Design</a:t>
          </a:r>
          <a:endParaRPr lang="en-US" dirty="0"/>
        </a:p>
      </dgm:t>
    </dgm:pt>
    <dgm:pt modelId="{6D68E9F1-CEA3-4A62-827E-C2E7954A77B7}" type="parTrans" cxnId="{0932C37F-8D9D-41A8-A38C-42546DED0169}">
      <dgm:prSet/>
      <dgm:spPr/>
      <dgm:t>
        <a:bodyPr/>
        <a:lstStyle/>
        <a:p>
          <a:endParaRPr lang="en-US"/>
        </a:p>
      </dgm:t>
    </dgm:pt>
    <dgm:pt modelId="{3B43ECAB-D62F-4382-ABF4-EBD67C085D71}" type="sibTrans" cxnId="{0932C37F-8D9D-41A8-A38C-42546DED0169}">
      <dgm:prSet/>
      <dgm:spPr/>
      <dgm:t>
        <a:bodyPr/>
        <a:lstStyle/>
        <a:p>
          <a:endParaRPr lang="en-US"/>
        </a:p>
      </dgm:t>
    </dgm:pt>
    <dgm:pt modelId="{1FA1349A-2B6E-430E-8911-C81ED28A1EFC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1E0CB197-DB9B-49C1-B19E-FAEE47BA8F73}" type="parTrans" cxnId="{FC0D793F-FE3A-4EB6-9824-D9B54CE19661}">
      <dgm:prSet/>
      <dgm:spPr/>
      <dgm:t>
        <a:bodyPr/>
        <a:lstStyle/>
        <a:p>
          <a:endParaRPr lang="en-US"/>
        </a:p>
      </dgm:t>
    </dgm:pt>
    <dgm:pt modelId="{202CB5E5-740F-4422-9CB2-948F88BC08AF}" type="sibTrans" cxnId="{FC0D793F-FE3A-4EB6-9824-D9B54CE19661}">
      <dgm:prSet/>
      <dgm:spPr/>
      <dgm:t>
        <a:bodyPr/>
        <a:lstStyle/>
        <a:p>
          <a:endParaRPr lang="en-US"/>
        </a:p>
      </dgm:t>
    </dgm:pt>
    <dgm:pt modelId="{E7FDD63D-0DCD-4729-99A0-57FF82C5C8B9}">
      <dgm:prSet phldrT="[Text]"/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F4964F03-51B1-4C10-9D5F-C0752067E084}" type="parTrans" cxnId="{AA44AB51-91F9-4C4D-A28B-933DC4351690}">
      <dgm:prSet/>
      <dgm:spPr/>
      <dgm:t>
        <a:bodyPr/>
        <a:lstStyle/>
        <a:p>
          <a:endParaRPr lang="en-US"/>
        </a:p>
      </dgm:t>
    </dgm:pt>
    <dgm:pt modelId="{A9428280-F088-4774-885B-7995C5B4B461}" type="sibTrans" cxnId="{AA44AB51-91F9-4C4D-A28B-933DC4351690}">
      <dgm:prSet/>
      <dgm:spPr/>
      <dgm:t>
        <a:bodyPr/>
        <a:lstStyle/>
        <a:p>
          <a:endParaRPr lang="en-US"/>
        </a:p>
      </dgm:t>
    </dgm:pt>
    <dgm:pt modelId="{F12731C8-756E-4630-9C08-D546F5F718DF}">
      <dgm:prSet phldrT="[Text]"/>
      <dgm:spPr/>
      <dgm:t>
        <a:bodyPr/>
        <a:lstStyle/>
        <a:p>
          <a:r>
            <a:rPr lang="en-US" dirty="0" smtClean="0"/>
            <a:t>Lesson Learned and future development</a:t>
          </a:r>
          <a:endParaRPr lang="en-US" dirty="0"/>
        </a:p>
      </dgm:t>
    </dgm:pt>
    <dgm:pt modelId="{62CC99FF-7E5F-4B40-BB64-312D09D8DACA}" type="parTrans" cxnId="{A8E23027-479A-4AF4-9ED0-3BE6C82AA14B}">
      <dgm:prSet/>
      <dgm:spPr/>
      <dgm:t>
        <a:bodyPr/>
        <a:lstStyle/>
        <a:p>
          <a:endParaRPr lang="en-US"/>
        </a:p>
      </dgm:t>
    </dgm:pt>
    <dgm:pt modelId="{B32EE199-61FE-41C7-B847-399084BC05EA}" type="sibTrans" cxnId="{A8E23027-479A-4AF4-9ED0-3BE6C82AA14B}">
      <dgm:prSet/>
      <dgm:spPr/>
      <dgm:t>
        <a:bodyPr/>
        <a:lstStyle/>
        <a:p>
          <a:endParaRPr lang="en-US"/>
        </a:p>
      </dgm:t>
    </dgm:pt>
    <dgm:pt modelId="{21455C5D-82C4-4750-BF9A-4FDDD7027FD4}" type="pres">
      <dgm:prSet presAssocID="{5EC22FED-8666-40E0-8CF1-0CBE105CCBF0}" presName="vert0" presStyleCnt="0">
        <dgm:presLayoutVars>
          <dgm:dir/>
          <dgm:animOne val="branch"/>
          <dgm:animLvl val="lvl"/>
        </dgm:presLayoutVars>
      </dgm:prSet>
      <dgm:spPr/>
    </dgm:pt>
    <dgm:pt modelId="{93F5FCE1-F99A-4948-A368-74B0F7EA8BF1}" type="pres">
      <dgm:prSet presAssocID="{29F5DB95-CB83-4B55-83E4-96B180DFA572}" presName="thickLine" presStyleLbl="alignNode1" presStyleIdx="0" presStyleCnt="7"/>
      <dgm:spPr/>
    </dgm:pt>
    <dgm:pt modelId="{9A317852-5343-4450-A2A9-B0190B1B7F06}" type="pres">
      <dgm:prSet presAssocID="{29F5DB95-CB83-4B55-83E4-96B180DFA572}" presName="horz1" presStyleCnt="0"/>
      <dgm:spPr/>
    </dgm:pt>
    <dgm:pt modelId="{86350BEA-8E41-442A-AADF-7E14F3B1C0EF}" type="pres">
      <dgm:prSet presAssocID="{29F5DB95-CB83-4B55-83E4-96B180DFA572}" presName="tx1" presStyleLbl="revTx" presStyleIdx="0" presStyleCnt="7"/>
      <dgm:spPr/>
      <dgm:t>
        <a:bodyPr/>
        <a:lstStyle/>
        <a:p>
          <a:endParaRPr lang="en-US"/>
        </a:p>
      </dgm:t>
    </dgm:pt>
    <dgm:pt modelId="{AA36DC23-4596-470C-9C25-21942459F1CA}" type="pres">
      <dgm:prSet presAssocID="{29F5DB95-CB83-4B55-83E4-96B180DFA572}" presName="vert1" presStyleCnt="0"/>
      <dgm:spPr/>
    </dgm:pt>
    <dgm:pt modelId="{E26716AE-B4B8-4F44-BF4E-0A51D2677C9B}" type="pres">
      <dgm:prSet presAssocID="{4D8A590B-6DFB-4177-892B-CC4C4B7717BD}" presName="thickLine" presStyleLbl="alignNode1" presStyleIdx="1" presStyleCnt="7"/>
      <dgm:spPr/>
    </dgm:pt>
    <dgm:pt modelId="{4F650FF5-9B6F-46E2-8CE6-9DEBE85CEE29}" type="pres">
      <dgm:prSet presAssocID="{4D8A590B-6DFB-4177-892B-CC4C4B7717BD}" presName="horz1" presStyleCnt="0"/>
      <dgm:spPr/>
    </dgm:pt>
    <dgm:pt modelId="{9F55BB3F-6AD7-4513-82B2-13FA06991776}" type="pres">
      <dgm:prSet presAssocID="{4D8A590B-6DFB-4177-892B-CC4C4B7717BD}" presName="tx1" presStyleLbl="revTx" presStyleIdx="1" presStyleCnt="7"/>
      <dgm:spPr/>
      <dgm:t>
        <a:bodyPr/>
        <a:lstStyle/>
        <a:p>
          <a:endParaRPr lang="en-US"/>
        </a:p>
      </dgm:t>
    </dgm:pt>
    <dgm:pt modelId="{DE0EC561-C5B0-495B-866D-6440C9C69A59}" type="pres">
      <dgm:prSet presAssocID="{4D8A590B-6DFB-4177-892B-CC4C4B7717BD}" presName="vert1" presStyleCnt="0"/>
      <dgm:spPr/>
    </dgm:pt>
    <dgm:pt modelId="{831CF84C-A16B-463D-9427-F610B7FE5016}" type="pres">
      <dgm:prSet presAssocID="{51FB0A96-1C7B-4D55-92EB-AD84DE2E72CE}" presName="thickLine" presStyleLbl="alignNode1" presStyleIdx="2" presStyleCnt="7"/>
      <dgm:spPr/>
    </dgm:pt>
    <dgm:pt modelId="{E869570A-D108-412C-91C3-33C01EEB6285}" type="pres">
      <dgm:prSet presAssocID="{51FB0A96-1C7B-4D55-92EB-AD84DE2E72CE}" presName="horz1" presStyleCnt="0"/>
      <dgm:spPr/>
    </dgm:pt>
    <dgm:pt modelId="{B4DBAD29-2B4E-4B45-9020-6FF32EB63C82}" type="pres">
      <dgm:prSet presAssocID="{51FB0A96-1C7B-4D55-92EB-AD84DE2E72CE}" presName="tx1" presStyleLbl="revTx" presStyleIdx="2" presStyleCnt="7"/>
      <dgm:spPr/>
      <dgm:t>
        <a:bodyPr/>
        <a:lstStyle/>
        <a:p>
          <a:endParaRPr lang="en-US"/>
        </a:p>
      </dgm:t>
    </dgm:pt>
    <dgm:pt modelId="{8FFB94E6-9630-48AB-BFD7-FECBA5BDCA59}" type="pres">
      <dgm:prSet presAssocID="{51FB0A96-1C7B-4D55-92EB-AD84DE2E72CE}" presName="vert1" presStyleCnt="0"/>
      <dgm:spPr/>
    </dgm:pt>
    <dgm:pt modelId="{6749DE48-181B-47B5-856E-177154100459}" type="pres">
      <dgm:prSet presAssocID="{BCF0F864-D42A-4E22-B273-D26E96017F30}" presName="thickLine" presStyleLbl="alignNode1" presStyleIdx="3" presStyleCnt="7"/>
      <dgm:spPr/>
    </dgm:pt>
    <dgm:pt modelId="{3CC54C04-6BB0-480B-9CDB-7F7FD07DE15C}" type="pres">
      <dgm:prSet presAssocID="{BCF0F864-D42A-4E22-B273-D26E96017F30}" presName="horz1" presStyleCnt="0"/>
      <dgm:spPr/>
    </dgm:pt>
    <dgm:pt modelId="{A2BA97E6-96E5-490B-9F3B-C4618547B29F}" type="pres">
      <dgm:prSet presAssocID="{BCF0F864-D42A-4E22-B273-D26E96017F30}" presName="tx1" presStyleLbl="revTx" presStyleIdx="3" presStyleCnt="7"/>
      <dgm:spPr/>
      <dgm:t>
        <a:bodyPr/>
        <a:lstStyle/>
        <a:p>
          <a:endParaRPr lang="en-US"/>
        </a:p>
      </dgm:t>
    </dgm:pt>
    <dgm:pt modelId="{C4BB933D-0CF5-495C-AF32-45A3FCDCA014}" type="pres">
      <dgm:prSet presAssocID="{BCF0F864-D42A-4E22-B273-D26E96017F30}" presName="vert1" presStyleCnt="0"/>
      <dgm:spPr/>
    </dgm:pt>
    <dgm:pt modelId="{971B17FE-B3BB-4600-95CC-890A30279BEC}" type="pres">
      <dgm:prSet presAssocID="{1FA1349A-2B6E-430E-8911-C81ED28A1EFC}" presName="thickLine" presStyleLbl="alignNode1" presStyleIdx="4" presStyleCnt="7"/>
      <dgm:spPr/>
    </dgm:pt>
    <dgm:pt modelId="{3E29596D-362E-46E5-9B0C-59631EB6C90F}" type="pres">
      <dgm:prSet presAssocID="{1FA1349A-2B6E-430E-8911-C81ED28A1EFC}" presName="horz1" presStyleCnt="0"/>
      <dgm:spPr/>
    </dgm:pt>
    <dgm:pt modelId="{DD83B02E-9129-4195-A6A9-7BF22C1638CE}" type="pres">
      <dgm:prSet presAssocID="{1FA1349A-2B6E-430E-8911-C81ED28A1EFC}" presName="tx1" presStyleLbl="revTx" presStyleIdx="4" presStyleCnt="7"/>
      <dgm:spPr/>
      <dgm:t>
        <a:bodyPr/>
        <a:lstStyle/>
        <a:p>
          <a:endParaRPr lang="en-US"/>
        </a:p>
      </dgm:t>
    </dgm:pt>
    <dgm:pt modelId="{57C835DF-F6CB-4C35-BE53-B1986268DB81}" type="pres">
      <dgm:prSet presAssocID="{1FA1349A-2B6E-430E-8911-C81ED28A1EFC}" presName="vert1" presStyleCnt="0"/>
      <dgm:spPr/>
    </dgm:pt>
    <dgm:pt modelId="{D6ED01D3-7282-4A10-8A5E-8FAFDFACA3AC}" type="pres">
      <dgm:prSet presAssocID="{E7FDD63D-0DCD-4729-99A0-57FF82C5C8B9}" presName="thickLine" presStyleLbl="alignNode1" presStyleIdx="5" presStyleCnt="7"/>
      <dgm:spPr/>
    </dgm:pt>
    <dgm:pt modelId="{834F3D6F-5B7E-4EE4-B548-AD916FC34219}" type="pres">
      <dgm:prSet presAssocID="{E7FDD63D-0DCD-4729-99A0-57FF82C5C8B9}" presName="horz1" presStyleCnt="0"/>
      <dgm:spPr/>
    </dgm:pt>
    <dgm:pt modelId="{C4F14ED1-80C9-4C48-BA6B-736E7660637E}" type="pres">
      <dgm:prSet presAssocID="{E7FDD63D-0DCD-4729-99A0-57FF82C5C8B9}" presName="tx1" presStyleLbl="revTx" presStyleIdx="5" presStyleCnt="7"/>
      <dgm:spPr/>
      <dgm:t>
        <a:bodyPr/>
        <a:lstStyle/>
        <a:p>
          <a:endParaRPr lang="en-US"/>
        </a:p>
      </dgm:t>
    </dgm:pt>
    <dgm:pt modelId="{986D6A7E-D645-4BF3-9717-0F04DE6C61B4}" type="pres">
      <dgm:prSet presAssocID="{E7FDD63D-0DCD-4729-99A0-57FF82C5C8B9}" presName="vert1" presStyleCnt="0"/>
      <dgm:spPr/>
    </dgm:pt>
    <dgm:pt modelId="{7F4A9B12-CBCA-4538-AD58-8AA794C91617}" type="pres">
      <dgm:prSet presAssocID="{F12731C8-756E-4630-9C08-D546F5F718DF}" presName="thickLine" presStyleLbl="alignNode1" presStyleIdx="6" presStyleCnt="7"/>
      <dgm:spPr/>
    </dgm:pt>
    <dgm:pt modelId="{565AAD18-B098-4A06-88C8-2D62A3A2C025}" type="pres">
      <dgm:prSet presAssocID="{F12731C8-756E-4630-9C08-D546F5F718DF}" presName="horz1" presStyleCnt="0"/>
      <dgm:spPr/>
    </dgm:pt>
    <dgm:pt modelId="{90BC78AC-A1FC-445E-B4C1-8F82FED0A7CF}" type="pres">
      <dgm:prSet presAssocID="{F12731C8-756E-4630-9C08-D546F5F718DF}" presName="tx1" presStyleLbl="revTx" presStyleIdx="6" presStyleCnt="7"/>
      <dgm:spPr/>
      <dgm:t>
        <a:bodyPr/>
        <a:lstStyle/>
        <a:p>
          <a:endParaRPr lang="en-US"/>
        </a:p>
      </dgm:t>
    </dgm:pt>
    <dgm:pt modelId="{6230E111-7F55-40C5-AA0E-AE4685C9418B}" type="pres">
      <dgm:prSet presAssocID="{F12731C8-756E-4630-9C08-D546F5F718DF}" presName="vert1" presStyleCnt="0"/>
      <dgm:spPr/>
    </dgm:pt>
  </dgm:ptLst>
  <dgm:cxnLst>
    <dgm:cxn modelId="{DEB13ACB-B3E9-406D-9650-12CF3D0873EB}" type="presOf" srcId="{5EC22FED-8666-40E0-8CF1-0CBE105CCBF0}" destId="{21455C5D-82C4-4750-BF9A-4FDDD7027FD4}" srcOrd="0" destOrd="0" presId="urn:microsoft.com/office/officeart/2008/layout/LinedList"/>
    <dgm:cxn modelId="{A8E23027-479A-4AF4-9ED0-3BE6C82AA14B}" srcId="{5EC22FED-8666-40E0-8CF1-0CBE105CCBF0}" destId="{F12731C8-756E-4630-9C08-D546F5F718DF}" srcOrd="6" destOrd="0" parTransId="{62CC99FF-7E5F-4B40-BB64-312D09D8DACA}" sibTransId="{B32EE199-61FE-41C7-B847-399084BC05EA}"/>
    <dgm:cxn modelId="{ED8BFD4E-C021-4AB4-BDE3-88D50562FE4B}" type="presOf" srcId="{51FB0A96-1C7B-4D55-92EB-AD84DE2E72CE}" destId="{B4DBAD29-2B4E-4B45-9020-6FF32EB63C82}" srcOrd="0" destOrd="0" presId="urn:microsoft.com/office/officeart/2008/layout/LinedList"/>
    <dgm:cxn modelId="{F0791354-FE16-4148-8B8A-A35610DC78A1}" type="presOf" srcId="{29F5DB95-CB83-4B55-83E4-96B180DFA572}" destId="{86350BEA-8E41-442A-AADF-7E14F3B1C0EF}" srcOrd="0" destOrd="0" presId="urn:microsoft.com/office/officeart/2008/layout/LinedList"/>
    <dgm:cxn modelId="{ED49AD44-4E93-497F-8ED8-2F482041D3DA}" type="presOf" srcId="{1FA1349A-2B6E-430E-8911-C81ED28A1EFC}" destId="{DD83B02E-9129-4195-A6A9-7BF22C1638CE}" srcOrd="0" destOrd="0" presId="urn:microsoft.com/office/officeart/2008/layout/LinedList"/>
    <dgm:cxn modelId="{55A528C6-6386-4F32-998A-E47603F9E023}" srcId="{5EC22FED-8666-40E0-8CF1-0CBE105CCBF0}" destId="{4D8A590B-6DFB-4177-892B-CC4C4B7717BD}" srcOrd="1" destOrd="0" parTransId="{7FE3B140-FDE1-4980-87E3-B37B156BAE07}" sibTransId="{562CD214-6062-49D0-815C-8D1C40E77F82}"/>
    <dgm:cxn modelId="{E85CEBB5-E957-40FE-9739-3E3C607870A6}" type="presOf" srcId="{F12731C8-756E-4630-9C08-D546F5F718DF}" destId="{90BC78AC-A1FC-445E-B4C1-8F82FED0A7CF}" srcOrd="0" destOrd="0" presId="urn:microsoft.com/office/officeart/2008/layout/LinedList"/>
    <dgm:cxn modelId="{0932C37F-8D9D-41A8-A38C-42546DED0169}" srcId="{5EC22FED-8666-40E0-8CF1-0CBE105CCBF0}" destId="{BCF0F864-D42A-4E22-B273-D26E96017F30}" srcOrd="3" destOrd="0" parTransId="{6D68E9F1-CEA3-4A62-827E-C2E7954A77B7}" sibTransId="{3B43ECAB-D62F-4382-ABF4-EBD67C085D71}"/>
    <dgm:cxn modelId="{EF463EF8-EE6A-45FF-955C-E6253059AC2A}" type="presOf" srcId="{4D8A590B-6DFB-4177-892B-CC4C4B7717BD}" destId="{9F55BB3F-6AD7-4513-82B2-13FA06991776}" srcOrd="0" destOrd="0" presId="urn:microsoft.com/office/officeart/2008/layout/LinedList"/>
    <dgm:cxn modelId="{2BB420A0-E993-4796-A29C-E989E2F64007}" type="presOf" srcId="{E7FDD63D-0DCD-4729-99A0-57FF82C5C8B9}" destId="{C4F14ED1-80C9-4C48-BA6B-736E7660637E}" srcOrd="0" destOrd="0" presId="urn:microsoft.com/office/officeart/2008/layout/LinedList"/>
    <dgm:cxn modelId="{FC0D793F-FE3A-4EB6-9824-D9B54CE19661}" srcId="{5EC22FED-8666-40E0-8CF1-0CBE105CCBF0}" destId="{1FA1349A-2B6E-430E-8911-C81ED28A1EFC}" srcOrd="4" destOrd="0" parTransId="{1E0CB197-DB9B-49C1-B19E-FAEE47BA8F73}" sibTransId="{202CB5E5-740F-4422-9CB2-948F88BC08AF}"/>
    <dgm:cxn modelId="{AA44AB51-91F9-4C4D-A28B-933DC4351690}" srcId="{5EC22FED-8666-40E0-8CF1-0CBE105CCBF0}" destId="{E7FDD63D-0DCD-4729-99A0-57FF82C5C8B9}" srcOrd="5" destOrd="0" parTransId="{F4964F03-51B1-4C10-9D5F-C0752067E084}" sibTransId="{A9428280-F088-4774-885B-7995C5B4B461}"/>
    <dgm:cxn modelId="{F1BA17A6-5DA3-4864-949B-04AF38447E67}" srcId="{5EC22FED-8666-40E0-8CF1-0CBE105CCBF0}" destId="{51FB0A96-1C7B-4D55-92EB-AD84DE2E72CE}" srcOrd="2" destOrd="0" parTransId="{AC901CD3-FD44-4519-937E-2419F704A487}" sibTransId="{BDDFACD6-CDFE-475C-B7EE-352A7175FC6E}"/>
    <dgm:cxn modelId="{F51DCF52-C827-4C7B-B727-306AAA152734}" srcId="{5EC22FED-8666-40E0-8CF1-0CBE105CCBF0}" destId="{29F5DB95-CB83-4B55-83E4-96B180DFA572}" srcOrd="0" destOrd="0" parTransId="{2E41379B-5476-4495-B36A-FCC206D9A892}" sibTransId="{E62E5CE2-566C-4D33-A973-E58910074A1B}"/>
    <dgm:cxn modelId="{9D3C79C5-623F-485E-8404-0DF0038B6D82}" type="presOf" srcId="{BCF0F864-D42A-4E22-B273-D26E96017F30}" destId="{A2BA97E6-96E5-490B-9F3B-C4618547B29F}" srcOrd="0" destOrd="0" presId="urn:microsoft.com/office/officeart/2008/layout/LinedList"/>
    <dgm:cxn modelId="{AB94BEC5-5B6F-4D01-A82A-9F4E987C9771}" type="presParOf" srcId="{21455C5D-82C4-4750-BF9A-4FDDD7027FD4}" destId="{93F5FCE1-F99A-4948-A368-74B0F7EA8BF1}" srcOrd="0" destOrd="0" presId="urn:microsoft.com/office/officeart/2008/layout/LinedList"/>
    <dgm:cxn modelId="{E76A5112-2EC9-48B6-A9C2-79123CCF4572}" type="presParOf" srcId="{21455C5D-82C4-4750-BF9A-4FDDD7027FD4}" destId="{9A317852-5343-4450-A2A9-B0190B1B7F06}" srcOrd="1" destOrd="0" presId="urn:microsoft.com/office/officeart/2008/layout/LinedList"/>
    <dgm:cxn modelId="{8D52066D-9E3D-4174-A0D1-E77AFF72F471}" type="presParOf" srcId="{9A317852-5343-4450-A2A9-B0190B1B7F06}" destId="{86350BEA-8E41-442A-AADF-7E14F3B1C0EF}" srcOrd="0" destOrd="0" presId="urn:microsoft.com/office/officeart/2008/layout/LinedList"/>
    <dgm:cxn modelId="{A8788F8D-091F-4E55-9039-8281078524AA}" type="presParOf" srcId="{9A317852-5343-4450-A2A9-B0190B1B7F06}" destId="{AA36DC23-4596-470C-9C25-21942459F1CA}" srcOrd="1" destOrd="0" presId="urn:microsoft.com/office/officeart/2008/layout/LinedList"/>
    <dgm:cxn modelId="{F6DE753C-7A5F-444C-9A36-7871EAA88920}" type="presParOf" srcId="{21455C5D-82C4-4750-BF9A-4FDDD7027FD4}" destId="{E26716AE-B4B8-4F44-BF4E-0A51D2677C9B}" srcOrd="2" destOrd="0" presId="urn:microsoft.com/office/officeart/2008/layout/LinedList"/>
    <dgm:cxn modelId="{BEBA8F61-5350-49B4-B8D1-9585010071AD}" type="presParOf" srcId="{21455C5D-82C4-4750-BF9A-4FDDD7027FD4}" destId="{4F650FF5-9B6F-46E2-8CE6-9DEBE85CEE29}" srcOrd="3" destOrd="0" presId="urn:microsoft.com/office/officeart/2008/layout/LinedList"/>
    <dgm:cxn modelId="{2777842F-68E2-4306-B565-66A74ED12F6A}" type="presParOf" srcId="{4F650FF5-9B6F-46E2-8CE6-9DEBE85CEE29}" destId="{9F55BB3F-6AD7-4513-82B2-13FA06991776}" srcOrd="0" destOrd="0" presId="urn:microsoft.com/office/officeart/2008/layout/LinedList"/>
    <dgm:cxn modelId="{E83619FB-05AF-46A1-AAB0-250161E206FB}" type="presParOf" srcId="{4F650FF5-9B6F-46E2-8CE6-9DEBE85CEE29}" destId="{DE0EC561-C5B0-495B-866D-6440C9C69A59}" srcOrd="1" destOrd="0" presId="urn:microsoft.com/office/officeart/2008/layout/LinedList"/>
    <dgm:cxn modelId="{71B88766-3156-4C49-8867-D26D050D5496}" type="presParOf" srcId="{21455C5D-82C4-4750-BF9A-4FDDD7027FD4}" destId="{831CF84C-A16B-463D-9427-F610B7FE5016}" srcOrd="4" destOrd="0" presId="urn:microsoft.com/office/officeart/2008/layout/LinedList"/>
    <dgm:cxn modelId="{9F5750C8-D5D4-40A7-8637-5ECFAFCB6F18}" type="presParOf" srcId="{21455C5D-82C4-4750-BF9A-4FDDD7027FD4}" destId="{E869570A-D108-412C-91C3-33C01EEB6285}" srcOrd="5" destOrd="0" presId="urn:microsoft.com/office/officeart/2008/layout/LinedList"/>
    <dgm:cxn modelId="{ACC14063-CB6E-40BD-B6EC-D1F11E73904C}" type="presParOf" srcId="{E869570A-D108-412C-91C3-33C01EEB6285}" destId="{B4DBAD29-2B4E-4B45-9020-6FF32EB63C82}" srcOrd="0" destOrd="0" presId="urn:microsoft.com/office/officeart/2008/layout/LinedList"/>
    <dgm:cxn modelId="{F03FDADE-A642-47FB-B68B-2A231CFCF751}" type="presParOf" srcId="{E869570A-D108-412C-91C3-33C01EEB6285}" destId="{8FFB94E6-9630-48AB-BFD7-FECBA5BDCA59}" srcOrd="1" destOrd="0" presId="urn:microsoft.com/office/officeart/2008/layout/LinedList"/>
    <dgm:cxn modelId="{8004098B-5F2F-4365-850A-722F9262EF43}" type="presParOf" srcId="{21455C5D-82C4-4750-BF9A-4FDDD7027FD4}" destId="{6749DE48-181B-47B5-856E-177154100459}" srcOrd="6" destOrd="0" presId="urn:microsoft.com/office/officeart/2008/layout/LinedList"/>
    <dgm:cxn modelId="{0F3C00D3-268C-47A6-9581-CD1315F1E0E2}" type="presParOf" srcId="{21455C5D-82C4-4750-BF9A-4FDDD7027FD4}" destId="{3CC54C04-6BB0-480B-9CDB-7F7FD07DE15C}" srcOrd="7" destOrd="0" presId="urn:microsoft.com/office/officeart/2008/layout/LinedList"/>
    <dgm:cxn modelId="{EA07C4E3-A102-4162-9DBF-3456C1BC6E55}" type="presParOf" srcId="{3CC54C04-6BB0-480B-9CDB-7F7FD07DE15C}" destId="{A2BA97E6-96E5-490B-9F3B-C4618547B29F}" srcOrd="0" destOrd="0" presId="urn:microsoft.com/office/officeart/2008/layout/LinedList"/>
    <dgm:cxn modelId="{F5A06ABA-7C79-4EBB-AD3B-A65DAF3E0433}" type="presParOf" srcId="{3CC54C04-6BB0-480B-9CDB-7F7FD07DE15C}" destId="{C4BB933D-0CF5-495C-AF32-45A3FCDCA014}" srcOrd="1" destOrd="0" presId="urn:microsoft.com/office/officeart/2008/layout/LinedList"/>
    <dgm:cxn modelId="{3F2AE307-D5C6-4A05-B22D-68E33BD32CC2}" type="presParOf" srcId="{21455C5D-82C4-4750-BF9A-4FDDD7027FD4}" destId="{971B17FE-B3BB-4600-95CC-890A30279BEC}" srcOrd="8" destOrd="0" presId="urn:microsoft.com/office/officeart/2008/layout/LinedList"/>
    <dgm:cxn modelId="{3791E7A0-B8F5-488B-8FF5-03F56DE02E88}" type="presParOf" srcId="{21455C5D-82C4-4750-BF9A-4FDDD7027FD4}" destId="{3E29596D-362E-46E5-9B0C-59631EB6C90F}" srcOrd="9" destOrd="0" presId="urn:microsoft.com/office/officeart/2008/layout/LinedList"/>
    <dgm:cxn modelId="{F244CF88-9B0F-4F5F-ADE4-330CBE76EFF6}" type="presParOf" srcId="{3E29596D-362E-46E5-9B0C-59631EB6C90F}" destId="{DD83B02E-9129-4195-A6A9-7BF22C1638CE}" srcOrd="0" destOrd="0" presId="urn:microsoft.com/office/officeart/2008/layout/LinedList"/>
    <dgm:cxn modelId="{645C1A17-9636-48D4-800C-FAC2818472D4}" type="presParOf" srcId="{3E29596D-362E-46E5-9B0C-59631EB6C90F}" destId="{57C835DF-F6CB-4C35-BE53-B1986268DB81}" srcOrd="1" destOrd="0" presId="urn:microsoft.com/office/officeart/2008/layout/LinedList"/>
    <dgm:cxn modelId="{00029BA0-27E8-418E-8599-6F722AF24269}" type="presParOf" srcId="{21455C5D-82C4-4750-BF9A-4FDDD7027FD4}" destId="{D6ED01D3-7282-4A10-8A5E-8FAFDFACA3AC}" srcOrd="10" destOrd="0" presId="urn:microsoft.com/office/officeart/2008/layout/LinedList"/>
    <dgm:cxn modelId="{222E10BB-CF35-443F-B30A-AE7833125E03}" type="presParOf" srcId="{21455C5D-82C4-4750-BF9A-4FDDD7027FD4}" destId="{834F3D6F-5B7E-4EE4-B548-AD916FC34219}" srcOrd="11" destOrd="0" presId="urn:microsoft.com/office/officeart/2008/layout/LinedList"/>
    <dgm:cxn modelId="{A31C9869-AB6C-49EA-BEEE-DF389C5DC2F9}" type="presParOf" srcId="{834F3D6F-5B7E-4EE4-B548-AD916FC34219}" destId="{C4F14ED1-80C9-4C48-BA6B-736E7660637E}" srcOrd="0" destOrd="0" presId="urn:microsoft.com/office/officeart/2008/layout/LinedList"/>
    <dgm:cxn modelId="{817E589E-63E9-418E-8E17-F905B9CD2433}" type="presParOf" srcId="{834F3D6F-5B7E-4EE4-B548-AD916FC34219}" destId="{986D6A7E-D645-4BF3-9717-0F04DE6C61B4}" srcOrd="1" destOrd="0" presId="urn:microsoft.com/office/officeart/2008/layout/LinedList"/>
    <dgm:cxn modelId="{2769331C-724B-48BC-8C6D-A60FDA3A89E1}" type="presParOf" srcId="{21455C5D-82C4-4750-BF9A-4FDDD7027FD4}" destId="{7F4A9B12-CBCA-4538-AD58-8AA794C91617}" srcOrd="12" destOrd="0" presId="urn:microsoft.com/office/officeart/2008/layout/LinedList"/>
    <dgm:cxn modelId="{7A9F6BF3-CE91-4F2C-8E77-15EA5794D74E}" type="presParOf" srcId="{21455C5D-82C4-4750-BF9A-4FDDD7027FD4}" destId="{565AAD18-B098-4A06-88C8-2D62A3A2C025}" srcOrd="13" destOrd="0" presId="urn:microsoft.com/office/officeart/2008/layout/LinedList"/>
    <dgm:cxn modelId="{1E21501C-FB4B-41D7-9156-01F548C458E4}" type="presParOf" srcId="{565AAD18-B098-4A06-88C8-2D62A3A2C025}" destId="{90BC78AC-A1FC-445E-B4C1-8F82FED0A7CF}" srcOrd="0" destOrd="0" presId="urn:microsoft.com/office/officeart/2008/layout/LinedList"/>
    <dgm:cxn modelId="{6AE6C29F-B235-4680-9290-2D8D81CB3EA1}" type="presParOf" srcId="{565AAD18-B098-4A06-88C8-2D62A3A2C025}" destId="{6230E111-7F55-40C5-AA0E-AE4685C9418B}" srcOrd="1" destOrd="0" presId="urn:microsoft.com/office/officeart/2008/layout/LinedList"/>
  </dgm:cxnLst>
  <dgm:bg>
    <a:solidFill>
      <a:schemeClr val="accent2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6559B-207D-4D84-8CAF-E9576B40C7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911A1-53DD-4F3F-918E-8187206A3C8C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About FPT Corp. and “One-FPT” Strategy 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CB64E5FA-C39A-4D4F-BF12-B906BCF6E7A9}" type="parTrans" cxnId="{287E446A-66D3-460C-9299-E529B301E60A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4CA2D28B-80D9-4900-94F2-41FE312A3D3D}" type="sibTrans" cxnId="{287E446A-66D3-460C-9299-E529B301E60A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4E1F6CC4-2863-41FF-8711-7CAEEEE1A0A3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Procurement processes in 11 subsidiaries are fragments</a:t>
          </a:r>
          <a:endParaRPr lang="en-US" dirty="0" smtClean="0">
            <a:solidFill>
              <a:schemeClr val="bg1">
                <a:lumMod val="50000"/>
              </a:schemeClr>
            </a:solidFill>
          </a:endParaRPr>
        </a:p>
      </dgm:t>
    </dgm:pt>
    <dgm:pt modelId="{A6C83485-3DCB-4683-B2D7-3ABECF9EAACC}" type="parTrans" cxnId="{5B5661D9-9E21-417F-8784-DC25E259971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3BB07803-C71B-4908-827F-1E6B66D155DC}" type="sibTrans" cxnId="{5B5661D9-9E21-417F-8784-DC25E259971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0088F2AF-4386-4B31-BF78-5B5FEF6A05CA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Unifying these processes can be a great deal</a:t>
          </a:r>
          <a:endParaRPr lang="en-US" dirty="0" smtClean="0">
            <a:solidFill>
              <a:schemeClr val="bg1">
                <a:lumMod val="50000"/>
              </a:schemeClr>
            </a:solidFill>
          </a:endParaRPr>
        </a:p>
      </dgm:t>
    </dgm:pt>
    <dgm:pt modelId="{B12C25AF-9168-4E38-990D-B8889AC40A6D}" type="parTrans" cxnId="{BFDE1F47-CFC4-4AA4-95F3-1C705C2B6376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6AB258A2-30E1-4602-AEF7-CA4D335668AC}" type="sibTrans" cxnId="{BFDE1F47-CFC4-4AA4-95F3-1C705C2B6376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F6521F0-EE15-4BCF-B684-74E8DAE072C5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The principle: leverage the </a:t>
          </a:r>
          <a:r>
            <a:rPr lang="de-DE" dirty="0" smtClean="0">
              <a:solidFill>
                <a:schemeClr val="bg1">
                  <a:lumMod val="50000"/>
                </a:schemeClr>
              </a:solidFill>
            </a:rPr>
            <a:t>purchasing power of a group of businesses to obtain discounts from vendors </a:t>
          </a:r>
          <a:endParaRPr lang="en-US" dirty="0" smtClean="0">
            <a:solidFill>
              <a:schemeClr val="bg1">
                <a:lumMod val="50000"/>
              </a:schemeClr>
            </a:solidFill>
          </a:endParaRPr>
        </a:p>
      </dgm:t>
    </dgm:pt>
    <dgm:pt modelId="{F64B9265-0F03-431D-932F-08485B6EF9FF}" type="parTrans" cxnId="{F13C128D-5138-4BF9-8CAE-9F4946948D3A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FA18A3A-BD59-4F17-A9C2-5561AFE27DF6}" type="sibTrans" cxnId="{F13C128D-5138-4BF9-8CAE-9F4946948D3A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96CDD5AA-34DF-4244-8615-D98A0DB89822}" type="pres">
      <dgm:prSet presAssocID="{6EA6559B-207D-4D84-8CAF-E9576B40C737}" presName="Name0" presStyleCnt="0">
        <dgm:presLayoutVars>
          <dgm:chMax val="7"/>
          <dgm:chPref val="7"/>
          <dgm:dir/>
        </dgm:presLayoutVars>
      </dgm:prSet>
      <dgm:spPr/>
    </dgm:pt>
    <dgm:pt modelId="{5E1AFC4B-A433-4ADB-A72A-81FB28877548}" type="pres">
      <dgm:prSet presAssocID="{6EA6559B-207D-4D84-8CAF-E9576B40C737}" presName="Name1" presStyleCnt="0"/>
      <dgm:spPr/>
    </dgm:pt>
    <dgm:pt modelId="{3273CC4D-C0F6-4B17-9437-3F9DB717C91C}" type="pres">
      <dgm:prSet presAssocID="{6EA6559B-207D-4D84-8CAF-E9576B40C737}" presName="cycle" presStyleCnt="0"/>
      <dgm:spPr/>
    </dgm:pt>
    <dgm:pt modelId="{98EECAC7-5A53-4D24-9496-3507D66AA7A3}" type="pres">
      <dgm:prSet presAssocID="{6EA6559B-207D-4D84-8CAF-E9576B40C737}" presName="srcNode" presStyleLbl="node1" presStyleIdx="0" presStyleCnt="4"/>
      <dgm:spPr/>
    </dgm:pt>
    <dgm:pt modelId="{F9A49CCE-12B6-49E3-BE06-EEFF0AB562C1}" type="pres">
      <dgm:prSet presAssocID="{6EA6559B-207D-4D84-8CAF-E9576B40C737}" presName="conn" presStyleLbl="parChTrans1D2" presStyleIdx="0" presStyleCnt="1"/>
      <dgm:spPr/>
    </dgm:pt>
    <dgm:pt modelId="{8B44E2A9-2B12-4CBF-8FBC-D479456F35DC}" type="pres">
      <dgm:prSet presAssocID="{6EA6559B-207D-4D84-8CAF-E9576B40C737}" presName="extraNode" presStyleLbl="node1" presStyleIdx="0" presStyleCnt="4"/>
      <dgm:spPr/>
    </dgm:pt>
    <dgm:pt modelId="{0A93454A-1076-4FD5-91B2-9F9FCB6E9335}" type="pres">
      <dgm:prSet presAssocID="{6EA6559B-207D-4D84-8CAF-E9576B40C737}" presName="dstNode" presStyleLbl="node1" presStyleIdx="0" presStyleCnt="4"/>
      <dgm:spPr/>
    </dgm:pt>
    <dgm:pt modelId="{D8044FC2-7FBC-448C-9E7F-F893341C81A6}" type="pres">
      <dgm:prSet presAssocID="{788911A1-53DD-4F3F-918E-8187206A3C8C}" presName="text_1" presStyleLbl="node1" presStyleIdx="0" presStyleCnt="4">
        <dgm:presLayoutVars>
          <dgm:bulletEnabled val="1"/>
        </dgm:presLayoutVars>
      </dgm:prSet>
      <dgm:spPr/>
    </dgm:pt>
    <dgm:pt modelId="{A9DFE307-6EA0-4B33-AC0C-E27EA271D919}" type="pres">
      <dgm:prSet presAssocID="{788911A1-53DD-4F3F-918E-8187206A3C8C}" presName="accent_1" presStyleCnt="0"/>
      <dgm:spPr/>
    </dgm:pt>
    <dgm:pt modelId="{7267A26D-3EEE-41AA-B596-8E8425BDFD5A}" type="pres">
      <dgm:prSet presAssocID="{788911A1-53DD-4F3F-918E-8187206A3C8C}" presName="accentRepeatNode" presStyleLbl="solidFgAcc1" presStyleIdx="0" presStyleCnt="4"/>
      <dgm:spPr/>
    </dgm:pt>
    <dgm:pt modelId="{8FC8384B-61DF-4CA0-A216-09279195845C}" type="pres">
      <dgm:prSet presAssocID="{4E1F6CC4-2863-41FF-8711-7CAEEEE1A0A3}" presName="text_2" presStyleLbl="node1" presStyleIdx="1" presStyleCnt="4">
        <dgm:presLayoutVars>
          <dgm:bulletEnabled val="1"/>
        </dgm:presLayoutVars>
      </dgm:prSet>
      <dgm:spPr/>
    </dgm:pt>
    <dgm:pt modelId="{5D8AC36F-089D-40C8-9785-B7198B468386}" type="pres">
      <dgm:prSet presAssocID="{4E1F6CC4-2863-41FF-8711-7CAEEEE1A0A3}" presName="accent_2" presStyleCnt="0"/>
      <dgm:spPr/>
    </dgm:pt>
    <dgm:pt modelId="{627E41FB-A8CB-4419-8CCB-7A401DD51ED9}" type="pres">
      <dgm:prSet presAssocID="{4E1F6CC4-2863-41FF-8711-7CAEEEE1A0A3}" presName="accentRepeatNode" presStyleLbl="solidFgAcc1" presStyleIdx="1" presStyleCnt="4"/>
      <dgm:spPr/>
    </dgm:pt>
    <dgm:pt modelId="{90083126-270B-4514-BCB6-E4713795FB18}" type="pres">
      <dgm:prSet presAssocID="{0088F2AF-4386-4B31-BF78-5B5FEF6A05CA}" presName="text_3" presStyleLbl="node1" presStyleIdx="2" presStyleCnt="4">
        <dgm:presLayoutVars>
          <dgm:bulletEnabled val="1"/>
        </dgm:presLayoutVars>
      </dgm:prSet>
      <dgm:spPr/>
    </dgm:pt>
    <dgm:pt modelId="{EC30E2BA-B29F-4782-B394-D4A0748A3991}" type="pres">
      <dgm:prSet presAssocID="{0088F2AF-4386-4B31-BF78-5B5FEF6A05CA}" presName="accent_3" presStyleCnt="0"/>
      <dgm:spPr/>
    </dgm:pt>
    <dgm:pt modelId="{21C5208C-C33D-42CB-9264-E2FD6614A92F}" type="pres">
      <dgm:prSet presAssocID="{0088F2AF-4386-4B31-BF78-5B5FEF6A05CA}" presName="accentRepeatNode" presStyleLbl="solidFgAcc1" presStyleIdx="2" presStyleCnt="4"/>
      <dgm:spPr/>
    </dgm:pt>
    <dgm:pt modelId="{240D3490-1351-4B4D-9F61-19AD982623F3}" type="pres">
      <dgm:prSet presAssocID="{AF6521F0-EE15-4BCF-B684-74E8DAE072C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F4D99-63D6-4B87-AC73-887673AEB317}" type="pres">
      <dgm:prSet presAssocID="{AF6521F0-EE15-4BCF-B684-74E8DAE072C5}" presName="accent_4" presStyleCnt="0"/>
      <dgm:spPr/>
    </dgm:pt>
    <dgm:pt modelId="{06B8D6B9-072C-4BEB-89B8-317838E03A39}" type="pres">
      <dgm:prSet presAssocID="{AF6521F0-EE15-4BCF-B684-74E8DAE072C5}" presName="accentRepeatNode" presStyleLbl="solidFgAcc1" presStyleIdx="3" presStyleCnt="4"/>
      <dgm:spPr/>
    </dgm:pt>
  </dgm:ptLst>
  <dgm:cxnLst>
    <dgm:cxn modelId="{AB001CD1-0239-48AF-A7A6-C91D23A077A5}" type="presOf" srcId="{4CA2D28B-80D9-4900-94F2-41FE312A3D3D}" destId="{F9A49CCE-12B6-49E3-BE06-EEFF0AB562C1}" srcOrd="0" destOrd="0" presId="urn:microsoft.com/office/officeart/2008/layout/VerticalCurvedList"/>
    <dgm:cxn modelId="{F13C128D-5138-4BF9-8CAE-9F4946948D3A}" srcId="{6EA6559B-207D-4D84-8CAF-E9576B40C737}" destId="{AF6521F0-EE15-4BCF-B684-74E8DAE072C5}" srcOrd="3" destOrd="0" parTransId="{F64B9265-0F03-431D-932F-08485B6EF9FF}" sibTransId="{5FA18A3A-BD59-4F17-A9C2-5561AFE27DF6}"/>
    <dgm:cxn modelId="{3739BDB2-FEF3-459D-A7D9-C4CAC9DA3EDE}" type="presOf" srcId="{AF6521F0-EE15-4BCF-B684-74E8DAE072C5}" destId="{240D3490-1351-4B4D-9F61-19AD982623F3}" srcOrd="0" destOrd="0" presId="urn:microsoft.com/office/officeart/2008/layout/VerticalCurvedList"/>
    <dgm:cxn modelId="{A6BDF925-5371-4C58-98F1-7B2CE53E2484}" type="presOf" srcId="{6EA6559B-207D-4D84-8CAF-E9576B40C737}" destId="{96CDD5AA-34DF-4244-8615-D98A0DB89822}" srcOrd="0" destOrd="0" presId="urn:microsoft.com/office/officeart/2008/layout/VerticalCurvedList"/>
    <dgm:cxn modelId="{BFDE1F47-CFC4-4AA4-95F3-1C705C2B6376}" srcId="{6EA6559B-207D-4D84-8CAF-E9576B40C737}" destId="{0088F2AF-4386-4B31-BF78-5B5FEF6A05CA}" srcOrd="2" destOrd="0" parTransId="{B12C25AF-9168-4E38-990D-B8889AC40A6D}" sibTransId="{6AB258A2-30E1-4602-AEF7-CA4D335668AC}"/>
    <dgm:cxn modelId="{287E446A-66D3-460C-9299-E529B301E60A}" srcId="{6EA6559B-207D-4D84-8CAF-E9576B40C737}" destId="{788911A1-53DD-4F3F-918E-8187206A3C8C}" srcOrd="0" destOrd="0" parTransId="{CB64E5FA-C39A-4D4F-BF12-B906BCF6E7A9}" sibTransId="{4CA2D28B-80D9-4900-94F2-41FE312A3D3D}"/>
    <dgm:cxn modelId="{EA179D4F-0C8B-4C4A-9781-3EE67D895A4B}" type="presOf" srcId="{788911A1-53DD-4F3F-918E-8187206A3C8C}" destId="{D8044FC2-7FBC-448C-9E7F-F893341C81A6}" srcOrd="0" destOrd="0" presId="urn:microsoft.com/office/officeart/2008/layout/VerticalCurvedList"/>
    <dgm:cxn modelId="{FC486F29-8CE8-4E00-9665-625A5513DADF}" type="presOf" srcId="{4E1F6CC4-2863-41FF-8711-7CAEEEE1A0A3}" destId="{8FC8384B-61DF-4CA0-A216-09279195845C}" srcOrd="0" destOrd="0" presId="urn:microsoft.com/office/officeart/2008/layout/VerticalCurvedList"/>
    <dgm:cxn modelId="{5B5661D9-9E21-417F-8784-DC25E2599714}" srcId="{6EA6559B-207D-4D84-8CAF-E9576B40C737}" destId="{4E1F6CC4-2863-41FF-8711-7CAEEEE1A0A3}" srcOrd="1" destOrd="0" parTransId="{A6C83485-3DCB-4683-B2D7-3ABECF9EAACC}" sibTransId="{3BB07803-C71B-4908-827F-1E6B66D155DC}"/>
    <dgm:cxn modelId="{C756773C-60CD-4A0E-B34A-1E65CB263F64}" type="presOf" srcId="{0088F2AF-4386-4B31-BF78-5B5FEF6A05CA}" destId="{90083126-270B-4514-BCB6-E4713795FB18}" srcOrd="0" destOrd="0" presId="urn:microsoft.com/office/officeart/2008/layout/VerticalCurvedList"/>
    <dgm:cxn modelId="{E285415E-5CC0-47A8-A947-99CB1BFB45AB}" type="presParOf" srcId="{96CDD5AA-34DF-4244-8615-D98A0DB89822}" destId="{5E1AFC4B-A433-4ADB-A72A-81FB28877548}" srcOrd="0" destOrd="0" presId="urn:microsoft.com/office/officeart/2008/layout/VerticalCurvedList"/>
    <dgm:cxn modelId="{A3E257D6-7C6D-46A0-9107-DB884ADA9113}" type="presParOf" srcId="{5E1AFC4B-A433-4ADB-A72A-81FB28877548}" destId="{3273CC4D-C0F6-4B17-9437-3F9DB717C91C}" srcOrd="0" destOrd="0" presId="urn:microsoft.com/office/officeart/2008/layout/VerticalCurvedList"/>
    <dgm:cxn modelId="{3038091A-95BE-4C83-AF8E-408C348CCDAF}" type="presParOf" srcId="{3273CC4D-C0F6-4B17-9437-3F9DB717C91C}" destId="{98EECAC7-5A53-4D24-9496-3507D66AA7A3}" srcOrd="0" destOrd="0" presId="urn:microsoft.com/office/officeart/2008/layout/VerticalCurvedList"/>
    <dgm:cxn modelId="{FD0E9C91-D6D3-4C21-B77D-EF6D2069487F}" type="presParOf" srcId="{3273CC4D-C0F6-4B17-9437-3F9DB717C91C}" destId="{F9A49CCE-12B6-49E3-BE06-EEFF0AB562C1}" srcOrd="1" destOrd="0" presId="urn:microsoft.com/office/officeart/2008/layout/VerticalCurvedList"/>
    <dgm:cxn modelId="{E761A279-BE9C-4CA4-80C3-16215FD28846}" type="presParOf" srcId="{3273CC4D-C0F6-4B17-9437-3F9DB717C91C}" destId="{8B44E2A9-2B12-4CBF-8FBC-D479456F35DC}" srcOrd="2" destOrd="0" presId="urn:microsoft.com/office/officeart/2008/layout/VerticalCurvedList"/>
    <dgm:cxn modelId="{1CBB44BC-836F-4259-B41D-AF6A540F9466}" type="presParOf" srcId="{3273CC4D-C0F6-4B17-9437-3F9DB717C91C}" destId="{0A93454A-1076-4FD5-91B2-9F9FCB6E9335}" srcOrd="3" destOrd="0" presId="urn:microsoft.com/office/officeart/2008/layout/VerticalCurvedList"/>
    <dgm:cxn modelId="{2E02485A-7E4B-4A79-ABA0-BCC287DF2B29}" type="presParOf" srcId="{5E1AFC4B-A433-4ADB-A72A-81FB28877548}" destId="{D8044FC2-7FBC-448C-9E7F-F893341C81A6}" srcOrd="1" destOrd="0" presId="urn:microsoft.com/office/officeart/2008/layout/VerticalCurvedList"/>
    <dgm:cxn modelId="{B6B90489-DF64-4357-86D4-0D781D9D1AF2}" type="presParOf" srcId="{5E1AFC4B-A433-4ADB-A72A-81FB28877548}" destId="{A9DFE307-6EA0-4B33-AC0C-E27EA271D919}" srcOrd="2" destOrd="0" presId="urn:microsoft.com/office/officeart/2008/layout/VerticalCurvedList"/>
    <dgm:cxn modelId="{D3318628-94CC-4075-918D-1DF59B1984B1}" type="presParOf" srcId="{A9DFE307-6EA0-4B33-AC0C-E27EA271D919}" destId="{7267A26D-3EEE-41AA-B596-8E8425BDFD5A}" srcOrd="0" destOrd="0" presId="urn:microsoft.com/office/officeart/2008/layout/VerticalCurvedList"/>
    <dgm:cxn modelId="{693BBE43-A914-4663-B828-4335140123B7}" type="presParOf" srcId="{5E1AFC4B-A433-4ADB-A72A-81FB28877548}" destId="{8FC8384B-61DF-4CA0-A216-09279195845C}" srcOrd="3" destOrd="0" presId="urn:microsoft.com/office/officeart/2008/layout/VerticalCurvedList"/>
    <dgm:cxn modelId="{BF9FBA06-7598-4AFF-9329-69127C961E6E}" type="presParOf" srcId="{5E1AFC4B-A433-4ADB-A72A-81FB28877548}" destId="{5D8AC36F-089D-40C8-9785-B7198B468386}" srcOrd="4" destOrd="0" presId="urn:microsoft.com/office/officeart/2008/layout/VerticalCurvedList"/>
    <dgm:cxn modelId="{9221ADAF-F0DD-4212-B906-DB6689F862CA}" type="presParOf" srcId="{5D8AC36F-089D-40C8-9785-B7198B468386}" destId="{627E41FB-A8CB-4419-8CCB-7A401DD51ED9}" srcOrd="0" destOrd="0" presId="urn:microsoft.com/office/officeart/2008/layout/VerticalCurvedList"/>
    <dgm:cxn modelId="{540D5178-AE9D-4260-976F-BC7000A576A5}" type="presParOf" srcId="{5E1AFC4B-A433-4ADB-A72A-81FB28877548}" destId="{90083126-270B-4514-BCB6-E4713795FB18}" srcOrd="5" destOrd="0" presId="urn:microsoft.com/office/officeart/2008/layout/VerticalCurvedList"/>
    <dgm:cxn modelId="{4A15F24C-28B7-4DCA-9DC9-E4C66EF279CF}" type="presParOf" srcId="{5E1AFC4B-A433-4ADB-A72A-81FB28877548}" destId="{EC30E2BA-B29F-4782-B394-D4A0748A3991}" srcOrd="6" destOrd="0" presId="urn:microsoft.com/office/officeart/2008/layout/VerticalCurvedList"/>
    <dgm:cxn modelId="{9BBF77F7-0195-444B-89AF-4544F90603D8}" type="presParOf" srcId="{EC30E2BA-B29F-4782-B394-D4A0748A3991}" destId="{21C5208C-C33D-42CB-9264-E2FD6614A92F}" srcOrd="0" destOrd="0" presId="urn:microsoft.com/office/officeart/2008/layout/VerticalCurvedList"/>
    <dgm:cxn modelId="{9263A767-F6B0-4703-B896-7B37094FDD58}" type="presParOf" srcId="{5E1AFC4B-A433-4ADB-A72A-81FB28877548}" destId="{240D3490-1351-4B4D-9F61-19AD982623F3}" srcOrd="7" destOrd="0" presId="urn:microsoft.com/office/officeart/2008/layout/VerticalCurvedList"/>
    <dgm:cxn modelId="{5EF92AE6-5B53-4580-904C-5B2D7BBFB87D}" type="presParOf" srcId="{5E1AFC4B-A433-4ADB-A72A-81FB28877548}" destId="{243F4D99-63D6-4B87-AC73-887673AEB317}" srcOrd="8" destOrd="0" presId="urn:microsoft.com/office/officeart/2008/layout/VerticalCurvedList"/>
    <dgm:cxn modelId="{082CC03C-7EF7-4ABD-BD41-396970604BE6}" type="presParOf" srcId="{243F4D99-63D6-4B87-AC73-887673AEB317}" destId="{06B8D6B9-072C-4BEB-89B8-317838E03A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F32F2A-B7DD-405D-A286-DAFAD908625D}" type="doc">
      <dgm:prSet loTypeId="urn:microsoft.com/office/officeart/2005/8/layout/hProcess11" loCatId="process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118988-08E0-48F0-B570-5B96D17E4570}">
      <dgm:prSet/>
      <dgm:spPr/>
      <dgm:t>
        <a:bodyPr/>
        <a:lstStyle/>
        <a:p>
          <a:pPr rtl="0"/>
          <a:r>
            <a:rPr lang="en-US" smtClean="0"/>
            <a:t>The project idea is highly appriciated by Mr. Truong Dinh Anh - CEO of FPT Corporation</a:t>
          </a:r>
          <a:endParaRPr lang="en-US"/>
        </a:p>
      </dgm:t>
    </dgm:pt>
    <dgm:pt modelId="{2A6FFAAF-D273-4435-826D-C3C2D47DDEAE}" type="parTrans" cxnId="{C66B3B98-EC24-4249-AEA7-3F5BF4666217}">
      <dgm:prSet/>
      <dgm:spPr/>
      <dgm:t>
        <a:bodyPr/>
        <a:lstStyle/>
        <a:p>
          <a:endParaRPr lang="en-US"/>
        </a:p>
      </dgm:t>
    </dgm:pt>
    <dgm:pt modelId="{3DB0174B-9536-4A5E-B4CE-7E2A059D5975}" type="sibTrans" cxnId="{C66B3B98-EC24-4249-AEA7-3F5BF4666217}">
      <dgm:prSet/>
      <dgm:spPr/>
      <dgm:t>
        <a:bodyPr/>
        <a:lstStyle/>
        <a:p>
          <a:endParaRPr lang="en-US"/>
        </a:p>
      </dgm:t>
    </dgm:pt>
    <dgm:pt modelId="{D240FE41-1EB9-4F0C-ACC0-61051F7E2FF0}">
      <dgm:prSet/>
      <dgm:spPr/>
      <dgm:t>
        <a:bodyPr/>
        <a:lstStyle/>
        <a:p>
          <a:pPr rtl="0"/>
          <a:r>
            <a:rPr lang="en-US" smtClean="0"/>
            <a:t>This idea can be applied in a larger scale, not only in FPT</a:t>
          </a:r>
          <a:endParaRPr lang="en-US"/>
        </a:p>
      </dgm:t>
    </dgm:pt>
    <dgm:pt modelId="{C06E8697-B780-48FF-BF1B-60BC37B84D12}" type="parTrans" cxnId="{698CD3B1-004A-40EC-B867-29A6233F834B}">
      <dgm:prSet/>
      <dgm:spPr/>
      <dgm:t>
        <a:bodyPr/>
        <a:lstStyle/>
        <a:p>
          <a:endParaRPr lang="en-US"/>
        </a:p>
      </dgm:t>
    </dgm:pt>
    <dgm:pt modelId="{DB59AAB8-175C-45BD-9B0F-954F8050970C}" type="sibTrans" cxnId="{698CD3B1-004A-40EC-B867-29A6233F834B}">
      <dgm:prSet/>
      <dgm:spPr/>
      <dgm:t>
        <a:bodyPr/>
        <a:lstStyle/>
        <a:p>
          <a:endParaRPr lang="en-US"/>
        </a:p>
      </dgm:t>
    </dgm:pt>
    <dgm:pt modelId="{3382773E-A415-45B3-8058-58EBF9BD240A}">
      <dgm:prSet/>
      <dgm:spPr/>
      <dgm:t>
        <a:bodyPr/>
        <a:lstStyle/>
        <a:p>
          <a:pPr rtl="0"/>
          <a:r>
            <a:rPr lang="en-US" smtClean="0"/>
            <a:t>Establish Group Purchasing-Alliance at Vietnam. </a:t>
          </a:r>
          <a:endParaRPr lang="en-US"/>
        </a:p>
      </dgm:t>
    </dgm:pt>
    <dgm:pt modelId="{3B5C91A3-8C23-4882-9E74-BC457442A3CC}" type="parTrans" cxnId="{07AFB60B-11B0-45F8-A618-04DEA309F51F}">
      <dgm:prSet/>
      <dgm:spPr/>
      <dgm:t>
        <a:bodyPr/>
        <a:lstStyle/>
        <a:p>
          <a:endParaRPr lang="en-US"/>
        </a:p>
      </dgm:t>
    </dgm:pt>
    <dgm:pt modelId="{3D3DE6BE-AAE1-40B8-AE3A-408783396744}" type="sibTrans" cxnId="{07AFB60B-11B0-45F8-A618-04DEA309F51F}">
      <dgm:prSet/>
      <dgm:spPr/>
      <dgm:t>
        <a:bodyPr/>
        <a:lstStyle/>
        <a:p>
          <a:endParaRPr lang="en-US"/>
        </a:p>
      </dgm:t>
    </dgm:pt>
    <dgm:pt modelId="{3EED37AA-96E4-4BAA-B467-F29177B507E8}">
      <dgm:prSet/>
      <dgm:spPr/>
      <dgm:t>
        <a:bodyPr/>
        <a:lstStyle/>
        <a:p>
          <a:pPr rtl="0"/>
          <a:r>
            <a:rPr lang="en-US" smtClean="0"/>
            <a:t>To be a pioneer of B2B e-commerce in Vietnam</a:t>
          </a:r>
          <a:endParaRPr lang="en-US"/>
        </a:p>
      </dgm:t>
    </dgm:pt>
    <dgm:pt modelId="{DDC45837-2C14-41C1-976B-E5E5DEA61EC6}" type="parTrans" cxnId="{A40E1980-DF5B-47A9-BB05-65CFE66B62A9}">
      <dgm:prSet/>
      <dgm:spPr/>
      <dgm:t>
        <a:bodyPr/>
        <a:lstStyle/>
        <a:p>
          <a:endParaRPr lang="en-US"/>
        </a:p>
      </dgm:t>
    </dgm:pt>
    <dgm:pt modelId="{F28803BD-E7EF-440B-A86E-A55008328E0A}" type="sibTrans" cxnId="{A40E1980-DF5B-47A9-BB05-65CFE66B62A9}">
      <dgm:prSet/>
      <dgm:spPr/>
      <dgm:t>
        <a:bodyPr/>
        <a:lstStyle/>
        <a:p>
          <a:endParaRPr lang="en-US"/>
        </a:p>
      </dgm:t>
    </dgm:pt>
    <dgm:pt modelId="{FB71F586-FF2B-4444-9BC1-034DFA772CC3}" type="pres">
      <dgm:prSet presAssocID="{4EF32F2A-B7DD-405D-A286-DAFAD908625D}" presName="Name0" presStyleCnt="0">
        <dgm:presLayoutVars>
          <dgm:dir/>
          <dgm:resizeHandles val="exact"/>
        </dgm:presLayoutVars>
      </dgm:prSet>
      <dgm:spPr/>
    </dgm:pt>
    <dgm:pt modelId="{295C6CFA-1231-447C-A5BD-439DE6458577}" type="pres">
      <dgm:prSet presAssocID="{4EF32F2A-B7DD-405D-A286-DAFAD908625D}" presName="arrow" presStyleLbl="bgShp" presStyleIdx="0" presStyleCnt="1"/>
      <dgm:spPr/>
    </dgm:pt>
    <dgm:pt modelId="{67639B09-05F0-4BCD-9FF1-555B8AF43FCA}" type="pres">
      <dgm:prSet presAssocID="{4EF32F2A-B7DD-405D-A286-DAFAD908625D}" presName="points" presStyleCnt="0"/>
      <dgm:spPr/>
    </dgm:pt>
    <dgm:pt modelId="{CD134CBC-F266-4177-8106-2CE920D08C30}" type="pres">
      <dgm:prSet presAssocID="{E1118988-08E0-48F0-B570-5B96D17E4570}" presName="compositeA" presStyleCnt="0"/>
      <dgm:spPr/>
    </dgm:pt>
    <dgm:pt modelId="{3524B3E4-9FFE-4F4A-9BF1-2FEC080BB285}" type="pres">
      <dgm:prSet presAssocID="{E1118988-08E0-48F0-B570-5B96D17E4570}" presName="textA" presStyleLbl="revTx" presStyleIdx="0" presStyleCnt="4">
        <dgm:presLayoutVars>
          <dgm:bulletEnabled val="1"/>
        </dgm:presLayoutVars>
      </dgm:prSet>
      <dgm:spPr/>
    </dgm:pt>
    <dgm:pt modelId="{37D01976-CBDA-4FD5-BE2A-766D4568835B}" type="pres">
      <dgm:prSet presAssocID="{E1118988-08E0-48F0-B570-5B96D17E4570}" presName="circleA" presStyleLbl="node1" presStyleIdx="0" presStyleCnt="4"/>
      <dgm:spPr/>
    </dgm:pt>
    <dgm:pt modelId="{9D1C3469-A423-4A03-81E8-55458AE85D9C}" type="pres">
      <dgm:prSet presAssocID="{E1118988-08E0-48F0-B570-5B96D17E4570}" presName="spaceA" presStyleCnt="0"/>
      <dgm:spPr/>
    </dgm:pt>
    <dgm:pt modelId="{8CEDD591-49FC-4921-9B8C-F4CE6C9BF137}" type="pres">
      <dgm:prSet presAssocID="{3DB0174B-9536-4A5E-B4CE-7E2A059D5975}" presName="space" presStyleCnt="0"/>
      <dgm:spPr/>
    </dgm:pt>
    <dgm:pt modelId="{28449AD9-B8BC-4C05-8002-802BA2BEB09E}" type="pres">
      <dgm:prSet presAssocID="{D240FE41-1EB9-4F0C-ACC0-61051F7E2FF0}" presName="compositeB" presStyleCnt="0"/>
      <dgm:spPr/>
    </dgm:pt>
    <dgm:pt modelId="{A8F8E740-86C2-49B6-BBEC-96692D8A2B96}" type="pres">
      <dgm:prSet presAssocID="{D240FE41-1EB9-4F0C-ACC0-61051F7E2FF0}" presName="textB" presStyleLbl="revTx" presStyleIdx="1" presStyleCnt="4">
        <dgm:presLayoutVars>
          <dgm:bulletEnabled val="1"/>
        </dgm:presLayoutVars>
      </dgm:prSet>
      <dgm:spPr/>
    </dgm:pt>
    <dgm:pt modelId="{96E06470-0601-4F9F-9122-37AB4CB7FBA0}" type="pres">
      <dgm:prSet presAssocID="{D240FE41-1EB9-4F0C-ACC0-61051F7E2FF0}" presName="circleB" presStyleLbl="node1" presStyleIdx="1" presStyleCnt="4"/>
      <dgm:spPr/>
    </dgm:pt>
    <dgm:pt modelId="{5BAC4640-7CE8-4490-9DDA-E929D04DDCEE}" type="pres">
      <dgm:prSet presAssocID="{D240FE41-1EB9-4F0C-ACC0-61051F7E2FF0}" presName="spaceB" presStyleCnt="0"/>
      <dgm:spPr/>
    </dgm:pt>
    <dgm:pt modelId="{90BDB1AA-20C7-4357-A96B-14E599EEB258}" type="pres">
      <dgm:prSet presAssocID="{DB59AAB8-175C-45BD-9B0F-954F8050970C}" presName="space" presStyleCnt="0"/>
      <dgm:spPr/>
    </dgm:pt>
    <dgm:pt modelId="{2F7BFAA5-9349-4C39-90AB-3BF52E8B85B8}" type="pres">
      <dgm:prSet presAssocID="{3382773E-A415-45B3-8058-58EBF9BD240A}" presName="compositeA" presStyleCnt="0"/>
      <dgm:spPr/>
    </dgm:pt>
    <dgm:pt modelId="{6466BB9D-F7B9-444D-9E1C-BD05EDD06E0D}" type="pres">
      <dgm:prSet presAssocID="{3382773E-A415-45B3-8058-58EBF9BD240A}" presName="textA" presStyleLbl="revTx" presStyleIdx="2" presStyleCnt="4">
        <dgm:presLayoutVars>
          <dgm:bulletEnabled val="1"/>
        </dgm:presLayoutVars>
      </dgm:prSet>
      <dgm:spPr/>
    </dgm:pt>
    <dgm:pt modelId="{5A45410D-B034-4542-8C2F-C7B4ED8C120C}" type="pres">
      <dgm:prSet presAssocID="{3382773E-A415-45B3-8058-58EBF9BD240A}" presName="circleA" presStyleLbl="node1" presStyleIdx="2" presStyleCnt="4"/>
      <dgm:spPr/>
    </dgm:pt>
    <dgm:pt modelId="{FF321B4C-64D9-4F42-985C-E0ABDC9CE850}" type="pres">
      <dgm:prSet presAssocID="{3382773E-A415-45B3-8058-58EBF9BD240A}" presName="spaceA" presStyleCnt="0"/>
      <dgm:spPr/>
    </dgm:pt>
    <dgm:pt modelId="{4AAE751A-385E-4419-954A-839B36BFC034}" type="pres">
      <dgm:prSet presAssocID="{3D3DE6BE-AAE1-40B8-AE3A-408783396744}" presName="space" presStyleCnt="0"/>
      <dgm:spPr/>
    </dgm:pt>
    <dgm:pt modelId="{0FB2FE4E-52B6-4A97-88A8-35BE789137E4}" type="pres">
      <dgm:prSet presAssocID="{3EED37AA-96E4-4BAA-B467-F29177B507E8}" presName="compositeB" presStyleCnt="0"/>
      <dgm:spPr/>
    </dgm:pt>
    <dgm:pt modelId="{9E213232-FECA-4C94-A0DA-8777490BC330}" type="pres">
      <dgm:prSet presAssocID="{3EED37AA-96E4-4BAA-B467-F29177B507E8}" presName="textB" presStyleLbl="revTx" presStyleIdx="3" presStyleCnt="4">
        <dgm:presLayoutVars>
          <dgm:bulletEnabled val="1"/>
        </dgm:presLayoutVars>
      </dgm:prSet>
      <dgm:spPr/>
    </dgm:pt>
    <dgm:pt modelId="{9BB72F07-9628-4B20-9B25-3101689F388C}" type="pres">
      <dgm:prSet presAssocID="{3EED37AA-96E4-4BAA-B467-F29177B507E8}" presName="circleB" presStyleLbl="node1" presStyleIdx="3" presStyleCnt="4"/>
      <dgm:spPr/>
    </dgm:pt>
    <dgm:pt modelId="{0D8D876F-5B01-4A91-B30F-D6DAB4AD8070}" type="pres">
      <dgm:prSet presAssocID="{3EED37AA-96E4-4BAA-B467-F29177B507E8}" presName="spaceB" presStyleCnt="0"/>
      <dgm:spPr/>
    </dgm:pt>
  </dgm:ptLst>
  <dgm:cxnLst>
    <dgm:cxn modelId="{B9BCEA0B-1B22-4A2F-94EA-C90B542E6322}" type="presOf" srcId="{E1118988-08E0-48F0-B570-5B96D17E4570}" destId="{3524B3E4-9FFE-4F4A-9BF1-2FEC080BB285}" srcOrd="0" destOrd="0" presId="urn:microsoft.com/office/officeart/2005/8/layout/hProcess11"/>
    <dgm:cxn modelId="{A40E1980-DF5B-47A9-BB05-65CFE66B62A9}" srcId="{4EF32F2A-B7DD-405D-A286-DAFAD908625D}" destId="{3EED37AA-96E4-4BAA-B467-F29177B507E8}" srcOrd="3" destOrd="0" parTransId="{DDC45837-2C14-41C1-976B-E5E5DEA61EC6}" sibTransId="{F28803BD-E7EF-440B-A86E-A55008328E0A}"/>
    <dgm:cxn modelId="{07AFB60B-11B0-45F8-A618-04DEA309F51F}" srcId="{4EF32F2A-B7DD-405D-A286-DAFAD908625D}" destId="{3382773E-A415-45B3-8058-58EBF9BD240A}" srcOrd="2" destOrd="0" parTransId="{3B5C91A3-8C23-4882-9E74-BC457442A3CC}" sibTransId="{3D3DE6BE-AAE1-40B8-AE3A-408783396744}"/>
    <dgm:cxn modelId="{698CD3B1-004A-40EC-B867-29A6233F834B}" srcId="{4EF32F2A-B7DD-405D-A286-DAFAD908625D}" destId="{D240FE41-1EB9-4F0C-ACC0-61051F7E2FF0}" srcOrd="1" destOrd="0" parTransId="{C06E8697-B780-48FF-BF1B-60BC37B84D12}" sibTransId="{DB59AAB8-175C-45BD-9B0F-954F8050970C}"/>
    <dgm:cxn modelId="{8DCB7D2A-BCAD-4D3C-A2C6-9D9B784639BF}" type="presOf" srcId="{D240FE41-1EB9-4F0C-ACC0-61051F7E2FF0}" destId="{A8F8E740-86C2-49B6-BBEC-96692D8A2B96}" srcOrd="0" destOrd="0" presId="urn:microsoft.com/office/officeart/2005/8/layout/hProcess11"/>
    <dgm:cxn modelId="{4780180B-3625-475B-B16B-29BB24EE1918}" type="presOf" srcId="{4EF32F2A-B7DD-405D-A286-DAFAD908625D}" destId="{FB71F586-FF2B-4444-9BC1-034DFA772CC3}" srcOrd="0" destOrd="0" presId="urn:microsoft.com/office/officeart/2005/8/layout/hProcess11"/>
    <dgm:cxn modelId="{C66B3B98-EC24-4249-AEA7-3F5BF4666217}" srcId="{4EF32F2A-B7DD-405D-A286-DAFAD908625D}" destId="{E1118988-08E0-48F0-B570-5B96D17E4570}" srcOrd="0" destOrd="0" parTransId="{2A6FFAAF-D273-4435-826D-C3C2D47DDEAE}" sibTransId="{3DB0174B-9536-4A5E-B4CE-7E2A059D5975}"/>
    <dgm:cxn modelId="{669219EC-1FA7-4B03-A138-95F43A10486C}" type="presOf" srcId="{3382773E-A415-45B3-8058-58EBF9BD240A}" destId="{6466BB9D-F7B9-444D-9E1C-BD05EDD06E0D}" srcOrd="0" destOrd="0" presId="urn:microsoft.com/office/officeart/2005/8/layout/hProcess11"/>
    <dgm:cxn modelId="{2D69D2BA-6564-41C6-85FA-514D8A603DB2}" type="presOf" srcId="{3EED37AA-96E4-4BAA-B467-F29177B507E8}" destId="{9E213232-FECA-4C94-A0DA-8777490BC330}" srcOrd="0" destOrd="0" presId="urn:microsoft.com/office/officeart/2005/8/layout/hProcess11"/>
    <dgm:cxn modelId="{1ABE6B08-B86C-4976-94E2-DD9793C80DE7}" type="presParOf" srcId="{FB71F586-FF2B-4444-9BC1-034DFA772CC3}" destId="{295C6CFA-1231-447C-A5BD-439DE6458577}" srcOrd="0" destOrd="0" presId="urn:microsoft.com/office/officeart/2005/8/layout/hProcess11"/>
    <dgm:cxn modelId="{BC28DF14-E9AF-4552-8F8D-48CA7727F32B}" type="presParOf" srcId="{FB71F586-FF2B-4444-9BC1-034DFA772CC3}" destId="{67639B09-05F0-4BCD-9FF1-555B8AF43FCA}" srcOrd="1" destOrd="0" presId="urn:microsoft.com/office/officeart/2005/8/layout/hProcess11"/>
    <dgm:cxn modelId="{A85B6807-248B-4EF5-A3AA-05CEEE500ABF}" type="presParOf" srcId="{67639B09-05F0-4BCD-9FF1-555B8AF43FCA}" destId="{CD134CBC-F266-4177-8106-2CE920D08C30}" srcOrd="0" destOrd="0" presId="urn:microsoft.com/office/officeart/2005/8/layout/hProcess11"/>
    <dgm:cxn modelId="{321A9D1F-E593-4F16-AF18-4C815B00CE4D}" type="presParOf" srcId="{CD134CBC-F266-4177-8106-2CE920D08C30}" destId="{3524B3E4-9FFE-4F4A-9BF1-2FEC080BB285}" srcOrd="0" destOrd="0" presId="urn:microsoft.com/office/officeart/2005/8/layout/hProcess11"/>
    <dgm:cxn modelId="{BB7520E9-E301-44F5-B786-E2EB1B5E0A1F}" type="presParOf" srcId="{CD134CBC-F266-4177-8106-2CE920D08C30}" destId="{37D01976-CBDA-4FD5-BE2A-766D4568835B}" srcOrd="1" destOrd="0" presId="urn:microsoft.com/office/officeart/2005/8/layout/hProcess11"/>
    <dgm:cxn modelId="{E0C4ABEF-43B2-468B-833C-F2DF78EDE821}" type="presParOf" srcId="{CD134CBC-F266-4177-8106-2CE920D08C30}" destId="{9D1C3469-A423-4A03-81E8-55458AE85D9C}" srcOrd="2" destOrd="0" presId="urn:microsoft.com/office/officeart/2005/8/layout/hProcess11"/>
    <dgm:cxn modelId="{83431D37-5EE2-44E3-AF4C-453F774BD978}" type="presParOf" srcId="{67639B09-05F0-4BCD-9FF1-555B8AF43FCA}" destId="{8CEDD591-49FC-4921-9B8C-F4CE6C9BF137}" srcOrd="1" destOrd="0" presId="urn:microsoft.com/office/officeart/2005/8/layout/hProcess11"/>
    <dgm:cxn modelId="{1A1765BB-03EB-464E-915E-1E7BFE4B52C2}" type="presParOf" srcId="{67639B09-05F0-4BCD-9FF1-555B8AF43FCA}" destId="{28449AD9-B8BC-4C05-8002-802BA2BEB09E}" srcOrd="2" destOrd="0" presId="urn:microsoft.com/office/officeart/2005/8/layout/hProcess11"/>
    <dgm:cxn modelId="{187142CE-AB2E-4822-BCE5-1DCCF41A2FD6}" type="presParOf" srcId="{28449AD9-B8BC-4C05-8002-802BA2BEB09E}" destId="{A8F8E740-86C2-49B6-BBEC-96692D8A2B96}" srcOrd="0" destOrd="0" presId="urn:microsoft.com/office/officeart/2005/8/layout/hProcess11"/>
    <dgm:cxn modelId="{EA4F0A93-D201-469E-A30A-03C5EE44950B}" type="presParOf" srcId="{28449AD9-B8BC-4C05-8002-802BA2BEB09E}" destId="{96E06470-0601-4F9F-9122-37AB4CB7FBA0}" srcOrd="1" destOrd="0" presId="urn:microsoft.com/office/officeart/2005/8/layout/hProcess11"/>
    <dgm:cxn modelId="{3872D62B-11AF-473F-BB59-F72841102436}" type="presParOf" srcId="{28449AD9-B8BC-4C05-8002-802BA2BEB09E}" destId="{5BAC4640-7CE8-4490-9DDA-E929D04DDCEE}" srcOrd="2" destOrd="0" presId="urn:microsoft.com/office/officeart/2005/8/layout/hProcess11"/>
    <dgm:cxn modelId="{090D6132-5005-4D75-BBC0-6018DE3E3729}" type="presParOf" srcId="{67639B09-05F0-4BCD-9FF1-555B8AF43FCA}" destId="{90BDB1AA-20C7-4357-A96B-14E599EEB258}" srcOrd="3" destOrd="0" presId="urn:microsoft.com/office/officeart/2005/8/layout/hProcess11"/>
    <dgm:cxn modelId="{34CAE4B8-B988-491E-855A-12C8AA75F432}" type="presParOf" srcId="{67639B09-05F0-4BCD-9FF1-555B8AF43FCA}" destId="{2F7BFAA5-9349-4C39-90AB-3BF52E8B85B8}" srcOrd="4" destOrd="0" presId="urn:microsoft.com/office/officeart/2005/8/layout/hProcess11"/>
    <dgm:cxn modelId="{61DA618E-1D74-4DEC-B3BB-FF705AE3353E}" type="presParOf" srcId="{2F7BFAA5-9349-4C39-90AB-3BF52E8B85B8}" destId="{6466BB9D-F7B9-444D-9E1C-BD05EDD06E0D}" srcOrd="0" destOrd="0" presId="urn:microsoft.com/office/officeart/2005/8/layout/hProcess11"/>
    <dgm:cxn modelId="{0FB09D27-F72E-4EAF-9B94-EE0FD2EF902C}" type="presParOf" srcId="{2F7BFAA5-9349-4C39-90AB-3BF52E8B85B8}" destId="{5A45410D-B034-4542-8C2F-C7B4ED8C120C}" srcOrd="1" destOrd="0" presId="urn:microsoft.com/office/officeart/2005/8/layout/hProcess11"/>
    <dgm:cxn modelId="{7775BD77-B3DC-41FA-9FA0-497E16721D48}" type="presParOf" srcId="{2F7BFAA5-9349-4C39-90AB-3BF52E8B85B8}" destId="{FF321B4C-64D9-4F42-985C-E0ABDC9CE850}" srcOrd="2" destOrd="0" presId="urn:microsoft.com/office/officeart/2005/8/layout/hProcess11"/>
    <dgm:cxn modelId="{C0DC838B-B517-4B9B-8611-81CF1964C50C}" type="presParOf" srcId="{67639B09-05F0-4BCD-9FF1-555B8AF43FCA}" destId="{4AAE751A-385E-4419-954A-839B36BFC034}" srcOrd="5" destOrd="0" presId="urn:microsoft.com/office/officeart/2005/8/layout/hProcess11"/>
    <dgm:cxn modelId="{04644ABD-012A-4C60-A914-9932D2C9B088}" type="presParOf" srcId="{67639B09-05F0-4BCD-9FF1-555B8AF43FCA}" destId="{0FB2FE4E-52B6-4A97-88A8-35BE789137E4}" srcOrd="6" destOrd="0" presId="urn:microsoft.com/office/officeart/2005/8/layout/hProcess11"/>
    <dgm:cxn modelId="{AA1263E2-0D97-46F7-83E5-031680A492AE}" type="presParOf" srcId="{0FB2FE4E-52B6-4A97-88A8-35BE789137E4}" destId="{9E213232-FECA-4C94-A0DA-8777490BC330}" srcOrd="0" destOrd="0" presId="urn:microsoft.com/office/officeart/2005/8/layout/hProcess11"/>
    <dgm:cxn modelId="{A69E7A8F-C9E7-4BB3-B7ED-66E2BDCFA306}" type="presParOf" srcId="{0FB2FE4E-52B6-4A97-88A8-35BE789137E4}" destId="{9BB72F07-9628-4B20-9B25-3101689F388C}" srcOrd="1" destOrd="0" presId="urn:microsoft.com/office/officeart/2005/8/layout/hProcess11"/>
    <dgm:cxn modelId="{E3FD26DE-9FCE-4421-A601-A6981E7DA705}" type="presParOf" srcId="{0FB2FE4E-52B6-4A97-88A8-35BE789137E4}" destId="{0D8D876F-5B01-4A91-B30F-D6DAB4AD807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F8B165-13EB-494F-A523-F0E4E53337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82045D-765D-4E1B-A2AA-953C1941D8F9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Group purchasing organization (or GPO) in US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0A76FCE-6E83-4A26-8124-B584F0DAD988}" type="parTrans" cxnId="{C7EEE420-B13B-471F-95E9-070A2F10839C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763730AC-740C-4B81-B884-4A3791E0E186}" type="sibTrans" cxnId="{C7EEE420-B13B-471F-95E9-070A2F10839C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3F830546-0F7F-4563-84B9-396F8038743C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Used in many industries to purchase raw materials and supplies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6BB7FC9A-2BBF-4495-99BB-7633DB677570}" type="parTrans" cxnId="{94F966B7-6037-45A0-86AB-075B70E16B8A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0323A00D-7F5B-4B7A-A76E-06B380F78946}" type="sibTrans" cxnId="{94F966B7-6037-45A0-86AB-075B70E16B8A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7A5C54E4-7174-485E-A495-A249D92BB81F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Common practice in the grocery industry, health care, electronics, industrial manufacturing and agricultural industries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1EEBE843-25A5-402F-8ACD-04B0F03FC7DF}" type="parTrans" cxnId="{1F8A3E5D-B079-49EA-B320-41FC150DAE3B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4CEB0D79-102B-4022-9187-57F9E1CCC14E}" type="sibTrans" cxnId="{1F8A3E5D-B079-49EA-B320-41FC150DAE3B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45E24FDE-D007-459D-8347-AD55C25C3D65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In 2010, Non-Profit Purchasing Group is introduced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9DDA45A-EBFF-4FBA-BB8D-8A16FA863044}" type="parTrans" cxnId="{45DBDDE5-B139-492D-8599-E3BC858356AE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B5A5432A-AFE2-4F18-B425-53CD106A4B5D}" type="sibTrans" cxnId="{45DBDDE5-B139-492D-8599-E3BC858356AE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1A597120-DFD2-4456-9460-BC695C641D7B}">
      <dgm:prSet/>
      <dgm:spPr/>
      <dgm:t>
        <a:bodyPr/>
        <a:lstStyle/>
        <a:p>
          <a:pPr rtl="0"/>
          <a:r>
            <a:rPr lang="en-US" smtClean="0">
              <a:solidFill>
                <a:schemeClr val="bg1">
                  <a:lumMod val="50000"/>
                </a:schemeClr>
              </a:solidFill>
            </a:rPr>
            <a:t>The annual saving for a company which has membership in NPGP may up to 25%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DCCD13FB-D1FE-4020-B689-A059DE482090}" type="parTrans" cxnId="{31A6D400-D022-4A80-8DC9-55DBBB162CB3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B103AD1D-8A3E-4C62-966B-3BC1361F6F39}" type="sibTrans" cxnId="{31A6D400-D022-4A80-8DC9-55DBBB162CB3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811953BB-EA3A-42AC-B179-4E2B0A2F0E4C}" type="pres">
      <dgm:prSet presAssocID="{CFF8B165-13EB-494F-A523-F0E4E533376C}" presName="linear" presStyleCnt="0">
        <dgm:presLayoutVars>
          <dgm:animLvl val="lvl"/>
          <dgm:resizeHandles val="exact"/>
        </dgm:presLayoutVars>
      </dgm:prSet>
      <dgm:spPr/>
    </dgm:pt>
    <dgm:pt modelId="{DC1F61E9-82B4-4B02-B89A-3D0C2F0F2AC8}" type="pres">
      <dgm:prSet presAssocID="{D382045D-765D-4E1B-A2AA-953C1941D8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E625EB8-1410-4E9F-A59F-C089090A2A6D}" type="pres">
      <dgm:prSet presAssocID="{763730AC-740C-4B81-B884-4A3791E0E186}" presName="spacer" presStyleCnt="0"/>
      <dgm:spPr/>
    </dgm:pt>
    <dgm:pt modelId="{494D4EAF-65BA-4AB9-A6EF-3F049BFEE8E0}" type="pres">
      <dgm:prSet presAssocID="{3F830546-0F7F-4563-84B9-396F803874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946BF1-730E-448A-B730-804602FEE911}" type="pres">
      <dgm:prSet presAssocID="{0323A00D-7F5B-4B7A-A76E-06B380F78946}" presName="spacer" presStyleCnt="0"/>
      <dgm:spPr/>
    </dgm:pt>
    <dgm:pt modelId="{18CED7E8-FD7C-4058-9E5B-7170E8E49325}" type="pres">
      <dgm:prSet presAssocID="{7A5C54E4-7174-485E-A495-A249D92BB81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555BBC0-77AC-46FE-AED5-8F509C6B9A34}" type="pres">
      <dgm:prSet presAssocID="{4CEB0D79-102B-4022-9187-57F9E1CCC14E}" presName="spacer" presStyleCnt="0"/>
      <dgm:spPr/>
    </dgm:pt>
    <dgm:pt modelId="{DE6B7F7A-71C2-4DCE-8853-A71A2E23D247}" type="pres">
      <dgm:prSet presAssocID="{45E24FDE-D007-459D-8347-AD55C25C3D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C9345F-AD91-451B-8C22-21A570602152}" type="pres">
      <dgm:prSet presAssocID="{B5A5432A-AFE2-4F18-B425-53CD106A4B5D}" presName="spacer" presStyleCnt="0"/>
      <dgm:spPr/>
    </dgm:pt>
    <dgm:pt modelId="{1391DC04-1822-474F-9E11-1E1D6CD2904D}" type="pres">
      <dgm:prSet presAssocID="{1A597120-DFD2-4456-9460-BC695C641D7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EEE420-B13B-471F-95E9-070A2F10839C}" srcId="{CFF8B165-13EB-494F-A523-F0E4E533376C}" destId="{D382045D-765D-4E1B-A2AA-953C1941D8F9}" srcOrd="0" destOrd="0" parTransId="{50A76FCE-6E83-4A26-8124-B584F0DAD988}" sibTransId="{763730AC-740C-4B81-B884-4A3791E0E186}"/>
    <dgm:cxn modelId="{6FDF3A5E-7264-4C36-A62E-C72965999C65}" type="presOf" srcId="{CFF8B165-13EB-494F-A523-F0E4E533376C}" destId="{811953BB-EA3A-42AC-B179-4E2B0A2F0E4C}" srcOrd="0" destOrd="0" presId="urn:microsoft.com/office/officeart/2005/8/layout/vList2"/>
    <dgm:cxn modelId="{4E80BFC7-68D1-4813-9E57-7EF818341F9B}" type="presOf" srcId="{D382045D-765D-4E1B-A2AA-953C1941D8F9}" destId="{DC1F61E9-82B4-4B02-B89A-3D0C2F0F2AC8}" srcOrd="0" destOrd="0" presId="urn:microsoft.com/office/officeart/2005/8/layout/vList2"/>
    <dgm:cxn modelId="{D8B4BF37-FAA0-4815-950B-AD717D2A0C5B}" type="presOf" srcId="{45E24FDE-D007-459D-8347-AD55C25C3D65}" destId="{DE6B7F7A-71C2-4DCE-8853-A71A2E23D247}" srcOrd="0" destOrd="0" presId="urn:microsoft.com/office/officeart/2005/8/layout/vList2"/>
    <dgm:cxn modelId="{45DBDDE5-B139-492D-8599-E3BC858356AE}" srcId="{CFF8B165-13EB-494F-A523-F0E4E533376C}" destId="{45E24FDE-D007-459D-8347-AD55C25C3D65}" srcOrd="3" destOrd="0" parTransId="{A9DDA45A-EBFF-4FBA-BB8D-8A16FA863044}" sibTransId="{B5A5432A-AFE2-4F18-B425-53CD106A4B5D}"/>
    <dgm:cxn modelId="{94F966B7-6037-45A0-86AB-075B70E16B8A}" srcId="{CFF8B165-13EB-494F-A523-F0E4E533376C}" destId="{3F830546-0F7F-4563-84B9-396F8038743C}" srcOrd="1" destOrd="0" parTransId="{6BB7FC9A-2BBF-4495-99BB-7633DB677570}" sibTransId="{0323A00D-7F5B-4B7A-A76E-06B380F78946}"/>
    <dgm:cxn modelId="{443BAB0E-406E-4CC2-9235-9983BC777501}" type="presOf" srcId="{3F830546-0F7F-4563-84B9-396F8038743C}" destId="{494D4EAF-65BA-4AB9-A6EF-3F049BFEE8E0}" srcOrd="0" destOrd="0" presId="urn:microsoft.com/office/officeart/2005/8/layout/vList2"/>
    <dgm:cxn modelId="{1F8A3E5D-B079-49EA-B320-41FC150DAE3B}" srcId="{CFF8B165-13EB-494F-A523-F0E4E533376C}" destId="{7A5C54E4-7174-485E-A495-A249D92BB81F}" srcOrd="2" destOrd="0" parTransId="{1EEBE843-25A5-402F-8ACD-04B0F03FC7DF}" sibTransId="{4CEB0D79-102B-4022-9187-57F9E1CCC14E}"/>
    <dgm:cxn modelId="{31A6D400-D022-4A80-8DC9-55DBBB162CB3}" srcId="{CFF8B165-13EB-494F-A523-F0E4E533376C}" destId="{1A597120-DFD2-4456-9460-BC695C641D7B}" srcOrd="4" destOrd="0" parTransId="{DCCD13FB-D1FE-4020-B689-A059DE482090}" sibTransId="{B103AD1D-8A3E-4C62-966B-3BC1361F6F39}"/>
    <dgm:cxn modelId="{D1B3C29F-4853-4FA7-ADF3-92E55E8AD743}" type="presOf" srcId="{7A5C54E4-7174-485E-A495-A249D92BB81F}" destId="{18CED7E8-FD7C-4058-9E5B-7170E8E49325}" srcOrd="0" destOrd="0" presId="urn:microsoft.com/office/officeart/2005/8/layout/vList2"/>
    <dgm:cxn modelId="{A42BCBA1-51AB-4F4A-BB76-0DC9EDF14271}" type="presOf" srcId="{1A597120-DFD2-4456-9460-BC695C641D7B}" destId="{1391DC04-1822-474F-9E11-1E1D6CD2904D}" srcOrd="0" destOrd="0" presId="urn:microsoft.com/office/officeart/2005/8/layout/vList2"/>
    <dgm:cxn modelId="{A665A478-21F0-4476-A6C7-62AEFF07FB3D}" type="presParOf" srcId="{811953BB-EA3A-42AC-B179-4E2B0A2F0E4C}" destId="{DC1F61E9-82B4-4B02-B89A-3D0C2F0F2AC8}" srcOrd="0" destOrd="0" presId="urn:microsoft.com/office/officeart/2005/8/layout/vList2"/>
    <dgm:cxn modelId="{E8E981E2-2FD9-438A-A4E2-B7818CF29B6E}" type="presParOf" srcId="{811953BB-EA3A-42AC-B179-4E2B0A2F0E4C}" destId="{6E625EB8-1410-4E9F-A59F-C089090A2A6D}" srcOrd="1" destOrd="0" presId="urn:microsoft.com/office/officeart/2005/8/layout/vList2"/>
    <dgm:cxn modelId="{2C1B9F16-C5E6-47C6-9941-AEA2197002E3}" type="presParOf" srcId="{811953BB-EA3A-42AC-B179-4E2B0A2F0E4C}" destId="{494D4EAF-65BA-4AB9-A6EF-3F049BFEE8E0}" srcOrd="2" destOrd="0" presId="urn:microsoft.com/office/officeart/2005/8/layout/vList2"/>
    <dgm:cxn modelId="{6F9A1A72-A264-40FA-862A-7526A91064D9}" type="presParOf" srcId="{811953BB-EA3A-42AC-B179-4E2B0A2F0E4C}" destId="{5B946BF1-730E-448A-B730-804602FEE911}" srcOrd="3" destOrd="0" presId="urn:microsoft.com/office/officeart/2005/8/layout/vList2"/>
    <dgm:cxn modelId="{565FF970-BBDE-4C3D-8ED4-252A7A9F6B4E}" type="presParOf" srcId="{811953BB-EA3A-42AC-B179-4E2B0A2F0E4C}" destId="{18CED7E8-FD7C-4058-9E5B-7170E8E49325}" srcOrd="4" destOrd="0" presId="urn:microsoft.com/office/officeart/2005/8/layout/vList2"/>
    <dgm:cxn modelId="{76BA34AE-2300-4158-9775-9917EF61F2B0}" type="presParOf" srcId="{811953BB-EA3A-42AC-B179-4E2B0A2F0E4C}" destId="{B555BBC0-77AC-46FE-AED5-8F509C6B9A34}" srcOrd="5" destOrd="0" presId="urn:microsoft.com/office/officeart/2005/8/layout/vList2"/>
    <dgm:cxn modelId="{ED2AD404-B1EB-42FC-98E9-91F95D83ADE7}" type="presParOf" srcId="{811953BB-EA3A-42AC-B179-4E2B0A2F0E4C}" destId="{DE6B7F7A-71C2-4DCE-8853-A71A2E23D247}" srcOrd="6" destOrd="0" presId="urn:microsoft.com/office/officeart/2005/8/layout/vList2"/>
    <dgm:cxn modelId="{3FFA7C91-4D77-4286-98A4-90E48D0C8965}" type="presParOf" srcId="{811953BB-EA3A-42AC-B179-4E2B0A2F0E4C}" destId="{20C9345F-AD91-451B-8C22-21A570602152}" srcOrd="7" destOrd="0" presId="urn:microsoft.com/office/officeart/2005/8/layout/vList2"/>
    <dgm:cxn modelId="{90A86DC9-C7C0-47B2-975F-EEB62ADDA092}" type="presParOf" srcId="{811953BB-EA3A-42AC-B179-4E2B0A2F0E4C}" destId="{1391DC04-1822-474F-9E11-1E1D6CD2904D}" srcOrd="8" destOrd="0" presId="urn:microsoft.com/office/officeart/2005/8/layout/vList2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F8B165-13EB-494F-A523-F0E4E53337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DF9F4E-05DF-4512-9F65-DA1EEEAD432D}">
      <dgm:prSet/>
      <dgm:spPr/>
      <dgm:t>
        <a:bodyPr/>
        <a:lstStyle/>
        <a:p>
          <a:r>
            <a:rPr lang="de-DE" smtClean="0">
              <a:solidFill>
                <a:schemeClr val="bg1">
                  <a:lumMod val="50000"/>
                </a:schemeClr>
              </a:solidFill>
            </a:rPr>
            <a:t>From B2C</a:t>
          </a:r>
          <a:r>
            <a:rPr lang="de-DE" b="1" smtClean="0">
              <a:solidFill>
                <a:schemeClr val="bg1">
                  <a:lumMod val="50000"/>
                </a:schemeClr>
              </a:solidFill>
            </a:rPr>
            <a:t>,</a:t>
          </a:r>
          <a:r>
            <a:rPr lang="de-DE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de-DE" b="1" smtClean="0">
              <a:solidFill>
                <a:schemeClr val="bg1">
                  <a:lumMod val="50000"/>
                </a:schemeClr>
              </a:solidFill>
            </a:rPr>
            <a:t>Groupon</a:t>
          </a:r>
          <a:r>
            <a:rPr lang="de-DE" smtClean="0">
              <a:solidFill>
                <a:schemeClr val="bg1">
                  <a:lumMod val="50000"/>
                </a:schemeClr>
              </a:solidFill>
            </a:rPr>
            <a:t> is being known as a very successful deal-of-the-day website </a:t>
          </a:r>
          <a:endParaRPr lang="de-DE" dirty="0" smtClean="0">
            <a:solidFill>
              <a:schemeClr val="bg1">
                <a:lumMod val="50000"/>
              </a:schemeClr>
            </a:solidFill>
          </a:endParaRPr>
        </a:p>
      </dgm:t>
    </dgm:pt>
    <dgm:pt modelId="{CB6F60F3-8B09-4ADF-8ABC-233C798BBCBE}" type="parTrans" cxnId="{6875040C-1B00-4556-BE7E-F01CD61143B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82C10DCE-FA36-45DC-BDCF-4E0D1805DFCD}" type="sibTrans" cxnId="{6875040C-1B00-4556-BE7E-F01CD61143B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D3DCA53-4A8C-4BED-8E04-52E2F7D20687}">
      <dgm:prSet/>
      <dgm:spPr/>
      <dgm:t>
        <a:bodyPr/>
        <a:lstStyle/>
        <a:p>
          <a:r>
            <a:rPr lang="de-DE" dirty="0" smtClean="0">
              <a:solidFill>
                <a:schemeClr val="bg1">
                  <a:lumMod val="50000"/>
                </a:schemeClr>
              </a:solidFill>
            </a:rPr>
            <a:t>The company is on pace to make $1 billion in sales faster than any other business, ever</a:t>
          </a:r>
          <a:endParaRPr lang="de-DE" dirty="0" smtClean="0">
            <a:solidFill>
              <a:schemeClr val="bg1">
                <a:lumMod val="50000"/>
              </a:schemeClr>
            </a:solidFill>
          </a:endParaRPr>
        </a:p>
      </dgm:t>
    </dgm:pt>
    <dgm:pt modelId="{B864634B-CDB9-4655-95BA-30432005694F}" type="parTrans" cxnId="{027DB1C7-1B37-4492-9540-C65625F43FD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D7FF1EA-7E74-4530-84F0-6070757E11E6}" type="sibTrans" cxnId="{027DB1C7-1B37-4492-9540-C65625F43FD4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82D86E19-A04C-43DE-B784-CFA08090FED6}">
      <dgm:prSet/>
      <dgm:spPr/>
      <dgm:t>
        <a:bodyPr/>
        <a:lstStyle/>
        <a:p>
          <a:r>
            <a:rPr lang="de-DE" smtClean="0">
              <a:solidFill>
                <a:schemeClr val="bg1">
                  <a:lumMod val="50000"/>
                </a:schemeClr>
              </a:solidFill>
            </a:rPr>
            <a:t>Over 35,000 businesses wanting to be featured on the site nationwide</a:t>
          </a:r>
          <a:endParaRPr lang="de-DE" dirty="0" smtClean="0">
            <a:solidFill>
              <a:schemeClr val="bg1">
                <a:lumMod val="50000"/>
              </a:schemeClr>
            </a:solidFill>
          </a:endParaRPr>
        </a:p>
      </dgm:t>
    </dgm:pt>
    <dgm:pt modelId="{FF8B304E-A9C3-4318-BE36-47C448594B82}" type="parTrans" cxnId="{3AA57E49-30FC-4780-B246-D2C0FBD4C092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1440EE4-B256-4815-A93C-90EC98DA0538}" type="sibTrans" cxnId="{3AA57E49-30FC-4780-B246-D2C0FBD4C092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003F0D40-3B38-4407-8F53-A1C8585D9D31}">
      <dgm:prSet/>
      <dgm:spPr/>
      <dgm:t>
        <a:bodyPr/>
        <a:lstStyle/>
        <a:p>
          <a:r>
            <a:rPr lang="de-DE" dirty="0" smtClean="0">
              <a:solidFill>
                <a:schemeClr val="bg1">
                  <a:lumMod val="50000"/>
                </a:schemeClr>
              </a:solidFill>
            </a:rPr>
            <a:t>At Vietnam, </a:t>
          </a:r>
          <a:r>
            <a:rPr lang="de-DE" i="1" dirty="0" smtClean="0">
              <a:solidFill>
                <a:schemeClr val="bg1">
                  <a:lumMod val="50000"/>
                </a:schemeClr>
              </a:solidFill>
            </a:rPr>
            <a:t>nhommua.vn</a:t>
          </a:r>
          <a:r>
            <a:rPr lang="de-DE" dirty="0" smtClean="0">
              <a:solidFill>
                <a:schemeClr val="bg1">
                  <a:lumMod val="50000"/>
                </a:schemeClr>
              </a:solidFill>
            </a:rPr>
            <a:t> or </a:t>
          </a:r>
          <a:r>
            <a:rPr lang="de-DE" i="1" dirty="0" smtClean="0">
              <a:solidFill>
                <a:schemeClr val="bg1">
                  <a:lumMod val="50000"/>
                </a:schemeClr>
              </a:solidFill>
            </a:rPr>
            <a:t>muachung.vn</a:t>
          </a:r>
          <a:r>
            <a:rPr lang="de-DE" dirty="0" smtClean="0">
              <a:solidFill>
                <a:schemeClr val="bg1">
                  <a:lumMod val="50000"/>
                </a:schemeClr>
              </a:solidFill>
            </a:rPr>
            <a:t> is based on Groupon model</a:t>
          </a:r>
          <a:endParaRPr lang="de-DE" dirty="0" smtClean="0">
            <a:solidFill>
              <a:schemeClr val="bg1">
                <a:lumMod val="50000"/>
              </a:schemeClr>
            </a:solidFill>
          </a:endParaRPr>
        </a:p>
      </dgm:t>
    </dgm:pt>
    <dgm:pt modelId="{70DC926F-8CE6-432F-8988-DAA74ACB1532}" type="parTrans" cxnId="{49840FB3-1C24-42A1-B3A7-99238B0D800E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444EA2CF-3ACF-4D4C-93D3-6040F02F0512}" type="sibTrans" cxnId="{49840FB3-1C24-42A1-B3A7-99238B0D800E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811953BB-EA3A-42AC-B179-4E2B0A2F0E4C}" type="pres">
      <dgm:prSet presAssocID="{CFF8B165-13EB-494F-A523-F0E4E533376C}" presName="linear" presStyleCnt="0">
        <dgm:presLayoutVars>
          <dgm:animLvl val="lvl"/>
          <dgm:resizeHandles val="exact"/>
        </dgm:presLayoutVars>
      </dgm:prSet>
      <dgm:spPr/>
    </dgm:pt>
    <dgm:pt modelId="{392A6178-48E6-48B7-A0D6-9CF5D213DDDA}" type="pres">
      <dgm:prSet presAssocID="{B9DF9F4E-05DF-4512-9F65-DA1EEEAD43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193904-59F9-42EF-9420-71666E97A8A6}" type="pres">
      <dgm:prSet presAssocID="{82C10DCE-FA36-45DC-BDCF-4E0D1805DFCD}" presName="spacer" presStyleCnt="0"/>
      <dgm:spPr/>
    </dgm:pt>
    <dgm:pt modelId="{2CE1AA6A-ED0B-45E7-A3FE-DAEDCDBB782F}" type="pres">
      <dgm:prSet presAssocID="{AD3DCA53-4A8C-4BED-8E04-52E2F7D206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10A9AF-0B20-4716-B8B6-D18BA4B204DE}" type="pres">
      <dgm:prSet presAssocID="{5D7FF1EA-7E74-4530-84F0-6070757E11E6}" presName="spacer" presStyleCnt="0"/>
      <dgm:spPr/>
    </dgm:pt>
    <dgm:pt modelId="{DF7364ED-C798-41FC-AA2F-A4FAEDF21A66}" type="pres">
      <dgm:prSet presAssocID="{82D86E19-A04C-43DE-B784-CFA08090FED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60A5FC8-D1CE-43DC-A442-9B47D5EFFCEF}" type="pres">
      <dgm:prSet presAssocID="{A1440EE4-B256-4815-A93C-90EC98DA0538}" presName="spacer" presStyleCnt="0"/>
      <dgm:spPr/>
    </dgm:pt>
    <dgm:pt modelId="{42C4B0E9-32AA-4C55-AF2D-5E12B049A064}" type="pres">
      <dgm:prSet presAssocID="{003F0D40-3B38-4407-8F53-A1C8585D9D3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AA57E49-30FC-4780-B246-D2C0FBD4C092}" srcId="{CFF8B165-13EB-494F-A523-F0E4E533376C}" destId="{82D86E19-A04C-43DE-B784-CFA08090FED6}" srcOrd="2" destOrd="0" parTransId="{FF8B304E-A9C3-4318-BE36-47C448594B82}" sibTransId="{A1440EE4-B256-4815-A93C-90EC98DA0538}"/>
    <dgm:cxn modelId="{6875040C-1B00-4556-BE7E-F01CD61143B4}" srcId="{CFF8B165-13EB-494F-A523-F0E4E533376C}" destId="{B9DF9F4E-05DF-4512-9F65-DA1EEEAD432D}" srcOrd="0" destOrd="0" parTransId="{CB6F60F3-8B09-4ADF-8ABC-233C798BBCBE}" sibTransId="{82C10DCE-FA36-45DC-BDCF-4E0D1805DFCD}"/>
    <dgm:cxn modelId="{056142FB-EA08-4034-9BCE-A7E90105322B}" type="presOf" srcId="{AD3DCA53-4A8C-4BED-8E04-52E2F7D20687}" destId="{2CE1AA6A-ED0B-45E7-A3FE-DAEDCDBB782F}" srcOrd="0" destOrd="0" presId="urn:microsoft.com/office/officeart/2005/8/layout/vList2"/>
    <dgm:cxn modelId="{F3312B3A-73C5-4CC5-AFF1-336AC1150189}" type="presOf" srcId="{003F0D40-3B38-4407-8F53-A1C8585D9D31}" destId="{42C4B0E9-32AA-4C55-AF2D-5E12B049A064}" srcOrd="0" destOrd="0" presId="urn:microsoft.com/office/officeart/2005/8/layout/vList2"/>
    <dgm:cxn modelId="{027DB1C7-1B37-4492-9540-C65625F43FD4}" srcId="{CFF8B165-13EB-494F-A523-F0E4E533376C}" destId="{AD3DCA53-4A8C-4BED-8E04-52E2F7D20687}" srcOrd="1" destOrd="0" parTransId="{B864634B-CDB9-4655-95BA-30432005694F}" sibTransId="{5D7FF1EA-7E74-4530-84F0-6070757E11E6}"/>
    <dgm:cxn modelId="{40906535-9D6F-4EFA-9015-2FB6E4B548A0}" type="presOf" srcId="{B9DF9F4E-05DF-4512-9F65-DA1EEEAD432D}" destId="{392A6178-48E6-48B7-A0D6-9CF5D213DDDA}" srcOrd="0" destOrd="0" presId="urn:microsoft.com/office/officeart/2005/8/layout/vList2"/>
    <dgm:cxn modelId="{49840FB3-1C24-42A1-B3A7-99238B0D800E}" srcId="{CFF8B165-13EB-494F-A523-F0E4E533376C}" destId="{003F0D40-3B38-4407-8F53-A1C8585D9D31}" srcOrd="3" destOrd="0" parTransId="{70DC926F-8CE6-432F-8988-DAA74ACB1532}" sibTransId="{444EA2CF-3ACF-4D4C-93D3-6040F02F0512}"/>
    <dgm:cxn modelId="{9CC33973-3EA9-4C1F-BA4E-6DF55069FF88}" type="presOf" srcId="{82D86E19-A04C-43DE-B784-CFA08090FED6}" destId="{DF7364ED-C798-41FC-AA2F-A4FAEDF21A66}" srcOrd="0" destOrd="0" presId="urn:microsoft.com/office/officeart/2005/8/layout/vList2"/>
    <dgm:cxn modelId="{282C9884-5F7B-41EC-BB0A-31CC3A545DED}" type="presOf" srcId="{CFF8B165-13EB-494F-A523-F0E4E533376C}" destId="{811953BB-EA3A-42AC-B179-4E2B0A2F0E4C}" srcOrd="0" destOrd="0" presId="urn:microsoft.com/office/officeart/2005/8/layout/vList2"/>
    <dgm:cxn modelId="{87221FD5-D2F2-4CEB-828D-DCEDD71452AF}" type="presParOf" srcId="{811953BB-EA3A-42AC-B179-4E2B0A2F0E4C}" destId="{392A6178-48E6-48B7-A0D6-9CF5D213DDDA}" srcOrd="0" destOrd="0" presId="urn:microsoft.com/office/officeart/2005/8/layout/vList2"/>
    <dgm:cxn modelId="{77035AE7-A3B1-45D9-B8FB-2E2CB238D46A}" type="presParOf" srcId="{811953BB-EA3A-42AC-B179-4E2B0A2F0E4C}" destId="{8B193904-59F9-42EF-9420-71666E97A8A6}" srcOrd="1" destOrd="0" presId="urn:microsoft.com/office/officeart/2005/8/layout/vList2"/>
    <dgm:cxn modelId="{F4437471-D8FD-4608-8E56-4D9309F88685}" type="presParOf" srcId="{811953BB-EA3A-42AC-B179-4E2B0A2F0E4C}" destId="{2CE1AA6A-ED0B-45E7-A3FE-DAEDCDBB782F}" srcOrd="2" destOrd="0" presId="urn:microsoft.com/office/officeart/2005/8/layout/vList2"/>
    <dgm:cxn modelId="{AD85F8A5-9C5B-4A03-B453-1DFE309B82F3}" type="presParOf" srcId="{811953BB-EA3A-42AC-B179-4E2B0A2F0E4C}" destId="{2310A9AF-0B20-4716-B8B6-D18BA4B204DE}" srcOrd="3" destOrd="0" presId="urn:microsoft.com/office/officeart/2005/8/layout/vList2"/>
    <dgm:cxn modelId="{72862CE5-7CA7-42C1-A329-0BCEDE2CC7BE}" type="presParOf" srcId="{811953BB-EA3A-42AC-B179-4E2B0A2F0E4C}" destId="{DF7364ED-C798-41FC-AA2F-A4FAEDF21A66}" srcOrd="4" destOrd="0" presId="urn:microsoft.com/office/officeart/2005/8/layout/vList2"/>
    <dgm:cxn modelId="{DD3C86F2-4D94-408F-A5D8-F3958C2900EE}" type="presParOf" srcId="{811953BB-EA3A-42AC-B179-4E2B0A2F0E4C}" destId="{260A5FC8-D1CE-43DC-A442-9B47D5EFFCEF}" srcOrd="5" destOrd="0" presId="urn:microsoft.com/office/officeart/2005/8/layout/vList2"/>
    <dgm:cxn modelId="{EAAF8016-9959-46CE-B8DE-9B75C51C6969}" type="presParOf" srcId="{811953BB-EA3A-42AC-B179-4E2B0A2F0E4C}" destId="{42C4B0E9-32AA-4C55-AF2D-5E12B049A064}" srcOrd="6" destOrd="0" presId="urn:microsoft.com/office/officeart/2005/8/layout/vList2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9DD10E-CCE4-4208-B0EC-9C8CEAF2B34F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en-US"/>
        </a:p>
      </dgm:t>
    </dgm:pt>
    <dgm:pt modelId="{51280AFE-4521-48C1-B295-E063C8213782}">
      <dgm:prSet/>
      <dgm:spPr/>
      <dgm:t>
        <a:bodyPr/>
        <a:lstStyle/>
        <a:p>
          <a:pPr rtl="0"/>
          <a:r>
            <a:rPr lang="en-US" smtClean="0"/>
            <a:t>Significant cost savings - save from 20% up to 83%</a:t>
          </a:r>
          <a:endParaRPr lang="en-US"/>
        </a:p>
      </dgm:t>
    </dgm:pt>
    <dgm:pt modelId="{A1823B08-7BBB-4AFE-8479-7C1AE76568D5}" type="parTrans" cxnId="{3ABEC07D-E61C-430C-B52B-C04472657021}">
      <dgm:prSet/>
      <dgm:spPr/>
      <dgm:t>
        <a:bodyPr/>
        <a:lstStyle/>
        <a:p>
          <a:endParaRPr lang="en-US"/>
        </a:p>
      </dgm:t>
    </dgm:pt>
    <dgm:pt modelId="{834475A9-D08E-4859-8068-D3D04C1416B4}" type="sibTrans" cxnId="{3ABEC07D-E61C-430C-B52B-C04472657021}">
      <dgm:prSet/>
      <dgm:spPr/>
      <dgm:t>
        <a:bodyPr/>
        <a:lstStyle/>
        <a:p>
          <a:endParaRPr lang="en-US"/>
        </a:p>
      </dgm:t>
    </dgm:pt>
    <dgm:pt modelId="{C3DE17CB-3DE7-4F21-9558-D649EC9B876A}">
      <dgm:prSet/>
      <dgm:spPr/>
      <dgm:t>
        <a:bodyPr/>
        <a:lstStyle/>
        <a:p>
          <a:pPr rtl="0"/>
          <a:r>
            <a:rPr lang="en-US" smtClean="0"/>
            <a:t>No need to negotiate contracts with multiple suppliers </a:t>
          </a:r>
          <a:endParaRPr lang="en-US"/>
        </a:p>
      </dgm:t>
    </dgm:pt>
    <dgm:pt modelId="{E28B1505-676E-40A3-B431-3675228EA925}" type="parTrans" cxnId="{CBF1E880-A725-4673-84B8-7FE10B9E7BD9}">
      <dgm:prSet/>
      <dgm:spPr/>
      <dgm:t>
        <a:bodyPr/>
        <a:lstStyle/>
        <a:p>
          <a:endParaRPr lang="en-US"/>
        </a:p>
      </dgm:t>
    </dgm:pt>
    <dgm:pt modelId="{29F5C344-A18B-4812-8704-561778E16B37}" type="sibTrans" cxnId="{CBF1E880-A725-4673-84B8-7FE10B9E7BD9}">
      <dgm:prSet/>
      <dgm:spPr/>
      <dgm:t>
        <a:bodyPr/>
        <a:lstStyle/>
        <a:p>
          <a:endParaRPr lang="en-US"/>
        </a:p>
      </dgm:t>
    </dgm:pt>
    <dgm:pt modelId="{262A75C3-C53B-4746-BA90-C3B06CC02CE2}">
      <dgm:prSet/>
      <dgm:spPr/>
      <dgm:t>
        <a:bodyPr/>
        <a:lstStyle/>
        <a:p>
          <a:pPr rtl="0"/>
          <a:r>
            <a:rPr lang="en-US" smtClean="0"/>
            <a:t>Flexibility - can choose the most beneficial for your company's specific needs.</a:t>
          </a:r>
          <a:endParaRPr lang="en-US"/>
        </a:p>
      </dgm:t>
    </dgm:pt>
    <dgm:pt modelId="{E0473C49-93C3-4861-84B2-56D74DEF926C}" type="parTrans" cxnId="{0FBDF910-D0EA-408D-A887-536E71D4AF0A}">
      <dgm:prSet/>
      <dgm:spPr/>
      <dgm:t>
        <a:bodyPr/>
        <a:lstStyle/>
        <a:p>
          <a:endParaRPr lang="en-US"/>
        </a:p>
      </dgm:t>
    </dgm:pt>
    <dgm:pt modelId="{9A57A7AC-1367-4C01-994A-1E572DE89187}" type="sibTrans" cxnId="{0FBDF910-D0EA-408D-A887-536E71D4AF0A}">
      <dgm:prSet/>
      <dgm:spPr/>
      <dgm:t>
        <a:bodyPr/>
        <a:lstStyle/>
        <a:p>
          <a:endParaRPr lang="en-US"/>
        </a:p>
      </dgm:t>
    </dgm:pt>
    <dgm:pt modelId="{5BFB1BA7-2AC0-447A-B0C0-B75B0E5B8CC3}">
      <dgm:prSet/>
      <dgm:spPr/>
      <dgm:t>
        <a:bodyPr/>
        <a:lstStyle/>
        <a:p>
          <a:pPr rtl="0"/>
          <a:r>
            <a:rPr lang="en-US" smtClean="0"/>
            <a:t>No minimums - not required to purchase a minimum quantity of products </a:t>
          </a:r>
          <a:endParaRPr lang="en-US"/>
        </a:p>
      </dgm:t>
    </dgm:pt>
    <dgm:pt modelId="{ADBB9817-1FA1-4AD7-A221-F3E1C1E9441B}" type="parTrans" cxnId="{0FDBBBF2-48A5-4422-96BE-D042DBBD7719}">
      <dgm:prSet/>
      <dgm:spPr/>
      <dgm:t>
        <a:bodyPr/>
        <a:lstStyle/>
        <a:p>
          <a:endParaRPr lang="en-US"/>
        </a:p>
      </dgm:t>
    </dgm:pt>
    <dgm:pt modelId="{D8627933-90B3-4627-ADF2-DF02102582AF}" type="sibTrans" cxnId="{0FDBBBF2-48A5-4422-96BE-D042DBBD7719}">
      <dgm:prSet/>
      <dgm:spPr/>
      <dgm:t>
        <a:bodyPr/>
        <a:lstStyle/>
        <a:p>
          <a:endParaRPr lang="en-US"/>
        </a:p>
      </dgm:t>
    </dgm:pt>
    <dgm:pt modelId="{92CA6946-87C9-4765-BBC3-3ACEE2384C8D}">
      <dgm:prSet/>
      <dgm:spPr/>
      <dgm:t>
        <a:bodyPr/>
        <a:lstStyle/>
        <a:p>
          <a:pPr rtl="0"/>
          <a:r>
            <a:rPr lang="en-US" smtClean="0"/>
            <a:t>Improved operational efficiency - order directly from alliance partner suppliers through members only website.</a:t>
          </a:r>
          <a:endParaRPr lang="en-US"/>
        </a:p>
      </dgm:t>
    </dgm:pt>
    <dgm:pt modelId="{3F0A8538-FFEB-4270-88E0-D425289C6395}" type="parTrans" cxnId="{70AD5A66-7D40-4196-915C-9F9C64FFEE48}">
      <dgm:prSet/>
      <dgm:spPr/>
      <dgm:t>
        <a:bodyPr/>
        <a:lstStyle/>
        <a:p>
          <a:endParaRPr lang="en-US"/>
        </a:p>
      </dgm:t>
    </dgm:pt>
    <dgm:pt modelId="{C0A58EF0-319F-4916-A54D-1EB3A0098BAE}" type="sibTrans" cxnId="{70AD5A66-7D40-4196-915C-9F9C64FFEE48}">
      <dgm:prSet/>
      <dgm:spPr/>
      <dgm:t>
        <a:bodyPr/>
        <a:lstStyle/>
        <a:p>
          <a:endParaRPr lang="en-US"/>
        </a:p>
      </dgm:t>
    </dgm:pt>
    <dgm:pt modelId="{85ADCCBB-6FF8-4705-BBD7-DCD8A796ACB4}">
      <dgm:prSet/>
      <dgm:spPr/>
      <dgm:t>
        <a:bodyPr/>
        <a:lstStyle/>
        <a:p>
          <a:pPr rtl="0"/>
          <a:r>
            <a:rPr lang="en-US" smtClean="0"/>
            <a:t>A one-stop solution to effectively streamline and manage member company's procurement processes - ultimately resulting in higher profit margins for company</a:t>
          </a:r>
          <a:endParaRPr lang="en-US"/>
        </a:p>
      </dgm:t>
    </dgm:pt>
    <dgm:pt modelId="{BCEAF7E7-5709-4D6B-8E26-82A16D0F259C}" type="parTrans" cxnId="{665E9199-C766-461E-8771-7B64C37137D2}">
      <dgm:prSet/>
      <dgm:spPr/>
      <dgm:t>
        <a:bodyPr/>
        <a:lstStyle/>
        <a:p>
          <a:endParaRPr lang="en-US"/>
        </a:p>
      </dgm:t>
    </dgm:pt>
    <dgm:pt modelId="{B93986E3-1612-4C73-8F6F-B705290C75AB}" type="sibTrans" cxnId="{665E9199-C766-461E-8771-7B64C37137D2}">
      <dgm:prSet/>
      <dgm:spPr/>
      <dgm:t>
        <a:bodyPr/>
        <a:lstStyle/>
        <a:p>
          <a:endParaRPr lang="en-US"/>
        </a:p>
      </dgm:t>
    </dgm:pt>
    <dgm:pt modelId="{4818FF49-C2CB-403C-A57C-F220E1AB3214}" type="pres">
      <dgm:prSet presAssocID="{1E9DD10E-CCE4-4208-B0EC-9C8CEAF2B34F}" presName="vert0" presStyleCnt="0">
        <dgm:presLayoutVars>
          <dgm:dir/>
          <dgm:animOne val="branch"/>
          <dgm:animLvl val="lvl"/>
        </dgm:presLayoutVars>
      </dgm:prSet>
      <dgm:spPr/>
    </dgm:pt>
    <dgm:pt modelId="{385254A1-B59A-4060-88F8-D905E3DC16BA}" type="pres">
      <dgm:prSet presAssocID="{51280AFE-4521-48C1-B295-E063C8213782}" presName="thickLine" presStyleLbl="alignNode1" presStyleIdx="0" presStyleCnt="6"/>
      <dgm:spPr/>
    </dgm:pt>
    <dgm:pt modelId="{01EAF888-F654-4A4E-984E-2241E3920104}" type="pres">
      <dgm:prSet presAssocID="{51280AFE-4521-48C1-B295-E063C8213782}" presName="horz1" presStyleCnt="0"/>
      <dgm:spPr/>
    </dgm:pt>
    <dgm:pt modelId="{3EF59A5D-BC02-4F30-A2B6-22D66B7FB5E7}" type="pres">
      <dgm:prSet presAssocID="{51280AFE-4521-48C1-B295-E063C8213782}" presName="tx1" presStyleLbl="revTx" presStyleIdx="0" presStyleCnt="6"/>
      <dgm:spPr/>
    </dgm:pt>
    <dgm:pt modelId="{A1F77860-CE5C-4750-AD1A-D4F346876CAF}" type="pres">
      <dgm:prSet presAssocID="{51280AFE-4521-48C1-B295-E063C8213782}" presName="vert1" presStyleCnt="0"/>
      <dgm:spPr/>
    </dgm:pt>
    <dgm:pt modelId="{4F5BB0F5-A688-4A59-9F91-305AA11F44DC}" type="pres">
      <dgm:prSet presAssocID="{C3DE17CB-3DE7-4F21-9558-D649EC9B876A}" presName="thickLine" presStyleLbl="alignNode1" presStyleIdx="1" presStyleCnt="6"/>
      <dgm:spPr/>
    </dgm:pt>
    <dgm:pt modelId="{870BC4F5-A500-407B-866D-8301D4E91018}" type="pres">
      <dgm:prSet presAssocID="{C3DE17CB-3DE7-4F21-9558-D649EC9B876A}" presName="horz1" presStyleCnt="0"/>
      <dgm:spPr/>
    </dgm:pt>
    <dgm:pt modelId="{0CE57DDC-F81D-40A9-B8A1-D82EC37EA64D}" type="pres">
      <dgm:prSet presAssocID="{C3DE17CB-3DE7-4F21-9558-D649EC9B876A}" presName="tx1" presStyleLbl="revTx" presStyleIdx="1" presStyleCnt="6"/>
      <dgm:spPr/>
    </dgm:pt>
    <dgm:pt modelId="{A3B51D64-A444-47DE-BC78-03FD973DACB6}" type="pres">
      <dgm:prSet presAssocID="{C3DE17CB-3DE7-4F21-9558-D649EC9B876A}" presName="vert1" presStyleCnt="0"/>
      <dgm:spPr/>
    </dgm:pt>
    <dgm:pt modelId="{92B47130-81E2-48A9-AF8E-E16429572936}" type="pres">
      <dgm:prSet presAssocID="{262A75C3-C53B-4746-BA90-C3B06CC02CE2}" presName="thickLine" presStyleLbl="alignNode1" presStyleIdx="2" presStyleCnt="6"/>
      <dgm:spPr/>
    </dgm:pt>
    <dgm:pt modelId="{048F5BF0-302D-471C-A5C0-677ED72BE9B7}" type="pres">
      <dgm:prSet presAssocID="{262A75C3-C53B-4746-BA90-C3B06CC02CE2}" presName="horz1" presStyleCnt="0"/>
      <dgm:spPr/>
    </dgm:pt>
    <dgm:pt modelId="{295D43A4-EFEE-4280-A69B-0792A730A156}" type="pres">
      <dgm:prSet presAssocID="{262A75C3-C53B-4746-BA90-C3B06CC02CE2}" presName="tx1" presStyleLbl="revTx" presStyleIdx="2" presStyleCnt="6"/>
      <dgm:spPr/>
    </dgm:pt>
    <dgm:pt modelId="{9B40D702-C237-4D12-BE82-A4E2D9BBACC5}" type="pres">
      <dgm:prSet presAssocID="{262A75C3-C53B-4746-BA90-C3B06CC02CE2}" presName="vert1" presStyleCnt="0"/>
      <dgm:spPr/>
    </dgm:pt>
    <dgm:pt modelId="{E7E410AC-218A-424D-860A-5C682B841AC8}" type="pres">
      <dgm:prSet presAssocID="{5BFB1BA7-2AC0-447A-B0C0-B75B0E5B8CC3}" presName="thickLine" presStyleLbl="alignNode1" presStyleIdx="3" presStyleCnt="6"/>
      <dgm:spPr/>
    </dgm:pt>
    <dgm:pt modelId="{84143BE9-EC99-42E9-BDA9-12A9128E41BB}" type="pres">
      <dgm:prSet presAssocID="{5BFB1BA7-2AC0-447A-B0C0-B75B0E5B8CC3}" presName="horz1" presStyleCnt="0"/>
      <dgm:spPr/>
    </dgm:pt>
    <dgm:pt modelId="{B848748F-59A7-47D3-A394-9A5E4FB996E8}" type="pres">
      <dgm:prSet presAssocID="{5BFB1BA7-2AC0-447A-B0C0-B75B0E5B8CC3}" presName="tx1" presStyleLbl="revTx" presStyleIdx="3" presStyleCnt="6"/>
      <dgm:spPr/>
    </dgm:pt>
    <dgm:pt modelId="{DC736F84-8E0D-4A78-8736-211CB2AED03E}" type="pres">
      <dgm:prSet presAssocID="{5BFB1BA7-2AC0-447A-B0C0-B75B0E5B8CC3}" presName="vert1" presStyleCnt="0"/>
      <dgm:spPr/>
    </dgm:pt>
    <dgm:pt modelId="{49A95A35-68C6-4DFD-9803-F07B670AD8DC}" type="pres">
      <dgm:prSet presAssocID="{92CA6946-87C9-4765-BBC3-3ACEE2384C8D}" presName="thickLine" presStyleLbl="alignNode1" presStyleIdx="4" presStyleCnt="6"/>
      <dgm:spPr/>
    </dgm:pt>
    <dgm:pt modelId="{B5193BE7-1B8E-4079-9247-9F6AB999608F}" type="pres">
      <dgm:prSet presAssocID="{92CA6946-87C9-4765-BBC3-3ACEE2384C8D}" presName="horz1" presStyleCnt="0"/>
      <dgm:spPr/>
    </dgm:pt>
    <dgm:pt modelId="{AFEE8FCE-6358-4786-9B81-52A2E867F302}" type="pres">
      <dgm:prSet presAssocID="{92CA6946-87C9-4765-BBC3-3ACEE2384C8D}" presName="tx1" presStyleLbl="revTx" presStyleIdx="4" presStyleCnt="6"/>
      <dgm:spPr/>
    </dgm:pt>
    <dgm:pt modelId="{C54B84D2-E3BA-443A-B6CC-20BFC81AD343}" type="pres">
      <dgm:prSet presAssocID="{92CA6946-87C9-4765-BBC3-3ACEE2384C8D}" presName="vert1" presStyleCnt="0"/>
      <dgm:spPr/>
    </dgm:pt>
    <dgm:pt modelId="{08D90AE1-5732-47A6-AE41-E014222C0926}" type="pres">
      <dgm:prSet presAssocID="{85ADCCBB-6FF8-4705-BBD7-DCD8A796ACB4}" presName="thickLine" presStyleLbl="alignNode1" presStyleIdx="5" presStyleCnt="6"/>
      <dgm:spPr/>
    </dgm:pt>
    <dgm:pt modelId="{660DE207-DAB1-4BCB-A8AF-DAC9C75856D8}" type="pres">
      <dgm:prSet presAssocID="{85ADCCBB-6FF8-4705-BBD7-DCD8A796ACB4}" presName="horz1" presStyleCnt="0"/>
      <dgm:spPr/>
    </dgm:pt>
    <dgm:pt modelId="{CE386707-BAEF-482E-8FED-5AC1F59907F1}" type="pres">
      <dgm:prSet presAssocID="{85ADCCBB-6FF8-4705-BBD7-DCD8A796ACB4}" presName="tx1" presStyleLbl="revTx" presStyleIdx="5" presStyleCnt="6"/>
      <dgm:spPr/>
    </dgm:pt>
    <dgm:pt modelId="{66FB849A-F69C-4FAF-AF4A-0C97E425606A}" type="pres">
      <dgm:prSet presAssocID="{85ADCCBB-6FF8-4705-BBD7-DCD8A796ACB4}" presName="vert1" presStyleCnt="0"/>
      <dgm:spPr/>
    </dgm:pt>
  </dgm:ptLst>
  <dgm:cxnLst>
    <dgm:cxn modelId="{DBC5529E-6EC0-48F2-ADDE-47B38A60D30B}" type="presOf" srcId="{85ADCCBB-6FF8-4705-BBD7-DCD8A796ACB4}" destId="{CE386707-BAEF-482E-8FED-5AC1F59907F1}" srcOrd="0" destOrd="0" presId="urn:microsoft.com/office/officeart/2008/layout/LinedList"/>
    <dgm:cxn modelId="{665E9199-C766-461E-8771-7B64C37137D2}" srcId="{1E9DD10E-CCE4-4208-B0EC-9C8CEAF2B34F}" destId="{85ADCCBB-6FF8-4705-BBD7-DCD8A796ACB4}" srcOrd="5" destOrd="0" parTransId="{BCEAF7E7-5709-4D6B-8E26-82A16D0F259C}" sibTransId="{B93986E3-1612-4C73-8F6F-B705290C75AB}"/>
    <dgm:cxn modelId="{199D5714-7D56-44CA-BA96-0B300A02D5B6}" type="presOf" srcId="{92CA6946-87C9-4765-BBC3-3ACEE2384C8D}" destId="{AFEE8FCE-6358-4786-9B81-52A2E867F302}" srcOrd="0" destOrd="0" presId="urn:microsoft.com/office/officeart/2008/layout/LinedList"/>
    <dgm:cxn modelId="{CBF1E880-A725-4673-84B8-7FE10B9E7BD9}" srcId="{1E9DD10E-CCE4-4208-B0EC-9C8CEAF2B34F}" destId="{C3DE17CB-3DE7-4F21-9558-D649EC9B876A}" srcOrd="1" destOrd="0" parTransId="{E28B1505-676E-40A3-B431-3675228EA925}" sibTransId="{29F5C344-A18B-4812-8704-561778E16B37}"/>
    <dgm:cxn modelId="{70AD5A66-7D40-4196-915C-9F9C64FFEE48}" srcId="{1E9DD10E-CCE4-4208-B0EC-9C8CEAF2B34F}" destId="{92CA6946-87C9-4765-BBC3-3ACEE2384C8D}" srcOrd="4" destOrd="0" parTransId="{3F0A8538-FFEB-4270-88E0-D425289C6395}" sibTransId="{C0A58EF0-319F-4916-A54D-1EB3A0098BAE}"/>
    <dgm:cxn modelId="{7D84C68C-9D3A-422B-8DC8-5487B89AD549}" type="presOf" srcId="{1E9DD10E-CCE4-4208-B0EC-9C8CEAF2B34F}" destId="{4818FF49-C2CB-403C-A57C-F220E1AB3214}" srcOrd="0" destOrd="0" presId="urn:microsoft.com/office/officeart/2008/layout/LinedList"/>
    <dgm:cxn modelId="{0FBDF910-D0EA-408D-A887-536E71D4AF0A}" srcId="{1E9DD10E-CCE4-4208-B0EC-9C8CEAF2B34F}" destId="{262A75C3-C53B-4746-BA90-C3B06CC02CE2}" srcOrd="2" destOrd="0" parTransId="{E0473C49-93C3-4861-84B2-56D74DEF926C}" sibTransId="{9A57A7AC-1367-4C01-994A-1E572DE89187}"/>
    <dgm:cxn modelId="{3ABEC07D-E61C-430C-B52B-C04472657021}" srcId="{1E9DD10E-CCE4-4208-B0EC-9C8CEAF2B34F}" destId="{51280AFE-4521-48C1-B295-E063C8213782}" srcOrd="0" destOrd="0" parTransId="{A1823B08-7BBB-4AFE-8479-7C1AE76568D5}" sibTransId="{834475A9-D08E-4859-8068-D3D04C1416B4}"/>
    <dgm:cxn modelId="{CEB58683-BAB3-4E01-BAC3-5A6EA47FA5E5}" type="presOf" srcId="{262A75C3-C53B-4746-BA90-C3B06CC02CE2}" destId="{295D43A4-EFEE-4280-A69B-0792A730A156}" srcOrd="0" destOrd="0" presId="urn:microsoft.com/office/officeart/2008/layout/LinedList"/>
    <dgm:cxn modelId="{9C4D473F-5F85-41D4-9B32-68A742B263F1}" type="presOf" srcId="{C3DE17CB-3DE7-4F21-9558-D649EC9B876A}" destId="{0CE57DDC-F81D-40A9-B8A1-D82EC37EA64D}" srcOrd="0" destOrd="0" presId="urn:microsoft.com/office/officeart/2008/layout/LinedList"/>
    <dgm:cxn modelId="{0FDBBBF2-48A5-4422-96BE-D042DBBD7719}" srcId="{1E9DD10E-CCE4-4208-B0EC-9C8CEAF2B34F}" destId="{5BFB1BA7-2AC0-447A-B0C0-B75B0E5B8CC3}" srcOrd="3" destOrd="0" parTransId="{ADBB9817-1FA1-4AD7-A221-F3E1C1E9441B}" sibTransId="{D8627933-90B3-4627-ADF2-DF02102582AF}"/>
    <dgm:cxn modelId="{EBB28C9D-8F3F-4BA8-A9BA-28C4FDACE3D6}" type="presOf" srcId="{51280AFE-4521-48C1-B295-E063C8213782}" destId="{3EF59A5D-BC02-4F30-A2B6-22D66B7FB5E7}" srcOrd="0" destOrd="0" presId="urn:microsoft.com/office/officeart/2008/layout/LinedList"/>
    <dgm:cxn modelId="{7CA14F44-13A0-418B-9B81-BAA635AAAAD3}" type="presOf" srcId="{5BFB1BA7-2AC0-447A-B0C0-B75B0E5B8CC3}" destId="{B848748F-59A7-47D3-A394-9A5E4FB996E8}" srcOrd="0" destOrd="0" presId="urn:microsoft.com/office/officeart/2008/layout/LinedList"/>
    <dgm:cxn modelId="{DAD2FDC3-638F-4D5F-B47C-E1731BA635E6}" type="presParOf" srcId="{4818FF49-C2CB-403C-A57C-F220E1AB3214}" destId="{385254A1-B59A-4060-88F8-D905E3DC16BA}" srcOrd="0" destOrd="0" presId="urn:microsoft.com/office/officeart/2008/layout/LinedList"/>
    <dgm:cxn modelId="{BED784BB-F876-47C3-9A3B-E8E356DB8314}" type="presParOf" srcId="{4818FF49-C2CB-403C-A57C-F220E1AB3214}" destId="{01EAF888-F654-4A4E-984E-2241E3920104}" srcOrd="1" destOrd="0" presId="urn:microsoft.com/office/officeart/2008/layout/LinedList"/>
    <dgm:cxn modelId="{31E900D8-8506-466A-A0DF-C79A5D8840B8}" type="presParOf" srcId="{01EAF888-F654-4A4E-984E-2241E3920104}" destId="{3EF59A5D-BC02-4F30-A2B6-22D66B7FB5E7}" srcOrd="0" destOrd="0" presId="urn:microsoft.com/office/officeart/2008/layout/LinedList"/>
    <dgm:cxn modelId="{E153163D-80DB-4F35-A1DA-E9692EEDC6D1}" type="presParOf" srcId="{01EAF888-F654-4A4E-984E-2241E3920104}" destId="{A1F77860-CE5C-4750-AD1A-D4F346876CAF}" srcOrd="1" destOrd="0" presId="urn:microsoft.com/office/officeart/2008/layout/LinedList"/>
    <dgm:cxn modelId="{BA5352FA-4577-4AF6-B2E0-6D39DDE71BB5}" type="presParOf" srcId="{4818FF49-C2CB-403C-A57C-F220E1AB3214}" destId="{4F5BB0F5-A688-4A59-9F91-305AA11F44DC}" srcOrd="2" destOrd="0" presId="urn:microsoft.com/office/officeart/2008/layout/LinedList"/>
    <dgm:cxn modelId="{889903F6-5680-4E97-B3F7-55468B16859B}" type="presParOf" srcId="{4818FF49-C2CB-403C-A57C-F220E1AB3214}" destId="{870BC4F5-A500-407B-866D-8301D4E91018}" srcOrd="3" destOrd="0" presId="urn:microsoft.com/office/officeart/2008/layout/LinedList"/>
    <dgm:cxn modelId="{FFCFC11F-2395-4D6A-8A29-F0926D88DA37}" type="presParOf" srcId="{870BC4F5-A500-407B-866D-8301D4E91018}" destId="{0CE57DDC-F81D-40A9-B8A1-D82EC37EA64D}" srcOrd="0" destOrd="0" presId="urn:microsoft.com/office/officeart/2008/layout/LinedList"/>
    <dgm:cxn modelId="{9D5F658F-F4E4-42CF-8A05-691C6607787D}" type="presParOf" srcId="{870BC4F5-A500-407B-866D-8301D4E91018}" destId="{A3B51D64-A444-47DE-BC78-03FD973DACB6}" srcOrd="1" destOrd="0" presId="urn:microsoft.com/office/officeart/2008/layout/LinedList"/>
    <dgm:cxn modelId="{305151EF-9AFB-4184-8474-41F2673E080A}" type="presParOf" srcId="{4818FF49-C2CB-403C-A57C-F220E1AB3214}" destId="{92B47130-81E2-48A9-AF8E-E16429572936}" srcOrd="4" destOrd="0" presId="urn:microsoft.com/office/officeart/2008/layout/LinedList"/>
    <dgm:cxn modelId="{44BE91BB-FD20-4DD1-BB71-CFB034CE672E}" type="presParOf" srcId="{4818FF49-C2CB-403C-A57C-F220E1AB3214}" destId="{048F5BF0-302D-471C-A5C0-677ED72BE9B7}" srcOrd="5" destOrd="0" presId="urn:microsoft.com/office/officeart/2008/layout/LinedList"/>
    <dgm:cxn modelId="{BA555321-078C-4BE2-B238-4F7FB1EAB765}" type="presParOf" srcId="{048F5BF0-302D-471C-A5C0-677ED72BE9B7}" destId="{295D43A4-EFEE-4280-A69B-0792A730A156}" srcOrd="0" destOrd="0" presId="urn:microsoft.com/office/officeart/2008/layout/LinedList"/>
    <dgm:cxn modelId="{604615B7-D3F7-433A-92E6-76877DBBDFF5}" type="presParOf" srcId="{048F5BF0-302D-471C-A5C0-677ED72BE9B7}" destId="{9B40D702-C237-4D12-BE82-A4E2D9BBACC5}" srcOrd="1" destOrd="0" presId="urn:microsoft.com/office/officeart/2008/layout/LinedList"/>
    <dgm:cxn modelId="{8F9E8EAB-CC1A-4221-B532-03C1567BB33D}" type="presParOf" srcId="{4818FF49-C2CB-403C-A57C-F220E1AB3214}" destId="{E7E410AC-218A-424D-860A-5C682B841AC8}" srcOrd="6" destOrd="0" presId="urn:microsoft.com/office/officeart/2008/layout/LinedList"/>
    <dgm:cxn modelId="{CC7729CE-DBA8-4F4B-AE68-2A5E04363553}" type="presParOf" srcId="{4818FF49-C2CB-403C-A57C-F220E1AB3214}" destId="{84143BE9-EC99-42E9-BDA9-12A9128E41BB}" srcOrd="7" destOrd="0" presId="urn:microsoft.com/office/officeart/2008/layout/LinedList"/>
    <dgm:cxn modelId="{0118F393-03C2-43DA-814C-0931CE0A9CD9}" type="presParOf" srcId="{84143BE9-EC99-42E9-BDA9-12A9128E41BB}" destId="{B848748F-59A7-47D3-A394-9A5E4FB996E8}" srcOrd="0" destOrd="0" presId="urn:microsoft.com/office/officeart/2008/layout/LinedList"/>
    <dgm:cxn modelId="{D6DD2085-D808-4654-B677-ADD2520803F8}" type="presParOf" srcId="{84143BE9-EC99-42E9-BDA9-12A9128E41BB}" destId="{DC736F84-8E0D-4A78-8736-211CB2AED03E}" srcOrd="1" destOrd="0" presId="urn:microsoft.com/office/officeart/2008/layout/LinedList"/>
    <dgm:cxn modelId="{8EC345B0-08E6-43F5-962A-CAFBE44FAD8E}" type="presParOf" srcId="{4818FF49-C2CB-403C-A57C-F220E1AB3214}" destId="{49A95A35-68C6-4DFD-9803-F07B670AD8DC}" srcOrd="8" destOrd="0" presId="urn:microsoft.com/office/officeart/2008/layout/LinedList"/>
    <dgm:cxn modelId="{30BF2D49-E47A-41BB-8E68-F56109C1770D}" type="presParOf" srcId="{4818FF49-C2CB-403C-A57C-F220E1AB3214}" destId="{B5193BE7-1B8E-4079-9247-9F6AB999608F}" srcOrd="9" destOrd="0" presId="urn:microsoft.com/office/officeart/2008/layout/LinedList"/>
    <dgm:cxn modelId="{2B54C0A5-1F10-4CAC-911A-F7214C4428D7}" type="presParOf" srcId="{B5193BE7-1B8E-4079-9247-9F6AB999608F}" destId="{AFEE8FCE-6358-4786-9B81-52A2E867F302}" srcOrd="0" destOrd="0" presId="urn:microsoft.com/office/officeart/2008/layout/LinedList"/>
    <dgm:cxn modelId="{50644FAC-B66E-475A-9E0D-09882D3E6568}" type="presParOf" srcId="{B5193BE7-1B8E-4079-9247-9F6AB999608F}" destId="{C54B84D2-E3BA-443A-B6CC-20BFC81AD343}" srcOrd="1" destOrd="0" presId="urn:microsoft.com/office/officeart/2008/layout/LinedList"/>
    <dgm:cxn modelId="{02A1B210-0281-4948-BB92-9F1022326F4C}" type="presParOf" srcId="{4818FF49-C2CB-403C-A57C-F220E1AB3214}" destId="{08D90AE1-5732-47A6-AE41-E014222C0926}" srcOrd="10" destOrd="0" presId="urn:microsoft.com/office/officeart/2008/layout/LinedList"/>
    <dgm:cxn modelId="{BA216321-136E-43E9-B875-E6A0BE05D4F9}" type="presParOf" srcId="{4818FF49-C2CB-403C-A57C-F220E1AB3214}" destId="{660DE207-DAB1-4BCB-A8AF-DAC9C75856D8}" srcOrd="11" destOrd="0" presId="urn:microsoft.com/office/officeart/2008/layout/LinedList"/>
    <dgm:cxn modelId="{2A8669DC-3698-4A1D-8ABF-F76573105F65}" type="presParOf" srcId="{660DE207-DAB1-4BCB-A8AF-DAC9C75856D8}" destId="{CE386707-BAEF-482E-8FED-5AC1F59907F1}" srcOrd="0" destOrd="0" presId="urn:microsoft.com/office/officeart/2008/layout/LinedList"/>
    <dgm:cxn modelId="{607EACDE-DD8D-409F-8629-B534C2FD1D7A}" type="presParOf" srcId="{660DE207-DAB1-4BCB-A8AF-DAC9C75856D8}" destId="{66FB849A-F69C-4FAF-AF4A-0C97E425606A}" srcOrd="1" destOrd="0" presId="urn:microsoft.com/office/officeart/2008/layout/LinedList"/>
  </dgm:cxnLst>
  <dgm:bg>
    <a:solidFill>
      <a:schemeClr val="bg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2AA2-15A2-435F-B094-304DF40C0B22}">
      <dsp:nvSpPr>
        <dsp:cNvPr id="0" name=""/>
        <dsp:cNvSpPr/>
      </dsp:nvSpPr>
      <dsp:spPr>
        <a:xfrm>
          <a:off x="508512" y="210909"/>
          <a:ext cx="3425248" cy="51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Mr. Nguyen Tat </a:t>
          </a:r>
          <a:r>
            <a:rPr lang="en-US" sz="2800" kern="1200" dirty="0" err="1" smtClean="0"/>
            <a:t>Trung</a:t>
          </a:r>
          <a:endParaRPr lang="en-US" sz="2800" kern="1200" dirty="0"/>
        </a:p>
      </dsp:txBody>
      <dsp:txXfrm>
        <a:off x="508512" y="210909"/>
        <a:ext cx="3425248" cy="513787"/>
      </dsp:txXfrm>
    </dsp:sp>
    <dsp:sp modelId="{77FF7CF1-1AEE-45ED-B2F9-03665C957D9B}">
      <dsp:nvSpPr>
        <dsp:cNvPr id="0" name=""/>
        <dsp:cNvSpPr/>
      </dsp:nvSpPr>
      <dsp:spPr>
        <a:xfrm>
          <a:off x="508512" y="889804"/>
          <a:ext cx="3425248" cy="3425248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387" t="-22963" r="-54377" b="-6366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F29A4-4969-4035-9A30-1F1985A643FD}">
      <dsp:nvSpPr>
        <dsp:cNvPr id="0" name=""/>
        <dsp:cNvSpPr/>
      </dsp:nvSpPr>
      <dsp:spPr>
        <a:xfrm>
          <a:off x="4295838" y="210909"/>
          <a:ext cx="3425248" cy="51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Mr. Huynh </a:t>
          </a:r>
          <a:r>
            <a:rPr lang="en-US" sz="2800" kern="1200" dirty="0" err="1" smtClean="0"/>
            <a:t>Anh</a:t>
          </a:r>
          <a:r>
            <a:rPr lang="en-US" sz="2800" kern="1200" dirty="0" smtClean="0"/>
            <a:t> Dung</a:t>
          </a:r>
          <a:endParaRPr lang="en-US" sz="2800" kern="1200" dirty="0"/>
        </a:p>
      </dsp:txBody>
      <dsp:txXfrm>
        <a:off x="4295838" y="210909"/>
        <a:ext cx="3425248" cy="513787"/>
      </dsp:txXfrm>
    </dsp:sp>
    <dsp:sp modelId="{459445CC-0F0B-4041-820A-31FF8F21273C}">
      <dsp:nvSpPr>
        <dsp:cNvPr id="0" name=""/>
        <dsp:cNvSpPr/>
      </dsp:nvSpPr>
      <dsp:spPr>
        <a:xfrm>
          <a:off x="4295838" y="889804"/>
          <a:ext cx="3425248" cy="34252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4BFC1-9F28-4C6F-AB70-A2B4FC42E6DD}">
      <dsp:nvSpPr>
        <dsp:cNvPr id="0" name=""/>
        <dsp:cNvSpPr/>
      </dsp:nvSpPr>
      <dsp:spPr>
        <a:xfrm>
          <a:off x="0" y="483"/>
          <a:ext cx="83058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FD501-574B-4BB3-A9D9-197E6EA90AED}">
      <dsp:nvSpPr>
        <dsp:cNvPr id="0" name=""/>
        <dsp:cNvSpPr/>
      </dsp:nvSpPr>
      <dsp:spPr>
        <a:xfrm>
          <a:off x="0" y="483"/>
          <a:ext cx="8305800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The two ways communicate between supplier and buyers</a:t>
          </a:r>
          <a:endParaRPr lang="en-US" sz="2200" kern="1200" dirty="0"/>
        </a:p>
      </dsp:txBody>
      <dsp:txXfrm>
        <a:off x="0" y="483"/>
        <a:ext cx="8305800" cy="792286"/>
      </dsp:txXfrm>
    </dsp:sp>
    <dsp:sp modelId="{ED10E1F1-9244-4674-A6BA-7DF4971D1549}">
      <dsp:nvSpPr>
        <dsp:cNvPr id="0" name=""/>
        <dsp:cNvSpPr/>
      </dsp:nvSpPr>
      <dsp:spPr>
        <a:xfrm>
          <a:off x="0" y="792770"/>
          <a:ext cx="83058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FFE06-7795-40C9-BC50-97698BC6E7DB}">
      <dsp:nvSpPr>
        <dsp:cNvPr id="0" name=""/>
        <dsp:cNvSpPr/>
      </dsp:nvSpPr>
      <dsp:spPr>
        <a:xfrm>
          <a:off x="0" y="792770"/>
          <a:ext cx="8305800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The ability for a company to collect demands from many departments internally</a:t>
          </a:r>
          <a:endParaRPr lang="en-US" sz="2200" kern="1200" dirty="0"/>
        </a:p>
      </dsp:txBody>
      <dsp:txXfrm>
        <a:off x="0" y="792770"/>
        <a:ext cx="8305800" cy="792286"/>
      </dsp:txXfrm>
    </dsp:sp>
    <dsp:sp modelId="{B2B44A3B-E2B6-422B-8E2C-08188F76D44D}">
      <dsp:nvSpPr>
        <dsp:cNvPr id="0" name=""/>
        <dsp:cNvSpPr/>
      </dsp:nvSpPr>
      <dsp:spPr>
        <a:xfrm>
          <a:off x="0" y="1585056"/>
          <a:ext cx="83058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F55D0-59BF-4406-997D-604B7DEA30EC}">
      <dsp:nvSpPr>
        <dsp:cNvPr id="0" name=""/>
        <dsp:cNvSpPr/>
      </dsp:nvSpPr>
      <dsp:spPr>
        <a:xfrm>
          <a:off x="0" y="1585056"/>
          <a:ext cx="8305800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smtClean="0"/>
            <a:t>Reverse-auction ability </a:t>
          </a:r>
          <a:endParaRPr lang="en-US" sz="2200" kern="1200"/>
        </a:p>
      </dsp:txBody>
      <dsp:txXfrm>
        <a:off x="0" y="1585056"/>
        <a:ext cx="8305800" cy="792286"/>
      </dsp:txXfrm>
    </dsp:sp>
    <dsp:sp modelId="{8D022D0C-A617-4350-92E0-FEF38D216BC7}">
      <dsp:nvSpPr>
        <dsp:cNvPr id="0" name=""/>
        <dsp:cNvSpPr/>
      </dsp:nvSpPr>
      <dsp:spPr>
        <a:xfrm>
          <a:off x="0" y="2377342"/>
          <a:ext cx="83058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30C63-6B34-4F89-B4DC-06B281BA4C97}">
      <dsp:nvSpPr>
        <dsp:cNvPr id="0" name=""/>
        <dsp:cNvSpPr/>
      </dsp:nvSpPr>
      <dsp:spPr>
        <a:xfrm>
          <a:off x="0" y="2377342"/>
          <a:ext cx="8305800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smtClean="0"/>
            <a:t>We are not hosting payment service. Deal is made between Supplier and the Alliance‘s member. </a:t>
          </a:r>
          <a:endParaRPr lang="en-US" sz="2200" kern="1200"/>
        </a:p>
      </dsp:txBody>
      <dsp:txXfrm>
        <a:off x="0" y="2377342"/>
        <a:ext cx="8305800" cy="792286"/>
      </dsp:txXfrm>
    </dsp:sp>
    <dsp:sp modelId="{7728B908-19D4-4D1E-815E-ACF017B6D6F1}">
      <dsp:nvSpPr>
        <dsp:cNvPr id="0" name=""/>
        <dsp:cNvSpPr/>
      </dsp:nvSpPr>
      <dsp:spPr>
        <a:xfrm>
          <a:off x="0" y="3169628"/>
          <a:ext cx="83058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8599E-0A62-4272-B4B5-F5736D4CE35B}">
      <dsp:nvSpPr>
        <dsp:cNvPr id="0" name=""/>
        <dsp:cNvSpPr/>
      </dsp:nvSpPr>
      <dsp:spPr>
        <a:xfrm>
          <a:off x="0" y="3169628"/>
          <a:ext cx="8305800" cy="79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0" y="3169628"/>
        <a:ext cx="8305800" cy="7922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1043C-4580-4FE9-BD13-7C642A224732}">
      <dsp:nvSpPr>
        <dsp:cNvPr id="0" name=""/>
        <dsp:cNvSpPr/>
      </dsp:nvSpPr>
      <dsp:spPr>
        <a:xfrm>
          <a:off x="0" y="50099"/>
          <a:ext cx="77724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>
              <a:solidFill>
                <a:schemeClr val="bg1">
                  <a:lumMod val="50000"/>
                </a:schemeClr>
              </a:solidFill>
            </a:rPr>
            <a:t>Require changes in enterprise’s processes. Especially for asset management department</a:t>
          </a:r>
          <a:endParaRPr lang="en-US" sz="2600" kern="1200">
            <a:solidFill>
              <a:schemeClr val="bg1">
                <a:lumMod val="50000"/>
              </a:schemeClr>
            </a:solidFill>
          </a:endParaRPr>
        </a:p>
      </dsp:txBody>
      <dsp:txXfrm>
        <a:off x="50489" y="100588"/>
        <a:ext cx="7671422" cy="933302"/>
      </dsp:txXfrm>
    </dsp:sp>
    <dsp:sp modelId="{612094AB-8FD1-4CE7-868F-82C0AD1FF96F}">
      <dsp:nvSpPr>
        <dsp:cNvPr id="0" name=""/>
        <dsp:cNvSpPr/>
      </dsp:nvSpPr>
      <dsp:spPr>
        <a:xfrm>
          <a:off x="0" y="1159260"/>
          <a:ext cx="77724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>
              <a:solidFill>
                <a:schemeClr val="bg1">
                  <a:lumMod val="50000"/>
                </a:schemeClr>
              </a:solidFill>
            </a:rPr>
            <a:t>Buying decision of Vietnamese people is often based on “touch and feel”</a:t>
          </a:r>
          <a:endParaRPr lang="en-US" sz="2600" kern="1200">
            <a:solidFill>
              <a:schemeClr val="bg1">
                <a:lumMod val="50000"/>
              </a:schemeClr>
            </a:solidFill>
          </a:endParaRPr>
        </a:p>
      </dsp:txBody>
      <dsp:txXfrm>
        <a:off x="50489" y="1209749"/>
        <a:ext cx="7671422" cy="933302"/>
      </dsp:txXfrm>
    </dsp:sp>
    <dsp:sp modelId="{31F12960-0CAF-49A3-9E0E-76714FDB4764}">
      <dsp:nvSpPr>
        <dsp:cNvPr id="0" name=""/>
        <dsp:cNvSpPr/>
      </dsp:nvSpPr>
      <dsp:spPr>
        <a:xfrm>
          <a:off x="0" y="2268420"/>
          <a:ext cx="77724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>
              <a:solidFill>
                <a:schemeClr val="bg1">
                  <a:lumMod val="50000"/>
                </a:schemeClr>
              </a:solidFill>
            </a:rPr>
            <a:t>Low commitment of Suppliers and Members </a:t>
          </a:r>
          <a:endParaRPr lang="en-US" sz="2600" kern="1200">
            <a:solidFill>
              <a:schemeClr val="bg1">
                <a:lumMod val="50000"/>
              </a:schemeClr>
            </a:solidFill>
          </a:endParaRPr>
        </a:p>
      </dsp:txBody>
      <dsp:txXfrm>
        <a:off x="50489" y="2318909"/>
        <a:ext cx="7671422" cy="9333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C9D18-43E3-423C-A292-88FD8FB7B65A}">
      <dsp:nvSpPr>
        <dsp:cNvPr id="0" name=""/>
        <dsp:cNvSpPr/>
      </dsp:nvSpPr>
      <dsp:spPr>
        <a:xfrm>
          <a:off x="0" y="0"/>
          <a:ext cx="2862321" cy="28623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D72EB-1739-453C-9A0A-A068BF7C3DCF}">
      <dsp:nvSpPr>
        <dsp:cNvPr id="0" name=""/>
        <dsp:cNvSpPr/>
      </dsp:nvSpPr>
      <dsp:spPr>
        <a:xfrm>
          <a:off x="1431160" y="0"/>
          <a:ext cx="6417439" cy="2862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smtClean="0">
              <a:solidFill>
                <a:srgbClr val="FFFFFF"/>
              </a:solidFill>
            </a:rPr>
            <a:t>Scope goal</a:t>
          </a:r>
          <a:endParaRPr lang="en-US" sz="3900" kern="1200">
            <a:solidFill>
              <a:srgbClr val="FFFFFF"/>
            </a:solidFill>
          </a:endParaRPr>
        </a:p>
      </dsp:txBody>
      <dsp:txXfrm>
        <a:off x="1431160" y="0"/>
        <a:ext cx="6417439" cy="858698"/>
      </dsp:txXfrm>
    </dsp:sp>
    <dsp:sp modelId="{8395A697-6312-4092-BEF2-C6427B8E7335}">
      <dsp:nvSpPr>
        <dsp:cNvPr id="0" name=""/>
        <dsp:cNvSpPr/>
      </dsp:nvSpPr>
      <dsp:spPr>
        <a:xfrm>
          <a:off x="500907" y="858698"/>
          <a:ext cx="1860507" cy="18605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2970"/>
            <a:satOff val="7018"/>
            <a:lumOff val="5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08D4B-AC2C-494D-88F2-5BF0B84EBFED}">
      <dsp:nvSpPr>
        <dsp:cNvPr id="0" name=""/>
        <dsp:cNvSpPr/>
      </dsp:nvSpPr>
      <dsp:spPr>
        <a:xfrm>
          <a:off x="1431160" y="858698"/>
          <a:ext cx="6417439" cy="1860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2970"/>
              <a:satOff val="7018"/>
              <a:lumOff val="5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smtClean="0">
              <a:solidFill>
                <a:srgbClr val="FFFFFF"/>
              </a:solidFill>
            </a:rPr>
            <a:t>Time goal</a:t>
          </a:r>
          <a:endParaRPr lang="en-US" sz="3900" kern="1200">
            <a:solidFill>
              <a:srgbClr val="FFFFFF"/>
            </a:solidFill>
          </a:endParaRPr>
        </a:p>
      </dsp:txBody>
      <dsp:txXfrm>
        <a:off x="1431160" y="858698"/>
        <a:ext cx="6417439" cy="858695"/>
      </dsp:txXfrm>
    </dsp:sp>
    <dsp:sp modelId="{325A788C-BBA4-495B-9867-E7963AA1E15E}">
      <dsp:nvSpPr>
        <dsp:cNvPr id="0" name=""/>
        <dsp:cNvSpPr/>
      </dsp:nvSpPr>
      <dsp:spPr>
        <a:xfrm>
          <a:off x="1001813" y="1717394"/>
          <a:ext cx="858695" cy="8586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5939"/>
            <a:satOff val="14035"/>
            <a:lumOff val="11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B042A-9F46-4336-A136-D61F1BE58CFC}">
      <dsp:nvSpPr>
        <dsp:cNvPr id="0" name=""/>
        <dsp:cNvSpPr/>
      </dsp:nvSpPr>
      <dsp:spPr>
        <a:xfrm>
          <a:off x="1431160" y="1717394"/>
          <a:ext cx="6417439" cy="858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5939"/>
              <a:satOff val="14035"/>
              <a:lumOff val="11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smtClean="0">
              <a:solidFill>
                <a:srgbClr val="FFFFFF"/>
              </a:solidFill>
            </a:rPr>
            <a:t>Cost goal</a:t>
          </a:r>
          <a:endParaRPr lang="en-US" sz="3900" kern="1200">
            <a:solidFill>
              <a:srgbClr val="FFFFFF"/>
            </a:solidFill>
          </a:endParaRPr>
        </a:p>
      </dsp:txBody>
      <dsp:txXfrm>
        <a:off x="1431160" y="1717394"/>
        <a:ext cx="6417439" cy="8586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127A8-1331-42CC-BCAF-C1392446EE00}">
      <dsp:nvSpPr>
        <dsp:cNvPr id="0" name=""/>
        <dsp:cNvSpPr/>
      </dsp:nvSpPr>
      <dsp:spPr>
        <a:xfrm>
          <a:off x="533398" y="0"/>
          <a:ext cx="3970318" cy="397031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F4633-E35E-4C83-AD41-04C0429495D1}">
      <dsp:nvSpPr>
        <dsp:cNvPr id="0" name=""/>
        <dsp:cNvSpPr/>
      </dsp:nvSpPr>
      <dsp:spPr>
        <a:xfrm>
          <a:off x="2819399" y="397419"/>
          <a:ext cx="4796630" cy="7056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>
              <a:solidFill>
                <a:srgbClr val="FFFFFF"/>
              </a:solidFill>
            </a:rPr>
            <a:t>Project plan: update daily, inform progress via email, meeting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2853847" y="431867"/>
        <a:ext cx="4727734" cy="636765"/>
      </dsp:txXfrm>
    </dsp:sp>
    <dsp:sp modelId="{67F71AB5-2272-4555-BE20-105A8793B634}">
      <dsp:nvSpPr>
        <dsp:cNvPr id="0" name=""/>
        <dsp:cNvSpPr/>
      </dsp:nvSpPr>
      <dsp:spPr>
        <a:xfrm>
          <a:off x="2819399" y="1191289"/>
          <a:ext cx="4796630" cy="7056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>
              <a:solidFill>
                <a:srgbClr val="FFFFFF"/>
              </a:solidFill>
            </a:rPr>
            <a:t>Weekly meeting: Monday, Thurday; 18pm at FU</a:t>
          </a:r>
          <a:endParaRPr lang="en-US" sz="1600" kern="1200">
            <a:solidFill>
              <a:srgbClr val="FFFFFF"/>
            </a:solidFill>
          </a:endParaRPr>
        </a:p>
      </dsp:txBody>
      <dsp:txXfrm>
        <a:off x="2853847" y="1225737"/>
        <a:ext cx="4727734" cy="636765"/>
      </dsp:txXfrm>
    </dsp:sp>
    <dsp:sp modelId="{C6E4BFA3-3D91-4FE4-AFAF-28A5B0D6CC08}">
      <dsp:nvSpPr>
        <dsp:cNvPr id="0" name=""/>
        <dsp:cNvSpPr/>
      </dsp:nvSpPr>
      <dsp:spPr>
        <a:xfrm>
          <a:off x="2819399" y="1985158"/>
          <a:ext cx="4796630" cy="7056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>
              <a:solidFill>
                <a:srgbClr val="FFFFFF"/>
              </a:solidFill>
            </a:rPr>
            <a:t>Meeting minitues and follow-up actions</a:t>
          </a:r>
          <a:endParaRPr lang="en-US" sz="1600" kern="1200">
            <a:solidFill>
              <a:srgbClr val="FFFFFF"/>
            </a:solidFill>
          </a:endParaRPr>
        </a:p>
      </dsp:txBody>
      <dsp:txXfrm>
        <a:off x="2853847" y="2019606"/>
        <a:ext cx="4727734" cy="636765"/>
      </dsp:txXfrm>
    </dsp:sp>
    <dsp:sp modelId="{FE9608BA-071F-4460-B6F9-6919C2E7C83C}">
      <dsp:nvSpPr>
        <dsp:cNvPr id="0" name=""/>
        <dsp:cNvSpPr/>
      </dsp:nvSpPr>
      <dsp:spPr>
        <a:xfrm>
          <a:off x="2819399" y="2779028"/>
          <a:ext cx="4796630" cy="7056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solidFill>
                <a:srgbClr val="FFFFFF"/>
              </a:solidFill>
            </a:rPr>
            <a:t>Communication Tool: Group email; Facebook group; Skype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853847" y="2813476"/>
        <a:ext cx="4727734" cy="6367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79C24-1E77-4754-9422-9739EBFC9AA4}">
      <dsp:nvSpPr>
        <dsp:cNvPr id="0" name=""/>
        <dsp:cNvSpPr/>
      </dsp:nvSpPr>
      <dsp:spPr>
        <a:xfrm>
          <a:off x="3239947" y="964768"/>
          <a:ext cx="1292504" cy="1292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DA61B1-5005-4F4D-B6F2-BEBE386EE09B}">
      <dsp:nvSpPr>
        <dsp:cNvPr id="0" name=""/>
        <dsp:cNvSpPr/>
      </dsp:nvSpPr>
      <dsp:spPr>
        <a:xfrm>
          <a:off x="3078384" y="0"/>
          <a:ext cx="1615630" cy="8801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User Involvement</a:t>
          </a:r>
          <a:endParaRPr lang="en-US" sz="2100" kern="1200"/>
        </a:p>
      </dsp:txBody>
      <dsp:txXfrm>
        <a:off x="3078384" y="0"/>
        <a:ext cx="1615630" cy="880110"/>
      </dsp:txXfrm>
    </dsp:sp>
    <dsp:sp modelId="{13705000-2697-40DA-BB29-45AD4DF6A52C}">
      <dsp:nvSpPr>
        <dsp:cNvPr id="0" name=""/>
        <dsp:cNvSpPr/>
      </dsp:nvSpPr>
      <dsp:spPr>
        <a:xfrm>
          <a:off x="3659473" y="1207008"/>
          <a:ext cx="1292504" cy="1292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3BDE85-FAEE-450F-B25F-4ABD7515E0E1}">
      <dsp:nvSpPr>
        <dsp:cNvPr id="0" name=""/>
        <dsp:cNvSpPr/>
      </dsp:nvSpPr>
      <dsp:spPr>
        <a:xfrm>
          <a:off x="5047838" y="838199"/>
          <a:ext cx="1531079" cy="9639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Executive management support</a:t>
          </a:r>
          <a:endParaRPr lang="en-US" sz="2100" kern="1200"/>
        </a:p>
      </dsp:txBody>
      <dsp:txXfrm>
        <a:off x="5047838" y="838199"/>
        <a:ext cx="1531079" cy="963930"/>
      </dsp:txXfrm>
    </dsp:sp>
    <dsp:sp modelId="{71A354D9-013E-435E-AA0D-CC1E6135B158}">
      <dsp:nvSpPr>
        <dsp:cNvPr id="0" name=""/>
        <dsp:cNvSpPr/>
      </dsp:nvSpPr>
      <dsp:spPr>
        <a:xfrm>
          <a:off x="3659473" y="1691487"/>
          <a:ext cx="1292504" cy="1292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368F2A-3F80-48C0-9ABC-5CB9ED91A199}">
      <dsp:nvSpPr>
        <dsp:cNvPr id="0" name=""/>
        <dsp:cNvSpPr/>
      </dsp:nvSpPr>
      <dsp:spPr>
        <a:xfrm>
          <a:off x="5047838" y="2275713"/>
          <a:ext cx="1531079" cy="10770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Integration with current system</a:t>
          </a:r>
          <a:endParaRPr lang="en-US" sz="2100" kern="1200"/>
        </a:p>
      </dsp:txBody>
      <dsp:txXfrm>
        <a:off x="5047838" y="2275713"/>
        <a:ext cx="1531079" cy="1077087"/>
      </dsp:txXfrm>
    </dsp:sp>
    <dsp:sp modelId="{6B5F12A4-5518-4C07-80D8-7DB9C6E2749A}">
      <dsp:nvSpPr>
        <dsp:cNvPr id="0" name=""/>
        <dsp:cNvSpPr/>
      </dsp:nvSpPr>
      <dsp:spPr>
        <a:xfrm>
          <a:off x="3239947" y="1934146"/>
          <a:ext cx="1292504" cy="1292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6C3A49-AB52-48CC-8E73-31FFA397488F}">
      <dsp:nvSpPr>
        <dsp:cNvPr id="0" name=""/>
        <dsp:cNvSpPr/>
      </dsp:nvSpPr>
      <dsp:spPr>
        <a:xfrm>
          <a:off x="3078384" y="3310890"/>
          <a:ext cx="1615630" cy="8801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Project Management skill</a:t>
          </a:r>
          <a:endParaRPr lang="en-US" sz="2100" kern="1200"/>
        </a:p>
      </dsp:txBody>
      <dsp:txXfrm>
        <a:off x="3078384" y="3310890"/>
        <a:ext cx="1615630" cy="880110"/>
      </dsp:txXfrm>
    </dsp:sp>
    <dsp:sp modelId="{1ADB77EA-9752-419B-823F-C2206A36EBAA}">
      <dsp:nvSpPr>
        <dsp:cNvPr id="0" name=""/>
        <dsp:cNvSpPr/>
      </dsp:nvSpPr>
      <dsp:spPr>
        <a:xfrm>
          <a:off x="2820422" y="1691487"/>
          <a:ext cx="1292504" cy="1292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D0C8CD-F99C-4F7F-B9D7-014F06BFB262}">
      <dsp:nvSpPr>
        <dsp:cNvPr id="0" name=""/>
        <dsp:cNvSpPr/>
      </dsp:nvSpPr>
      <dsp:spPr>
        <a:xfrm>
          <a:off x="1193482" y="2275713"/>
          <a:ext cx="1531079" cy="10770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Hardware availability</a:t>
          </a:r>
          <a:endParaRPr lang="en-US" sz="2100" kern="1200"/>
        </a:p>
      </dsp:txBody>
      <dsp:txXfrm>
        <a:off x="1193482" y="2275713"/>
        <a:ext cx="1531079" cy="1077087"/>
      </dsp:txXfrm>
    </dsp:sp>
    <dsp:sp modelId="{0D25A950-D1B4-447F-85C7-A32A37E1B56E}">
      <dsp:nvSpPr>
        <dsp:cNvPr id="0" name=""/>
        <dsp:cNvSpPr/>
      </dsp:nvSpPr>
      <dsp:spPr>
        <a:xfrm>
          <a:off x="2820422" y="1207008"/>
          <a:ext cx="1292504" cy="1292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D0ABB0-6C36-49D7-BF6F-29633CFF458D}">
      <dsp:nvSpPr>
        <dsp:cNvPr id="0" name=""/>
        <dsp:cNvSpPr/>
      </dsp:nvSpPr>
      <dsp:spPr>
        <a:xfrm>
          <a:off x="1193482" y="838199"/>
          <a:ext cx="1531079" cy="10770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Resource Experience</a:t>
          </a:r>
          <a:endParaRPr lang="en-US" sz="2100" kern="1200"/>
        </a:p>
      </dsp:txBody>
      <dsp:txXfrm>
        <a:off x="1193482" y="838199"/>
        <a:ext cx="1531079" cy="10770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EC5D5-F147-4A36-8691-17286E1CC4F7}">
      <dsp:nvSpPr>
        <dsp:cNvPr id="0" name=""/>
        <dsp:cNvSpPr/>
      </dsp:nvSpPr>
      <dsp:spPr>
        <a:xfrm>
          <a:off x="-4994853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B5ABB-DCE4-462C-A353-B4176010F074}">
      <dsp:nvSpPr>
        <dsp:cNvPr id="0" name=""/>
        <dsp:cNvSpPr/>
      </dsp:nvSpPr>
      <dsp:spPr>
        <a:xfrm>
          <a:off x="310034" y="200915"/>
          <a:ext cx="7846708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GUI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310034" y="200915"/>
        <a:ext cx="7846708" cy="401653"/>
      </dsp:txXfrm>
    </dsp:sp>
    <dsp:sp modelId="{A1DB79A6-B163-443D-9A48-4F3B303F3E55}">
      <dsp:nvSpPr>
        <dsp:cNvPr id="0" name=""/>
        <dsp:cNvSpPr/>
      </dsp:nvSpPr>
      <dsp:spPr>
        <a:xfrm>
          <a:off x="59001" y="150708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BE4AB-ABA3-4E3C-88D5-5CDDDBD9B143}">
      <dsp:nvSpPr>
        <dsp:cNvPr id="0" name=""/>
        <dsp:cNvSpPr/>
      </dsp:nvSpPr>
      <dsp:spPr>
        <a:xfrm>
          <a:off x="673768" y="803748"/>
          <a:ext cx="7482975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Web-service 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673768" y="803748"/>
        <a:ext cx="7482975" cy="401653"/>
      </dsp:txXfrm>
    </dsp:sp>
    <dsp:sp modelId="{8E985AFC-52DB-4576-8178-B53AF544E756}">
      <dsp:nvSpPr>
        <dsp:cNvPr id="0" name=""/>
        <dsp:cNvSpPr/>
      </dsp:nvSpPr>
      <dsp:spPr>
        <a:xfrm>
          <a:off x="422734" y="753541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728ED-9D74-408A-A551-41013C1B3971}">
      <dsp:nvSpPr>
        <dsp:cNvPr id="0" name=""/>
        <dsp:cNvSpPr/>
      </dsp:nvSpPr>
      <dsp:spPr>
        <a:xfrm>
          <a:off x="873091" y="1406139"/>
          <a:ext cx="7283651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Security on web-service and authorization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873091" y="1406139"/>
        <a:ext cx="7283651" cy="401653"/>
      </dsp:txXfrm>
    </dsp:sp>
    <dsp:sp modelId="{F8D7066B-5A07-4F22-ABBC-354C07585298}">
      <dsp:nvSpPr>
        <dsp:cNvPr id="0" name=""/>
        <dsp:cNvSpPr/>
      </dsp:nvSpPr>
      <dsp:spPr>
        <a:xfrm>
          <a:off x="622058" y="1355933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2C06B-BD87-42EC-81C7-31A6CE976616}">
      <dsp:nvSpPr>
        <dsp:cNvPr id="0" name=""/>
        <dsp:cNvSpPr/>
      </dsp:nvSpPr>
      <dsp:spPr>
        <a:xfrm>
          <a:off x="936734" y="2008973"/>
          <a:ext cx="7220009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Digital signature 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936734" y="2008973"/>
        <a:ext cx="7220009" cy="401653"/>
      </dsp:txXfrm>
    </dsp:sp>
    <dsp:sp modelId="{6A76ADC7-22E5-4635-9152-0813B5E99FBF}">
      <dsp:nvSpPr>
        <dsp:cNvPr id="0" name=""/>
        <dsp:cNvSpPr/>
      </dsp:nvSpPr>
      <dsp:spPr>
        <a:xfrm>
          <a:off x="685700" y="1958766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C609C-F425-44E9-AEA4-9EC4F1FC5EC5}">
      <dsp:nvSpPr>
        <dsp:cNvPr id="0" name=""/>
        <dsp:cNvSpPr/>
      </dsp:nvSpPr>
      <dsp:spPr>
        <a:xfrm>
          <a:off x="873091" y="2611806"/>
          <a:ext cx="7283651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Win-service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873091" y="2611806"/>
        <a:ext cx="7283651" cy="401653"/>
      </dsp:txXfrm>
    </dsp:sp>
    <dsp:sp modelId="{287818E1-74E3-4CC8-A043-56113479A894}">
      <dsp:nvSpPr>
        <dsp:cNvPr id="0" name=""/>
        <dsp:cNvSpPr/>
      </dsp:nvSpPr>
      <dsp:spPr>
        <a:xfrm>
          <a:off x="622058" y="2561600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3ACB5-5277-4AA5-BB9C-2EB9B76EFEE0}">
      <dsp:nvSpPr>
        <dsp:cNvPr id="0" name=""/>
        <dsp:cNvSpPr/>
      </dsp:nvSpPr>
      <dsp:spPr>
        <a:xfrm>
          <a:off x="673768" y="3214198"/>
          <a:ext cx="7482975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ADO.NET to LINQ 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673768" y="3214198"/>
        <a:ext cx="7482975" cy="401653"/>
      </dsp:txXfrm>
    </dsp:sp>
    <dsp:sp modelId="{BC0CCF3B-BD1B-4CEA-B296-991E9B195B53}">
      <dsp:nvSpPr>
        <dsp:cNvPr id="0" name=""/>
        <dsp:cNvSpPr/>
      </dsp:nvSpPr>
      <dsp:spPr>
        <a:xfrm>
          <a:off x="422734" y="3163991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DD41F-AC6C-470E-BC2A-E288EDC7B2A1}">
      <dsp:nvSpPr>
        <dsp:cNvPr id="0" name=""/>
        <dsp:cNvSpPr/>
      </dsp:nvSpPr>
      <dsp:spPr>
        <a:xfrm>
          <a:off x="310034" y="3817031"/>
          <a:ext cx="7846708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LINQ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310034" y="3817031"/>
        <a:ext cx="7846708" cy="401653"/>
      </dsp:txXfrm>
    </dsp:sp>
    <dsp:sp modelId="{60B8A677-7B3F-4494-8AA1-5488E08D80F8}">
      <dsp:nvSpPr>
        <dsp:cNvPr id="0" name=""/>
        <dsp:cNvSpPr/>
      </dsp:nvSpPr>
      <dsp:spPr>
        <a:xfrm>
          <a:off x="59001" y="3766825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FE60E-64C2-4B33-9F86-C8ABC87CCD5B}">
      <dsp:nvSpPr>
        <dsp:cNvPr id="0" name=""/>
        <dsp:cNvSpPr/>
      </dsp:nvSpPr>
      <dsp:spPr>
        <a:xfrm>
          <a:off x="2044" y="550788"/>
          <a:ext cx="1872589" cy="15866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F88B9-808D-418F-A849-A52014DA4A4C}">
      <dsp:nvSpPr>
        <dsp:cNvPr id="0" name=""/>
        <dsp:cNvSpPr/>
      </dsp:nvSpPr>
      <dsp:spPr>
        <a:xfrm>
          <a:off x="1625273" y="772819"/>
          <a:ext cx="887954" cy="9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Nguyen Cong Danh</a:t>
          </a:r>
          <a:endParaRPr lang="en-US" sz="1600" kern="1200" dirty="0"/>
        </a:p>
      </dsp:txBody>
      <dsp:txXfrm>
        <a:off x="1651280" y="798826"/>
        <a:ext cx="835940" cy="872171"/>
      </dsp:txXfrm>
    </dsp:sp>
    <dsp:sp modelId="{3BBD26D8-2874-4BAC-93BC-2D400AA68A65}">
      <dsp:nvSpPr>
        <dsp:cNvPr id="0" name=""/>
        <dsp:cNvSpPr/>
      </dsp:nvSpPr>
      <dsp:spPr>
        <a:xfrm>
          <a:off x="2044" y="248252"/>
          <a:ext cx="1872589" cy="27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044" y="248252"/>
        <a:ext cx="1872589" cy="273212"/>
      </dsp:txXfrm>
    </dsp:sp>
    <dsp:sp modelId="{8DB57DEF-AC6D-48C0-BE1D-40DA4641472D}">
      <dsp:nvSpPr>
        <dsp:cNvPr id="0" name=""/>
        <dsp:cNvSpPr/>
      </dsp:nvSpPr>
      <dsp:spPr>
        <a:xfrm>
          <a:off x="2859208" y="550788"/>
          <a:ext cx="1872589" cy="1586633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1" t="-12777" r="-1859" b="-3553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3908E-9D51-4946-BC38-4EF441D6ABD5}">
      <dsp:nvSpPr>
        <dsp:cNvPr id="0" name=""/>
        <dsp:cNvSpPr/>
      </dsp:nvSpPr>
      <dsp:spPr>
        <a:xfrm>
          <a:off x="4482437" y="772819"/>
          <a:ext cx="887954" cy="9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Dang Tuan Thanh</a:t>
          </a:r>
          <a:endParaRPr lang="en-US" sz="1600" kern="1200" dirty="0"/>
        </a:p>
      </dsp:txBody>
      <dsp:txXfrm>
        <a:off x="4508444" y="798826"/>
        <a:ext cx="835940" cy="872171"/>
      </dsp:txXfrm>
    </dsp:sp>
    <dsp:sp modelId="{3C43EBA7-8342-47D4-86D2-924B36E91FE1}">
      <dsp:nvSpPr>
        <dsp:cNvPr id="0" name=""/>
        <dsp:cNvSpPr/>
      </dsp:nvSpPr>
      <dsp:spPr>
        <a:xfrm>
          <a:off x="2859208" y="248252"/>
          <a:ext cx="1872589" cy="27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859208" y="248252"/>
        <a:ext cx="1872589" cy="273212"/>
      </dsp:txXfrm>
    </dsp:sp>
    <dsp:sp modelId="{36B7366D-C824-4DD7-BA9F-66C29265DF7A}">
      <dsp:nvSpPr>
        <dsp:cNvPr id="0" name=""/>
        <dsp:cNvSpPr/>
      </dsp:nvSpPr>
      <dsp:spPr>
        <a:xfrm>
          <a:off x="5716372" y="550788"/>
          <a:ext cx="1872589" cy="1586633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815" b="-43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D25C5-D7B3-4722-9C5A-1E843E2B56F2}">
      <dsp:nvSpPr>
        <dsp:cNvPr id="0" name=""/>
        <dsp:cNvSpPr/>
      </dsp:nvSpPr>
      <dsp:spPr>
        <a:xfrm>
          <a:off x="7339601" y="772819"/>
          <a:ext cx="887954" cy="9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 </a:t>
          </a:r>
          <a:r>
            <a:rPr lang="en-US" sz="1600" kern="1200" dirty="0" err="1" smtClean="0"/>
            <a:t>Duc</a:t>
          </a:r>
          <a:r>
            <a:rPr lang="en-US" sz="1600" kern="1200" dirty="0" smtClean="0"/>
            <a:t> Tri </a:t>
          </a:r>
          <a:r>
            <a:rPr lang="en-US" sz="1600" kern="1200" dirty="0" err="1" smtClean="0"/>
            <a:t>Quang</a:t>
          </a:r>
          <a:endParaRPr lang="en-US" sz="1600" kern="1200" dirty="0"/>
        </a:p>
      </dsp:txBody>
      <dsp:txXfrm>
        <a:off x="7365608" y="798826"/>
        <a:ext cx="835940" cy="872171"/>
      </dsp:txXfrm>
    </dsp:sp>
    <dsp:sp modelId="{F888255F-FAFC-4681-8E38-5D812C628AC7}">
      <dsp:nvSpPr>
        <dsp:cNvPr id="0" name=""/>
        <dsp:cNvSpPr/>
      </dsp:nvSpPr>
      <dsp:spPr>
        <a:xfrm>
          <a:off x="5716372" y="248252"/>
          <a:ext cx="1872589" cy="27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716372" y="248252"/>
        <a:ext cx="1872589" cy="273212"/>
      </dsp:txXfrm>
    </dsp:sp>
    <dsp:sp modelId="{DC1CE84F-008E-41C2-84C1-49C897E07E5E}">
      <dsp:nvSpPr>
        <dsp:cNvPr id="0" name=""/>
        <dsp:cNvSpPr/>
      </dsp:nvSpPr>
      <dsp:spPr>
        <a:xfrm>
          <a:off x="2044" y="2691077"/>
          <a:ext cx="1872589" cy="1586633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40" t="-16665" r="-740" b="-6133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4E027-56CB-4993-8550-3F1359FD0F1D}">
      <dsp:nvSpPr>
        <dsp:cNvPr id="0" name=""/>
        <dsp:cNvSpPr/>
      </dsp:nvSpPr>
      <dsp:spPr>
        <a:xfrm>
          <a:off x="1625273" y="2913107"/>
          <a:ext cx="887954" cy="9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Nguyen </a:t>
          </a:r>
          <a:r>
            <a:rPr lang="en-US" sz="1600" kern="1200" dirty="0" err="1" smtClean="0"/>
            <a:t>Thi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Thuy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Quynh</a:t>
          </a:r>
          <a:endParaRPr lang="en-US" sz="1600" kern="1200" dirty="0"/>
        </a:p>
      </dsp:txBody>
      <dsp:txXfrm>
        <a:off x="1651280" y="2939114"/>
        <a:ext cx="835940" cy="872171"/>
      </dsp:txXfrm>
    </dsp:sp>
    <dsp:sp modelId="{2B73191D-6604-45DA-87CA-0D311F1D47CC}">
      <dsp:nvSpPr>
        <dsp:cNvPr id="0" name=""/>
        <dsp:cNvSpPr/>
      </dsp:nvSpPr>
      <dsp:spPr>
        <a:xfrm>
          <a:off x="2044" y="2388540"/>
          <a:ext cx="1872589" cy="27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044" y="2388540"/>
        <a:ext cx="1872589" cy="273212"/>
      </dsp:txXfrm>
    </dsp:sp>
    <dsp:sp modelId="{D1F42F6F-FE60-4D3B-A255-E4EDBB1D6F9A}">
      <dsp:nvSpPr>
        <dsp:cNvPr id="0" name=""/>
        <dsp:cNvSpPr/>
      </dsp:nvSpPr>
      <dsp:spPr>
        <a:xfrm>
          <a:off x="2859208" y="2691077"/>
          <a:ext cx="1872589" cy="1586633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80" t="-3792" r="1480" b="-622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F83A3-A2F9-490E-90BF-9C85851AA2B3}">
      <dsp:nvSpPr>
        <dsp:cNvPr id="0" name=""/>
        <dsp:cNvSpPr/>
      </dsp:nvSpPr>
      <dsp:spPr>
        <a:xfrm>
          <a:off x="4482437" y="2913107"/>
          <a:ext cx="887954" cy="9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Hoang Van </a:t>
          </a:r>
          <a:r>
            <a:rPr lang="en-US" sz="1600" kern="1200" dirty="0" err="1" smtClean="0"/>
            <a:t>Tuyen</a:t>
          </a:r>
          <a:endParaRPr lang="en-US" sz="1600" kern="1200" dirty="0"/>
        </a:p>
      </dsp:txBody>
      <dsp:txXfrm>
        <a:off x="4508444" y="2939114"/>
        <a:ext cx="835940" cy="872171"/>
      </dsp:txXfrm>
    </dsp:sp>
    <dsp:sp modelId="{1BBA4000-CB45-48D4-A947-4B15D5998DB2}">
      <dsp:nvSpPr>
        <dsp:cNvPr id="0" name=""/>
        <dsp:cNvSpPr/>
      </dsp:nvSpPr>
      <dsp:spPr>
        <a:xfrm>
          <a:off x="2859208" y="2388540"/>
          <a:ext cx="1872589" cy="27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859208" y="2388540"/>
        <a:ext cx="1872589" cy="273212"/>
      </dsp:txXfrm>
    </dsp:sp>
    <dsp:sp modelId="{2F37A9C0-D346-42A1-B8DF-276F948ADF6F}">
      <dsp:nvSpPr>
        <dsp:cNvPr id="0" name=""/>
        <dsp:cNvSpPr/>
      </dsp:nvSpPr>
      <dsp:spPr>
        <a:xfrm>
          <a:off x="5716372" y="2691077"/>
          <a:ext cx="1872589" cy="1586633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43" t="-2403" r="563" b="-4536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0085A-B5D9-442C-86D6-02485B034020}">
      <dsp:nvSpPr>
        <dsp:cNvPr id="0" name=""/>
        <dsp:cNvSpPr/>
      </dsp:nvSpPr>
      <dsp:spPr>
        <a:xfrm>
          <a:off x="7339601" y="2913107"/>
          <a:ext cx="887954" cy="9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 To </a:t>
          </a:r>
          <a:r>
            <a:rPr lang="en-US" sz="1600" kern="1200" dirty="0" err="1" smtClean="0"/>
            <a:t>Trang</a:t>
          </a:r>
          <a:endParaRPr lang="en-US" sz="1600" kern="1200" dirty="0"/>
        </a:p>
      </dsp:txBody>
      <dsp:txXfrm>
        <a:off x="7365608" y="2939114"/>
        <a:ext cx="835940" cy="872171"/>
      </dsp:txXfrm>
    </dsp:sp>
    <dsp:sp modelId="{85D06A44-5BE2-40C1-A2FB-6715741A71F0}">
      <dsp:nvSpPr>
        <dsp:cNvPr id="0" name=""/>
        <dsp:cNvSpPr/>
      </dsp:nvSpPr>
      <dsp:spPr>
        <a:xfrm>
          <a:off x="5716372" y="2388540"/>
          <a:ext cx="1872589" cy="27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716372" y="2388540"/>
        <a:ext cx="1872589" cy="273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85EC6-CED8-4653-B526-5AD4C2F1DDD4}">
      <dsp:nvSpPr>
        <dsp:cNvPr id="0" name=""/>
        <dsp:cNvSpPr/>
      </dsp:nvSpPr>
      <dsp:spPr>
        <a:xfrm>
          <a:off x="6713642" y="2734134"/>
          <a:ext cx="91440" cy="6124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4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9154B-99BF-4177-93B1-D10C6C617BFD}">
      <dsp:nvSpPr>
        <dsp:cNvPr id="0" name=""/>
        <dsp:cNvSpPr/>
      </dsp:nvSpPr>
      <dsp:spPr>
        <a:xfrm>
          <a:off x="4699160" y="1061542"/>
          <a:ext cx="2060202" cy="61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143"/>
              </a:lnTo>
              <a:lnTo>
                <a:pt x="2060202" y="365143"/>
              </a:lnTo>
              <a:lnTo>
                <a:pt x="2060202" y="612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73830-EBE0-43B2-BFC4-E5F8E7E66C25}">
      <dsp:nvSpPr>
        <dsp:cNvPr id="0" name=""/>
        <dsp:cNvSpPr/>
      </dsp:nvSpPr>
      <dsp:spPr>
        <a:xfrm>
          <a:off x="2638957" y="2734134"/>
          <a:ext cx="1373468" cy="61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143"/>
              </a:lnTo>
              <a:lnTo>
                <a:pt x="1373468" y="365143"/>
              </a:lnTo>
              <a:lnTo>
                <a:pt x="1373468" y="6124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8A7B7-BC72-4099-BFD0-ECA139D67BE0}">
      <dsp:nvSpPr>
        <dsp:cNvPr id="0" name=""/>
        <dsp:cNvSpPr/>
      </dsp:nvSpPr>
      <dsp:spPr>
        <a:xfrm>
          <a:off x="1265489" y="2734134"/>
          <a:ext cx="1373468" cy="612498"/>
        </a:xfrm>
        <a:custGeom>
          <a:avLst/>
          <a:gdLst/>
          <a:ahLst/>
          <a:cxnLst/>
          <a:rect l="0" t="0" r="0" b="0"/>
          <a:pathLst>
            <a:path>
              <a:moveTo>
                <a:pt x="1373468" y="0"/>
              </a:moveTo>
              <a:lnTo>
                <a:pt x="1373468" y="365143"/>
              </a:lnTo>
              <a:lnTo>
                <a:pt x="0" y="365143"/>
              </a:lnTo>
              <a:lnTo>
                <a:pt x="0" y="6124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29622-BD90-48C9-BC4D-809A4626E34A}">
      <dsp:nvSpPr>
        <dsp:cNvPr id="0" name=""/>
        <dsp:cNvSpPr/>
      </dsp:nvSpPr>
      <dsp:spPr>
        <a:xfrm>
          <a:off x="2638957" y="1061542"/>
          <a:ext cx="2060202" cy="612498"/>
        </a:xfrm>
        <a:custGeom>
          <a:avLst/>
          <a:gdLst/>
          <a:ahLst/>
          <a:cxnLst/>
          <a:rect l="0" t="0" r="0" b="0"/>
          <a:pathLst>
            <a:path>
              <a:moveTo>
                <a:pt x="2060202" y="0"/>
              </a:moveTo>
              <a:lnTo>
                <a:pt x="2060202" y="365143"/>
              </a:lnTo>
              <a:lnTo>
                <a:pt x="0" y="365143"/>
              </a:lnTo>
              <a:lnTo>
                <a:pt x="0" y="612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3A1DF-909F-4683-8FC9-CF2C096B4F08}">
      <dsp:nvSpPr>
        <dsp:cNvPr id="0" name=""/>
        <dsp:cNvSpPr/>
      </dsp:nvSpPr>
      <dsp:spPr>
        <a:xfrm>
          <a:off x="3675421" y="1448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49591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Nguyen Cong </a:t>
          </a:r>
          <a:r>
            <a:rPr lang="en-US" sz="3100" kern="1200" dirty="0" err="1" smtClean="0"/>
            <a:t>Danh</a:t>
          </a:r>
          <a:endParaRPr lang="en-US" sz="3100" kern="1200" dirty="0"/>
        </a:p>
      </dsp:txBody>
      <dsp:txXfrm>
        <a:off x="3675421" y="1448"/>
        <a:ext cx="2047478" cy="1060093"/>
      </dsp:txXfrm>
    </dsp:sp>
    <dsp:sp modelId="{F1782879-C9F2-4902-A43E-20677A65C477}">
      <dsp:nvSpPr>
        <dsp:cNvPr id="0" name=""/>
        <dsp:cNvSpPr/>
      </dsp:nvSpPr>
      <dsp:spPr>
        <a:xfrm>
          <a:off x="4084916" y="825965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Manager</a:t>
          </a:r>
          <a:endParaRPr lang="en-US" sz="2000" kern="1200" dirty="0"/>
        </a:p>
      </dsp:txBody>
      <dsp:txXfrm>
        <a:off x="4084916" y="825965"/>
        <a:ext cx="1842730" cy="353364"/>
      </dsp:txXfrm>
    </dsp:sp>
    <dsp:sp modelId="{F7E1E32E-5541-4D6C-A885-7D3F2A5F87FD}">
      <dsp:nvSpPr>
        <dsp:cNvPr id="0" name=""/>
        <dsp:cNvSpPr/>
      </dsp:nvSpPr>
      <dsp:spPr>
        <a:xfrm>
          <a:off x="1615218" y="1674040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49591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Dang Tuan Thanh</a:t>
          </a:r>
          <a:endParaRPr lang="en-US" sz="3100" kern="1200" dirty="0"/>
        </a:p>
      </dsp:txBody>
      <dsp:txXfrm>
        <a:off x="1615218" y="1674040"/>
        <a:ext cx="2047478" cy="1060093"/>
      </dsp:txXfrm>
    </dsp:sp>
    <dsp:sp modelId="{35378D17-83EB-476C-B3A9-9A2C04CCCF50}">
      <dsp:nvSpPr>
        <dsp:cNvPr id="0" name=""/>
        <dsp:cNvSpPr/>
      </dsp:nvSpPr>
      <dsp:spPr>
        <a:xfrm>
          <a:off x="2024714" y="2498557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Tech. Lead/</a:t>
          </a:r>
          <a:r>
            <a:rPr lang="en-US" sz="2200" kern="1200" dirty="0" err="1" smtClean="0"/>
            <a:t>Dev</a:t>
          </a:r>
          <a:endParaRPr lang="en-US" sz="2200" kern="1200" dirty="0"/>
        </a:p>
      </dsp:txBody>
      <dsp:txXfrm>
        <a:off x="2024714" y="2498557"/>
        <a:ext cx="1842730" cy="353364"/>
      </dsp:txXfrm>
    </dsp:sp>
    <dsp:sp modelId="{8474DB6A-6FE4-41AC-A0E2-9C0320F43C15}">
      <dsp:nvSpPr>
        <dsp:cNvPr id="0" name=""/>
        <dsp:cNvSpPr/>
      </dsp:nvSpPr>
      <dsp:spPr>
        <a:xfrm>
          <a:off x="241750" y="3346632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49591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Le To </a:t>
          </a:r>
          <a:r>
            <a:rPr lang="en-US" sz="3100" kern="1200" dirty="0" err="1" smtClean="0"/>
            <a:t>Trang</a:t>
          </a:r>
          <a:endParaRPr lang="en-US" sz="3100" kern="1200" dirty="0"/>
        </a:p>
      </dsp:txBody>
      <dsp:txXfrm>
        <a:off x="241750" y="3346632"/>
        <a:ext cx="2047478" cy="1060093"/>
      </dsp:txXfrm>
    </dsp:sp>
    <dsp:sp modelId="{779D57BF-0D08-4C78-961D-9987725BC348}">
      <dsp:nvSpPr>
        <dsp:cNvPr id="0" name=""/>
        <dsp:cNvSpPr/>
      </dsp:nvSpPr>
      <dsp:spPr>
        <a:xfrm>
          <a:off x="651246" y="4171149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QA/Tester</a:t>
          </a:r>
          <a:endParaRPr lang="en-US" sz="2300" kern="1200" dirty="0"/>
        </a:p>
      </dsp:txBody>
      <dsp:txXfrm>
        <a:off x="651246" y="4171149"/>
        <a:ext cx="1842730" cy="353364"/>
      </dsp:txXfrm>
    </dsp:sp>
    <dsp:sp modelId="{1FB4E9E1-E9B9-4F62-9BD7-E3B27503E82A}">
      <dsp:nvSpPr>
        <dsp:cNvPr id="0" name=""/>
        <dsp:cNvSpPr/>
      </dsp:nvSpPr>
      <dsp:spPr>
        <a:xfrm>
          <a:off x="2988687" y="3346632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49591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Hoang Van </a:t>
          </a:r>
          <a:r>
            <a:rPr lang="en-US" sz="3100" kern="1200" dirty="0" err="1" smtClean="0"/>
            <a:t>Tuyen</a:t>
          </a:r>
          <a:endParaRPr lang="en-US" sz="3100" kern="1200" dirty="0"/>
        </a:p>
      </dsp:txBody>
      <dsp:txXfrm>
        <a:off x="2988687" y="3346632"/>
        <a:ext cx="2047478" cy="1060093"/>
      </dsp:txXfrm>
    </dsp:sp>
    <dsp:sp modelId="{71B8CED8-1509-4D70-B69E-C8C9A7DFFEA3}">
      <dsp:nvSpPr>
        <dsp:cNvPr id="0" name=""/>
        <dsp:cNvSpPr/>
      </dsp:nvSpPr>
      <dsp:spPr>
        <a:xfrm>
          <a:off x="3398182" y="4171149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Developer</a:t>
          </a:r>
          <a:endParaRPr lang="en-US" sz="2300" kern="1200" dirty="0"/>
        </a:p>
      </dsp:txBody>
      <dsp:txXfrm>
        <a:off x="3398182" y="4171149"/>
        <a:ext cx="1842730" cy="353364"/>
      </dsp:txXfrm>
    </dsp:sp>
    <dsp:sp modelId="{2343CB9F-BCA2-4DD7-9A1B-83354C16E6F6}">
      <dsp:nvSpPr>
        <dsp:cNvPr id="0" name=""/>
        <dsp:cNvSpPr/>
      </dsp:nvSpPr>
      <dsp:spPr>
        <a:xfrm>
          <a:off x="5735623" y="1674040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49591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Tran </a:t>
          </a:r>
          <a:r>
            <a:rPr lang="en-US" sz="3100" kern="1200" dirty="0" err="1" smtClean="0"/>
            <a:t>Duc</a:t>
          </a:r>
          <a:r>
            <a:rPr lang="en-US" sz="3100" kern="1200" dirty="0" smtClean="0"/>
            <a:t> Tri </a:t>
          </a:r>
          <a:r>
            <a:rPr lang="en-US" sz="3100" kern="1200" dirty="0" err="1" smtClean="0"/>
            <a:t>Quang</a:t>
          </a:r>
          <a:endParaRPr lang="en-US" sz="3100" kern="1200" dirty="0"/>
        </a:p>
      </dsp:txBody>
      <dsp:txXfrm>
        <a:off x="5735623" y="1674040"/>
        <a:ext cx="2047478" cy="1060093"/>
      </dsp:txXfrm>
    </dsp:sp>
    <dsp:sp modelId="{62CD69E8-F068-4AF8-A7DC-075CF145C260}">
      <dsp:nvSpPr>
        <dsp:cNvPr id="0" name=""/>
        <dsp:cNvSpPr/>
      </dsp:nvSpPr>
      <dsp:spPr>
        <a:xfrm>
          <a:off x="6145118" y="2498557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Tech. Lead/</a:t>
          </a:r>
          <a:r>
            <a:rPr lang="en-US" sz="2200" kern="1200" dirty="0" err="1" smtClean="0"/>
            <a:t>Dev</a:t>
          </a:r>
          <a:endParaRPr lang="en-US" sz="2200" kern="1200" dirty="0"/>
        </a:p>
      </dsp:txBody>
      <dsp:txXfrm>
        <a:off x="6145118" y="2498557"/>
        <a:ext cx="1842730" cy="353364"/>
      </dsp:txXfrm>
    </dsp:sp>
    <dsp:sp modelId="{4076D24F-9E1E-4E6C-B057-ECC48EEBDD8B}">
      <dsp:nvSpPr>
        <dsp:cNvPr id="0" name=""/>
        <dsp:cNvSpPr/>
      </dsp:nvSpPr>
      <dsp:spPr>
        <a:xfrm>
          <a:off x="5735623" y="3346632"/>
          <a:ext cx="2047478" cy="1060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49591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Nguyen </a:t>
          </a:r>
          <a:r>
            <a:rPr lang="en-US" sz="3100" kern="1200" dirty="0" err="1" smtClean="0"/>
            <a:t>Thi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Thuy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Quynh</a:t>
          </a:r>
          <a:endParaRPr lang="en-US" sz="3100" kern="1200" dirty="0"/>
        </a:p>
      </dsp:txBody>
      <dsp:txXfrm>
        <a:off x="5735623" y="3346632"/>
        <a:ext cx="2047478" cy="1060093"/>
      </dsp:txXfrm>
    </dsp:sp>
    <dsp:sp modelId="{39980A66-C4D6-422C-A693-3FB879BC4070}">
      <dsp:nvSpPr>
        <dsp:cNvPr id="0" name=""/>
        <dsp:cNvSpPr/>
      </dsp:nvSpPr>
      <dsp:spPr>
        <a:xfrm>
          <a:off x="6145118" y="4171149"/>
          <a:ext cx="1842730" cy="353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QA/Tester</a:t>
          </a:r>
          <a:endParaRPr lang="en-US" sz="2300" kern="1200" dirty="0"/>
        </a:p>
      </dsp:txBody>
      <dsp:txXfrm>
        <a:off x="6145118" y="4171149"/>
        <a:ext cx="1842730" cy="3533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5FCE1-F99A-4948-A368-74B0F7EA8BF1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50BEA-8E41-442A-AADF-7E14F3B1C0EF}">
      <dsp:nvSpPr>
        <dsp:cNvPr id="0" name=""/>
        <dsp:cNvSpPr/>
      </dsp:nvSpPr>
      <dsp:spPr>
        <a:xfrm>
          <a:off x="0" y="55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Problem Definition</a:t>
          </a:r>
          <a:endParaRPr lang="en-US" sz="2900" kern="1200" dirty="0"/>
        </a:p>
      </dsp:txBody>
      <dsp:txXfrm>
        <a:off x="0" y="552"/>
        <a:ext cx="8229600" cy="646408"/>
      </dsp:txXfrm>
    </dsp:sp>
    <dsp:sp modelId="{E26716AE-B4B8-4F44-BF4E-0A51D2677C9B}">
      <dsp:nvSpPr>
        <dsp:cNvPr id="0" name=""/>
        <dsp:cNvSpPr/>
      </dsp:nvSpPr>
      <dsp:spPr>
        <a:xfrm>
          <a:off x="0" y="646960"/>
          <a:ext cx="8229600" cy="0"/>
        </a:xfrm>
        <a:prstGeom prst="line">
          <a:avLst/>
        </a:prstGeom>
        <a:solidFill>
          <a:schemeClr val="accent5">
            <a:hueOff val="1234"/>
            <a:satOff val="139"/>
            <a:lumOff val="-2255"/>
            <a:alphaOff val="0"/>
          </a:schemeClr>
        </a:solidFill>
        <a:ln w="25400" cap="flat" cmpd="sng" algn="ctr">
          <a:solidFill>
            <a:schemeClr val="accent5">
              <a:hueOff val="1234"/>
              <a:satOff val="139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5BB3F-6AD7-4513-82B2-13FA06991776}">
      <dsp:nvSpPr>
        <dsp:cNvPr id="0" name=""/>
        <dsp:cNvSpPr/>
      </dsp:nvSpPr>
      <dsp:spPr>
        <a:xfrm>
          <a:off x="0" y="646960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Project Plan</a:t>
          </a:r>
          <a:endParaRPr lang="en-US" sz="2900" kern="1200" dirty="0"/>
        </a:p>
      </dsp:txBody>
      <dsp:txXfrm>
        <a:off x="0" y="646960"/>
        <a:ext cx="8229600" cy="646408"/>
      </dsp:txXfrm>
    </dsp:sp>
    <dsp:sp modelId="{831CF84C-A16B-463D-9427-F610B7FE5016}">
      <dsp:nvSpPr>
        <dsp:cNvPr id="0" name=""/>
        <dsp:cNvSpPr/>
      </dsp:nvSpPr>
      <dsp:spPr>
        <a:xfrm>
          <a:off x="0" y="1293369"/>
          <a:ext cx="8229600" cy="0"/>
        </a:xfrm>
        <a:prstGeom prst="line">
          <a:avLst/>
        </a:prstGeom>
        <a:solidFill>
          <a:schemeClr val="accent5">
            <a:hueOff val="2468"/>
            <a:satOff val="277"/>
            <a:lumOff val="-4510"/>
            <a:alphaOff val="0"/>
          </a:schemeClr>
        </a:solidFill>
        <a:ln w="25400" cap="flat" cmpd="sng" algn="ctr">
          <a:solidFill>
            <a:schemeClr val="accent5">
              <a:hueOff val="2468"/>
              <a:satOff val="277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BAD29-2B4E-4B45-9020-6FF32EB63C82}">
      <dsp:nvSpPr>
        <dsp:cNvPr id="0" name=""/>
        <dsp:cNvSpPr/>
      </dsp:nvSpPr>
      <dsp:spPr>
        <a:xfrm>
          <a:off x="0" y="1293369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Software </a:t>
          </a:r>
          <a:r>
            <a:rPr lang="en-US" sz="2900" kern="1200" dirty="0" smtClean="0"/>
            <a:t>Requirement Specification</a:t>
          </a:r>
          <a:endParaRPr lang="en-US" sz="2900" kern="1200" dirty="0"/>
        </a:p>
      </dsp:txBody>
      <dsp:txXfrm>
        <a:off x="0" y="1293369"/>
        <a:ext cx="8229600" cy="646408"/>
      </dsp:txXfrm>
    </dsp:sp>
    <dsp:sp modelId="{6749DE48-181B-47B5-856E-177154100459}">
      <dsp:nvSpPr>
        <dsp:cNvPr id="0" name=""/>
        <dsp:cNvSpPr/>
      </dsp:nvSpPr>
      <dsp:spPr>
        <a:xfrm>
          <a:off x="0" y="1939777"/>
          <a:ext cx="8229600" cy="0"/>
        </a:xfrm>
        <a:prstGeom prst="line">
          <a:avLst/>
        </a:prstGeom>
        <a:solidFill>
          <a:schemeClr val="accent5">
            <a:hueOff val="3703"/>
            <a:satOff val="416"/>
            <a:lumOff val="-6764"/>
            <a:alphaOff val="0"/>
          </a:schemeClr>
        </a:solidFill>
        <a:ln w="25400" cap="flat" cmpd="sng" algn="ctr">
          <a:solidFill>
            <a:schemeClr val="accent5">
              <a:hueOff val="3703"/>
              <a:satOff val="416"/>
              <a:lumOff val="-6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A97E6-96E5-490B-9F3B-C4618547B29F}">
      <dsp:nvSpPr>
        <dsp:cNvPr id="0" name=""/>
        <dsp:cNvSpPr/>
      </dsp:nvSpPr>
      <dsp:spPr>
        <a:xfrm>
          <a:off x="0" y="1939777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Software Design</a:t>
          </a:r>
          <a:endParaRPr lang="en-US" sz="2900" kern="1200" dirty="0"/>
        </a:p>
      </dsp:txBody>
      <dsp:txXfrm>
        <a:off x="0" y="1939777"/>
        <a:ext cx="8229600" cy="646408"/>
      </dsp:txXfrm>
    </dsp:sp>
    <dsp:sp modelId="{971B17FE-B3BB-4600-95CC-890A30279BEC}">
      <dsp:nvSpPr>
        <dsp:cNvPr id="0" name=""/>
        <dsp:cNvSpPr/>
      </dsp:nvSpPr>
      <dsp:spPr>
        <a:xfrm>
          <a:off x="0" y="2586185"/>
          <a:ext cx="8229600" cy="0"/>
        </a:xfrm>
        <a:prstGeom prst="line">
          <a:avLst/>
        </a:prstGeom>
        <a:solidFill>
          <a:schemeClr val="accent5">
            <a:hueOff val="4937"/>
            <a:satOff val="554"/>
            <a:lumOff val="-9019"/>
            <a:alphaOff val="0"/>
          </a:schemeClr>
        </a:solidFill>
        <a:ln w="25400" cap="flat" cmpd="sng" algn="ctr">
          <a:solidFill>
            <a:schemeClr val="accent5">
              <a:hueOff val="4937"/>
              <a:satOff val="554"/>
              <a:lumOff val="-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3B02E-9129-4195-A6A9-7BF22C1638CE}">
      <dsp:nvSpPr>
        <dsp:cNvPr id="0" name=""/>
        <dsp:cNvSpPr/>
      </dsp:nvSpPr>
      <dsp:spPr>
        <a:xfrm>
          <a:off x="0" y="2586185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Testing</a:t>
          </a:r>
          <a:endParaRPr lang="en-US" sz="2900" kern="1200" dirty="0"/>
        </a:p>
      </dsp:txBody>
      <dsp:txXfrm>
        <a:off x="0" y="2586185"/>
        <a:ext cx="8229600" cy="646408"/>
      </dsp:txXfrm>
    </dsp:sp>
    <dsp:sp modelId="{D6ED01D3-7282-4A10-8A5E-8FAFDFACA3AC}">
      <dsp:nvSpPr>
        <dsp:cNvPr id="0" name=""/>
        <dsp:cNvSpPr/>
      </dsp:nvSpPr>
      <dsp:spPr>
        <a:xfrm>
          <a:off x="0" y="3232593"/>
          <a:ext cx="8229600" cy="0"/>
        </a:xfrm>
        <a:prstGeom prst="line">
          <a:avLst/>
        </a:prstGeom>
        <a:solidFill>
          <a:schemeClr val="accent5">
            <a:hueOff val="6171"/>
            <a:satOff val="693"/>
            <a:lumOff val="-11274"/>
            <a:alphaOff val="0"/>
          </a:schemeClr>
        </a:solidFill>
        <a:ln w="25400" cap="flat" cmpd="sng" algn="ctr">
          <a:solidFill>
            <a:schemeClr val="accent5">
              <a:hueOff val="6171"/>
              <a:satOff val="693"/>
              <a:lumOff val="-1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14ED1-80C9-4C48-BA6B-736E7660637E}">
      <dsp:nvSpPr>
        <dsp:cNvPr id="0" name=""/>
        <dsp:cNvSpPr/>
      </dsp:nvSpPr>
      <dsp:spPr>
        <a:xfrm>
          <a:off x="0" y="3232593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Demo</a:t>
          </a:r>
          <a:endParaRPr lang="en-US" sz="2900" kern="1200" dirty="0"/>
        </a:p>
      </dsp:txBody>
      <dsp:txXfrm>
        <a:off x="0" y="3232593"/>
        <a:ext cx="8229600" cy="646408"/>
      </dsp:txXfrm>
    </dsp:sp>
    <dsp:sp modelId="{7F4A9B12-CBCA-4538-AD58-8AA794C91617}">
      <dsp:nvSpPr>
        <dsp:cNvPr id="0" name=""/>
        <dsp:cNvSpPr/>
      </dsp:nvSpPr>
      <dsp:spPr>
        <a:xfrm>
          <a:off x="0" y="3879002"/>
          <a:ext cx="8229600" cy="0"/>
        </a:xfrm>
        <a:prstGeom prst="line">
          <a:avLst/>
        </a:prstGeom>
        <a:solidFill>
          <a:schemeClr val="accent5">
            <a:hueOff val="7405"/>
            <a:satOff val="831"/>
            <a:lumOff val="-13529"/>
            <a:alphaOff val="0"/>
          </a:schemeClr>
        </a:solidFill>
        <a:ln w="25400" cap="flat" cmpd="sng" algn="ctr">
          <a:solidFill>
            <a:schemeClr val="accent5">
              <a:hueOff val="7405"/>
              <a:satOff val="831"/>
              <a:lumOff val="-1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C78AC-A1FC-445E-B4C1-8F82FED0A7CF}">
      <dsp:nvSpPr>
        <dsp:cNvPr id="0" name=""/>
        <dsp:cNvSpPr/>
      </dsp:nvSpPr>
      <dsp:spPr>
        <a:xfrm>
          <a:off x="0" y="387900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Lesson Learned and future development</a:t>
          </a:r>
          <a:endParaRPr lang="en-US" sz="2900" kern="1200" dirty="0"/>
        </a:p>
      </dsp:txBody>
      <dsp:txXfrm>
        <a:off x="0" y="3879002"/>
        <a:ext cx="8229600" cy="646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49CCE-12B6-49E3-BE06-EEFF0AB562C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44FC2-7FBC-448C-9E7F-F893341C81A6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About FPT Corp. and “One-FPT” Strategy </a:t>
          </a:r>
          <a:endParaRPr lang="en-US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11409" y="347956"/>
        <a:ext cx="7655707" cy="696274"/>
      </dsp:txXfrm>
    </dsp:sp>
    <dsp:sp modelId="{7267A26D-3EEE-41AA-B596-8E8425BDFD5A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384B-61DF-4CA0-A216-09279195845C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Procurement processes in 11 subsidiaries are fragments</a:t>
          </a:r>
          <a:endParaRPr lang="en-US" sz="21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910599" y="1392548"/>
        <a:ext cx="7256517" cy="696274"/>
      </dsp:txXfrm>
    </dsp:sp>
    <dsp:sp modelId="{627E41FB-A8CB-4419-8CCB-7A401DD51ED9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83126-270B-4514-BCB6-E4713795FB18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Unifying these processes can be a great deal</a:t>
          </a:r>
          <a:endParaRPr lang="en-US" sz="21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910599" y="2437140"/>
        <a:ext cx="7256517" cy="696274"/>
      </dsp:txXfrm>
    </dsp:sp>
    <dsp:sp modelId="{21C5208C-C33D-42CB-9264-E2FD6614A92F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D3490-1351-4B4D-9F61-19AD982623F3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The principle: leverage the </a:t>
          </a:r>
          <a:r>
            <a:rPr lang="de-DE" sz="2100" kern="1200" dirty="0" smtClean="0">
              <a:solidFill>
                <a:schemeClr val="bg1">
                  <a:lumMod val="50000"/>
                </a:schemeClr>
              </a:solidFill>
            </a:rPr>
            <a:t>purchasing power of a group of businesses to obtain discounts from vendors </a:t>
          </a:r>
          <a:endParaRPr lang="en-US" sz="21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511409" y="3481732"/>
        <a:ext cx="7655707" cy="696274"/>
      </dsp:txXfrm>
    </dsp:sp>
    <dsp:sp modelId="{06B8D6B9-072C-4BEB-89B8-317838E03A39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6CFA-1231-447C-A5BD-439DE6458577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4B3E4-9FFE-4F4A-9BF1-2FEC080BB285}">
      <dsp:nvSpPr>
        <dsp:cNvPr id="0" name=""/>
        <dsp:cNvSpPr/>
      </dsp:nvSpPr>
      <dsp:spPr>
        <a:xfrm>
          <a:off x="3706" y="0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The project idea is highly appriciated by Mr. Truong Dinh Anh - CEO of FPT Corporation</a:t>
          </a:r>
          <a:endParaRPr lang="en-US" sz="1800" kern="1200"/>
        </a:p>
      </dsp:txBody>
      <dsp:txXfrm>
        <a:off x="3706" y="0"/>
        <a:ext cx="1782946" cy="1810385"/>
      </dsp:txXfrm>
    </dsp:sp>
    <dsp:sp modelId="{37D01976-CBDA-4FD5-BE2A-766D4568835B}">
      <dsp:nvSpPr>
        <dsp:cNvPr id="0" name=""/>
        <dsp:cNvSpPr/>
      </dsp:nvSpPr>
      <dsp:spPr>
        <a:xfrm>
          <a:off x="66888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8E740-86C2-49B6-BBEC-96692D8A2B96}">
      <dsp:nvSpPr>
        <dsp:cNvPr id="0" name=""/>
        <dsp:cNvSpPr/>
      </dsp:nvSpPr>
      <dsp:spPr>
        <a:xfrm>
          <a:off x="1875800" y="2715577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This idea can be applied in a larger scale, not only in FPT</a:t>
          </a:r>
          <a:endParaRPr lang="en-US" sz="1800" kern="1200"/>
        </a:p>
      </dsp:txBody>
      <dsp:txXfrm>
        <a:off x="1875800" y="2715577"/>
        <a:ext cx="1782946" cy="1810385"/>
      </dsp:txXfrm>
    </dsp:sp>
    <dsp:sp modelId="{96E06470-0601-4F9F-9122-37AB4CB7FBA0}">
      <dsp:nvSpPr>
        <dsp:cNvPr id="0" name=""/>
        <dsp:cNvSpPr/>
      </dsp:nvSpPr>
      <dsp:spPr>
        <a:xfrm>
          <a:off x="2540975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6BB9D-F7B9-444D-9E1C-BD05EDD06E0D}">
      <dsp:nvSpPr>
        <dsp:cNvPr id="0" name=""/>
        <dsp:cNvSpPr/>
      </dsp:nvSpPr>
      <dsp:spPr>
        <a:xfrm>
          <a:off x="3747893" y="0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Establish Group Purchasing-Alliance at Vietnam. </a:t>
          </a:r>
          <a:endParaRPr lang="en-US" sz="1800" kern="1200"/>
        </a:p>
      </dsp:txBody>
      <dsp:txXfrm>
        <a:off x="3747893" y="0"/>
        <a:ext cx="1782946" cy="1810385"/>
      </dsp:txXfrm>
    </dsp:sp>
    <dsp:sp modelId="{5A45410D-B034-4542-8C2F-C7B4ED8C120C}">
      <dsp:nvSpPr>
        <dsp:cNvPr id="0" name=""/>
        <dsp:cNvSpPr/>
      </dsp:nvSpPr>
      <dsp:spPr>
        <a:xfrm>
          <a:off x="4413068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13232-FECA-4C94-A0DA-8777490BC330}">
      <dsp:nvSpPr>
        <dsp:cNvPr id="0" name=""/>
        <dsp:cNvSpPr/>
      </dsp:nvSpPr>
      <dsp:spPr>
        <a:xfrm>
          <a:off x="5619987" y="2715577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To be a pioneer of B2B e-commerce in Vietnam</a:t>
          </a:r>
          <a:endParaRPr lang="en-US" sz="1800" kern="1200"/>
        </a:p>
      </dsp:txBody>
      <dsp:txXfrm>
        <a:off x="5619987" y="2715577"/>
        <a:ext cx="1782946" cy="1810385"/>
      </dsp:txXfrm>
    </dsp:sp>
    <dsp:sp modelId="{9BB72F07-9628-4B20-9B25-3101689F388C}">
      <dsp:nvSpPr>
        <dsp:cNvPr id="0" name=""/>
        <dsp:cNvSpPr/>
      </dsp:nvSpPr>
      <dsp:spPr>
        <a:xfrm>
          <a:off x="628516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F61E9-82B4-4B02-B89A-3D0C2F0F2AC8}">
      <dsp:nvSpPr>
        <dsp:cNvPr id="0" name=""/>
        <dsp:cNvSpPr/>
      </dsp:nvSpPr>
      <dsp:spPr>
        <a:xfrm>
          <a:off x="0" y="56450"/>
          <a:ext cx="82296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Group purchasing organization (or GPO) in US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40724" y="97174"/>
        <a:ext cx="8148152" cy="752780"/>
      </dsp:txXfrm>
    </dsp:sp>
    <dsp:sp modelId="{494D4EAF-65BA-4AB9-A6EF-3F049BFEE8E0}">
      <dsp:nvSpPr>
        <dsp:cNvPr id="0" name=""/>
        <dsp:cNvSpPr/>
      </dsp:nvSpPr>
      <dsp:spPr>
        <a:xfrm>
          <a:off x="0" y="951159"/>
          <a:ext cx="82296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Used in many industries to purchase raw materials and supplies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40724" y="991883"/>
        <a:ext cx="8148152" cy="752780"/>
      </dsp:txXfrm>
    </dsp:sp>
    <dsp:sp modelId="{18CED7E8-FD7C-4058-9E5B-7170E8E49325}">
      <dsp:nvSpPr>
        <dsp:cNvPr id="0" name=""/>
        <dsp:cNvSpPr/>
      </dsp:nvSpPr>
      <dsp:spPr>
        <a:xfrm>
          <a:off x="0" y="1845867"/>
          <a:ext cx="82296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Common practice in the grocery industry, health care, electronics, industrial manufacturing and agricultural industries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40724" y="1886591"/>
        <a:ext cx="8148152" cy="752780"/>
      </dsp:txXfrm>
    </dsp:sp>
    <dsp:sp modelId="{DE6B7F7A-71C2-4DCE-8853-A71A2E23D247}">
      <dsp:nvSpPr>
        <dsp:cNvPr id="0" name=""/>
        <dsp:cNvSpPr/>
      </dsp:nvSpPr>
      <dsp:spPr>
        <a:xfrm>
          <a:off x="0" y="2740575"/>
          <a:ext cx="82296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In 2010, Non-Profit Purchasing Group is introduced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40724" y="2781299"/>
        <a:ext cx="8148152" cy="752780"/>
      </dsp:txXfrm>
    </dsp:sp>
    <dsp:sp modelId="{1391DC04-1822-474F-9E11-1E1D6CD2904D}">
      <dsp:nvSpPr>
        <dsp:cNvPr id="0" name=""/>
        <dsp:cNvSpPr/>
      </dsp:nvSpPr>
      <dsp:spPr>
        <a:xfrm>
          <a:off x="0" y="3635283"/>
          <a:ext cx="82296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bg1">
                  <a:lumMod val="50000"/>
                </a:schemeClr>
              </a:solidFill>
            </a:rPr>
            <a:t>The annual saving for a company which has membership in NPGP may up to 25%</a:t>
          </a:r>
          <a:endParaRPr lang="en-US" sz="2100" kern="1200">
            <a:solidFill>
              <a:schemeClr val="bg1">
                <a:lumMod val="50000"/>
              </a:schemeClr>
            </a:solidFill>
          </a:endParaRPr>
        </a:p>
      </dsp:txBody>
      <dsp:txXfrm>
        <a:off x="40724" y="3676007"/>
        <a:ext cx="8148152" cy="752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A6178-48E6-48B7-A0D6-9CF5D213DDDA}">
      <dsp:nvSpPr>
        <dsp:cNvPr id="0" name=""/>
        <dsp:cNvSpPr/>
      </dsp:nvSpPr>
      <dsp:spPr>
        <a:xfrm>
          <a:off x="0" y="82101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>
              <a:solidFill>
                <a:schemeClr val="bg1">
                  <a:lumMod val="50000"/>
                </a:schemeClr>
              </a:solidFill>
            </a:rPr>
            <a:t>From B2C</a:t>
          </a:r>
          <a:r>
            <a:rPr lang="de-DE" sz="2600" b="1" kern="1200" smtClean="0">
              <a:solidFill>
                <a:schemeClr val="bg1">
                  <a:lumMod val="50000"/>
                </a:schemeClr>
              </a:solidFill>
            </a:rPr>
            <a:t>,</a:t>
          </a:r>
          <a:r>
            <a:rPr lang="de-DE" sz="2600" kern="120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de-DE" sz="2600" b="1" kern="1200" smtClean="0">
              <a:solidFill>
                <a:schemeClr val="bg1">
                  <a:lumMod val="50000"/>
                </a:schemeClr>
              </a:solidFill>
            </a:rPr>
            <a:t>Groupon</a:t>
          </a:r>
          <a:r>
            <a:rPr lang="de-DE" sz="2600" kern="1200" smtClean="0">
              <a:solidFill>
                <a:schemeClr val="bg1">
                  <a:lumMod val="50000"/>
                </a:schemeClr>
              </a:solidFill>
            </a:rPr>
            <a:t> is being known as a very successful deal-of-the-day website </a:t>
          </a:r>
          <a:endParaRPr lang="de-DE" sz="26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50489" y="132590"/>
        <a:ext cx="8128622" cy="933302"/>
      </dsp:txXfrm>
    </dsp:sp>
    <dsp:sp modelId="{2CE1AA6A-ED0B-45E7-A3FE-DAEDCDBB782F}">
      <dsp:nvSpPr>
        <dsp:cNvPr id="0" name=""/>
        <dsp:cNvSpPr/>
      </dsp:nvSpPr>
      <dsp:spPr>
        <a:xfrm>
          <a:off x="0" y="1191261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>
              <a:solidFill>
                <a:schemeClr val="bg1">
                  <a:lumMod val="50000"/>
                </a:schemeClr>
              </a:solidFill>
            </a:rPr>
            <a:t>The company is on pace to make $1 billion in sales faster than any other business, ever</a:t>
          </a:r>
          <a:endParaRPr lang="de-DE" sz="26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50489" y="1241750"/>
        <a:ext cx="8128622" cy="933302"/>
      </dsp:txXfrm>
    </dsp:sp>
    <dsp:sp modelId="{DF7364ED-C798-41FC-AA2F-A4FAEDF21A66}">
      <dsp:nvSpPr>
        <dsp:cNvPr id="0" name=""/>
        <dsp:cNvSpPr/>
      </dsp:nvSpPr>
      <dsp:spPr>
        <a:xfrm>
          <a:off x="0" y="2300421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>
              <a:solidFill>
                <a:schemeClr val="bg1">
                  <a:lumMod val="50000"/>
                </a:schemeClr>
              </a:solidFill>
            </a:rPr>
            <a:t>Over 35,000 businesses wanting to be featured on the site nationwide</a:t>
          </a:r>
          <a:endParaRPr lang="de-DE" sz="26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50489" y="2350910"/>
        <a:ext cx="8128622" cy="933302"/>
      </dsp:txXfrm>
    </dsp:sp>
    <dsp:sp modelId="{42C4B0E9-32AA-4C55-AF2D-5E12B049A064}">
      <dsp:nvSpPr>
        <dsp:cNvPr id="0" name=""/>
        <dsp:cNvSpPr/>
      </dsp:nvSpPr>
      <dsp:spPr>
        <a:xfrm>
          <a:off x="0" y="3409581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>
              <a:solidFill>
                <a:schemeClr val="bg1">
                  <a:lumMod val="50000"/>
                </a:schemeClr>
              </a:solidFill>
            </a:rPr>
            <a:t>At Vietnam, </a:t>
          </a:r>
          <a:r>
            <a:rPr lang="de-DE" sz="2600" i="1" kern="1200" dirty="0" smtClean="0">
              <a:solidFill>
                <a:schemeClr val="bg1">
                  <a:lumMod val="50000"/>
                </a:schemeClr>
              </a:solidFill>
            </a:rPr>
            <a:t>nhommua.vn</a:t>
          </a:r>
          <a:r>
            <a:rPr lang="de-DE" sz="2600" kern="1200" dirty="0" smtClean="0">
              <a:solidFill>
                <a:schemeClr val="bg1">
                  <a:lumMod val="50000"/>
                </a:schemeClr>
              </a:solidFill>
            </a:rPr>
            <a:t> or </a:t>
          </a:r>
          <a:r>
            <a:rPr lang="de-DE" sz="2600" i="1" kern="1200" dirty="0" smtClean="0">
              <a:solidFill>
                <a:schemeClr val="bg1">
                  <a:lumMod val="50000"/>
                </a:schemeClr>
              </a:solidFill>
            </a:rPr>
            <a:t>muachung.vn</a:t>
          </a:r>
          <a:r>
            <a:rPr lang="de-DE" sz="2600" kern="1200" dirty="0" smtClean="0">
              <a:solidFill>
                <a:schemeClr val="bg1">
                  <a:lumMod val="50000"/>
                </a:schemeClr>
              </a:solidFill>
            </a:rPr>
            <a:t> is based on Groupon model</a:t>
          </a:r>
          <a:endParaRPr lang="de-DE" sz="26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50489" y="3460070"/>
        <a:ext cx="8128622" cy="933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254A1-B59A-4060-88F8-D905E3DC16BA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59A5D-BC02-4F30-A2B6-22D66B7FB5E7}">
      <dsp:nvSpPr>
        <dsp:cNvPr id="0" name=""/>
        <dsp:cNvSpPr/>
      </dsp:nvSpPr>
      <dsp:spPr>
        <a:xfrm>
          <a:off x="0" y="2209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Significant cost savings - save from 20% up to 83%</a:t>
          </a:r>
          <a:endParaRPr lang="en-US" sz="1900" kern="1200"/>
        </a:p>
      </dsp:txBody>
      <dsp:txXfrm>
        <a:off x="0" y="2209"/>
        <a:ext cx="8229600" cy="753590"/>
      </dsp:txXfrm>
    </dsp:sp>
    <dsp:sp modelId="{4F5BB0F5-A688-4A59-9F91-305AA11F44DC}">
      <dsp:nvSpPr>
        <dsp:cNvPr id="0" name=""/>
        <dsp:cNvSpPr/>
      </dsp:nvSpPr>
      <dsp:spPr>
        <a:xfrm>
          <a:off x="0" y="755800"/>
          <a:ext cx="8229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57DDC-F81D-40A9-B8A1-D82EC37EA64D}">
      <dsp:nvSpPr>
        <dsp:cNvPr id="0" name=""/>
        <dsp:cNvSpPr/>
      </dsp:nvSpPr>
      <dsp:spPr>
        <a:xfrm>
          <a:off x="0" y="75580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No need to negotiate contracts with multiple suppliers </a:t>
          </a:r>
          <a:endParaRPr lang="en-US" sz="1900" kern="1200"/>
        </a:p>
      </dsp:txBody>
      <dsp:txXfrm>
        <a:off x="0" y="755800"/>
        <a:ext cx="8229600" cy="753590"/>
      </dsp:txXfrm>
    </dsp:sp>
    <dsp:sp modelId="{92B47130-81E2-48A9-AF8E-E16429572936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D43A4-EFEE-4280-A69B-0792A730A156}">
      <dsp:nvSpPr>
        <dsp:cNvPr id="0" name=""/>
        <dsp:cNvSpPr/>
      </dsp:nvSpPr>
      <dsp:spPr>
        <a:xfrm>
          <a:off x="0" y="150939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Flexibility - can choose the most beneficial for your company's specific needs.</a:t>
          </a:r>
          <a:endParaRPr lang="en-US" sz="1900" kern="1200"/>
        </a:p>
      </dsp:txBody>
      <dsp:txXfrm>
        <a:off x="0" y="1509390"/>
        <a:ext cx="8229600" cy="753590"/>
      </dsp:txXfrm>
    </dsp:sp>
    <dsp:sp modelId="{E7E410AC-218A-424D-860A-5C682B841AC8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8748F-59A7-47D3-A394-9A5E4FB996E8}">
      <dsp:nvSpPr>
        <dsp:cNvPr id="0" name=""/>
        <dsp:cNvSpPr/>
      </dsp:nvSpPr>
      <dsp:spPr>
        <a:xfrm>
          <a:off x="0" y="2262981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No minimums - not required to purchase a minimum quantity of products </a:t>
          </a:r>
          <a:endParaRPr lang="en-US" sz="1900" kern="1200"/>
        </a:p>
      </dsp:txBody>
      <dsp:txXfrm>
        <a:off x="0" y="2262981"/>
        <a:ext cx="8229600" cy="753590"/>
      </dsp:txXfrm>
    </dsp:sp>
    <dsp:sp modelId="{49A95A35-68C6-4DFD-9803-F07B670AD8DC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E8FCE-6358-4786-9B81-52A2E867F302}">
      <dsp:nvSpPr>
        <dsp:cNvPr id="0" name=""/>
        <dsp:cNvSpPr/>
      </dsp:nvSpPr>
      <dsp:spPr>
        <a:xfrm>
          <a:off x="0" y="301657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Improved operational efficiency - order directly from alliance partner suppliers through members only website.</a:t>
          </a:r>
          <a:endParaRPr lang="en-US" sz="1900" kern="1200"/>
        </a:p>
      </dsp:txBody>
      <dsp:txXfrm>
        <a:off x="0" y="3016572"/>
        <a:ext cx="8229600" cy="753590"/>
      </dsp:txXfrm>
    </dsp:sp>
    <dsp:sp modelId="{08D90AE1-5732-47A6-AE41-E014222C0926}">
      <dsp:nvSpPr>
        <dsp:cNvPr id="0" name=""/>
        <dsp:cNvSpPr/>
      </dsp:nvSpPr>
      <dsp:spPr>
        <a:xfrm>
          <a:off x="0" y="3770162"/>
          <a:ext cx="8229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86707-BAEF-482E-8FED-5AC1F59907F1}">
      <dsp:nvSpPr>
        <dsp:cNvPr id="0" name=""/>
        <dsp:cNvSpPr/>
      </dsp:nvSpPr>
      <dsp:spPr>
        <a:xfrm>
          <a:off x="0" y="377016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 one-stop solution to effectively streamline and manage member company's procurement processes - ultimately resulting in higher profit margins for company</a:t>
          </a:r>
          <a:endParaRPr lang="en-US" sz="1900" kern="1200"/>
        </a:p>
      </dsp:txBody>
      <dsp:txXfrm>
        <a:off x="0" y="3770162"/>
        <a:ext cx="8229600" cy="75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70F5D-B78A-4190-80BA-48865C428208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E019C-4A5E-46E6-A589-DA7D1C566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D405-C541-4C68-BC67-DF8FF0C640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D405-C541-4C68-BC67-DF8FF0C640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D405-C541-4C68-BC67-DF8FF0C640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D405-C541-4C68-BC67-DF8FF0C640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D405-C541-4C68-BC67-DF8FF0C640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D405-C541-4C68-BC67-DF8FF0C640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D405-C541-4C68-BC67-DF8FF0C640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D405-C541-4C68-BC67-DF8FF0C640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desig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14800"/>
            <a:ext cx="5181600" cy="1066800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dirty="0" smtClean="0"/>
              <a:t>7 Steps to Building a Better Brand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5181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design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14800"/>
            <a:ext cx="5181600" cy="1066800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dirty="0" smtClean="0"/>
              <a:t>7 Steps to Building a Better Brand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5181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design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14800"/>
            <a:ext cx="5181600" cy="1066800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dirty="0" smtClean="0"/>
              <a:t>7 Steps to Building a Better Brand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5181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5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design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E3E7-2AD6-4AF3-8002-810523D67BB3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3F43-638A-4E8F-BE71-7788771E7A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6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design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design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7BDC-0F6A-4408-800F-25E07DA91CF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670F-5EA0-496B-AC56-4AC4FE223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Purchasing </a:t>
            </a:r>
            <a:r>
              <a:rPr lang="en-US" dirty="0"/>
              <a:t>for FPT Corporation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Capstone Project</a:t>
            </a:r>
            <a:endParaRPr lang="en-US" dirty="0"/>
          </a:p>
        </p:txBody>
      </p:sp>
      <p:pic>
        <p:nvPicPr>
          <p:cNvPr id="4" name="Picture 2" descr="D:\ACA-FU\2011CapStone Project\GP-F\Reference\Logo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409"/>
            <a:ext cx="2057401" cy="8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89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Literature </a:t>
            </a:r>
            <a:r>
              <a:rPr lang="en-US" dirty="0" smtClean="0"/>
              <a:t>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4389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527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 of Group </a:t>
            </a:r>
            <a:r>
              <a:rPr lang="en-US" dirty="0" smtClean="0"/>
              <a:t>Purchasing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7077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52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GP-F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478329"/>
              </p:ext>
            </p:extLst>
          </p:nvPr>
        </p:nvGraphicFramePr>
        <p:xfrm>
          <a:off x="419100" y="1828800"/>
          <a:ext cx="8305800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Different points of GP-F</a:t>
            </a:r>
          </a:p>
        </p:txBody>
      </p:sp>
    </p:spTree>
    <p:extLst>
      <p:ext uri="{BB962C8B-B14F-4D97-AF65-F5344CB8AC3E}">
        <p14:creationId xmlns:p14="http://schemas.microsoft.com/office/powerpoint/2010/main" val="201001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GP-F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3970162"/>
              </p:ext>
            </p:extLst>
          </p:nvPr>
        </p:nvGraphicFramePr>
        <p:xfrm>
          <a:off x="838200" y="1905000"/>
          <a:ext cx="7772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Disadvantage and potential risks</a:t>
            </a:r>
          </a:p>
        </p:txBody>
      </p:sp>
    </p:spTree>
    <p:extLst>
      <p:ext uri="{BB962C8B-B14F-4D97-AF65-F5344CB8AC3E}">
        <p14:creationId xmlns:p14="http://schemas.microsoft.com/office/powerpoint/2010/main" val="410272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633787"/>
            <a:ext cx="7772400" cy="1362075"/>
          </a:xfrm>
        </p:spPr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500187"/>
          </a:xfrm>
        </p:spPr>
        <p:txBody>
          <a:bodyPr/>
          <a:lstStyle/>
          <a:p>
            <a:r>
              <a:rPr lang="en-US" dirty="0" smtClean="0"/>
              <a:t>Group Purchasing for FPT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08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GP-F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1587400"/>
              </p:ext>
            </p:extLst>
          </p:nvPr>
        </p:nvGraphicFramePr>
        <p:xfrm>
          <a:off x="609600" y="1828800"/>
          <a:ext cx="78486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Project Management Goal</a:t>
            </a:r>
          </a:p>
        </p:txBody>
      </p:sp>
    </p:spTree>
    <p:extLst>
      <p:ext uri="{BB962C8B-B14F-4D97-AF65-F5344CB8AC3E}">
        <p14:creationId xmlns:p14="http://schemas.microsoft.com/office/powerpoint/2010/main" val="4266074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GP-F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6610581"/>
              </p:ext>
            </p:extLst>
          </p:nvPr>
        </p:nvGraphicFramePr>
        <p:xfrm>
          <a:off x="914400" y="1600200"/>
          <a:ext cx="76962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Team Management</a:t>
            </a:r>
          </a:p>
        </p:txBody>
      </p:sp>
    </p:spTree>
    <p:extLst>
      <p:ext uri="{BB962C8B-B14F-4D97-AF65-F5344CB8AC3E}">
        <p14:creationId xmlns:p14="http://schemas.microsoft.com/office/powerpoint/2010/main" val="4041657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2011 GP-F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DanhNC\Desktop\Iterative_development_model_V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7912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Development process model</a:t>
            </a:r>
          </a:p>
        </p:txBody>
      </p:sp>
    </p:spTree>
    <p:extLst>
      <p:ext uri="{BB962C8B-B14F-4D97-AF65-F5344CB8AC3E}">
        <p14:creationId xmlns:p14="http://schemas.microsoft.com/office/powerpoint/2010/main" val="1935701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GP-F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812911"/>
              </p:ext>
            </p:extLst>
          </p:nvPr>
        </p:nvGraphicFramePr>
        <p:xfrm>
          <a:off x="1371600" y="14478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951398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405187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Requirement Specification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7772400" cy="1500187"/>
          </a:xfrm>
        </p:spPr>
        <p:txBody>
          <a:bodyPr/>
          <a:lstStyle/>
          <a:p>
            <a:r>
              <a:rPr lang="en-US" dirty="0" smtClean="0"/>
              <a:t>Group Purchasing for FPT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9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instructors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6056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632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2011 GP-F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48600" cy="45119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Domain Model</a:t>
            </a:r>
          </a:p>
        </p:txBody>
      </p:sp>
    </p:spTree>
    <p:extLst>
      <p:ext uri="{BB962C8B-B14F-4D97-AF65-F5344CB8AC3E}">
        <p14:creationId xmlns:p14="http://schemas.microsoft.com/office/powerpoint/2010/main" val="2122904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2011 GP-F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7" y="1219199"/>
            <a:ext cx="7082005" cy="518160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Business Process Model</a:t>
            </a:r>
          </a:p>
        </p:txBody>
      </p:sp>
    </p:spTree>
    <p:extLst>
      <p:ext uri="{BB962C8B-B14F-4D97-AF65-F5344CB8AC3E}">
        <p14:creationId xmlns:p14="http://schemas.microsoft.com/office/powerpoint/2010/main" val="2002418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2011 GP-F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13677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2011 GP-F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Non-functional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4906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633787"/>
            <a:ext cx="7772400" cy="1362075"/>
          </a:xfrm>
        </p:spPr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500187"/>
          </a:xfrm>
        </p:spPr>
        <p:txBody>
          <a:bodyPr/>
          <a:lstStyle/>
          <a:p>
            <a:r>
              <a:rPr lang="en-US" dirty="0" smtClean="0"/>
              <a:t>Group Purchasing for FPT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24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2011 GP-F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239000" cy="54475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885983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2011 GP-F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4" y="1066800"/>
            <a:ext cx="7772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System Context</a:t>
            </a:r>
          </a:p>
        </p:txBody>
      </p:sp>
    </p:spTree>
    <p:extLst>
      <p:ext uri="{BB962C8B-B14F-4D97-AF65-F5344CB8AC3E}">
        <p14:creationId xmlns:p14="http://schemas.microsoft.com/office/powerpoint/2010/main" val="3639613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2011 GP-F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59873"/>
            <a:ext cx="6677025" cy="53863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Architecture Overview</a:t>
            </a:r>
          </a:p>
        </p:txBody>
      </p:sp>
    </p:spTree>
    <p:extLst>
      <p:ext uri="{BB962C8B-B14F-4D97-AF65-F5344CB8AC3E}">
        <p14:creationId xmlns:p14="http://schemas.microsoft.com/office/powerpoint/2010/main" val="3251193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GP-F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09-0270-46ED-BC1F-32E0BFE9144D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9607994"/>
              </p:ext>
            </p:extLst>
          </p:nvPr>
        </p:nvGraphicFramePr>
        <p:xfrm>
          <a:off x="609600" y="1600200"/>
          <a:ext cx="8215745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/>
              <a:t>Technical points</a:t>
            </a:r>
          </a:p>
        </p:txBody>
      </p:sp>
    </p:spTree>
    <p:extLst>
      <p:ext uri="{BB962C8B-B14F-4D97-AF65-F5344CB8AC3E}">
        <p14:creationId xmlns:p14="http://schemas.microsoft.com/office/powerpoint/2010/main" val="3563234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81387"/>
            <a:ext cx="7772400" cy="1362075"/>
          </a:xfrm>
        </p:spPr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1500187"/>
          </a:xfrm>
        </p:spPr>
        <p:txBody>
          <a:bodyPr/>
          <a:lstStyle/>
          <a:p>
            <a:r>
              <a:rPr lang="en-US" dirty="0"/>
              <a:t>Group Purchasing for FPT Corporation</a:t>
            </a:r>
          </a:p>
        </p:txBody>
      </p:sp>
    </p:spTree>
    <p:extLst>
      <p:ext uri="{BB962C8B-B14F-4D97-AF65-F5344CB8AC3E}">
        <p14:creationId xmlns:p14="http://schemas.microsoft.com/office/powerpoint/2010/main" val="2933563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3974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643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81387"/>
            <a:ext cx="7772400" cy="1362075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1500187"/>
          </a:xfrm>
        </p:spPr>
        <p:txBody>
          <a:bodyPr/>
          <a:lstStyle/>
          <a:p>
            <a:r>
              <a:rPr lang="en-US" dirty="0" smtClean="0"/>
              <a:t>Group Purchasing for FPT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3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7587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Lesson </a:t>
            </a:r>
            <a:r>
              <a:rPr lang="en-US" dirty="0" smtClean="0"/>
              <a:t>Learned </a:t>
            </a:r>
            <a:r>
              <a:rPr lang="en-US" dirty="0"/>
              <a:t>and future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1500187"/>
          </a:xfrm>
        </p:spPr>
        <p:txBody>
          <a:bodyPr/>
          <a:lstStyle/>
          <a:p>
            <a:r>
              <a:rPr lang="en-US" dirty="0"/>
              <a:t>Group Purchasing for FPT </a:t>
            </a:r>
            <a:r>
              <a:rPr lang="en-US" dirty="0" smtClean="0"/>
              <a:t>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90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2590800"/>
            <a:ext cx="4786745" cy="1362075"/>
          </a:xfrm>
        </p:spPr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93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637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197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7181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10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709987"/>
            <a:ext cx="7772400" cy="1362075"/>
          </a:xfrm>
        </p:spPr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7772400" cy="1500187"/>
          </a:xfrm>
        </p:spPr>
        <p:txBody>
          <a:bodyPr/>
          <a:lstStyle/>
          <a:p>
            <a:r>
              <a:rPr lang="en-US" dirty="0" smtClean="0"/>
              <a:t>Group Purchasing for FPT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3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469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574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2315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95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Literature </a:t>
            </a:r>
            <a:r>
              <a:rPr lang="en-US" dirty="0" smtClean="0"/>
              <a:t>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5984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813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pomegranateink">
      <a:dk1>
        <a:srgbClr val="632423"/>
      </a:dk1>
      <a:lt1>
        <a:srgbClr val="9BBB59"/>
      </a:lt1>
      <a:dk2>
        <a:srgbClr val="76923C"/>
      </a:dk2>
      <a:lt2>
        <a:srgbClr val="4F6128"/>
      </a:lt2>
      <a:accent1>
        <a:srgbClr val="EEECE1"/>
      </a:accent1>
      <a:accent2>
        <a:srgbClr val="C4BD97"/>
      </a:accent2>
      <a:accent3>
        <a:srgbClr val="938953"/>
      </a:accent3>
      <a:accent4>
        <a:srgbClr val="494429"/>
      </a:accent4>
      <a:accent5>
        <a:srgbClr val="494429"/>
      </a:accent5>
      <a:accent6>
        <a:srgbClr val="1D1B10"/>
      </a:accent6>
      <a:hlink>
        <a:srgbClr val="632423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megranateInk">
  <a:themeElements>
    <a:clrScheme name="pomegranateink">
      <a:dk1>
        <a:srgbClr val="632423"/>
      </a:dk1>
      <a:lt1>
        <a:srgbClr val="9BBB59"/>
      </a:lt1>
      <a:dk2>
        <a:srgbClr val="76923C"/>
      </a:dk2>
      <a:lt2>
        <a:srgbClr val="4F6128"/>
      </a:lt2>
      <a:accent1>
        <a:srgbClr val="EEECE1"/>
      </a:accent1>
      <a:accent2>
        <a:srgbClr val="C4BD97"/>
      </a:accent2>
      <a:accent3>
        <a:srgbClr val="938953"/>
      </a:accent3>
      <a:accent4>
        <a:srgbClr val="494429"/>
      </a:accent4>
      <a:accent5>
        <a:srgbClr val="494429"/>
      </a:accent5>
      <a:accent6>
        <a:srgbClr val="1D1B10"/>
      </a:accent6>
      <a:hlink>
        <a:srgbClr val="632423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omegranateInk">
  <a:themeElements>
    <a:clrScheme name="pomegranateink">
      <a:dk1>
        <a:srgbClr val="632423"/>
      </a:dk1>
      <a:lt1>
        <a:srgbClr val="9BBB59"/>
      </a:lt1>
      <a:dk2>
        <a:srgbClr val="76923C"/>
      </a:dk2>
      <a:lt2>
        <a:srgbClr val="4F6128"/>
      </a:lt2>
      <a:accent1>
        <a:srgbClr val="EEECE1"/>
      </a:accent1>
      <a:accent2>
        <a:srgbClr val="C4BD97"/>
      </a:accent2>
      <a:accent3>
        <a:srgbClr val="938953"/>
      </a:accent3>
      <a:accent4>
        <a:srgbClr val="494429"/>
      </a:accent4>
      <a:accent5>
        <a:srgbClr val="494429"/>
      </a:accent5>
      <a:accent6>
        <a:srgbClr val="1D1B10"/>
      </a:accent6>
      <a:hlink>
        <a:srgbClr val="632423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803</TotalTime>
  <Words>626</Words>
  <Application>Microsoft Office PowerPoint</Application>
  <PresentationFormat>On-screen Show (4:3)</PresentationFormat>
  <Paragraphs>153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Theme4</vt:lpstr>
      <vt:lpstr>1_PomegranateInk</vt:lpstr>
      <vt:lpstr>2_PomegranateInk</vt:lpstr>
      <vt:lpstr>Group Purchasing for FPT Corporation</vt:lpstr>
      <vt:lpstr>Project instructors</vt:lpstr>
      <vt:lpstr>Project team</vt:lpstr>
      <vt:lpstr>Project Organization</vt:lpstr>
      <vt:lpstr>Agenda</vt:lpstr>
      <vt:lpstr>Problem Definition</vt:lpstr>
      <vt:lpstr>Problem Definition</vt:lpstr>
      <vt:lpstr>Project Idea</vt:lpstr>
      <vt:lpstr>Literature review</vt:lpstr>
      <vt:lpstr>Literature review</vt:lpstr>
      <vt:lpstr>Benefit of Group Purchasing</vt:lpstr>
      <vt:lpstr>Different points of GP-F</vt:lpstr>
      <vt:lpstr>Disadvantage and potential risks</vt:lpstr>
      <vt:lpstr>Project Plan</vt:lpstr>
      <vt:lpstr>Project Management Goal</vt:lpstr>
      <vt:lpstr>Team Management</vt:lpstr>
      <vt:lpstr>Software Development process model</vt:lpstr>
      <vt:lpstr>Risk Management</vt:lpstr>
      <vt:lpstr>Software Requirement Specification </vt:lpstr>
      <vt:lpstr>Domain Model</vt:lpstr>
      <vt:lpstr>Business Process Model</vt:lpstr>
      <vt:lpstr>Functional requirements</vt:lpstr>
      <vt:lpstr>Non-functional requirements</vt:lpstr>
      <vt:lpstr>Software Design</vt:lpstr>
      <vt:lpstr>Executive Summary</vt:lpstr>
      <vt:lpstr>System Context</vt:lpstr>
      <vt:lpstr>Architecture Overview</vt:lpstr>
      <vt:lpstr>Technical points</vt:lpstr>
      <vt:lpstr>Software Testing</vt:lpstr>
      <vt:lpstr>Demonstration</vt:lpstr>
      <vt:lpstr>Lesson Learned and future development </vt:lpstr>
      <vt:lpstr>Thank you for listening</vt:lpstr>
    </vt:vector>
  </TitlesOfParts>
  <Company>FPT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Purchasing for FPT Corporation</dc:title>
  <dc:creator>Dang Tuan Thanh</dc:creator>
  <cp:lastModifiedBy>Dang Tuan Thanh</cp:lastModifiedBy>
  <cp:revision>12</cp:revision>
  <dcterms:created xsi:type="dcterms:W3CDTF">2011-08-17T15:06:03Z</dcterms:created>
  <dcterms:modified xsi:type="dcterms:W3CDTF">2011-08-18T04:29:13Z</dcterms:modified>
</cp:coreProperties>
</file>