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4" r:id="rId3"/>
    <p:sldId id="331" r:id="rId4"/>
    <p:sldId id="332" r:id="rId5"/>
    <p:sldId id="333" r:id="rId6"/>
    <p:sldId id="334" r:id="rId7"/>
    <p:sldId id="335" r:id="rId8"/>
    <p:sldId id="368" r:id="rId9"/>
    <p:sldId id="308" r:id="rId10"/>
    <p:sldId id="316" r:id="rId11"/>
    <p:sldId id="336" r:id="rId12"/>
    <p:sldId id="338" r:id="rId13"/>
    <p:sldId id="350" r:id="rId14"/>
    <p:sldId id="351" r:id="rId15"/>
    <p:sldId id="352" r:id="rId16"/>
    <p:sldId id="353" r:id="rId17"/>
    <p:sldId id="354" r:id="rId18"/>
    <p:sldId id="378" r:id="rId19"/>
    <p:sldId id="357" r:id="rId20"/>
    <p:sldId id="358" r:id="rId21"/>
    <p:sldId id="359" r:id="rId22"/>
    <p:sldId id="360" r:id="rId23"/>
    <p:sldId id="361" r:id="rId24"/>
    <p:sldId id="376" r:id="rId25"/>
    <p:sldId id="369" r:id="rId26"/>
    <p:sldId id="375" r:id="rId27"/>
    <p:sldId id="370" r:id="rId28"/>
    <p:sldId id="371" r:id="rId29"/>
    <p:sldId id="372" r:id="rId30"/>
    <p:sldId id="373" r:id="rId31"/>
    <p:sldId id="374" r:id="rId32"/>
    <p:sldId id="383" r:id="rId33"/>
    <p:sldId id="379" r:id="rId34"/>
    <p:sldId id="380" r:id="rId35"/>
    <p:sldId id="382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276" r:id="rId44"/>
    <p:sldId id="377" r:id="rId45"/>
    <p:sldId id="33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66446"/>
    <a:srgbClr val="BC4455"/>
    <a:srgbClr val="896C37"/>
    <a:srgbClr val="74A9DA"/>
    <a:srgbClr val="FF9966"/>
    <a:srgbClr val="6CA5D8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5D73A-9697-4AD9-BCEE-61058674AD88}" type="doc">
      <dgm:prSet loTypeId="urn:microsoft.com/office/officeart/2005/8/layout/cycle2" loCatId="cycle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14BD23-59E9-444C-84DE-6AC145DDBED5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8A7FB267-FCCB-49E7-A0EC-CE9739954138}" type="parTrans" cxnId="{8CDA2280-7E4E-47DA-87FD-F2AB512FA2B3}">
      <dgm:prSet/>
      <dgm:spPr/>
      <dgm:t>
        <a:bodyPr/>
        <a:lstStyle/>
        <a:p>
          <a:endParaRPr lang="en-US"/>
        </a:p>
      </dgm:t>
    </dgm:pt>
    <dgm:pt modelId="{64487451-6D2B-47C9-8F90-68955F20B82B}" type="sibTrans" cxnId="{8CDA2280-7E4E-47DA-87FD-F2AB512FA2B3}">
      <dgm:prSet/>
      <dgm:spPr/>
      <dgm:t>
        <a:bodyPr/>
        <a:lstStyle/>
        <a:p>
          <a:endParaRPr lang="en-US"/>
        </a:p>
      </dgm:t>
    </dgm:pt>
    <dgm:pt modelId="{B936D4B6-9D26-4792-AD38-0DEDFCCD2789}">
      <dgm:prSet phldrT="[Text]"/>
      <dgm:spPr/>
      <dgm:t>
        <a:bodyPr/>
        <a:lstStyle/>
        <a:p>
          <a:r>
            <a:rPr lang="en-US" dirty="0" smtClean="0"/>
            <a:t>Code</a:t>
          </a:r>
          <a:endParaRPr lang="en-US" dirty="0"/>
        </a:p>
      </dgm:t>
    </dgm:pt>
    <dgm:pt modelId="{7045F17E-1ADB-4FAE-B409-BF69D681D163}" type="parTrans" cxnId="{9C82D40C-7716-48AC-8229-C5B099C1F06C}">
      <dgm:prSet/>
      <dgm:spPr/>
      <dgm:t>
        <a:bodyPr/>
        <a:lstStyle/>
        <a:p>
          <a:endParaRPr lang="en-US"/>
        </a:p>
      </dgm:t>
    </dgm:pt>
    <dgm:pt modelId="{5743B987-6B24-4F09-9910-780F28D4DCAB}" type="sibTrans" cxnId="{9C82D40C-7716-48AC-8229-C5B099C1F06C}">
      <dgm:prSet/>
      <dgm:spPr/>
      <dgm:t>
        <a:bodyPr/>
        <a:lstStyle/>
        <a:p>
          <a:endParaRPr lang="en-US"/>
        </a:p>
      </dgm:t>
    </dgm:pt>
    <dgm:pt modelId="{5714380C-A24C-4072-8E9D-9318666DDF4E}">
      <dgm:prSet phldrT="[Text]" custT="1"/>
      <dgm:spPr/>
      <dgm:t>
        <a:bodyPr/>
        <a:lstStyle/>
        <a:p>
          <a:r>
            <a:rPr lang="en-US" sz="2000" dirty="0" smtClean="0"/>
            <a:t>Review</a:t>
          </a:r>
          <a:endParaRPr lang="en-US" sz="2000" dirty="0"/>
        </a:p>
      </dgm:t>
    </dgm:pt>
    <dgm:pt modelId="{348AB9C9-E875-4768-A092-0C01925FFAB3}" type="parTrans" cxnId="{89E66931-6EBA-42CD-83B1-1DCDEC52B450}">
      <dgm:prSet/>
      <dgm:spPr/>
      <dgm:t>
        <a:bodyPr/>
        <a:lstStyle/>
        <a:p>
          <a:endParaRPr lang="en-US"/>
        </a:p>
      </dgm:t>
    </dgm:pt>
    <dgm:pt modelId="{A2B7046D-D222-48F6-AF79-CE400AAC118C}" type="sibTrans" cxnId="{89E66931-6EBA-42CD-83B1-1DCDEC52B450}">
      <dgm:prSet/>
      <dgm:spPr/>
      <dgm:t>
        <a:bodyPr/>
        <a:lstStyle/>
        <a:p>
          <a:endParaRPr lang="en-US"/>
        </a:p>
      </dgm:t>
    </dgm:pt>
    <dgm:pt modelId="{150A045B-F04E-4E0A-BE8C-282FCDEDCC3B}">
      <dgm:prSet phldrT="[Text]"/>
      <dgm:spPr/>
      <dgm:t>
        <a:bodyPr/>
        <a:lstStyle/>
        <a:p>
          <a:r>
            <a:rPr lang="en-US" dirty="0" smtClean="0"/>
            <a:t>Log bugs</a:t>
          </a:r>
          <a:endParaRPr lang="en-US" dirty="0"/>
        </a:p>
      </dgm:t>
    </dgm:pt>
    <dgm:pt modelId="{B58799DD-275E-42F2-8145-936AF3D76289}" type="parTrans" cxnId="{A59F4CE6-79F2-4B88-8CDB-E875D08EE5B3}">
      <dgm:prSet/>
      <dgm:spPr/>
      <dgm:t>
        <a:bodyPr/>
        <a:lstStyle/>
        <a:p>
          <a:endParaRPr lang="en-US"/>
        </a:p>
      </dgm:t>
    </dgm:pt>
    <dgm:pt modelId="{0516AA4F-66F8-45E4-93DD-FEE05C374243}" type="sibTrans" cxnId="{A59F4CE6-79F2-4B88-8CDB-E875D08EE5B3}">
      <dgm:prSet/>
      <dgm:spPr/>
      <dgm:t>
        <a:bodyPr/>
        <a:lstStyle/>
        <a:p>
          <a:endParaRPr lang="en-US"/>
        </a:p>
      </dgm:t>
    </dgm:pt>
    <dgm:pt modelId="{5197BC63-0B22-4A7E-A9CD-A2D5EEF3ED96}" type="pres">
      <dgm:prSet presAssocID="{C635D73A-9697-4AD9-BCEE-61058674AD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FE3068-50C6-4EDA-99E6-9AB4629C6958}" type="pres">
      <dgm:prSet presAssocID="{2D14BD23-59E9-444C-84DE-6AC145DDBE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B7DB9-C39E-4DD6-8775-50A957030220}" type="pres">
      <dgm:prSet presAssocID="{64487451-6D2B-47C9-8F90-68955F20B82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F4C5F9B-03DC-4707-9E01-AF81E2C415D8}" type="pres">
      <dgm:prSet presAssocID="{64487451-6D2B-47C9-8F90-68955F20B82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A05E1D0-C4B3-4F1A-B40F-35DDE3458635}" type="pres">
      <dgm:prSet presAssocID="{B936D4B6-9D26-4792-AD38-0DEDFCCD27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0443-2E9A-4148-9416-16C56D593B70}" type="pres">
      <dgm:prSet presAssocID="{5743B987-6B24-4F09-9910-780F28D4DCA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2C836DB-ED95-47CD-8852-605C4A15AE22}" type="pres">
      <dgm:prSet presAssocID="{5743B987-6B24-4F09-9910-780F28D4DCA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50F90CA-8755-452D-879C-793F6718482B}" type="pres">
      <dgm:prSet presAssocID="{5714380C-A24C-4072-8E9D-9318666DDF4E}" presName="node" presStyleLbl="node1" presStyleIdx="2" presStyleCnt="4" custScaleX="117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4E4DA-557A-4C4C-BA44-4BD2153AD12A}" type="pres">
      <dgm:prSet presAssocID="{A2B7046D-D222-48F6-AF79-CE400AAC118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0916B5E-9B74-4CCF-8435-45EC5E8D02AB}" type="pres">
      <dgm:prSet presAssocID="{A2B7046D-D222-48F6-AF79-CE400AAC118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8597065-8685-4AB3-A908-4DDB750E2A2B}" type="pres">
      <dgm:prSet presAssocID="{150A045B-F04E-4E0A-BE8C-282FCDEDCC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F7593-8EED-43A1-9306-25F0C8C52647}" type="pres">
      <dgm:prSet presAssocID="{0516AA4F-66F8-45E4-93DD-FEE05C37424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95C4322-4F3D-4B3B-BEEA-744D943CB2DB}" type="pres">
      <dgm:prSet presAssocID="{0516AA4F-66F8-45E4-93DD-FEE05C374243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2D478DD-252B-4138-9D86-19CD1B74BF53}" type="presOf" srcId="{5743B987-6B24-4F09-9910-780F28D4DCAB}" destId="{A2C836DB-ED95-47CD-8852-605C4A15AE22}" srcOrd="1" destOrd="0" presId="urn:microsoft.com/office/officeart/2005/8/layout/cycle2"/>
    <dgm:cxn modelId="{4FC65388-4196-4EF4-A7E3-B24479318E8E}" type="presOf" srcId="{5714380C-A24C-4072-8E9D-9318666DDF4E}" destId="{C50F90CA-8755-452D-879C-793F6718482B}" srcOrd="0" destOrd="0" presId="urn:microsoft.com/office/officeart/2005/8/layout/cycle2"/>
    <dgm:cxn modelId="{3F78B8B3-80CE-4183-AA40-08E1D5FA0D3A}" type="presOf" srcId="{2D14BD23-59E9-444C-84DE-6AC145DDBED5}" destId="{FFFE3068-50C6-4EDA-99E6-9AB4629C6958}" srcOrd="0" destOrd="0" presId="urn:microsoft.com/office/officeart/2005/8/layout/cycle2"/>
    <dgm:cxn modelId="{EA0BB453-A041-4E61-9004-AB45FBD67C87}" type="presOf" srcId="{0516AA4F-66F8-45E4-93DD-FEE05C374243}" destId="{895C4322-4F3D-4B3B-BEEA-744D943CB2DB}" srcOrd="1" destOrd="0" presId="urn:microsoft.com/office/officeart/2005/8/layout/cycle2"/>
    <dgm:cxn modelId="{89E66931-6EBA-42CD-83B1-1DCDEC52B450}" srcId="{C635D73A-9697-4AD9-BCEE-61058674AD88}" destId="{5714380C-A24C-4072-8E9D-9318666DDF4E}" srcOrd="2" destOrd="0" parTransId="{348AB9C9-E875-4768-A092-0C01925FFAB3}" sibTransId="{A2B7046D-D222-48F6-AF79-CE400AAC118C}"/>
    <dgm:cxn modelId="{688D986F-7FE9-4B5A-9688-AE98DA403788}" type="presOf" srcId="{A2B7046D-D222-48F6-AF79-CE400AAC118C}" destId="{C0916B5E-9B74-4CCF-8435-45EC5E8D02AB}" srcOrd="1" destOrd="0" presId="urn:microsoft.com/office/officeart/2005/8/layout/cycle2"/>
    <dgm:cxn modelId="{33BE2B5C-1234-4065-A3C7-3062F36BBEAA}" type="presOf" srcId="{150A045B-F04E-4E0A-BE8C-282FCDEDCC3B}" destId="{28597065-8685-4AB3-A908-4DDB750E2A2B}" srcOrd="0" destOrd="0" presId="urn:microsoft.com/office/officeart/2005/8/layout/cycle2"/>
    <dgm:cxn modelId="{64FCEAED-F090-4BEA-9709-D7FF9E40F5EB}" type="presOf" srcId="{C635D73A-9697-4AD9-BCEE-61058674AD88}" destId="{5197BC63-0B22-4A7E-A9CD-A2D5EEF3ED96}" srcOrd="0" destOrd="0" presId="urn:microsoft.com/office/officeart/2005/8/layout/cycle2"/>
    <dgm:cxn modelId="{748C13D3-4D93-48D1-8DAA-0893EC0C0FD5}" type="presOf" srcId="{B936D4B6-9D26-4792-AD38-0DEDFCCD2789}" destId="{3A05E1D0-C4B3-4F1A-B40F-35DDE3458635}" srcOrd="0" destOrd="0" presId="urn:microsoft.com/office/officeart/2005/8/layout/cycle2"/>
    <dgm:cxn modelId="{9C82D40C-7716-48AC-8229-C5B099C1F06C}" srcId="{C635D73A-9697-4AD9-BCEE-61058674AD88}" destId="{B936D4B6-9D26-4792-AD38-0DEDFCCD2789}" srcOrd="1" destOrd="0" parTransId="{7045F17E-1ADB-4FAE-B409-BF69D681D163}" sibTransId="{5743B987-6B24-4F09-9910-780F28D4DCAB}"/>
    <dgm:cxn modelId="{78087417-CDB9-4CEF-A990-77C0C8030A03}" type="presOf" srcId="{A2B7046D-D222-48F6-AF79-CE400AAC118C}" destId="{B5D4E4DA-557A-4C4C-BA44-4BD2153AD12A}" srcOrd="0" destOrd="0" presId="urn:microsoft.com/office/officeart/2005/8/layout/cycle2"/>
    <dgm:cxn modelId="{8CDA2280-7E4E-47DA-87FD-F2AB512FA2B3}" srcId="{C635D73A-9697-4AD9-BCEE-61058674AD88}" destId="{2D14BD23-59E9-444C-84DE-6AC145DDBED5}" srcOrd="0" destOrd="0" parTransId="{8A7FB267-FCCB-49E7-A0EC-CE9739954138}" sibTransId="{64487451-6D2B-47C9-8F90-68955F20B82B}"/>
    <dgm:cxn modelId="{67A0CEC1-C410-4CDA-9D41-ED6CA5EDA78E}" type="presOf" srcId="{64487451-6D2B-47C9-8F90-68955F20B82B}" destId="{90BB7DB9-C39E-4DD6-8775-50A957030220}" srcOrd="0" destOrd="0" presId="urn:microsoft.com/office/officeart/2005/8/layout/cycle2"/>
    <dgm:cxn modelId="{50FFF38A-148F-41E9-85EB-29315F6C91CE}" type="presOf" srcId="{64487451-6D2B-47C9-8F90-68955F20B82B}" destId="{DF4C5F9B-03DC-4707-9E01-AF81E2C415D8}" srcOrd="1" destOrd="0" presId="urn:microsoft.com/office/officeart/2005/8/layout/cycle2"/>
    <dgm:cxn modelId="{A59F4CE6-79F2-4B88-8CDB-E875D08EE5B3}" srcId="{C635D73A-9697-4AD9-BCEE-61058674AD88}" destId="{150A045B-F04E-4E0A-BE8C-282FCDEDCC3B}" srcOrd="3" destOrd="0" parTransId="{B58799DD-275E-42F2-8145-936AF3D76289}" sibTransId="{0516AA4F-66F8-45E4-93DD-FEE05C374243}"/>
    <dgm:cxn modelId="{E4CF23F6-21F4-434A-B3E6-409223641F1F}" type="presOf" srcId="{0516AA4F-66F8-45E4-93DD-FEE05C374243}" destId="{32BF7593-8EED-43A1-9306-25F0C8C52647}" srcOrd="0" destOrd="0" presId="urn:microsoft.com/office/officeart/2005/8/layout/cycle2"/>
    <dgm:cxn modelId="{17C53338-602F-4AF5-BE8C-F2AF60BD8B23}" type="presOf" srcId="{5743B987-6B24-4F09-9910-780F28D4DCAB}" destId="{2EDD0443-2E9A-4148-9416-16C56D593B70}" srcOrd="0" destOrd="0" presId="urn:microsoft.com/office/officeart/2005/8/layout/cycle2"/>
    <dgm:cxn modelId="{2CC7DB29-E053-44DE-B449-CC34B91E1523}" type="presParOf" srcId="{5197BC63-0B22-4A7E-A9CD-A2D5EEF3ED96}" destId="{FFFE3068-50C6-4EDA-99E6-9AB4629C6958}" srcOrd="0" destOrd="0" presId="urn:microsoft.com/office/officeart/2005/8/layout/cycle2"/>
    <dgm:cxn modelId="{B09F22FD-B2B3-4460-A9B2-5BA09C0D53C6}" type="presParOf" srcId="{5197BC63-0B22-4A7E-A9CD-A2D5EEF3ED96}" destId="{90BB7DB9-C39E-4DD6-8775-50A957030220}" srcOrd="1" destOrd="0" presId="urn:microsoft.com/office/officeart/2005/8/layout/cycle2"/>
    <dgm:cxn modelId="{CEFC346A-BB7F-41C5-98E3-4A2BDE3C22B9}" type="presParOf" srcId="{90BB7DB9-C39E-4DD6-8775-50A957030220}" destId="{DF4C5F9B-03DC-4707-9E01-AF81E2C415D8}" srcOrd="0" destOrd="0" presId="urn:microsoft.com/office/officeart/2005/8/layout/cycle2"/>
    <dgm:cxn modelId="{FD6FFE9D-1446-4CB2-A5EB-DCC0500CB87F}" type="presParOf" srcId="{5197BC63-0B22-4A7E-A9CD-A2D5EEF3ED96}" destId="{3A05E1D0-C4B3-4F1A-B40F-35DDE3458635}" srcOrd="2" destOrd="0" presId="urn:microsoft.com/office/officeart/2005/8/layout/cycle2"/>
    <dgm:cxn modelId="{28465988-0998-4A5C-B599-577FEB04EECE}" type="presParOf" srcId="{5197BC63-0B22-4A7E-A9CD-A2D5EEF3ED96}" destId="{2EDD0443-2E9A-4148-9416-16C56D593B70}" srcOrd="3" destOrd="0" presId="urn:microsoft.com/office/officeart/2005/8/layout/cycle2"/>
    <dgm:cxn modelId="{FA9BFCF8-FC07-4D6B-B1D9-596960E20F4D}" type="presParOf" srcId="{2EDD0443-2E9A-4148-9416-16C56D593B70}" destId="{A2C836DB-ED95-47CD-8852-605C4A15AE22}" srcOrd="0" destOrd="0" presId="urn:microsoft.com/office/officeart/2005/8/layout/cycle2"/>
    <dgm:cxn modelId="{43A66FD1-8CE6-44C0-9C71-6475A81382C4}" type="presParOf" srcId="{5197BC63-0B22-4A7E-A9CD-A2D5EEF3ED96}" destId="{C50F90CA-8755-452D-879C-793F6718482B}" srcOrd="4" destOrd="0" presId="urn:microsoft.com/office/officeart/2005/8/layout/cycle2"/>
    <dgm:cxn modelId="{ABCD90DB-0F7E-486F-8863-6A880BB7F29C}" type="presParOf" srcId="{5197BC63-0B22-4A7E-A9CD-A2D5EEF3ED96}" destId="{B5D4E4DA-557A-4C4C-BA44-4BD2153AD12A}" srcOrd="5" destOrd="0" presId="urn:microsoft.com/office/officeart/2005/8/layout/cycle2"/>
    <dgm:cxn modelId="{09B33222-D401-4C08-AB84-D0AD10067595}" type="presParOf" srcId="{B5D4E4DA-557A-4C4C-BA44-4BD2153AD12A}" destId="{C0916B5E-9B74-4CCF-8435-45EC5E8D02AB}" srcOrd="0" destOrd="0" presId="urn:microsoft.com/office/officeart/2005/8/layout/cycle2"/>
    <dgm:cxn modelId="{DD7C2235-DB23-44F4-AAF5-A0CB134591B4}" type="presParOf" srcId="{5197BC63-0B22-4A7E-A9CD-A2D5EEF3ED96}" destId="{28597065-8685-4AB3-A908-4DDB750E2A2B}" srcOrd="6" destOrd="0" presId="urn:microsoft.com/office/officeart/2005/8/layout/cycle2"/>
    <dgm:cxn modelId="{883F9795-4C11-4785-8C89-1951CBD327E4}" type="presParOf" srcId="{5197BC63-0B22-4A7E-A9CD-A2D5EEF3ED96}" destId="{32BF7593-8EED-43A1-9306-25F0C8C52647}" srcOrd="7" destOrd="0" presId="urn:microsoft.com/office/officeart/2005/8/layout/cycle2"/>
    <dgm:cxn modelId="{FF8FF64D-CFB0-4F38-87DD-82FE716550F8}" type="presParOf" srcId="{32BF7593-8EED-43A1-9306-25F0C8C52647}" destId="{895C4322-4F3D-4B3B-BEEA-744D943CB2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24BA8-CF63-43D4-A5B6-1DBB19A58569}" type="doc">
      <dgm:prSet loTypeId="urn:microsoft.com/office/officeart/2005/8/layout/cycle5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F25061-8944-46CE-B3EB-030694537AFA}">
      <dgm:prSet phldrT="[Text]"/>
      <dgm:spPr/>
      <dgm:t>
        <a:bodyPr/>
        <a:lstStyle/>
        <a:p>
          <a:r>
            <a:rPr lang="en-US" dirty="0" smtClean="0"/>
            <a:t>Long</a:t>
          </a:r>
          <a:endParaRPr lang="en-US" dirty="0"/>
        </a:p>
      </dgm:t>
    </dgm:pt>
    <dgm:pt modelId="{D77DEED0-9147-43F2-9EF3-E89657ED9F9C}" type="parTrans" cxnId="{0A70FDC4-C34C-41C7-8834-A31B35DA8A89}">
      <dgm:prSet/>
      <dgm:spPr/>
      <dgm:t>
        <a:bodyPr/>
        <a:lstStyle/>
        <a:p>
          <a:endParaRPr lang="en-US"/>
        </a:p>
      </dgm:t>
    </dgm:pt>
    <dgm:pt modelId="{D076C737-13E9-4FE2-8407-ABD49B683972}" type="sibTrans" cxnId="{0A70FDC4-C34C-41C7-8834-A31B35DA8A89}">
      <dgm:prSet/>
      <dgm:spPr/>
      <dgm:t>
        <a:bodyPr/>
        <a:lstStyle/>
        <a:p>
          <a:endParaRPr lang="en-US"/>
        </a:p>
      </dgm:t>
    </dgm:pt>
    <dgm:pt modelId="{6F0A1E54-D870-4B04-A902-EAE9A4BD8B92}">
      <dgm:prSet phldrT="[Text]"/>
      <dgm:spPr/>
      <dgm:t>
        <a:bodyPr/>
        <a:lstStyle/>
        <a:p>
          <a:r>
            <a:rPr lang="en-US" dirty="0" smtClean="0"/>
            <a:t>Giang</a:t>
          </a:r>
          <a:endParaRPr lang="en-US" dirty="0"/>
        </a:p>
      </dgm:t>
    </dgm:pt>
    <dgm:pt modelId="{7D3597EA-734A-437E-8730-685D81B69C6E}" type="parTrans" cxnId="{8F2A93D6-5694-4896-8315-2BB031A0ACB8}">
      <dgm:prSet/>
      <dgm:spPr/>
      <dgm:t>
        <a:bodyPr/>
        <a:lstStyle/>
        <a:p>
          <a:endParaRPr lang="en-US"/>
        </a:p>
      </dgm:t>
    </dgm:pt>
    <dgm:pt modelId="{B8F81963-D971-44BB-98E2-E7B8FF97275A}" type="sibTrans" cxnId="{8F2A93D6-5694-4896-8315-2BB031A0ACB8}">
      <dgm:prSet/>
      <dgm:spPr/>
      <dgm:t>
        <a:bodyPr/>
        <a:lstStyle/>
        <a:p>
          <a:endParaRPr lang="en-US"/>
        </a:p>
      </dgm:t>
    </dgm:pt>
    <dgm:pt modelId="{96ACAA51-EA3E-4FB5-8DBF-8708C284AAB6}">
      <dgm:prSet phldrT="[Text]"/>
      <dgm:spPr/>
      <dgm:t>
        <a:bodyPr/>
        <a:lstStyle/>
        <a:p>
          <a:r>
            <a:rPr lang="en-US" dirty="0" smtClean="0"/>
            <a:t>Thảo</a:t>
          </a:r>
          <a:endParaRPr lang="en-US" dirty="0"/>
        </a:p>
      </dgm:t>
    </dgm:pt>
    <dgm:pt modelId="{D326F3ED-7992-47F1-B121-53A5816A3C12}" type="parTrans" cxnId="{B1EC5FBA-D492-47BF-97A0-B1A2772DA63A}">
      <dgm:prSet/>
      <dgm:spPr/>
      <dgm:t>
        <a:bodyPr/>
        <a:lstStyle/>
        <a:p>
          <a:endParaRPr lang="en-US"/>
        </a:p>
      </dgm:t>
    </dgm:pt>
    <dgm:pt modelId="{0F0F2C8A-C5DF-46FD-AE73-5DCD7767FE71}" type="sibTrans" cxnId="{B1EC5FBA-D492-47BF-97A0-B1A2772DA63A}">
      <dgm:prSet/>
      <dgm:spPr/>
      <dgm:t>
        <a:bodyPr/>
        <a:lstStyle/>
        <a:p>
          <a:endParaRPr lang="en-US"/>
        </a:p>
      </dgm:t>
    </dgm:pt>
    <dgm:pt modelId="{EFFAD0F3-384B-42DC-8809-DDB9DF3505A3}">
      <dgm:prSet phldrT="[Text]"/>
      <dgm:spPr/>
      <dgm:t>
        <a:bodyPr/>
        <a:lstStyle/>
        <a:p>
          <a:r>
            <a:rPr lang="en-US" dirty="0" smtClean="0"/>
            <a:t>Ly</a:t>
          </a:r>
          <a:endParaRPr lang="en-US" dirty="0"/>
        </a:p>
      </dgm:t>
    </dgm:pt>
    <dgm:pt modelId="{7A0B21FA-361C-4CF6-A779-ABD4E24EDABE}" type="parTrans" cxnId="{5BA406EF-83CB-496F-A495-B41A337C8FED}">
      <dgm:prSet/>
      <dgm:spPr/>
      <dgm:t>
        <a:bodyPr/>
        <a:lstStyle/>
        <a:p>
          <a:endParaRPr lang="en-US"/>
        </a:p>
      </dgm:t>
    </dgm:pt>
    <dgm:pt modelId="{0CD499D8-1613-4587-AF1D-BB4D934E05D5}" type="sibTrans" cxnId="{5BA406EF-83CB-496F-A495-B41A337C8FED}">
      <dgm:prSet/>
      <dgm:spPr/>
      <dgm:t>
        <a:bodyPr/>
        <a:lstStyle/>
        <a:p>
          <a:endParaRPr lang="en-US"/>
        </a:p>
      </dgm:t>
    </dgm:pt>
    <dgm:pt modelId="{6E5F51BA-B095-4FA4-83F7-D3C6CD8AF0FF}">
      <dgm:prSet phldrT="[Text]"/>
      <dgm:spPr/>
      <dgm:t>
        <a:bodyPr/>
        <a:lstStyle/>
        <a:p>
          <a:r>
            <a:rPr lang="en-US" dirty="0" smtClean="0"/>
            <a:t>Chính</a:t>
          </a:r>
          <a:endParaRPr lang="en-US" dirty="0"/>
        </a:p>
      </dgm:t>
    </dgm:pt>
    <dgm:pt modelId="{45346D0A-D1B1-4DAE-AE85-0392AFD8FF2B}" type="parTrans" cxnId="{A718FA67-3A4B-428E-BC71-E2B4E4929794}">
      <dgm:prSet/>
      <dgm:spPr/>
      <dgm:t>
        <a:bodyPr/>
        <a:lstStyle/>
        <a:p>
          <a:endParaRPr lang="en-US"/>
        </a:p>
      </dgm:t>
    </dgm:pt>
    <dgm:pt modelId="{D1471250-39CB-443D-AD99-3E347CDA3C3C}" type="sibTrans" cxnId="{A718FA67-3A4B-428E-BC71-E2B4E4929794}">
      <dgm:prSet/>
      <dgm:spPr/>
      <dgm:t>
        <a:bodyPr/>
        <a:lstStyle/>
        <a:p>
          <a:endParaRPr lang="en-US"/>
        </a:p>
      </dgm:t>
    </dgm:pt>
    <dgm:pt modelId="{81D68AD5-ADF3-4FBB-AAC3-32B81E63DE6C}" type="pres">
      <dgm:prSet presAssocID="{6B824BA8-CF63-43D4-A5B6-1DBB19A585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9681BD-1D0B-4EAF-BE83-CD77044FE8BC}" type="pres">
      <dgm:prSet presAssocID="{35F25061-8944-46CE-B3EB-030694537A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C80C3-7DE3-4755-8B82-05889A113F39}" type="pres">
      <dgm:prSet presAssocID="{35F25061-8944-46CE-B3EB-030694537AFA}" presName="spNode" presStyleCnt="0"/>
      <dgm:spPr/>
    </dgm:pt>
    <dgm:pt modelId="{63F24DF9-DDCB-4E22-A1F7-BD39400ED43B}" type="pres">
      <dgm:prSet presAssocID="{D076C737-13E9-4FE2-8407-ABD49B68397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E5D4D1A-CD6A-420A-AD61-05BAB4A6897A}" type="pres">
      <dgm:prSet presAssocID="{6F0A1E54-D870-4B04-A902-EAE9A4BD8B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6DC52-D70E-4B1C-BA05-FDB1EEE8B814}" type="pres">
      <dgm:prSet presAssocID="{6F0A1E54-D870-4B04-A902-EAE9A4BD8B92}" presName="spNode" presStyleCnt="0"/>
      <dgm:spPr/>
    </dgm:pt>
    <dgm:pt modelId="{171BA440-BDA9-4BA5-A0EC-BADA811A2DFC}" type="pres">
      <dgm:prSet presAssocID="{B8F81963-D971-44BB-98E2-E7B8FF97275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D55B0FC-45AE-4C7C-A7A0-D8280A369E83}" type="pres">
      <dgm:prSet presAssocID="{96ACAA51-EA3E-4FB5-8DBF-8708C284AAB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C603E-A043-46EC-9137-E42C0C894CC1}" type="pres">
      <dgm:prSet presAssocID="{96ACAA51-EA3E-4FB5-8DBF-8708C284AAB6}" presName="spNode" presStyleCnt="0"/>
      <dgm:spPr/>
    </dgm:pt>
    <dgm:pt modelId="{8589775D-AE6B-491F-967A-56247E115124}" type="pres">
      <dgm:prSet presAssocID="{0F0F2C8A-C5DF-46FD-AE73-5DCD7767FE7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13AA462-3D31-4ACC-8BB1-68C8F43DF260}" type="pres">
      <dgm:prSet presAssocID="{EFFAD0F3-384B-42DC-8809-DDB9DF3505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6D0A2-87B2-4C48-ABA3-BB4407A3003E}" type="pres">
      <dgm:prSet presAssocID="{EFFAD0F3-384B-42DC-8809-DDB9DF3505A3}" presName="spNode" presStyleCnt="0"/>
      <dgm:spPr/>
    </dgm:pt>
    <dgm:pt modelId="{9B85994A-DEEB-43DB-A492-C368AA8AE657}" type="pres">
      <dgm:prSet presAssocID="{0CD499D8-1613-4587-AF1D-BB4D934E05D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5B6111F-49BA-4809-B8D6-48A35C6C6FCF}" type="pres">
      <dgm:prSet presAssocID="{6E5F51BA-B095-4FA4-83F7-D3C6CD8AF0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47DD-E60C-4127-90DB-61E849B09088}" type="pres">
      <dgm:prSet presAssocID="{6E5F51BA-B095-4FA4-83F7-D3C6CD8AF0FF}" presName="spNode" presStyleCnt="0"/>
      <dgm:spPr/>
    </dgm:pt>
    <dgm:pt modelId="{20C5036D-14DF-4059-AD3D-09C0451EF5CD}" type="pres">
      <dgm:prSet presAssocID="{D1471250-39CB-443D-AD99-3E347CDA3C3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5CB0405-120D-44B5-8AC5-01638CC6AB14}" type="presOf" srcId="{D076C737-13E9-4FE2-8407-ABD49B683972}" destId="{63F24DF9-DDCB-4E22-A1F7-BD39400ED43B}" srcOrd="0" destOrd="0" presId="urn:microsoft.com/office/officeart/2005/8/layout/cycle5"/>
    <dgm:cxn modelId="{7A2A5807-14A8-44ED-BE26-838E0F95687B}" type="presOf" srcId="{6F0A1E54-D870-4B04-A902-EAE9A4BD8B92}" destId="{0E5D4D1A-CD6A-420A-AD61-05BAB4A6897A}" srcOrd="0" destOrd="0" presId="urn:microsoft.com/office/officeart/2005/8/layout/cycle5"/>
    <dgm:cxn modelId="{7F6E2FD2-AB74-46EB-B66B-4FB79B89B5BE}" type="presOf" srcId="{6E5F51BA-B095-4FA4-83F7-D3C6CD8AF0FF}" destId="{25B6111F-49BA-4809-B8D6-48A35C6C6FCF}" srcOrd="0" destOrd="0" presId="urn:microsoft.com/office/officeart/2005/8/layout/cycle5"/>
    <dgm:cxn modelId="{AF48E753-98B1-4B03-82BF-870D6B7F3B0E}" type="presOf" srcId="{0CD499D8-1613-4587-AF1D-BB4D934E05D5}" destId="{9B85994A-DEEB-43DB-A492-C368AA8AE657}" srcOrd="0" destOrd="0" presId="urn:microsoft.com/office/officeart/2005/8/layout/cycle5"/>
    <dgm:cxn modelId="{0A70FDC4-C34C-41C7-8834-A31B35DA8A89}" srcId="{6B824BA8-CF63-43D4-A5B6-1DBB19A58569}" destId="{35F25061-8944-46CE-B3EB-030694537AFA}" srcOrd="0" destOrd="0" parTransId="{D77DEED0-9147-43F2-9EF3-E89657ED9F9C}" sibTransId="{D076C737-13E9-4FE2-8407-ABD49B683972}"/>
    <dgm:cxn modelId="{8F2A93D6-5694-4896-8315-2BB031A0ACB8}" srcId="{6B824BA8-CF63-43D4-A5B6-1DBB19A58569}" destId="{6F0A1E54-D870-4B04-A902-EAE9A4BD8B92}" srcOrd="1" destOrd="0" parTransId="{7D3597EA-734A-437E-8730-685D81B69C6E}" sibTransId="{B8F81963-D971-44BB-98E2-E7B8FF97275A}"/>
    <dgm:cxn modelId="{2DE67858-E18B-4A03-92BF-C73B2771BD9E}" type="presOf" srcId="{35F25061-8944-46CE-B3EB-030694537AFA}" destId="{2F9681BD-1D0B-4EAF-BE83-CD77044FE8BC}" srcOrd="0" destOrd="0" presId="urn:microsoft.com/office/officeart/2005/8/layout/cycle5"/>
    <dgm:cxn modelId="{A5628E20-381E-4B72-BE73-575DE0A4E6F0}" type="presOf" srcId="{D1471250-39CB-443D-AD99-3E347CDA3C3C}" destId="{20C5036D-14DF-4059-AD3D-09C0451EF5CD}" srcOrd="0" destOrd="0" presId="urn:microsoft.com/office/officeart/2005/8/layout/cycle5"/>
    <dgm:cxn modelId="{5BA406EF-83CB-496F-A495-B41A337C8FED}" srcId="{6B824BA8-CF63-43D4-A5B6-1DBB19A58569}" destId="{EFFAD0F3-384B-42DC-8809-DDB9DF3505A3}" srcOrd="3" destOrd="0" parTransId="{7A0B21FA-361C-4CF6-A779-ABD4E24EDABE}" sibTransId="{0CD499D8-1613-4587-AF1D-BB4D934E05D5}"/>
    <dgm:cxn modelId="{2173A198-637F-4DDB-9F22-8168039542B8}" type="presOf" srcId="{B8F81963-D971-44BB-98E2-E7B8FF97275A}" destId="{171BA440-BDA9-4BA5-A0EC-BADA811A2DFC}" srcOrd="0" destOrd="0" presId="urn:microsoft.com/office/officeart/2005/8/layout/cycle5"/>
    <dgm:cxn modelId="{792D2F8D-8708-4629-BCA6-F85494AD5236}" type="presOf" srcId="{6B824BA8-CF63-43D4-A5B6-1DBB19A58569}" destId="{81D68AD5-ADF3-4FBB-AAC3-32B81E63DE6C}" srcOrd="0" destOrd="0" presId="urn:microsoft.com/office/officeart/2005/8/layout/cycle5"/>
    <dgm:cxn modelId="{6FAE9F9C-DA41-42B8-999F-A04E73CDDB7F}" type="presOf" srcId="{EFFAD0F3-384B-42DC-8809-DDB9DF3505A3}" destId="{813AA462-3D31-4ACC-8BB1-68C8F43DF260}" srcOrd="0" destOrd="0" presId="urn:microsoft.com/office/officeart/2005/8/layout/cycle5"/>
    <dgm:cxn modelId="{B39562F9-F1CD-4F64-B6BB-4A01FD83AEBB}" type="presOf" srcId="{0F0F2C8A-C5DF-46FD-AE73-5DCD7767FE71}" destId="{8589775D-AE6B-491F-967A-56247E115124}" srcOrd="0" destOrd="0" presId="urn:microsoft.com/office/officeart/2005/8/layout/cycle5"/>
    <dgm:cxn modelId="{C3DA55A4-BA5D-40C7-BF5B-474FB866AFD0}" type="presOf" srcId="{96ACAA51-EA3E-4FB5-8DBF-8708C284AAB6}" destId="{0D55B0FC-45AE-4C7C-A7A0-D8280A369E83}" srcOrd="0" destOrd="0" presId="urn:microsoft.com/office/officeart/2005/8/layout/cycle5"/>
    <dgm:cxn modelId="{A718FA67-3A4B-428E-BC71-E2B4E4929794}" srcId="{6B824BA8-CF63-43D4-A5B6-1DBB19A58569}" destId="{6E5F51BA-B095-4FA4-83F7-D3C6CD8AF0FF}" srcOrd="4" destOrd="0" parTransId="{45346D0A-D1B1-4DAE-AE85-0392AFD8FF2B}" sibTransId="{D1471250-39CB-443D-AD99-3E347CDA3C3C}"/>
    <dgm:cxn modelId="{B1EC5FBA-D492-47BF-97A0-B1A2772DA63A}" srcId="{6B824BA8-CF63-43D4-A5B6-1DBB19A58569}" destId="{96ACAA51-EA3E-4FB5-8DBF-8708C284AAB6}" srcOrd="2" destOrd="0" parTransId="{D326F3ED-7992-47F1-B121-53A5816A3C12}" sibTransId="{0F0F2C8A-C5DF-46FD-AE73-5DCD7767FE71}"/>
    <dgm:cxn modelId="{B4A7227E-7F7C-43C6-BC0F-5582877A1CA8}" type="presParOf" srcId="{81D68AD5-ADF3-4FBB-AAC3-32B81E63DE6C}" destId="{2F9681BD-1D0B-4EAF-BE83-CD77044FE8BC}" srcOrd="0" destOrd="0" presId="urn:microsoft.com/office/officeart/2005/8/layout/cycle5"/>
    <dgm:cxn modelId="{B303AEF7-BDE7-4B93-9EC2-94DB6F29C4AB}" type="presParOf" srcId="{81D68AD5-ADF3-4FBB-AAC3-32B81E63DE6C}" destId="{B02C80C3-7DE3-4755-8B82-05889A113F39}" srcOrd="1" destOrd="0" presId="urn:microsoft.com/office/officeart/2005/8/layout/cycle5"/>
    <dgm:cxn modelId="{0FBF52A0-1CCB-4D6E-A645-05E64EDAC98B}" type="presParOf" srcId="{81D68AD5-ADF3-4FBB-AAC3-32B81E63DE6C}" destId="{63F24DF9-DDCB-4E22-A1F7-BD39400ED43B}" srcOrd="2" destOrd="0" presId="urn:microsoft.com/office/officeart/2005/8/layout/cycle5"/>
    <dgm:cxn modelId="{16B09868-A809-45DC-B84D-E172A3173417}" type="presParOf" srcId="{81D68AD5-ADF3-4FBB-AAC3-32B81E63DE6C}" destId="{0E5D4D1A-CD6A-420A-AD61-05BAB4A6897A}" srcOrd="3" destOrd="0" presId="urn:microsoft.com/office/officeart/2005/8/layout/cycle5"/>
    <dgm:cxn modelId="{299550EB-1B67-419B-B34D-88A1159BF88E}" type="presParOf" srcId="{81D68AD5-ADF3-4FBB-AAC3-32B81E63DE6C}" destId="{B056DC52-D70E-4B1C-BA05-FDB1EEE8B814}" srcOrd="4" destOrd="0" presId="urn:microsoft.com/office/officeart/2005/8/layout/cycle5"/>
    <dgm:cxn modelId="{6777DBCB-CAE5-4AE7-BCF2-8A3C6C97C0EF}" type="presParOf" srcId="{81D68AD5-ADF3-4FBB-AAC3-32B81E63DE6C}" destId="{171BA440-BDA9-4BA5-A0EC-BADA811A2DFC}" srcOrd="5" destOrd="0" presId="urn:microsoft.com/office/officeart/2005/8/layout/cycle5"/>
    <dgm:cxn modelId="{9E57CED2-3BED-49D8-994E-6067F328C6BF}" type="presParOf" srcId="{81D68AD5-ADF3-4FBB-AAC3-32B81E63DE6C}" destId="{0D55B0FC-45AE-4C7C-A7A0-D8280A369E83}" srcOrd="6" destOrd="0" presId="urn:microsoft.com/office/officeart/2005/8/layout/cycle5"/>
    <dgm:cxn modelId="{8E8B2547-0F9D-43C8-B63B-1ABA5F64DD43}" type="presParOf" srcId="{81D68AD5-ADF3-4FBB-AAC3-32B81E63DE6C}" destId="{7E4C603E-A043-46EC-9137-E42C0C894CC1}" srcOrd="7" destOrd="0" presId="urn:microsoft.com/office/officeart/2005/8/layout/cycle5"/>
    <dgm:cxn modelId="{83F741D2-6213-4157-B2BE-2FA5644D8AD2}" type="presParOf" srcId="{81D68AD5-ADF3-4FBB-AAC3-32B81E63DE6C}" destId="{8589775D-AE6B-491F-967A-56247E115124}" srcOrd="8" destOrd="0" presId="urn:microsoft.com/office/officeart/2005/8/layout/cycle5"/>
    <dgm:cxn modelId="{EB8E8C21-0C79-4F35-B575-5147B4F54F71}" type="presParOf" srcId="{81D68AD5-ADF3-4FBB-AAC3-32B81E63DE6C}" destId="{813AA462-3D31-4ACC-8BB1-68C8F43DF260}" srcOrd="9" destOrd="0" presId="urn:microsoft.com/office/officeart/2005/8/layout/cycle5"/>
    <dgm:cxn modelId="{42B57D04-9B9B-4FAA-AD0E-36CCDA63580E}" type="presParOf" srcId="{81D68AD5-ADF3-4FBB-AAC3-32B81E63DE6C}" destId="{9BE6D0A2-87B2-4C48-ABA3-BB4407A3003E}" srcOrd="10" destOrd="0" presId="urn:microsoft.com/office/officeart/2005/8/layout/cycle5"/>
    <dgm:cxn modelId="{9C9A3243-DD91-4E2A-86BB-A5D8B55F89EB}" type="presParOf" srcId="{81D68AD5-ADF3-4FBB-AAC3-32B81E63DE6C}" destId="{9B85994A-DEEB-43DB-A492-C368AA8AE657}" srcOrd="11" destOrd="0" presId="urn:microsoft.com/office/officeart/2005/8/layout/cycle5"/>
    <dgm:cxn modelId="{2DAECA0B-40EF-4D15-99CB-BE9DE19239DE}" type="presParOf" srcId="{81D68AD5-ADF3-4FBB-AAC3-32B81E63DE6C}" destId="{25B6111F-49BA-4809-B8D6-48A35C6C6FCF}" srcOrd="12" destOrd="0" presId="urn:microsoft.com/office/officeart/2005/8/layout/cycle5"/>
    <dgm:cxn modelId="{7AE15370-4879-4F72-B213-48050BEAD2BC}" type="presParOf" srcId="{81D68AD5-ADF3-4FBB-AAC3-32B81E63DE6C}" destId="{CC4547DD-E60C-4127-90DB-61E849B09088}" srcOrd="13" destOrd="0" presId="urn:microsoft.com/office/officeart/2005/8/layout/cycle5"/>
    <dgm:cxn modelId="{D9CF49A1-B0D8-4B20-822A-DE34E298C409}" type="presParOf" srcId="{81D68AD5-ADF3-4FBB-AAC3-32B81E63DE6C}" destId="{20C5036D-14DF-4059-AD3D-09C0451EF5C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366F3-676F-4924-926E-DF5F1283CF4A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81274AC4-066B-481B-9E2A-D11D174CED4E}">
      <dgm:prSet phldrT="[Text]"/>
      <dgm:spPr>
        <a:ln>
          <a:solidFill>
            <a:srgbClr val="6CA5D8"/>
          </a:solidFill>
        </a:ln>
      </dgm:spPr>
      <dgm:t>
        <a:bodyPr/>
        <a:lstStyle/>
        <a:p>
          <a:r>
            <a:rPr lang="en-US" dirty="0" smtClean="0"/>
            <a:t>Coding</a:t>
          </a:r>
          <a:endParaRPr lang="en-US" dirty="0"/>
        </a:p>
      </dgm:t>
    </dgm:pt>
    <dgm:pt modelId="{936CEA3B-25A6-4427-9B84-5410368E377A}" type="parTrans" cxnId="{F6488A0E-52D3-448B-87F5-B28F6756C38A}">
      <dgm:prSet/>
      <dgm:spPr/>
      <dgm:t>
        <a:bodyPr/>
        <a:lstStyle/>
        <a:p>
          <a:endParaRPr lang="en-US"/>
        </a:p>
      </dgm:t>
    </dgm:pt>
    <dgm:pt modelId="{6E9CB6CD-3A57-4382-84D3-84A219709BEE}" type="sibTrans" cxnId="{F6488A0E-52D3-448B-87F5-B28F6756C38A}">
      <dgm:prSet/>
      <dgm:spPr/>
      <dgm:t>
        <a:bodyPr/>
        <a:lstStyle/>
        <a:p>
          <a:endParaRPr lang="en-US"/>
        </a:p>
      </dgm:t>
    </dgm:pt>
    <dgm:pt modelId="{9B9F96E6-A00C-4707-B5E8-C40862215C95}">
      <dgm:prSet phldrT="[Text]"/>
      <dgm:spPr>
        <a:ln>
          <a:solidFill>
            <a:srgbClr val="6CA5D8"/>
          </a:solidFill>
        </a:ln>
      </dgm:spPr>
      <dgm:t>
        <a:bodyPr/>
        <a:lstStyle/>
        <a:p>
          <a:r>
            <a:rPr lang="en-US" dirty="0" smtClean="0"/>
            <a:t>Acceptance</a:t>
          </a:r>
          <a:endParaRPr lang="en-US" dirty="0"/>
        </a:p>
      </dgm:t>
    </dgm:pt>
    <dgm:pt modelId="{6F4349EF-2234-473D-A18B-39250FD3C499}" type="parTrans" cxnId="{E8BE30CA-95E1-43CD-A3CD-2A75C9D0D3BE}">
      <dgm:prSet/>
      <dgm:spPr/>
      <dgm:t>
        <a:bodyPr/>
        <a:lstStyle/>
        <a:p>
          <a:endParaRPr lang="en-US"/>
        </a:p>
      </dgm:t>
    </dgm:pt>
    <dgm:pt modelId="{9A2931D0-EB70-41F9-8061-59C1A2EBF4F2}" type="sibTrans" cxnId="{E8BE30CA-95E1-43CD-A3CD-2A75C9D0D3BE}">
      <dgm:prSet/>
      <dgm:spPr/>
      <dgm:t>
        <a:bodyPr/>
        <a:lstStyle/>
        <a:p>
          <a:endParaRPr lang="en-US"/>
        </a:p>
      </dgm:t>
    </dgm:pt>
    <dgm:pt modelId="{137CF0B1-7125-4241-BE3D-AB73E2A88A94}">
      <dgm:prSet phldrT="[Text]"/>
      <dgm:spPr>
        <a:ln>
          <a:solidFill>
            <a:srgbClr val="6CA5D8"/>
          </a:solidFill>
        </a:ln>
      </dgm:spPr>
      <dgm:t>
        <a:bodyPr/>
        <a:lstStyle/>
        <a:p>
          <a:r>
            <a:rPr lang="en-US" dirty="0" smtClean="0"/>
            <a:t>System</a:t>
          </a:r>
          <a:endParaRPr lang="en-US" dirty="0"/>
        </a:p>
      </dgm:t>
    </dgm:pt>
    <dgm:pt modelId="{8039A732-5E1E-4C0C-9F48-4E56F9F90CD0}" type="parTrans" cxnId="{EA2F048D-93E6-4673-ACE6-9E936AD27D39}">
      <dgm:prSet/>
      <dgm:spPr/>
      <dgm:t>
        <a:bodyPr/>
        <a:lstStyle/>
        <a:p>
          <a:endParaRPr lang="en-US"/>
        </a:p>
      </dgm:t>
    </dgm:pt>
    <dgm:pt modelId="{87835E0B-C3CF-4476-9B0F-1265194F8DA2}" type="sibTrans" cxnId="{EA2F048D-93E6-4673-ACE6-9E936AD27D39}">
      <dgm:prSet/>
      <dgm:spPr/>
      <dgm:t>
        <a:bodyPr/>
        <a:lstStyle/>
        <a:p>
          <a:endParaRPr lang="en-US"/>
        </a:p>
      </dgm:t>
    </dgm:pt>
    <dgm:pt modelId="{A34AE33E-B1CA-4B7C-A533-DEA9899B1777}">
      <dgm:prSet phldrT="[Text]"/>
      <dgm:spPr>
        <a:ln>
          <a:solidFill>
            <a:srgbClr val="6CA5D8"/>
          </a:solidFill>
        </a:ln>
      </dgm:spPr>
      <dgm:t>
        <a:bodyPr/>
        <a:lstStyle/>
        <a:p>
          <a:r>
            <a:rPr lang="en-US" dirty="0" smtClean="0"/>
            <a:t>Integration</a:t>
          </a:r>
          <a:endParaRPr lang="en-US" dirty="0"/>
        </a:p>
      </dgm:t>
    </dgm:pt>
    <dgm:pt modelId="{EB78487E-D5FB-4E48-A964-44B4C529B380}" type="parTrans" cxnId="{ADCD1658-226B-4F82-89D1-948228BF2CA0}">
      <dgm:prSet/>
      <dgm:spPr/>
      <dgm:t>
        <a:bodyPr/>
        <a:lstStyle/>
        <a:p>
          <a:endParaRPr lang="en-US"/>
        </a:p>
      </dgm:t>
    </dgm:pt>
    <dgm:pt modelId="{4348220C-DF69-4586-B0CE-461F3EFACC9A}" type="sibTrans" cxnId="{ADCD1658-226B-4F82-89D1-948228BF2CA0}">
      <dgm:prSet/>
      <dgm:spPr/>
      <dgm:t>
        <a:bodyPr/>
        <a:lstStyle/>
        <a:p>
          <a:endParaRPr lang="en-US"/>
        </a:p>
      </dgm:t>
    </dgm:pt>
    <dgm:pt modelId="{1BBD679E-AE49-4EFA-AE1A-FCDC7D4D7E26}">
      <dgm:prSet phldrT="[Text]"/>
      <dgm:spPr>
        <a:ln>
          <a:solidFill>
            <a:srgbClr val="6CA5D8"/>
          </a:solidFill>
        </a:ln>
      </dgm:spPr>
      <dgm:t>
        <a:bodyPr/>
        <a:lstStyle/>
        <a:p>
          <a:r>
            <a:rPr lang="en-US" dirty="0" smtClean="0"/>
            <a:t>Unit</a:t>
          </a:r>
          <a:endParaRPr lang="en-US" dirty="0"/>
        </a:p>
      </dgm:t>
    </dgm:pt>
    <dgm:pt modelId="{DCFC521D-FE77-46C0-8DB2-402015309F19}" type="parTrans" cxnId="{E3B18D51-E5EA-4B9B-A14D-F34C7F34D172}">
      <dgm:prSet/>
      <dgm:spPr/>
      <dgm:t>
        <a:bodyPr/>
        <a:lstStyle/>
        <a:p>
          <a:endParaRPr lang="en-US"/>
        </a:p>
      </dgm:t>
    </dgm:pt>
    <dgm:pt modelId="{8A2A4967-2FB9-4D1A-932C-20A623D85F49}" type="sibTrans" cxnId="{E3B18D51-E5EA-4B9B-A14D-F34C7F34D172}">
      <dgm:prSet/>
      <dgm:spPr/>
      <dgm:t>
        <a:bodyPr/>
        <a:lstStyle/>
        <a:p>
          <a:endParaRPr lang="en-US"/>
        </a:p>
      </dgm:t>
    </dgm:pt>
    <dgm:pt modelId="{EE62B2E3-2056-45E5-95DC-D52ACA66416A}">
      <dgm:prSet phldrT="[Text]"/>
      <dgm:spPr>
        <a:ln>
          <a:solidFill>
            <a:srgbClr val="6CA5D8"/>
          </a:solidFill>
        </a:ln>
      </dgm:spPr>
      <dgm:t>
        <a:bodyPr/>
        <a:lstStyle/>
        <a:p>
          <a:r>
            <a:rPr lang="en-US" dirty="0" smtClean="0"/>
            <a:t>Requirements</a:t>
          </a:r>
          <a:endParaRPr lang="en-US" dirty="0"/>
        </a:p>
      </dgm:t>
    </dgm:pt>
    <dgm:pt modelId="{D73FEFA8-857A-4694-855F-3A8716646C61}" type="parTrans" cxnId="{799D29E9-7350-4BBE-8ACE-E58F6806CFB2}">
      <dgm:prSet/>
      <dgm:spPr/>
      <dgm:t>
        <a:bodyPr/>
        <a:lstStyle/>
        <a:p>
          <a:endParaRPr lang="en-US"/>
        </a:p>
      </dgm:t>
    </dgm:pt>
    <dgm:pt modelId="{E5217D47-2BBC-4847-A3B6-5BD3B4F5015B}" type="sibTrans" cxnId="{799D29E9-7350-4BBE-8ACE-E58F6806CFB2}">
      <dgm:prSet/>
      <dgm:spPr/>
      <dgm:t>
        <a:bodyPr/>
        <a:lstStyle/>
        <a:p>
          <a:endParaRPr lang="en-US"/>
        </a:p>
      </dgm:t>
    </dgm:pt>
    <dgm:pt modelId="{F82A2116-B546-4B37-AD57-7682E077E9D3}">
      <dgm:prSet phldrT="[Text]"/>
      <dgm:spPr>
        <a:ln>
          <a:solidFill>
            <a:srgbClr val="6CA5D8"/>
          </a:solidFill>
        </a:ln>
      </dgm:spPr>
      <dgm:t>
        <a:bodyPr/>
        <a:lstStyle/>
        <a:p>
          <a:r>
            <a:rPr lang="en-US" dirty="0" smtClean="0"/>
            <a:t>High-level design</a:t>
          </a:r>
          <a:endParaRPr lang="en-US" dirty="0"/>
        </a:p>
      </dgm:t>
    </dgm:pt>
    <dgm:pt modelId="{63E654DD-E011-4209-B3A7-4F7FDBEC3265}" type="parTrans" cxnId="{BD77FEA1-03ED-438D-A538-59B65DAEF241}">
      <dgm:prSet/>
      <dgm:spPr/>
      <dgm:t>
        <a:bodyPr/>
        <a:lstStyle/>
        <a:p>
          <a:endParaRPr lang="en-US"/>
        </a:p>
      </dgm:t>
    </dgm:pt>
    <dgm:pt modelId="{FE1C3FDE-D7E2-4C34-9C3B-846534EF7029}" type="sibTrans" cxnId="{BD77FEA1-03ED-438D-A538-59B65DAEF241}">
      <dgm:prSet/>
      <dgm:spPr/>
      <dgm:t>
        <a:bodyPr/>
        <a:lstStyle/>
        <a:p>
          <a:endParaRPr lang="en-US"/>
        </a:p>
      </dgm:t>
    </dgm:pt>
    <dgm:pt modelId="{5F3A2CB6-4E35-4AD9-89E9-402716F27F10}">
      <dgm:prSet phldrT="[Text]"/>
      <dgm:spPr>
        <a:ln>
          <a:solidFill>
            <a:srgbClr val="6CA5D8"/>
          </a:solidFill>
        </a:ln>
      </dgm:spPr>
      <dgm:t>
        <a:bodyPr/>
        <a:lstStyle/>
        <a:p>
          <a:r>
            <a:rPr lang="en-US" dirty="0" smtClean="0"/>
            <a:t>Detailed design </a:t>
          </a:r>
          <a:endParaRPr lang="en-US" dirty="0"/>
        </a:p>
      </dgm:t>
    </dgm:pt>
    <dgm:pt modelId="{336C55CA-55AC-485D-A781-FBBDFE4E8973}" type="parTrans" cxnId="{5284249D-E27F-402B-9789-488D94440253}">
      <dgm:prSet/>
      <dgm:spPr/>
      <dgm:t>
        <a:bodyPr/>
        <a:lstStyle/>
        <a:p>
          <a:endParaRPr lang="en-US"/>
        </a:p>
      </dgm:t>
    </dgm:pt>
    <dgm:pt modelId="{8AEB33DF-2692-4F76-A664-6F76A732C873}" type="sibTrans" cxnId="{5284249D-E27F-402B-9789-488D94440253}">
      <dgm:prSet/>
      <dgm:spPr/>
      <dgm:t>
        <a:bodyPr/>
        <a:lstStyle/>
        <a:p>
          <a:endParaRPr lang="en-US"/>
        </a:p>
      </dgm:t>
    </dgm:pt>
    <dgm:pt modelId="{99B1A6A9-6970-48D4-B264-601DFEA31164}" type="pres">
      <dgm:prSet presAssocID="{1B3366F3-676F-4924-926E-DF5F1283CF4A}" presName="compositeShape" presStyleCnt="0">
        <dgm:presLayoutVars>
          <dgm:dir/>
          <dgm:resizeHandles/>
        </dgm:presLayoutVars>
      </dgm:prSet>
      <dgm:spPr/>
    </dgm:pt>
    <dgm:pt modelId="{D82DFB41-EC04-4EBB-9BDF-4ADB12A654E7}" type="pres">
      <dgm:prSet presAssocID="{1B3366F3-676F-4924-926E-DF5F1283CF4A}" presName="pyramid" presStyleLbl="node1" presStyleIdx="0" presStyleCnt="1" custAng="10800000" custLinFactNeighborX="4804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438BCD"/>
        </a:solidFill>
        <a:ln>
          <a:solidFill>
            <a:srgbClr val="74A9DA"/>
          </a:solidFill>
        </a:ln>
      </dgm:spPr>
    </dgm:pt>
    <dgm:pt modelId="{476532EF-EA84-43D1-9BD3-0E49DD49D775}" type="pres">
      <dgm:prSet presAssocID="{1B3366F3-676F-4924-926E-DF5F1283CF4A}" presName="theList" presStyleCnt="0"/>
      <dgm:spPr/>
    </dgm:pt>
    <dgm:pt modelId="{C86912F0-2B5D-4FA2-B12A-4F7BC1A439D6}" type="pres">
      <dgm:prSet presAssocID="{9B9F96E6-A00C-4707-B5E8-C40862215C95}" presName="aNode" presStyleLbl="fgAcc1" presStyleIdx="0" presStyleCnt="8" custScaleX="85264" custLinFactNeighborX="36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532E7-348D-45F6-BFA6-00830746CBF1}" type="pres">
      <dgm:prSet presAssocID="{9B9F96E6-A00C-4707-B5E8-C40862215C95}" presName="aSpace" presStyleCnt="0"/>
      <dgm:spPr/>
    </dgm:pt>
    <dgm:pt modelId="{F1C7AC54-9E92-4B71-8F3B-CB94841AC40F}" type="pres">
      <dgm:prSet presAssocID="{137CF0B1-7125-4241-BE3D-AB73E2A88A94}" presName="aNode" presStyleLbl="fgAcc1" presStyleIdx="1" presStyleCnt="8" custScaleX="85264" custLinFactY="94522" custLinFactNeighborX="250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E336A-6E1B-4A36-9AFD-DF6669855C3C}" type="pres">
      <dgm:prSet presAssocID="{137CF0B1-7125-4241-BE3D-AB73E2A88A94}" presName="aSpace" presStyleCnt="0"/>
      <dgm:spPr/>
    </dgm:pt>
    <dgm:pt modelId="{63903D4D-D4D7-4AF7-83C8-C011ADAA08A8}" type="pres">
      <dgm:prSet presAssocID="{A34AE33E-B1CA-4B7C-A533-DEA9899B1777}" presName="aNode" presStyleLbl="fgAcc1" presStyleIdx="2" presStyleCnt="8" custScaleX="85264" custLinFactY="194903" custLinFactNeighborX="16705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2D5A9-0DC8-4791-B10F-75F1D04B8477}" type="pres">
      <dgm:prSet presAssocID="{A34AE33E-B1CA-4B7C-A533-DEA9899B1777}" presName="aSpace" presStyleCnt="0"/>
      <dgm:spPr/>
    </dgm:pt>
    <dgm:pt modelId="{AD5BA264-4B75-4B18-AC91-A0F738F32776}" type="pres">
      <dgm:prSet presAssocID="{1BBD679E-AE49-4EFA-AE1A-FCDC7D4D7E26}" presName="aNode" presStyleLbl="fgAcc1" presStyleIdx="3" presStyleCnt="8" custScaleX="85264" custLinFactY="293602" custLinFactNeighborX="5584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C7656-A7A0-45CD-AC4E-4FE04BF348A2}" type="pres">
      <dgm:prSet presAssocID="{1BBD679E-AE49-4EFA-AE1A-FCDC7D4D7E26}" presName="aSpace" presStyleCnt="0"/>
      <dgm:spPr/>
    </dgm:pt>
    <dgm:pt modelId="{B532C1A2-AE05-44FD-8D69-1925ED72BDC4}" type="pres">
      <dgm:prSet presAssocID="{EE62B2E3-2056-45E5-95DC-D52ACA66416A}" presName="aNode" presStyleLbl="fgAcc1" presStyleIdx="4" presStyleCnt="8" custScaleX="83317" custLinFactX="-15872" custLinFactY="-400000" custLinFactNeighborX="-100000" custLinFactNeighborY="-433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CBE57-D860-457B-A313-5C3724EFADB9}" type="pres">
      <dgm:prSet presAssocID="{EE62B2E3-2056-45E5-95DC-D52ACA66416A}" presName="aSpace" presStyleCnt="0"/>
      <dgm:spPr/>
    </dgm:pt>
    <dgm:pt modelId="{274AEC31-CD56-47AC-A6B9-A8C5E08C784C}" type="pres">
      <dgm:prSet presAssocID="{F82A2116-B546-4B37-AD57-7682E077E9D3}" presName="aNode" presStyleLbl="fgAcc1" presStyleIdx="5" presStyleCnt="8" custScaleX="83317" custLinFactX="-10217" custLinFactY="-300000" custLinFactNeighborX="-100000" custLinFactNeighborY="-330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8A200-55BF-422D-BAF7-26C141848090}" type="pres">
      <dgm:prSet presAssocID="{F82A2116-B546-4B37-AD57-7682E077E9D3}" presName="aSpace" presStyleCnt="0"/>
      <dgm:spPr/>
    </dgm:pt>
    <dgm:pt modelId="{BEA9886B-4D21-41EE-BF1C-B9DF35D0ECB4}" type="pres">
      <dgm:prSet presAssocID="{5F3A2CB6-4E35-4AD9-89E9-402716F27F10}" presName="aNode" presStyleLbl="fgAcc1" presStyleIdx="6" presStyleCnt="8" custScaleX="83504" custLinFactX="-1876" custLinFactY="-200000" custLinFactNeighborX="-100000" custLinFactNeighborY="-240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F8E25-06F9-4443-B77B-A1284F351F4D}" type="pres">
      <dgm:prSet presAssocID="{5F3A2CB6-4E35-4AD9-89E9-402716F27F10}" presName="aSpace" presStyleCnt="0"/>
      <dgm:spPr/>
    </dgm:pt>
    <dgm:pt modelId="{36DD4ACA-B98A-4C7A-87E2-1E6FF90AD85B}" type="pres">
      <dgm:prSet presAssocID="{81274AC4-066B-481B-9E2A-D11D174CED4E}" presName="aNode" presStyleLbl="fgAcc1" presStyleIdx="7" presStyleCnt="8" custScaleX="83503" custLinFactY="-100000" custLinFactNeighborX="-90848" custLinFactNeighborY="-164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A1447-3AA6-4843-B827-C891847BF131}" type="pres">
      <dgm:prSet presAssocID="{81274AC4-066B-481B-9E2A-D11D174CED4E}" presName="aSpace" presStyleCnt="0"/>
      <dgm:spPr/>
    </dgm:pt>
  </dgm:ptLst>
  <dgm:cxnLst>
    <dgm:cxn modelId="{799D29E9-7350-4BBE-8ACE-E58F6806CFB2}" srcId="{1B3366F3-676F-4924-926E-DF5F1283CF4A}" destId="{EE62B2E3-2056-45E5-95DC-D52ACA66416A}" srcOrd="4" destOrd="0" parTransId="{D73FEFA8-857A-4694-855F-3A8716646C61}" sibTransId="{E5217D47-2BBC-4847-A3B6-5BD3B4F5015B}"/>
    <dgm:cxn modelId="{3D73D68F-5F57-48C4-B4CC-4840C58BC424}" type="presOf" srcId="{5F3A2CB6-4E35-4AD9-89E9-402716F27F10}" destId="{BEA9886B-4D21-41EE-BF1C-B9DF35D0ECB4}" srcOrd="0" destOrd="0" presId="urn:microsoft.com/office/officeart/2005/8/layout/pyramid2"/>
    <dgm:cxn modelId="{199AC3FC-FBD7-40B5-806C-649CDE1E516B}" type="presOf" srcId="{137CF0B1-7125-4241-BE3D-AB73E2A88A94}" destId="{F1C7AC54-9E92-4B71-8F3B-CB94841AC40F}" srcOrd="0" destOrd="0" presId="urn:microsoft.com/office/officeart/2005/8/layout/pyramid2"/>
    <dgm:cxn modelId="{BD77FEA1-03ED-438D-A538-59B65DAEF241}" srcId="{1B3366F3-676F-4924-926E-DF5F1283CF4A}" destId="{F82A2116-B546-4B37-AD57-7682E077E9D3}" srcOrd="5" destOrd="0" parTransId="{63E654DD-E011-4209-B3A7-4F7FDBEC3265}" sibTransId="{FE1C3FDE-D7E2-4C34-9C3B-846534EF7029}"/>
    <dgm:cxn modelId="{EA2F048D-93E6-4673-ACE6-9E936AD27D39}" srcId="{1B3366F3-676F-4924-926E-DF5F1283CF4A}" destId="{137CF0B1-7125-4241-BE3D-AB73E2A88A94}" srcOrd="1" destOrd="0" parTransId="{8039A732-5E1E-4C0C-9F48-4E56F9F90CD0}" sibTransId="{87835E0B-C3CF-4476-9B0F-1265194F8DA2}"/>
    <dgm:cxn modelId="{F6488A0E-52D3-448B-87F5-B28F6756C38A}" srcId="{1B3366F3-676F-4924-926E-DF5F1283CF4A}" destId="{81274AC4-066B-481B-9E2A-D11D174CED4E}" srcOrd="7" destOrd="0" parTransId="{936CEA3B-25A6-4427-9B84-5410368E377A}" sibTransId="{6E9CB6CD-3A57-4382-84D3-84A219709BEE}"/>
    <dgm:cxn modelId="{66B2E07B-CD27-431F-8E34-96A783F6C707}" type="presOf" srcId="{1BBD679E-AE49-4EFA-AE1A-FCDC7D4D7E26}" destId="{AD5BA264-4B75-4B18-AC91-A0F738F32776}" srcOrd="0" destOrd="0" presId="urn:microsoft.com/office/officeart/2005/8/layout/pyramid2"/>
    <dgm:cxn modelId="{E9F63D8B-C990-4089-90D2-F11274F8D91F}" type="presOf" srcId="{81274AC4-066B-481B-9E2A-D11D174CED4E}" destId="{36DD4ACA-B98A-4C7A-87E2-1E6FF90AD85B}" srcOrd="0" destOrd="0" presId="urn:microsoft.com/office/officeart/2005/8/layout/pyramid2"/>
    <dgm:cxn modelId="{D1CB8EA4-E7A9-4939-BAD2-2A3C181CDF3C}" type="presOf" srcId="{A34AE33E-B1CA-4B7C-A533-DEA9899B1777}" destId="{63903D4D-D4D7-4AF7-83C8-C011ADAA08A8}" srcOrd="0" destOrd="0" presId="urn:microsoft.com/office/officeart/2005/8/layout/pyramid2"/>
    <dgm:cxn modelId="{ADCD1658-226B-4F82-89D1-948228BF2CA0}" srcId="{1B3366F3-676F-4924-926E-DF5F1283CF4A}" destId="{A34AE33E-B1CA-4B7C-A533-DEA9899B1777}" srcOrd="2" destOrd="0" parTransId="{EB78487E-D5FB-4E48-A964-44B4C529B380}" sibTransId="{4348220C-DF69-4586-B0CE-461F3EFACC9A}"/>
    <dgm:cxn modelId="{A8C00AC6-CC27-4B98-A281-994102C9CE7E}" type="presOf" srcId="{1B3366F3-676F-4924-926E-DF5F1283CF4A}" destId="{99B1A6A9-6970-48D4-B264-601DFEA31164}" srcOrd="0" destOrd="0" presId="urn:microsoft.com/office/officeart/2005/8/layout/pyramid2"/>
    <dgm:cxn modelId="{5284249D-E27F-402B-9789-488D94440253}" srcId="{1B3366F3-676F-4924-926E-DF5F1283CF4A}" destId="{5F3A2CB6-4E35-4AD9-89E9-402716F27F10}" srcOrd="6" destOrd="0" parTransId="{336C55CA-55AC-485D-A781-FBBDFE4E8973}" sibTransId="{8AEB33DF-2692-4F76-A664-6F76A732C873}"/>
    <dgm:cxn modelId="{753CC09D-F2F7-44C3-9A68-A9960DE15432}" type="presOf" srcId="{9B9F96E6-A00C-4707-B5E8-C40862215C95}" destId="{C86912F0-2B5D-4FA2-B12A-4F7BC1A439D6}" srcOrd="0" destOrd="0" presId="urn:microsoft.com/office/officeart/2005/8/layout/pyramid2"/>
    <dgm:cxn modelId="{E3B18D51-E5EA-4B9B-A14D-F34C7F34D172}" srcId="{1B3366F3-676F-4924-926E-DF5F1283CF4A}" destId="{1BBD679E-AE49-4EFA-AE1A-FCDC7D4D7E26}" srcOrd="3" destOrd="0" parTransId="{DCFC521D-FE77-46C0-8DB2-402015309F19}" sibTransId="{8A2A4967-2FB9-4D1A-932C-20A623D85F49}"/>
    <dgm:cxn modelId="{C15CF3A6-08F7-4924-BEAF-FCBEC3F55D8F}" type="presOf" srcId="{F82A2116-B546-4B37-AD57-7682E077E9D3}" destId="{274AEC31-CD56-47AC-A6B9-A8C5E08C784C}" srcOrd="0" destOrd="0" presId="urn:microsoft.com/office/officeart/2005/8/layout/pyramid2"/>
    <dgm:cxn modelId="{7F21FD43-E581-4F73-8E12-27409DA2BF09}" type="presOf" srcId="{EE62B2E3-2056-45E5-95DC-D52ACA66416A}" destId="{B532C1A2-AE05-44FD-8D69-1925ED72BDC4}" srcOrd="0" destOrd="0" presId="urn:microsoft.com/office/officeart/2005/8/layout/pyramid2"/>
    <dgm:cxn modelId="{E8BE30CA-95E1-43CD-A3CD-2A75C9D0D3BE}" srcId="{1B3366F3-676F-4924-926E-DF5F1283CF4A}" destId="{9B9F96E6-A00C-4707-B5E8-C40862215C95}" srcOrd="0" destOrd="0" parTransId="{6F4349EF-2234-473D-A18B-39250FD3C499}" sibTransId="{9A2931D0-EB70-41F9-8061-59C1A2EBF4F2}"/>
    <dgm:cxn modelId="{61151858-1E29-454E-93CD-8525A73A54E9}" type="presParOf" srcId="{99B1A6A9-6970-48D4-B264-601DFEA31164}" destId="{D82DFB41-EC04-4EBB-9BDF-4ADB12A654E7}" srcOrd="0" destOrd="0" presId="urn:microsoft.com/office/officeart/2005/8/layout/pyramid2"/>
    <dgm:cxn modelId="{DB2C74D8-F97F-49FE-9248-449FCCCD9C3F}" type="presParOf" srcId="{99B1A6A9-6970-48D4-B264-601DFEA31164}" destId="{476532EF-EA84-43D1-9BD3-0E49DD49D775}" srcOrd="1" destOrd="0" presId="urn:microsoft.com/office/officeart/2005/8/layout/pyramid2"/>
    <dgm:cxn modelId="{64C4C749-34AF-4E7E-A0F4-5DE6131ED8D7}" type="presParOf" srcId="{476532EF-EA84-43D1-9BD3-0E49DD49D775}" destId="{C86912F0-2B5D-4FA2-B12A-4F7BC1A439D6}" srcOrd="0" destOrd="0" presId="urn:microsoft.com/office/officeart/2005/8/layout/pyramid2"/>
    <dgm:cxn modelId="{5CDFF69B-52BB-4874-ADCE-AA098DE056B3}" type="presParOf" srcId="{476532EF-EA84-43D1-9BD3-0E49DD49D775}" destId="{C7C532E7-348D-45F6-BFA6-00830746CBF1}" srcOrd="1" destOrd="0" presId="urn:microsoft.com/office/officeart/2005/8/layout/pyramid2"/>
    <dgm:cxn modelId="{087C89D3-D74B-40A0-ABB9-FBAC85161093}" type="presParOf" srcId="{476532EF-EA84-43D1-9BD3-0E49DD49D775}" destId="{F1C7AC54-9E92-4B71-8F3B-CB94841AC40F}" srcOrd="2" destOrd="0" presId="urn:microsoft.com/office/officeart/2005/8/layout/pyramid2"/>
    <dgm:cxn modelId="{39F4F67B-7524-4C08-91F2-1A10EF347005}" type="presParOf" srcId="{476532EF-EA84-43D1-9BD3-0E49DD49D775}" destId="{F51E336A-6E1B-4A36-9AFD-DF6669855C3C}" srcOrd="3" destOrd="0" presId="urn:microsoft.com/office/officeart/2005/8/layout/pyramid2"/>
    <dgm:cxn modelId="{9EBFAA96-3BE9-45E5-8748-D1AA9361ED3A}" type="presParOf" srcId="{476532EF-EA84-43D1-9BD3-0E49DD49D775}" destId="{63903D4D-D4D7-4AF7-83C8-C011ADAA08A8}" srcOrd="4" destOrd="0" presId="urn:microsoft.com/office/officeart/2005/8/layout/pyramid2"/>
    <dgm:cxn modelId="{6E255BB8-7B34-47ED-B5F3-2DF35D273BAD}" type="presParOf" srcId="{476532EF-EA84-43D1-9BD3-0E49DD49D775}" destId="{B052D5A9-0DC8-4791-B10F-75F1D04B8477}" srcOrd="5" destOrd="0" presId="urn:microsoft.com/office/officeart/2005/8/layout/pyramid2"/>
    <dgm:cxn modelId="{6C58E0B3-8780-4B73-A146-8D0B3FDCD574}" type="presParOf" srcId="{476532EF-EA84-43D1-9BD3-0E49DD49D775}" destId="{AD5BA264-4B75-4B18-AC91-A0F738F32776}" srcOrd="6" destOrd="0" presId="urn:microsoft.com/office/officeart/2005/8/layout/pyramid2"/>
    <dgm:cxn modelId="{55FE6E87-F8FA-4E53-9146-4C393B1E4550}" type="presParOf" srcId="{476532EF-EA84-43D1-9BD3-0E49DD49D775}" destId="{384C7656-A7A0-45CD-AC4E-4FE04BF348A2}" srcOrd="7" destOrd="0" presId="urn:microsoft.com/office/officeart/2005/8/layout/pyramid2"/>
    <dgm:cxn modelId="{643ECC9A-51F8-4AAF-94B5-914C9133B23E}" type="presParOf" srcId="{476532EF-EA84-43D1-9BD3-0E49DD49D775}" destId="{B532C1A2-AE05-44FD-8D69-1925ED72BDC4}" srcOrd="8" destOrd="0" presId="urn:microsoft.com/office/officeart/2005/8/layout/pyramid2"/>
    <dgm:cxn modelId="{43A653B8-6679-4C4A-9AA1-0016E40652E0}" type="presParOf" srcId="{476532EF-EA84-43D1-9BD3-0E49DD49D775}" destId="{E9CCBE57-D860-457B-A313-5C3724EFADB9}" srcOrd="9" destOrd="0" presId="urn:microsoft.com/office/officeart/2005/8/layout/pyramid2"/>
    <dgm:cxn modelId="{3ADBE70A-8671-4828-8635-39C2FDFF28B0}" type="presParOf" srcId="{476532EF-EA84-43D1-9BD3-0E49DD49D775}" destId="{274AEC31-CD56-47AC-A6B9-A8C5E08C784C}" srcOrd="10" destOrd="0" presId="urn:microsoft.com/office/officeart/2005/8/layout/pyramid2"/>
    <dgm:cxn modelId="{A1D960F6-84AB-4DE1-B388-1BB7DBBDE8FB}" type="presParOf" srcId="{476532EF-EA84-43D1-9BD3-0E49DD49D775}" destId="{1718A200-55BF-422D-BAF7-26C141848090}" srcOrd="11" destOrd="0" presId="urn:microsoft.com/office/officeart/2005/8/layout/pyramid2"/>
    <dgm:cxn modelId="{132BB682-0A76-4676-A2B6-B98B6A1B74EA}" type="presParOf" srcId="{476532EF-EA84-43D1-9BD3-0E49DD49D775}" destId="{BEA9886B-4D21-41EE-BF1C-B9DF35D0ECB4}" srcOrd="12" destOrd="0" presId="urn:microsoft.com/office/officeart/2005/8/layout/pyramid2"/>
    <dgm:cxn modelId="{F29287BB-65DE-4AA7-A18D-F5415D4BE93F}" type="presParOf" srcId="{476532EF-EA84-43D1-9BD3-0E49DD49D775}" destId="{A6BF8E25-06F9-4443-B77B-A1284F351F4D}" srcOrd="13" destOrd="0" presId="urn:microsoft.com/office/officeart/2005/8/layout/pyramid2"/>
    <dgm:cxn modelId="{E303A0B3-91BA-4A9C-9C0E-801C6ABB7A45}" type="presParOf" srcId="{476532EF-EA84-43D1-9BD3-0E49DD49D775}" destId="{36DD4ACA-B98A-4C7A-87E2-1E6FF90AD85B}" srcOrd="14" destOrd="0" presId="urn:microsoft.com/office/officeart/2005/8/layout/pyramid2"/>
    <dgm:cxn modelId="{033EA4D2-2B7D-4971-B517-FCA047C4F5F2}" type="presParOf" srcId="{476532EF-EA84-43D1-9BD3-0E49DD49D775}" destId="{E2AA1447-3AA6-4843-B827-C891847BF131}" srcOrd="1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A818B-11CE-4C9C-8E2A-33C664145CD1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E83DF4-C279-4288-9C50-2E2974C2F12E}">
      <dgm:prSet phldrT="[Text]"/>
      <dgm:spPr/>
      <dgm:t>
        <a:bodyPr/>
        <a:lstStyle/>
        <a:p>
          <a:r>
            <a:rPr lang="en-US" dirty="0" smtClean="0"/>
            <a:t>Create TC template</a:t>
          </a:r>
          <a:endParaRPr lang="en-US" dirty="0"/>
        </a:p>
      </dgm:t>
    </dgm:pt>
    <dgm:pt modelId="{4A533C2F-0F77-4EB7-9A0B-9F4B36F97293}" type="parTrans" cxnId="{D7B31731-8B01-4D36-B8D0-AD421B3667D4}">
      <dgm:prSet/>
      <dgm:spPr/>
      <dgm:t>
        <a:bodyPr/>
        <a:lstStyle/>
        <a:p>
          <a:endParaRPr lang="en-US"/>
        </a:p>
      </dgm:t>
    </dgm:pt>
    <dgm:pt modelId="{0E992138-CE74-4149-9DE6-85CE561EB28E}" type="sibTrans" cxnId="{D7B31731-8B01-4D36-B8D0-AD421B3667D4}">
      <dgm:prSet/>
      <dgm:spPr/>
      <dgm:t>
        <a:bodyPr/>
        <a:lstStyle/>
        <a:p>
          <a:endParaRPr lang="en-US"/>
        </a:p>
      </dgm:t>
    </dgm:pt>
    <dgm:pt modelId="{3BEB5732-EBD6-4EC7-BEB9-210BA19D0318}">
      <dgm:prSet phldrT="[Text]" custT="1"/>
      <dgm:spPr/>
      <dgm:t>
        <a:bodyPr/>
        <a:lstStyle/>
        <a:p>
          <a:r>
            <a:rPr lang="en-US" sz="2000" dirty="0" smtClean="0"/>
            <a:t>Write TC </a:t>
          </a:r>
          <a:r>
            <a:rPr lang="en-US" sz="1600" dirty="0" smtClean="0"/>
            <a:t>(based on SRS)</a:t>
          </a:r>
          <a:endParaRPr lang="en-US" sz="2000" dirty="0"/>
        </a:p>
      </dgm:t>
    </dgm:pt>
    <dgm:pt modelId="{C9A058A6-8861-4495-A705-D808D6BFCBD1}" type="parTrans" cxnId="{8996ABE2-2ADE-42A6-828C-31636480374D}">
      <dgm:prSet/>
      <dgm:spPr/>
      <dgm:t>
        <a:bodyPr/>
        <a:lstStyle/>
        <a:p>
          <a:endParaRPr lang="en-US"/>
        </a:p>
      </dgm:t>
    </dgm:pt>
    <dgm:pt modelId="{75C2D920-135B-451C-B52D-18F3D79B2AF8}" type="sibTrans" cxnId="{8996ABE2-2ADE-42A6-828C-31636480374D}">
      <dgm:prSet/>
      <dgm:spPr/>
      <dgm:t>
        <a:bodyPr/>
        <a:lstStyle/>
        <a:p>
          <a:endParaRPr lang="en-US"/>
        </a:p>
      </dgm:t>
    </dgm:pt>
    <dgm:pt modelId="{E75E4D35-7ECE-4EDE-90BE-CA198F51AC05}">
      <dgm:prSet phldrT="[Text]"/>
      <dgm:spPr/>
      <dgm:t>
        <a:bodyPr/>
        <a:lstStyle/>
        <a:p>
          <a:r>
            <a:rPr lang="en-US" dirty="0" smtClean="0"/>
            <a:t>Review TC</a:t>
          </a:r>
          <a:endParaRPr lang="en-US" dirty="0"/>
        </a:p>
      </dgm:t>
    </dgm:pt>
    <dgm:pt modelId="{C71F12E3-B1C0-4258-8341-7E78DD53614C}" type="parTrans" cxnId="{C1D48213-08F7-4122-AC97-E107BB842A12}">
      <dgm:prSet/>
      <dgm:spPr/>
      <dgm:t>
        <a:bodyPr/>
        <a:lstStyle/>
        <a:p>
          <a:endParaRPr lang="en-US"/>
        </a:p>
      </dgm:t>
    </dgm:pt>
    <dgm:pt modelId="{46F37DE3-ECAF-420D-8707-28D1D8704565}" type="sibTrans" cxnId="{C1D48213-08F7-4122-AC97-E107BB842A12}">
      <dgm:prSet/>
      <dgm:spPr/>
      <dgm:t>
        <a:bodyPr/>
        <a:lstStyle/>
        <a:p>
          <a:endParaRPr lang="en-US"/>
        </a:p>
      </dgm:t>
    </dgm:pt>
    <dgm:pt modelId="{320801EC-4793-4439-AF56-0E69C8F4BC21}">
      <dgm:prSet phldrT="[Text]"/>
      <dgm:spPr/>
      <dgm:t>
        <a:bodyPr/>
        <a:lstStyle/>
        <a:p>
          <a:r>
            <a:rPr lang="en-US" dirty="0" smtClean="0"/>
            <a:t>Create test data</a:t>
          </a:r>
          <a:endParaRPr lang="en-US" dirty="0"/>
        </a:p>
      </dgm:t>
    </dgm:pt>
    <dgm:pt modelId="{E3D6CC1C-FAAC-4E76-862E-7120FE682DDE}" type="parTrans" cxnId="{31DF79BC-0ABA-4A84-A29A-77C6703E74B0}">
      <dgm:prSet/>
      <dgm:spPr/>
      <dgm:t>
        <a:bodyPr/>
        <a:lstStyle/>
        <a:p>
          <a:endParaRPr lang="en-US"/>
        </a:p>
      </dgm:t>
    </dgm:pt>
    <dgm:pt modelId="{5EB830C5-9E0D-4233-B880-69CF794B7888}" type="sibTrans" cxnId="{31DF79BC-0ABA-4A84-A29A-77C6703E74B0}">
      <dgm:prSet/>
      <dgm:spPr/>
      <dgm:t>
        <a:bodyPr/>
        <a:lstStyle/>
        <a:p>
          <a:endParaRPr lang="en-US"/>
        </a:p>
      </dgm:t>
    </dgm:pt>
    <dgm:pt modelId="{48BC7AE1-6640-4CF0-8101-8B27CE503142}">
      <dgm:prSet phldrT="[Text]" custT="1"/>
      <dgm:spPr/>
      <dgm:t>
        <a:bodyPr/>
        <a:lstStyle/>
        <a:p>
          <a:r>
            <a:rPr lang="en-US" sz="4000" dirty="0" smtClean="0"/>
            <a:t>IT</a:t>
          </a:r>
          <a:endParaRPr lang="en-US" sz="4000" dirty="0"/>
        </a:p>
      </dgm:t>
    </dgm:pt>
    <dgm:pt modelId="{D1B82C1D-8D3F-4096-A45C-863C46D2584B}" type="parTrans" cxnId="{9B3C8E5F-0E44-41EF-9B5A-A90A61119A92}">
      <dgm:prSet/>
      <dgm:spPr/>
      <dgm:t>
        <a:bodyPr/>
        <a:lstStyle/>
        <a:p>
          <a:endParaRPr lang="en-US"/>
        </a:p>
      </dgm:t>
    </dgm:pt>
    <dgm:pt modelId="{F67E0E82-4937-43A7-96D5-3A127E39D829}" type="sibTrans" cxnId="{9B3C8E5F-0E44-41EF-9B5A-A90A61119A92}">
      <dgm:prSet/>
      <dgm:spPr/>
      <dgm:t>
        <a:bodyPr/>
        <a:lstStyle/>
        <a:p>
          <a:endParaRPr lang="en-US"/>
        </a:p>
      </dgm:t>
    </dgm:pt>
    <dgm:pt modelId="{22BFAACF-342F-407C-8312-43E2D86A86B3}" type="pres">
      <dgm:prSet presAssocID="{C5DA818B-11CE-4C9C-8E2A-33C664145C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9D7CE3-1A9C-4FE7-A38B-A1FD82311842}" type="pres">
      <dgm:prSet presAssocID="{0DE83DF4-C279-4288-9C50-2E2974C2F1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FC45D-12F8-40D5-A04B-94CE8A5EE986}" type="pres">
      <dgm:prSet presAssocID="{0E992138-CE74-4149-9DE6-85CE561EB28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027CFEE-CDCB-4A58-AA3B-59B1A3861792}" type="pres">
      <dgm:prSet presAssocID="{0E992138-CE74-4149-9DE6-85CE561EB28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D2C8C85-236F-45AC-995F-86C88C43465B}" type="pres">
      <dgm:prSet presAssocID="{3BEB5732-EBD6-4EC7-BEB9-210BA19D03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C0476-7B7A-412F-AE38-B3715BA04471}" type="pres">
      <dgm:prSet presAssocID="{75C2D920-135B-451C-B52D-18F3D79B2AF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683D09D-456D-4D9F-BD19-35731D2715A1}" type="pres">
      <dgm:prSet presAssocID="{75C2D920-135B-451C-B52D-18F3D79B2AF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DC1FF4B-5A22-4D24-9EFF-CF43804BE00B}" type="pres">
      <dgm:prSet presAssocID="{E75E4D35-7ECE-4EDE-90BE-CA198F51AC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6550B-5EE2-4AF9-9492-F5239D8A4125}" type="pres">
      <dgm:prSet presAssocID="{46F37DE3-ECAF-420D-8707-28D1D870456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D4BD8C7-7C25-4DF0-8485-B9B937AC27ED}" type="pres">
      <dgm:prSet presAssocID="{46F37DE3-ECAF-420D-8707-28D1D870456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9356E57-ACBD-4BF9-A9A3-42A48D825A59}" type="pres">
      <dgm:prSet presAssocID="{320801EC-4793-4439-AF56-0E69C8F4BC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31EEB-B083-4850-B0BA-F5C9C2DA2E0F}" type="pres">
      <dgm:prSet presAssocID="{5EB830C5-9E0D-4233-B880-69CF794B788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0F41A8B-AC36-4F9D-BF80-2754E24B3B9B}" type="pres">
      <dgm:prSet presAssocID="{5EB830C5-9E0D-4233-B880-69CF794B788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0049ED-7022-4118-A85C-2B8107758BF1}" type="pres">
      <dgm:prSet presAssocID="{48BC7AE1-6640-4CF0-8101-8B27CE5031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5A2D3-B04D-4AF7-A8C3-E0BD241EE998}" type="presOf" srcId="{48BC7AE1-6640-4CF0-8101-8B27CE503142}" destId="{180049ED-7022-4118-A85C-2B8107758BF1}" srcOrd="0" destOrd="0" presId="urn:microsoft.com/office/officeart/2005/8/layout/process5"/>
    <dgm:cxn modelId="{C1D48213-08F7-4122-AC97-E107BB842A12}" srcId="{C5DA818B-11CE-4C9C-8E2A-33C664145CD1}" destId="{E75E4D35-7ECE-4EDE-90BE-CA198F51AC05}" srcOrd="2" destOrd="0" parTransId="{C71F12E3-B1C0-4258-8341-7E78DD53614C}" sibTransId="{46F37DE3-ECAF-420D-8707-28D1D8704565}"/>
    <dgm:cxn modelId="{1777836C-ECE3-47AC-8114-5696D85F0743}" type="presOf" srcId="{0E992138-CE74-4149-9DE6-85CE561EB28E}" destId="{2027CFEE-CDCB-4A58-AA3B-59B1A3861792}" srcOrd="1" destOrd="0" presId="urn:microsoft.com/office/officeart/2005/8/layout/process5"/>
    <dgm:cxn modelId="{05CBAFEA-DBCF-4EDE-9279-3644437B96C2}" type="presOf" srcId="{5EB830C5-9E0D-4233-B880-69CF794B7888}" destId="{5A431EEB-B083-4850-B0BA-F5C9C2DA2E0F}" srcOrd="0" destOrd="0" presId="urn:microsoft.com/office/officeart/2005/8/layout/process5"/>
    <dgm:cxn modelId="{4EB93935-A414-44D4-ABB0-131BAAE2A6E4}" type="presOf" srcId="{320801EC-4793-4439-AF56-0E69C8F4BC21}" destId="{79356E57-ACBD-4BF9-A9A3-42A48D825A59}" srcOrd="0" destOrd="0" presId="urn:microsoft.com/office/officeart/2005/8/layout/process5"/>
    <dgm:cxn modelId="{B560995C-1C12-4792-AC93-3648B59307CF}" type="presOf" srcId="{0E992138-CE74-4149-9DE6-85CE561EB28E}" destId="{BECFC45D-12F8-40D5-A04B-94CE8A5EE986}" srcOrd="0" destOrd="0" presId="urn:microsoft.com/office/officeart/2005/8/layout/process5"/>
    <dgm:cxn modelId="{2308EE5E-CDE4-4FD3-96DA-38C72A4E014B}" type="presOf" srcId="{46F37DE3-ECAF-420D-8707-28D1D8704565}" destId="{9636550B-5EE2-4AF9-9492-F5239D8A4125}" srcOrd="0" destOrd="0" presId="urn:microsoft.com/office/officeart/2005/8/layout/process5"/>
    <dgm:cxn modelId="{9B3C8E5F-0E44-41EF-9B5A-A90A61119A92}" srcId="{C5DA818B-11CE-4C9C-8E2A-33C664145CD1}" destId="{48BC7AE1-6640-4CF0-8101-8B27CE503142}" srcOrd="4" destOrd="0" parTransId="{D1B82C1D-8D3F-4096-A45C-863C46D2584B}" sibTransId="{F67E0E82-4937-43A7-96D5-3A127E39D829}"/>
    <dgm:cxn modelId="{31DF79BC-0ABA-4A84-A29A-77C6703E74B0}" srcId="{C5DA818B-11CE-4C9C-8E2A-33C664145CD1}" destId="{320801EC-4793-4439-AF56-0E69C8F4BC21}" srcOrd="3" destOrd="0" parTransId="{E3D6CC1C-FAAC-4E76-862E-7120FE682DDE}" sibTransId="{5EB830C5-9E0D-4233-B880-69CF794B7888}"/>
    <dgm:cxn modelId="{5140FF15-D69B-4496-BCEC-FC05F7D0DF9A}" type="presOf" srcId="{75C2D920-135B-451C-B52D-18F3D79B2AF8}" destId="{F683D09D-456D-4D9F-BD19-35731D2715A1}" srcOrd="1" destOrd="0" presId="urn:microsoft.com/office/officeart/2005/8/layout/process5"/>
    <dgm:cxn modelId="{BB794E1F-5E74-4045-9543-B01387935E7F}" type="presOf" srcId="{75C2D920-135B-451C-B52D-18F3D79B2AF8}" destId="{40FC0476-7B7A-412F-AE38-B3715BA04471}" srcOrd="0" destOrd="0" presId="urn:microsoft.com/office/officeart/2005/8/layout/process5"/>
    <dgm:cxn modelId="{409C3136-0392-4CF0-AC22-2F8D70FAB364}" type="presOf" srcId="{5EB830C5-9E0D-4233-B880-69CF794B7888}" destId="{40F41A8B-AC36-4F9D-BF80-2754E24B3B9B}" srcOrd="1" destOrd="0" presId="urn:microsoft.com/office/officeart/2005/8/layout/process5"/>
    <dgm:cxn modelId="{889491D2-7611-4451-9F88-0BEBDF537417}" type="presOf" srcId="{C5DA818B-11CE-4C9C-8E2A-33C664145CD1}" destId="{22BFAACF-342F-407C-8312-43E2D86A86B3}" srcOrd="0" destOrd="0" presId="urn:microsoft.com/office/officeart/2005/8/layout/process5"/>
    <dgm:cxn modelId="{E9803168-CA1B-4BBB-8714-B25582109969}" type="presOf" srcId="{0DE83DF4-C279-4288-9C50-2E2974C2F12E}" destId="{CA9D7CE3-1A9C-4FE7-A38B-A1FD82311842}" srcOrd="0" destOrd="0" presId="urn:microsoft.com/office/officeart/2005/8/layout/process5"/>
    <dgm:cxn modelId="{F9D0365F-E5B1-4B29-850D-AC63FDD07EBC}" type="presOf" srcId="{E75E4D35-7ECE-4EDE-90BE-CA198F51AC05}" destId="{6DC1FF4B-5A22-4D24-9EFF-CF43804BE00B}" srcOrd="0" destOrd="0" presId="urn:microsoft.com/office/officeart/2005/8/layout/process5"/>
    <dgm:cxn modelId="{D7B31731-8B01-4D36-B8D0-AD421B3667D4}" srcId="{C5DA818B-11CE-4C9C-8E2A-33C664145CD1}" destId="{0DE83DF4-C279-4288-9C50-2E2974C2F12E}" srcOrd="0" destOrd="0" parTransId="{4A533C2F-0F77-4EB7-9A0B-9F4B36F97293}" sibTransId="{0E992138-CE74-4149-9DE6-85CE561EB28E}"/>
    <dgm:cxn modelId="{8996ABE2-2ADE-42A6-828C-31636480374D}" srcId="{C5DA818B-11CE-4C9C-8E2A-33C664145CD1}" destId="{3BEB5732-EBD6-4EC7-BEB9-210BA19D0318}" srcOrd="1" destOrd="0" parTransId="{C9A058A6-8861-4495-A705-D808D6BFCBD1}" sibTransId="{75C2D920-135B-451C-B52D-18F3D79B2AF8}"/>
    <dgm:cxn modelId="{FBDE44AE-F9D5-4888-84F5-6B4109FCC388}" type="presOf" srcId="{3BEB5732-EBD6-4EC7-BEB9-210BA19D0318}" destId="{4D2C8C85-236F-45AC-995F-86C88C43465B}" srcOrd="0" destOrd="0" presId="urn:microsoft.com/office/officeart/2005/8/layout/process5"/>
    <dgm:cxn modelId="{D14FCCAA-7D8A-4FBD-8B1A-6F337A7D9985}" type="presOf" srcId="{46F37DE3-ECAF-420D-8707-28D1D8704565}" destId="{FD4BD8C7-7C25-4DF0-8485-B9B937AC27ED}" srcOrd="1" destOrd="0" presId="urn:microsoft.com/office/officeart/2005/8/layout/process5"/>
    <dgm:cxn modelId="{6541E5BA-003A-4CD4-94EC-C241254277F7}" type="presParOf" srcId="{22BFAACF-342F-407C-8312-43E2D86A86B3}" destId="{CA9D7CE3-1A9C-4FE7-A38B-A1FD82311842}" srcOrd="0" destOrd="0" presId="urn:microsoft.com/office/officeart/2005/8/layout/process5"/>
    <dgm:cxn modelId="{A02CC621-B59C-49C5-BFC7-C7E6863F8EED}" type="presParOf" srcId="{22BFAACF-342F-407C-8312-43E2D86A86B3}" destId="{BECFC45D-12F8-40D5-A04B-94CE8A5EE986}" srcOrd="1" destOrd="0" presId="urn:microsoft.com/office/officeart/2005/8/layout/process5"/>
    <dgm:cxn modelId="{A7654005-5E28-4DF3-A7BD-B78FF11BCED8}" type="presParOf" srcId="{BECFC45D-12F8-40D5-A04B-94CE8A5EE986}" destId="{2027CFEE-CDCB-4A58-AA3B-59B1A3861792}" srcOrd="0" destOrd="0" presId="urn:microsoft.com/office/officeart/2005/8/layout/process5"/>
    <dgm:cxn modelId="{50B05504-0045-4599-9728-21BB754633AF}" type="presParOf" srcId="{22BFAACF-342F-407C-8312-43E2D86A86B3}" destId="{4D2C8C85-236F-45AC-995F-86C88C43465B}" srcOrd="2" destOrd="0" presId="urn:microsoft.com/office/officeart/2005/8/layout/process5"/>
    <dgm:cxn modelId="{6E4ACA4D-75D3-42C3-B8F2-CBB43F4C5CB3}" type="presParOf" srcId="{22BFAACF-342F-407C-8312-43E2D86A86B3}" destId="{40FC0476-7B7A-412F-AE38-B3715BA04471}" srcOrd="3" destOrd="0" presId="urn:microsoft.com/office/officeart/2005/8/layout/process5"/>
    <dgm:cxn modelId="{800C6908-984A-40F9-9D33-DDE5B6B441CE}" type="presParOf" srcId="{40FC0476-7B7A-412F-AE38-B3715BA04471}" destId="{F683D09D-456D-4D9F-BD19-35731D2715A1}" srcOrd="0" destOrd="0" presId="urn:microsoft.com/office/officeart/2005/8/layout/process5"/>
    <dgm:cxn modelId="{05D04151-32D0-411B-A975-3DD9775561E4}" type="presParOf" srcId="{22BFAACF-342F-407C-8312-43E2D86A86B3}" destId="{6DC1FF4B-5A22-4D24-9EFF-CF43804BE00B}" srcOrd="4" destOrd="0" presId="urn:microsoft.com/office/officeart/2005/8/layout/process5"/>
    <dgm:cxn modelId="{6F412448-8AAA-413A-90D4-A4DF5A41979B}" type="presParOf" srcId="{22BFAACF-342F-407C-8312-43E2D86A86B3}" destId="{9636550B-5EE2-4AF9-9492-F5239D8A4125}" srcOrd="5" destOrd="0" presId="urn:microsoft.com/office/officeart/2005/8/layout/process5"/>
    <dgm:cxn modelId="{118C7CFF-A909-4F76-B88A-1F15960C18ED}" type="presParOf" srcId="{9636550B-5EE2-4AF9-9492-F5239D8A4125}" destId="{FD4BD8C7-7C25-4DF0-8485-B9B937AC27ED}" srcOrd="0" destOrd="0" presId="urn:microsoft.com/office/officeart/2005/8/layout/process5"/>
    <dgm:cxn modelId="{4045E1C8-E24A-4B58-8474-46E13FB85D4D}" type="presParOf" srcId="{22BFAACF-342F-407C-8312-43E2D86A86B3}" destId="{79356E57-ACBD-4BF9-A9A3-42A48D825A59}" srcOrd="6" destOrd="0" presId="urn:microsoft.com/office/officeart/2005/8/layout/process5"/>
    <dgm:cxn modelId="{9406E9EC-D9CE-4FC9-B2F0-4275B406342A}" type="presParOf" srcId="{22BFAACF-342F-407C-8312-43E2D86A86B3}" destId="{5A431EEB-B083-4850-B0BA-F5C9C2DA2E0F}" srcOrd="7" destOrd="0" presId="urn:microsoft.com/office/officeart/2005/8/layout/process5"/>
    <dgm:cxn modelId="{C3903066-15F5-4629-87BD-511F38D3C3FF}" type="presParOf" srcId="{5A431EEB-B083-4850-B0BA-F5C9C2DA2E0F}" destId="{40F41A8B-AC36-4F9D-BF80-2754E24B3B9B}" srcOrd="0" destOrd="0" presId="urn:microsoft.com/office/officeart/2005/8/layout/process5"/>
    <dgm:cxn modelId="{9F585E4D-D958-4AF6-9654-0741FA90786E}" type="presParOf" srcId="{22BFAACF-342F-407C-8312-43E2D86A86B3}" destId="{180049ED-7022-4118-A85C-2B8107758BF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9A83F7-6282-4009-9FDD-2C42EBA4229D}" type="doc">
      <dgm:prSet loTypeId="urn:microsoft.com/office/officeart/2005/8/layout/equation2" loCatId="process" qsTypeId="urn:microsoft.com/office/officeart/2005/8/quickstyle/3d2" qsCatId="3D" csTypeId="urn:microsoft.com/office/officeart/2005/8/colors/accent2_2" csCatId="accent2" phldr="1"/>
      <dgm:spPr/>
    </dgm:pt>
    <dgm:pt modelId="{F9628E8C-B3D5-471D-9619-418CD8F351E3}">
      <dgm:prSet phldrT="[Text]"/>
      <dgm:spPr/>
      <dgm:t>
        <a:bodyPr/>
        <a:lstStyle/>
        <a:p>
          <a:r>
            <a:rPr lang="en-US" dirty="0" smtClean="0"/>
            <a:t>Test case</a:t>
          </a:r>
          <a:endParaRPr lang="en-US" dirty="0"/>
        </a:p>
      </dgm:t>
    </dgm:pt>
    <dgm:pt modelId="{32D18632-714E-423E-919B-53619FB168E2}" type="parTrans" cxnId="{E1F4254F-E3F1-4CD6-BF2E-58B4220D6498}">
      <dgm:prSet/>
      <dgm:spPr/>
      <dgm:t>
        <a:bodyPr/>
        <a:lstStyle/>
        <a:p>
          <a:endParaRPr lang="en-US"/>
        </a:p>
      </dgm:t>
    </dgm:pt>
    <dgm:pt modelId="{02AE41EB-8DB4-4D4D-8A78-CCF9C0C28826}" type="sibTrans" cxnId="{E1F4254F-E3F1-4CD6-BF2E-58B4220D6498}">
      <dgm:prSet/>
      <dgm:spPr/>
      <dgm:t>
        <a:bodyPr/>
        <a:lstStyle/>
        <a:p>
          <a:endParaRPr lang="en-US"/>
        </a:p>
      </dgm:t>
    </dgm:pt>
    <dgm:pt modelId="{03627E23-B44B-4654-B051-5B5703C1EE4F}">
      <dgm:prSet phldrT="[Text]"/>
      <dgm:spPr/>
      <dgm:t>
        <a:bodyPr/>
        <a:lstStyle/>
        <a:p>
          <a:r>
            <a:rPr lang="en-US" dirty="0" smtClean="0"/>
            <a:t>Test data</a:t>
          </a:r>
          <a:endParaRPr lang="en-US" dirty="0"/>
        </a:p>
      </dgm:t>
    </dgm:pt>
    <dgm:pt modelId="{FA49A028-C2E4-412A-AE88-54A957BC1F11}" type="parTrans" cxnId="{7A9FAF37-4789-4EBB-BE05-8ABD17C6AD6E}">
      <dgm:prSet/>
      <dgm:spPr/>
      <dgm:t>
        <a:bodyPr/>
        <a:lstStyle/>
        <a:p>
          <a:endParaRPr lang="en-US"/>
        </a:p>
      </dgm:t>
    </dgm:pt>
    <dgm:pt modelId="{73857215-3029-4F35-8F5F-381F9058A623}" type="sibTrans" cxnId="{7A9FAF37-4789-4EBB-BE05-8ABD17C6AD6E}">
      <dgm:prSet/>
      <dgm:spPr/>
      <dgm:t>
        <a:bodyPr/>
        <a:lstStyle/>
        <a:p>
          <a:endParaRPr lang="en-US"/>
        </a:p>
      </dgm:t>
    </dgm:pt>
    <dgm:pt modelId="{946134F0-F3CD-48E5-8F5C-622A6A5A010A}">
      <dgm:prSet phldrT="[Text]"/>
      <dgm:spPr/>
      <dgm:t>
        <a:bodyPr/>
        <a:lstStyle/>
        <a:p>
          <a:r>
            <a:rPr lang="en-US" dirty="0" smtClean="0"/>
            <a:t>Integration test</a:t>
          </a:r>
          <a:endParaRPr lang="en-US" dirty="0"/>
        </a:p>
      </dgm:t>
    </dgm:pt>
    <dgm:pt modelId="{34D5185C-CA43-429D-8F7C-611C0F651B70}" type="parTrans" cxnId="{07D7F9DE-BA73-48CC-AABE-B3871BBA7FAF}">
      <dgm:prSet/>
      <dgm:spPr/>
      <dgm:t>
        <a:bodyPr/>
        <a:lstStyle/>
        <a:p>
          <a:endParaRPr lang="en-US"/>
        </a:p>
      </dgm:t>
    </dgm:pt>
    <dgm:pt modelId="{B8689090-7701-4465-9632-4A7B0DCE1809}" type="sibTrans" cxnId="{07D7F9DE-BA73-48CC-AABE-B3871BBA7FAF}">
      <dgm:prSet/>
      <dgm:spPr/>
      <dgm:t>
        <a:bodyPr/>
        <a:lstStyle/>
        <a:p>
          <a:endParaRPr lang="en-US"/>
        </a:p>
      </dgm:t>
    </dgm:pt>
    <dgm:pt modelId="{CE329C6F-D443-4ACB-8B92-7E3E608CA8EF}" type="pres">
      <dgm:prSet presAssocID="{829A83F7-6282-4009-9FDD-2C42EBA4229D}" presName="Name0" presStyleCnt="0">
        <dgm:presLayoutVars>
          <dgm:dir/>
          <dgm:resizeHandles val="exact"/>
        </dgm:presLayoutVars>
      </dgm:prSet>
      <dgm:spPr/>
    </dgm:pt>
    <dgm:pt modelId="{39677E7D-3FCA-4FEA-8623-7830E4A9210A}" type="pres">
      <dgm:prSet presAssocID="{829A83F7-6282-4009-9FDD-2C42EBA4229D}" presName="vNodes" presStyleCnt="0"/>
      <dgm:spPr/>
    </dgm:pt>
    <dgm:pt modelId="{471036B0-BBE4-490B-BA37-5C1F685D5E0F}" type="pres">
      <dgm:prSet presAssocID="{F9628E8C-B3D5-471D-9619-418CD8F351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6121E-1B75-4587-B008-9F19D13B1623}" type="pres">
      <dgm:prSet presAssocID="{02AE41EB-8DB4-4D4D-8A78-CCF9C0C28826}" presName="spacerT" presStyleCnt="0"/>
      <dgm:spPr/>
    </dgm:pt>
    <dgm:pt modelId="{02E8E01F-9B89-434C-A262-C82CE10E54EB}" type="pres">
      <dgm:prSet presAssocID="{02AE41EB-8DB4-4D4D-8A78-CCF9C0C2882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C29FA6F-BC1D-44AC-A397-715BB10B781B}" type="pres">
      <dgm:prSet presAssocID="{02AE41EB-8DB4-4D4D-8A78-CCF9C0C28826}" presName="spacerB" presStyleCnt="0"/>
      <dgm:spPr/>
    </dgm:pt>
    <dgm:pt modelId="{A973A65D-B79E-4895-80DB-F28072714831}" type="pres">
      <dgm:prSet presAssocID="{03627E23-B44B-4654-B051-5B5703C1EE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51D8E-F515-46FB-A4EA-10D2475DBDE0}" type="pres">
      <dgm:prSet presAssocID="{829A83F7-6282-4009-9FDD-2C42EBA4229D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4B248257-7F82-4D5B-A99E-8BE3D2399B63}" type="pres">
      <dgm:prSet presAssocID="{829A83F7-6282-4009-9FDD-2C42EBA4229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CD94E81-4DBE-4137-BB79-235111C78090}" type="pres">
      <dgm:prSet presAssocID="{829A83F7-6282-4009-9FDD-2C42EBA4229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514630-EC15-48F6-A275-5FEC00BEC156}" type="presOf" srcId="{829A83F7-6282-4009-9FDD-2C42EBA4229D}" destId="{CE329C6F-D443-4ACB-8B92-7E3E608CA8EF}" srcOrd="0" destOrd="0" presId="urn:microsoft.com/office/officeart/2005/8/layout/equation2"/>
    <dgm:cxn modelId="{1A573E14-06D3-474D-BEB7-8E263B4F14FB}" type="presOf" srcId="{73857215-3029-4F35-8F5F-381F9058A623}" destId="{4B248257-7F82-4D5B-A99E-8BE3D2399B63}" srcOrd="1" destOrd="0" presId="urn:microsoft.com/office/officeart/2005/8/layout/equation2"/>
    <dgm:cxn modelId="{07D7F9DE-BA73-48CC-AABE-B3871BBA7FAF}" srcId="{829A83F7-6282-4009-9FDD-2C42EBA4229D}" destId="{946134F0-F3CD-48E5-8F5C-622A6A5A010A}" srcOrd="2" destOrd="0" parTransId="{34D5185C-CA43-429D-8F7C-611C0F651B70}" sibTransId="{B8689090-7701-4465-9632-4A7B0DCE1809}"/>
    <dgm:cxn modelId="{2A44540D-DFF6-45DC-9EA2-C6514DC59264}" type="presOf" srcId="{02AE41EB-8DB4-4D4D-8A78-CCF9C0C28826}" destId="{02E8E01F-9B89-434C-A262-C82CE10E54EB}" srcOrd="0" destOrd="0" presId="urn:microsoft.com/office/officeart/2005/8/layout/equation2"/>
    <dgm:cxn modelId="{7A9FAF37-4789-4EBB-BE05-8ABD17C6AD6E}" srcId="{829A83F7-6282-4009-9FDD-2C42EBA4229D}" destId="{03627E23-B44B-4654-B051-5B5703C1EE4F}" srcOrd="1" destOrd="0" parTransId="{FA49A028-C2E4-412A-AE88-54A957BC1F11}" sibTransId="{73857215-3029-4F35-8F5F-381F9058A623}"/>
    <dgm:cxn modelId="{E1F4254F-E3F1-4CD6-BF2E-58B4220D6498}" srcId="{829A83F7-6282-4009-9FDD-2C42EBA4229D}" destId="{F9628E8C-B3D5-471D-9619-418CD8F351E3}" srcOrd="0" destOrd="0" parTransId="{32D18632-714E-423E-919B-53619FB168E2}" sibTransId="{02AE41EB-8DB4-4D4D-8A78-CCF9C0C28826}"/>
    <dgm:cxn modelId="{426A972C-6C79-442D-BC9F-43AD9AE5AE67}" type="presOf" srcId="{946134F0-F3CD-48E5-8F5C-622A6A5A010A}" destId="{1CD94E81-4DBE-4137-BB79-235111C78090}" srcOrd="0" destOrd="0" presId="urn:microsoft.com/office/officeart/2005/8/layout/equation2"/>
    <dgm:cxn modelId="{68CF4233-B07E-4E12-8F65-1EFC009985C9}" type="presOf" srcId="{F9628E8C-B3D5-471D-9619-418CD8F351E3}" destId="{471036B0-BBE4-490B-BA37-5C1F685D5E0F}" srcOrd="0" destOrd="0" presId="urn:microsoft.com/office/officeart/2005/8/layout/equation2"/>
    <dgm:cxn modelId="{EF0F4212-93C2-4CB1-B17A-45E31A658AD2}" type="presOf" srcId="{03627E23-B44B-4654-B051-5B5703C1EE4F}" destId="{A973A65D-B79E-4895-80DB-F28072714831}" srcOrd="0" destOrd="0" presId="urn:microsoft.com/office/officeart/2005/8/layout/equation2"/>
    <dgm:cxn modelId="{682A04FA-C5D0-4DBC-AAEF-9ACC09C6D0DB}" type="presOf" srcId="{73857215-3029-4F35-8F5F-381F9058A623}" destId="{93F51D8E-F515-46FB-A4EA-10D2475DBDE0}" srcOrd="0" destOrd="0" presId="urn:microsoft.com/office/officeart/2005/8/layout/equation2"/>
    <dgm:cxn modelId="{499F0864-A686-4578-BFD2-42E8D695EDDC}" type="presParOf" srcId="{CE329C6F-D443-4ACB-8B92-7E3E608CA8EF}" destId="{39677E7D-3FCA-4FEA-8623-7830E4A9210A}" srcOrd="0" destOrd="0" presId="urn:microsoft.com/office/officeart/2005/8/layout/equation2"/>
    <dgm:cxn modelId="{23AA6B94-D24B-4D5E-8271-429434AA4B97}" type="presParOf" srcId="{39677E7D-3FCA-4FEA-8623-7830E4A9210A}" destId="{471036B0-BBE4-490B-BA37-5C1F685D5E0F}" srcOrd="0" destOrd="0" presId="urn:microsoft.com/office/officeart/2005/8/layout/equation2"/>
    <dgm:cxn modelId="{11846BF6-9D8F-42A0-915D-164D83FC40D5}" type="presParOf" srcId="{39677E7D-3FCA-4FEA-8623-7830E4A9210A}" destId="{15C6121E-1B75-4587-B008-9F19D13B1623}" srcOrd="1" destOrd="0" presId="urn:microsoft.com/office/officeart/2005/8/layout/equation2"/>
    <dgm:cxn modelId="{97678F16-A37F-4AF0-9DC8-3A702674EA68}" type="presParOf" srcId="{39677E7D-3FCA-4FEA-8623-7830E4A9210A}" destId="{02E8E01F-9B89-434C-A262-C82CE10E54EB}" srcOrd="2" destOrd="0" presId="urn:microsoft.com/office/officeart/2005/8/layout/equation2"/>
    <dgm:cxn modelId="{41C625D1-CD44-4F3D-B0AA-1EF677250CD0}" type="presParOf" srcId="{39677E7D-3FCA-4FEA-8623-7830E4A9210A}" destId="{BC29FA6F-BC1D-44AC-A397-715BB10B781B}" srcOrd="3" destOrd="0" presId="urn:microsoft.com/office/officeart/2005/8/layout/equation2"/>
    <dgm:cxn modelId="{1B29F092-FFE2-4632-841F-B3A5617B2219}" type="presParOf" srcId="{39677E7D-3FCA-4FEA-8623-7830E4A9210A}" destId="{A973A65D-B79E-4895-80DB-F28072714831}" srcOrd="4" destOrd="0" presId="urn:microsoft.com/office/officeart/2005/8/layout/equation2"/>
    <dgm:cxn modelId="{28F67FB2-5845-4BFC-80BB-F61EF9AB3BB8}" type="presParOf" srcId="{CE329C6F-D443-4ACB-8B92-7E3E608CA8EF}" destId="{93F51D8E-F515-46FB-A4EA-10D2475DBDE0}" srcOrd="1" destOrd="0" presId="urn:microsoft.com/office/officeart/2005/8/layout/equation2"/>
    <dgm:cxn modelId="{BF92CE82-11B8-4923-B470-CE03757F4FEE}" type="presParOf" srcId="{93F51D8E-F515-46FB-A4EA-10D2475DBDE0}" destId="{4B248257-7F82-4D5B-A99E-8BE3D2399B63}" srcOrd="0" destOrd="0" presId="urn:microsoft.com/office/officeart/2005/8/layout/equation2"/>
    <dgm:cxn modelId="{3A9D212E-510C-46C6-87DB-AB3740EB7E94}" type="presParOf" srcId="{CE329C6F-D443-4ACB-8B92-7E3E608CA8EF}" destId="{1CD94E81-4DBE-4137-BB79-235111C7809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7152BD-A950-4D62-8243-25FA571C730C}" type="doc">
      <dgm:prSet loTypeId="urn:microsoft.com/office/officeart/2005/8/layout/cycle2" loCatId="cycle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0EBD7E-7D17-4D1B-85EE-A40B7F0E4875}">
      <dgm:prSet phldrT="[Text]" custT="1"/>
      <dgm:spPr/>
      <dgm:t>
        <a:bodyPr/>
        <a:lstStyle/>
        <a:p>
          <a:r>
            <a:rPr lang="en-US" sz="2000" dirty="0" smtClean="0"/>
            <a:t>Code</a:t>
          </a:r>
          <a:endParaRPr lang="en-US" sz="2000" dirty="0"/>
        </a:p>
      </dgm:t>
    </dgm:pt>
    <dgm:pt modelId="{9EA3CB38-73CD-408A-AC8A-D7E52330AB8A}" type="parTrans" cxnId="{6825D9BD-DDA5-4084-B126-A6BE6DE62F92}">
      <dgm:prSet/>
      <dgm:spPr/>
      <dgm:t>
        <a:bodyPr/>
        <a:lstStyle/>
        <a:p>
          <a:endParaRPr lang="en-US"/>
        </a:p>
      </dgm:t>
    </dgm:pt>
    <dgm:pt modelId="{B86BCD48-8397-488C-A85E-94B3BED6ECA4}" type="sibTrans" cxnId="{6825D9BD-DDA5-4084-B126-A6BE6DE62F92}">
      <dgm:prSet/>
      <dgm:spPr/>
      <dgm:t>
        <a:bodyPr/>
        <a:lstStyle/>
        <a:p>
          <a:endParaRPr lang="en-US"/>
        </a:p>
      </dgm:t>
    </dgm:pt>
    <dgm:pt modelId="{1DD08D8C-D17C-4F5E-8D36-C4ADC9C99FB5}">
      <dgm:prSet phldrT="[Text]" custT="1"/>
      <dgm:spPr/>
      <dgm:t>
        <a:bodyPr/>
        <a:lstStyle/>
        <a:p>
          <a:r>
            <a:rPr lang="en-US" sz="2000" dirty="0" smtClean="0"/>
            <a:t>Unit test</a:t>
          </a:r>
          <a:endParaRPr lang="en-US" sz="2000" dirty="0"/>
        </a:p>
      </dgm:t>
    </dgm:pt>
    <dgm:pt modelId="{C45C63B1-AA1F-4A24-ACF8-55CA1051D950}" type="parTrans" cxnId="{E47DDA5E-36E0-4AFD-B7E1-E4844FD44CE9}">
      <dgm:prSet/>
      <dgm:spPr/>
      <dgm:t>
        <a:bodyPr/>
        <a:lstStyle/>
        <a:p>
          <a:endParaRPr lang="en-US"/>
        </a:p>
      </dgm:t>
    </dgm:pt>
    <dgm:pt modelId="{E976A1D2-3895-4F3C-95FB-F9E3DF90BB77}" type="sibTrans" cxnId="{E47DDA5E-36E0-4AFD-B7E1-E4844FD44CE9}">
      <dgm:prSet/>
      <dgm:spPr/>
      <dgm:t>
        <a:bodyPr/>
        <a:lstStyle/>
        <a:p>
          <a:endParaRPr lang="en-US"/>
        </a:p>
      </dgm:t>
    </dgm:pt>
    <dgm:pt modelId="{D2A5E944-C169-4302-8302-4657D2C993A1}">
      <dgm:prSet phldrT="[Text]" custT="1"/>
      <dgm:spPr/>
      <dgm:t>
        <a:bodyPr/>
        <a:lstStyle/>
        <a:p>
          <a:r>
            <a:rPr lang="en-US" sz="2000" dirty="0" smtClean="0"/>
            <a:t>Review code</a:t>
          </a:r>
          <a:endParaRPr lang="en-US" sz="2000" dirty="0"/>
        </a:p>
      </dgm:t>
    </dgm:pt>
    <dgm:pt modelId="{0D10196F-6F2F-4FA3-8F67-F662B2C40EAA}" type="parTrans" cxnId="{E6BDF623-C01D-4DA4-9E9C-96DDD0C1C22A}">
      <dgm:prSet/>
      <dgm:spPr/>
      <dgm:t>
        <a:bodyPr/>
        <a:lstStyle/>
        <a:p>
          <a:endParaRPr lang="en-US"/>
        </a:p>
      </dgm:t>
    </dgm:pt>
    <dgm:pt modelId="{DE0DDCDF-1214-4E08-AD8A-8D1ABD5F4060}" type="sibTrans" cxnId="{E6BDF623-C01D-4DA4-9E9C-96DDD0C1C22A}">
      <dgm:prSet/>
      <dgm:spPr/>
      <dgm:t>
        <a:bodyPr/>
        <a:lstStyle/>
        <a:p>
          <a:endParaRPr lang="en-US"/>
        </a:p>
      </dgm:t>
    </dgm:pt>
    <dgm:pt modelId="{F0664005-CAC2-468F-A217-FDDCDD4D1539}">
      <dgm:prSet phldrT="[Text]" custT="1"/>
      <dgm:spPr/>
      <dgm:t>
        <a:bodyPr/>
        <a:lstStyle/>
        <a:p>
          <a:r>
            <a:rPr lang="en-US" sz="1800" dirty="0" smtClean="0"/>
            <a:t>Integration</a:t>
          </a:r>
          <a:r>
            <a:rPr lang="en-US" sz="1500" dirty="0" smtClean="0"/>
            <a:t> </a:t>
          </a:r>
          <a:r>
            <a:rPr lang="en-US" sz="2000" dirty="0" smtClean="0"/>
            <a:t>test</a:t>
          </a:r>
          <a:endParaRPr lang="en-US" sz="2000" dirty="0"/>
        </a:p>
      </dgm:t>
    </dgm:pt>
    <dgm:pt modelId="{210FC546-ED49-4ACF-8795-44A309B93B7C}" type="parTrans" cxnId="{6FF5A48F-6BDD-48E5-A5AB-069D12216A32}">
      <dgm:prSet/>
      <dgm:spPr/>
      <dgm:t>
        <a:bodyPr/>
        <a:lstStyle/>
        <a:p>
          <a:endParaRPr lang="en-US"/>
        </a:p>
      </dgm:t>
    </dgm:pt>
    <dgm:pt modelId="{B6E4CB39-EA14-4704-B006-F72BB4848C4B}" type="sibTrans" cxnId="{6FF5A48F-6BDD-48E5-A5AB-069D12216A32}">
      <dgm:prSet/>
      <dgm:spPr/>
      <dgm:t>
        <a:bodyPr/>
        <a:lstStyle/>
        <a:p>
          <a:endParaRPr lang="en-US"/>
        </a:p>
      </dgm:t>
    </dgm:pt>
    <dgm:pt modelId="{11930B3F-6652-4FA8-9D18-F5F721E0D4FD}">
      <dgm:prSet phldrT="[Text]" custT="1"/>
      <dgm:spPr/>
      <dgm:t>
        <a:bodyPr/>
        <a:lstStyle/>
        <a:p>
          <a:r>
            <a:rPr lang="en-US" sz="2000" dirty="0" smtClean="0"/>
            <a:t>Log bug</a:t>
          </a:r>
          <a:endParaRPr lang="en-US" sz="2000" dirty="0"/>
        </a:p>
      </dgm:t>
    </dgm:pt>
    <dgm:pt modelId="{39C432DD-3C94-41F2-82EB-20735D13B959}" type="parTrans" cxnId="{646DEB6F-2505-4196-937F-A1FFAD317EB8}">
      <dgm:prSet/>
      <dgm:spPr/>
      <dgm:t>
        <a:bodyPr/>
        <a:lstStyle/>
        <a:p>
          <a:endParaRPr lang="en-US"/>
        </a:p>
      </dgm:t>
    </dgm:pt>
    <dgm:pt modelId="{1AC8F1B5-C263-4B74-AE56-7401EB86EE15}" type="sibTrans" cxnId="{646DEB6F-2505-4196-937F-A1FFAD317EB8}">
      <dgm:prSet/>
      <dgm:spPr/>
      <dgm:t>
        <a:bodyPr/>
        <a:lstStyle/>
        <a:p>
          <a:endParaRPr lang="en-US"/>
        </a:p>
      </dgm:t>
    </dgm:pt>
    <dgm:pt modelId="{C4777852-3143-4D66-9887-960F4E96BE53}" type="pres">
      <dgm:prSet presAssocID="{8F7152BD-A950-4D62-8243-25FA571C73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5982F-8475-4F8C-8056-65213600B782}" type="pres">
      <dgm:prSet presAssocID="{270EBD7E-7D17-4D1B-85EE-A40B7F0E48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E82A8-7126-4A1C-B640-8E07B80886FF}" type="pres">
      <dgm:prSet presAssocID="{B86BCD48-8397-488C-A85E-94B3BED6ECA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8EB32D7-1F62-4F5A-9AC9-726C1A745713}" type="pres">
      <dgm:prSet presAssocID="{B86BCD48-8397-488C-A85E-94B3BED6ECA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04D200F-1081-4315-8692-97163D4CE1AB}" type="pres">
      <dgm:prSet presAssocID="{1DD08D8C-D17C-4F5E-8D36-C4ADC9C99FB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C2F1B-13E7-4DAE-8437-CC29BCF77BCF}" type="pres">
      <dgm:prSet presAssocID="{E976A1D2-3895-4F3C-95FB-F9E3DF90BB7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B7C455E-0EDC-4BB4-A7BC-9883DC4DBE6B}" type="pres">
      <dgm:prSet presAssocID="{E976A1D2-3895-4F3C-95FB-F9E3DF90BB7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3E43CC9-4362-4E6A-A3C1-FC6C4E96145C}" type="pres">
      <dgm:prSet presAssocID="{D2A5E944-C169-4302-8302-4657D2C993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9D30A-67F5-48FE-8B59-3AA3CBC24D2F}" type="pres">
      <dgm:prSet presAssocID="{DE0DDCDF-1214-4E08-AD8A-8D1ABD5F406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D618D43-2FE6-4935-82F5-BF21A715B83C}" type="pres">
      <dgm:prSet presAssocID="{DE0DDCDF-1214-4E08-AD8A-8D1ABD5F406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514B229-91D8-457F-BCE1-04A82CAD6D02}" type="pres">
      <dgm:prSet presAssocID="{F0664005-CAC2-468F-A217-FDDCDD4D15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2F50-B84B-48AC-991A-35CC6E06A130}" type="pres">
      <dgm:prSet presAssocID="{B6E4CB39-EA14-4704-B006-F72BB4848C4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F7AC9A5-1609-4AE7-8747-9CC1ABBEA43F}" type="pres">
      <dgm:prSet presAssocID="{B6E4CB39-EA14-4704-B006-F72BB4848C4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D1C070B-C7D6-41DA-9480-51BD2097FF6F}" type="pres">
      <dgm:prSet presAssocID="{11930B3F-6652-4FA8-9D18-F5F721E0D4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4C5B5-5BF8-4989-8117-83D5E441214A}" type="pres">
      <dgm:prSet presAssocID="{1AC8F1B5-C263-4B74-AE56-7401EB86EE1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B840096-B16E-4339-A430-C6DAE63534AF}" type="pres">
      <dgm:prSet presAssocID="{1AC8F1B5-C263-4B74-AE56-7401EB86EE1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79D9777-927F-4FD1-B663-9A9B7BB3D67F}" type="presOf" srcId="{8F7152BD-A950-4D62-8243-25FA571C730C}" destId="{C4777852-3143-4D66-9887-960F4E96BE53}" srcOrd="0" destOrd="0" presId="urn:microsoft.com/office/officeart/2005/8/layout/cycle2"/>
    <dgm:cxn modelId="{E6BDF623-C01D-4DA4-9E9C-96DDD0C1C22A}" srcId="{8F7152BD-A950-4D62-8243-25FA571C730C}" destId="{D2A5E944-C169-4302-8302-4657D2C993A1}" srcOrd="2" destOrd="0" parTransId="{0D10196F-6F2F-4FA3-8F67-F662B2C40EAA}" sibTransId="{DE0DDCDF-1214-4E08-AD8A-8D1ABD5F4060}"/>
    <dgm:cxn modelId="{0A549F1A-05D2-447F-A7E5-3B6B3595EA29}" type="presOf" srcId="{F0664005-CAC2-468F-A217-FDDCDD4D1539}" destId="{9514B229-91D8-457F-BCE1-04A82CAD6D02}" srcOrd="0" destOrd="0" presId="urn:microsoft.com/office/officeart/2005/8/layout/cycle2"/>
    <dgm:cxn modelId="{C44E871D-C7C5-4887-8889-8B3645F70224}" type="presOf" srcId="{B6E4CB39-EA14-4704-B006-F72BB4848C4B}" destId="{FF7AC9A5-1609-4AE7-8747-9CC1ABBEA43F}" srcOrd="1" destOrd="0" presId="urn:microsoft.com/office/officeart/2005/8/layout/cycle2"/>
    <dgm:cxn modelId="{646DEB6F-2505-4196-937F-A1FFAD317EB8}" srcId="{8F7152BD-A950-4D62-8243-25FA571C730C}" destId="{11930B3F-6652-4FA8-9D18-F5F721E0D4FD}" srcOrd="4" destOrd="0" parTransId="{39C432DD-3C94-41F2-82EB-20735D13B959}" sibTransId="{1AC8F1B5-C263-4B74-AE56-7401EB86EE15}"/>
    <dgm:cxn modelId="{E47DDA5E-36E0-4AFD-B7E1-E4844FD44CE9}" srcId="{8F7152BD-A950-4D62-8243-25FA571C730C}" destId="{1DD08D8C-D17C-4F5E-8D36-C4ADC9C99FB5}" srcOrd="1" destOrd="0" parTransId="{C45C63B1-AA1F-4A24-ACF8-55CA1051D950}" sibTransId="{E976A1D2-3895-4F3C-95FB-F9E3DF90BB77}"/>
    <dgm:cxn modelId="{DE29F966-93CC-464A-B959-56F8CA2ABBE4}" type="presOf" srcId="{E976A1D2-3895-4F3C-95FB-F9E3DF90BB77}" destId="{A53C2F1B-13E7-4DAE-8437-CC29BCF77BCF}" srcOrd="0" destOrd="0" presId="urn:microsoft.com/office/officeart/2005/8/layout/cycle2"/>
    <dgm:cxn modelId="{61E12966-F4EB-49EA-B3E8-F318288BF362}" type="presOf" srcId="{1AC8F1B5-C263-4B74-AE56-7401EB86EE15}" destId="{6B840096-B16E-4339-A430-C6DAE63534AF}" srcOrd="1" destOrd="0" presId="urn:microsoft.com/office/officeart/2005/8/layout/cycle2"/>
    <dgm:cxn modelId="{6825D9BD-DDA5-4084-B126-A6BE6DE62F92}" srcId="{8F7152BD-A950-4D62-8243-25FA571C730C}" destId="{270EBD7E-7D17-4D1B-85EE-A40B7F0E4875}" srcOrd="0" destOrd="0" parTransId="{9EA3CB38-73CD-408A-AC8A-D7E52330AB8A}" sibTransId="{B86BCD48-8397-488C-A85E-94B3BED6ECA4}"/>
    <dgm:cxn modelId="{78A72178-6589-4653-A553-C750195A4E43}" type="presOf" srcId="{B86BCD48-8397-488C-A85E-94B3BED6ECA4}" destId="{E8EB32D7-1F62-4F5A-9AC9-726C1A745713}" srcOrd="1" destOrd="0" presId="urn:microsoft.com/office/officeart/2005/8/layout/cycle2"/>
    <dgm:cxn modelId="{6D8C17A4-3EB4-4699-A247-B2486F66090F}" type="presOf" srcId="{11930B3F-6652-4FA8-9D18-F5F721E0D4FD}" destId="{0D1C070B-C7D6-41DA-9480-51BD2097FF6F}" srcOrd="0" destOrd="0" presId="urn:microsoft.com/office/officeart/2005/8/layout/cycle2"/>
    <dgm:cxn modelId="{2CA02949-1B9F-4218-9DF9-05966BD02B50}" type="presOf" srcId="{1AC8F1B5-C263-4B74-AE56-7401EB86EE15}" destId="{60C4C5B5-5BF8-4989-8117-83D5E441214A}" srcOrd="0" destOrd="0" presId="urn:microsoft.com/office/officeart/2005/8/layout/cycle2"/>
    <dgm:cxn modelId="{2D72D78F-9F47-4C6D-80ED-8865340C6CCF}" type="presOf" srcId="{DE0DDCDF-1214-4E08-AD8A-8D1ABD5F4060}" destId="{4D618D43-2FE6-4935-82F5-BF21A715B83C}" srcOrd="1" destOrd="0" presId="urn:microsoft.com/office/officeart/2005/8/layout/cycle2"/>
    <dgm:cxn modelId="{E68CAB8F-FFDE-4D9D-AF48-1EEF474CCDDC}" type="presOf" srcId="{B86BCD48-8397-488C-A85E-94B3BED6ECA4}" destId="{3D7E82A8-7126-4A1C-B640-8E07B80886FF}" srcOrd="0" destOrd="0" presId="urn:microsoft.com/office/officeart/2005/8/layout/cycle2"/>
    <dgm:cxn modelId="{60C6D6AC-4247-442B-8353-9005E89CBF70}" type="presOf" srcId="{1DD08D8C-D17C-4F5E-8D36-C4ADC9C99FB5}" destId="{704D200F-1081-4315-8692-97163D4CE1AB}" srcOrd="0" destOrd="0" presId="urn:microsoft.com/office/officeart/2005/8/layout/cycle2"/>
    <dgm:cxn modelId="{EECFE7EA-9130-4840-A666-A71096BDFB82}" type="presOf" srcId="{DE0DDCDF-1214-4E08-AD8A-8D1ABD5F4060}" destId="{40E9D30A-67F5-48FE-8B59-3AA3CBC24D2F}" srcOrd="0" destOrd="0" presId="urn:microsoft.com/office/officeart/2005/8/layout/cycle2"/>
    <dgm:cxn modelId="{486BBC53-EA8C-4A8B-B017-86B1AF78FE13}" type="presOf" srcId="{B6E4CB39-EA14-4704-B006-F72BB4848C4B}" destId="{30122F50-B84B-48AC-991A-35CC6E06A130}" srcOrd="0" destOrd="0" presId="urn:microsoft.com/office/officeart/2005/8/layout/cycle2"/>
    <dgm:cxn modelId="{EFDB31B3-F611-438E-9BE6-3FA7735EF9E6}" type="presOf" srcId="{E976A1D2-3895-4F3C-95FB-F9E3DF90BB77}" destId="{3B7C455E-0EDC-4BB4-A7BC-9883DC4DBE6B}" srcOrd="1" destOrd="0" presId="urn:microsoft.com/office/officeart/2005/8/layout/cycle2"/>
    <dgm:cxn modelId="{6FF5A48F-6BDD-48E5-A5AB-069D12216A32}" srcId="{8F7152BD-A950-4D62-8243-25FA571C730C}" destId="{F0664005-CAC2-468F-A217-FDDCDD4D1539}" srcOrd="3" destOrd="0" parTransId="{210FC546-ED49-4ACF-8795-44A309B93B7C}" sibTransId="{B6E4CB39-EA14-4704-B006-F72BB4848C4B}"/>
    <dgm:cxn modelId="{EA4A6762-28B3-4AE7-AAE0-A241F9308FA3}" type="presOf" srcId="{D2A5E944-C169-4302-8302-4657D2C993A1}" destId="{43E43CC9-4362-4E6A-A3C1-FC6C4E96145C}" srcOrd="0" destOrd="0" presId="urn:microsoft.com/office/officeart/2005/8/layout/cycle2"/>
    <dgm:cxn modelId="{E3A37FFC-9E1F-4B77-B2A3-6345604C5C3F}" type="presOf" srcId="{270EBD7E-7D17-4D1B-85EE-A40B7F0E4875}" destId="{64C5982F-8475-4F8C-8056-65213600B782}" srcOrd="0" destOrd="0" presId="urn:microsoft.com/office/officeart/2005/8/layout/cycle2"/>
    <dgm:cxn modelId="{0A2F4C9A-7F15-49BF-BF07-7E71463D20D4}" type="presParOf" srcId="{C4777852-3143-4D66-9887-960F4E96BE53}" destId="{64C5982F-8475-4F8C-8056-65213600B782}" srcOrd="0" destOrd="0" presId="urn:microsoft.com/office/officeart/2005/8/layout/cycle2"/>
    <dgm:cxn modelId="{DC9F023F-E8BA-4EF7-894B-E05561FBB275}" type="presParOf" srcId="{C4777852-3143-4D66-9887-960F4E96BE53}" destId="{3D7E82A8-7126-4A1C-B640-8E07B80886FF}" srcOrd="1" destOrd="0" presId="urn:microsoft.com/office/officeart/2005/8/layout/cycle2"/>
    <dgm:cxn modelId="{6D2D5F72-A7D0-4711-8874-881924C57B29}" type="presParOf" srcId="{3D7E82A8-7126-4A1C-B640-8E07B80886FF}" destId="{E8EB32D7-1F62-4F5A-9AC9-726C1A745713}" srcOrd="0" destOrd="0" presId="urn:microsoft.com/office/officeart/2005/8/layout/cycle2"/>
    <dgm:cxn modelId="{4938D87B-A4B9-44A8-931A-561AFDEB64AE}" type="presParOf" srcId="{C4777852-3143-4D66-9887-960F4E96BE53}" destId="{704D200F-1081-4315-8692-97163D4CE1AB}" srcOrd="2" destOrd="0" presId="urn:microsoft.com/office/officeart/2005/8/layout/cycle2"/>
    <dgm:cxn modelId="{8EFD7B76-5C8A-4F22-87B9-57047166BA14}" type="presParOf" srcId="{C4777852-3143-4D66-9887-960F4E96BE53}" destId="{A53C2F1B-13E7-4DAE-8437-CC29BCF77BCF}" srcOrd="3" destOrd="0" presId="urn:microsoft.com/office/officeart/2005/8/layout/cycle2"/>
    <dgm:cxn modelId="{E9F571AC-9537-44B5-8E74-865880BEA001}" type="presParOf" srcId="{A53C2F1B-13E7-4DAE-8437-CC29BCF77BCF}" destId="{3B7C455E-0EDC-4BB4-A7BC-9883DC4DBE6B}" srcOrd="0" destOrd="0" presId="urn:microsoft.com/office/officeart/2005/8/layout/cycle2"/>
    <dgm:cxn modelId="{33E607F0-5E57-4182-85EA-FC2C3DFEBEFF}" type="presParOf" srcId="{C4777852-3143-4D66-9887-960F4E96BE53}" destId="{43E43CC9-4362-4E6A-A3C1-FC6C4E96145C}" srcOrd="4" destOrd="0" presId="urn:microsoft.com/office/officeart/2005/8/layout/cycle2"/>
    <dgm:cxn modelId="{F36A6D20-E6BE-42BD-AED5-A174F41B067F}" type="presParOf" srcId="{C4777852-3143-4D66-9887-960F4E96BE53}" destId="{40E9D30A-67F5-48FE-8B59-3AA3CBC24D2F}" srcOrd="5" destOrd="0" presId="urn:microsoft.com/office/officeart/2005/8/layout/cycle2"/>
    <dgm:cxn modelId="{5BE94BC7-9578-4463-9F0A-CED067FA2680}" type="presParOf" srcId="{40E9D30A-67F5-48FE-8B59-3AA3CBC24D2F}" destId="{4D618D43-2FE6-4935-82F5-BF21A715B83C}" srcOrd="0" destOrd="0" presId="urn:microsoft.com/office/officeart/2005/8/layout/cycle2"/>
    <dgm:cxn modelId="{18203C5C-C597-475B-9F5C-B85236D62C96}" type="presParOf" srcId="{C4777852-3143-4D66-9887-960F4E96BE53}" destId="{9514B229-91D8-457F-BCE1-04A82CAD6D02}" srcOrd="6" destOrd="0" presId="urn:microsoft.com/office/officeart/2005/8/layout/cycle2"/>
    <dgm:cxn modelId="{4798C315-9D5E-4D6D-8373-95179387D730}" type="presParOf" srcId="{C4777852-3143-4D66-9887-960F4E96BE53}" destId="{30122F50-B84B-48AC-991A-35CC6E06A130}" srcOrd="7" destOrd="0" presId="urn:microsoft.com/office/officeart/2005/8/layout/cycle2"/>
    <dgm:cxn modelId="{FA931B61-5918-4BCC-BF53-7F352F9A4560}" type="presParOf" srcId="{30122F50-B84B-48AC-991A-35CC6E06A130}" destId="{FF7AC9A5-1609-4AE7-8747-9CC1ABBEA43F}" srcOrd="0" destOrd="0" presId="urn:microsoft.com/office/officeart/2005/8/layout/cycle2"/>
    <dgm:cxn modelId="{C700C1AE-2026-48BA-9352-3FBD38A04F27}" type="presParOf" srcId="{C4777852-3143-4D66-9887-960F4E96BE53}" destId="{0D1C070B-C7D6-41DA-9480-51BD2097FF6F}" srcOrd="8" destOrd="0" presId="urn:microsoft.com/office/officeart/2005/8/layout/cycle2"/>
    <dgm:cxn modelId="{3B0153D4-31EC-4E14-9F99-D9ADABF834A4}" type="presParOf" srcId="{C4777852-3143-4D66-9887-960F4E96BE53}" destId="{60C4C5B5-5BF8-4989-8117-83D5E441214A}" srcOrd="9" destOrd="0" presId="urn:microsoft.com/office/officeart/2005/8/layout/cycle2"/>
    <dgm:cxn modelId="{1AA335BA-CB86-4D60-92AF-00FA3C407203}" type="presParOf" srcId="{60C4C5B5-5BF8-4989-8117-83D5E441214A}" destId="{6B840096-B16E-4339-A430-C6DAE63534A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E3068-50C6-4EDA-99E6-9AB4629C6958}">
      <dsp:nvSpPr>
        <dsp:cNvPr id="0" name=""/>
        <dsp:cNvSpPr/>
      </dsp:nvSpPr>
      <dsp:spPr>
        <a:xfrm>
          <a:off x="2579089" y="1333"/>
          <a:ext cx="1471221" cy="14712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Plan</a:t>
          </a:r>
          <a:endParaRPr lang="en-US" sz="3000" kern="1200" dirty="0"/>
        </a:p>
      </dsp:txBody>
      <dsp:txXfrm>
        <a:off x="2794544" y="216788"/>
        <a:ext cx="1040311" cy="1040311"/>
      </dsp:txXfrm>
    </dsp:sp>
    <dsp:sp modelId="{90BB7DB9-C39E-4DD6-8775-50A957030220}">
      <dsp:nvSpPr>
        <dsp:cNvPr id="0" name=""/>
        <dsp:cNvSpPr/>
      </dsp:nvSpPr>
      <dsp:spPr>
        <a:xfrm rot="2700000">
          <a:off x="3892336" y="1261732"/>
          <a:ext cx="390839" cy="496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909507" y="1319584"/>
        <a:ext cx="273587" cy="297923"/>
      </dsp:txXfrm>
    </dsp:sp>
    <dsp:sp modelId="{3A05E1D0-C4B3-4F1A-B40F-35DDE3458635}">
      <dsp:nvSpPr>
        <dsp:cNvPr id="0" name=""/>
        <dsp:cNvSpPr/>
      </dsp:nvSpPr>
      <dsp:spPr>
        <a:xfrm>
          <a:off x="4140844" y="1563089"/>
          <a:ext cx="1471221" cy="14712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Code</a:t>
          </a:r>
          <a:endParaRPr lang="en-US" sz="3000" kern="1200" dirty="0"/>
        </a:p>
      </dsp:txBody>
      <dsp:txXfrm>
        <a:off x="4356299" y="1778544"/>
        <a:ext cx="1040311" cy="1040311"/>
      </dsp:txXfrm>
    </dsp:sp>
    <dsp:sp modelId="{2EDD0443-2E9A-4148-9416-16C56D593B70}">
      <dsp:nvSpPr>
        <dsp:cNvPr id="0" name=""/>
        <dsp:cNvSpPr/>
      </dsp:nvSpPr>
      <dsp:spPr>
        <a:xfrm rot="8100000">
          <a:off x="3941823" y="2804395"/>
          <a:ext cx="361334" cy="496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034348" y="2865377"/>
        <a:ext cx="252934" cy="297923"/>
      </dsp:txXfrm>
    </dsp:sp>
    <dsp:sp modelId="{C50F90CA-8755-452D-879C-793F6718482B}">
      <dsp:nvSpPr>
        <dsp:cNvPr id="0" name=""/>
        <dsp:cNvSpPr/>
      </dsp:nvSpPr>
      <dsp:spPr>
        <a:xfrm>
          <a:off x="2452836" y="3124844"/>
          <a:ext cx="1723727" cy="14712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Review</a:t>
          </a:r>
          <a:endParaRPr lang="en-US" sz="2000" kern="1200" dirty="0"/>
        </a:p>
      </dsp:txBody>
      <dsp:txXfrm>
        <a:off x="2705270" y="3340299"/>
        <a:ext cx="1218859" cy="1040311"/>
      </dsp:txXfrm>
    </dsp:sp>
    <dsp:sp modelId="{B5D4E4DA-557A-4C4C-BA44-4BD2153AD12A}">
      <dsp:nvSpPr>
        <dsp:cNvPr id="0" name=""/>
        <dsp:cNvSpPr/>
      </dsp:nvSpPr>
      <dsp:spPr>
        <a:xfrm rot="13500000">
          <a:off x="2340703" y="2818857"/>
          <a:ext cx="361334" cy="496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433228" y="2956489"/>
        <a:ext cx="252934" cy="297923"/>
      </dsp:txXfrm>
    </dsp:sp>
    <dsp:sp modelId="{28597065-8685-4AB3-A908-4DDB750E2A2B}">
      <dsp:nvSpPr>
        <dsp:cNvPr id="0" name=""/>
        <dsp:cNvSpPr/>
      </dsp:nvSpPr>
      <dsp:spPr>
        <a:xfrm>
          <a:off x="1017333" y="1563089"/>
          <a:ext cx="1471221" cy="14712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Log bugs</a:t>
          </a:r>
          <a:endParaRPr lang="en-US" sz="3000" kern="1200" dirty="0"/>
        </a:p>
      </dsp:txBody>
      <dsp:txXfrm>
        <a:off x="1232788" y="1778544"/>
        <a:ext cx="1040311" cy="1040311"/>
      </dsp:txXfrm>
    </dsp:sp>
    <dsp:sp modelId="{32BF7593-8EED-43A1-9306-25F0C8C52647}">
      <dsp:nvSpPr>
        <dsp:cNvPr id="0" name=""/>
        <dsp:cNvSpPr/>
      </dsp:nvSpPr>
      <dsp:spPr>
        <a:xfrm rot="18900000">
          <a:off x="2330580" y="1277375"/>
          <a:ext cx="390839" cy="496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347751" y="1418137"/>
        <a:ext cx="273587" cy="297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681BD-1D0B-4EAF-BE83-CD77044FE8BC}">
      <dsp:nvSpPr>
        <dsp:cNvPr id="0" name=""/>
        <dsp:cNvSpPr/>
      </dsp:nvSpPr>
      <dsp:spPr>
        <a:xfrm>
          <a:off x="1823646" y="1794"/>
          <a:ext cx="1000906" cy="650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Long</a:t>
          </a:r>
          <a:endParaRPr lang="en-US" sz="2100" kern="1200" dirty="0"/>
        </a:p>
      </dsp:txBody>
      <dsp:txXfrm>
        <a:off x="1855405" y="33553"/>
        <a:ext cx="937388" cy="587071"/>
      </dsp:txXfrm>
    </dsp:sp>
    <dsp:sp modelId="{63F24DF9-DDCB-4E22-A1F7-BD39400ED43B}">
      <dsp:nvSpPr>
        <dsp:cNvPr id="0" name=""/>
        <dsp:cNvSpPr/>
      </dsp:nvSpPr>
      <dsp:spPr>
        <a:xfrm>
          <a:off x="1024596" y="327089"/>
          <a:ext cx="2599007" cy="2599007"/>
        </a:xfrm>
        <a:custGeom>
          <a:avLst/>
          <a:gdLst/>
          <a:ahLst/>
          <a:cxnLst/>
          <a:rect l="0" t="0" r="0" b="0"/>
          <a:pathLst>
            <a:path>
              <a:moveTo>
                <a:pt x="1933970" y="165412"/>
              </a:moveTo>
              <a:arcTo wR="1299503" hR="1299503" stAng="17953489" swAng="121145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D4D1A-CD6A-420A-AD61-05BAB4A6897A}">
      <dsp:nvSpPr>
        <dsp:cNvPr id="0" name=""/>
        <dsp:cNvSpPr/>
      </dsp:nvSpPr>
      <dsp:spPr>
        <a:xfrm>
          <a:off x="3059548" y="899729"/>
          <a:ext cx="1000906" cy="650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Giang</a:t>
          </a:r>
          <a:endParaRPr lang="en-US" sz="2100" kern="1200" dirty="0"/>
        </a:p>
      </dsp:txBody>
      <dsp:txXfrm>
        <a:off x="3091307" y="931488"/>
        <a:ext cx="937388" cy="587071"/>
      </dsp:txXfrm>
    </dsp:sp>
    <dsp:sp modelId="{171BA440-BDA9-4BA5-A0EC-BADA811A2DFC}">
      <dsp:nvSpPr>
        <dsp:cNvPr id="0" name=""/>
        <dsp:cNvSpPr/>
      </dsp:nvSpPr>
      <dsp:spPr>
        <a:xfrm>
          <a:off x="1024596" y="327089"/>
          <a:ext cx="2599007" cy="2599007"/>
        </a:xfrm>
        <a:custGeom>
          <a:avLst/>
          <a:gdLst/>
          <a:ahLst/>
          <a:cxnLst/>
          <a:rect l="0" t="0" r="0" b="0"/>
          <a:pathLst>
            <a:path>
              <a:moveTo>
                <a:pt x="2595889" y="1389469"/>
              </a:moveTo>
              <a:arcTo wR="1299503" hR="1299503" stAng="21838190" swAng="13596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5B0FC-45AE-4C7C-A7A0-D8280A369E83}">
      <dsp:nvSpPr>
        <dsp:cNvPr id="0" name=""/>
        <dsp:cNvSpPr/>
      </dsp:nvSpPr>
      <dsp:spPr>
        <a:xfrm>
          <a:off x="2587475" y="2352618"/>
          <a:ext cx="1000906" cy="650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Thảo</a:t>
          </a:r>
          <a:endParaRPr lang="en-US" sz="2100" kern="1200" dirty="0"/>
        </a:p>
      </dsp:txBody>
      <dsp:txXfrm>
        <a:off x="2619234" y="2384377"/>
        <a:ext cx="937388" cy="587071"/>
      </dsp:txXfrm>
    </dsp:sp>
    <dsp:sp modelId="{8589775D-AE6B-491F-967A-56247E115124}">
      <dsp:nvSpPr>
        <dsp:cNvPr id="0" name=""/>
        <dsp:cNvSpPr/>
      </dsp:nvSpPr>
      <dsp:spPr>
        <a:xfrm>
          <a:off x="1024596" y="327089"/>
          <a:ext cx="2599007" cy="2599007"/>
        </a:xfrm>
        <a:custGeom>
          <a:avLst/>
          <a:gdLst/>
          <a:ahLst/>
          <a:cxnLst/>
          <a:rect l="0" t="0" r="0" b="0"/>
          <a:pathLst>
            <a:path>
              <a:moveTo>
                <a:pt x="1458963" y="2589186"/>
              </a:moveTo>
              <a:arcTo wR="1299503" hR="1299503" stAng="4977094" swAng="8458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AA462-3D31-4ACC-8BB1-68C8F43DF260}">
      <dsp:nvSpPr>
        <dsp:cNvPr id="0" name=""/>
        <dsp:cNvSpPr/>
      </dsp:nvSpPr>
      <dsp:spPr>
        <a:xfrm>
          <a:off x="1059817" y="2352618"/>
          <a:ext cx="1000906" cy="650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Ly</a:t>
          </a:r>
          <a:endParaRPr lang="en-US" sz="2100" kern="1200" dirty="0"/>
        </a:p>
      </dsp:txBody>
      <dsp:txXfrm>
        <a:off x="1091576" y="2384377"/>
        <a:ext cx="937388" cy="587071"/>
      </dsp:txXfrm>
    </dsp:sp>
    <dsp:sp modelId="{9B85994A-DEEB-43DB-A492-C368AA8AE657}">
      <dsp:nvSpPr>
        <dsp:cNvPr id="0" name=""/>
        <dsp:cNvSpPr/>
      </dsp:nvSpPr>
      <dsp:spPr>
        <a:xfrm>
          <a:off x="1024596" y="327089"/>
          <a:ext cx="2599007" cy="2599007"/>
        </a:xfrm>
        <a:custGeom>
          <a:avLst/>
          <a:gdLst/>
          <a:ahLst/>
          <a:cxnLst/>
          <a:rect l="0" t="0" r="0" b="0"/>
          <a:pathLst>
            <a:path>
              <a:moveTo>
                <a:pt x="137860" y="1881993"/>
              </a:moveTo>
              <a:arcTo wR="1299503" hR="1299503" stAng="9202149" swAng="13596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6111F-49BA-4809-B8D6-48A35C6C6FCF}">
      <dsp:nvSpPr>
        <dsp:cNvPr id="0" name=""/>
        <dsp:cNvSpPr/>
      </dsp:nvSpPr>
      <dsp:spPr>
        <a:xfrm>
          <a:off x="587745" y="899729"/>
          <a:ext cx="1000906" cy="650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Chính</a:t>
          </a:r>
          <a:endParaRPr lang="en-US" sz="2100" kern="1200" dirty="0"/>
        </a:p>
      </dsp:txBody>
      <dsp:txXfrm>
        <a:off x="619504" y="931488"/>
        <a:ext cx="937388" cy="587071"/>
      </dsp:txXfrm>
    </dsp:sp>
    <dsp:sp modelId="{20C5036D-14DF-4059-AD3D-09C0451EF5CD}">
      <dsp:nvSpPr>
        <dsp:cNvPr id="0" name=""/>
        <dsp:cNvSpPr/>
      </dsp:nvSpPr>
      <dsp:spPr>
        <a:xfrm>
          <a:off x="1024596" y="327089"/>
          <a:ext cx="2599007" cy="2599007"/>
        </a:xfrm>
        <a:custGeom>
          <a:avLst/>
          <a:gdLst/>
          <a:ahLst/>
          <a:cxnLst/>
          <a:rect l="0" t="0" r="0" b="0"/>
          <a:pathLst>
            <a:path>
              <a:moveTo>
                <a:pt x="312595" y="454090"/>
              </a:moveTo>
              <a:arcTo wR="1299503" hR="1299503" stAng="13235057" swAng="121145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DFB41-EC04-4EBB-9BDF-4ADB12A654E7}">
      <dsp:nvSpPr>
        <dsp:cNvPr id="0" name=""/>
        <dsp:cNvSpPr/>
      </dsp:nvSpPr>
      <dsp:spPr>
        <a:xfrm rot="10800000">
          <a:off x="1041391" y="0"/>
          <a:ext cx="4216400" cy="4216400"/>
        </a:xfrm>
        <a:prstGeom prst="triangle">
          <a:avLst/>
        </a:prstGeom>
        <a:solidFill>
          <a:srgbClr val="438BCD"/>
        </a:solidFill>
        <a:ln w="38100" cap="flat" cmpd="sng" algn="ctr">
          <a:solidFill>
            <a:srgbClr val="74A9D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C86912F0-2B5D-4FA2-B12A-4F7BC1A439D6}">
      <dsp:nvSpPr>
        <dsp:cNvPr id="0" name=""/>
        <dsp:cNvSpPr/>
      </dsp:nvSpPr>
      <dsp:spPr>
        <a:xfrm>
          <a:off x="3987803" y="422051"/>
          <a:ext cx="2336796" cy="374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Acceptance</a:t>
          </a:r>
          <a:endParaRPr lang="en-US" sz="1500" kern="1200" dirty="0"/>
        </a:p>
      </dsp:txBody>
      <dsp:txXfrm>
        <a:off x="4006094" y="440342"/>
        <a:ext cx="2300214" cy="338117"/>
      </dsp:txXfrm>
    </dsp:sp>
    <dsp:sp modelId="{F1C7AC54-9E92-4B71-8F3B-CB94841AC40F}">
      <dsp:nvSpPr>
        <dsp:cNvPr id="0" name=""/>
        <dsp:cNvSpPr/>
      </dsp:nvSpPr>
      <dsp:spPr>
        <a:xfrm>
          <a:off x="3835393" y="1244599"/>
          <a:ext cx="2336796" cy="374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System</a:t>
          </a:r>
          <a:endParaRPr lang="en-US" sz="1500" kern="1200" dirty="0"/>
        </a:p>
      </dsp:txBody>
      <dsp:txXfrm>
        <a:off x="3853684" y="1262890"/>
        <a:ext cx="2300214" cy="338117"/>
      </dsp:txXfrm>
    </dsp:sp>
    <dsp:sp modelId="{63903D4D-D4D7-4AF7-83C8-C011ADAA08A8}">
      <dsp:nvSpPr>
        <dsp:cNvPr id="0" name=""/>
        <dsp:cNvSpPr/>
      </dsp:nvSpPr>
      <dsp:spPr>
        <a:xfrm>
          <a:off x="3606794" y="2089101"/>
          <a:ext cx="2336796" cy="374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Integration</a:t>
          </a:r>
          <a:endParaRPr lang="en-US" sz="1500" kern="1200" dirty="0"/>
        </a:p>
      </dsp:txBody>
      <dsp:txXfrm>
        <a:off x="3625085" y="2107392"/>
        <a:ext cx="2300214" cy="338117"/>
      </dsp:txXfrm>
    </dsp:sp>
    <dsp:sp modelId="{AD5BA264-4B75-4B18-AC91-A0F738F32776}">
      <dsp:nvSpPr>
        <dsp:cNvPr id="0" name=""/>
        <dsp:cNvSpPr/>
      </dsp:nvSpPr>
      <dsp:spPr>
        <a:xfrm>
          <a:off x="3302006" y="2927300"/>
          <a:ext cx="2336796" cy="374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Unit</a:t>
          </a:r>
          <a:endParaRPr lang="en-US" sz="1500" kern="1200" dirty="0"/>
        </a:p>
      </dsp:txBody>
      <dsp:txXfrm>
        <a:off x="3320297" y="2945591"/>
        <a:ext cx="2300214" cy="338117"/>
      </dsp:txXfrm>
    </dsp:sp>
    <dsp:sp modelId="{B532C1A2-AE05-44FD-8D69-1925ED72BDC4}">
      <dsp:nvSpPr>
        <dsp:cNvPr id="0" name=""/>
        <dsp:cNvSpPr/>
      </dsp:nvSpPr>
      <dsp:spPr>
        <a:xfrm>
          <a:off x="0" y="406400"/>
          <a:ext cx="2283435" cy="374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Requirements</a:t>
          </a:r>
          <a:endParaRPr lang="en-US" sz="1500" kern="1200" dirty="0"/>
        </a:p>
      </dsp:txBody>
      <dsp:txXfrm>
        <a:off x="18291" y="424691"/>
        <a:ext cx="2246853" cy="338117"/>
      </dsp:txXfrm>
    </dsp:sp>
    <dsp:sp modelId="{274AEC31-CD56-47AC-A6B9-A8C5E08C784C}">
      <dsp:nvSpPr>
        <dsp:cNvPr id="0" name=""/>
        <dsp:cNvSpPr/>
      </dsp:nvSpPr>
      <dsp:spPr>
        <a:xfrm>
          <a:off x="154974" y="1250901"/>
          <a:ext cx="2283435" cy="374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High-level design</a:t>
          </a:r>
          <a:endParaRPr lang="en-US" sz="1500" kern="1200" dirty="0"/>
        </a:p>
      </dsp:txBody>
      <dsp:txXfrm>
        <a:off x="173265" y="1269192"/>
        <a:ext cx="2246853" cy="338117"/>
      </dsp:txXfrm>
    </dsp:sp>
    <dsp:sp modelId="{BEA9886B-4D21-41EE-BF1C-B9DF35D0ECB4}">
      <dsp:nvSpPr>
        <dsp:cNvPr id="0" name=""/>
        <dsp:cNvSpPr/>
      </dsp:nvSpPr>
      <dsp:spPr>
        <a:xfrm>
          <a:off x="381010" y="2089101"/>
          <a:ext cx="2288560" cy="374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Detailed design </a:t>
          </a:r>
          <a:endParaRPr lang="en-US" sz="1500" kern="1200" dirty="0"/>
        </a:p>
      </dsp:txBody>
      <dsp:txXfrm>
        <a:off x="399301" y="2107392"/>
        <a:ext cx="2251978" cy="338117"/>
      </dsp:txXfrm>
    </dsp:sp>
    <dsp:sp modelId="{36DD4ACA-B98A-4C7A-87E2-1E6FF90AD85B}">
      <dsp:nvSpPr>
        <dsp:cNvPr id="0" name=""/>
        <dsp:cNvSpPr/>
      </dsp:nvSpPr>
      <dsp:spPr>
        <a:xfrm>
          <a:off x="683264" y="2921000"/>
          <a:ext cx="2288533" cy="374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Coding</a:t>
          </a:r>
          <a:endParaRPr lang="en-US" sz="1500" kern="1200" dirty="0"/>
        </a:p>
      </dsp:txBody>
      <dsp:txXfrm>
        <a:off x="701555" y="2939291"/>
        <a:ext cx="2251951" cy="338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D7CE3-1A9C-4FE7-A38B-A1FD82311842}">
      <dsp:nvSpPr>
        <dsp:cNvPr id="0" name=""/>
        <dsp:cNvSpPr/>
      </dsp:nvSpPr>
      <dsp:spPr>
        <a:xfrm>
          <a:off x="858440" y="2877"/>
          <a:ext cx="1824632" cy="1094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Create TC template</a:t>
          </a:r>
          <a:endParaRPr lang="en-US" sz="2400" kern="1200" dirty="0"/>
        </a:p>
      </dsp:txBody>
      <dsp:txXfrm>
        <a:off x="890505" y="34942"/>
        <a:ext cx="1760502" cy="1030649"/>
      </dsp:txXfrm>
    </dsp:sp>
    <dsp:sp modelId="{BECFC45D-12F8-40D5-A04B-94CE8A5EE986}">
      <dsp:nvSpPr>
        <dsp:cNvPr id="0" name=""/>
        <dsp:cNvSpPr/>
      </dsp:nvSpPr>
      <dsp:spPr>
        <a:xfrm>
          <a:off x="2843641" y="324012"/>
          <a:ext cx="386822" cy="452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843641" y="414514"/>
        <a:ext cx="270775" cy="271504"/>
      </dsp:txXfrm>
    </dsp:sp>
    <dsp:sp modelId="{4D2C8C85-236F-45AC-995F-86C88C43465B}">
      <dsp:nvSpPr>
        <dsp:cNvPr id="0" name=""/>
        <dsp:cNvSpPr/>
      </dsp:nvSpPr>
      <dsp:spPr>
        <a:xfrm>
          <a:off x="3412926" y="2877"/>
          <a:ext cx="1824632" cy="1094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Write TC </a:t>
          </a:r>
          <a:r>
            <a:rPr lang="en-US" sz="1600" kern="1200" dirty="0" smtClean="0"/>
            <a:t>(based on SRS)</a:t>
          </a:r>
          <a:endParaRPr lang="en-US" sz="2000" kern="1200" dirty="0"/>
        </a:p>
      </dsp:txBody>
      <dsp:txXfrm>
        <a:off x="3444991" y="34942"/>
        <a:ext cx="1760502" cy="1030649"/>
      </dsp:txXfrm>
    </dsp:sp>
    <dsp:sp modelId="{40FC0476-7B7A-412F-AE38-B3715BA04471}">
      <dsp:nvSpPr>
        <dsp:cNvPr id="0" name=""/>
        <dsp:cNvSpPr/>
      </dsp:nvSpPr>
      <dsp:spPr>
        <a:xfrm rot="5400000">
          <a:off x="4131831" y="1225381"/>
          <a:ext cx="386822" cy="452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4189491" y="1258224"/>
        <a:ext cx="271504" cy="270775"/>
      </dsp:txXfrm>
    </dsp:sp>
    <dsp:sp modelId="{6DC1FF4B-5A22-4D24-9EFF-CF43804BE00B}">
      <dsp:nvSpPr>
        <dsp:cNvPr id="0" name=""/>
        <dsp:cNvSpPr/>
      </dsp:nvSpPr>
      <dsp:spPr>
        <a:xfrm>
          <a:off x="3412926" y="1827510"/>
          <a:ext cx="1824632" cy="1094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Review TC</a:t>
          </a:r>
          <a:endParaRPr lang="en-US" sz="2400" kern="1200" dirty="0"/>
        </a:p>
      </dsp:txBody>
      <dsp:txXfrm>
        <a:off x="3444991" y="1859575"/>
        <a:ext cx="1760502" cy="1030649"/>
      </dsp:txXfrm>
    </dsp:sp>
    <dsp:sp modelId="{9636550B-5EE2-4AF9-9492-F5239D8A4125}">
      <dsp:nvSpPr>
        <dsp:cNvPr id="0" name=""/>
        <dsp:cNvSpPr/>
      </dsp:nvSpPr>
      <dsp:spPr>
        <a:xfrm rot="10800000">
          <a:off x="2865536" y="2148645"/>
          <a:ext cx="386822" cy="452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981583" y="2239147"/>
        <a:ext cx="270775" cy="271504"/>
      </dsp:txXfrm>
    </dsp:sp>
    <dsp:sp modelId="{79356E57-ACBD-4BF9-A9A3-42A48D825A59}">
      <dsp:nvSpPr>
        <dsp:cNvPr id="0" name=""/>
        <dsp:cNvSpPr/>
      </dsp:nvSpPr>
      <dsp:spPr>
        <a:xfrm>
          <a:off x="858440" y="1827510"/>
          <a:ext cx="1824632" cy="1094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Create test data</a:t>
          </a:r>
          <a:endParaRPr lang="en-US" sz="2400" kern="1200" dirty="0"/>
        </a:p>
      </dsp:txBody>
      <dsp:txXfrm>
        <a:off x="890505" y="1859575"/>
        <a:ext cx="1760502" cy="1030649"/>
      </dsp:txXfrm>
    </dsp:sp>
    <dsp:sp modelId="{5A431EEB-B083-4850-B0BA-F5C9C2DA2E0F}">
      <dsp:nvSpPr>
        <dsp:cNvPr id="0" name=""/>
        <dsp:cNvSpPr/>
      </dsp:nvSpPr>
      <dsp:spPr>
        <a:xfrm rot="5400000">
          <a:off x="1577345" y="3050014"/>
          <a:ext cx="386822" cy="452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1635005" y="3082857"/>
        <a:ext cx="271504" cy="270775"/>
      </dsp:txXfrm>
    </dsp:sp>
    <dsp:sp modelId="{180049ED-7022-4118-A85C-2B8107758BF1}">
      <dsp:nvSpPr>
        <dsp:cNvPr id="0" name=""/>
        <dsp:cNvSpPr/>
      </dsp:nvSpPr>
      <dsp:spPr>
        <a:xfrm>
          <a:off x="858440" y="3652142"/>
          <a:ext cx="1824632" cy="1094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IT</a:t>
          </a:r>
          <a:endParaRPr lang="en-US" sz="4000" kern="1200" dirty="0"/>
        </a:p>
      </dsp:txBody>
      <dsp:txXfrm>
        <a:off x="890505" y="3684207"/>
        <a:ext cx="1760502" cy="1030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6B0-BBE4-490B-BA37-5C1F685D5E0F}">
      <dsp:nvSpPr>
        <dsp:cNvPr id="0" name=""/>
        <dsp:cNvSpPr/>
      </dsp:nvSpPr>
      <dsp:spPr>
        <a:xfrm>
          <a:off x="251221" y="3076"/>
          <a:ext cx="1553765" cy="15537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Test case</a:t>
          </a:r>
          <a:endParaRPr lang="en-US" sz="3500" kern="1200" dirty="0"/>
        </a:p>
      </dsp:txBody>
      <dsp:txXfrm>
        <a:off x="478765" y="230620"/>
        <a:ext cx="1098677" cy="1098677"/>
      </dsp:txXfrm>
    </dsp:sp>
    <dsp:sp modelId="{02E8E01F-9B89-434C-A262-C82CE10E54EB}">
      <dsp:nvSpPr>
        <dsp:cNvPr id="0" name=""/>
        <dsp:cNvSpPr/>
      </dsp:nvSpPr>
      <dsp:spPr>
        <a:xfrm>
          <a:off x="577512" y="1683007"/>
          <a:ext cx="901184" cy="90118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96964" y="2027620"/>
        <a:ext cx="662280" cy="211958"/>
      </dsp:txXfrm>
    </dsp:sp>
    <dsp:sp modelId="{A973A65D-B79E-4895-80DB-F28072714831}">
      <dsp:nvSpPr>
        <dsp:cNvPr id="0" name=""/>
        <dsp:cNvSpPr/>
      </dsp:nvSpPr>
      <dsp:spPr>
        <a:xfrm>
          <a:off x="251221" y="2710357"/>
          <a:ext cx="1553765" cy="15537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Test data</a:t>
          </a:r>
          <a:endParaRPr lang="en-US" sz="3500" kern="1200" dirty="0"/>
        </a:p>
      </dsp:txBody>
      <dsp:txXfrm>
        <a:off x="478765" y="2937901"/>
        <a:ext cx="1098677" cy="1098677"/>
      </dsp:txXfrm>
    </dsp:sp>
    <dsp:sp modelId="{93F51D8E-F515-46FB-A4EA-10D2475DBDE0}">
      <dsp:nvSpPr>
        <dsp:cNvPr id="0" name=""/>
        <dsp:cNvSpPr/>
      </dsp:nvSpPr>
      <dsp:spPr>
        <a:xfrm>
          <a:off x="2038052" y="1844599"/>
          <a:ext cx="494097" cy="578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038052" y="1960199"/>
        <a:ext cx="345868" cy="346800"/>
      </dsp:txXfrm>
    </dsp:sp>
    <dsp:sp modelId="{1CD94E81-4DBE-4137-BB79-235111C78090}">
      <dsp:nvSpPr>
        <dsp:cNvPr id="0" name=""/>
        <dsp:cNvSpPr/>
      </dsp:nvSpPr>
      <dsp:spPr>
        <a:xfrm>
          <a:off x="2737246" y="579834"/>
          <a:ext cx="3107531" cy="31075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Integration test</a:t>
          </a:r>
          <a:endParaRPr lang="en-US" sz="2900" kern="1200" dirty="0"/>
        </a:p>
      </dsp:txBody>
      <dsp:txXfrm>
        <a:off x="3192333" y="1034921"/>
        <a:ext cx="2197357" cy="2197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5982F-8475-4F8C-8056-65213600B782}">
      <dsp:nvSpPr>
        <dsp:cNvPr id="0" name=""/>
        <dsp:cNvSpPr/>
      </dsp:nvSpPr>
      <dsp:spPr>
        <a:xfrm>
          <a:off x="2776109" y="2747"/>
          <a:ext cx="1610580" cy="1610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Code</a:t>
          </a:r>
          <a:endParaRPr lang="en-US" sz="2000" kern="1200" dirty="0"/>
        </a:p>
      </dsp:txBody>
      <dsp:txXfrm>
        <a:off x="3011973" y="238611"/>
        <a:ext cx="1138852" cy="1138852"/>
      </dsp:txXfrm>
    </dsp:sp>
    <dsp:sp modelId="{3D7E82A8-7126-4A1C-B640-8E07B80886FF}">
      <dsp:nvSpPr>
        <dsp:cNvPr id="0" name=""/>
        <dsp:cNvSpPr/>
      </dsp:nvSpPr>
      <dsp:spPr>
        <a:xfrm rot="2160000">
          <a:off x="4335489" y="1239210"/>
          <a:ext cx="426900" cy="54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347719" y="1310285"/>
        <a:ext cx="298830" cy="326143"/>
      </dsp:txXfrm>
    </dsp:sp>
    <dsp:sp modelId="{704D200F-1081-4315-8692-97163D4CE1AB}">
      <dsp:nvSpPr>
        <dsp:cNvPr id="0" name=""/>
        <dsp:cNvSpPr/>
      </dsp:nvSpPr>
      <dsp:spPr>
        <a:xfrm>
          <a:off x="4730738" y="1422868"/>
          <a:ext cx="1610580" cy="1610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Unit test</a:t>
          </a:r>
          <a:endParaRPr lang="en-US" sz="2000" kern="1200" dirty="0"/>
        </a:p>
      </dsp:txBody>
      <dsp:txXfrm>
        <a:off x="4966602" y="1658732"/>
        <a:ext cx="1138852" cy="1138852"/>
      </dsp:txXfrm>
    </dsp:sp>
    <dsp:sp modelId="{A53C2F1B-13E7-4DAE-8437-CC29BCF77BCF}">
      <dsp:nvSpPr>
        <dsp:cNvPr id="0" name=""/>
        <dsp:cNvSpPr/>
      </dsp:nvSpPr>
      <dsp:spPr>
        <a:xfrm rot="6480000">
          <a:off x="4953011" y="3093784"/>
          <a:ext cx="426900" cy="54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036834" y="3141597"/>
        <a:ext cx="298830" cy="326143"/>
      </dsp:txXfrm>
    </dsp:sp>
    <dsp:sp modelId="{43E43CC9-4362-4E6A-A3C1-FC6C4E96145C}">
      <dsp:nvSpPr>
        <dsp:cNvPr id="0" name=""/>
        <dsp:cNvSpPr/>
      </dsp:nvSpPr>
      <dsp:spPr>
        <a:xfrm>
          <a:off x="3984136" y="3720672"/>
          <a:ext cx="1610580" cy="1610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Review code</a:t>
          </a:r>
          <a:endParaRPr lang="en-US" sz="2000" kern="1200" dirty="0"/>
        </a:p>
      </dsp:txBody>
      <dsp:txXfrm>
        <a:off x="4220000" y="3956536"/>
        <a:ext cx="1138852" cy="1138852"/>
      </dsp:txXfrm>
    </dsp:sp>
    <dsp:sp modelId="{40E9D30A-67F5-48FE-8B59-3AA3CBC24D2F}">
      <dsp:nvSpPr>
        <dsp:cNvPr id="0" name=""/>
        <dsp:cNvSpPr/>
      </dsp:nvSpPr>
      <dsp:spPr>
        <a:xfrm rot="10800000">
          <a:off x="3380031" y="4254177"/>
          <a:ext cx="426900" cy="54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508101" y="4362891"/>
        <a:ext cx="298830" cy="326143"/>
      </dsp:txXfrm>
    </dsp:sp>
    <dsp:sp modelId="{9514B229-91D8-457F-BCE1-04A82CAD6D02}">
      <dsp:nvSpPr>
        <dsp:cNvPr id="0" name=""/>
        <dsp:cNvSpPr/>
      </dsp:nvSpPr>
      <dsp:spPr>
        <a:xfrm>
          <a:off x="1568082" y="3720672"/>
          <a:ext cx="1610580" cy="1610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Integration</a:t>
          </a:r>
          <a:r>
            <a:rPr lang="en-US" sz="1500" kern="1200" dirty="0" smtClean="0"/>
            <a:t> </a:t>
          </a:r>
          <a:r>
            <a:rPr lang="en-US" sz="2000" kern="1200" dirty="0" smtClean="0"/>
            <a:t>test</a:t>
          </a:r>
          <a:endParaRPr lang="en-US" sz="2000" kern="1200" dirty="0"/>
        </a:p>
      </dsp:txBody>
      <dsp:txXfrm>
        <a:off x="1803946" y="3956536"/>
        <a:ext cx="1138852" cy="1138852"/>
      </dsp:txXfrm>
    </dsp:sp>
    <dsp:sp modelId="{30122F50-B84B-48AC-991A-35CC6E06A130}">
      <dsp:nvSpPr>
        <dsp:cNvPr id="0" name=""/>
        <dsp:cNvSpPr/>
      </dsp:nvSpPr>
      <dsp:spPr>
        <a:xfrm rot="15120000">
          <a:off x="1790355" y="3116765"/>
          <a:ext cx="426900" cy="54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1874178" y="3286380"/>
        <a:ext cx="298830" cy="326143"/>
      </dsp:txXfrm>
    </dsp:sp>
    <dsp:sp modelId="{0D1C070B-C7D6-41DA-9480-51BD2097FF6F}">
      <dsp:nvSpPr>
        <dsp:cNvPr id="0" name=""/>
        <dsp:cNvSpPr/>
      </dsp:nvSpPr>
      <dsp:spPr>
        <a:xfrm>
          <a:off x="821480" y="1422868"/>
          <a:ext cx="1610580" cy="1610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Log bug</a:t>
          </a:r>
          <a:endParaRPr lang="en-US" sz="2000" kern="1200" dirty="0"/>
        </a:p>
      </dsp:txBody>
      <dsp:txXfrm>
        <a:off x="1057344" y="1658732"/>
        <a:ext cx="1138852" cy="1138852"/>
      </dsp:txXfrm>
    </dsp:sp>
    <dsp:sp modelId="{60C4C5B5-5BF8-4989-8117-83D5E441214A}">
      <dsp:nvSpPr>
        <dsp:cNvPr id="0" name=""/>
        <dsp:cNvSpPr/>
      </dsp:nvSpPr>
      <dsp:spPr>
        <a:xfrm rot="19440000">
          <a:off x="2380860" y="1253414"/>
          <a:ext cx="426900" cy="54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93090" y="1399767"/>
        <a:ext cx="298830" cy="32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756E1-8D9C-48FF-B507-A712D5C396E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E5B3D-988A-4EB8-AEDB-80C3E84CC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B3D-988A-4EB8-AEDB-80C3E84CC38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AutoShape 34"/>
          <p:cNvSpPr>
            <a:spLocks noChangeArrowheads="1"/>
          </p:cNvSpPr>
          <p:nvPr/>
        </p:nvSpPr>
        <p:spPr bwMode="gray">
          <a:xfrm flipH="1">
            <a:off x="684213" y="4494213"/>
            <a:ext cx="647700" cy="444500"/>
          </a:xfrm>
          <a:prstGeom prst="homePlate">
            <a:avLst>
              <a:gd name="adj" fmla="val 36429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gray">
          <a:xfrm flipH="1">
            <a:off x="914400" y="4495800"/>
            <a:ext cx="647700" cy="449263"/>
          </a:xfrm>
          <a:prstGeom prst="homePlate">
            <a:avLst>
              <a:gd name="adj" fmla="val 36042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1204913" y="4495800"/>
            <a:ext cx="7939087" cy="471488"/>
            <a:chOff x="759" y="2832"/>
            <a:chExt cx="5001" cy="297"/>
          </a:xfrm>
        </p:grpSpPr>
        <p:sp>
          <p:nvSpPr>
            <p:cNvPr id="3114" name="Rectangle 42"/>
            <p:cNvSpPr>
              <a:spLocks noChangeArrowheads="1"/>
            </p:cNvSpPr>
            <p:nvPr userDrawn="1"/>
          </p:nvSpPr>
          <p:spPr bwMode="gray">
            <a:xfrm>
              <a:off x="953" y="2832"/>
              <a:ext cx="4807" cy="29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AutoShape 44"/>
            <p:cNvSpPr>
              <a:spLocks noChangeArrowheads="1"/>
            </p:cNvSpPr>
            <p:nvPr userDrawn="1"/>
          </p:nvSpPr>
          <p:spPr bwMode="gray">
            <a:xfrm flipH="1">
              <a:off x="759" y="2832"/>
              <a:ext cx="393" cy="288"/>
            </a:xfrm>
            <a:prstGeom prst="homePlate">
              <a:avLst>
                <a:gd name="adj" fmla="val 34115"/>
              </a:avLst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85800" y="3033713"/>
            <a:ext cx="7239000" cy="13716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effectLst/>
              </a:defRPr>
            </a:lvl1pPr>
          </a:lstStyle>
          <a:p>
            <a:fld id="{1121B802-BB1D-4A20-878D-229DDBDB29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02500" y="304800"/>
            <a:ext cx="1460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4505325"/>
            <a:ext cx="7543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8686-4426-4BA0-A339-BEF047232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7F38F-E16D-473B-A96D-FD5CE18534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pic>
        <p:nvPicPr>
          <p:cNvPr id="7" name="Picture 2" descr="H:\image0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2"/>
            <a:ext cx="1447800" cy="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405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AA65D23-FF0D-4347-939A-5B9B0E2928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405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AA65D23-FF0D-4347-939A-5B9B0E2928D3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074" name="Picture 2" descr="H:\image0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2"/>
            <a:ext cx="1447800" cy="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6629400" y="65405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AA65D23-FF0D-4347-939A-5B9B0E2928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pic>
        <p:nvPicPr>
          <p:cNvPr id="8" name="Picture 2" descr="H:\image0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47800" cy="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405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AA65D23-FF0D-4347-939A-5B9B0E2928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pic>
        <p:nvPicPr>
          <p:cNvPr id="10" name="Picture 2" descr="H:\image0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2"/>
            <a:ext cx="1447800" cy="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405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AA65D23-FF0D-4347-939A-5B9B0E2928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pic>
        <p:nvPicPr>
          <p:cNvPr id="6" name="Picture 2" descr="H:\image0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2"/>
            <a:ext cx="1447800" cy="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405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AA65D23-FF0D-4347-939A-5B9B0E2928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pic>
        <p:nvPicPr>
          <p:cNvPr id="5" name="Picture 2" descr="H:\image0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2"/>
            <a:ext cx="1447800" cy="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405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AA65D23-FF0D-4347-939A-5B9B0E2928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pic>
        <p:nvPicPr>
          <p:cNvPr id="8" name="Picture 2" descr="H:\image0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2"/>
            <a:ext cx="1447800" cy="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405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AA65D23-FF0D-4347-939A-5B9B0E2928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pic>
        <p:nvPicPr>
          <p:cNvPr id="8" name="Picture 2" descr="H:\image0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2"/>
            <a:ext cx="1447800" cy="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405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AA65D23-FF0D-4347-939A-5B9B0E2928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250825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lt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lt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lt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AutoShape 43"/>
          <p:cNvSpPr>
            <a:spLocks noChangeArrowheads="1"/>
          </p:cNvSpPr>
          <p:nvPr/>
        </p:nvSpPr>
        <p:spPr bwMode="gray">
          <a:xfrm rot="10800000" flipH="1">
            <a:off x="7604125" y="0"/>
            <a:ext cx="549275" cy="755650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3886200" y="0"/>
            <a:ext cx="3825875" cy="758825"/>
          </a:xfrm>
          <a:prstGeom prst="rect">
            <a:avLst/>
          </a:prstGeom>
          <a:gradFill rotWithShape="1">
            <a:gsLst>
              <a:gs pos="0">
                <a:srgbClr val="6CA5D8">
                  <a:gamma/>
                  <a:tint val="0"/>
                  <a:invGamma/>
                </a:srgbClr>
              </a:gs>
              <a:gs pos="100000">
                <a:srgbClr val="6CA5D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10800000" flipH="1">
            <a:off x="7477125" y="0"/>
            <a:ext cx="676275" cy="752475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0" y="11113"/>
          <a:ext cx="3910013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" r:id="rId15" imgW="5320635" imgH="5168254" progId="">
                  <p:embed/>
                </p:oleObj>
              </mc:Choice>
              <mc:Fallback>
                <p:oleObj name="Image" r:id="rId15" imgW="5320635" imgH="5168254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345" t="23158"/>
                      <a:stretch>
                        <a:fillRect/>
                      </a:stretch>
                    </p:blipFill>
                    <p:spPr bwMode="auto">
                      <a:xfrm>
                        <a:off x="0" y="11113"/>
                        <a:ext cx="3910013" cy="375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DB03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2238"/>
            <a:ext cx="7467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0" y="648335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D1F00810-7BAB-451D-BCCD-C1D20ECF44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../Quality_Assurance/Integration_Test/Test%20Case.xl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Credit </a:t>
            </a:r>
            <a:r>
              <a:rPr lang="en-US" dirty="0" smtClean="0"/>
              <a:t>Ranking </a:t>
            </a:r>
            <a:r>
              <a:rPr lang="en-US" dirty="0"/>
              <a:t>System</a:t>
            </a:r>
          </a:p>
        </p:txBody>
      </p:sp>
      <p:pic>
        <p:nvPicPr>
          <p:cNvPr id="3074" name="Picture 2" descr="C:\Users\ChinhPLQ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44" y="15923"/>
            <a:ext cx="1619534" cy="15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Plan</a:t>
            </a:r>
          </a:p>
        </p:txBody>
      </p:sp>
      <p:grpSp>
        <p:nvGrpSpPr>
          <p:cNvPr id="6" name="Group 25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7" name="Pentagon 26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3" name="Pentagon 32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5" name="Pentagon 34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4" y="1678149"/>
            <a:ext cx="8786446" cy="449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table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7" name="Pentagon 26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3" name="Pentagon 32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5" name="Pentagon 34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2133600" y="1859578"/>
            <a:ext cx="6629400" cy="1919942"/>
            <a:chOff x="2133600" y="1859578"/>
            <a:chExt cx="6629400" cy="1919942"/>
          </a:xfrm>
        </p:grpSpPr>
        <p:sp>
          <p:nvSpPr>
            <p:cNvPr id="103" name="Pentagon 102"/>
            <p:cNvSpPr/>
            <p:nvPr/>
          </p:nvSpPr>
          <p:spPr>
            <a:xfrm>
              <a:off x="7391400" y="3017520"/>
              <a:ext cx="1371600" cy="762000"/>
            </a:xfrm>
            <a:prstGeom prst="homePlate">
              <a:avLst>
                <a:gd name="adj" fmla="val 2168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 smtClean="0"/>
                <a:t>Deploy</a:t>
              </a:r>
            </a:p>
          </p:txBody>
        </p:sp>
        <p:sp>
          <p:nvSpPr>
            <p:cNvPr id="105" name="Pentagon 104"/>
            <p:cNvSpPr/>
            <p:nvPr/>
          </p:nvSpPr>
          <p:spPr>
            <a:xfrm>
              <a:off x="5867400" y="3017520"/>
              <a:ext cx="2286000" cy="384048"/>
            </a:xfrm>
            <a:prstGeom prst="homePlate">
              <a:avLst>
                <a:gd name="adj" fmla="val 2168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Integration test</a:t>
              </a:r>
              <a:endParaRPr lang="en-US" sz="2000" dirty="0" smtClean="0"/>
            </a:p>
          </p:txBody>
        </p:sp>
        <p:sp>
          <p:nvSpPr>
            <p:cNvPr id="102" name="Pentagon 101"/>
            <p:cNvSpPr/>
            <p:nvPr/>
          </p:nvSpPr>
          <p:spPr>
            <a:xfrm>
              <a:off x="5867400" y="3383280"/>
              <a:ext cx="2133600" cy="381000"/>
            </a:xfrm>
            <a:prstGeom prst="homePlate">
              <a:avLst>
                <a:gd name="adj" fmla="val 2168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Implement</a:t>
              </a:r>
              <a:endParaRPr lang="en-US" sz="2000" dirty="0" smtClean="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2133600" y="1859578"/>
              <a:ext cx="6553200" cy="1905000"/>
              <a:chOff x="2133600" y="1600200"/>
              <a:chExt cx="6553200" cy="1905000"/>
            </a:xfrm>
          </p:grpSpPr>
          <p:sp>
            <p:nvSpPr>
              <p:cNvPr id="93" name="Pentagon 92"/>
              <p:cNvSpPr/>
              <p:nvPr/>
            </p:nvSpPr>
            <p:spPr>
              <a:xfrm>
                <a:off x="3657600" y="2743200"/>
                <a:ext cx="2286000" cy="381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 smtClean="0"/>
                  <a:t>Create TC</a:t>
                </a:r>
              </a:p>
            </p:txBody>
          </p:sp>
          <p:sp>
            <p:nvSpPr>
              <p:cNvPr id="92" name="Pentagon 91"/>
              <p:cNvSpPr/>
              <p:nvPr/>
            </p:nvSpPr>
            <p:spPr>
              <a:xfrm>
                <a:off x="4343400" y="3124200"/>
                <a:ext cx="1600200" cy="381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 smtClean="0"/>
                  <a:t>DD</a:t>
                </a:r>
              </a:p>
            </p:txBody>
          </p:sp>
          <p:grpSp>
            <p:nvGrpSpPr>
              <p:cNvPr id="7" name="Group 64"/>
              <p:cNvGrpSpPr/>
              <p:nvPr/>
            </p:nvGrpSpPr>
            <p:grpSpPr>
              <a:xfrm>
                <a:off x="2133600" y="1600200"/>
                <a:ext cx="6553200" cy="1905000"/>
                <a:chOff x="2514600" y="1524000"/>
                <a:chExt cx="6553200" cy="1905000"/>
              </a:xfrm>
            </p:grpSpPr>
            <p:sp>
              <p:nvSpPr>
                <p:cNvPr id="46" name="Pentagon 45"/>
                <p:cNvSpPr/>
                <p:nvPr/>
              </p:nvSpPr>
              <p:spPr>
                <a:xfrm>
                  <a:off x="2514600" y="2286000"/>
                  <a:ext cx="6553200" cy="381000"/>
                </a:xfrm>
                <a:prstGeom prst="homePlate">
                  <a:avLst>
                    <a:gd name="adj" fmla="val 21686"/>
                  </a:avLst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400" dirty="0" smtClean="0"/>
                    <a:t>Review</a:t>
                  </a:r>
                  <a:endParaRPr lang="en-US" dirty="0" smtClean="0"/>
                </a:p>
              </p:txBody>
            </p:sp>
            <p:sp>
              <p:nvSpPr>
                <p:cNvPr id="36" name="Pentagon 35"/>
                <p:cNvSpPr/>
                <p:nvPr/>
              </p:nvSpPr>
              <p:spPr>
                <a:xfrm>
                  <a:off x="2514600" y="1905000"/>
                  <a:ext cx="6553200" cy="381000"/>
                </a:xfrm>
                <a:prstGeom prst="homePlate">
                  <a:avLst>
                    <a:gd name="adj" fmla="val 21686"/>
                  </a:avLst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400" dirty="0" smtClean="0"/>
                    <a:t>Quality Assurance</a:t>
                  </a:r>
                  <a:endParaRPr lang="en-US" sz="2800" dirty="0" smtClean="0"/>
                </a:p>
              </p:txBody>
            </p:sp>
            <p:sp>
              <p:nvSpPr>
                <p:cNvPr id="26" name="Pentagon 25"/>
                <p:cNvSpPr/>
                <p:nvPr/>
              </p:nvSpPr>
              <p:spPr>
                <a:xfrm>
                  <a:off x="2514600" y="1524000"/>
                  <a:ext cx="6553200" cy="381000"/>
                </a:xfrm>
                <a:prstGeom prst="homePlate">
                  <a:avLst>
                    <a:gd name="adj" fmla="val 21686"/>
                  </a:avLst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400" dirty="0" smtClean="0"/>
                    <a:t>Project management</a:t>
                  </a:r>
                  <a:endParaRPr lang="en-US" sz="2800" dirty="0" smtClean="0"/>
                </a:p>
              </p:txBody>
            </p:sp>
            <p:grpSp>
              <p:nvGrpSpPr>
                <p:cNvPr id="8" name="Group 46"/>
                <p:cNvGrpSpPr/>
                <p:nvPr/>
              </p:nvGrpSpPr>
              <p:grpSpPr>
                <a:xfrm>
                  <a:off x="2514600" y="2667000"/>
                  <a:ext cx="2971800" cy="762000"/>
                  <a:chOff x="2514600" y="2667000"/>
                  <a:chExt cx="2971800" cy="762000"/>
                </a:xfrm>
              </p:grpSpPr>
              <p:sp>
                <p:nvSpPr>
                  <p:cNvPr id="40" name="Pentagon 39"/>
                  <p:cNvSpPr/>
                  <p:nvPr/>
                </p:nvSpPr>
                <p:spPr>
                  <a:xfrm>
                    <a:off x="4038600" y="3048000"/>
                    <a:ext cx="1447800" cy="381000"/>
                  </a:xfrm>
                  <a:prstGeom prst="homePlate">
                    <a:avLst>
                      <a:gd name="adj" fmla="val 21686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en-US" dirty="0" smtClean="0"/>
                      <a:t>DB &amp; AD</a:t>
                    </a:r>
                    <a:endParaRPr lang="en-US" sz="2000" dirty="0" smtClean="0"/>
                  </a:p>
                </p:txBody>
              </p:sp>
              <p:sp>
                <p:nvSpPr>
                  <p:cNvPr id="41" name="Pentagon 40"/>
                  <p:cNvSpPr/>
                  <p:nvPr/>
                </p:nvSpPr>
                <p:spPr>
                  <a:xfrm>
                    <a:off x="3048000" y="2667000"/>
                    <a:ext cx="1219200" cy="762000"/>
                  </a:xfrm>
                  <a:prstGeom prst="homePlate">
                    <a:avLst>
                      <a:gd name="adj" fmla="val 21686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en-US" sz="1400" dirty="0" smtClean="0"/>
                      <a:t>Require</a:t>
                    </a:r>
                  </a:p>
                  <a:p>
                    <a:pPr algn="r"/>
                    <a:r>
                      <a:rPr lang="en-US" sz="1400" dirty="0" err="1" smtClean="0"/>
                      <a:t>ment</a:t>
                    </a:r>
                    <a:endParaRPr lang="en-US" sz="1600" dirty="0" smtClean="0"/>
                  </a:p>
                </p:txBody>
              </p:sp>
              <p:sp>
                <p:nvSpPr>
                  <p:cNvPr id="43" name="Pentagon 42"/>
                  <p:cNvSpPr/>
                  <p:nvPr/>
                </p:nvSpPr>
                <p:spPr>
                  <a:xfrm>
                    <a:off x="2514600" y="2667000"/>
                    <a:ext cx="838200" cy="762000"/>
                  </a:xfrm>
                  <a:prstGeom prst="homePlate">
                    <a:avLst>
                      <a:gd name="adj" fmla="val 21686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en-US" sz="1200" dirty="0" smtClean="0"/>
                      <a:t>Feasibility study</a:t>
                    </a:r>
                  </a:p>
                </p:txBody>
              </p:sp>
            </p:grpSp>
          </p:grpSp>
        </p:grp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  <a:endParaRPr lang="en-US" dirty="0"/>
            </a:p>
          </p:txBody>
        </p:sp>
      </p:grpSp>
      <p:grpSp>
        <p:nvGrpSpPr>
          <p:cNvPr id="11" name="Group 100"/>
          <p:cNvGrpSpPr/>
          <p:nvPr/>
        </p:nvGrpSpPr>
        <p:grpSpPr>
          <a:xfrm>
            <a:off x="2209800" y="4038600"/>
            <a:ext cx="6382512" cy="490954"/>
            <a:chOff x="2209800" y="4233446"/>
            <a:chExt cx="6382512" cy="490954"/>
          </a:xfrm>
        </p:grpSpPr>
        <p:grpSp>
          <p:nvGrpSpPr>
            <p:cNvPr id="12" name="Group 98"/>
            <p:cNvGrpSpPr/>
            <p:nvPr/>
          </p:nvGrpSpPr>
          <p:grpSpPr>
            <a:xfrm>
              <a:off x="2209800" y="4233446"/>
              <a:ext cx="6382512" cy="490954"/>
              <a:chOff x="2209800" y="3974068"/>
              <a:chExt cx="6382512" cy="490954"/>
            </a:xfrm>
          </p:grpSpPr>
          <p:grpSp>
            <p:nvGrpSpPr>
              <p:cNvPr id="13" name="Group 68"/>
              <p:cNvGrpSpPr/>
              <p:nvPr/>
            </p:nvGrpSpPr>
            <p:grpSpPr>
              <a:xfrm>
                <a:off x="2209800" y="3974068"/>
                <a:ext cx="6158632" cy="490954"/>
                <a:chOff x="2514600" y="3962400"/>
                <a:chExt cx="6158632" cy="490954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514600" y="3962400"/>
                  <a:ext cx="896112" cy="1588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429000" y="3962400"/>
                  <a:ext cx="896112" cy="1588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343400" y="3962400"/>
                  <a:ext cx="896112" cy="1588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257800" y="3962400"/>
                  <a:ext cx="896112" cy="1588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4556852" y="4114800"/>
                  <a:ext cx="5485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Dec</a:t>
                  </a:r>
                  <a:endParaRPr lang="en-US" sz="1600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428715" y="4114800"/>
                  <a:ext cx="5148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Jan</a:t>
                  </a:r>
                  <a:endParaRPr lang="en-US" sz="16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6396873" y="4114800"/>
                  <a:ext cx="53732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Feb</a:t>
                  </a:r>
                  <a:endParaRPr lang="en-US" sz="1600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309670" y="4114800"/>
                  <a:ext cx="538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Mar</a:t>
                  </a:r>
                  <a:endParaRPr lang="en-US" sz="1600" dirty="0"/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172200" y="3962400"/>
                  <a:ext cx="896112" cy="1588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8169568" y="4114800"/>
                  <a:ext cx="5036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Apr</a:t>
                  </a:r>
                  <a:endParaRPr lang="en-US" sz="1600" dirty="0"/>
                </a:p>
              </p:txBody>
            </p:sp>
          </p:grpSp>
          <p:cxnSp>
            <p:nvCxnSpPr>
              <p:cNvPr id="95" name="Straight Connector 94"/>
              <p:cNvCxnSpPr/>
              <p:nvPr/>
            </p:nvCxnSpPr>
            <p:spPr>
              <a:xfrm>
                <a:off x="7696200" y="3977640"/>
                <a:ext cx="896112" cy="1588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781800" y="3977640"/>
                <a:ext cx="896112" cy="1588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3352800" y="438584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Nov</a:t>
              </a:r>
              <a:endParaRPr lang="en-US" sz="16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438400" y="4385846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Oct</a:t>
              </a:r>
              <a:endParaRPr lang="en-US" sz="1600" dirty="0"/>
            </a:p>
          </p:txBody>
        </p:sp>
      </p:grp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method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7" name="Pentagon 26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3" name="Pentagon 32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5" name="Pentagon 34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64" name="Flowchart: Or 63"/>
          <p:cNvSpPr/>
          <p:nvPr/>
        </p:nvSpPr>
        <p:spPr>
          <a:xfrm>
            <a:off x="2895600" y="2057400"/>
            <a:ext cx="5257800" cy="3810000"/>
          </a:xfrm>
          <a:prstGeom prst="flowChar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765198" y="2627293"/>
            <a:ext cx="1645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Weekly </a:t>
            </a:r>
          </a:p>
          <a:p>
            <a:pPr algn="ctr"/>
            <a:r>
              <a:rPr lang="en-US" sz="2800" dirty="0" smtClean="0"/>
              <a:t>meetings</a:t>
            </a:r>
            <a:endParaRPr lang="en-US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3431977" y="4321314"/>
            <a:ext cx="1936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E-mail, Phone, </a:t>
            </a:r>
          </a:p>
          <a:p>
            <a:pPr algn="ctr"/>
            <a:r>
              <a:rPr lang="en-US" sz="2000" dirty="0" smtClean="0"/>
              <a:t>Skype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5950724" y="43213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SVN server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700026" y="2627293"/>
            <a:ext cx="1843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Issue and </a:t>
            </a:r>
          </a:p>
          <a:p>
            <a:r>
              <a:rPr lang="en-US" sz="2800" dirty="0" smtClean="0"/>
              <a:t>bug list</a:t>
            </a:r>
            <a:endParaRPr lang="en-US" sz="2800" dirty="0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12</a:t>
            </a:fld>
            <a:endParaRPr lang="en-US"/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0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2" name="Pentagon 21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49" name="Pentagon 48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50" name="Pentagon 4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Working process – 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Issue management</a:t>
            </a:r>
            <a:endParaRPr lang="en-US" sz="32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24026"/>
            <a:ext cx="6865628" cy="421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Working process – 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Task management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24" y="1676400"/>
            <a:ext cx="8499676" cy="441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53" name="Pentagon 52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55" name="Pentagon 54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/>
                  <a:t>Quality Assurance</a:t>
                </a:r>
              </a:p>
            </p:txBody>
          </p:sp>
          <p:sp>
            <p:nvSpPr>
              <p:cNvPr id="56" name="Pentagon 55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2" name="Pentagon 21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49" name="Pentagon 48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/>
                  <a:t>Quality Assurance</a:t>
                </a:r>
              </a:p>
            </p:txBody>
          </p:sp>
          <p:sp>
            <p:nvSpPr>
              <p:cNvPr id="50" name="Pentagon 4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Working process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2" name="Diagram 61"/>
          <p:cNvGraphicFramePr/>
          <p:nvPr/>
        </p:nvGraphicFramePr>
        <p:xfrm>
          <a:off x="2209800" y="1219200"/>
          <a:ext cx="66294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15</a:t>
            </a:fld>
            <a:endParaRPr lang="en-US"/>
          </a:p>
        </p:txBody>
      </p:sp>
      <p:grpSp>
        <p:nvGrpSpPr>
          <p:cNvPr id="55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56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57" name="Rounded Rectangle 56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Cross-Review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</a:t>
            </a: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16</a:t>
            </a:fld>
            <a:endParaRPr lang="en-US" dirty="0"/>
          </a:p>
        </p:txBody>
      </p:sp>
      <p:grpSp>
        <p:nvGrpSpPr>
          <p:cNvPr id="5" name="Group 23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30" name="Pentagon 29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6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2" name="Pentagon 31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4" name="Pentagon 33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438400" y="1733490"/>
            <a:ext cx="6308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 SRS and DD review</a:t>
            </a:r>
            <a:r>
              <a:rPr lang="en-US" sz="2000" dirty="0" smtClean="0"/>
              <a:t>: cross-review between 2 teams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0" y="22860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Code review</a:t>
            </a:r>
            <a:r>
              <a:rPr lang="en-US" sz="2000" dirty="0" smtClean="0"/>
              <a:t>: Person who design the module will review code for this module. This process will form a review circle</a:t>
            </a:r>
            <a:endParaRPr lang="en-US" sz="2000" dirty="0"/>
          </a:p>
        </p:txBody>
      </p:sp>
      <p:graphicFrame>
        <p:nvGraphicFramePr>
          <p:cNvPr id="39" name="Diagram 38"/>
          <p:cNvGraphicFramePr/>
          <p:nvPr/>
        </p:nvGraphicFramePr>
        <p:xfrm>
          <a:off x="3200400" y="3124200"/>
          <a:ext cx="4648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28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2" name="Pentagon 21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49" name="Pentagon 48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50" name="Pentagon 4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Working process – 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Bug management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r="19847"/>
          <a:stretch>
            <a:fillRect/>
          </a:stretch>
        </p:blipFill>
        <p:spPr bwMode="auto">
          <a:xfrm>
            <a:off x="2205038" y="1838325"/>
            <a:ext cx="6481762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17</a:t>
            </a:fld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Project management</a:t>
                </a:r>
              </a:p>
            </p:txBody>
          </p:sp>
        </p:grpSp>
      </p:grp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SRS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32" name="Flowchart: Or 31"/>
          <p:cNvSpPr/>
          <p:nvPr/>
        </p:nvSpPr>
        <p:spPr>
          <a:xfrm>
            <a:off x="2971800" y="2057400"/>
            <a:ext cx="3962400" cy="35052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52800" y="2743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Elicitation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05400" y="4038600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27432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&amp;</a:t>
            </a:r>
          </a:p>
          <a:p>
            <a:r>
              <a:rPr lang="en-US" dirty="0" smtClean="0"/>
              <a:t>Negotiation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52800" y="4038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Documenting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438400" y="1143000"/>
            <a:ext cx="487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BSN | FI NFI | INV | SYS |RNK |RPT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191000" y="2438400"/>
            <a:ext cx="14478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867400" y="3733800"/>
            <a:ext cx="1371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4191000" y="4876800"/>
            <a:ext cx="1676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2704306" y="3772694"/>
            <a:ext cx="1144588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Project management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222650" y="1062335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SRS Template</a:t>
            </a:r>
            <a:endParaRPr lang="vi-VN" sz="24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853" y="1676400"/>
            <a:ext cx="649914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6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SRS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90196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7" name="AutoShape 8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8" name="Text Box 8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smtClean="0">
                  <a:solidFill>
                    <a:schemeClr val="bg1"/>
                  </a:solidFill>
                </a:rPr>
                <a:t>Introduction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0199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90201" name="AutoShape 8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2" name="AutoShape 9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3" name="Text Box 9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Development process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04" name="Text Box 9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2133600" y="4419600"/>
            <a:ext cx="4724400" cy="685800"/>
            <a:chOff x="1296" y="1824"/>
            <a:chExt cx="2976" cy="432"/>
          </a:xfrm>
          <a:solidFill>
            <a:srgbClr val="FF9966"/>
          </a:solidFill>
        </p:grpSpPr>
        <p:sp>
          <p:nvSpPr>
            <p:cNvPr id="90206" name="AutoShape 9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7" name="AutoShape 9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8" name="Text Box 9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smtClean="0">
                  <a:solidFill>
                    <a:schemeClr val="bg1"/>
                  </a:solidFill>
                </a:rPr>
                <a:t>Demo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0209" name="Text Box 9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2133600" y="5334000"/>
            <a:ext cx="4724400" cy="685800"/>
            <a:chOff x="1296" y="1824"/>
            <a:chExt cx="2976" cy="432"/>
          </a:xfrm>
        </p:grpSpPr>
        <p:sp>
          <p:nvSpPr>
            <p:cNvPr id="90211" name="AutoShape 9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12" name="AutoShape 10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13" name="Text Box 10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smtClean="0">
                  <a:solidFill>
                    <a:schemeClr val="bg1"/>
                  </a:solidFill>
                </a:rPr>
                <a:t>Q&amp;A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0214" name="Text Box 10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88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  <a:solidFill>
            <a:srgbClr val="FFC000"/>
          </a:solidFill>
        </p:grpSpPr>
        <p:sp>
          <p:nvSpPr>
            <p:cNvPr id="26" name="AutoShape 8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9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9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Plan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9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Review action: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Review within sub-team.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Cross-review of two sub-team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Customers clarification.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Project management</a:t>
                </a:r>
              </a:p>
            </p:txBody>
          </p:sp>
        </p:grpSp>
      </p:grp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SRS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8C2DF6-6013-457D-A3D4-F6E9E60E2B15}" type="slidenum">
              <a:rPr lang="en-US" smtClean="0"/>
              <a:pPr algn="r"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Result: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FUNCTIONAL REQUIREMENT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Use cases: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22 BSN use cases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33 INV use cases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14 NFI use cases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9 FI use cases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24 SYS use cases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17 RNK Use cases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 RPT use cases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rgbClr val="FFC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Project management</a:t>
                </a:r>
              </a:p>
            </p:txBody>
          </p:sp>
        </p:grpSp>
      </p:grp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SRS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NON FUNCTIONAL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Reliability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Security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Portability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Performance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rgbClr val="FFC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Project management</a:t>
                </a:r>
              </a:p>
            </p:txBody>
          </p:sp>
        </p:grpSp>
      </p:grp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SRS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144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DOMAIN REQUIREMENT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24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24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rgbClr val="FFC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Project management</a:t>
                </a:r>
              </a:p>
            </p:txBody>
          </p:sp>
        </p:grpSp>
      </p:grp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47243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SRS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144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DOMAIN REQUIREMENT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24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24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rgbClr val="FFC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chemeClr val="bg1"/>
                    </a:solidFill>
                  </a:rPr>
                  <a:t>Project management</a:t>
                </a:r>
              </a:p>
            </p:txBody>
          </p:sp>
        </p:grpSp>
      </p:grp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1752600"/>
            <a:ext cx="47243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SRS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6000" y="1907857"/>
            <a:ext cx="14478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Identify customer Information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3652" y="3126559"/>
            <a:ext cx="153118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rgbClr val="000000"/>
                </a:solidFill>
              </a:rPr>
              <a:t>Rank Basic Index</a:t>
            </a: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405" y="4216569"/>
            <a:ext cx="1367682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rgbClr val="000000"/>
                </a:solidFill>
              </a:rPr>
              <a:t>Rank Collateral</a:t>
            </a:r>
          </a:p>
          <a:p>
            <a:r>
              <a:rPr lang="en-US" sz="1350" dirty="0" smtClean="0">
                <a:solidFill>
                  <a:srgbClr val="000000"/>
                </a:solidFill>
              </a:rPr>
              <a:t> Index</a:t>
            </a: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DB design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Goal: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 Solve business requirement.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Following 3 Normal Form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Inherit customer data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Approach: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Bottom up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Design and edit, review, mere in Visio then create DB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Result: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Picture design in </a:t>
            </a: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</a:t>
            </a: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isio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/>
                  <a:t>Testing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DB design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/>
                  <a:t>Testing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pic>
        <p:nvPicPr>
          <p:cNvPr id="2050" name="Picture 2" descr="C:\Users\ChinhPLQ\Desktop\image\Pi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49" y="1397048"/>
            <a:ext cx="6716051" cy="51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High Level design</a:t>
            </a:r>
            <a:endParaRPr lang="en-US" sz="24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non-Function</a:t>
            </a: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al requirement: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Need a lot of user using common DB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We develop a three layer architecture </a:t>
            </a:r>
            <a:endParaRPr lang="en-US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endParaRPr lang="en-US" dirty="0"/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2743200"/>
            <a:ext cx="53816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/>
                  <a:t>Testing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1219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extranet web to implement our solution</a:t>
            </a: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Framework : Using MVC( Microsoft MVC </a:t>
            </a:r>
            <a:r>
              <a:rPr lang="en-US" b="1" kern="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.Net</a:t>
            </a: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2.0)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Advance :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beside </a:t>
            </a: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common advance</a:t>
            </a: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it save our time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en-US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/>
                  <a:t>Testing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286000" y="8382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Detail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Desig</a:t>
            </a: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</a:t>
            </a:r>
            <a:endParaRPr lang="en-US" sz="24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lang="en-US" sz="24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lang="en-US" sz="24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52" y="1418230"/>
            <a:ext cx="53721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6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/>
                  <a:t>Testing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209800" y="11430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2800" b="1">
                <a:solidFill>
                  <a:srgbClr val="337DC0"/>
                </a:solidFill>
              </a:rPr>
              <a:t>GROUP INTRODUCTION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en-US" sz="1400" b="1">
              <a:solidFill>
                <a:srgbClr val="337DC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>
                <a:solidFill>
                  <a:srgbClr val="337DC0"/>
                </a:solidFill>
              </a:rPr>
              <a:t>Project name: Credit Ranking System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>
                <a:solidFill>
                  <a:srgbClr val="337DC0"/>
                </a:solidFill>
              </a:rPr>
              <a:t>Supervisor: Mr. Quang LT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>
                <a:solidFill>
                  <a:srgbClr val="337DC0"/>
                </a:solidFill>
              </a:rPr>
              <a:t>Students: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1400" b="1">
                <a:solidFill>
                  <a:srgbClr val="337DC0"/>
                </a:solidFill>
              </a:rPr>
              <a:t>- Đào Mai Ly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1400" b="1">
                <a:solidFill>
                  <a:srgbClr val="337DC0"/>
                </a:solidFill>
              </a:rPr>
              <a:t>- Trần Thị Hương Giang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1400" b="1">
                <a:solidFill>
                  <a:srgbClr val="337DC0"/>
                </a:solidFill>
              </a:rPr>
              <a:t>- Phạm Thị Phương Thảo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1400" b="1">
                <a:solidFill>
                  <a:srgbClr val="337DC0"/>
                </a:solidFill>
              </a:rPr>
              <a:t>- Phan Lê Quang Chính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1400" b="1">
                <a:solidFill>
                  <a:srgbClr val="337DC0"/>
                </a:solidFill>
              </a:rPr>
              <a:t>- Nguyễn Thanh Long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  <a:endParaRPr lang="en-US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  <a:endParaRPr lang="en-US" dirty="0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209800" y="0"/>
            <a:ext cx="5638800" cy="762000"/>
            <a:chOff x="2438400" y="0"/>
            <a:chExt cx="5410200" cy="762000"/>
          </a:xfrm>
        </p:grpSpPr>
        <p:sp>
          <p:nvSpPr>
            <p:cNvPr id="30" name="Pentagon 29"/>
            <p:cNvSpPr/>
            <p:nvPr/>
          </p:nvSpPr>
          <p:spPr>
            <a:xfrm>
              <a:off x="5486207" y="0"/>
              <a:ext cx="2362393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2400" dirty="0"/>
                <a:t>Result</a:t>
              </a:r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5" name="Pentagon 34"/>
              <p:cNvSpPr/>
              <p:nvPr/>
            </p:nvSpPr>
            <p:spPr>
              <a:xfrm>
                <a:off x="3048537" y="2667000"/>
                <a:ext cx="2362392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Quality Assurance</a:t>
                </a:r>
              </a:p>
            </p:txBody>
          </p:sp>
          <p:sp>
            <p:nvSpPr>
              <p:cNvPr id="36" name="Pentagon 35"/>
              <p:cNvSpPr/>
              <p:nvPr/>
            </p:nvSpPr>
            <p:spPr>
              <a:xfrm>
                <a:off x="1295400" y="2667000"/>
                <a:ext cx="2286236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Project management</a:t>
                </a:r>
              </a:p>
            </p:txBody>
          </p:sp>
        </p:grp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231481" y="789998"/>
            <a:ext cx="561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752600" y="940165"/>
            <a:ext cx="4729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</a:rPr>
              <a:t>Component in our program: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589603"/>
            <a:ext cx="51530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/>
                  <a:t>Testing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Detail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Desig</a:t>
            </a:r>
            <a:r>
              <a:rPr lang="en-US" sz="24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Approach: bottom up: each person design a function, using our excel template and MS Visio.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lang="en-US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/>
                  <a:t>Testing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2" name="Pentagon 21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49" name="Pentagon 48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/>
                  <a:t>Quality Assurance</a:t>
                </a:r>
              </a:p>
            </p:txBody>
          </p:sp>
          <p:sp>
            <p:nvSpPr>
              <p:cNvPr id="50" name="Pentagon 4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i="1" dirty="0"/>
              <a:t>k</a:t>
            </a:r>
            <a:r>
              <a:rPr lang="en-US" sz="2800" b="1" dirty="0"/>
              <a:t>-means clustering</a:t>
            </a:r>
            <a:r>
              <a:rPr lang="en-US" sz="2800" dirty="0"/>
              <a:t> is a method of cluster analysis which aims to partition </a:t>
            </a:r>
            <a:r>
              <a:rPr lang="en-US" sz="2800" i="1" dirty="0"/>
              <a:t>n</a:t>
            </a:r>
            <a:r>
              <a:rPr lang="en-US" sz="2800" dirty="0"/>
              <a:t> observations into </a:t>
            </a:r>
            <a:r>
              <a:rPr lang="en-US" sz="2800" i="1" dirty="0"/>
              <a:t>k</a:t>
            </a:r>
            <a:r>
              <a:rPr lang="en-US" sz="2800" dirty="0"/>
              <a:t> clusters in which each observation belongs to the cluster with the nearest mean.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2" name="Pentagon 21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49" name="Pentagon 48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/>
                  <a:t>Quality Assurance</a:t>
                </a:r>
              </a:p>
            </p:txBody>
          </p:sp>
          <p:sp>
            <p:nvSpPr>
              <p:cNvPr id="50" name="Pentagon 4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Kean algorithm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i="1" dirty="0"/>
              <a:t>k</a:t>
            </a:r>
            <a:r>
              <a:rPr lang="en-US" sz="2800" b="1" dirty="0"/>
              <a:t>-means clustering</a:t>
            </a:r>
            <a:r>
              <a:rPr lang="en-US" sz="2800" dirty="0"/>
              <a:t> is a method of cluster analysis which aims to partition </a:t>
            </a:r>
            <a:r>
              <a:rPr lang="en-US" sz="2800" i="1" dirty="0"/>
              <a:t>n</a:t>
            </a:r>
            <a:r>
              <a:rPr lang="en-US" sz="2800" dirty="0"/>
              <a:t> observations into </a:t>
            </a:r>
            <a:r>
              <a:rPr lang="en-US" sz="2800" i="1" dirty="0"/>
              <a:t>k</a:t>
            </a:r>
            <a:r>
              <a:rPr lang="en-US" sz="2800" dirty="0"/>
              <a:t> clusters in which each observation belongs to the cluster with the nearest mean.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2" name="Pentagon 21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49" name="Pentagon 48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/>
                  <a:t>Quality Assurance</a:t>
                </a:r>
              </a:p>
            </p:txBody>
          </p:sp>
          <p:sp>
            <p:nvSpPr>
              <p:cNvPr id="50" name="Pentagon 4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Algorithm flow char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34</a:t>
            </a:fld>
            <a:endParaRPr lang="en-US"/>
          </a:p>
        </p:txBody>
      </p:sp>
      <p:pic>
        <p:nvPicPr>
          <p:cNvPr id="2050" name="Picture 2" descr="C:\Users\ChinhPLQ\Desktop\Algorithm_clip_image002_0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41510"/>
            <a:ext cx="4953000" cy="44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2" name="Pentagon 21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49" name="Pentagon 48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/>
                  <a:t>Quality Assurance</a:t>
                </a:r>
              </a:p>
            </p:txBody>
          </p:sp>
          <p:sp>
            <p:nvSpPr>
              <p:cNvPr id="50" name="Pentagon 4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Implemented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modules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ltGray">
          <a:xfrm>
            <a:off x="2197100" y="1600200"/>
            <a:ext cx="5880100" cy="47244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blackWhite">
          <a:xfrm>
            <a:off x="2730500" y="22098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Administration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blackWhite">
          <a:xfrm>
            <a:off x="2730500" y="2971800"/>
            <a:ext cx="4038600" cy="533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Parameters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blackWhite">
          <a:xfrm>
            <a:off x="2730500" y="4343400"/>
            <a:ext cx="4038600" cy="609600"/>
          </a:xfrm>
          <a:prstGeom prst="roundRect">
            <a:avLst>
              <a:gd name="adj" fmla="val 9106"/>
            </a:avLst>
          </a:prstGeom>
          <a:solidFill>
            <a:srgbClr val="BC4455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Data Mining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blackWhite">
          <a:xfrm>
            <a:off x="2743200" y="3657600"/>
            <a:ext cx="4038600" cy="533400"/>
          </a:xfrm>
          <a:prstGeom prst="roundRect">
            <a:avLst>
              <a:gd name="adj" fmla="val 9106"/>
            </a:avLst>
          </a:prstGeom>
          <a:solidFill>
            <a:srgbClr val="896C37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Ranking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blackWhite">
          <a:xfrm>
            <a:off x="2743200" y="51054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Report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graphicFrame>
        <p:nvGraphicFramePr>
          <p:cNvPr id="33" name="Diagram 32"/>
          <p:cNvGraphicFramePr/>
          <p:nvPr/>
        </p:nvGraphicFramePr>
        <p:xfrm>
          <a:off x="2362200" y="2184400"/>
          <a:ext cx="63246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2209800" y="1752600"/>
            <a:ext cx="2362200" cy="533400"/>
          </a:xfrm>
          <a:prstGeom prst="roundRect">
            <a:avLst/>
          </a:prstGeom>
          <a:solidFill>
            <a:srgbClr val="0070C0"/>
          </a:solidFill>
          <a:ln>
            <a:solidFill>
              <a:srgbClr val="6C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Developing</a:t>
            </a:r>
            <a:endParaRPr lang="en-US" sz="2400" dirty="0"/>
          </a:p>
        </p:txBody>
      </p:sp>
      <p:sp>
        <p:nvSpPr>
          <p:cNvPr id="36" name="Rounded Rectangle 35"/>
          <p:cNvSpPr/>
          <p:nvPr/>
        </p:nvSpPr>
        <p:spPr>
          <a:xfrm>
            <a:off x="6400800" y="1752600"/>
            <a:ext cx="2362200" cy="533400"/>
          </a:xfrm>
          <a:prstGeom prst="roundRect">
            <a:avLst/>
          </a:prstGeom>
          <a:solidFill>
            <a:srgbClr val="0070C0"/>
          </a:solidFill>
          <a:ln>
            <a:solidFill>
              <a:srgbClr val="6C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Testing</a:t>
            </a:r>
            <a:endParaRPr lang="en-US" sz="2400" dirty="0"/>
          </a:p>
        </p:txBody>
      </p:sp>
      <p:sp>
        <p:nvSpPr>
          <p:cNvPr id="40" name="Notched Right Arrow 39"/>
          <p:cNvSpPr/>
          <p:nvPr/>
        </p:nvSpPr>
        <p:spPr>
          <a:xfrm>
            <a:off x="4876800" y="2590800"/>
            <a:ext cx="1295400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74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>
            <a:off x="5029200" y="3429000"/>
            <a:ext cx="990600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74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Notched Right Arrow 42"/>
          <p:cNvSpPr/>
          <p:nvPr/>
        </p:nvSpPr>
        <p:spPr>
          <a:xfrm>
            <a:off x="5181600" y="4267200"/>
            <a:ext cx="685800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74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Notched Right Arrow 44"/>
          <p:cNvSpPr/>
          <p:nvPr/>
        </p:nvSpPr>
        <p:spPr>
          <a:xfrm>
            <a:off x="5410200" y="5105400"/>
            <a:ext cx="228600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74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953000" y="2286000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  <a:latin typeface="+mn-lt"/>
              </a:rPr>
              <a:t>Plan for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Test strategy follows V-model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8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49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b="1" kern="0" noProof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Testing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graphicFrame>
        <p:nvGraphicFramePr>
          <p:cNvPr id="40" name="Diagram 39"/>
          <p:cNvGraphicFramePr/>
          <p:nvPr/>
        </p:nvGraphicFramePr>
        <p:xfrm>
          <a:off x="2514600" y="1651000"/>
          <a:ext cx="60960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process</a:t>
            </a:r>
            <a:endParaRPr kumimoji="0" lang="en-US" sz="28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graphicFrame>
        <p:nvGraphicFramePr>
          <p:cNvPr id="26" name="Diagram 25"/>
          <p:cNvGraphicFramePr/>
          <p:nvPr/>
        </p:nvGraphicFramePr>
        <p:xfrm>
          <a:off x="2438400" y="1676400"/>
          <a:ext cx="6096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838200"/>
            <a:ext cx="6553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-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1905000" y="1066800"/>
          <a:ext cx="7162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40" name="Pentagon 39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43" name="Pentagon 42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45" name="Pentagon 44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b="1" kern="0" noProof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Testing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activities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0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Banking Credit System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209800" y="12954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2800" b="1" dirty="0">
                <a:solidFill>
                  <a:srgbClr val="337DC0"/>
                </a:solidFill>
              </a:rPr>
              <a:t>PRESENTATION VIEW-POINT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1400" b="1" dirty="0">
              <a:solidFill>
                <a:srgbClr val="337DC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 dirty="0">
                <a:solidFill>
                  <a:srgbClr val="337DC0"/>
                </a:solidFill>
              </a:rPr>
              <a:t>Follow process groups: Requirements =&gt; Integration Testing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 dirty="0">
                <a:solidFill>
                  <a:srgbClr val="337DC0"/>
                </a:solidFill>
              </a:rPr>
              <a:t>Each process contains 2 two parts: group working method and result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 dirty="0">
                <a:solidFill>
                  <a:srgbClr val="337DC0"/>
                </a:solidFill>
              </a:rPr>
              <a:t>Quality assurance follows all the processes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209800" y="0"/>
            <a:ext cx="5638800" cy="762000"/>
            <a:chOff x="2438400" y="0"/>
            <a:chExt cx="5410200" cy="762000"/>
          </a:xfrm>
        </p:grpSpPr>
        <p:sp>
          <p:nvSpPr>
            <p:cNvPr id="30" name="Pentagon 29"/>
            <p:cNvSpPr/>
            <p:nvPr/>
          </p:nvSpPr>
          <p:spPr>
            <a:xfrm>
              <a:off x="5486207" y="0"/>
              <a:ext cx="2362393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2400" dirty="0"/>
                <a:t>Result</a:t>
              </a:r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5" name="Pentagon 34"/>
              <p:cNvSpPr/>
              <p:nvPr/>
            </p:nvSpPr>
            <p:spPr>
              <a:xfrm>
                <a:off x="3048537" y="2667000"/>
                <a:ext cx="2362392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Quality Assurance</a:t>
                </a:r>
              </a:p>
            </p:txBody>
          </p:sp>
          <p:sp>
            <p:nvSpPr>
              <p:cNvPr id="36" name="Pentagon 35"/>
              <p:cNvSpPr/>
              <p:nvPr/>
            </p:nvSpPr>
            <p:spPr>
              <a:xfrm>
                <a:off x="1295400" y="2667000"/>
                <a:ext cx="2286236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Project management</a:t>
                </a:r>
              </a:p>
            </p:txBody>
          </p:sp>
        </p:grp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26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  <a:endParaRPr lang="en-US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  <a:endParaRPr lang="en-US" dirty="0"/>
            </a:p>
          </p:txBody>
        </p:sp>
      </p:grp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>
          <a:xfrm>
            <a:off x="6629400" y="6483350"/>
            <a:ext cx="2133600" cy="241300"/>
          </a:xfrm>
        </p:spPr>
        <p:txBody>
          <a:bodyPr/>
          <a:lstStyle/>
          <a:p>
            <a:pPr algn="r"/>
            <a:fld id="{5CD31A5D-C607-41B1-960B-44801BBF93E1}" type="slidenum">
              <a:rPr lang="en-US" smtClean="0"/>
              <a:pPr algn="r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 25"/>
          <p:cNvSpPr/>
          <p:nvPr/>
        </p:nvSpPr>
        <p:spPr>
          <a:xfrm>
            <a:off x="5486400" y="0"/>
            <a:ext cx="2362200" cy="762000"/>
          </a:xfrm>
          <a:prstGeom prst="homePlate">
            <a:avLst>
              <a:gd name="adj" fmla="val 21686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/>
              <a:t>Result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35"/>
          <p:cNvGrpSpPr/>
          <p:nvPr/>
        </p:nvGrpSpPr>
        <p:grpSpPr>
          <a:xfrm>
            <a:off x="2438400" y="0"/>
            <a:ext cx="4114800" cy="762000"/>
            <a:chOff x="1295400" y="2667000"/>
            <a:chExt cx="4114800" cy="762000"/>
          </a:xfrm>
        </p:grpSpPr>
        <p:sp>
          <p:nvSpPr>
            <p:cNvPr id="27" name="Pentagon 26"/>
            <p:cNvSpPr/>
            <p:nvPr/>
          </p:nvSpPr>
          <p:spPr>
            <a:xfrm>
              <a:off x="3048000" y="266700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Quality Assurance</a:t>
              </a:r>
            </a:p>
          </p:txBody>
        </p:sp>
        <p:sp>
          <p:nvSpPr>
            <p:cNvPr id="30" name="Pentagon 29"/>
            <p:cNvSpPr/>
            <p:nvPr/>
          </p:nvSpPr>
          <p:spPr>
            <a:xfrm>
              <a:off x="1295400" y="2667000"/>
              <a:ext cx="2286000" cy="762000"/>
            </a:xfrm>
            <a:prstGeom prst="homePlate">
              <a:avLst>
                <a:gd name="adj" fmla="val 2168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/>
                <a:t>Project management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963" y="1676400"/>
            <a:ext cx="67532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010400" y="6096000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Test case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/>
                  <a:t>Project management</a:t>
                </a:r>
              </a:p>
            </p:txBody>
          </p:sp>
        </p:grp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235" y="1524000"/>
            <a:ext cx="643536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report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4" name="Pentagon 23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rgbClr val="FFC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/>
                <a:t>Result</a:t>
              </a:r>
            </a:p>
          </p:txBody>
        </p:sp>
        <p:grpSp>
          <p:nvGrpSpPr>
            <p:cNvPr id="7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27" name="Pentagon 26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/>
                  <a:t>Quality Assurance</a:t>
                </a: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/>
                  <a:t>Project management</a:t>
                </a: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724025"/>
            <a:ext cx="56769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2057400" y="3048000"/>
            <a:ext cx="53340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DEMO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1676400" y="2895600"/>
            <a:ext cx="575945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Q&amp;A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0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1143000" y="3352800"/>
            <a:ext cx="708660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Thanks for listening!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Banking Credit System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209800" y="0"/>
            <a:ext cx="5638800" cy="762000"/>
            <a:chOff x="2438400" y="0"/>
            <a:chExt cx="5410200" cy="762000"/>
          </a:xfrm>
        </p:grpSpPr>
        <p:sp>
          <p:nvSpPr>
            <p:cNvPr id="30" name="Pentagon 29"/>
            <p:cNvSpPr/>
            <p:nvPr/>
          </p:nvSpPr>
          <p:spPr>
            <a:xfrm>
              <a:off x="5486207" y="0"/>
              <a:ext cx="2362393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2400" dirty="0"/>
                <a:t>Result</a:t>
              </a:r>
            </a:p>
          </p:txBody>
        </p: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5" name="Pentagon 34"/>
              <p:cNvSpPr/>
              <p:nvPr/>
            </p:nvSpPr>
            <p:spPr>
              <a:xfrm>
                <a:off x="3048537" y="2667000"/>
                <a:ext cx="2362392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Quality Assurance</a:t>
                </a:r>
              </a:p>
            </p:txBody>
          </p:sp>
          <p:sp>
            <p:nvSpPr>
              <p:cNvPr id="36" name="Pentagon 35"/>
              <p:cNvSpPr/>
              <p:nvPr/>
            </p:nvSpPr>
            <p:spPr>
              <a:xfrm>
                <a:off x="1295400" y="2667000"/>
                <a:ext cx="2286236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209800" y="11430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2800" b="1">
                <a:solidFill>
                  <a:srgbClr val="337DC0"/>
                </a:solidFill>
              </a:rPr>
              <a:t>BUSINESS CONTEXT</a:t>
            </a:r>
            <a:endParaRPr lang="en-US" sz="1400" b="1">
              <a:solidFill>
                <a:srgbClr val="337DC0"/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209800" y="2362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 dirty="0">
                <a:solidFill>
                  <a:srgbClr val="337DC0"/>
                </a:solidFill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en-US" sz="1400" b="1" dirty="0">
              <a:solidFill>
                <a:srgbClr val="337DC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 dirty="0">
                <a:solidFill>
                  <a:srgbClr val="337DC0"/>
                </a:solidFill>
              </a:rPr>
              <a:t>What is Bank Credit Ranking?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 dirty="0">
                <a:solidFill>
                  <a:srgbClr val="337DC0"/>
                </a:solidFill>
              </a:rPr>
              <a:t>Purpose of the business?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 dirty="0">
                <a:solidFill>
                  <a:srgbClr val="337DC0"/>
                </a:solidFill>
              </a:rPr>
              <a:t>Who will be ranked or evaluated by the business process?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 dirty="0">
                <a:solidFill>
                  <a:srgbClr val="337DC0"/>
                </a:solidFill>
              </a:rPr>
              <a:t>Which criteria are used to rank a customer?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1400" b="1" dirty="0">
              <a:solidFill>
                <a:srgbClr val="337DC0"/>
              </a:solidFill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  <a:endParaRPr lang="en-US" dirty="0"/>
            </a:p>
          </p:txBody>
        </p:sp>
      </p:grp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>
          <a:xfrm>
            <a:off x="6705600" y="6483350"/>
            <a:ext cx="2133600" cy="241300"/>
          </a:xfrm>
        </p:spPr>
        <p:txBody>
          <a:bodyPr/>
          <a:lstStyle/>
          <a:p>
            <a:pPr algn="r"/>
            <a:fld id="{5CD31A5D-C607-41B1-960B-44801BBF93E1}" type="slidenum">
              <a:rPr lang="en-US" smtClean="0"/>
              <a:pPr algn="r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Banking Credit System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209800" y="0"/>
            <a:ext cx="5638800" cy="762000"/>
            <a:chOff x="2438400" y="0"/>
            <a:chExt cx="5410200" cy="762000"/>
          </a:xfrm>
        </p:grpSpPr>
        <p:sp>
          <p:nvSpPr>
            <p:cNvPr id="30" name="Pentagon 29"/>
            <p:cNvSpPr/>
            <p:nvPr/>
          </p:nvSpPr>
          <p:spPr>
            <a:xfrm>
              <a:off x="5486207" y="0"/>
              <a:ext cx="2362393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2400" dirty="0"/>
                <a:t>Result</a:t>
              </a:r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5" name="Pentagon 34"/>
              <p:cNvSpPr/>
              <p:nvPr/>
            </p:nvSpPr>
            <p:spPr>
              <a:xfrm>
                <a:off x="3048537" y="2667000"/>
                <a:ext cx="2362392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Quality Assurance</a:t>
                </a:r>
              </a:p>
            </p:txBody>
          </p:sp>
          <p:sp>
            <p:nvSpPr>
              <p:cNvPr id="36" name="Pentagon 35"/>
              <p:cNvSpPr/>
              <p:nvPr/>
            </p:nvSpPr>
            <p:spPr>
              <a:xfrm>
                <a:off x="1295400" y="2667000"/>
                <a:ext cx="2286236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2098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2800" b="1">
                <a:solidFill>
                  <a:srgbClr val="337DC0"/>
                </a:solidFill>
              </a:rPr>
              <a:t>BUSINESS CONTEXT</a:t>
            </a:r>
            <a:endParaRPr lang="en-US" sz="1400" b="1">
              <a:solidFill>
                <a:srgbClr val="337DC0"/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286000" y="1371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>
                <a:solidFill>
                  <a:srgbClr val="337DC0"/>
                </a:solidFill>
              </a:rPr>
              <a:t>CREDIT RANKING PROCESS FOR BUSINESS CUSTOMERS</a:t>
            </a:r>
          </a:p>
        </p:txBody>
      </p:sp>
      <p:sp>
        <p:nvSpPr>
          <p:cNvPr id="46724" name="Rectangle 644"/>
          <p:cNvSpPr>
            <a:spLocks noChangeArrowheads="1"/>
          </p:cNvSpPr>
          <p:nvPr/>
        </p:nvSpPr>
        <p:spPr bwMode="auto">
          <a:xfrm>
            <a:off x="685800" y="2438400"/>
            <a:ext cx="2743200" cy="304800"/>
          </a:xfrm>
          <a:prstGeom prst="rect">
            <a:avLst/>
          </a:prstGeom>
          <a:solidFill>
            <a:srgbClr val="99CC00">
              <a:alpha val="2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Receive request ranking</a:t>
            </a:r>
          </a:p>
        </p:txBody>
      </p:sp>
      <p:sp>
        <p:nvSpPr>
          <p:cNvPr id="46725" name="Rectangle 645"/>
          <p:cNvSpPr>
            <a:spLocks noChangeArrowheads="1"/>
          </p:cNvSpPr>
          <p:nvPr/>
        </p:nvSpPr>
        <p:spPr bwMode="auto">
          <a:xfrm>
            <a:off x="685800" y="2895600"/>
            <a:ext cx="2743200" cy="304800"/>
          </a:xfrm>
          <a:prstGeom prst="rect">
            <a:avLst/>
          </a:prstGeom>
          <a:solidFill>
            <a:srgbClr val="99CC0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Collect customer information</a:t>
            </a:r>
          </a:p>
        </p:txBody>
      </p:sp>
      <p:sp>
        <p:nvSpPr>
          <p:cNvPr id="46726" name="Rectangle 646"/>
          <p:cNvSpPr>
            <a:spLocks noChangeArrowheads="1"/>
          </p:cNvSpPr>
          <p:nvPr/>
        </p:nvSpPr>
        <p:spPr bwMode="auto">
          <a:xfrm>
            <a:off x="685800" y="3352800"/>
            <a:ext cx="2743200" cy="304800"/>
          </a:xfrm>
          <a:prstGeom prst="rect">
            <a:avLst/>
          </a:prstGeom>
          <a:solidFill>
            <a:srgbClr val="99CC00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Identify customer’s industry operation</a:t>
            </a:r>
          </a:p>
        </p:txBody>
      </p:sp>
      <p:sp>
        <p:nvSpPr>
          <p:cNvPr id="46727" name="Rectangle 647"/>
          <p:cNvSpPr>
            <a:spLocks noChangeArrowheads="1"/>
          </p:cNvSpPr>
          <p:nvPr/>
        </p:nvSpPr>
        <p:spPr bwMode="auto">
          <a:xfrm>
            <a:off x="685800" y="3810000"/>
            <a:ext cx="2743200" cy="304800"/>
          </a:xfrm>
          <a:prstGeom prst="rect">
            <a:avLst/>
          </a:prstGeom>
          <a:solidFill>
            <a:srgbClr val="99CC00">
              <a:alpha val="57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Marking for Financial Indexes</a:t>
            </a:r>
          </a:p>
        </p:txBody>
      </p:sp>
      <p:sp>
        <p:nvSpPr>
          <p:cNvPr id="46728" name="Rectangle 648"/>
          <p:cNvSpPr>
            <a:spLocks noChangeArrowheads="1"/>
          </p:cNvSpPr>
          <p:nvPr/>
        </p:nvSpPr>
        <p:spPr bwMode="auto">
          <a:xfrm>
            <a:off x="685800" y="4267200"/>
            <a:ext cx="2743200" cy="304800"/>
          </a:xfrm>
          <a:prstGeom prst="rect">
            <a:avLst/>
          </a:prstGeom>
          <a:solidFill>
            <a:srgbClr val="99CC00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Marking for Non-Financial Indexes</a:t>
            </a:r>
          </a:p>
        </p:txBody>
      </p:sp>
      <p:sp>
        <p:nvSpPr>
          <p:cNvPr id="46729" name="Rectangle 649"/>
          <p:cNvSpPr>
            <a:spLocks noChangeArrowheads="1"/>
          </p:cNvSpPr>
          <p:nvPr/>
        </p:nvSpPr>
        <p:spPr bwMode="auto">
          <a:xfrm>
            <a:off x="685800" y="4724400"/>
            <a:ext cx="2743200" cy="304800"/>
          </a:xfrm>
          <a:prstGeom prst="rect">
            <a:avLst/>
          </a:prstGeom>
          <a:solidFill>
            <a:srgbClr val="99CC00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Calculate total score</a:t>
            </a:r>
          </a:p>
        </p:txBody>
      </p:sp>
      <p:sp>
        <p:nvSpPr>
          <p:cNvPr id="46730" name="Rectangle 650"/>
          <p:cNvSpPr>
            <a:spLocks noChangeArrowheads="1"/>
          </p:cNvSpPr>
          <p:nvPr/>
        </p:nvSpPr>
        <p:spPr bwMode="auto">
          <a:xfrm>
            <a:off x="685800" y="5181600"/>
            <a:ext cx="2743200" cy="304800"/>
          </a:xfrm>
          <a:prstGeom prst="rect">
            <a:avLst/>
          </a:prstGeom>
          <a:solidFill>
            <a:srgbClr val="99CC00">
              <a:alpha val="9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Summary Evaluation</a:t>
            </a:r>
          </a:p>
        </p:txBody>
      </p:sp>
      <p:sp>
        <p:nvSpPr>
          <p:cNvPr id="46740" name="Line 660"/>
          <p:cNvSpPr>
            <a:spLocks noChangeShapeType="1"/>
          </p:cNvSpPr>
          <p:nvPr/>
        </p:nvSpPr>
        <p:spPr bwMode="auto">
          <a:xfrm>
            <a:off x="152400" y="2514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41" name="Line 661"/>
          <p:cNvSpPr>
            <a:spLocks noChangeShapeType="1"/>
          </p:cNvSpPr>
          <p:nvPr/>
        </p:nvSpPr>
        <p:spPr bwMode="auto">
          <a:xfrm>
            <a:off x="152400" y="251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42" name="Line 662"/>
          <p:cNvSpPr>
            <a:spLocks noChangeShapeType="1"/>
          </p:cNvSpPr>
          <p:nvPr/>
        </p:nvSpPr>
        <p:spPr bwMode="auto">
          <a:xfrm>
            <a:off x="1524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44" name="Line 664"/>
          <p:cNvSpPr>
            <a:spLocks noChangeShapeType="1"/>
          </p:cNvSpPr>
          <p:nvPr/>
        </p:nvSpPr>
        <p:spPr bwMode="auto">
          <a:xfrm>
            <a:off x="1524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45" name="Line 665"/>
          <p:cNvSpPr>
            <a:spLocks noChangeShapeType="1"/>
          </p:cNvSpPr>
          <p:nvPr/>
        </p:nvSpPr>
        <p:spPr bwMode="auto">
          <a:xfrm>
            <a:off x="1524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46" name="Line 666"/>
          <p:cNvSpPr>
            <a:spLocks noChangeShapeType="1"/>
          </p:cNvSpPr>
          <p:nvPr/>
        </p:nvSpPr>
        <p:spPr bwMode="auto">
          <a:xfrm>
            <a:off x="1524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47" name="Line 667"/>
          <p:cNvSpPr>
            <a:spLocks noChangeShapeType="1"/>
          </p:cNvSpPr>
          <p:nvPr/>
        </p:nvSpPr>
        <p:spPr bwMode="auto">
          <a:xfrm>
            <a:off x="1524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48" name="Line 668"/>
          <p:cNvSpPr>
            <a:spLocks noChangeShapeType="1"/>
          </p:cNvSpPr>
          <p:nvPr/>
        </p:nvSpPr>
        <p:spPr bwMode="auto">
          <a:xfrm>
            <a:off x="1524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49" name="Rectangle 669"/>
          <p:cNvSpPr>
            <a:spLocks noChangeArrowheads="1"/>
          </p:cNvSpPr>
          <p:nvPr/>
        </p:nvSpPr>
        <p:spPr bwMode="auto">
          <a:xfrm>
            <a:off x="0" y="1752600"/>
            <a:ext cx="8915400" cy="533400"/>
          </a:xfrm>
          <a:prstGeom prst="rect">
            <a:avLst/>
          </a:prstGeom>
          <a:solidFill>
            <a:schemeClr val="accent1">
              <a:alpha val="3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750" name="Line 670"/>
          <p:cNvSpPr>
            <a:spLocks noChangeShapeType="1"/>
          </p:cNvSpPr>
          <p:nvPr/>
        </p:nvSpPr>
        <p:spPr bwMode="auto">
          <a:xfrm>
            <a:off x="3505200" y="1752600"/>
            <a:ext cx="0" cy="472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51" name="Line 671"/>
          <p:cNvSpPr>
            <a:spLocks noChangeShapeType="1"/>
          </p:cNvSpPr>
          <p:nvPr/>
        </p:nvSpPr>
        <p:spPr bwMode="auto">
          <a:xfrm>
            <a:off x="6248400" y="1752600"/>
            <a:ext cx="0" cy="472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52" name="Line 672"/>
          <p:cNvSpPr>
            <a:spLocks noChangeShapeType="1"/>
          </p:cNvSpPr>
          <p:nvPr/>
        </p:nvSpPr>
        <p:spPr bwMode="auto">
          <a:xfrm>
            <a:off x="4876800" y="1752600"/>
            <a:ext cx="0" cy="472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53" name="Line 673"/>
          <p:cNvSpPr>
            <a:spLocks noChangeShapeType="1"/>
          </p:cNvSpPr>
          <p:nvPr/>
        </p:nvSpPr>
        <p:spPr bwMode="auto">
          <a:xfrm>
            <a:off x="7543800" y="1752600"/>
            <a:ext cx="0" cy="472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55" name="Text Box 675"/>
          <p:cNvSpPr txBox="1">
            <a:spLocks noChangeArrowheads="1"/>
          </p:cNvSpPr>
          <p:nvPr/>
        </p:nvSpPr>
        <p:spPr bwMode="auto">
          <a:xfrm>
            <a:off x="1143000" y="1879600"/>
            <a:ext cx="104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Credit staff</a:t>
            </a:r>
          </a:p>
        </p:txBody>
      </p:sp>
      <p:sp>
        <p:nvSpPr>
          <p:cNvPr id="46756" name="Text Box 676"/>
          <p:cNvSpPr txBox="1">
            <a:spLocks noChangeArrowheads="1"/>
          </p:cNvSpPr>
          <p:nvPr/>
        </p:nvSpPr>
        <p:spPr bwMode="auto">
          <a:xfrm>
            <a:off x="3581400" y="1727200"/>
            <a:ext cx="1050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Credit dept</a:t>
            </a:r>
          </a:p>
          <a:p>
            <a:r>
              <a:rPr lang="en-US" sz="1400"/>
              <a:t>manager</a:t>
            </a:r>
          </a:p>
        </p:txBody>
      </p:sp>
      <p:sp>
        <p:nvSpPr>
          <p:cNvPr id="46757" name="Text Box 677"/>
          <p:cNvSpPr txBox="1">
            <a:spLocks noChangeArrowheads="1"/>
          </p:cNvSpPr>
          <p:nvPr/>
        </p:nvSpPr>
        <p:spPr bwMode="auto">
          <a:xfrm>
            <a:off x="4876800" y="17526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Risk managing</a:t>
            </a:r>
          </a:p>
          <a:p>
            <a:r>
              <a:rPr lang="en-US" sz="1400"/>
              <a:t>staff</a:t>
            </a:r>
          </a:p>
        </p:txBody>
      </p:sp>
      <p:sp>
        <p:nvSpPr>
          <p:cNvPr id="46758" name="Text Box 678"/>
          <p:cNvSpPr txBox="1">
            <a:spLocks noChangeArrowheads="1"/>
          </p:cNvSpPr>
          <p:nvPr/>
        </p:nvSpPr>
        <p:spPr bwMode="auto">
          <a:xfrm>
            <a:off x="6400800" y="1752600"/>
            <a:ext cx="92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Risk dept</a:t>
            </a:r>
          </a:p>
          <a:p>
            <a:r>
              <a:rPr lang="en-US" sz="1400"/>
              <a:t>manager</a:t>
            </a:r>
          </a:p>
        </p:txBody>
      </p:sp>
      <p:sp>
        <p:nvSpPr>
          <p:cNvPr id="46759" name="Text Box 679"/>
          <p:cNvSpPr txBox="1">
            <a:spLocks noChangeArrowheads="1"/>
          </p:cNvSpPr>
          <p:nvPr/>
        </p:nvSpPr>
        <p:spPr bwMode="auto">
          <a:xfrm>
            <a:off x="7696200" y="1752600"/>
            <a:ext cx="804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Branch</a:t>
            </a:r>
          </a:p>
          <a:p>
            <a:r>
              <a:rPr lang="en-US" sz="1400"/>
              <a:t>Director</a:t>
            </a:r>
          </a:p>
        </p:txBody>
      </p:sp>
      <p:sp>
        <p:nvSpPr>
          <p:cNvPr id="46760" name="Rectangle 680"/>
          <p:cNvSpPr>
            <a:spLocks noChangeArrowheads="1"/>
          </p:cNvSpPr>
          <p:nvPr/>
        </p:nvSpPr>
        <p:spPr bwMode="auto">
          <a:xfrm>
            <a:off x="3886200" y="2438400"/>
            <a:ext cx="914400" cy="3048000"/>
          </a:xfrm>
          <a:prstGeom prst="rect">
            <a:avLst/>
          </a:prstGeom>
          <a:solidFill>
            <a:srgbClr val="FFCC99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Request for updating</a:t>
            </a:r>
          </a:p>
        </p:txBody>
      </p:sp>
      <p:sp>
        <p:nvSpPr>
          <p:cNvPr id="46762" name="Rectangle 682"/>
          <p:cNvSpPr>
            <a:spLocks noChangeArrowheads="1"/>
          </p:cNvSpPr>
          <p:nvPr/>
        </p:nvSpPr>
        <p:spPr bwMode="auto">
          <a:xfrm>
            <a:off x="685800" y="5715000"/>
            <a:ext cx="2743200" cy="304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Committing Result</a:t>
            </a:r>
          </a:p>
        </p:txBody>
      </p:sp>
      <p:sp>
        <p:nvSpPr>
          <p:cNvPr id="46763" name="Rectangle 683"/>
          <p:cNvSpPr>
            <a:spLocks noChangeArrowheads="1"/>
          </p:cNvSpPr>
          <p:nvPr/>
        </p:nvSpPr>
        <p:spPr bwMode="auto">
          <a:xfrm rot="5400000">
            <a:off x="4114800" y="5410200"/>
            <a:ext cx="457200" cy="914400"/>
          </a:xfrm>
          <a:prstGeom prst="rect">
            <a:avLst/>
          </a:prstGeom>
          <a:solidFill>
            <a:srgbClr val="FFCC99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Validation</a:t>
            </a:r>
          </a:p>
        </p:txBody>
      </p:sp>
      <p:sp>
        <p:nvSpPr>
          <p:cNvPr id="46764" name="Line 684"/>
          <p:cNvSpPr>
            <a:spLocks noChangeShapeType="1"/>
          </p:cNvSpPr>
          <p:nvPr/>
        </p:nvSpPr>
        <p:spPr bwMode="auto">
          <a:xfrm>
            <a:off x="3429000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65" name="Line 685"/>
          <p:cNvSpPr>
            <a:spLocks noChangeShapeType="1"/>
          </p:cNvSpPr>
          <p:nvPr/>
        </p:nvSpPr>
        <p:spPr bwMode="auto">
          <a:xfrm flipH="1">
            <a:off x="3429000" y="2590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66" name="Line 686"/>
          <p:cNvSpPr>
            <a:spLocks noChangeShapeType="1"/>
          </p:cNvSpPr>
          <p:nvPr/>
        </p:nvSpPr>
        <p:spPr bwMode="auto">
          <a:xfrm flipH="1">
            <a:off x="34290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67" name="Line 687"/>
          <p:cNvSpPr>
            <a:spLocks noChangeShapeType="1"/>
          </p:cNvSpPr>
          <p:nvPr/>
        </p:nvSpPr>
        <p:spPr bwMode="auto">
          <a:xfrm flipH="1">
            <a:off x="34290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68" name="Line 688"/>
          <p:cNvSpPr>
            <a:spLocks noChangeShapeType="1"/>
          </p:cNvSpPr>
          <p:nvPr/>
        </p:nvSpPr>
        <p:spPr bwMode="auto">
          <a:xfrm flipH="1">
            <a:off x="3429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69" name="Line 689"/>
          <p:cNvSpPr>
            <a:spLocks noChangeShapeType="1"/>
          </p:cNvSpPr>
          <p:nvPr/>
        </p:nvSpPr>
        <p:spPr bwMode="auto">
          <a:xfrm flipH="1">
            <a:off x="34290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70" name="Line 690"/>
          <p:cNvSpPr>
            <a:spLocks noChangeShapeType="1"/>
          </p:cNvSpPr>
          <p:nvPr/>
        </p:nvSpPr>
        <p:spPr bwMode="auto">
          <a:xfrm flipH="1">
            <a:off x="34290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71" name="Line 691"/>
          <p:cNvSpPr>
            <a:spLocks noChangeShapeType="1"/>
          </p:cNvSpPr>
          <p:nvPr/>
        </p:nvSpPr>
        <p:spPr bwMode="auto">
          <a:xfrm flipH="1">
            <a:off x="342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72" name="Rectangle 692"/>
          <p:cNvSpPr>
            <a:spLocks noChangeArrowheads="1"/>
          </p:cNvSpPr>
          <p:nvPr/>
        </p:nvSpPr>
        <p:spPr bwMode="auto">
          <a:xfrm rot="5400000">
            <a:off x="5334000" y="5410200"/>
            <a:ext cx="457200" cy="914400"/>
          </a:xfrm>
          <a:prstGeom prst="rect">
            <a:avLst/>
          </a:prstGeom>
          <a:solidFill>
            <a:srgbClr val="FFCC99">
              <a:alpha val="49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Evaluation</a:t>
            </a:r>
          </a:p>
        </p:txBody>
      </p:sp>
      <p:sp>
        <p:nvSpPr>
          <p:cNvPr id="46773" name="Line 693"/>
          <p:cNvSpPr>
            <a:spLocks noChangeShapeType="1"/>
          </p:cNvSpPr>
          <p:nvPr/>
        </p:nvSpPr>
        <p:spPr bwMode="auto">
          <a:xfrm>
            <a:off x="4800600" y="586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74" name="Rectangle 694"/>
          <p:cNvSpPr>
            <a:spLocks noChangeArrowheads="1"/>
          </p:cNvSpPr>
          <p:nvPr/>
        </p:nvSpPr>
        <p:spPr bwMode="auto">
          <a:xfrm rot="5400000">
            <a:off x="6705600" y="5410200"/>
            <a:ext cx="457200" cy="914400"/>
          </a:xfrm>
          <a:prstGeom prst="rect">
            <a:avLst/>
          </a:prstGeom>
          <a:solidFill>
            <a:srgbClr val="FFCC99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Verified</a:t>
            </a:r>
          </a:p>
        </p:txBody>
      </p:sp>
      <p:sp>
        <p:nvSpPr>
          <p:cNvPr id="46775" name="Line 695"/>
          <p:cNvSpPr>
            <a:spLocks noChangeShapeType="1"/>
          </p:cNvSpPr>
          <p:nvPr/>
        </p:nvSpPr>
        <p:spPr bwMode="auto">
          <a:xfrm>
            <a:off x="6019800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776" name="Rectangle 696"/>
          <p:cNvSpPr>
            <a:spLocks noChangeArrowheads="1"/>
          </p:cNvSpPr>
          <p:nvPr/>
        </p:nvSpPr>
        <p:spPr bwMode="auto">
          <a:xfrm rot="5400000">
            <a:off x="8001000" y="5410200"/>
            <a:ext cx="4572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Accepted</a:t>
            </a:r>
          </a:p>
        </p:txBody>
      </p:sp>
      <p:sp>
        <p:nvSpPr>
          <p:cNvPr id="46777" name="Line 697"/>
          <p:cNvSpPr>
            <a:spLocks noChangeShapeType="1"/>
          </p:cNvSpPr>
          <p:nvPr/>
        </p:nvSpPr>
        <p:spPr bwMode="auto">
          <a:xfrm>
            <a:off x="73914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>
          <a:xfrm>
            <a:off x="6705600" y="6483350"/>
            <a:ext cx="2133600" cy="241300"/>
          </a:xfrm>
        </p:spPr>
        <p:txBody>
          <a:bodyPr/>
          <a:lstStyle/>
          <a:p>
            <a:pPr algn="r"/>
            <a:fld id="{5CD31A5D-C607-41B1-960B-44801BBF93E1}" type="slidenum">
              <a:rPr lang="en-US" smtClean="0"/>
              <a:pPr algn="r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Banking Credit System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209800" y="0"/>
            <a:ext cx="5638800" cy="762000"/>
            <a:chOff x="2438400" y="0"/>
            <a:chExt cx="5410200" cy="762000"/>
          </a:xfrm>
        </p:grpSpPr>
        <p:sp>
          <p:nvSpPr>
            <p:cNvPr id="30" name="Pentagon 29"/>
            <p:cNvSpPr/>
            <p:nvPr/>
          </p:nvSpPr>
          <p:spPr>
            <a:xfrm>
              <a:off x="5486207" y="0"/>
              <a:ext cx="2362393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2400" dirty="0"/>
                <a:t>Result</a:t>
              </a:r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5" name="Pentagon 34"/>
              <p:cNvSpPr/>
              <p:nvPr/>
            </p:nvSpPr>
            <p:spPr>
              <a:xfrm>
                <a:off x="3048537" y="2667000"/>
                <a:ext cx="2362392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Quality Assurance</a:t>
                </a:r>
              </a:p>
            </p:txBody>
          </p:sp>
          <p:sp>
            <p:nvSpPr>
              <p:cNvPr id="36" name="Pentagon 35"/>
              <p:cNvSpPr/>
              <p:nvPr/>
            </p:nvSpPr>
            <p:spPr>
              <a:xfrm>
                <a:off x="1295400" y="2667000"/>
                <a:ext cx="2286236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2098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2800" b="1">
                <a:solidFill>
                  <a:srgbClr val="337DC0"/>
                </a:solidFill>
              </a:rPr>
              <a:t>BUSINESS CONTEXT</a:t>
            </a:r>
            <a:endParaRPr lang="en-US" sz="1400" b="1">
              <a:solidFill>
                <a:srgbClr val="337DC0"/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286000" y="1371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>
                <a:solidFill>
                  <a:srgbClr val="337DC0"/>
                </a:solidFill>
              </a:rPr>
              <a:t>CREDIT RANKING PROCESS FOR INDIVIDUAL CUSTOMERS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85800" y="2438400"/>
            <a:ext cx="2743200" cy="304800"/>
          </a:xfrm>
          <a:prstGeom prst="rect">
            <a:avLst/>
          </a:prstGeom>
          <a:solidFill>
            <a:srgbClr val="99CC00">
              <a:alpha val="2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Receive request ranking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685800" y="2895600"/>
            <a:ext cx="2743200" cy="304800"/>
          </a:xfrm>
          <a:prstGeom prst="rect">
            <a:avLst/>
          </a:prstGeom>
          <a:solidFill>
            <a:srgbClr val="99CC0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Collect customer information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685800" y="3352800"/>
            <a:ext cx="2743200" cy="304800"/>
          </a:xfrm>
          <a:prstGeom prst="rect">
            <a:avLst/>
          </a:prstGeom>
          <a:solidFill>
            <a:srgbClr val="99CC00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Marking for Basic information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685800" y="3810000"/>
            <a:ext cx="2743200" cy="304800"/>
          </a:xfrm>
          <a:prstGeom prst="rect">
            <a:avLst/>
          </a:prstGeom>
          <a:solidFill>
            <a:srgbClr val="99CC00">
              <a:alpha val="57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Marking for Other information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685800" y="4267200"/>
            <a:ext cx="2743200" cy="304800"/>
          </a:xfrm>
          <a:prstGeom prst="rect">
            <a:avLst/>
          </a:prstGeom>
          <a:solidFill>
            <a:srgbClr val="99CC00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Calculate total score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685800" y="4724400"/>
            <a:ext cx="2743200" cy="304800"/>
          </a:xfrm>
          <a:prstGeom prst="rect">
            <a:avLst/>
          </a:prstGeom>
          <a:solidFill>
            <a:srgbClr val="99CC00">
              <a:alpha val="9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Summary Evaluation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152400" y="2514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152400" y="251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1524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524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1524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1524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524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0" y="1752600"/>
            <a:ext cx="8915400" cy="533400"/>
          </a:xfrm>
          <a:prstGeom prst="rect">
            <a:avLst/>
          </a:prstGeom>
          <a:solidFill>
            <a:schemeClr val="accent1">
              <a:alpha val="3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505200" y="1752600"/>
            <a:ext cx="0" cy="472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6248400" y="1752600"/>
            <a:ext cx="0" cy="472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4876800" y="1752600"/>
            <a:ext cx="0" cy="472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7543800" y="1752600"/>
            <a:ext cx="0" cy="472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1143000" y="1879600"/>
            <a:ext cx="104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Credit staff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3581400" y="1727200"/>
            <a:ext cx="1050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Credit dept</a:t>
            </a:r>
          </a:p>
          <a:p>
            <a:r>
              <a:rPr lang="en-US" sz="1400"/>
              <a:t>manager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4876800" y="17526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Risk managing</a:t>
            </a:r>
          </a:p>
          <a:p>
            <a:r>
              <a:rPr lang="en-US" sz="1400"/>
              <a:t>staff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400800" y="1752600"/>
            <a:ext cx="92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Risk dept</a:t>
            </a:r>
          </a:p>
          <a:p>
            <a:r>
              <a:rPr lang="en-US" sz="1400"/>
              <a:t>manager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7696200" y="1752600"/>
            <a:ext cx="804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Branch</a:t>
            </a:r>
          </a:p>
          <a:p>
            <a:r>
              <a:rPr lang="en-US" sz="1400"/>
              <a:t>Director</a:t>
            </a:r>
          </a:p>
        </p:txBody>
      </p: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3886200" y="2438400"/>
            <a:ext cx="914400" cy="2590800"/>
          </a:xfrm>
          <a:prstGeom prst="rect">
            <a:avLst/>
          </a:prstGeom>
          <a:solidFill>
            <a:srgbClr val="FFCC99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Request for updating</a:t>
            </a:r>
          </a:p>
        </p:txBody>
      </p:sp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685800" y="5715000"/>
            <a:ext cx="2743200" cy="304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Committing Result</a:t>
            </a:r>
          </a:p>
        </p:txBody>
      </p:sp>
      <p:sp>
        <p:nvSpPr>
          <p:cNvPr id="48166" name="Rectangle 38"/>
          <p:cNvSpPr>
            <a:spLocks noChangeArrowheads="1"/>
          </p:cNvSpPr>
          <p:nvPr/>
        </p:nvSpPr>
        <p:spPr bwMode="auto">
          <a:xfrm rot="5400000">
            <a:off x="4114800" y="5410200"/>
            <a:ext cx="457200" cy="914400"/>
          </a:xfrm>
          <a:prstGeom prst="rect">
            <a:avLst/>
          </a:prstGeom>
          <a:solidFill>
            <a:srgbClr val="FFCC99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Validation</a:t>
            </a:r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3429000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 flipH="1">
            <a:off x="3429000" y="2590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 flipH="1">
            <a:off x="34290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 flipH="1">
            <a:off x="34290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 flipH="1">
            <a:off x="3429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H="1">
            <a:off x="34290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H="1">
            <a:off x="34290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 rot="5400000">
            <a:off x="5334000" y="5410200"/>
            <a:ext cx="457200" cy="914400"/>
          </a:xfrm>
          <a:prstGeom prst="rect">
            <a:avLst/>
          </a:prstGeom>
          <a:solidFill>
            <a:srgbClr val="FFCC99">
              <a:alpha val="49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Evaluation</a:t>
            </a:r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4800600" y="586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 rot="5400000">
            <a:off x="6705600" y="5410200"/>
            <a:ext cx="457200" cy="914400"/>
          </a:xfrm>
          <a:prstGeom prst="rect">
            <a:avLst/>
          </a:prstGeom>
          <a:solidFill>
            <a:srgbClr val="FFCC99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Verified</a:t>
            </a:r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6019800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79" name="Rectangle 51"/>
          <p:cNvSpPr>
            <a:spLocks noChangeArrowheads="1"/>
          </p:cNvSpPr>
          <p:nvPr/>
        </p:nvSpPr>
        <p:spPr bwMode="auto">
          <a:xfrm rot="5400000">
            <a:off x="8001000" y="5410200"/>
            <a:ext cx="4572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400"/>
              <a:t>Accepted</a:t>
            </a:r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>
            <a:off x="73914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>
          <a:xfrm>
            <a:off x="6705600" y="6483350"/>
            <a:ext cx="2133600" cy="241300"/>
          </a:xfrm>
        </p:spPr>
        <p:txBody>
          <a:bodyPr/>
          <a:lstStyle/>
          <a:p>
            <a:pPr algn="r"/>
            <a:fld id="{5CD31A5D-C607-41B1-960B-44801BBF93E1}" type="slidenum">
              <a:rPr lang="en-US" smtClean="0"/>
              <a:pPr algn="r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Banking Credit System</a:t>
            </a:r>
          </a:p>
        </p:txBody>
      </p:sp>
      <p:grpSp>
        <p:nvGrpSpPr>
          <p:cNvPr id="49156" name="Group 26"/>
          <p:cNvGrpSpPr>
            <a:grpSpLocks/>
          </p:cNvGrpSpPr>
          <p:nvPr/>
        </p:nvGrpSpPr>
        <p:grpSpPr bwMode="auto">
          <a:xfrm>
            <a:off x="2209800" y="0"/>
            <a:ext cx="5638800" cy="762000"/>
            <a:chOff x="2438400" y="0"/>
            <a:chExt cx="5410200" cy="762000"/>
          </a:xfrm>
        </p:grpSpPr>
        <p:sp>
          <p:nvSpPr>
            <p:cNvPr id="30" name="Pentagon 29"/>
            <p:cNvSpPr/>
            <p:nvPr/>
          </p:nvSpPr>
          <p:spPr>
            <a:xfrm>
              <a:off x="5486207" y="0"/>
              <a:ext cx="2362393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2400" dirty="0"/>
                <a:t>Result</a:t>
              </a:r>
            </a:p>
          </p:txBody>
        </p:sp>
        <p:grpSp>
          <p:nvGrpSpPr>
            <p:cNvPr id="49158" name="Group 35"/>
            <p:cNvGrpSpPr>
              <a:grpSpLocks/>
            </p:cNvGrpSpPr>
            <p:nvPr/>
          </p:nvGrpSpPr>
          <p:grpSpPr bwMode="auto"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5" name="Pentagon 34"/>
              <p:cNvSpPr/>
              <p:nvPr/>
            </p:nvSpPr>
            <p:spPr>
              <a:xfrm>
                <a:off x="3048537" y="2667000"/>
                <a:ext cx="2362392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Quality Assurance</a:t>
                </a:r>
              </a:p>
            </p:txBody>
          </p:sp>
          <p:sp>
            <p:nvSpPr>
              <p:cNvPr id="36" name="Pentagon 35"/>
              <p:cNvSpPr/>
              <p:nvPr/>
            </p:nvSpPr>
            <p:spPr>
              <a:xfrm>
                <a:off x="1295400" y="2667000"/>
                <a:ext cx="2286236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2400" dirty="0"/>
                  <a:t>Project management</a:t>
                </a: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2098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800" b="1">
                <a:solidFill>
                  <a:srgbClr val="337DC0"/>
                </a:solidFill>
              </a:rPr>
              <a:t>BUSINESS CONTEXT</a:t>
            </a:r>
            <a:endParaRPr lang="en-US" sz="1400" b="1">
              <a:solidFill>
                <a:srgbClr val="337DC0"/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209800" y="1371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1400" b="1">
                <a:solidFill>
                  <a:srgbClr val="337DC0"/>
                </a:solidFill>
              </a:rPr>
              <a:t>THE TWO APPROACH OF RANKING CREDIT</a:t>
            </a:r>
          </a:p>
        </p:txBody>
      </p:sp>
      <p:sp>
        <p:nvSpPr>
          <p:cNvPr id="49203" name="Line 51"/>
          <p:cNvSpPr>
            <a:spLocks noChangeShapeType="1"/>
          </p:cNvSpPr>
          <p:nvPr/>
        </p:nvSpPr>
        <p:spPr bwMode="auto">
          <a:xfrm>
            <a:off x="4419600" y="19050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AutoShape 52"/>
          <p:cNvSpPr>
            <a:spLocks noChangeArrowheads="1"/>
          </p:cNvSpPr>
          <p:nvPr/>
        </p:nvSpPr>
        <p:spPr bwMode="auto">
          <a:xfrm>
            <a:off x="304800" y="3352800"/>
            <a:ext cx="914400" cy="1447800"/>
          </a:xfrm>
          <a:prstGeom prst="flowChartMagneticDisk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AAA</a:t>
            </a:r>
          </a:p>
        </p:txBody>
      </p:sp>
      <p:sp>
        <p:nvSpPr>
          <p:cNvPr id="49206" name="AutoShape 54"/>
          <p:cNvSpPr>
            <a:spLocks noChangeArrowheads="1"/>
          </p:cNvSpPr>
          <p:nvPr/>
        </p:nvSpPr>
        <p:spPr bwMode="auto">
          <a:xfrm>
            <a:off x="2819400" y="4800600"/>
            <a:ext cx="914400" cy="1066800"/>
          </a:xfrm>
          <a:prstGeom prst="flowChartMagneticDisk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CC</a:t>
            </a:r>
          </a:p>
        </p:txBody>
      </p:sp>
      <p:sp>
        <p:nvSpPr>
          <p:cNvPr id="49207" name="AutoShape 55"/>
          <p:cNvSpPr>
            <a:spLocks noChangeArrowheads="1"/>
          </p:cNvSpPr>
          <p:nvPr/>
        </p:nvSpPr>
        <p:spPr bwMode="auto">
          <a:xfrm>
            <a:off x="1524000" y="4114800"/>
            <a:ext cx="914400" cy="1219200"/>
          </a:xfrm>
          <a:prstGeom prst="flowChartMagneticDisk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BBB</a:t>
            </a:r>
          </a:p>
        </p:txBody>
      </p:sp>
      <p:sp>
        <p:nvSpPr>
          <p:cNvPr id="49208" name="AutoShape 56"/>
          <p:cNvSpPr>
            <a:spLocks noChangeArrowheads="1"/>
          </p:cNvSpPr>
          <p:nvPr/>
        </p:nvSpPr>
        <p:spPr bwMode="auto">
          <a:xfrm rot="1751581">
            <a:off x="550863" y="2443163"/>
            <a:ext cx="1149350" cy="836612"/>
          </a:xfrm>
          <a:prstGeom prst="curvedDownArrow">
            <a:avLst>
              <a:gd name="adj1" fmla="val 27476"/>
              <a:gd name="adj2" fmla="val 549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AutoShape 58"/>
          <p:cNvSpPr>
            <a:spLocks noChangeArrowheads="1"/>
          </p:cNvSpPr>
          <p:nvPr/>
        </p:nvSpPr>
        <p:spPr bwMode="auto">
          <a:xfrm rot="10426234">
            <a:off x="1752600" y="3048000"/>
            <a:ext cx="1214438" cy="733425"/>
          </a:xfrm>
          <a:prstGeom prst="curvedUp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AutoShape 59"/>
          <p:cNvSpPr>
            <a:spLocks noChangeArrowheads="1"/>
          </p:cNvSpPr>
          <p:nvPr/>
        </p:nvSpPr>
        <p:spPr bwMode="auto">
          <a:xfrm>
            <a:off x="3048000" y="3657600"/>
            <a:ext cx="609600" cy="457200"/>
          </a:xfrm>
          <a:prstGeom prst="smileyFace">
            <a:avLst>
              <a:gd name="adj" fmla="val 4653"/>
            </a:avLst>
          </a:prstGeom>
          <a:solidFill>
            <a:srgbClr val="FFCC99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13" name="Text Box 61"/>
          <p:cNvSpPr txBox="1">
            <a:spLocks noChangeArrowheads="1"/>
          </p:cNvSpPr>
          <p:nvPr/>
        </p:nvSpPr>
        <p:spPr bwMode="auto">
          <a:xfrm>
            <a:off x="3048000" y="32004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Customer</a:t>
            </a:r>
          </a:p>
        </p:txBody>
      </p:sp>
      <p:sp>
        <p:nvSpPr>
          <p:cNvPr id="49214" name="Text Box 62"/>
          <p:cNvSpPr txBox="1">
            <a:spLocks noChangeArrowheads="1"/>
          </p:cNvSpPr>
          <p:nvPr/>
        </p:nvSpPr>
        <p:spPr bwMode="auto">
          <a:xfrm>
            <a:off x="1447800" y="17526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OLD SOLUTION</a:t>
            </a:r>
          </a:p>
        </p:txBody>
      </p:sp>
      <p:sp>
        <p:nvSpPr>
          <p:cNvPr id="49215" name="Text Box 63"/>
          <p:cNvSpPr txBox="1">
            <a:spLocks noChangeArrowheads="1"/>
          </p:cNvSpPr>
          <p:nvPr/>
        </p:nvSpPr>
        <p:spPr bwMode="auto">
          <a:xfrm>
            <a:off x="5562600" y="17526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NEW SOLUTION</a:t>
            </a:r>
          </a:p>
        </p:txBody>
      </p:sp>
      <p:sp>
        <p:nvSpPr>
          <p:cNvPr id="49216" name="AutoShape 64"/>
          <p:cNvSpPr>
            <a:spLocks noChangeArrowheads="1"/>
          </p:cNvSpPr>
          <p:nvPr/>
        </p:nvSpPr>
        <p:spPr bwMode="auto">
          <a:xfrm>
            <a:off x="5334000" y="2895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CC99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17" name="AutoShape 65"/>
          <p:cNvSpPr>
            <a:spLocks noChangeArrowheads="1"/>
          </p:cNvSpPr>
          <p:nvPr/>
        </p:nvSpPr>
        <p:spPr bwMode="auto">
          <a:xfrm>
            <a:off x="4953000" y="3124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CC99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18" name="AutoShape 66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CC99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19" name="AutoShape 67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CC99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0" name="AutoShape 68"/>
          <p:cNvSpPr>
            <a:spLocks noChangeArrowheads="1"/>
          </p:cNvSpPr>
          <p:nvPr/>
        </p:nvSpPr>
        <p:spPr bwMode="auto">
          <a:xfrm>
            <a:off x="56388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CC99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1" name="AutoShape 69"/>
          <p:cNvSpPr>
            <a:spLocks noChangeArrowheads="1"/>
          </p:cNvSpPr>
          <p:nvPr/>
        </p:nvSpPr>
        <p:spPr bwMode="auto">
          <a:xfrm>
            <a:off x="5181600" y="3886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CC99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2" name="AutoShape 70"/>
          <p:cNvSpPr>
            <a:spLocks noChangeArrowheads="1"/>
          </p:cNvSpPr>
          <p:nvPr/>
        </p:nvSpPr>
        <p:spPr bwMode="auto">
          <a:xfrm>
            <a:off x="4800600" y="35814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CC99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3" name="AutoShape 71"/>
          <p:cNvSpPr>
            <a:spLocks noChangeArrowheads="1"/>
          </p:cNvSpPr>
          <p:nvPr/>
        </p:nvSpPr>
        <p:spPr bwMode="auto">
          <a:xfrm>
            <a:off x="6705600" y="3124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9966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4" name="AutoShape 72"/>
          <p:cNvSpPr>
            <a:spLocks noChangeArrowheads="1"/>
          </p:cNvSpPr>
          <p:nvPr/>
        </p:nvSpPr>
        <p:spPr bwMode="auto">
          <a:xfrm>
            <a:off x="6324600" y="3352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9966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5" name="AutoShape 73"/>
          <p:cNvSpPr>
            <a:spLocks noChangeArrowheads="1"/>
          </p:cNvSpPr>
          <p:nvPr/>
        </p:nvSpPr>
        <p:spPr bwMode="auto">
          <a:xfrm>
            <a:off x="7086600" y="3505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9966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6" name="AutoShape 74"/>
          <p:cNvSpPr>
            <a:spLocks noChangeArrowheads="1"/>
          </p:cNvSpPr>
          <p:nvPr/>
        </p:nvSpPr>
        <p:spPr bwMode="auto">
          <a:xfrm>
            <a:off x="65532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9966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7" name="AutoShape 75"/>
          <p:cNvSpPr>
            <a:spLocks noChangeArrowheads="1"/>
          </p:cNvSpPr>
          <p:nvPr/>
        </p:nvSpPr>
        <p:spPr bwMode="auto">
          <a:xfrm>
            <a:off x="7010400" y="3886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9966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8" name="AutoShape 76"/>
          <p:cNvSpPr>
            <a:spLocks noChangeArrowheads="1"/>
          </p:cNvSpPr>
          <p:nvPr/>
        </p:nvSpPr>
        <p:spPr bwMode="auto">
          <a:xfrm>
            <a:off x="65532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9966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29" name="AutoShape 77"/>
          <p:cNvSpPr>
            <a:spLocks noChangeArrowheads="1"/>
          </p:cNvSpPr>
          <p:nvPr/>
        </p:nvSpPr>
        <p:spPr bwMode="auto">
          <a:xfrm>
            <a:off x="6172200" y="3810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9966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0" name="AutoShape 78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1" name="AutoShape 79"/>
          <p:cNvSpPr>
            <a:spLocks noChangeArrowheads="1"/>
          </p:cNvSpPr>
          <p:nvPr/>
        </p:nvSpPr>
        <p:spPr bwMode="auto">
          <a:xfrm>
            <a:off x="51054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2" name="AutoShape 80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3" name="AutoShape 81"/>
          <p:cNvSpPr>
            <a:spLocks noChangeArrowheads="1"/>
          </p:cNvSpPr>
          <p:nvPr/>
        </p:nvSpPr>
        <p:spPr bwMode="auto">
          <a:xfrm>
            <a:off x="5334000" y="4800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4" name="AutoShape 82"/>
          <p:cNvSpPr>
            <a:spLocks noChangeArrowheads="1"/>
          </p:cNvSpPr>
          <p:nvPr/>
        </p:nvSpPr>
        <p:spPr bwMode="auto">
          <a:xfrm>
            <a:off x="5791200" y="5029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5" name="AutoShape 83"/>
          <p:cNvSpPr>
            <a:spLocks noChangeArrowheads="1"/>
          </p:cNvSpPr>
          <p:nvPr/>
        </p:nvSpPr>
        <p:spPr bwMode="auto">
          <a:xfrm>
            <a:off x="5334000" y="5257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6" name="AutoShape 84"/>
          <p:cNvSpPr>
            <a:spLocks noChangeArrowheads="1"/>
          </p:cNvSpPr>
          <p:nvPr/>
        </p:nvSpPr>
        <p:spPr bwMode="auto">
          <a:xfrm>
            <a:off x="4953000" y="4953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7" name="AutoShape 85"/>
          <p:cNvSpPr>
            <a:spLocks noChangeArrowheads="1"/>
          </p:cNvSpPr>
          <p:nvPr/>
        </p:nvSpPr>
        <p:spPr bwMode="auto">
          <a:xfrm>
            <a:off x="74676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66FF">
              <a:alpha val="7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8" name="AutoShape 86"/>
          <p:cNvSpPr>
            <a:spLocks noChangeArrowheads="1"/>
          </p:cNvSpPr>
          <p:nvPr/>
        </p:nvSpPr>
        <p:spPr bwMode="auto">
          <a:xfrm>
            <a:off x="7086600" y="4419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66FF">
              <a:alpha val="7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39" name="AutoShape 87"/>
          <p:cNvSpPr>
            <a:spLocks noChangeArrowheads="1"/>
          </p:cNvSpPr>
          <p:nvPr/>
        </p:nvSpPr>
        <p:spPr bwMode="auto">
          <a:xfrm>
            <a:off x="78486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66FF">
              <a:alpha val="7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40" name="AutoShape 88"/>
          <p:cNvSpPr>
            <a:spLocks noChangeArrowheads="1"/>
          </p:cNvSpPr>
          <p:nvPr/>
        </p:nvSpPr>
        <p:spPr bwMode="auto">
          <a:xfrm>
            <a:off x="7315200" y="47244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66FF">
              <a:alpha val="7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41" name="AutoShape 89"/>
          <p:cNvSpPr>
            <a:spLocks noChangeArrowheads="1"/>
          </p:cNvSpPr>
          <p:nvPr/>
        </p:nvSpPr>
        <p:spPr bwMode="auto">
          <a:xfrm>
            <a:off x="7772400" y="4953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66FF">
              <a:alpha val="7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42" name="AutoShape 90"/>
          <p:cNvSpPr>
            <a:spLocks noChangeArrowheads="1"/>
          </p:cNvSpPr>
          <p:nvPr/>
        </p:nvSpPr>
        <p:spPr bwMode="auto">
          <a:xfrm>
            <a:off x="7315200" y="5181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66FF">
              <a:alpha val="7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43" name="AutoShape 91"/>
          <p:cNvSpPr>
            <a:spLocks noChangeArrowheads="1"/>
          </p:cNvSpPr>
          <p:nvPr/>
        </p:nvSpPr>
        <p:spPr bwMode="auto">
          <a:xfrm>
            <a:off x="6934200" y="4876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3366FF">
              <a:alpha val="7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244" name="Text Box 92"/>
          <p:cNvSpPr txBox="1">
            <a:spLocks noChangeArrowheads="1"/>
          </p:cNvSpPr>
          <p:nvPr/>
        </p:nvSpPr>
        <p:spPr bwMode="auto">
          <a:xfrm>
            <a:off x="4572000" y="25908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AAA</a:t>
            </a:r>
          </a:p>
        </p:txBody>
      </p:sp>
      <p:sp>
        <p:nvSpPr>
          <p:cNvPr id="49246" name="Text Box 94"/>
          <p:cNvSpPr txBox="1">
            <a:spLocks noChangeArrowheads="1"/>
          </p:cNvSpPr>
          <p:nvPr/>
        </p:nvSpPr>
        <p:spPr bwMode="auto">
          <a:xfrm>
            <a:off x="7086600" y="29718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BBB</a:t>
            </a:r>
          </a:p>
        </p:txBody>
      </p:sp>
      <p:sp>
        <p:nvSpPr>
          <p:cNvPr id="49247" name="Text Box 95"/>
          <p:cNvSpPr txBox="1">
            <a:spLocks noChangeArrowheads="1"/>
          </p:cNvSpPr>
          <p:nvPr/>
        </p:nvSpPr>
        <p:spPr bwMode="auto">
          <a:xfrm>
            <a:off x="7848600" y="4114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CC</a:t>
            </a:r>
          </a:p>
        </p:txBody>
      </p:sp>
      <p:sp>
        <p:nvSpPr>
          <p:cNvPr id="49248" name="Line 96"/>
          <p:cNvSpPr>
            <a:spLocks noChangeShapeType="1"/>
          </p:cNvSpPr>
          <p:nvPr/>
        </p:nvSpPr>
        <p:spPr bwMode="auto">
          <a:xfrm flipH="1">
            <a:off x="5334000" y="3124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9" name="Line 97"/>
          <p:cNvSpPr>
            <a:spLocks noChangeShapeType="1"/>
          </p:cNvSpPr>
          <p:nvPr/>
        </p:nvSpPr>
        <p:spPr bwMode="auto">
          <a:xfrm flipH="1">
            <a:off x="5486400" y="34290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0" name="Line 98"/>
          <p:cNvSpPr>
            <a:spLocks noChangeShapeType="1"/>
          </p:cNvSpPr>
          <p:nvPr/>
        </p:nvSpPr>
        <p:spPr bwMode="auto">
          <a:xfrm flipH="1" flipV="1">
            <a:off x="5334000" y="3733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1" name="Line 99"/>
          <p:cNvSpPr>
            <a:spLocks noChangeShapeType="1"/>
          </p:cNvSpPr>
          <p:nvPr/>
        </p:nvSpPr>
        <p:spPr bwMode="auto">
          <a:xfrm flipV="1">
            <a:off x="5029200" y="3657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2" name="Line 100"/>
          <p:cNvSpPr>
            <a:spLocks noChangeShapeType="1"/>
          </p:cNvSpPr>
          <p:nvPr/>
        </p:nvSpPr>
        <p:spPr bwMode="auto">
          <a:xfrm>
            <a:off x="4953000" y="3352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3" name="Line 101"/>
          <p:cNvSpPr>
            <a:spLocks noChangeShapeType="1"/>
          </p:cNvSpPr>
          <p:nvPr/>
        </p:nvSpPr>
        <p:spPr bwMode="auto">
          <a:xfrm flipH="1">
            <a:off x="6705600" y="3352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5" name="Line 103"/>
          <p:cNvSpPr>
            <a:spLocks noChangeShapeType="1"/>
          </p:cNvSpPr>
          <p:nvPr/>
        </p:nvSpPr>
        <p:spPr bwMode="auto">
          <a:xfrm flipH="1">
            <a:off x="6781800" y="3733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6" name="Line 104"/>
          <p:cNvSpPr>
            <a:spLocks noChangeShapeType="1"/>
          </p:cNvSpPr>
          <p:nvPr/>
        </p:nvSpPr>
        <p:spPr bwMode="auto">
          <a:xfrm flipH="1" flipV="1">
            <a:off x="6781800" y="3886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7" name="Line 105"/>
          <p:cNvSpPr>
            <a:spLocks noChangeShapeType="1"/>
          </p:cNvSpPr>
          <p:nvPr/>
        </p:nvSpPr>
        <p:spPr bwMode="auto">
          <a:xfrm flipV="1">
            <a:off x="66294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8" name="Line 106"/>
          <p:cNvSpPr>
            <a:spLocks noChangeShapeType="1"/>
          </p:cNvSpPr>
          <p:nvPr/>
        </p:nvSpPr>
        <p:spPr bwMode="auto">
          <a:xfrm flipV="1">
            <a:off x="6400800" y="3810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9" name="Line 107"/>
          <p:cNvSpPr>
            <a:spLocks noChangeShapeType="1"/>
          </p:cNvSpPr>
          <p:nvPr/>
        </p:nvSpPr>
        <p:spPr bwMode="auto">
          <a:xfrm>
            <a:off x="6477000" y="3581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0" name="Line 108"/>
          <p:cNvSpPr>
            <a:spLocks noChangeShapeType="1"/>
          </p:cNvSpPr>
          <p:nvPr/>
        </p:nvSpPr>
        <p:spPr bwMode="auto">
          <a:xfrm>
            <a:off x="5486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1" name="Line 109"/>
          <p:cNvSpPr>
            <a:spLocks noChangeShapeType="1"/>
          </p:cNvSpPr>
          <p:nvPr/>
        </p:nvSpPr>
        <p:spPr bwMode="auto">
          <a:xfrm flipH="1">
            <a:off x="5638800" y="4800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2" name="Line 110"/>
          <p:cNvSpPr>
            <a:spLocks noChangeShapeType="1"/>
          </p:cNvSpPr>
          <p:nvPr/>
        </p:nvSpPr>
        <p:spPr bwMode="auto">
          <a:xfrm flipH="1" flipV="1">
            <a:off x="5486400" y="5029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5" name="Line 113"/>
          <p:cNvSpPr>
            <a:spLocks noChangeShapeType="1"/>
          </p:cNvSpPr>
          <p:nvPr/>
        </p:nvSpPr>
        <p:spPr bwMode="auto">
          <a:xfrm flipV="1">
            <a:off x="54864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6" name="Line 114"/>
          <p:cNvSpPr>
            <a:spLocks noChangeShapeType="1"/>
          </p:cNvSpPr>
          <p:nvPr/>
        </p:nvSpPr>
        <p:spPr bwMode="auto">
          <a:xfrm flipV="1">
            <a:off x="5181600" y="4953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7" name="Line 115"/>
          <p:cNvSpPr>
            <a:spLocks noChangeShapeType="1"/>
          </p:cNvSpPr>
          <p:nvPr/>
        </p:nvSpPr>
        <p:spPr bwMode="auto">
          <a:xfrm>
            <a:off x="5334000" y="4648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8" name="Line 116"/>
          <p:cNvSpPr>
            <a:spLocks noChangeShapeType="1"/>
          </p:cNvSpPr>
          <p:nvPr/>
        </p:nvSpPr>
        <p:spPr bwMode="auto">
          <a:xfrm flipH="1">
            <a:off x="7467600" y="4419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9" name="Line 117"/>
          <p:cNvSpPr>
            <a:spLocks noChangeShapeType="1"/>
          </p:cNvSpPr>
          <p:nvPr/>
        </p:nvSpPr>
        <p:spPr bwMode="auto">
          <a:xfrm flipH="1">
            <a:off x="7543800" y="4724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0" name="Line 118"/>
          <p:cNvSpPr>
            <a:spLocks noChangeShapeType="1"/>
          </p:cNvSpPr>
          <p:nvPr/>
        </p:nvSpPr>
        <p:spPr bwMode="auto">
          <a:xfrm flipH="1" flipV="1">
            <a:off x="7543800" y="4876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1" name="Line 119"/>
          <p:cNvSpPr>
            <a:spLocks noChangeShapeType="1"/>
          </p:cNvSpPr>
          <p:nvPr/>
        </p:nvSpPr>
        <p:spPr bwMode="auto">
          <a:xfrm flipV="1">
            <a:off x="73914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2" name="Line 120"/>
          <p:cNvSpPr>
            <a:spLocks noChangeShapeType="1"/>
          </p:cNvSpPr>
          <p:nvPr/>
        </p:nvSpPr>
        <p:spPr bwMode="auto">
          <a:xfrm flipV="1">
            <a:off x="71628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3" name="Line 121"/>
          <p:cNvSpPr>
            <a:spLocks noChangeShapeType="1"/>
          </p:cNvSpPr>
          <p:nvPr/>
        </p:nvSpPr>
        <p:spPr bwMode="auto">
          <a:xfrm>
            <a:off x="7315200" y="4648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4" name="Text Box 122"/>
          <p:cNvSpPr txBox="1">
            <a:spLocks noChangeArrowheads="1"/>
          </p:cNvSpPr>
          <p:nvPr/>
        </p:nvSpPr>
        <p:spPr bwMode="auto">
          <a:xfrm>
            <a:off x="5562600" y="2133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Clustering technique</a:t>
            </a:r>
          </a:p>
        </p:txBody>
      </p:sp>
      <p:sp>
        <p:nvSpPr>
          <p:cNvPr id="49275" name="Text Box 123"/>
          <p:cNvSpPr txBox="1">
            <a:spLocks noChangeArrowheads="1"/>
          </p:cNvSpPr>
          <p:nvPr/>
        </p:nvSpPr>
        <p:spPr bwMode="auto">
          <a:xfrm>
            <a:off x="1447800" y="2133600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Simple technique</a:t>
            </a:r>
          </a:p>
        </p:txBody>
      </p:sp>
      <p:sp>
        <p:nvSpPr>
          <p:cNvPr id="49276" name="AutoShape 124"/>
          <p:cNvSpPr>
            <a:spLocks noChangeArrowheads="1"/>
          </p:cNvSpPr>
          <p:nvPr/>
        </p:nvSpPr>
        <p:spPr bwMode="auto">
          <a:xfrm>
            <a:off x="0" y="2667000"/>
            <a:ext cx="609600" cy="457200"/>
          </a:xfrm>
          <a:prstGeom prst="smileyFace">
            <a:avLst>
              <a:gd name="adj" fmla="val 4653"/>
            </a:avLst>
          </a:prstGeom>
          <a:solidFill>
            <a:srgbClr val="FFCC99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40500"/>
            <a:ext cx="2133600" cy="241300"/>
          </a:xfrm>
        </p:spPr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Banking Credit System</a:t>
            </a:r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33600" y="990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438400" y="0"/>
            <a:ext cx="5410200" cy="762000"/>
            <a:chOff x="2438400" y="0"/>
            <a:chExt cx="5410200" cy="762000"/>
          </a:xfrm>
        </p:grpSpPr>
        <p:sp>
          <p:nvSpPr>
            <p:cNvPr id="27" name="Pentagon 26"/>
            <p:cNvSpPr/>
            <p:nvPr/>
          </p:nvSpPr>
          <p:spPr>
            <a:xfrm>
              <a:off x="5486400" y="0"/>
              <a:ext cx="2362200" cy="762000"/>
            </a:xfrm>
            <a:prstGeom prst="homePlate">
              <a:avLst>
                <a:gd name="adj" fmla="val 21686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smtClean="0">
                  <a:solidFill>
                    <a:schemeClr val="tx2">
                      <a:lumMod val="50000"/>
                    </a:schemeClr>
                  </a:solidFill>
                </a:rPr>
                <a:t>Result</a:t>
              </a:r>
            </a:p>
          </p:txBody>
        </p:sp>
        <p:grpSp>
          <p:nvGrpSpPr>
            <p:cNvPr id="30" name="Group 35"/>
            <p:cNvGrpSpPr/>
            <p:nvPr/>
          </p:nvGrpSpPr>
          <p:grpSpPr>
            <a:xfrm>
              <a:off x="2438400" y="0"/>
              <a:ext cx="4114800" cy="762000"/>
              <a:chOff x="1295400" y="2667000"/>
              <a:chExt cx="4114800" cy="762000"/>
            </a:xfrm>
          </p:grpSpPr>
          <p:sp>
            <p:nvSpPr>
              <p:cNvPr id="33" name="Pentagon 32"/>
              <p:cNvSpPr/>
              <p:nvPr/>
            </p:nvSpPr>
            <p:spPr>
              <a:xfrm>
                <a:off x="3048000" y="2667000"/>
                <a:ext cx="23622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>
                    <a:solidFill>
                      <a:schemeClr val="tx2">
                        <a:lumMod val="50000"/>
                      </a:schemeClr>
                    </a:solidFill>
                  </a:rPr>
                  <a:t>Quality Assurance</a:t>
                </a:r>
              </a:p>
            </p:txBody>
          </p:sp>
          <p:sp>
            <p:nvSpPr>
              <p:cNvPr id="35" name="Pentagon 34"/>
              <p:cNvSpPr/>
              <p:nvPr/>
            </p:nvSpPr>
            <p:spPr>
              <a:xfrm>
                <a:off x="1295400" y="2667000"/>
                <a:ext cx="2286000" cy="762000"/>
              </a:xfrm>
              <a:prstGeom prst="homePlate">
                <a:avLst>
                  <a:gd name="adj" fmla="val 216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smtClean="0">
                    <a:solidFill>
                      <a:schemeClr val="tx2">
                        <a:lumMod val="50000"/>
                      </a:schemeClr>
                    </a:solidFill>
                  </a:rPr>
                  <a:t>Project management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05013"/>
              </p:ext>
            </p:extLst>
          </p:nvPr>
        </p:nvGraphicFramePr>
        <p:xfrm>
          <a:off x="2133600" y="1600200"/>
          <a:ext cx="6096000" cy="4678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14600"/>
                <a:gridCol w="3581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Task</a:t>
                      </a:r>
                      <a:r>
                        <a:rPr lang="en-US" baseline="0" smtClean="0"/>
                        <a:t>s in charge</a:t>
                      </a:r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sz="1200" b="1" smtClean="0"/>
                        <a:t>Project manager</a:t>
                      </a:r>
                    </a:p>
                    <a:p>
                      <a:r>
                        <a:rPr lang="en-US" sz="1600" smtClean="0"/>
                        <a:t>Nguyen</a:t>
                      </a:r>
                      <a:r>
                        <a:rPr lang="en-US" sz="1600" baseline="0" smtClean="0"/>
                        <a:t> Thanh Long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200" baseline="0" smtClean="0"/>
                        <a:t>Work out the plan and time table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aseline="0" smtClean="0"/>
                        <a:t>Team contact point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aseline="0" smtClean="0"/>
                        <a:t>General manage project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aseline="0" smtClean="0"/>
                        <a:t>Design, code, review, create reports</a:t>
                      </a:r>
                      <a:endParaRPr lang="en-US" sz="120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Developer, designer</a:t>
                      </a:r>
                    </a:p>
                    <a:p>
                      <a:r>
                        <a:rPr lang="en-US" sz="1600" dirty="0" err="1" smtClean="0"/>
                        <a:t>Phan</a:t>
                      </a:r>
                      <a:r>
                        <a:rPr lang="en-US" sz="1600" baseline="0" dirty="0" smtClean="0"/>
                        <a:t> Le </a:t>
                      </a:r>
                      <a:r>
                        <a:rPr lang="en-US" sz="1600" baseline="0" dirty="0" err="1" smtClean="0"/>
                        <a:t>Quang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Chinh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200" dirty="0" smtClean="0"/>
                        <a:t>Support technique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/>
                        <a:t>Design, code, review, create reports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/>
                        <a:t>In charge of building Mining module</a:t>
                      </a:r>
                      <a:endParaRPr lang="en-US" sz="1200" dirty="0" smtClean="0"/>
                    </a:p>
                    <a:p>
                      <a:pPr>
                        <a:buFontTx/>
                        <a:buChar char="-"/>
                      </a:pPr>
                      <a:endParaRPr lang="en-US" sz="12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Developer, designer</a:t>
                      </a:r>
                    </a:p>
                    <a:p>
                      <a:r>
                        <a:rPr lang="en-US" sz="1600" dirty="0" smtClean="0"/>
                        <a:t>Dao Mai</a:t>
                      </a:r>
                      <a:r>
                        <a:rPr lang="en-US" sz="1600" baseline="0" dirty="0" smtClean="0"/>
                        <a:t> Ly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/>
                        <a:t>Support technique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kern="1200" dirty="0" smtClean="0"/>
                        <a:t>Design, code, review, create reports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/>
                        <a:t>In charge of building Ranking module</a:t>
                      </a:r>
                      <a:endParaRPr lang="en-US" sz="1200" dirty="0" smtClean="0"/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sz="1200" b="1" smtClean="0"/>
                        <a:t>Developer, tester</a:t>
                      </a:r>
                      <a:r>
                        <a:rPr lang="en-US" sz="1200" b="1" baseline="0" smtClean="0"/>
                        <a:t> </a:t>
                      </a:r>
                      <a:r>
                        <a:rPr lang="en-US" sz="1200" b="1" smtClean="0"/>
                        <a:t>and QA</a:t>
                      </a:r>
                    </a:p>
                    <a:p>
                      <a:r>
                        <a:rPr lang="en-US" sz="1600" smtClean="0"/>
                        <a:t>Tran Thi </a:t>
                      </a:r>
                      <a:r>
                        <a:rPr lang="en-US" sz="1600" err="1" smtClean="0"/>
                        <a:t>Huong</a:t>
                      </a:r>
                      <a:r>
                        <a:rPr lang="en-US" sz="1600" baseline="0" smtClean="0"/>
                        <a:t> Giang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kern="1200" dirty="0" smtClean="0"/>
                        <a:t>Design, code, review, create reports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kern="1200" dirty="0" smtClean="0"/>
                        <a:t>In</a:t>
                      </a:r>
                      <a:r>
                        <a:rPr lang="en-US" sz="1200" kern="1200" baseline="0" dirty="0" smtClean="0"/>
                        <a:t> charge of Testing and QA tasks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kern="1200" baseline="0" dirty="0" smtClean="0"/>
                        <a:t>Create test case, test data, operate IT</a:t>
                      </a:r>
                      <a:endParaRPr lang="en-US" sz="1200" kern="1200" dirty="0" smtClean="0"/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sz="1200" b="1" smtClean="0"/>
                        <a:t>Developer,</a:t>
                      </a:r>
                      <a:r>
                        <a:rPr lang="en-US" sz="1200" b="1" baseline="0" smtClean="0"/>
                        <a:t> t</a:t>
                      </a:r>
                      <a:r>
                        <a:rPr lang="en-US" sz="1200" b="1" smtClean="0"/>
                        <a:t>ester and QA</a:t>
                      </a:r>
                    </a:p>
                    <a:p>
                      <a:r>
                        <a:rPr lang="en-US" sz="1600" smtClean="0"/>
                        <a:t>Pham Thi Phuong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baseline="0" err="1" smtClean="0"/>
                        <a:t>Thao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kern="1200" dirty="0" smtClean="0"/>
                        <a:t>Code, review, create reports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kern="1200" dirty="0" smtClean="0"/>
                        <a:t>In</a:t>
                      </a:r>
                      <a:r>
                        <a:rPr lang="en-US" sz="1200" kern="1200" baseline="0" dirty="0" smtClean="0"/>
                        <a:t> charge of Testing and QA tasks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kern="1200" baseline="0" dirty="0" smtClean="0"/>
                        <a:t>Create test case, operate 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kern="1200" baseline="0" dirty="0" smtClean="0"/>
                        <a:t>Manage meeting minutes</a:t>
                      </a:r>
                      <a:endParaRPr lang="en-US" sz="1200" kern="1200" dirty="0" smtClean="0"/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76200" y="838200"/>
            <a:ext cx="1828800" cy="5105400"/>
            <a:chOff x="76200" y="838200"/>
            <a:chExt cx="1828800" cy="5105400"/>
          </a:xfrm>
        </p:grpSpPr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76200" y="838200"/>
              <a:ext cx="1828800" cy="5105400"/>
              <a:chOff x="76200" y="1600200"/>
              <a:chExt cx="1828800" cy="510540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6200" y="16002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Introduction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6200" y="4038600"/>
                <a:ext cx="1828800" cy="533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Development process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6200" y="59436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Demo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6200" y="6400800"/>
                <a:ext cx="1828800" cy="304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/>
                  <a:t>Q&amp;A</a:t>
                </a:r>
                <a:endParaRPr lang="en-US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81000" y="4648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</a:rPr>
                  <a:t>SRS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1000" y="49530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Design</a:t>
                </a:r>
                <a:endParaRPr lang="en-US" sz="16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1000" y="55626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Testing</a:t>
                </a:r>
                <a:endParaRPr lang="en-US" sz="16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81000" y="19812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Group</a:t>
                </a:r>
                <a:endParaRPr lang="en-US" sz="16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81000" y="2286000"/>
                <a:ext cx="1524000" cy="530225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Presentation view-point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81000" y="2895600"/>
                <a:ext cx="1524000" cy="5334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Business context</a:t>
                </a:r>
                <a:endParaRPr lang="en-US" sz="1600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81000" y="5257800"/>
                <a:ext cx="1524000" cy="228600"/>
              </a:xfrm>
              <a:prstGeom prst="roundRect">
                <a:avLst/>
              </a:prstGeom>
              <a:solidFill>
                <a:srgbClr val="6CA5D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/>
                  <a:t>Implement</a:t>
                </a:r>
                <a:endParaRPr lang="en-US" sz="1600" dirty="0"/>
              </a:p>
            </p:txBody>
          </p:sp>
        </p:grpSp>
        <p:sp>
          <p:nvSpPr>
            <p:cNvPr id="41" name="Rounded Rectangle 40"/>
            <p:cNvSpPr/>
            <p:nvPr/>
          </p:nvSpPr>
          <p:spPr>
            <a:xfrm>
              <a:off x="76200" y="2822575"/>
              <a:ext cx="1828800" cy="301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Plan</a:t>
              </a:r>
              <a:endParaRPr lang="en-US" dirty="0"/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A65D23-FF0D-4347-939A-5B9B0E2928D3}" type="slidenum">
              <a:rPr lang="en-US" smtClean="0"/>
              <a:pPr algn="r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4l">
  <a:themeElements>
    <a:clrScheme name="sample 3">
      <a:dk1>
        <a:srgbClr val="000066"/>
      </a:dk1>
      <a:lt1>
        <a:srgbClr val="FFFFFF"/>
      </a:lt1>
      <a:dk2>
        <a:srgbClr val="175B5B"/>
      </a:dk2>
      <a:lt2>
        <a:srgbClr val="C0C0C0"/>
      </a:lt2>
      <a:accent1>
        <a:srgbClr val="7DB038"/>
      </a:accent1>
      <a:accent2>
        <a:srgbClr val="6CA5D8"/>
      </a:accent2>
      <a:accent3>
        <a:srgbClr val="FFFFFF"/>
      </a:accent3>
      <a:accent4>
        <a:srgbClr val="000056"/>
      </a:accent4>
      <a:accent5>
        <a:srgbClr val="BFD4AE"/>
      </a:accent5>
      <a:accent6>
        <a:srgbClr val="6195C4"/>
      </a:accent6>
      <a:hlink>
        <a:srgbClr val="5D4BC7"/>
      </a:hlink>
      <a:folHlink>
        <a:srgbClr val="878FA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>
              <a:lumMod val="75000"/>
            </a:schemeClr>
          </a:solidFill>
          <a:headEnd type="diamond"/>
          <a:tailEnd type="diamon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ample 1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cdb2004c014l</Template>
  <TotalTime>914</TotalTime>
  <Words>1761</Words>
  <Application>Microsoft Office PowerPoint</Application>
  <PresentationFormat>On-screen Show (4:3)</PresentationFormat>
  <Paragraphs>959</Paragraphs>
  <Slides>45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cdb2004c014l</vt:lpstr>
      <vt:lpstr>Image</vt:lpstr>
      <vt:lpstr>Credit Ranking System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Giang Tran</dc:creator>
  <cp:lastModifiedBy>ChinhPLQ</cp:lastModifiedBy>
  <cp:revision>338</cp:revision>
  <dcterms:created xsi:type="dcterms:W3CDTF">2011-04-21T03:51:42Z</dcterms:created>
  <dcterms:modified xsi:type="dcterms:W3CDTF">2011-04-25T10:24:09Z</dcterms:modified>
</cp:coreProperties>
</file>