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66" r:id="rId3"/>
    <p:sldId id="296" r:id="rId4"/>
    <p:sldId id="331" r:id="rId5"/>
    <p:sldId id="354" r:id="rId6"/>
    <p:sldId id="356" r:id="rId7"/>
    <p:sldId id="349" r:id="rId8"/>
    <p:sldId id="332" r:id="rId9"/>
    <p:sldId id="357" r:id="rId10"/>
    <p:sldId id="334" r:id="rId11"/>
    <p:sldId id="335" r:id="rId12"/>
    <p:sldId id="337" r:id="rId13"/>
    <p:sldId id="310" r:id="rId14"/>
    <p:sldId id="304" r:id="rId15"/>
    <p:sldId id="311" r:id="rId16"/>
    <p:sldId id="269" r:id="rId17"/>
    <p:sldId id="312" r:id="rId18"/>
    <p:sldId id="313" r:id="rId19"/>
    <p:sldId id="314" r:id="rId20"/>
    <p:sldId id="315" r:id="rId21"/>
    <p:sldId id="316" r:id="rId22"/>
    <p:sldId id="353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271" r:id="rId35"/>
    <p:sldId id="326" r:id="rId36"/>
    <p:sldId id="274" r:id="rId37"/>
    <p:sldId id="328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97" r:id="rId46"/>
    <p:sldId id="325" r:id="rId47"/>
    <p:sldId id="302" r:id="rId48"/>
    <p:sldId id="303" r:id="rId49"/>
    <p:sldId id="317" r:id="rId50"/>
    <p:sldId id="318" r:id="rId51"/>
    <p:sldId id="283" r:id="rId52"/>
    <p:sldId id="284" r:id="rId53"/>
    <p:sldId id="329" r:id="rId54"/>
    <p:sldId id="285" r:id="rId55"/>
    <p:sldId id="286" r:id="rId56"/>
    <p:sldId id="288" r:id="rId57"/>
    <p:sldId id="289" r:id="rId58"/>
    <p:sldId id="273" r:id="rId59"/>
    <p:sldId id="290" r:id="rId60"/>
    <p:sldId id="291" r:id="rId61"/>
    <p:sldId id="292" r:id="rId62"/>
    <p:sldId id="294" r:id="rId63"/>
    <p:sldId id="295" r:id="rId64"/>
    <p:sldId id="300" r:id="rId65"/>
    <p:sldId id="301" r:id="rId66"/>
    <p:sldId id="29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324"/>
    <a:srgbClr val="FDDB4D"/>
    <a:srgbClr val="E8BB03"/>
    <a:srgbClr val="B59303"/>
    <a:srgbClr val="D3AB03"/>
    <a:srgbClr val="D58202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12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wer\Desktop\New%20folder\Recognition%20Ti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Recognition Time</a:t>
            </a:r>
            <a:endParaRPr lang="vi-VN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Cirle</c:v>
          </c:tx>
          <c:marker>
            <c:symbol val="none"/>
          </c:marker>
          <c:cat>
            <c:strRef>
              <c:f>Sheet1!$C$3:$I$3</c:f>
              <c:strCache>
                <c:ptCount val="7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</c:strCache>
            </c:strRef>
          </c:cat>
          <c:val>
            <c:numRef>
              <c:f>Sheet1!$C$4:$H$4</c:f>
              <c:numCache>
                <c:formatCode>General</c:formatCode>
                <c:ptCount val="6"/>
                <c:pt idx="0">
                  <c:v>85</c:v>
                </c:pt>
                <c:pt idx="1">
                  <c:v>132</c:v>
                </c:pt>
                <c:pt idx="2">
                  <c:v>393</c:v>
                </c:pt>
                <c:pt idx="3">
                  <c:v>667</c:v>
                </c:pt>
                <c:pt idx="4">
                  <c:v>764</c:v>
                </c:pt>
                <c:pt idx="5">
                  <c:v>983</c:v>
                </c:pt>
              </c:numCache>
            </c:numRef>
          </c:val>
          <c:smooth val="0"/>
        </c:ser>
        <c:ser>
          <c:idx val="1"/>
          <c:order val="1"/>
          <c:tx>
            <c:v>Star</c:v>
          </c:tx>
          <c:marker>
            <c:symbol val="none"/>
          </c:marker>
          <c:cat>
            <c:strRef>
              <c:f>Sheet1!$C$3:$I$3</c:f>
              <c:strCache>
                <c:ptCount val="7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</c:strCache>
            </c:strRef>
          </c:cat>
          <c:val>
            <c:numRef>
              <c:f>Sheet1!$C$5:$H$5</c:f>
              <c:numCache>
                <c:formatCode>General</c:formatCode>
                <c:ptCount val="6"/>
                <c:pt idx="0">
                  <c:v>106</c:v>
                </c:pt>
                <c:pt idx="1">
                  <c:v>212</c:v>
                </c:pt>
                <c:pt idx="2">
                  <c:v>453</c:v>
                </c:pt>
                <c:pt idx="3">
                  <c:v>752</c:v>
                </c:pt>
                <c:pt idx="4">
                  <c:v>1123</c:v>
                </c:pt>
                <c:pt idx="5">
                  <c:v>1534</c:v>
                </c:pt>
              </c:numCache>
            </c:numRef>
          </c:val>
          <c:smooth val="0"/>
        </c:ser>
        <c:ser>
          <c:idx val="2"/>
          <c:order val="2"/>
          <c:tx>
            <c:v>Spade</c:v>
          </c:tx>
          <c:marker>
            <c:symbol val="none"/>
          </c:marker>
          <c:cat>
            <c:strRef>
              <c:f>Sheet1!$C$3:$I$3</c:f>
              <c:strCache>
                <c:ptCount val="7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</c:strCache>
            </c:strRef>
          </c:cat>
          <c:val>
            <c:numRef>
              <c:f>Sheet1!$C$6:$H$6</c:f>
              <c:numCache>
                <c:formatCode>General</c:formatCode>
                <c:ptCount val="6"/>
                <c:pt idx="0">
                  <c:v>194</c:v>
                </c:pt>
                <c:pt idx="1">
                  <c:v>612</c:v>
                </c:pt>
                <c:pt idx="2">
                  <c:v>951</c:v>
                </c:pt>
                <c:pt idx="3">
                  <c:v>1691</c:v>
                </c:pt>
                <c:pt idx="4">
                  <c:v>2566</c:v>
                </c:pt>
                <c:pt idx="5">
                  <c:v>3345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71072"/>
        <c:axId val="37972608"/>
      </c:lineChart>
      <c:catAx>
        <c:axId val="3797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972608"/>
        <c:crosses val="autoZero"/>
        <c:auto val="1"/>
        <c:lblAlgn val="ctr"/>
        <c:lblOffset val="100"/>
        <c:noMultiLvlLbl val="0"/>
      </c:catAx>
      <c:valAx>
        <c:axId val="37972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79710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vi-VN"/>
    </a:p>
  </c:txPr>
  <c:externalData r:id="rId1">
    <c:autoUpdate val="0"/>
  </c:externalData>
</c:chartSpace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0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3E069-808F-4B20-BCD9-2D9D45A0CF98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8FB649A-D6FF-4C09-AB8F-873207CF04C2}">
      <dgm:prSet phldrT="[Text]" custT="1"/>
      <dgm:spPr/>
      <dgm:t>
        <a:bodyPr/>
        <a:lstStyle/>
        <a:p>
          <a:r>
            <a:rPr lang="en-US" sz="2000" b="1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Introduction</a:t>
          </a:r>
          <a:endParaRPr lang="en-US" sz="2000" b="1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AB9AAD10-8194-4A09-9CFE-BEDD72073EFA}" type="parTrans" cxnId="{15009E41-F895-4826-BF0C-4F418AF97454}">
      <dgm:prSet/>
      <dgm:spPr/>
      <dgm:t>
        <a:bodyPr/>
        <a:lstStyle/>
        <a:p>
          <a:endParaRPr lang="en-US" sz="2000" b="1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8EE71E76-FB35-4326-A093-236BFDF02183}" type="sibTrans" cxnId="{15009E41-F895-4826-BF0C-4F418AF97454}">
      <dgm:prSet/>
      <dgm:spPr/>
      <dgm:t>
        <a:bodyPr/>
        <a:lstStyle/>
        <a:p>
          <a:endParaRPr lang="en-US" sz="2000" b="1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2C9D8629-E94A-4159-9D99-CCDBD9A0F21A}">
      <dgm:prSet custT="1"/>
      <dgm:spPr/>
      <dgm:t>
        <a:bodyPr/>
        <a:lstStyle/>
        <a:p>
          <a:r>
            <a:rPr lang="en-US" sz="20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Project Management</a:t>
          </a:r>
        </a:p>
      </dgm:t>
    </dgm:pt>
    <dgm:pt modelId="{D0A12C45-52B6-4359-8526-E075605980FA}" type="parTrans" cxnId="{B8318ABF-FC34-4829-BA55-F9243580B697}">
      <dgm:prSet/>
      <dgm:spPr/>
      <dgm:t>
        <a:bodyPr/>
        <a:lstStyle/>
        <a:p>
          <a:endParaRPr lang="en-US" sz="2000" b="1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185F566D-EF39-44C3-8886-22B3787C2E7E}" type="sibTrans" cxnId="{B8318ABF-FC34-4829-BA55-F9243580B697}">
      <dgm:prSet/>
      <dgm:spPr/>
      <dgm:t>
        <a:bodyPr/>
        <a:lstStyle/>
        <a:p>
          <a:endParaRPr lang="en-US" sz="2000" b="1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5CFB7BB4-E754-4D48-BA13-409E0E71ECAD}">
      <dgm:prSet custT="1"/>
      <dgm:spPr/>
      <dgm:t>
        <a:bodyPr/>
        <a:lstStyle/>
        <a:p>
          <a:r>
            <a:rPr lang="en-US" sz="20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Requirements</a:t>
          </a:r>
        </a:p>
      </dgm:t>
    </dgm:pt>
    <dgm:pt modelId="{C55C0E92-1E2A-4FE4-B6DB-54E1EE34B884}" type="parTrans" cxnId="{AF7E24A8-48B7-4621-9156-FBED193B79C1}">
      <dgm:prSet/>
      <dgm:spPr/>
      <dgm:t>
        <a:bodyPr/>
        <a:lstStyle/>
        <a:p>
          <a:endParaRPr lang="en-US" sz="2000" b="1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2EF2E243-877E-42C8-A41C-1B37DAB461DE}" type="sibTrans" cxnId="{AF7E24A8-48B7-4621-9156-FBED193B79C1}">
      <dgm:prSet/>
      <dgm:spPr/>
      <dgm:t>
        <a:bodyPr/>
        <a:lstStyle/>
        <a:p>
          <a:endParaRPr lang="en-US" sz="2000" b="1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55660B0-9272-4C3C-A695-9D2327A76D2F}">
      <dgm:prSet custT="1"/>
      <dgm:spPr/>
      <dgm:t>
        <a:bodyPr/>
        <a:lstStyle/>
        <a:p>
          <a:r>
            <a:rPr lang="en-US" sz="20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Design and Implementation</a:t>
          </a:r>
          <a:endParaRPr lang="en-US" sz="20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1E2844EE-C6DE-4EA0-ADB7-1E9183E45B09}" type="sibTrans" cxnId="{7C5E51AC-70DB-4672-B9A4-5AD3E5209C2C}">
      <dgm:prSet/>
      <dgm:spPr/>
      <dgm:t>
        <a:bodyPr/>
        <a:lstStyle/>
        <a:p>
          <a:endParaRPr lang="en-US" sz="2000" b="1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B79BE304-FAD7-4AA5-87ED-179FC28C19DB}" type="parTrans" cxnId="{7C5E51AC-70DB-4672-B9A4-5AD3E5209C2C}">
      <dgm:prSet/>
      <dgm:spPr/>
      <dgm:t>
        <a:bodyPr/>
        <a:lstStyle/>
        <a:p>
          <a:endParaRPr lang="en-US" sz="2000" b="1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C06972BB-79AB-4E1D-A150-0352280957B1}">
      <dgm:prSet custT="1"/>
      <dgm:spPr/>
      <dgm:t>
        <a:bodyPr/>
        <a:lstStyle/>
        <a:p>
          <a:r>
            <a:rPr lang="en-US" sz="2000" b="1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Project Result</a:t>
          </a:r>
          <a:endParaRPr lang="en-US" sz="20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343367A-EF32-4CAB-8AB0-FFA8F0DB287F}" type="sibTrans" cxnId="{E6382947-6D17-44F6-8207-8D7E715545EB}">
      <dgm:prSet/>
      <dgm:spPr/>
      <dgm:t>
        <a:bodyPr/>
        <a:lstStyle/>
        <a:p>
          <a:endParaRPr lang="vi-VN" sz="2000" b="1">
            <a:latin typeface="+mj-lt"/>
            <a:cs typeface="Times New Roman" pitchFamily="18" charset="0"/>
          </a:endParaRPr>
        </a:p>
      </dgm:t>
    </dgm:pt>
    <dgm:pt modelId="{20ABE66B-A420-424F-B3D4-F5C31420585C}" type="parTrans" cxnId="{E6382947-6D17-44F6-8207-8D7E715545EB}">
      <dgm:prSet/>
      <dgm:spPr/>
      <dgm:t>
        <a:bodyPr/>
        <a:lstStyle/>
        <a:p>
          <a:endParaRPr lang="vi-VN" sz="2000" b="1">
            <a:latin typeface="+mj-lt"/>
            <a:cs typeface="Times New Roman" pitchFamily="18" charset="0"/>
          </a:endParaRPr>
        </a:p>
      </dgm:t>
    </dgm:pt>
    <dgm:pt modelId="{16CDDD77-B1F3-403C-8968-B731B1A2F41F}">
      <dgm:prSet custT="1"/>
      <dgm:spPr/>
      <dgm:t>
        <a:bodyPr/>
        <a:lstStyle/>
        <a:p>
          <a:r>
            <a:rPr lang="en-US" sz="20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Testing</a:t>
          </a:r>
          <a:endParaRPr lang="en-US" sz="20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464BA78A-561F-4373-A6B7-6C5CBDE63A39}" type="parTrans" cxnId="{E690718F-C7FE-4C68-82FD-D301756EE3D3}">
      <dgm:prSet/>
      <dgm:spPr/>
      <dgm:t>
        <a:bodyPr/>
        <a:lstStyle/>
        <a:p>
          <a:endParaRPr lang="vi-VN" sz="2000" b="1">
            <a:latin typeface="+mj-lt"/>
            <a:cs typeface="Times New Roman" pitchFamily="18" charset="0"/>
          </a:endParaRPr>
        </a:p>
      </dgm:t>
    </dgm:pt>
    <dgm:pt modelId="{0A2FEA88-6983-40BF-975E-920D952589A0}" type="sibTrans" cxnId="{E690718F-C7FE-4C68-82FD-D301756EE3D3}">
      <dgm:prSet/>
      <dgm:spPr/>
      <dgm:t>
        <a:bodyPr/>
        <a:lstStyle/>
        <a:p>
          <a:endParaRPr lang="vi-VN" sz="2000" b="1">
            <a:latin typeface="+mj-lt"/>
            <a:cs typeface="Times New Roman" pitchFamily="18" charset="0"/>
          </a:endParaRPr>
        </a:p>
      </dgm:t>
    </dgm:pt>
    <dgm:pt modelId="{B5243E05-A2F8-4DFF-9496-7F2844F00710}">
      <dgm:prSet custT="1"/>
      <dgm:spPr/>
      <dgm:t>
        <a:bodyPr/>
        <a:lstStyle/>
        <a:p>
          <a:r>
            <a:rPr lang="en-US" sz="2000" b="1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Demo and Q&amp;A</a:t>
          </a:r>
          <a:endParaRPr lang="en-US" sz="20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4362DD0E-952F-4C4D-B95F-92C09F26A736}" type="parTrans" cxnId="{3B6FFA66-EED3-4B09-997B-2A68CF318406}">
      <dgm:prSet/>
      <dgm:spPr/>
      <dgm:t>
        <a:bodyPr/>
        <a:lstStyle/>
        <a:p>
          <a:endParaRPr lang="vi-VN"/>
        </a:p>
      </dgm:t>
    </dgm:pt>
    <dgm:pt modelId="{E765FB8F-1629-4665-B120-E9708A034438}" type="sibTrans" cxnId="{3B6FFA66-EED3-4B09-997B-2A68CF318406}">
      <dgm:prSet/>
      <dgm:spPr/>
      <dgm:t>
        <a:bodyPr/>
        <a:lstStyle/>
        <a:p>
          <a:endParaRPr lang="vi-VN"/>
        </a:p>
      </dgm:t>
    </dgm:pt>
    <dgm:pt modelId="{0AE1BE4C-18B2-44F2-892F-1C2EAB7473C4}">
      <dgm:prSet/>
      <dgm:spPr/>
      <dgm:t>
        <a:bodyPr/>
        <a:lstStyle/>
        <a:p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0430AC09-9979-47CC-B687-764DD9A57261}" type="parTrans" cxnId="{C8E2170B-1F96-4E68-8C12-A29E43D4C13E}">
      <dgm:prSet/>
      <dgm:spPr/>
      <dgm:t>
        <a:bodyPr/>
        <a:lstStyle/>
        <a:p>
          <a:endParaRPr lang="vi-VN"/>
        </a:p>
      </dgm:t>
    </dgm:pt>
    <dgm:pt modelId="{7E1DE07A-FDCE-4822-B773-385324A80E2E}" type="sibTrans" cxnId="{C8E2170B-1F96-4E68-8C12-A29E43D4C13E}">
      <dgm:prSet/>
      <dgm:spPr/>
      <dgm:t>
        <a:bodyPr/>
        <a:lstStyle/>
        <a:p>
          <a:endParaRPr lang="vi-VN"/>
        </a:p>
      </dgm:t>
    </dgm:pt>
    <dgm:pt modelId="{B684D3A2-236F-40F2-BF80-AD0D611D5BDC}" type="pres">
      <dgm:prSet presAssocID="{F723E069-808F-4B20-BCD9-2D9D45A0CF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C8BE21-0AB6-465B-B4DE-442726E4BDAF}" type="pres">
      <dgm:prSet presAssocID="{F723E069-808F-4B20-BCD9-2D9D45A0CF98}" presName="Name1" presStyleCnt="0"/>
      <dgm:spPr/>
      <dgm:t>
        <a:bodyPr/>
        <a:lstStyle/>
        <a:p>
          <a:endParaRPr lang="en-US"/>
        </a:p>
      </dgm:t>
    </dgm:pt>
    <dgm:pt modelId="{65A42C0E-EF0E-48F4-BE0B-FBB6419EB04F}" type="pres">
      <dgm:prSet presAssocID="{F723E069-808F-4B20-BCD9-2D9D45A0CF98}" presName="cycle" presStyleCnt="0"/>
      <dgm:spPr/>
      <dgm:t>
        <a:bodyPr/>
        <a:lstStyle/>
        <a:p>
          <a:endParaRPr lang="en-US"/>
        </a:p>
      </dgm:t>
    </dgm:pt>
    <dgm:pt modelId="{E7113E9F-0C9F-4708-A192-6632DDC2FDD2}" type="pres">
      <dgm:prSet presAssocID="{F723E069-808F-4B20-BCD9-2D9D45A0CF98}" presName="srcNode" presStyleLbl="node1" presStyleIdx="0" presStyleCnt="7"/>
      <dgm:spPr/>
      <dgm:t>
        <a:bodyPr/>
        <a:lstStyle/>
        <a:p>
          <a:endParaRPr lang="en-US"/>
        </a:p>
      </dgm:t>
    </dgm:pt>
    <dgm:pt modelId="{1C88D2EE-9E38-4B93-8687-84D14542C9CD}" type="pres">
      <dgm:prSet presAssocID="{F723E069-808F-4B20-BCD9-2D9D45A0CF98}" presName="conn" presStyleLbl="parChTrans1D2" presStyleIdx="0" presStyleCnt="1"/>
      <dgm:spPr/>
      <dgm:t>
        <a:bodyPr/>
        <a:lstStyle/>
        <a:p>
          <a:endParaRPr lang="en-US"/>
        </a:p>
      </dgm:t>
    </dgm:pt>
    <dgm:pt modelId="{73F743F2-2E54-43E5-9BE9-F1E728E610BD}" type="pres">
      <dgm:prSet presAssocID="{F723E069-808F-4B20-BCD9-2D9D45A0CF98}" presName="extraNode" presStyleLbl="node1" presStyleIdx="0" presStyleCnt="7"/>
      <dgm:spPr/>
      <dgm:t>
        <a:bodyPr/>
        <a:lstStyle/>
        <a:p>
          <a:endParaRPr lang="en-US"/>
        </a:p>
      </dgm:t>
    </dgm:pt>
    <dgm:pt modelId="{5DDB35E9-92B1-4E27-83B5-431B698B44CC}" type="pres">
      <dgm:prSet presAssocID="{F723E069-808F-4B20-BCD9-2D9D45A0CF98}" presName="dstNode" presStyleLbl="node1" presStyleIdx="0" presStyleCnt="7"/>
      <dgm:spPr/>
      <dgm:t>
        <a:bodyPr/>
        <a:lstStyle/>
        <a:p>
          <a:endParaRPr lang="en-US"/>
        </a:p>
      </dgm:t>
    </dgm:pt>
    <dgm:pt modelId="{DA62495F-6C03-4349-B730-09680BCCB059}" type="pres">
      <dgm:prSet presAssocID="{18FB649A-D6FF-4C09-AB8F-873207CF04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F529B-150D-41B3-9D47-616D9155CA5F}" type="pres">
      <dgm:prSet presAssocID="{18FB649A-D6FF-4C09-AB8F-873207CF04C2}" presName="accent_1" presStyleCnt="0"/>
      <dgm:spPr/>
      <dgm:t>
        <a:bodyPr/>
        <a:lstStyle/>
        <a:p>
          <a:endParaRPr lang="en-US"/>
        </a:p>
      </dgm:t>
    </dgm:pt>
    <dgm:pt modelId="{31E771E7-2AB0-44C3-9DE1-57258B5566F4}" type="pres">
      <dgm:prSet presAssocID="{18FB649A-D6FF-4C09-AB8F-873207CF04C2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723C4676-C3CE-485B-994F-D8EDFAA56235}" type="pres">
      <dgm:prSet presAssocID="{2C9D8629-E94A-4159-9D99-CCDBD9A0F21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CD233-0B6F-4236-AC11-F782E5EC266E}" type="pres">
      <dgm:prSet presAssocID="{2C9D8629-E94A-4159-9D99-CCDBD9A0F21A}" presName="accent_2" presStyleCnt="0"/>
      <dgm:spPr/>
      <dgm:t>
        <a:bodyPr/>
        <a:lstStyle/>
        <a:p>
          <a:endParaRPr lang="en-US"/>
        </a:p>
      </dgm:t>
    </dgm:pt>
    <dgm:pt modelId="{D707F915-C5D8-4F53-8986-AFE2908D36E9}" type="pres">
      <dgm:prSet presAssocID="{2C9D8629-E94A-4159-9D99-CCDBD9A0F21A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57F7ABEF-609F-4795-A7E8-3A5EAD8DDC03}" type="pres">
      <dgm:prSet presAssocID="{5CFB7BB4-E754-4D48-BA13-409E0E71ECA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EF4BE-1F28-4DA7-B117-EBD9A6A900AA}" type="pres">
      <dgm:prSet presAssocID="{5CFB7BB4-E754-4D48-BA13-409E0E71ECAD}" presName="accent_3" presStyleCnt="0"/>
      <dgm:spPr/>
      <dgm:t>
        <a:bodyPr/>
        <a:lstStyle/>
        <a:p>
          <a:endParaRPr lang="en-US"/>
        </a:p>
      </dgm:t>
    </dgm:pt>
    <dgm:pt modelId="{3098B03A-3520-4FC1-9CE9-E373ED5843C5}" type="pres">
      <dgm:prSet presAssocID="{5CFB7BB4-E754-4D48-BA13-409E0E71ECAD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1A1739A3-65F3-4FF6-BEB2-378A8B3E926C}" type="pres">
      <dgm:prSet presAssocID="{E55660B0-9272-4C3C-A695-9D2327A76D2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A1CD0-7276-4A91-A6BE-463C3EFEE67B}" type="pres">
      <dgm:prSet presAssocID="{E55660B0-9272-4C3C-A695-9D2327A76D2F}" presName="accent_4" presStyleCnt="0"/>
      <dgm:spPr/>
      <dgm:t>
        <a:bodyPr/>
        <a:lstStyle/>
        <a:p>
          <a:endParaRPr lang="en-US"/>
        </a:p>
      </dgm:t>
    </dgm:pt>
    <dgm:pt modelId="{4B9A65BB-DF6C-4E28-8B77-4581EBE2834F}" type="pres">
      <dgm:prSet presAssocID="{E55660B0-9272-4C3C-A695-9D2327A76D2F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46A62F26-1A9B-4A7F-AFF5-4B066E878BA7}" type="pres">
      <dgm:prSet presAssocID="{16CDDD77-B1F3-403C-8968-B731B1A2F41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E12C526-E38B-4EFB-8E92-3BDF5FBC7952}" type="pres">
      <dgm:prSet presAssocID="{16CDDD77-B1F3-403C-8968-B731B1A2F41F}" presName="accent_5" presStyleCnt="0"/>
      <dgm:spPr/>
    </dgm:pt>
    <dgm:pt modelId="{596167E8-EFC1-49CE-BD59-CB5EA81F5B7A}" type="pres">
      <dgm:prSet presAssocID="{16CDDD77-B1F3-403C-8968-B731B1A2F41F}" presName="accentRepeatNode" presStyleLbl="solidFgAcc1" presStyleIdx="4" presStyleCnt="7"/>
      <dgm:spPr/>
    </dgm:pt>
    <dgm:pt modelId="{8F944484-03EC-4CBC-A30E-A556F508B392}" type="pres">
      <dgm:prSet presAssocID="{C06972BB-79AB-4E1D-A150-0352280957B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7B77068-72B7-4807-9096-6516E0CD91E6}" type="pres">
      <dgm:prSet presAssocID="{C06972BB-79AB-4E1D-A150-0352280957B1}" presName="accent_6" presStyleCnt="0"/>
      <dgm:spPr/>
    </dgm:pt>
    <dgm:pt modelId="{11C871D2-E629-48D4-80D2-50B20266C1E0}" type="pres">
      <dgm:prSet presAssocID="{C06972BB-79AB-4E1D-A150-0352280957B1}" presName="accentRepeatNode" presStyleLbl="solidFgAcc1" presStyleIdx="5" presStyleCnt="7"/>
      <dgm:spPr/>
    </dgm:pt>
    <dgm:pt modelId="{2B234F19-752F-4854-BE8F-3FB693B086B6}" type="pres">
      <dgm:prSet presAssocID="{B5243E05-A2F8-4DFF-9496-7F2844F0071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3A08CB1-A3A6-449B-82AA-FA47DDA47659}" type="pres">
      <dgm:prSet presAssocID="{B5243E05-A2F8-4DFF-9496-7F2844F00710}" presName="accent_7" presStyleCnt="0"/>
      <dgm:spPr/>
    </dgm:pt>
    <dgm:pt modelId="{1F0CFE6B-ED4F-4AEF-8F14-B2FAFC21E400}" type="pres">
      <dgm:prSet presAssocID="{B5243E05-A2F8-4DFF-9496-7F2844F00710}" presName="accentRepeatNode" presStyleLbl="solidFgAcc1" presStyleIdx="6" presStyleCnt="7"/>
      <dgm:spPr/>
    </dgm:pt>
  </dgm:ptLst>
  <dgm:cxnLst>
    <dgm:cxn modelId="{5218A69A-396D-42C0-837A-590209187221}" type="presOf" srcId="{5CFB7BB4-E754-4D48-BA13-409E0E71ECAD}" destId="{57F7ABEF-609F-4795-A7E8-3A5EAD8DDC03}" srcOrd="0" destOrd="0" presId="urn:microsoft.com/office/officeart/2008/layout/VerticalCurvedList"/>
    <dgm:cxn modelId="{15009E41-F895-4826-BF0C-4F418AF97454}" srcId="{F723E069-808F-4B20-BCD9-2D9D45A0CF98}" destId="{18FB649A-D6FF-4C09-AB8F-873207CF04C2}" srcOrd="0" destOrd="0" parTransId="{AB9AAD10-8194-4A09-9CFE-BEDD72073EFA}" sibTransId="{8EE71E76-FB35-4326-A093-236BFDF02183}"/>
    <dgm:cxn modelId="{5F42E29E-AD57-45CC-B073-BBBE9A7D5EDF}" type="presOf" srcId="{16CDDD77-B1F3-403C-8968-B731B1A2F41F}" destId="{46A62F26-1A9B-4A7F-AFF5-4B066E878BA7}" srcOrd="0" destOrd="0" presId="urn:microsoft.com/office/officeart/2008/layout/VerticalCurvedList"/>
    <dgm:cxn modelId="{0BB74563-A0AE-40CC-BB45-71FB8E9A87A7}" type="presOf" srcId="{F723E069-808F-4B20-BCD9-2D9D45A0CF98}" destId="{B684D3A2-236F-40F2-BF80-AD0D611D5BDC}" srcOrd="0" destOrd="0" presId="urn:microsoft.com/office/officeart/2008/layout/VerticalCurvedList"/>
    <dgm:cxn modelId="{3B6FFA66-EED3-4B09-997B-2A68CF318406}" srcId="{F723E069-808F-4B20-BCD9-2D9D45A0CF98}" destId="{B5243E05-A2F8-4DFF-9496-7F2844F00710}" srcOrd="6" destOrd="0" parTransId="{4362DD0E-952F-4C4D-B95F-92C09F26A736}" sibTransId="{E765FB8F-1629-4665-B120-E9708A034438}"/>
    <dgm:cxn modelId="{7C5E51AC-70DB-4672-B9A4-5AD3E5209C2C}" srcId="{F723E069-808F-4B20-BCD9-2D9D45A0CF98}" destId="{E55660B0-9272-4C3C-A695-9D2327A76D2F}" srcOrd="3" destOrd="0" parTransId="{B79BE304-FAD7-4AA5-87ED-179FC28C19DB}" sibTransId="{1E2844EE-C6DE-4EA0-ADB7-1E9183E45B09}"/>
    <dgm:cxn modelId="{E690718F-C7FE-4C68-82FD-D301756EE3D3}" srcId="{F723E069-808F-4B20-BCD9-2D9D45A0CF98}" destId="{16CDDD77-B1F3-403C-8968-B731B1A2F41F}" srcOrd="4" destOrd="0" parTransId="{464BA78A-561F-4373-A6B7-6C5CBDE63A39}" sibTransId="{0A2FEA88-6983-40BF-975E-920D952589A0}"/>
    <dgm:cxn modelId="{1241993F-A19E-4C04-9EA6-ACE06CC04C7C}" type="presOf" srcId="{E55660B0-9272-4C3C-A695-9D2327A76D2F}" destId="{1A1739A3-65F3-4FF6-BEB2-378A8B3E926C}" srcOrd="0" destOrd="0" presId="urn:microsoft.com/office/officeart/2008/layout/VerticalCurvedList"/>
    <dgm:cxn modelId="{AF7E24A8-48B7-4621-9156-FBED193B79C1}" srcId="{F723E069-808F-4B20-BCD9-2D9D45A0CF98}" destId="{5CFB7BB4-E754-4D48-BA13-409E0E71ECAD}" srcOrd="2" destOrd="0" parTransId="{C55C0E92-1E2A-4FE4-B6DB-54E1EE34B884}" sibTransId="{2EF2E243-877E-42C8-A41C-1B37DAB461DE}"/>
    <dgm:cxn modelId="{5EBC6E36-81BE-4A59-9DA8-C030CD88B201}" type="presOf" srcId="{2C9D8629-E94A-4159-9D99-CCDBD9A0F21A}" destId="{723C4676-C3CE-485B-994F-D8EDFAA56235}" srcOrd="0" destOrd="0" presId="urn:microsoft.com/office/officeart/2008/layout/VerticalCurvedList"/>
    <dgm:cxn modelId="{93010BD0-DF81-440D-9B1A-FD3942CE4622}" type="presOf" srcId="{8EE71E76-FB35-4326-A093-236BFDF02183}" destId="{1C88D2EE-9E38-4B93-8687-84D14542C9CD}" srcOrd="0" destOrd="0" presId="urn:microsoft.com/office/officeart/2008/layout/VerticalCurvedList"/>
    <dgm:cxn modelId="{3CDBAB33-9706-4887-8C9B-BB839015B195}" type="presOf" srcId="{B5243E05-A2F8-4DFF-9496-7F2844F00710}" destId="{2B234F19-752F-4854-BE8F-3FB693B086B6}" srcOrd="0" destOrd="0" presId="urn:microsoft.com/office/officeart/2008/layout/VerticalCurvedList"/>
    <dgm:cxn modelId="{E6382947-6D17-44F6-8207-8D7E715545EB}" srcId="{F723E069-808F-4B20-BCD9-2D9D45A0CF98}" destId="{C06972BB-79AB-4E1D-A150-0352280957B1}" srcOrd="5" destOrd="0" parTransId="{20ABE66B-A420-424F-B3D4-F5C31420585C}" sibTransId="{E343367A-EF32-4CAB-8AB0-FFA8F0DB287F}"/>
    <dgm:cxn modelId="{B8318ABF-FC34-4829-BA55-F9243580B697}" srcId="{F723E069-808F-4B20-BCD9-2D9D45A0CF98}" destId="{2C9D8629-E94A-4159-9D99-CCDBD9A0F21A}" srcOrd="1" destOrd="0" parTransId="{D0A12C45-52B6-4359-8526-E075605980FA}" sibTransId="{185F566D-EF39-44C3-8886-22B3787C2E7E}"/>
    <dgm:cxn modelId="{7A7188C3-00C4-40B5-A1FD-D73B7C64CB34}" type="presOf" srcId="{C06972BB-79AB-4E1D-A150-0352280957B1}" destId="{8F944484-03EC-4CBC-A30E-A556F508B392}" srcOrd="0" destOrd="0" presId="urn:microsoft.com/office/officeart/2008/layout/VerticalCurvedList"/>
    <dgm:cxn modelId="{C8E2170B-1F96-4E68-8C12-A29E43D4C13E}" srcId="{F723E069-808F-4B20-BCD9-2D9D45A0CF98}" destId="{0AE1BE4C-18B2-44F2-892F-1C2EAB7473C4}" srcOrd="7" destOrd="0" parTransId="{0430AC09-9979-47CC-B687-764DD9A57261}" sibTransId="{7E1DE07A-FDCE-4822-B773-385324A80E2E}"/>
    <dgm:cxn modelId="{18A181C5-9E1F-4349-96A5-F0BE3C017B90}" type="presOf" srcId="{18FB649A-D6FF-4C09-AB8F-873207CF04C2}" destId="{DA62495F-6C03-4349-B730-09680BCCB059}" srcOrd="0" destOrd="0" presId="urn:microsoft.com/office/officeart/2008/layout/VerticalCurvedList"/>
    <dgm:cxn modelId="{497CFAC8-D5FD-4A82-87D5-C7E8B0CF4EDF}" type="presParOf" srcId="{B684D3A2-236F-40F2-BF80-AD0D611D5BDC}" destId="{26C8BE21-0AB6-465B-B4DE-442726E4BDAF}" srcOrd="0" destOrd="0" presId="urn:microsoft.com/office/officeart/2008/layout/VerticalCurvedList"/>
    <dgm:cxn modelId="{B0C8E227-C8CD-4333-8163-6D383E35B3AF}" type="presParOf" srcId="{26C8BE21-0AB6-465B-B4DE-442726E4BDAF}" destId="{65A42C0E-EF0E-48F4-BE0B-FBB6419EB04F}" srcOrd="0" destOrd="0" presId="urn:microsoft.com/office/officeart/2008/layout/VerticalCurvedList"/>
    <dgm:cxn modelId="{7AF46A7F-B997-45CD-A91C-727381919726}" type="presParOf" srcId="{65A42C0E-EF0E-48F4-BE0B-FBB6419EB04F}" destId="{E7113E9F-0C9F-4708-A192-6632DDC2FDD2}" srcOrd="0" destOrd="0" presId="urn:microsoft.com/office/officeart/2008/layout/VerticalCurvedList"/>
    <dgm:cxn modelId="{DD748142-E5AE-43CC-ACEE-17B0D00E4B29}" type="presParOf" srcId="{65A42C0E-EF0E-48F4-BE0B-FBB6419EB04F}" destId="{1C88D2EE-9E38-4B93-8687-84D14542C9CD}" srcOrd="1" destOrd="0" presId="urn:microsoft.com/office/officeart/2008/layout/VerticalCurvedList"/>
    <dgm:cxn modelId="{42170FF5-AE09-4E60-9DC8-9C61002585C2}" type="presParOf" srcId="{65A42C0E-EF0E-48F4-BE0B-FBB6419EB04F}" destId="{73F743F2-2E54-43E5-9BE9-F1E728E610BD}" srcOrd="2" destOrd="0" presId="urn:microsoft.com/office/officeart/2008/layout/VerticalCurvedList"/>
    <dgm:cxn modelId="{8675D702-549F-413B-87BA-F8BF1D59DA98}" type="presParOf" srcId="{65A42C0E-EF0E-48F4-BE0B-FBB6419EB04F}" destId="{5DDB35E9-92B1-4E27-83B5-431B698B44CC}" srcOrd="3" destOrd="0" presId="urn:microsoft.com/office/officeart/2008/layout/VerticalCurvedList"/>
    <dgm:cxn modelId="{93EA1957-789C-4812-A794-632F6EED4F7B}" type="presParOf" srcId="{26C8BE21-0AB6-465B-B4DE-442726E4BDAF}" destId="{DA62495F-6C03-4349-B730-09680BCCB059}" srcOrd="1" destOrd="0" presId="urn:microsoft.com/office/officeart/2008/layout/VerticalCurvedList"/>
    <dgm:cxn modelId="{27F7BE4F-0D6D-4263-AE7D-1BB8ACA6AC90}" type="presParOf" srcId="{26C8BE21-0AB6-465B-B4DE-442726E4BDAF}" destId="{968F529B-150D-41B3-9D47-616D9155CA5F}" srcOrd="2" destOrd="0" presId="urn:microsoft.com/office/officeart/2008/layout/VerticalCurvedList"/>
    <dgm:cxn modelId="{CAC4EFC4-201D-4DED-870F-1047CCBD8FA9}" type="presParOf" srcId="{968F529B-150D-41B3-9D47-616D9155CA5F}" destId="{31E771E7-2AB0-44C3-9DE1-57258B5566F4}" srcOrd="0" destOrd="0" presId="urn:microsoft.com/office/officeart/2008/layout/VerticalCurvedList"/>
    <dgm:cxn modelId="{41A38F1D-1856-40BD-930E-A40521A26856}" type="presParOf" srcId="{26C8BE21-0AB6-465B-B4DE-442726E4BDAF}" destId="{723C4676-C3CE-485B-994F-D8EDFAA56235}" srcOrd="3" destOrd="0" presId="urn:microsoft.com/office/officeart/2008/layout/VerticalCurvedList"/>
    <dgm:cxn modelId="{C7F00443-0D02-41C9-91CE-E01672C130D9}" type="presParOf" srcId="{26C8BE21-0AB6-465B-B4DE-442726E4BDAF}" destId="{553CD233-0B6F-4236-AC11-F782E5EC266E}" srcOrd="4" destOrd="0" presId="urn:microsoft.com/office/officeart/2008/layout/VerticalCurvedList"/>
    <dgm:cxn modelId="{26306300-1572-4090-884F-DFC2506AD0FD}" type="presParOf" srcId="{553CD233-0B6F-4236-AC11-F782E5EC266E}" destId="{D707F915-C5D8-4F53-8986-AFE2908D36E9}" srcOrd="0" destOrd="0" presId="urn:microsoft.com/office/officeart/2008/layout/VerticalCurvedList"/>
    <dgm:cxn modelId="{3737BDE6-A6F0-45B0-831D-F45A90C0C93D}" type="presParOf" srcId="{26C8BE21-0AB6-465B-B4DE-442726E4BDAF}" destId="{57F7ABEF-609F-4795-A7E8-3A5EAD8DDC03}" srcOrd="5" destOrd="0" presId="urn:microsoft.com/office/officeart/2008/layout/VerticalCurvedList"/>
    <dgm:cxn modelId="{ED8DB93C-FCF0-42D6-8838-B19D5ECB7958}" type="presParOf" srcId="{26C8BE21-0AB6-465B-B4DE-442726E4BDAF}" destId="{BDEEF4BE-1F28-4DA7-B117-EBD9A6A900AA}" srcOrd="6" destOrd="0" presId="urn:microsoft.com/office/officeart/2008/layout/VerticalCurvedList"/>
    <dgm:cxn modelId="{25A73D95-CB2E-4E59-A1C8-538F7614F9FB}" type="presParOf" srcId="{BDEEF4BE-1F28-4DA7-B117-EBD9A6A900AA}" destId="{3098B03A-3520-4FC1-9CE9-E373ED5843C5}" srcOrd="0" destOrd="0" presId="urn:microsoft.com/office/officeart/2008/layout/VerticalCurvedList"/>
    <dgm:cxn modelId="{8A07AEFB-0086-4D8D-9DA9-C85F13303735}" type="presParOf" srcId="{26C8BE21-0AB6-465B-B4DE-442726E4BDAF}" destId="{1A1739A3-65F3-4FF6-BEB2-378A8B3E926C}" srcOrd="7" destOrd="0" presId="urn:microsoft.com/office/officeart/2008/layout/VerticalCurvedList"/>
    <dgm:cxn modelId="{E80D5D53-82BB-467B-922C-9CF6B511AED2}" type="presParOf" srcId="{26C8BE21-0AB6-465B-B4DE-442726E4BDAF}" destId="{6C5A1CD0-7276-4A91-A6BE-463C3EFEE67B}" srcOrd="8" destOrd="0" presId="urn:microsoft.com/office/officeart/2008/layout/VerticalCurvedList"/>
    <dgm:cxn modelId="{6B6E4354-C04D-47F1-AC20-185C95D30A9A}" type="presParOf" srcId="{6C5A1CD0-7276-4A91-A6BE-463C3EFEE67B}" destId="{4B9A65BB-DF6C-4E28-8B77-4581EBE2834F}" srcOrd="0" destOrd="0" presId="urn:microsoft.com/office/officeart/2008/layout/VerticalCurvedList"/>
    <dgm:cxn modelId="{AD2E7E92-89FF-48F1-B685-1F7FD891ABB1}" type="presParOf" srcId="{26C8BE21-0AB6-465B-B4DE-442726E4BDAF}" destId="{46A62F26-1A9B-4A7F-AFF5-4B066E878BA7}" srcOrd="9" destOrd="0" presId="urn:microsoft.com/office/officeart/2008/layout/VerticalCurvedList"/>
    <dgm:cxn modelId="{5928DA27-193B-488C-AAE9-EB1D6DECF5FA}" type="presParOf" srcId="{26C8BE21-0AB6-465B-B4DE-442726E4BDAF}" destId="{FE12C526-E38B-4EFB-8E92-3BDF5FBC7952}" srcOrd="10" destOrd="0" presId="urn:microsoft.com/office/officeart/2008/layout/VerticalCurvedList"/>
    <dgm:cxn modelId="{B82A7B71-72CE-4F40-AE91-A0690AE4A9C7}" type="presParOf" srcId="{FE12C526-E38B-4EFB-8E92-3BDF5FBC7952}" destId="{596167E8-EFC1-49CE-BD59-CB5EA81F5B7A}" srcOrd="0" destOrd="0" presId="urn:microsoft.com/office/officeart/2008/layout/VerticalCurvedList"/>
    <dgm:cxn modelId="{CCC3F589-6158-4B9A-8395-D9F35089DC1F}" type="presParOf" srcId="{26C8BE21-0AB6-465B-B4DE-442726E4BDAF}" destId="{8F944484-03EC-4CBC-A30E-A556F508B392}" srcOrd="11" destOrd="0" presId="urn:microsoft.com/office/officeart/2008/layout/VerticalCurvedList"/>
    <dgm:cxn modelId="{A9616B13-5C7F-4C42-BBF9-90B1E20ADD50}" type="presParOf" srcId="{26C8BE21-0AB6-465B-B4DE-442726E4BDAF}" destId="{D7B77068-72B7-4807-9096-6516E0CD91E6}" srcOrd="12" destOrd="0" presId="urn:microsoft.com/office/officeart/2008/layout/VerticalCurvedList"/>
    <dgm:cxn modelId="{F0F4C890-1E83-47FB-AD4A-298A1DDDB2E6}" type="presParOf" srcId="{D7B77068-72B7-4807-9096-6516E0CD91E6}" destId="{11C871D2-E629-48D4-80D2-50B20266C1E0}" srcOrd="0" destOrd="0" presId="urn:microsoft.com/office/officeart/2008/layout/VerticalCurvedList"/>
    <dgm:cxn modelId="{DB522177-47E6-4A34-B024-FC1C09A12227}" type="presParOf" srcId="{26C8BE21-0AB6-465B-B4DE-442726E4BDAF}" destId="{2B234F19-752F-4854-BE8F-3FB693B086B6}" srcOrd="13" destOrd="0" presId="urn:microsoft.com/office/officeart/2008/layout/VerticalCurvedList"/>
    <dgm:cxn modelId="{7B29CE19-5691-41B4-A3C6-0A27CDF31FC8}" type="presParOf" srcId="{26C8BE21-0AB6-465B-B4DE-442726E4BDAF}" destId="{13A08CB1-A3A6-449B-82AA-FA47DDA47659}" srcOrd="14" destOrd="0" presId="urn:microsoft.com/office/officeart/2008/layout/VerticalCurvedList"/>
    <dgm:cxn modelId="{0CF443CB-0C27-4493-A769-C0059223FF89}" type="presParOf" srcId="{13A08CB1-A3A6-449B-82AA-FA47DDA47659}" destId="{1F0CFE6B-ED4F-4AEF-8F14-B2FAFC21E40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5F6E50-104E-4CB9-973D-222BCCBB586B}" type="doc">
      <dgm:prSet loTypeId="urn:microsoft.com/office/officeart/2009/3/layout/PlusandMinus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C00A04-0551-4CC3-9540-4C7D83781A85}">
      <dgm:prSet phldrT="[Text]"/>
      <dgm:spPr/>
      <dgm:t>
        <a:bodyPr/>
        <a:lstStyle/>
        <a:p>
          <a:r>
            <a:rPr lang="en-US" b="1" i="1" dirty="0" smtClean="0"/>
            <a:t>Good points</a:t>
          </a:r>
          <a:endParaRPr lang="en-US" b="1" i="1" dirty="0"/>
        </a:p>
      </dgm:t>
    </dgm:pt>
    <dgm:pt modelId="{07A26B31-9CF9-4B3A-A5B1-91A3208B1EFB}" type="parTrans" cxnId="{B5C0C357-39A8-4399-9B96-7F12675A7DA6}">
      <dgm:prSet/>
      <dgm:spPr/>
      <dgm:t>
        <a:bodyPr/>
        <a:lstStyle/>
        <a:p>
          <a:endParaRPr lang="en-US"/>
        </a:p>
      </dgm:t>
    </dgm:pt>
    <dgm:pt modelId="{B7EA14DC-EB06-4ABD-98D1-A273BE1F76AB}" type="sibTrans" cxnId="{B5C0C357-39A8-4399-9B96-7F12675A7DA6}">
      <dgm:prSet/>
      <dgm:spPr/>
      <dgm:t>
        <a:bodyPr/>
        <a:lstStyle/>
        <a:p>
          <a:endParaRPr lang="en-US"/>
        </a:p>
      </dgm:t>
    </dgm:pt>
    <dgm:pt modelId="{66C39E3F-DE4A-4D1E-92ED-34A34CAF0E6F}">
      <dgm:prSet phldrT="[Text]"/>
      <dgm:spPr/>
      <dgm:t>
        <a:bodyPr/>
        <a:lstStyle/>
        <a:p>
          <a:r>
            <a:rPr lang="en-US" dirty="0" smtClean="0"/>
            <a:t>Almost complete all functions of Requirement.</a:t>
          </a:r>
          <a:endParaRPr lang="en-US" dirty="0"/>
        </a:p>
      </dgm:t>
    </dgm:pt>
    <dgm:pt modelId="{D5C913BD-E626-48C6-8DBF-964A90F9815E}" type="parTrans" cxnId="{1A8CF76C-84FF-4BEF-8BBA-AA495F3AAFA7}">
      <dgm:prSet/>
      <dgm:spPr/>
      <dgm:t>
        <a:bodyPr/>
        <a:lstStyle/>
        <a:p>
          <a:endParaRPr lang="en-US"/>
        </a:p>
      </dgm:t>
    </dgm:pt>
    <dgm:pt modelId="{56FEEA41-736D-413F-8622-BAD643E7AFC3}" type="sibTrans" cxnId="{1A8CF76C-84FF-4BEF-8BBA-AA495F3AAFA7}">
      <dgm:prSet/>
      <dgm:spPr/>
      <dgm:t>
        <a:bodyPr/>
        <a:lstStyle/>
        <a:p>
          <a:endParaRPr lang="en-US"/>
        </a:p>
      </dgm:t>
    </dgm:pt>
    <dgm:pt modelId="{C77C13A7-2815-4081-84DC-896568240D4D}">
      <dgm:prSet phldrT="[Text]"/>
      <dgm:spPr/>
      <dgm:t>
        <a:bodyPr/>
        <a:lstStyle/>
        <a:p>
          <a:r>
            <a:rPr lang="en-US" b="1" i="1" u="none" dirty="0" smtClean="0"/>
            <a:t>Limits</a:t>
          </a:r>
          <a:endParaRPr lang="en-US" b="1" i="1" u="none" dirty="0"/>
        </a:p>
      </dgm:t>
    </dgm:pt>
    <dgm:pt modelId="{E9277ABE-D095-4FF9-A587-2846361C3E9F}" type="parTrans" cxnId="{DAC52724-6CA0-4C43-89E1-6F3D635EC593}">
      <dgm:prSet/>
      <dgm:spPr/>
      <dgm:t>
        <a:bodyPr/>
        <a:lstStyle/>
        <a:p>
          <a:endParaRPr lang="en-US"/>
        </a:p>
      </dgm:t>
    </dgm:pt>
    <dgm:pt modelId="{B8715A6C-6845-436D-BB8C-805062A5B42D}" type="sibTrans" cxnId="{DAC52724-6CA0-4C43-89E1-6F3D635EC593}">
      <dgm:prSet/>
      <dgm:spPr/>
      <dgm:t>
        <a:bodyPr/>
        <a:lstStyle/>
        <a:p>
          <a:endParaRPr lang="en-US"/>
        </a:p>
      </dgm:t>
    </dgm:pt>
    <dgm:pt modelId="{6EC15761-C7FB-4E76-8C62-3CA78C6405B7}">
      <dgm:prSet phldrT="[Text]"/>
      <dgm:spPr/>
      <dgm:t>
        <a:bodyPr/>
        <a:lstStyle/>
        <a:p>
          <a:r>
            <a:rPr lang="en-US" dirty="0" smtClean="0"/>
            <a:t>Missing some type of diagram.</a:t>
          </a:r>
          <a:endParaRPr lang="en-US" dirty="0"/>
        </a:p>
      </dgm:t>
    </dgm:pt>
    <dgm:pt modelId="{DD93B599-B73F-407D-897A-03EB230C9B13}" type="parTrans" cxnId="{8878A350-BF8E-4649-B038-443F4572D32D}">
      <dgm:prSet/>
      <dgm:spPr/>
      <dgm:t>
        <a:bodyPr/>
        <a:lstStyle/>
        <a:p>
          <a:endParaRPr lang="en-US"/>
        </a:p>
      </dgm:t>
    </dgm:pt>
    <dgm:pt modelId="{7BED4AF2-EA56-42F4-8C74-7FDD7BBE8689}" type="sibTrans" cxnId="{8878A350-BF8E-4649-B038-443F4572D32D}">
      <dgm:prSet/>
      <dgm:spPr/>
      <dgm:t>
        <a:bodyPr/>
        <a:lstStyle/>
        <a:p>
          <a:endParaRPr lang="en-US"/>
        </a:p>
      </dgm:t>
    </dgm:pt>
    <dgm:pt modelId="{56394675-79BF-4C92-A23C-BAE9200B04F5}">
      <dgm:prSet phldrT="[Text]"/>
      <dgm:spPr/>
      <dgm:t>
        <a:bodyPr/>
        <a:lstStyle/>
        <a:p>
          <a:endParaRPr lang="en-US" dirty="0"/>
        </a:p>
      </dgm:t>
    </dgm:pt>
    <dgm:pt modelId="{3D566BCB-D7DE-49F9-8911-B38EB91886E4}" type="parTrans" cxnId="{DA0617F6-7A38-4A46-97A5-601D3B287497}">
      <dgm:prSet/>
      <dgm:spPr/>
      <dgm:t>
        <a:bodyPr/>
        <a:lstStyle/>
        <a:p>
          <a:endParaRPr lang="en-US"/>
        </a:p>
      </dgm:t>
    </dgm:pt>
    <dgm:pt modelId="{BD81CA2C-2C22-413C-9D3E-1D100128DD0D}" type="sibTrans" cxnId="{DA0617F6-7A38-4A46-97A5-601D3B287497}">
      <dgm:prSet/>
      <dgm:spPr/>
      <dgm:t>
        <a:bodyPr/>
        <a:lstStyle/>
        <a:p>
          <a:endParaRPr lang="en-US"/>
        </a:p>
      </dgm:t>
    </dgm:pt>
    <dgm:pt modelId="{FE5A3181-4A20-405E-B693-4F987D238966}">
      <dgm:prSet phldrT="[Text]"/>
      <dgm:spPr/>
      <dgm:t>
        <a:bodyPr/>
        <a:lstStyle/>
        <a:p>
          <a:endParaRPr lang="en-US" dirty="0"/>
        </a:p>
      </dgm:t>
    </dgm:pt>
    <dgm:pt modelId="{D952E07F-843B-48EF-AB6E-4758CD6A2489}" type="parTrans" cxnId="{7E1F53C0-848F-4D85-BF5B-F7BCB03FFC44}">
      <dgm:prSet/>
      <dgm:spPr/>
      <dgm:t>
        <a:bodyPr/>
        <a:lstStyle/>
        <a:p>
          <a:endParaRPr lang="en-US"/>
        </a:p>
      </dgm:t>
    </dgm:pt>
    <dgm:pt modelId="{436C9CDC-C968-45C3-B63B-AE562E292AB5}" type="sibTrans" cxnId="{7E1F53C0-848F-4D85-BF5B-F7BCB03FFC44}">
      <dgm:prSet/>
      <dgm:spPr/>
      <dgm:t>
        <a:bodyPr/>
        <a:lstStyle/>
        <a:p>
          <a:endParaRPr lang="en-US"/>
        </a:p>
      </dgm:t>
    </dgm:pt>
    <dgm:pt modelId="{A68CDD22-70AB-4734-8F01-50041E40FB27}">
      <dgm:prSet phldrT="[Text]"/>
      <dgm:spPr/>
      <dgm:t>
        <a:bodyPr/>
        <a:lstStyle/>
        <a:p>
          <a:endParaRPr lang="en-US" dirty="0"/>
        </a:p>
      </dgm:t>
    </dgm:pt>
    <dgm:pt modelId="{BB3AEBB8-D4A2-450A-8440-C6FF9276A4D1}" type="parTrans" cxnId="{7FE3755C-A225-4367-AC7D-49C0BBC5720A}">
      <dgm:prSet/>
      <dgm:spPr/>
      <dgm:t>
        <a:bodyPr/>
        <a:lstStyle/>
        <a:p>
          <a:endParaRPr lang="en-US"/>
        </a:p>
      </dgm:t>
    </dgm:pt>
    <dgm:pt modelId="{1A72A34A-0A56-4FB6-8870-008EE233DC7F}" type="sibTrans" cxnId="{7FE3755C-A225-4367-AC7D-49C0BBC5720A}">
      <dgm:prSet/>
      <dgm:spPr/>
      <dgm:t>
        <a:bodyPr/>
        <a:lstStyle/>
        <a:p>
          <a:endParaRPr lang="en-US"/>
        </a:p>
      </dgm:t>
    </dgm:pt>
    <dgm:pt modelId="{F19C2E15-F951-4ED6-9847-9139D57479FF}">
      <dgm:prSet phldrT="[Text]"/>
      <dgm:spPr/>
      <dgm:t>
        <a:bodyPr/>
        <a:lstStyle/>
        <a:p>
          <a:r>
            <a:rPr lang="en-US" dirty="0" smtClean="0"/>
            <a:t>Recognition algorithm is not optimal.</a:t>
          </a:r>
          <a:endParaRPr lang="en-US" dirty="0"/>
        </a:p>
      </dgm:t>
    </dgm:pt>
    <dgm:pt modelId="{8692EE5E-1B31-473F-B483-1CEB2F6DAEBF}" type="parTrans" cxnId="{966195B6-E6F9-414C-8652-A90D190E1A05}">
      <dgm:prSet/>
      <dgm:spPr/>
      <dgm:t>
        <a:bodyPr/>
        <a:lstStyle/>
        <a:p>
          <a:endParaRPr lang="en-US"/>
        </a:p>
      </dgm:t>
    </dgm:pt>
    <dgm:pt modelId="{7E1F8A11-CFAF-49ED-9B2D-8C180378A726}" type="sibTrans" cxnId="{966195B6-E6F9-414C-8652-A90D190E1A05}">
      <dgm:prSet/>
      <dgm:spPr/>
      <dgm:t>
        <a:bodyPr/>
        <a:lstStyle/>
        <a:p>
          <a:endParaRPr lang="en-US"/>
        </a:p>
      </dgm:t>
    </dgm:pt>
    <dgm:pt modelId="{C2C889BC-E9DB-4C7F-931B-DCF81637FA03}">
      <dgm:prSet phldrT="[Text]"/>
      <dgm:spPr/>
      <dgm:t>
        <a:bodyPr/>
        <a:lstStyle/>
        <a:p>
          <a:r>
            <a:rPr lang="en-US" dirty="0" smtClean="0"/>
            <a:t>Nice and </a:t>
          </a:r>
          <a:r>
            <a:rPr lang="vi-VN" dirty="0" smtClean="0">
              <a:latin typeface="Calibri" pitchFamily="34" charset="0"/>
              <a:cs typeface="Calibri" pitchFamily="34" charset="0"/>
            </a:rPr>
            <a:t>sparkling</a:t>
          </a:r>
          <a:r>
            <a:rPr lang="en-US" dirty="0" smtClean="0"/>
            <a:t> interface.</a:t>
          </a:r>
          <a:endParaRPr lang="en-US" dirty="0"/>
        </a:p>
      </dgm:t>
    </dgm:pt>
    <dgm:pt modelId="{1DFBCA75-D5F8-4BA8-8118-DFB59BFE04B2}" type="parTrans" cxnId="{AC26CB02-070E-46A5-A69F-010B5413B39B}">
      <dgm:prSet/>
      <dgm:spPr/>
      <dgm:t>
        <a:bodyPr/>
        <a:lstStyle/>
        <a:p>
          <a:endParaRPr lang="en-US"/>
        </a:p>
      </dgm:t>
    </dgm:pt>
    <dgm:pt modelId="{140FE816-1817-4117-B46D-B14A3BF0D642}" type="sibTrans" cxnId="{AC26CB02-070E-46A5-A69F-010B5413B39B}">
      <dgm:prSet/>
      <dgm:spPr/>
      <dgm:t>
        <a:bodyPr/>
        <a:lstStyle/>
        <a:p>
          <a:endParaRPr lang="en-US"/>
        </a:p>
      </dgm:t>
    </dgm:pt>
    <dgm:pt modelId="{8CE17EEF-7FF1-4B40-B6FB-696D57454976}">
      <dgm:prSet phldrT="[Text]"/>
      <dgm:spPr/>
      <dgm:t>
        <a:bodyPr/>
        <a:lstStyle/>
        <a:p>
          <a:r>
            <a:rPr lang="vi-VN" dirty="0" smtClean="0">
              <a:latin typeface="Calibri" pitchFamily="34" charset="0"/>
              <a:cs typeface="Calibri" pitchFamily="34" charset="0"/>
            </a:rPr>
            <a:t>Particularly effective in sharing</a:t>
          </a:r>
          <a:r>
            <a:rPr lang="en-US" dirty="0" smtClean="0"/>
            <a:t>.</a:t>
          </a:r>
          <a:endParaRPr lang="en-US" dirty="0"/>
        </a:p>
      </dgm:t>
    </dgm:pt>
    <dgm:pt modelId="{C988AAE3-39A7-42AB-AE0D-D3E6DAA47FFC}" type="parTrans" cxnId="{BF427EEF-0C60-4C74-B54C-9F9B735EDA47}">
      <dgm:prSet/>
      <dgm:spPr/>
      <dgm:t>
        <a:bodyPr/>
        <a:lstStyle/>
        <a:p>
          <a:endParaRPr lang="vi-VN"/>
        </a:p>
      </dgm:t>
    </dgm:pt>
    <dgm:pt modelId="{828C1612-DC96-4FBD-BA79-7982E83EB429}" type="sibTrans" cxnId="{BF427EEF-0C60-4C74-B54C-9F9B735EDA47}">
      <dgm:prSet/>
      <dgm:spPr/>
      <dgm:t>
        <a:bodyPr/>
        <a:lstStyle/>
        <a:p>
          <a:endParaRPr lang="vi-VN"/>
        </a:p>
      </dgm:t>
    </dgm:pt>
    <dgm:pt modelId="{D7AA8F43-51AE-4A3A-AA28-7DC17A175190}">
      <dgm:prSet phldrT="[Text]"/>
      <dgm:spPr/>
      <dgm:t>
        <a:bodyPr/>
        <a:lstStyle/>
        <a:p>
          <a:r>
            <a:rPr lang="en-US" dirty="0" smtClean="0"/>
            <a:t>The improvement using in the limited space not yet done.</a:t>
          </a:r>
          <a:endParaRPr lang="en-US" dirty="0"/>
        </a:p>
      </dgm:t>
    </dgm:pt>
    <dgm:pt modelId="{0DAF0710-3A74-4B82-BD7B-7C609ABB5BC3}" type="parTrans" cxnId="{94CC369B-D2D4-4A65-8B03-625AF100044E}">
      <dgm:prSet/>
      <dgm:spPr/>
      <dgm:t>
        <a:bodyPr/>
        <a:lstStyle/>
        <a:p>
          <a:endParaRPr lang="vi-VN"/>
        </a:p>
      </dgm:t>
    </dgm:pt>
    <dgm:pt modelId="{9D47032D-FBB9-4420-9E05-19D4C41447B2}" type="sibTrans" cxnId="{94CC369B-D2D4-4A65-8B03-625AF100044E}">
      <dgm:prSet/>
      <dgm:spPr/>
      <dgm:t>
        <a:bodyPr/>
        <a:lstStyle/>
        <a:p>
          <a:endParaRPr lang="vi-VN"/>
        </a:p>
      </dgm:t>
    </dgm:pt>
    <dgm:pt modelId="{7F604319-3BDB-404F-B7BA-1E5EC0ECCBE7}">
      <dgm:prSet phldrT="[Text]"/>
      <dgm:spPr/>
      <dgm:t>
        <a:bodyPr/>
        <a:lstStyle/>
        <a:p>
          <a:r>
            <a:rPr lang="vi-VN" dirty="0" smtClean="0">
              <a:latin typeface="Calibri" pitchFamily="34" charset="0"/>
              <a:cs typeface="Calibri" pitchFamily="34" charset="0"/>
            </a:rPr>
            <a:t>Synchronization not complete yet</a:t>
          </a:r>
          <a:r>
            <a:rPr lang="vi-VN" dirty="0" smtClean="0"/>
            <a:t>.</a:t>
          </a:r>
          <a:endParaRPr lang="en-US" dirty="0"/>
        </a:p>
      </dgm:t>
    </dgm:pt>
    <dgm:pt modelId="{2334F591-C209-466F-ACDB-075338EE166B}" type="parTrans" cxnId="{76C6E066-076F-4987-A727-23BADA856CC2}">
      <dgm:prSet/>
      <dgm:spPr/>
      <dgm:t>
        <a:bodyPr/>
        <a:lstStyle/>
        <a:p>
          <a:endParaRPr lang="vi-VN"/>
        </a:p>
      </dgm:t>
    </dgm:pt>
    <dgm:pt modelId="{E56563F0-81D7-43C3-A6A7-58F072BE8740}" type="sibTrans" cxnId="{76C6E066-076F-4987-A727-23BADA856CC2}">
      <dgm:prSet/>
      <dgm:spPr/>
      <dgm:t>
        <a:bodyPr/>
        <a:lstStyle/>
        <a:p>
          <a:endParaRPr lang="vi-VN"/>
        </a:p>
      </dgm:t>
    </dgm:pt>
    <dgm:pt modelId="{3FBBB6DB-C163-4962-AD45-BDAC326E9B49}">
      <dgm:prSet phldrT="[Text]"/>
      <dgm:spPr/>
      <dgm:t>
        <a:bodyPr/>
        <a:lstStyle/>
        <a:p>
          <a:r>
            <a:rPr lang="en-US" dirty="0" smtClean="0"/>
            <a:t>Good file and folder management.</a:t>
          </a:r>
          <a:endParaRPr lang="en-US" dirty="0"/>
        </a:p>
      </dgm:t>
    </dgm:pt>
    <dgm:pt modelId="{9114662C-8F38-4445-8D69-6F2D5AA2C5DD}" type="parTrans" cxnId="{5B1F74EA-18BF-48D9-806B-F18BD001EFF6}">
      <dgm:prSet/>
      <dgm:spPr/>
      <dgm:t>
        <a:bodyPr/>
        <a:lstStyle/>
        <a:p>
          <a:endParaRPr lang="vi-VN"/>
        </a:p>
      </dgm:t>
    </dgm:pt>
    <dgm:pt modelId="{F3049200-A38D-4533-838B-E353ED79D8AC}" type="sibTrans" cxnId="{5B1F74EA-18BF-48D9-806B-F18BD001EFF6}">
      <dgm:prSet/>
      <dgm:spPr/>
      <dgm:t>
        <a:bodyPr/>
        <a:lstStyle/>
        <a:p>
          <a:endParaRPr lang="vi-VN"/>
        </a:p>
      </dgm:t>
    </dgm:pt>
    <dgm:pt modelId="{63870B5B-563F-4C7F-8ED4-1813B47BA586}">
      <dgm:prSet phldrT="[Text]"/>
      <dgm:spPr/>
      <dgm:t>
        <a:bodyPr/>
        <a:lstStyle/>
        <a:p>
          <a:r>
            <a:rPr lang="en-US" dirty="0" smtClean="0"/>
            <a:t>Easy to modify and </a:t>
          </a:r>
          <a:r>
            <a:rPr lang="vi-VN" dirty="0" smtClean="0"/>
            <a:t>maintenance</a:t>
          </a:r>
          <a:r>
            <a:rPr lang="en-US" dirty="0" smtClean="0"/>
            <a:t>.</a:t>
          </a:r>
          <a:endParaRPr lang="en-US" dirty="0"/>
        </a:p>
      </dgm:t>
    </dgm:pt>
    <dgm:pt modelId="{117D91CE-AED7-453D-98CD-880E04EF3D06}" type="parTrans" cxnId="{17A681D2-E68B-4769-AA2F-11C548E50647}">
      <dgm:prSet/>
      <dgm:spPr/>
      <dgm:t>
        <a:bodyPr/>
        <a:lstStyle/>
        <a:p>
          <a:endParaRPr lang="vi-VN"/>
        </a:p>
      </dgm:t>
    </dgm:pt>
    <dgm:pt modelId="{210E8B64-C6E5-4032-9B22-C210BEB619D2}" type="sibTrans" cxnId="{17A681D2-E68B-4769-AA2F-11C548E50647}">
      <dgm:prSet/>
      <dgm:spPr/>
      <dgm:t>
        <a:bodyPr/>
        <a:lstStyle/>
        <a:p>
          <a:endParaRPr lang="vi-VN"/>
        </a:p>
      </dgm:t>
    </dgm:pt>
    <dgm:pt modelId="{34CB41EB-BEFE-4ED0-BFE0-EC2638D10BF4}">
      <dgm:prSet phldrT="[Text]"/>
      <dgm:spPr/>
      <dgm:t>
        <a:bodyPr/>
        <a:lstStyle/>
        <a:p>
          <a:r>
            <a:rPr lang="en-US" dirty="0" smtClean="0"/>
            <a:t>Easy to install and use.</a:t>
          </a:r>
          <a:endParaRPr lang="en-US" dirty="0"/>
        </a:p>
      </dgm:t>
    </dgm:pt>
    <dgm:pt modelId="{C5A3B61E-8C15-4E5F-B9D6-A8A27587576C}" type="parTrans" cxnId="{3BFD5171-D584-46D1-B1B1-5C126676E43D}">
      <dgm:prSet/>
      <dgm:spPr/>
      <dgm:t>
        <a:bodyPr/>
        <a:lstStyle/>
        <a:p>
          <a:endParaRPr lang="vi-VN"/>
        </a:p>
      </dgm:t>
    </dgm:pt>
    <dgm:pt modelId="{309ED719-1452-4BD0-9963-CB125C3BEFE8}" type="sibTrans" cxnId="{3BFD5171-D584-46D1-B1B1-5C126676E43D}">
      <dgm:prSet/>
      <dgm:spPr/>
      <dgm:t>
        <a:bodyPr/>
        <a:lstStyle/>
        <a:p>
          <a:endParaRPr lang="vi-VN"/>
        </a:p>
      </dgm:t>
    </dgm:pt>
    <dgm:pt modelId="{2866E1A8-CA04-4DBB-BD5B-C5BED0069169}" type="pres">
      <dgm:prSet presAssocID="{4B5F6E50-104E-4CB9-973D-222BCCBB586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656960-B7B7-47CD-9967-8E2EFDCB7E5C}" type="pres">
      <dgm:prSet presAssocID="{4B5F6E50-104E-4CB9-973D-222BCCBB586B}" presName="Background" presStyleLbl="bgImgPlace1" presStyleIdx="0" presStyleCnt="1" custScaleY="119317"/>
      <dgm:spPr/>
    </dgm:pt>
    <dgm:pt modelId="{1DE4F340-6824-4958-B080-7EAB15216F87}" type="pres">
      <dgm:prSet presAssocID="{4B5F6E50-104E-4CB9-973D-222BCCBB586B}" presName="ParentText1" presStyleLbl="revTx" presStyleIdx="0" presStyleCnt="2" custScaleY="109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38AB9-381D-4A58-B563-B1E5C9CD1A1D}" type="pres">
      <dgm:prSet presAssocID="{4B5F6E50-104E-4CB9-973D-222BCCBB586B}" presName="ParentText2" presStyleLbl="revTx" presStyleIdx="1" presStyleCnt="2" custScaleY="109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7953C-8962-4D45-905D-57399A5117CA}" type="pres">
      <dgm:prSet presAssocID="{4B5F6E50-104E-4CB9-973D-222BCCBB586B}" presName="Plus" presStyleLbl="alignNode1" presStyleIdx="0" presStyleCnt="2"/>
      <dgm:spPr/>
    </dgm:pt>
    <dgm:pt modelId="{6F1B912E-E97E-4FF0-AC4C-D220954E675E}" type="pres">
      <dgm:prSet presAssocID="{4B5F6E50-104E-4CB9-973D-222BCCBB586B}" presName="Minus" presStyleLbl="alignNode1" presStyleIdx="1" presStyleCnt="2"/>
      <dgm:spPr/>
    </dgm:pt>
    <dgm:pt modelId="{1B52E4C6-1FA6-4A77-88C4-7A98D773C884}" type="pres">
      <dgm:prSet presAssocID="{4B5F6E50-104E-4CB9-973D-222BCCBB586B}" presName="Divider" presStyleLbl="parChTrans1D1" presStyleIdx="0" presStyleCnt="1"/>
      <dgm:spPr/>
    </dgm:pt>
  </dgm:ptLst>
  <dgm:cxnLst>
    <dgm:cxn modelId="{5B1F74EA-18BF-48D9-806B-F18BD001EFF6}" srcId="{4BC00A04-0551-4CC3-9540-4C7D83781A85}" destId="{3FBBB6DB-C163-4962-AD45-BDAC326E9B49}" srcOrd="4" destOrd="0" parTransId="{9114662C-8F38-4445-8D69-6F2D5AA2C5DD}" sibTransId="{F3049200-A38D-4533-838B-E353ED79D8AC}"/>
    <dgm:cxn modelId="{7E1F53C0-848F-4D85-BF5B-F7BCB03FFC44}" srcId="{56394675-79BF-4C92-A23C-BAE9200B04F5}" destId="{FE5A3181-4A20-405E-B693-4F987D238966}" srcOrd="0" destOrd="0" parTransId="{D952E07F-843B-48EF-AB6E-4758CD6A2489}" sibTransId="{436C9CDC-C968-45C3-B63B-AE562E292AB5}"/>
    <dgm:cxn modelId="{17A681D2-E68B-4769-AA2F-11C548E50647}" srcId="{4BC00A04-0551-4CC3-9540-4C7D83781A85}" destId="{63870B5B-563F-4C7F-8ED4-1813B47BA586}" srcOrd="1" destOrd="0" parTransId="{117D91CE-AED7-453D-98CD-880E04EF3D06}" sibTransId="{210E8B64-C6E5-4032-9B22-C210BEB619D2}"/>
    <dgm:cxn modelId="{7E669D3A-8044-4E2B-8F6D-D2F3427DFA3C}" type="presOf" srcId="{66C39E3F-DE4A-4D1E-92ED-34A34CAF0E6F}" destId="{1DE4F340-6824-4958-B080-7EAB15216F87}" srcOrd="0" destOrd="1" presId="urn:microsoft.com/office/officeart/2009/3/layout/PlusandMinus"/>
    <dgm:cxn modelId="{F267A408-84D6-4DE7-9D3C-C5D3966689DB}" type="presOf" srcId="{3FBBB6DB-C163-4962-AD45-BDAC326E9B49}" destId="{1DE4F340-6824-4958-B080-7EAB15216F87}" srcOrd="0" destOrd="5" presId="urn:microsoft.com/office/officeart/2009/3/layout/PlusandMinus"/>
    <dgm:cxn modelId="{AC26CB02-070E-46A5-A69F-010B5413B39B}" srcId="{4BC00A04-0551-4CC3-9540-4C7D83781A85}" destId="{C2C889BC-E9DB-4C7F-931B-DCF81637FA03}" srcOrd="3" destOrd="0" parTransId="{1DFBCA75-D5F8-4BA8-8118-DFB59BFE04B2}" sibTransId="{140FE816-1817-4117-B46D-B14A3BF0D642}"/>
    <dgm:cxn modelId="{8878A350-BF8E-4649-B038-443F4572D32D}" srcId="{C77C13A7-2815-4081-84DC-896568240D4D}" destId="{6EC15761-C7FB-4E76-8C62-3CA78C6405B7}" srcOrd="2" destOrd="0" parTransId="{DD93B599-B73F-407D-897A-03EB230C9B13}" sibTransId="{7BED4AF2-EA56-42F4-8C74-7FDD7BBE8689}"/>
    <dgm:cxn modelId="{B5C0C357-39A8-4399-9B96-7F12675A7DA6}" srcId="{4B5F6E50-104E-4CB9-973D-222BCCBB586B}" destId="{4BC00A04-0551-4CC3-9540-4C7D83781A85}" srcOrd="0" destOrd="0" parTransId="{07A26B31-9CF9-4B3A-A5B1-91A3208B1EFB}" sibTransId="{B7EA14DC-EB06-4ABD-98D1-A273BE1F76AB}"/>
    <dgm:cxn modelId="{7FE3755C-A225-4367-AC7D-49C0BBC5720A}" srcId="{56394675-79BF-4C92-A23C-BAE9200B04F5}" destId="{A68CDD22-70AB-4734-8F01-50041E40FB27}" srcOrd="1" destOrd="0" parTransId="{BB3AEBB8-D4A2-450A-8440-C6FF9276A4D1}" sibTransId="{1A72A34A-0A56-4FB6-8870-008EE233DC7F}"/>
    <dgm:cxn modelId="{1A8CF76C-84FF-4BEF-8BBA-AA495F3AAFA7}" srcId="{4BC00A04-0551-4CC3-9540-4C7D83781A85}" destId="{66C39E3F-DE4A-4D1E-92ED-34A34CAF0E6F}" srcOrd="0" destOrd="0" parTransId="{D5C913BD-E626-48C6-8DBF-964A90F9815E}" sibTransId="{56FEEA41-736D-413F-8622-BAD643E7AFC3}"/>
    <dgm:cxn modelId="{21FE082F-BE2A-4C97-9957-D8595DBE462F}" type="presOf" srcId="{6EC15761-C7FB-4E76-8C62-3CA78C6405B7}" destId="{26638AB9-381D-4A58-B563-B1E5C9CD1A1D}" srcOrd="0" destOrd="3" presId="urn:microsoft.com/office/officeart/2009/3/layout/PlusandMinus"/>
    <dgm:cxn modelId="{E4CCA8ED-802F-47BC-B395-29EA43A00424}" type="presOf" srcId="{D7AA8F43-51AE-4A3A-AA28-7DC17A175190}" destId="{26638AB9-381D-4A58-B563-B1E5C9CD1A1D}" srcOrd="0" destOrd="2" presId="urn:microsoft.com/office/officeart/2009/3/layout/PlusandMinus"/>
    <dgm:cxn modelId="{BF427EEF-0C60-4C74-B54C-9F9B735EDA47}" srcId="{4BC00A04-0551-4CC3-9540-4C7D83781A85}" destId="{8CE17EEF-7FF1-4B40-B6FB-696D57454976}" srcOrd="5" destOrd="0" parTransId="{C988AAE3-39A7-42AB-AE0D-D3E6DAA47FFC}" sibTransId="{828C1612-DC96-4FBD-BA79-7982E83EB429}"/>
    <dgm:cxn modelId="{B559F1A8-F31E-44C3-BDDD-BB8BF83B66D7}" type="presOf" srcId="{C2C889BC-E9DB-4C7F-931B-DCF81637FA03}" destId="{1DE4F340-6824-4958-B080-7EAB15216F87}" srcOrd="0" destOrd="4" presId="urn:microsoft.com/office/officeart/2009/3/layout/PlusandMinus"/>
    <dgm:cxn modelId="{966195B6-E6F9-414C-8652-A90D190E1A05}" srcId="{C77C13A7-2815-4081-84DC-896568240D4D}" destId="{F19C2E15-F951-4ED6-9847-9139D57479FF}" srcOrd="0" destOrd="0" parTransId="{8692EE5E-1B31-473F-B483-1CEB2F6DAEBF}" sibTransId="{7E1F8A11-CFAF-49ED-9B2D-8C180378A726}"/>
    <dgm:cxn modelId="{3BFD5171-D584-46D1-B1B1-5C126676E43D}" srcId="{4BC00A04-0551-4CC3-9540-4C7D83781A85}" destId="{34CB41EB-BEFE-4ED0-BFE0-EC2638D10BF4}" srcOrd="2" destOrd="0" parTransId="{C5A3B61E-8C15-4E5F-B9D6-A8A27587576C}" sibTransId="{309ED719-1452-4BD0-9963-CB125C3BEFE8}"/>
    <dgm:cxn modelId="{76C6E066-076F-4987-A727-23BADA856CC2}" srcId="{C77C13A7-2815-4081-84DC-896568240D4D}" destId="{7F604319-3BDB-404F-B7BA-1E5EC0ECCBE7}" srcOrd="3" destOrd="0" parTransId="{2334F591-C209-466F-ACDB-075338EE166B}" sibTransId="{E56563F0-81D7-43C3-A6A7-58F072BE8740}"/>
    <dgm:cxn modelId="{94CC369B-D2D4-4A65-8B03-625AF100044E}" srcId="{C77C13A7-2815-4081-84DC-896568240D4D}" destId="{D7AA8F43-51AE-4A3A-AA28-7DC17A175190}" srcOrd="1" destOrd="0" parTransId="{0DAF0710-3A74-4B82-BD7B-7C609ABB5BC3}" sibTransId="{9D47032D-FBB9-4420-9E05-19D4C41447B2}"/>
    <dgm:cxn modelId="{954BA3D1-516A-4DBD-B689-AA54A3A4FEBB}" type="presOf" srcId="{F19C2E15-F951-4ED6-9847-9139D57479FF}" destId="{26638AB9-381D-4A58-B563-B1E5C9CD1A1D}" srcOrd="0" destOrd="1" presId="urn:microsoft.com/office/officeart/2009/3/layout/PlusandMinus"/>
    <dgm:cxn modelId="{4BDAB61F-7CB5-475D-BAC9-1BBAA59BA85B}" type="presOf" srcId="{8CE17EEF-7FF1-4B40-B6FB-696D57454976}" destId="{1DE4F340-6824-4958-B080-7EAB15216F87}" srcOrd="0" destOrd="6" presId="urn:microsoft.com/office/officeart/2009/3/layout/PlusandMinus"/>
    <dgm:cxn modelId="{CD6CB55C-082C-4A2A-9B8F-731A389B2D7B}" type="presOf" srcId="{63870B5B-563F-4C7F-8ED4-1813B47BA586}" destId="{1DE4F340-6824-4958-B080-7EAB15216F87}" srcOrd="0" destOrd="2" presId="urn:microsoft.com/office/officeart/2009/3/layout/PlusandMinus"/>
    <dgm:cxn modelId="{DA0617F6-7A38-4A46-97A5-601D3B287497}" srcId="{4B5F6E50-104E-4CB9-973D-222BCCBB586B}" destId="{56394675-79BF-4C92-A23C-BAE9200B04F5}" srcOrd="2" destOrd="0" parTransId="{3D566BCB-D7DE-49F9-8911-B38EB91886E4}" sibTransId="{BD81CA2C-2C22-413C-9D3E-1D100128DD0D}"/>
    <dgm:cxn modelId="{06CC5F8A-C7CE-4842-BBC1-D4F04730AB1F}" type="presOf" srcId="{34CB41EB-BEFE-4ED0-BFE0-EC2638D10BF4}" destId="{1DE4F340-6824-4958-B080-7EAB15216F87}" srcOrd="0" destOrd="3" presId="urn:microsoft.com/office/officeart/2009/3/layout/PlusandMinus"/>
    <dgm:cxn modelId="{2FBCADAD-4439-4F61-A5A2-8D39420C3308}" type="presOf" srcId="{7F604319-3BDB-404F-B7BA-1E5EC0ECCBE7}" destId="{26638AB9-381D-4A58-B563-B1E5C9CD1A1D}" srcOrd="0" destOrd="4" presId="urn:microsoft.com/office/officeart/2009/3/layout/PlusandMinus"/>
    <dgm:cxn modelId="{CA5AC129-7648-463B-9A92-EACAB85109E6}" type="presOf" srcId="{4B5F6E50-104E-4CB9-973D-222BCCBB586B}" destId="{2866E1A8-CA04-4DBB-BD5B-C5BED0069169}" srcOrd="0" destOrd="0" presId="urn:microsoft.com/office/officeart/2009/3/layout/PlusandMinus"/>
    <dgm:cxn modelId="{DAC52724-6CA0-4C43-89E1-6F3D635EC593}" srcId="{4B5F6E50-104E-4CB9-973D-222BCCBB586B}" destId="{C77C13A7-2815-4081-84DC-896568240D4D}" srcOrd="1" destOrd="0" parTransId="{E9277ABE-D095-4FF9-A587-2846361C3E9F}" sibTransId="{B8715A6C-6845-436D-BB8C-805062A5B42D}"/>
    <dgm:cxn modelId="{313CD941-5837-42EF-AC3D-734FA43C0FB9}" type="presOf" srcId="{C77C13A7-2815-4081-84DC-896568240D4D}" destId="{26638AB9-381D-4A58-B563-B1E5C9CD1A1D}" srcOrd="0" destOrd="0" presId="urn:microsoft.com/office/officeart/2009/3/layout/PlusandMinus"/>
    <dgm:cxn modelId="{ECBD0BA1-453E-45CC-8C96-0462736D41CB}" type="presOf" srcId="{4BC00A04-0551-4CC3-9540-4C7D83781A85}" destId="{1DE4F340-6824-4958-B080-7EAB15216F87}" srcOrd="0" destOrd="0" presId="urn:microsoft.com/office/officeart/2009/3/layout/PlusandMinus"/>
    <dgm:cxn modelId="{83567EE4-BD0D-40F1-A262-42219DA0D832}" type="presParOf" srcId="{2866E1A8-CA04-4DBB-BD5B-C5BED0069169}" destId="{B9656960-B7B7-47CD-9967-8E2EFDCB7E5C}" srcOrd="0" destOrd="0" presId="urn:microsoft.com/office/officeart/2009/3/layout/PlusandMinus"/>
    <dgm:cxn modelId="{455ECEF7-0836-47B8-A506-6485999391E5}" type="presParOf" srcId="{2866E1A8-CA04-4DBB-BD5B-C5BED0069169}" destId="{1DE4F340-6824-4958-B080-7EAB15216F87}" srcOrd="1" destOrd="0" presId="urn:microsoft.com/office/officeart/2009/3/layout/PlusandMinus"/>
    <dgm:cxn modelId="{756359E1-0568-45F6-B8C7-193CB9C5CA99}" type="presParOf" srcId="{2866E1A8-CA04-4DBB-BD5B-C5BED0069169}" destId="{26638AB9-381D-4A58-B563-B1E5C9CD1A1D}" srcOrd="2" destOrd="0" presId="urn:microsoft.com/office/officeart/2009/3/layout/PlusandMinus"/>
    <dgm:cxn modelId="{42000D64-56A9-4CE8-AAD9-15795C59A0C8}" type="presParOf" srcId="{2866E1A8-CA04-4DBB-BD5B-C5BED0069169}" destId="{EAF7953C-8962-4D45-905D-57399A5117CA}" srcOrd="3" destOrd="0" presId="urn:microsoft.com/office/officeart/2009/3/layout/PlusandMinus"/>
    <dgm:cxn modelId="{FC5A3299-D5F6-41F9-BF84-CCB745F2A8A2}" type="presParOf" srcId="{2866E1A8-CA04-4DBB-BD5B-C5BED0069169}" destId="{6F1B912E-E97E-4FF0-AC4C-D220954E675E}" srcOrd="4" destOrd="0" presId="urn:microsoft.com/office/officeart/2009/3/layout/PlusandMinus"/>
    <dgm:cxn modelId="{293FC79C-053E-46B6-A94B-A6997FC23115}" type="presParOf" srcId="{2866E1A8-CA04-4DBB-BD5B-C5BED0069169}" destId="{1B52E4C6-1FA6-4A77-88C4-7A98D773C88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5F6E50-104E-4CB9-973D-222BCCBB586B}" type="doc">
      <dgm:prSet loTypeId="urn:microsoft.com/office/officeart/2005/8/layout/arrow2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C00A04-0551-4CC3-9540-4C7D83781A85}">
      <dgm:prSet phldrT="[Text]" custT="1"/>
      <dgm:spPr/>
      <dgm:t>
        <a:bodyPr/>
        <a:lstStyle/>
        <a:p>
          <a:r>
            <a:rPr lang="en-US" sz="2000" b="1" i="1" dirty="0" smtClean="0">
              <a:solidFill>
                <a:schemeClr val="bg1"/>
              </a:solidFill>
            </a:rPr>
            <a:t>Overcome limit</a:t>
          </a:r>
        </a:p>
        <a:p>
          <a:r>
            <a:rPr lang="en-US" sz="1600" dirty="0" smtClean="0">
              <a:solidFill>
                <a:schemeClr val="bg1"/>
              </a:solidFill>
            </a:rPr>
            <a:t>Resolve remaining problem.</a:t>
          </a:r>
          <a:endParaRPr lang="en-US" sz="2000" b="1" i="1" dirty="0">
            <a:solidFill>
              <a:schemeClr val="bg1"/>
            </a:solidFill>
          </a:endParaRPr>
        </a:p>
      </dgm:t>
    </dgm:pt>
    <dgm:pt modelId="{07A26B31-9CF9-4B3A-A5B1-91A3208B1EFB}" type="parTrans" cxnId="{B5C0C357-39A8-4399-9B96-7F12675A7DA6}">
      <dgm:prSet/>
      <dgm:spPr/>
      <dgm:t>
        <a:bodyPr/>
        <a:lstStyle/>
        <a:p>
          <a:endParaRPr lang="en-US"/>
        </a:p>
      </dgm:t>
    </dgm:pt>
    <dgm:pt modelId="{B7EA14DC-EB06-4ABD-98D1-A273BE1F76AB}" type="sibTrans" cxnId="{B5C0C357-39A8-4399-9B96-7F12675A7DA6}">
      <dgm:prSet/>
      <dgm:spPr/>
      <dgm:t>
        <a:bodyPr/>
        <a:lstStyle/>
        <a:p>
          <a:endParaRPr lang="en-US"/>
        </a:p>
      </dgm:t>
    </dgm:pt>
    <dgm:pt modelId="{C77C13A7-2815-4081-84DC-896568240D4D}">
      <dgm:prSet phldrT="[Text]" custT="1"/>
      <dgm:spPr/>
      <dgm:t>
        <a:bodyPr/>
        <a:lstStyle/>
        <a:p>
          <a:r>
            <a:rPr lang="en-US" sz="2000" b="1" i="1" dirty="0" smtClean="0">
              <a:solidFill>
                <a:schemeClr val="bg1"/>
              </a:solidFill>
            </a:rPr>
            <a:t>Complete product</a:t>
          </a:r>
        </a:p>
        <a:p>
          <a:r>
            <a:rPr lang="en-US" sz="1600" dirty="0" smtClean="0">
              <a:solidFill>
                <a:schemeClr val="bg1"/>
              </a:solidFill>
            </a:rPr>
            <a:t>Complete functions related to copyright </a:t>
          </a:r>
          <a:r>
            <a:rPr lang="vi-VN" sz="1600" dirty="0" smtClean="0">
              <a:solidFill>
                <a:schemeClr val="bg1"/>
              </a:solidFill>
            </a:rPr>
            <a:t>and license</a:t>
          </a:r>
          <a:r>
            <a:rPr lang="en-US" sz="1600" dirty="0" smtClean="0">
              <a:solidFill>
                <a:schemeClr val="bg1"/>
              </a:solidFill>
            </a:rPr>
            <a:t>.</a:t>
          </a:r>
        </a:p>
      </dgm:t>
    </dgm:pt>
    <dgm:pt modelId="{E9277ABE-D095-4FF9-A587-2846361C3E9F}" type="parTrans" cxnId="{DAC52724-6CA0-4C43-89E1-6F3D635EC593}">
      <dgm:prSet/>
      <dgm:spPr/>
      <dgm:t>
        <a:bodyPr/>
        <a:lstStyle/>
        <a:p>
          <a:endParaRPr lang="en-US"/>
        </a:p>
      </dgm:t>
    </dgm:pt>
    <dgm:pt modelId="{B8715A6C-6845-436D-BB8C-805062A5B42D}" type="sibTrans" cxnId="{DAC52724-6CA0-4C43-89E1-6F3D635EC593}">
      <dgm:prSet/>
      <dgm:spPr/>
      <dgm:t>
        <a:bodyPr/>
        <a:lstStyle/>
        <a:p>
          <a:endParaRPr lang="en-US"/>
        </a:p>
      </dgm:t>
    </dgm:pt>
    <dgm:pt modelId="{56394675-79BF-4C92-A23C-BAE9200B04F5}">
      <dgm:prSet phldrT="[Text]" custT="1"/>
      <dgm:spPr/>
      <dgm:t>
        <a:bodyPr/>
        <a:lstStyle/>
        <a:p>
          <a:r>
            <a:rPr lang="en-US" sz="2000" b="1" i="1" u="none" dirty="0" smtClean="0">
              <a:solidFill>
                <a:schemeClr val="bg1"/>
              </a:solidFill>
            </a:rPr>
            <a:t>Publish on Android Market.</a:t>
          </a:r>
        </a:p>
        <a:p>
          <a:r>
            <a:rPr lang="vi-VN" sz="1600" b="0" i="0" u="none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Get revenue.</a:t>
          </a:r>
          <a:endParaRPr lang="en-US" sz="1600" b="0" i="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3D566BCB-D7DE-49F9-8911-B38EB91886E4}" type="parTrans" cxnId="{DA0617F6-7A38-4A46-97A5-601D3B287497}">
      <dgm:prSet/>
      <dgm:spPr/>
      <dgm:t>
        <a:bodyPr/>
        <a:lstStyle/>
        <a:p>
          <a:endParaRPr lang="en-US"/>
        </a:p>
      </dgm:t>
    </dgm:pt>
    <dgm:pt modelId="{BD81CA2C-2C22-413C-9D3E-1D100128DD0D}" type="sibTrans" cxnId="{DA0617F6-7A38-4A46-97A5-601D3B287497}">
      <dgm:prSet/>
      <dgm:spPr/>
      <dgm:t>
        <a:bodyPr/>
        <a:lstStyle/>
        <a:p>
          <a:endParaRPr lang="en-US"/>
        </a:p>
      </dgm:t>
    </dgm:pt>
    <dgm:pt modelId="{81913580-C632-48C0-8D42-072569904EA4}">
      <dgm:prSet phldrT="[Text]"/>
      <dgm:spPr/>
      <dgm:t>
        <a:bodyPr/>
        <a:lstStyle/>
        <a:p>
          <a:endParaRPr lang="en-US" sz="1000" dirty="0">
            <a:solidFill>
              <a:schemeClr val="bg1"/>
            </a:solidFill>
          </a:endParaRPr>
        </a:p>
      </dgm:t>
    </dgm:pt>
    <dgm:pt modelId="{B16ED690-25E9-4840-ADF9-4789F297B4FC}" type="parTrans" cxnId="{84B85E00-82A2-40DA-8C9E-4BC45EFB0C89}">
      <dgm:prSet/>
      <dgm:spPr/>
      <dgm:t>
        <a:bodyPr/>
        <a:lstStyle/>
        <a:p>
          <a:endParaRPr lang="en-US"/>
        </a:p>
      </dgm:t>
    </dgm:pt>
    <dgm:pt modelId="{9F33EF57-7F68-4568-BF90-5E8B3066DEA6}" type="sibTrans" cxnId="{84B85E00-82A2-40DA-8C9E-4BC45EFB0C89}">
      <dgm:prSet/>
      <dgm:spPr/>
      <dgm:t>
        <a:bodyPr/>
        <a:lstStyle/>
        <a:p>
          <a:endParaRPr lang="en-US"/>
        </a:p>
      </dgm:t>
    </dgm:pt>
    <dgm:pt modelId="{3A7607C6-6612-4E80-B8F2-A84496AC189C}">
      <dgm:prSet phldrT="[Text]" custT="1"/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09C28705-0A98-419F-9A85-43722E412D2B}" type="parTrans" cxnId="{CB96B4B4-1CBB-4803-AAE6-0B7E06797EDA}">
      <dgm:prSet/>
      <dgm:spPr/>
      <dgm:t>
        <a:bodyPr/>
        <a:lstStyle/>
        <a:p>
          <a:endParaRPr lang="vi-VN"/>
        </a:p>
      </dgm:t>
    </dgm:pt>
    <dgm:pt modelId="{7455B81C-5B21-463D-BB49-68EBA72C7159}" type="sibTrans" cxnId="{CB96B4B4-1CBB-4803-AAE6-0B7E06797EDA}">
      <dgm:prSet/>
      <dgm:spPr/>
      <dgm:t>
        <a:bodyPr/>
        <a:lstStyle/>
        <a:p>
          <a:endParaRPr lang="vi-VN"/>
        </a:p>
      </dgm:t>
    </dgm:pt>
    <dgm:pt modelId="{AAC5CBEA-ED66-42B1-BAA6-D066352791A8}" type="pres">
      <dgm:prSet presAssocID="{4B5F6E50-104E-4CB9-973D-222BCCBB586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D08682-1641-46FB-A742-D44B863EAB5F}" type="pres">
      <dgm:prSet presAssocID="{4B5F6E50-104E-4CB9-973D-222BCCBB586B}" presName="arrow" presStyleLbl="bgShp" presStyleIdx="0" presStyleCnt="1" custScaleY="92444"/>
      <dgm:spPr/>
      <dgm:t>
        <a:bodyPr/>
        <a:lstStyle/>
        <a:p>
          <a:endParaRPr lang="en-US"/>
        </a:p>
      </dgm:t>
    </dgm:pt>
    <dgm:pt modelId="{23073E7A-E83F-45A8-8C16-74D702582DAE}" type="pres">
      <dgm:prSet presAssocID="{4B5F6E50-104E-4CB9-973D-222BCCBB586B}" presName="arrowDiagram3" presStyleCnt="0"/>
      <dgm:spPr/>
    </dgm:pt>
    <dgm:pt modelId="{31DB1313-10B4-48F9-9BC7-0A1AFE080A27}" type="pres">
      <dgm:prSet presAssocID="{4BC00A04-0551-4CC3-9540-4C7D83781A85}" presName="bullet3a" presStyleLbl="node1" presStyleIdx="0" presStyleCnt="3"/>
      <dgm:spPr/>
    </dgm:pt>
    <dgm:pt modelId="{D42C4030-3724-40B9-8DD3-8B0F71A56974}" type="pres">
      <dgm:prSet presAssocID="{4BC00A04-0551-4CC3-9540-4C7D83781A85}" presName="textBox3a" presStyleLbl="revTx" presStyleIdx="0" presStyleCnt="3" custScaleX="180401" custLinFactNeighborX="33763" custLinFactNeighborY="11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3BA28-EC61-4FFD-8C26-E6483669801A}" type="pres">
      <dgm:prSet presAssocID="{C77C13A7-2815-4081-84DC-896568240D4D}" presName="bullet3b" presStyleLbl="node1" presStyleIdx="1" presStyleCnt="3"/>
      <dgm:spPr/>
    </dgm:pt>
    <dgm:pt modelId="{906CADD3-41A3-4980-B314-5D96E295CCCB}" type="pres">
      <dgm:prSet presAssocID="{C77C13A7-2815-4081-84DC-896568240D4D}" presName="textBox3b" presStyleLbl="revTx" presStyleIdx="1" presStyleCnt="3" custScaleX="164353" custScaleY="44608" custLinFactNeighborX="-74074" custLinFactNeighborY="-84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16381-E4A5-4D0C-A6A1-16B02875C719}" type="pres">
      <dgm:prSet presAssocID="{56394675-79BF-4C92-A23C-BAE9200B04F5}" presName="bullet3c" presStyleLbl="node1" presStyleIdx="2" presStyleCnt="3" custLinFactX="100000" custLinFactNeighborX="110684" custLinFactNeighborY="-53098"/>
      <dgm:spPr/>
    </dgm:pt>
    <dgm:pt modelId="{4125AD38-2663-4067-97F6-967E12C9ACC0}" type="pres">
      <dgm:prSet presAssocID="{56394675-79BF-4C92-A23C-BAE9200B04F5}" presName="textBox3c" presStyleLbl="revTx" presStyleIdx="2" presStyleCnt="3" custScaleX="220833" custScaleY="32855" custLinFactNeighborX="-7176" custLinFactNeighborY="-79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6B4B4-1CBB-4803-AAE6-0B7E06797EDA}" srcId="{4BC00A04-0551-4CC3-9540-4C7D83781A85}" destId="{3A7607C6-6612-4E80-B8F2-A84496AC189C}" srcOrd="0" destOrd="0" parTransId="{09C28705-0A98-419F-9A85-43722E412D2B}" sibTransId="{7455B81C-5B21-463D-BB49-68EBA72C7159}"/>
    <dgm:cxn modelId="{B595BECB-9273-4B6A-988B-CC02D826E5D3}" type="presOf" srcId="{3A7607C6-6612-4E80-B8F2-A84496AC189C}" destId="{D42C4030-3724-40B9-8DD3-8B0F71A56974}" srcOrd="0" destOrd="1" presId="urn:microsoft.com/office/officeart/2005/8/layout/arrow2"/>
    <dgm:cxn modelId="{DC8C46E4-0BD5-41DC-BFEA-E3F2C6731EE0}" type="presOf" srcId="{56394675-79BF-4C92-A23C-BAE9200B04F5}" destId="{4125AD38-2663-4067-97F6-967E12C9ACC0}" srcOrd="0" destOrd="0" presId="urn:microsoft.com/office/officeart/2005/8/layout/arrow2"/>
    <dgm:cxn modelId="{B5C0C357-39A8-4399-9B96-7F12675A7DA6}" srcId="{4B5F6E50-104E-4CB9-973D-222BCCBB586B}" destId="{4BC00A04-0551-4CC3-9540-4C7D83781A85}" srcOrd="0" destOrd="0" parTransId="{07A26B31-9CF9-4B3A-A5B1-91A3208B1EFB}" sibTransId="{B7EA14DC-EB06-4ABD-98D1-A273BE1F76AB}"/>
    <dgm:cxn modelId="{84B85E00-82A2-40DA-8C9E-4BC45EFB0C89}" srcId="{4BC00A04-0551-4CC3-9540-4C7D83781A85}" destId="{81913580-C632-48C0-8D42-072569904EA4}" srcOrd="1" destOrd="0" parTransId="{B16ED690-25E9-4840-ADF9-4789F297B4FC}" sibTransId="{9F33EF57-7F68-4568-BF90-5E8B3066DEA6}"/>
    <dgm:cxn modelId="{A7CF7B1F-20AD-42EF-AEC5-1F0C18E7110B}" type="presOf" srcId="{C77C13A7-2815-4081-84DC-896568240D4D}" destId="{906CADD3-41A3-4980-B314-5D96E295CCCB}" srcOrd="0" destOrd="0" presId="urn:microsoft.com/office/officeart/2005/8/layout/arrow2"/>
    <dgm:cxn modelId="{3082DC6D-9FDF-439B-8362-D0E580F68738}" type="presOf" srcId="{4B5F6E50-104E-4CB9-973D-222BCCBB586B}" destId="{AAC5CBEA-ED66-42B1-BAA6-D066352791A8}" srcOrd="0" destOrd="0" presId="urn:microsoft.com/office/officeart/2005/8/layout/arrow2"/>
    <dgm:cxn modelId="{662414D8-EE4A-4880-8FEF-D634C8FB0048}" type="presOf" srcId="{81913580-C632-48C0-8D42-072569904EA4}" destId="{D42C4030-3724-40B9-8DD3-8B0F71A56974}" srcOrd="0" destOrd="2" presId="urn:microsoft.com/office/officeart/2005/8/layout/arrow2"/>
    <dgm:cxn modelId="{DA0617F6-7A38-4A46-97A5-601D3B287497}" srcId="{4B5F6E50-104E-4CB9-973D-222BCCBB586B}" destId="{56394675-79BF-4C92-A23C-BAE9200B04F5}" srcOrd="2" destOrd="0" parTransId="{3D566BCB-D7DE-49F9-8911-B38EB91886E4}" sibTransId="{BD81CA2C-2C22-413C-9D3E-1D100128DD0D}"/>
    <dgm:cxn modelId="{DAC52724-6CA0-4C43-89E1-6F3D635EC593}" srcId="{4B5F6E50-104E-4CB9-973D-222BCCBB586B}" destId="{C77C13A7-2815-4081-84DC-896568240D4D}" srcOrd="1" destOrd="0" parTransId="{E9277ABE-D095-4FF9-A587-2846361C3E9F}" sibTransId="{B8715A6C-6845-436D-BB8C-805062A5B42D}"/>
    <dgm:cxn modelId="{090C7450-A32A-495B-8F43-86E9179FC050}" type="presOf" srcId="{4BC00A04-0551-4CC3-9540-4C7D83781A85}" destId="{D42C4030-3724-40B9-8DD3-8B0F71A56974}" srcOrd="0" destOrd="0" presId="urn:microsoft.com/office/officeart/2005/8/layout/arrow2"/>
    <dgm:cxn modelId="{489306C7-4D4F-438A-A7B8-E4A372377BCF}" type="presParOf" srcId="{AAC5CBEA-ED66-42B1-BAA6-D066352791A8}" destId="{E1D08682-1641-46FB-A742-D44B863EAB5F}" srcOrd="0" destOrd="0" presId="urn:microsoft.com/office/officeart/2005/8/layout/arrow2"/>
    <dgm:cxn modelId="{A4906223-FF59-467C-90D9-4AE9D6B4BAE3}" type="presParOf" srcId="{AAC5CBEA-ED66-42B1-BAA6-D066352791A8}" destId="{23073E7A-E83F-45A8-8C16-74D702582DAE}" srcOrd="1" destOrd="0" presId="urn:microsoft.com/office/officeart/2005/8/layout/arrow2"/>
    <dgm:cxn modelId="{15D55D90-A866-47E7-840F-63D3B2EA462B}" type="presParOf" srcId="{23073E7A-E83F-45A8-8C16-74D702582DAE}" destId="{31DB1313-10B4-48F9-9BC7-0A1AFE080A27}" srcOrd="0" destOrd="0" presId="urn:microsoft.com/office/officeart/2005/8/layout/arrow2"/>
    <dgm:cxn modelId="{369CED13-3C2C-4546-AACC-FCEE519A6C82}" type="presParOf" srcId="{23073E7A-E83F-45A8-8C16-74D702582DAE}" destId="{D42C4030-3724-40B9-8DD3-8B0F71A56974}" srcOrd="1" destOrd="0" presId="urn:microsoft.com/office/officeart/2005/8/layout/arrow2"/>
    <dgm:cxn modelId="{F839A98A-F64A-413E-8692-D97A633CD1E4}" type="presParOf" srcId="{23073E7A-E83F-45A8-8C16-74D702582DAE}" destId="{AE53BA28-EC61-4FFD-8C26-E6483669801A}" srcOrd="2" destOrd="0" presId="urn:microsoft.com/office/officeart/2005/8/layout/arrow2"/>
    <dgm:cxn modelId="{D8BFC992-EB1E-4C1F-BD64-7AF87D40786C}" type="presParOf" srcId="{23073E7A-E83F-45A8-8C16-74D702582DAE}" destId="{906CADD3-41A3-4980-B314-5D96E295CCCB}" srcOrd="3" destOrd="0" presId="urn:microsoft.com/office/officeart/2005/8/layout/arrow2"/>
    <dgm:cxn modelId="{3D69473C-3A05-4D70-BAB3-8B224C0960EE}" type="presParOf" srcId="{23073E7A-E83F-45A8-8C16-74D702582DAE}" destId="{D8616381-E4A5-4D0C-A6A1-16B02875C719}" srcOrd="4" destOrd="0" presId="urn:microsoft.com/office/officeart/2005/8/layout/arrow2"/>
    <dgm:cxn modelId="{12B97E19-6965-486E-A19F-A893A0FF6271}" type="presParOf" srcId="{23073E7A-E83F-45A8-8C16-74D702582DAE}" destId="{4125AD38-2663-4067-97F6-967E12C9ACC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5F6E50-104E-4CB9-973D-222BCCBB586B}" type="doc">
      <dgm:prSet loTypeId="urn:microsoft.com/office/officeart/2005/8/layout/bList2#2" loCatId="pictur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C00A04-0551-4CC3-9540-4C7D83781A85}">
      <dgm:prSet phldrT="[Text]" custT="1"/>
      <dgm:spPr/>
      <dgm:t>
        <a:bodyPr/>
        <a:lstStyle/>
        <a:p>
          <a:r>
            <a:rPr lang="en-US" sz="1800" b="1" i="1" dirty="0" smtClean="0"/>
            <a:t>Technical study Skills</a:t>
          </a:r>
          <a:endParaRPr lang="en-US" sz="1800" b="1" i="1" dirty="0"/>
        </a:p>
      </dgm:t>
    </dgm:pt>
    <dgm:pt modelId="{07A26B31-9CF9-4B3A-A5B1-91A3208B1EFB}" type="parTrans" cxnId="{B5C0C357-39A8-4399-9B96-7F12675A7DA6}">
      <dgm:prSet/>
      <dgm:spPr/>
      <dgm:t>
        <a:bodyPr/>
        <a:lstStyle/>
        <a:p>
          <a:endParaRPr lang="en-US"/>
        </a:p>
      </dgm:t>
    </dgm:pt>
    <dgm:pt modelId="{B7EA14DC-EB06-4ABD-98D1-A273BE1F76AB}" type="sibTrans" cxnId="{B5C0C357-39A8-4399-9B96-7F12675A7DA6}">
      <dgm:prSet/>
      <dgm:spPr/>
      <dgm:t>
        <a:bodyPr/>
        <a:lstStyle/>
        <a:p>
          <a:endParaRPr lang="en-US"/>
        </a:p>
      </dgm:t>
    </dgm:pt>
    <dgm:pt modelId="{66C39E3F-DE4A-4D1E-92ED-34A34CAF0E6F}">
      <dgm:prSet phldrT="[Text]" custT="1"/>
      <dgm:spPr/>
      <dgm:t>
        <a:bodyPr/>
        <a:lstStyle/>
        <a:p>
          <a:r>
            <a:rPr lang="en-US" sz="1800" dirty="0" smtClean="0"/>
            <a:t>Study along with use demand</a:t>
          </a:r>
          <a:endParaRPr lang="en-US" sz="1800" dirty="0"/>
        </a:p>
      </dgm:t>
    </dgm:pt>
    <dgm:pt modelId="{D5C913BD-E626-48C6-8DBF-964A90F9815E}" type="parTrans" cxnId="{1A8CF76C-84FF-4BEF-8BBA-AA495F3AAFA7}">
      <dgm:prSet/>
      <dgm:spPr/>
      <dgm:t>
        <a:bodyPr/>
        <a:lstStyle/>
        <a:p>
          <a:endParaRPr lang="en-US"/>
        </a:p>
      </dgm:t>
    </dgm:pt>
    <dgm:pt modelId="{56FEEA41-736D-413F-8622-BAD643E7AFC3}" type="sibTrans" cxnId="{1A8CF76C-84FF-4BEF-8BBA-AA495F3AAFA7}">
      <dgm:prSet/>
      <dgm:spPr/>
      <dgm:t>
        <a:bodyPr/>
        <a:lstStyle/>
        <a:p>
          <a:endParaRPr lang="en-US"/>
        </a:p>
      </dgm:t>
    </dgm:pt>
    <dgm:pt modelId="{C77C13A7-2815-4081-84DC-896568240D4D}">
      <dgm:prSet phldrT="[Text]" custT="1"/>
      <dgm:spPr/>
      <dgm:t>
        <a:bodyPr/>
        <a:lstStyle/>
        <a:p>
          <a:r>
            <a:rPr lang="en-US" sz="2000" b="1" i="1" u="none" dirty="0" smtClean="0"/>
            <a:t>Team work </a:t>
          </a:r>
          <a:endParaRPr lang="en-US" sz="2000" b="0" i="0" u="none" dirty="0"/>
        </a:p>
      </dgm:t>
    </dgm:pt>
    <dgm:pt modelId="{E9277ABE-D095-4FF9-A587-2846361C3E9F}" type="parTrans" cxnId="{DAC52724-6CA0-4C43-89E1-6F3D635EC593}">
      <dgm:prSet/>
      <dgm:spPr/>
      <dgm:t>
        <a:bodyPr/>
        <a:lstStyle/>
        <a:p>
          <a:endParaRPr lang="en-US"/>
        </a:p>
      </dgm:t>
    </dgm:pt>
    <dgm:pt modelId="{B8715A6C-6845-436D-BB8C-805062A5B42D}" type="sibTrans" cxnId="{DAC52724-6CA0-4C43-89E1-6F3D635EC593}">
      <dgm:prSet/>
      <dgm:spPr/>
      <dgm:t>
        <a:bodyPr/>
        <a:lstStyle/>
        <a:p>
          <a:endParaRPr lang="en-US"/>
        </a:p>
      </dgm:t>
    </dgm:pt>
    <dgm:pt modelId="{56394675-79BF-4C92-A23C-BAE9200B04F5}">
      <dgm:prSet phldrT="[Text]" custT="1"/>
      <dgm:spPr/>
      <dgm:t>
        <a:bodyPr/>
        <a:lstStyle/>
        <a:p>
          <a:r>
            <a:rPr lang="en-US" sz="2000" dirty="0" smtClean="0"/>
            <a:t>Management Project</a:t>
          </a:r>
          <a:endParaRPr lang="en-US" sz="2000" dirty="0"/>
        </a:p>
      </dgm:t>
    </dgm:pt>
    <dgm:pt modelId="{3D566BCB-D7DE-49F9-8911-B38EB91886E4}" type="parTrans" cxnId="{DA0617F6-7A38-4A46-97A5-601D3B287497}">
      <dgm:prSet/>
      <dgm:spPr/>
      <dgm:t>
        <a:bodyPr/>
        <a:lstStyle/>
        <a:p>
          <a:endParaRPr lang="en-US"/>
        </a:p>
      </dgm:t>
    </dgm:pt>
    <dgm:pt modelId="{BD81CA2C-2C22-413C-9D3E-1D100128DD0D}" type="sibTrans" cxnId="{DA0617F6-7A38-4A46-97A5-601D3B287497}">
      <dgm:prSet/>
      <dgm:spPr/>
      <dgm:t>
        <a:bodyPr/>
        <a:lstStyle/>
        <a:p>
          <a:endParaRPr lang="en-US"/>
        </a:p>
      </dgm:t>
    </dgm:pt>
    <dgm:pt modelId="{81913580-C632-48C0-8D42-072569904EA4}">
      <dgm:prSet phldrT="[Text]"/>
      <dgm:spPr/>
      <dgm:t>
        <a:bodyPr/>
        <a:lstStyle/>
        <a:p>
          <a:endParaRPr lang="en-US" sz="1000" dirty="0"/>
        </a:p>
      </dgm:t>
    </dgm:pt>
    <dgm:pt modelId="{B16ED690-25E9-4840-ADF9-4789F297B4FC}" type="parTrans" cxnId="{84B85E00-82A2-40DA-8C9E-4BC45EFB0C89}">
      <dgm:prSet/>
      <dgm:spPr/>
      <dgm:t>
        <a:bodyPr/>
        <a:lstStyle/>
        <a:p>
          <a:endParaRPr lang="en-US"/>
        </a:p>
      </dgm:t>
    </dgm:pt>
    <dgm:pt modelId="{9F33EF57-7F68-4568-BF90-5E8B3066DEA6}" type="sibTrans" cxnId="{84B85E00-82A2-40DA-8C9E-4BC45EFB0C89}">
      <dgm:prSet/>
      <dgm:spPr/>
      <dgm:t>
        <a:bodyPr/>
        <a:lstStyle/>
        <a:p>
          <a:endParaRPr lang="en-US"/>
        </a:p>
      </dgm:t>
    </dgm:pt>
    <dgm:pt modelId="{C7295EA6-2F7D-4CD4-A741-DE310B15D390}">
      <dgm:prSet custT="1"/>
      <dgm:spPr/>
      <dgm:t>
        <a:bodyPr/>
        <a:lstStyle/>
        <a:p>
          <a:r>
            <a:rPr lang="en-US" sz="1800" b="0" dirty="0" smtClean="0"/>
            <a:t>Time management </a:t>
          </a:r>
          <a:endParaRPr lang="en-US" sz="1800" b="0" dirty="0"/>
        </a:p>
      </dgm:t>
    </dgm:pt>
    <dgm:pt modelId="{60E50379-25F4-4A16-9204-989E46C76BEC}" type="parTrans" cxnId="{B1D65A11-280B-4992-A4D2-954F93CAE48D}">
      <dgm:prSet/>
      <dgm:spPr/>
      <dgm:t>
        <a:bodyPr/>
        <a:lstStyle/>
        <a:p>
          <a:endParaRPr lang="en-US"/>
        </a:p>
      </dgm:t>
    </dgm:pt>
    <dgm:pt modelId="{BF51CC58-9F64-4464-8139-EB3DD5CCB083}" type="sibTrans" cxnId="{B1D65A11-280B-4992-A4D2-954F93CAE48D}">
      <dgm:prSet/>
      <dgm:spPr/>
      <dgm:t>
        <a:bodyPr/>
        <a:lstStyle/>
        <a:p>
          <a:endParaRPr lang="en-US"/>
        </a:p>
      </dgm:t>
    </dgm:pt>
    <dgm:pt modelId="{A3A5C55C-A52B-4C21-B08A-E45A7BF290F8}">
      <dgm:prSet custT="1"/>
      <dgm:spPr/>
      <dgm:t>
        <a:bodyPr/>
        <a:lstStyle/>
        <a:p>
          <a:r>
            <a:rPr lang="en-US" sz="1800" b="0" dirty="0" smtClean="0"/>
            <a:t>Risk detect and response</a:t>
          </a:r>
          <a:r>
            <a:rPr lang="en-US" sz="1800" b="1" dirty="0" smtClean="0"/>
            <a:t> </a:t>
          </a:r>
          <a:endParaRPr lang="en-US" sz="1800" b="1" dirty="0"/>
        </a:p>
      </dgm:t>
    </dgm:pt>
    <dgm:pt modelId="{0EEE8CF4-8E48-466B-9E9B-AE472823036A}" type="parTrans" cxnId="{4A4D663B-757B-44F0-AC78-8E0B7754F431}">
      <dgm:prSet/>
      <dgm:spPr/>
      <dgm:t>
        <a:bodyPr/>
        <a:lstStyle/>
        <a:p>
          <a:endParaRPr lang="en-US"/>
        </a:p>
      </dgm:t>
    </dgm:pt>
    <dgm:pt modelId="{B053F648-C8B8-4327-B1A1-D46340F0E2C7}" type="sibTrans" cxnId="{4A4D663B-757B-44F0-AC78-8E0B7754F431}">
      <dgm:prSet/>
      <dgm:spPr/>
      <dgm:t>
        <a:bodyPr/>
        <a:lstStyle/>
        <a:p>
          <a:endParaRPr lang="en-US"/>
        </a:p>
      </dgm:t>
    </dgm:pt>
    <dgm:pt modelId="{977869D7-0848-4C81-8BA4-55D470941879}">
      <dgm:prSet custT="1"/>
      <dgm:spPr/>
      <dgm:t>
        <a:bodyPr/>
        <a:lstStyle/>
        <a:p>
          <a:r>
            <a:rPr lang="en-US" sz="1800" dirty="0" smtClean="0"/>
            <a:t>Information sharing</a:t>
          </a:r>
          <a:endParaRPr lang="en-US" sz="1800" dirty="0"/>
        </a:p>
      </dgm:t>
    </dgm:pt>
    <dgm:pt modelId="{2B8E9793-0C96-41D0-9485-498A7723D910}" type="parTrans" cxnId="{7CDA8DFD-7EA7-4267-A104-ABDC8622602B}">
      <dgm:prSet/>
      <dgm:spPr/>
      <dgm:t>
        <a:bodyPr/>
        <a:lstStyle/>
        <a:p>
          <a:endParaRPr lang="en-US"/>
        </a:p>
      </dgm:t>
    </dgm:pt>
    <dgm:pt modelId="{EBCD1256-2F81-4060-8D24-E9FD273FE1D4}" type="sibTrans" cxnId="{7CDA8DFD-7EA7-4267-A104-ABDC8622602B}">
      <dgm:prSet/>
      <dgm:spPr/>
      <dgm:t>
        <a:bodyPr/>
        <a:lstStyle/>
        <a:p>
          <a:endParaRPr lang="en-US"/>
        </a:p>
      </dgm:t>
    </dgm:pt>
    <dgm:pt modelId="{F1AD8F3E-BFF7-4CD9-A1F4-7234D1C536B0}">
      <dgm:prSet custT="1"/>
      <dgm:spPr/>
      <dgm:t>
        <a:bodyPr/>
        <a:lstStyle/>
        <a:p>
          <a:r>
            <a:rPr lang="en-US" sz="1800" dirty="0" smtClean="0"/>
            <a:t>communicate</a:t>
          </a:r>
          <a:endParaRPr lang="en-US" sz="1800" dirty="0"/>
        </a:p>
      </dgm:t>
    </dgm:pt>
    <dgm:pt modelId="{3BFF3B41-F794-443D-B8FA-484A1AEA5B92}" type="parTrans" cxnId="{9877CA0E-CDA0-4367-9E1D-21EB4965938A}">
      <dgm:prSet/>
      <dgm:spPr/>
      <dgm:t>
        <a:bodyPr/>
        <a:lstStyle/>
        <a:p>
          <a:endParaRPr lang="en-US"/>
        </a:p>
      </dgm:t>
    </dgm:pt>
    <dgm:pt modelId="{5AB76372-5ADD-4D5B-9D9F-6FD048C8F508}" type="sibTrans" cxnId="{9877CA0E-CDA0-4367-9E1D-21EB4965938A}">
      <dgm:prSet/>
      <dgm:spPr/>
      <dgm:t>
        <a:bodyPr/>
        <a:lstStyle/>
        <a:p>
          <a:endParaRPr lang="en-US"/>
        </a:p>
      </dgm:t>
    </dgm:pt>
    <dgm:pt modelId="{F4A4E2A3-3D28-4BE0-BF18-CC5D4E07760C}">
      <dgm:prSet phldrT="[Text]" custT="1"/>
      <dgm:spPr/>
      <dgm:t>
        <a:bodyPr/>
        <a:lstStyle/>
        <a:p>
          <a:endParaRPr lang="en-US" sz="1800" dirty="0"/>
        </a:p>
      </dgm:t>
    </dgm:pt>
    <dgm:pt modelId="{C7593A68-293B-4C68-AE07-47B20A7A4D49}" type="parTrans" cxnId="{96AFCEC2-36AB-4DB7-A4DD-E2C2C89B0DC9}">
      <dgm:prSet/>
      <dgm:spPr/>
      <dgm:t>
        <a:bodyPr/>
        <a:lstStyle/>
        <a:p>
          <a:endParaRPr lang="en-US"/>
        </a:p>
      </dgm:t>
    </dgm:pt>
    <dgm:pt modelId="{B679B96F-009D-48C2-B555-805DEAACFFD1}" type="sibTrans" cxnId="{96AFCEC2-36AB-4DB7-A4DD-E2C2C89B0DC9}">
      <dgm:prSet/>
      <dgm:spPr/>
      <dgm:t>
        <a:bodyPr/>
        <a:lstStyle/>
        <a:p>
          <a:endParaRPr lang="en-US"/>
        </a:p>
      </dgm:t>
    </dgm:pt>
    <dgm:pt modelId="{1F23D948-FCF3-48A6-8B8F-555F538E096C}">
      <dgm:prSet phldrT="[Text]" custT="1"/>
      <dgm:spPr/>
      <dgm:t>
        <a:bodyPr/>
        <a:lstStyle/>
        <a:p>
          <a:r>
            <a:rPr lang="en-US" sz="1800" dirty="0" smtClean="0"/>
            <a:t>Refer experienced people</a:t>
          </a:r>
          <a:endParaRPr lang="en-US" sz="1800" dirty="0"/>
        </a:p>
      </dgm:t>
    </dgm:pt>
    <dgm:pt modelId="{E95EDD45-6424-40DF-A4E7-43B03EB5D632}" type="parTrans" cxnId="{0C7150A9-FA4D-499D-96E2-4C8E874713E7}">
      <dgm:prSet/>
      <dgm:spPr/>
      <dgm:t>
        <a:bodyPr/>
        <a:lstStyle/>
        <a:p>
          <a:endParaRPr lang="en-US"/>
        </a:p>
      </dgm:t>
    </dgm:pt>
    <dgm:pt modelId="{93E681DC-EE2E-4ECE-9465-A3EBC2EB9A9B}" type="sibTrans" cxnId="{0C7150A9-FA4D-499D-96E2-4C8E874713E7}">
      <dgm:prSet/>
      <dgm:spPr/>
      <dgm:t>
        <a:bodyPr/>
        <a:lstStyle/>
        <a:p>
          <a:endParaRPr lang="en-US"/>
        </a:p>
      </dgm:t>
    </dgm:pt>
    <dgm:pt modelId="{17E77EF3-0438-4A5E-B696-2BED3FF86614}" type="pres">
      <dgm:prSet presAssocID="{4B5F6E50-104E-4CB9-973D-222BCCBB586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D1E1F-61F8-49DC-994C-D5D9EE9774BE}" type="pres">
      <dgm:prSet presAssocID="{4BC00A04-0551-4CC3-9540-4C7D83781A85}" presName="compNode" presStyleCnt="0"/>
      <dgm:spPr/>
    </dgm:pt>
    <dgm:pt modelId="{ED4B5BCD-CFBB-4581-83F2-95AD7A97F58F}" type="pres">
      <dgm:prSet presAssocID="{4BC00A04-0551-4CC3-9540-4C7D83781A85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0933-1E1A-41AB-9049-8D626B2B5F81}" type="pres">
      <dgm:prSet presAssocID="{4BC00A04-0551-4CC3-9540-4C7D83781A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8FB96-849D-4EE6-BFD8-FE35BAE5150A}" type="pres">
      <dgm:prSet presAssocID="{4BC00A04-0551-4CC3-9540-4C7D83781A85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1D602A3A-8296-4933-A3BC-089CA4494A05}" type="pres">
      <dgm:prSet presAssocID="{4BC00A04-0551-4CC3-9540-4C7D83781A85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0A803B5-8B9B-457C-8462-38F54246CA3C}" type="pres">
      <dgm:prSet presAssocID="{B7EA14DC-EB06-4ABD-98D1-A273BE1F76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F4CB2E7-9325-463B-9021-EE453C0465ED}" type="pres">
      <dgm:prSet presAssocID="{C77C13A7-2815-4081-84DC-896568240D4D}" presName="compNode" presStyleCnt="0"/>
      <dgm:spPr/>
    </dgm:pt>
    <dgm:pt modelId="{FD368023-BBB5-4BDF-A7A6-6D04660397AC}" type="pres">
      <dgm:prSet presAssocID="{C77C13A7-2815-4081-84DC-896568240D4D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C8DE8-BBA9-4BC6-8A28-D183006FB90D}" type="pres">
      <dgm:prSet presAssocID="{C77C13A7-2815-4081-84DC-896568240D4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41F07-5B56-48E5-B4D2-8A41CACF0A06}" type="pres">
      <dgm:prSet presAssocID="{C77C13A7-2815-4081-84DC-896568240D4D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E5D41973-789D-4AE8-88D1-AE3913368AC1}" type="pres">
      <dgm:prSet presAssocID="{C77C13A7-2815-4081-84DC-896568240D4D}" presName="adorn" presStyleLbl="fgAccFollowNod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B67CA0-3B8A-477D-98B6-5D113CDABE36}" type="pres">
      <dgm:prSet presAssocID="{B8715A6C-6845-436D-BB8C-805062A5B4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395A03-DFE7-415B-B0D9-E615A02DB553}" type="pres">
      <dgm:prSet presAssocID="{56394675-79BF-4C92-A23C-BAE9200B04F5}" presName="compNode" presStyleCnt="0"/>
      <dgm:spPr/>
    </dgm:pt>
    <dgm:pt modelId="{E4D80B09-DB68-4129-90D6-BDCE826833AE}" type="pres">
      <dgm:prSet presAssocID="{56394675-79BF-4C92-A23C-BAE9200B04F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3B0CC-9CD2-456B-A9D6-58DE0D95B9F4}" type="pres">
      <dgm:prSet presAssocID="{56394675-79BF-4C92-A23C-BAE9200B04F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F04C5-EA64-4451-A4A9-E7B2CED08421}" type="pres">
      <dgm:prSet presAssocID="{56394675-79BF-4C92-A23C-BAE9200B04F5}" presName="parentRect" presStyleLbl="alignNode1" presStyleIdx="2" presStyleCnt="3" custScaleX="102794"/>
      <dgm:spPr/>
      <dgm:t>
        <a:bodyPr/>
        <a:lstStyle/>
        <a:p>
          <a:endParaRPr lang="en-US"/>
        </a:p>
      </dgm:t>
    </dgm:pt>
    <dgm:pt modelId="{CBB21F5E-AE30-419C-8404-5339629EFCB6}" type="pres">
      <dgm:prSet presAssocID="{56394675-79BF-4C92-A23C-BAE9200B04F5}" presName="adorn" presStyleLbl="fgAccFollow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F054ADF-391B-4861-B253-32AAC76E723D}" type="presOf" srcId="{B7EA14DC-EB06-4ABD-98D1-A273BE1F76AB}" destId="{80A803B5-8B9B-457C-8462-38F54246CA3C}" srcOrd="0" destOrd="0" presId="urn:microsoft.com/office/officeart/2005/8/layout/bList2#2"/>
    <dgm:cxn modelId="{1A8CF76C-84FF-4BEF-8BBA-AA495F3AAFA7}" srcId="{4BC00A04-0551-4CC3-9540-4C7D83781A85}" destId="{66C39E3F-DE4A-4D1E-92ED-34A34CAF0E6F}" srcOrd="0" destOrd="0" parTransId="{D5C913BD-E626-48C6-8DBF-964A90F9815E}" sibTransId="{56FEEA41-736D-413F-8622-BAD643E7AFC3}"/>
    <dgm:cxn modelId="{B5C0C357-39A8-4399-9B96-7F12675A7DA6}" srcId="{4B5F6E50-104E-4CB9-973D-222BCCBB586B}" destId="{4BC00A04-0551-4CC3-9540-4C7D83781A85}" srcOrd="0" destOrd="0" parTransId="{07A26B31-9CF9-4B3A-A5B1-91A3208B1EFB}" sibTransId="{B7EA14DC-EB06-4ABD-98D1-A273BE1F76AB}"/>
    <dgm:cxn modelId="{4A4D663B-757B-44F0-AC78-8E0B7754F431}" srcId="{56394675-79BF-4C92-A23C-BAE9200B04F5}" destId="{A3A5C55C-A52B-4C21-B08A-E45A7BF290F8}" srcOrd="1" destOrd="0" parTransId="{0EEE8CF4-8E48-466B-9E9B-AE472823036A}" sibTransId="{B053F648-C8B8-4327-B1A1-D46340F0E2C7}"/>
    <dgm:cxn modelId="{B1D65A11-280B-4992-A4D2-954F93CAE48D}" srcId="{56394675-79BF-4C92-A23C-BAE9200B04F5}" destId="{C7295EA6-2F7D-4CD4-A741-DE310B15D390}" srcOrd="0" destOrd="0" parTransId="{60E50379-25F4-4A16-9204-989E46C76BEC}" sibTransId="{BF51CC58-9F64-4464-8139-EB3DD5CCB083}"/>
    <dgm:cxn modelId="{0C7150A9-FA4D-499D-96E2-4C8E874713E7}" srcId="{4BC00A04-0551-4CC3-9540-4C7D83781A85}" destId="{1F23D948-FCF3-48A6-8B8F-555F538E096C}" srcOrd="1" destOrd="0" parTransId="{E95EDD45-6424-40DF-A4E7-43B03EB5D632}" sibTransId="{93E681DC-EE2E-4ECE-9465-A3EBC2EB9A9B}"/>
    <dgm:cxn modelId="{96AFCEC2-36AB-4DB7-A4DD-E2C2C89B0DC9}" srcId="{4BC00A04-0551-4CC3-9540-4C7D83781A85}" destId="{F4A4E2A3-3D28-4BE0-BF18-CC5D4E07760C}" srcOrd="2" destOrd="0" parTransId="{C7593A68-293B-4C68-AE07-47B20A7A4D49}" sibTransId="{B679B96F-009D-48C2-B555-805DEAACFFD1}"/>
    <dgm:cxn modelId="{E28726DD-DC73-47D4-8B29-42FDC5B9EEBA}" type="presOf" srcId="{C77C13A7-2815-4081-84DC-896568240D4D}" destId="{32041F07-5B56-48E5-B4D2-8A41CACF0A06}" srcOrd="1" destOrd="0" presId="urn:microsoft.com/office/officeart/2005/8/layout/bList2#2"/>
    <dgm:cxn modelId="{7CDA8DFD-7EA7-4267-A104-ABDC8622602B}" srcId="{C77C13A7-2815-4081-84DC-896568240D4D}" destId="{977869D7-0848-4C81-8BA4-55D470941879}" srcOrd="0" destOrd="0" parTransId="{2B8E9793-0C96-41D0-9485-498A7723D910}" sibTransId="{EBCD1256-2F81-4060-8D24-E9FD273FE1D4}"/>
    <dgm:cxn modelId="{4322647B-4F44-4EA6-A3F5-A64F6C2E7A18}" type="presOf" srcId="{F4A4E2A3-3D28-4BE0-BF18-CC5D4E07760C}" destId="{ED4B5BCD-CFBB-4581-83F2-95AD7A97F58F}" srcOrd="0" destOrd="2" presId="urn:microsoft.com/office/officeart/2005/8/layout/bList2#2"/>
    <dgm:cxn modelId="{84B85E00-82A2-40DA-8C9E-4BC45EFB0C89}" srcId="{4BC00A04-0551-4CC3-9540-4C7D83781A85}" destId="{81913580-C632-48C0-8D42-072569904EA4}" srcOrd="3" destOrd="0" parTransId="{B16ED690-25E9-4840-ADF9-4789F297B4FC}" sibTransId="{9F33EF57-7F68-4568-BF90-5E8B3066DEA6}"/>
    <dgm:cxn modelId="{DAC52724-6CA0-4C43-89E1-6F3D635EC593}" srcId="{4B5F6E50-104E-4CB9-973D-222BCCBB586B}" destId="{C77C13A7-2815-4081-84DC-896568240D4D}" srcOrd="1" destOrd="0" parTransId="{E9277ABE-D095-4FF9-A587-2846361C3E9F}" sibTransId="{B8715A6C-6845-436D-BB8C-805062A5B42D}"/>
    <dgm:cxn modelId="{A27E9076-16B7-4013-934A-E0CEAA489689}" type="presOf" srcId="{1F23D948-FCF3-48A6-8B8F-555F538E096C}" destId="{ED4B5BCD-CFBB-4581-83F2-95AD7A97F58F}" srcOrd="0" destOrd="1" presId="urn:microsoft.com/office/officeart/2005/8/layout/bList2#2"/>
    <dgm:cxn modelId="{0437B023-4DBB-436A-9285-E35AB6B25441}" type="presOf" srcId="{4BC00A04-0551-4CC3-9540-4C7D83781A85}" destId="{E2050933-1E1A-41AB-9049-8D626B2B5F81}" srcOrd="0" destOrd="0" presId="urn:microsoft.com/office/officeart/2005/8/layout/bList2#2"/>
    <dgm:cxn modelId="{511062B2-3DFE-4D3D-BCFB-279CBDAD9CA6}" type="presOf" srcId="{81913580-C632-48C0-8D42-072569904EA4}" destId="{ED4B5BCD-CFBB-4581-83F2-95AD7A97F58F}" srcOrd="0" destOrd="3" presId="urn:microsoft.com/office/officeart/2005/8/layout/bList2#2"/>
    <dgm:cxn modelId="{A15464DC-9227-4E5F-98F9-694A6685437D}" type="presOf" srcId="{4B5F6E50-104E-4CB9-973D-222BCCBB586B}" destId="{17E77EF3-0438-4A5E-B696-2BED3FF86614}" srcOrd="0" destOrd="0" presId="urn:microsoft.com/office/officeart/2005/8/layout/bList2#2"/>
    <dgm:cxn modelId="{9877CA0E-CDA0-4367-9E1D-21EB4965938A}" srcId="{C77C13A7-2815-4081-84DC-896568240D4D}" destId="{F1AD8F3E-BFF7-4CD9-A1F4-7234D1C536B0}" srcOrd="1" destOrd="0" parTransId="{3BFF3B41-F794-443D-B8FA-484A1AEA5B92}" sibTransId="{5AB76372-5ADD-4D5B-9D9F-6FD048C8F508}"/>
    <dgm:cxn modelId="{DA0617F6-7A38-4A46-97A5-601D3B287497}" srcId="{4B5F6E50-104E-4CB9-973D-222BCCBB586B}" destId="{56394675-79BF-4C92-A23C-BAE9200B04F5}" srcOrd="2" destOrd="0" parTransId="{3D566BCB-D7DE-49F9-8911-B38EB91886E4}" sibTransId="{BD81CA2C-2C22-413C-9D3E-1D100128DD0D}"/>
    <dgm:cxn modelId="{7702E76E-5091-4F7F-B1D4-8143EA0E92D5}" type="presOf" srcId="{4BC00A04-0551-4CC3-9540-4C7D83781A85}" destId="{8768FB96-849D-4EE6-BFD8-FE35BAE5150A}" srcOrd="1" destOrd="0" presId="urn:microsoft.com/office/officeart/2005/8/layout/bList2#2"/>
    <dgm:cxn modelId="{528934B1-8E77-4378-A88B-2D9809F374BB}" type="presOf" srcId="{A3A5C55C-A52B-4C21-B08A-E45A7BF290F8}" destId="{E4D80B09-DB68-4129-90D6-BDCE826833AE}" srcOrd="0" destOrd="1" presId="urn:microsoft.com/office/officeart/2005/8/layout/bList2#2"/>
    <dgm:cxn modelId="{CA771F8A-C40F-446E-9ABC-CE0FF7434971}" type="presOf" srcId="{B8715A6C-6845-436D-BB8C-805062A5B42D}" destId="{FBB67CA0-3B8A-477D-98B6-5D113CDABE36}" srcOrd="0" destOrd="0" presId="urn:microsoft.com/office/officeart/2005/8/layout/bList2#2"/>
    <dgm:cxn modelId="{0C0FB10A-EB90-4F38-A93F-5FC8C83DD339}" type="presOf" srcId="{F1AD8F3E-BFF7-4CD9-A1F4-7234D1C536B0}" destId="{FD368023-BBB5-4BDF-A7A6-6D04660397AC}" srcOrd="0" destOrd="1" presId="urn:microsoft.com/office/officeart/2005/8/layout/bList2#2"/>
    <dgm:cxn modelId="{4C86D932-E042-47CF-B4C6-0E2702CFA4F4}" type="presOf" srcId="{977869D7-0848-4C81-8BA4-55D470941879}" destId="{FD368023-BBB5-4BDF-A7A6-6D04660397AC}" srcOrd="0" destOrd="0" presId="urn:microsoft.com/office/officeart/2005/8/layout/bList2#2"/>
    <dgm:cxn modelId="{C5D35E09-CFE5-47E1-8062-18A44191BA9B}" type="presOf" srcId="{66C39E3F-DE4A-4D1E-92ED-34A34CAF0E6F}" destId="{ED4B5BCD-CFBB-4581-83F2-95AD7A97F58F}" srcOrd="0" destOrd="0" presId="urn:microsoft.com/office/officeart/2005/8/layout/bList2#2"/>
    <dgm:cxn modelId="{1D51E16D-71EF-4995-BD36-61B24E55F5E1}" type="presOf" srcId="{56394675-79BF-4C92-A23C-BAE9200B04F5}" destId="{0DA3B0CC-9CD2-456B-A9D6-58DE0D95B9F4}" srcOrd="0" destOrd="0" presId="urn:microsoft.com/office/officeart/2005/8/layout/bList2#2"/>
    <dgm:cxn modelId="{BC83EE33-9DF5-4452-BFED-6D74D2E7FACA}" type="presOf" srcId="{C77C13A7-2815-4081-84DC-896568240D4D}" destId="{191C8DE8-BBA9-4BC6-8A28-D183006FB90D}" srcOrd="0" destOrd="0" presId="urn:microsoft.com/office/officeart/2005/8/layout/bList2#2"/>
    <dgm:cxn modelId="{4031B39D-732F-4051-82C2-75B0C081F7E9}" type="presOf" srcId="{C7295EA6-2F7D-4CD4-A741-DE310B15D390}" destId="{E4D80B09-DB68-4129-90D6-BDCE826833AE}" srcOrd="0" destOrd="0" presId="urn:microsoft.com/office/officeart/2005/8/layout/bList2#2"/>
    <dgm:cxn modelId="{4B172796-18FA-416D-97E8-2D213FEA6A11}" type="presOf" srcId="{56394675-79BF-4C92-A23C-BAE9200B04F5}" destId="{9C9F04C5-EA64-4451-A4A9-E7B2CED08421}" srcOrd="1" destOrd="0" presId="urn:microsoft.com/office/officeart/2005/8/layout/bList2#2"/>
    <dgm:cxn modelId="{E3BCB251-319F-4091-AF14-C096E67C4A3F}" type="presParOf" srcId="{17E77EF3-0438-4A5E-B696-2BED3FF86614}" destId="{170D1E1F-61F8-49DC-994C-D5D9EE9774BE}" srcOrd="0" destOrd="0" presId="urn:microsoft.com/office/officeart/2005/8/layout/bList2#2"/>
    <dgm:cxn modelId="{F31AA271-A435-4857-A3E0-4414272EBD46}" type="presParOf" srcId="{170D1E1F-61F8-49DC-994C-D5D9EE9774BE}" destId="{ED4B5BCD-CFBB-4581-83F2-95AD7A97F58F}" srcOrd="0" destOrd="0" presId="urn:microsoft.com/office/officeart/2005/8/layout/bList2#2"/>
    <dgm:cxn modelId="{9896830A-52BE-4A85-BE00-7B6A92951071}" type="presParOf" srcId="{170D1E1F-61F8-49DC-994C-D5D9EE9774BE}" destId="{E2050933-1E1A-41AB-9049-8D626B2B5F81}" srcOrd="1" destOrd="0" presId="urn:microsoft.com/office/officeart/2005/8/layout/bList2#2"/>
    <dgm:cxn modelId="{1706312D-A101-4D6B-AFFD-9212682F8CBE}" type="presParOf" srcId="{170D1E1F-61F8-49DC-994C-D5D9EE9774BE}" destId="{8768FB96-849D-4EE6-BFD8-FE35BAE5150A}" srcOrd="2" destOrd="0" presId="urn:microsoft.com/office/officeart/2005/8/layout/bList2#2"/>
    <dgm:cxn modelId="{DDE49527-204D-436F-B753-25BBF61C1E21}" type="presParOf" srcId="{170D1E1F-61F8-49DC-994C-D5D9EE9774BE}" destId="{1D602A3A-8296-4933-A3BC-089CA4494A05}" srcOrd="3" destOrd="0" presId="urn:microsoft.com/office/officeart/2005/8/layout/bList2#2"/>
    <dgm:cxn modelId="{AC8694A4-986B-42ED-B515-DC870663E0B2}" type="presParOf" srcId="{17E77EF3-0438-4A5E-B696-2BED3FF86614}" destId="{80A803B5-8B9B-457C-8462-38F54246CA3C}" srcOrd="1" destOrd="0" presId="urn:microsoft.com/office/officeart/2005/8/layout/bList2#2"/>
    <dgm:cxn modelId="{3CBB5F7F-9A2D-4516-A79F-B30285983632}" type="presParOf" srcId="{17E77EF3-0438-4A5E-B696-2BED3FF86614}" destId="{BF4CB2E7-9325-463B-9021-EE453C0465ED}" srcOrd="2" destOrd="0" presId="urn:microsoft.com/office/officeart/2005/8/layout/bList2#2"/>
    <dgm:cxn modelId="{9FE57D99-BCC5-4BEC-8115-776FF1E5B193}" type="presParOf" srcId="{BF4CB2E7-9325-463B-9021-EE453C0465ED}" destId="{FD368023-BBB5-4BDF-A7A6-6D04660397AC}" srcOrd="0" destOrd="0" presId="urn:microsoft.com/office/officeart/2005/8/layout/bList2#2"/>
    <dgm:cxn modelId="{DA18F6DB-7DC1-4831-A026-F8FB0AAAE4C4}" type="presParOf" srcId="{BF4CB2E7-9325-463B-9021-EE453C0465ED}" destId="{191C8DE8-BBA9-4BC6-8A28-D183006FB90D}" srcOrd="1" destOrd="0" presId="urn:microsoft.com/office/officeart/2005/8/layout/bList2#2"/>
    <dgm:cxn modelId="{D20566DB-7E91-4AAE-A054-39A77B0FB66C}" type="presParOf" srcId="{BF4CB2E7-9325-463B-9021-EE453C0465ED}" destId="{32041F07-5B56-48E5-B4D2-8A41CACF0A06}" srcOrd="2" destOrd="0" presId="urn:microsoft.com/office/officeart/2005/8/layout/bList2#2"/>
    <dgm:cxn modelId="{87029929-1967-4DB0-9EEA-1435BD612CB7}" type="presParOf" srcId="{BF4CB2E7-9325-463B-9021-EE453C0465ED}" destId="{E5D41973-789D-4AE8-88D1-AE3913368AC1}" srcOrd="3" destOrd="0" presId="urn:microsoft.com/office/officeart/2005/8/layout/bList2#2"/>
    <dgm:cxn modelId="{44F947BA-ABFE-4635-BCDC-5FF4325A75D6}" type="presParOf" srcId="{17E77EF3-0438-4A5E-B696-2BED3FF86614}" destId="{FBB67CA0-3B8A-477D-98B6-5D113CDABE36}" srcOrd="3" destOrd="0" presId="urn:microsoft.com/office/officeart/2005/8/layout/bList2#2"/>
    <dgm:cxn modelId="{26498550-23E3-41E9-8C33-3DF1C6F89E9E}" type="presParOf" srcId="{17E77EF3-0438-4A5E-B696-2BED3FF86614}" destId="{DD395A03-DFE7-415B-B0D9-E615A02DB553}" srcOrd="4" destOrd="0" presId="urn:microsoft.com/office/officeart/2005/8/layout/bList2#2"/>
    <dgm:cxn modelId="{E8A4F1CE-4781-40AC-8E22-0CA9E7A04343}" type="presParOf" srcId="{DD395A03-DFE7-415B-B0D9-E615A02DB553}" destId="{E4D80B09-DB68-4129-90D6-BDCE826833AE}" srcOrd="0" destOrd="0" presId="urn:microsoft.com/office/officeart/2005/8/layout/bList2#2"/>
    <dgm:cxn modelId="{59B76972-158A-4265-AFB5-E88749116B34}" type="presParOf" srcId="{DD395A03-DFE7-415B-B0D9-E615A02DB553}" destId="{0DA3B0CC-9CD2-456B-A9D6-58DE0D95B9F4}" srcOrd="1" destOrd="0" presId="urn:microsoft.com/office/officeart/2005/8/layout/bList2#2"/>
    <dgm:cxn modelId="{D154F438-AD60-4A9E-B1FA-EE6718571BB8}" type="presParOf" srcId="{DD395A03-DFE7-415B-B0D9-E615A02DB553}" destId="{9C9F04C5-EA64-4451-A4A9-E7B2CED08421}" srcOrd="2" destOrd="0" presId="urn:microsoft.com/office/officeart/2005/8/layout/bList2#2"/>
    <dgm:cxn modelId="{1C85B3A3-7107-4352-8F7F-37FA94D5EB7F}" type="presParOf" srcId="{DD395A03-DFE7-415B-B0D9-E615A02DB553}" destId="{CBB21F5E-AE30-419C-8404-5339629EFCB6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01840-2E3A-4EE9-AB56-827A3FB9272D}" type="doc">
      <dgm:prSet loTypeId="urn:microsoft.com/office/officeart/2005/8/layout/cycle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26FD7F-DEE2-4EE6-971A-6965872751F7}">
      <dgm:prSet phldrT="[Text]"/>
      <dgm:spPr/>
      <dgm:t>
        <a:bodyPr/>
        <a:lstStyle/>
        <a:p>
          <a:pPr algn="ctr"/>
          <a:r>
            <a:rPr lang="en-US" dirty="0" smtClean="0"/>
            <a:t>Weekly meeting</a:t>
          </a:r>
          <a:endParaRPr lang="en-US" dirty="0"/>
        </a:p>
      </dgm:t>
    </dgm:pt>
    <dgm:pt modelId="{42B2FF81-06EA-423C-977A-2F9F3D08F788}" type="parTrans" cxnId="{214E21D5-EE41-4845-A6B1-3258425B4126}">
      <dgm:prSet/>
      <dgm:spPr/>
      <dgm:t>
        <a:bodyPr/>
        <a:lstStyle/>
        <a:p>
          <a:pPr algn="ctr"/>
          <a:endParaRPr lang="en-US"/>
        </a:p>
      </dgm:t>
    </dgm:pt>
    <dgm:pt modelId="{D28D96D5-E32A-4835-B6B7-D0F9F389C013}" type="sibTrans" cxnId="{214E21D5-EE41-4845-A6B1-3258425B4126}">
      <dgm:prSet/>
      <dgm:spPr/>
      <dgm:t>
        <a:bodyPr/>
        <a:lstStyle/>
        <a:p>
          <a:pPr algn="ctr"/>
          <a:endParaRPr lang="en-US"/>
        </a:p>
      </dgm:t>
    </dgm:pt>
    <dgm:pt modelId="{AE8E8F6C-1B1B-440A-8037-B652CBC283BD}">
      <dgm:prSet phldrT="[Text]"/>
      <dgm:spPr/>
      <dgm:t>
        <a:bodyPr/>
        <a:lstStyle/>
        <a:p>
          <a:pPr algn="ctr"/>
          <a:r>
            <a:rPr lang="en-US" dirty="0" smtClean="0"/>
            <a:t>Assign Task</a:t>
          </a:r>
          <a:endParaRPr lang="en-US" dirty="0"/>
        </a:p>
      </dgm:t>
    </dgm:pt>
    <dgm:pt modelId="{44B5AAEB-27ED-466A-9387-8E7387B5E13B}" type="parTrans" cxnId="{7F6178B2-AA8C-4DE5-99B3-736434B9B9ED}">
      <dgm:prSet/>
      <dgm:spPr/>
      <dgm:t>
        <a:bodyPr/>
        <a:lstStyle/>
        <a:p>
          <a:pPr algn="ctr"/>
          <a:endParaRPr lang="en-US"/>
        </a:p>
      </dgm:t>
    </dgm:pt>
    <dgm:pt modelId="{6D157121-62F3-4C1A-8F6C-E453AC995515}" type="sibTrans" cxnId="{7F6178B2-AA8C-4DE5-99B3-736434B9B9ED}">
      <dgm:prSet/>
      <dgm:spPr/>
      <dgm:t>
        <a:bodyPr/>
        <a:lstStyle/>
        <a:p>
          <a:pPr algn="ctr"/>
          <a:endParaRPr lang="en-US"/>
        </a:p>
      </dgm:t>
    </dgm:pt>
    <dgm:pt modelId="{08567767-129E-4C50-ACD1-876D814C85DE}">
      <dgm:prSet phldrT="[Text]"/>
      <dgm:spPr/>
      <dgm:t>
        <a:bodyPr/>
        <a:lstStyle/>
        <a:p>
          <a:pPr algn="ctr"/>
          <a:r>
            <a:rPr lang="en-US" dirty="0" smtClean="0"/>
            <a:t>Assigned working</a:t>
          </a:r>
          <a:endParaRPr lang="en-US" dirty="0"/>
        </a:p>
      </dgm:t>
    </dgm:pt>
    <dgm:pt modelId="{C39BAAB2-625D-4ACC-BE47-106EDAC7E193}" type="parTrans" cxnId="{5E8CC32E-C5AE-46A0-8C6B-D158CF2AAB18}">
      <dgm:prSet/>
      <dgm:spPr/>
      <dgm:t>
        <a:bodyPr/>
        <a:lstStyle/>
        <a:p>
          <a:pPr algn="ctr"/>
          <a:endParaRPr lang="en-US"/>
        </a:p>
      </dgm:t>
    </dgm:pt>
    <dgm:pt modelId="{17CE6BB6-B2C7-4017-BC13-3F346B66F476}" type="sibTrans" cxnId="{5E8CC32E-C5AE-46A0-8C6B-D158CF2AAB18}">
      <dgm:prSet/>
      <dgm:spPr/>
      <dgm:t>
        <a:bodyPr/>
        <a:lstStyle/>
        <a:p>
          <a:pPr algn="ctr"/>
          <a:endParaRPr lang="en-US"/>
        </a:p>
      </dgm:t>
    </dgm:pt>
    <dgm:pt modelId="{AA11438D-732B-4211-B206-A87D17092EAF}">
      <dgm:prSet phldrT="[Text]"/>
      <dgm:spPr/>
      <dgm:t>
        <a:bodyPr/>
        <a:lstStyle/>
        <a:p>
          <a:pPr algn="ctr"/>
          <a:r>
            <a:rPr lang="en-US" dirty="0" smtClean="0"/>
            <a:t>Individual Report</a:t>
          </a:r>
          <a:endParaRPr lang="en-US" dirty="0"/>
        </a:p>
      </dgm:t>
    </dgm:pt>
    <dgm:pt modelId="{57EEE256-20DB-454E-B8F6-3D6885837455}" type="parTrans" cxnId="{6F74776D-6CE5-4AFA-BEA5-553ED75C8C4A}">
      <dgm:prSet/>
      <dgm:spPr/>
      <dgm:t>
        <a:bodyPr/>
        <a:lstStyle/>
        <a:p>
          <a:pPr algn="ctr"/>
          <a:endParaRPr lang="en-US"/>
        </a:p>
      </dgm:t>
    </dgm:pt>
    <dgm:pt modelId="{26FC8E9A-D947-4629-BA7D-875EA9D9D369}" type="sibTrans" cxnId="{6F74776D-6CE5-4AFA-BEA5-553ED75C8C4A}">
      <dgm:prSet/>
      <dgm:spPr/>
      <dgm:t>
        <a:bodyPr/>
        <a:lstStyle/>
        <a:p>
          <a:pPr algn="ctr"/>
          <a:endParaRPr lang="en-US"/>
        </a:p>
      </dgm:t>
    </dgm:pt>
    <dgm:pt modelId="{D1BA292A-8ABF-4B2E-A3BB-D2E0614C564E}" type="pres">
      <dgm:prSet presAssocID="{02301840-2E3A-4EE9-AB56-827A3FB927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F20E89-BB2B-48E3-B0B2-9E33533C7667}" type="pres">
      <dgm:prSet presAssocID="{B126FD7F-DEE2-4EE6-971A-6965872751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E5D9E-0CB3-4F83-AD3D-F17F0EEE1C02}" type="pres">
      <dgm:prSet presAssocID="{B126FD7F-DEE2-4EE6-971A-6965872751F7}" presName="spNode" presStyleCnt="0"/>
      <dgm:spPr/>
      <dgm:t>
        <a:bodyPr/>
        <a:lstStyle/>
        <a:p>
          <a:endParaRPr lang="en-US"/>
        </a:p>
      </dgm:t>
    </dgm:pt>
    <dgm:pt modelId="{6C02E3D7-7643-4117-BC9E-2CB2E1CD9150}" type="pres">
      <dgm:prSet presAssocID="{D28D96D5-E32A-4835-B6B7-D0F9F389C01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475AC83-4032-473C-B560-1E1DD05A3F33}" type="pres">
      <dgm:prSet presAssocID="{AE8E8F6C-1B1B-440A-8037-B652CBC283BD}" presName="node" presStyleLbl="node1" presStyleIdx="1" presStyleCnt="4" custRadScaleRad="100458" custRadScaleInc="-10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BFEA9-A4D4-4AC4-BF9C-E0D682505D7F}" type="pres">
      <dgm:prSet presAssocID="{AE8E8F6C-1B1B-440A-8037-B652CBC283BD}" presName="spNode" presStyleCnt="0"/>
      <dgm:spPr/>
      <dgm:t>
        <a:bodyPr/>
        <a:lstStyle/>
        <a:p>
          <a:endParaRPr lang="en-US"/>
        </a:p>
      </dgm:t>
    </dgm:pt>
    <dgm:pt modelId="{9081CAB2-C761-48D0-B3B7-0533197A4A95}" type="pres">
      <dgm:prSet presAssocID="{6D157121-62F3-4C1A-8F6C-E453AC99551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37685CA-5114-4611-9B81-A635EEC6BEB5}" type="pres">
      <dgm:prSet presAssocID="{08567767-129E-4C50-ACD1-876D814C85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C593B-C0A8-449D-920C-A696964EF6DB}" type="pres">
      <dgm:prSet presAssocID="{08567767-129E-4C50-ACD1-876D814C85DE}" presName="spNode" presStyleCnt="0"/>
      <dgm:spPr/>
      <dgm:t>
        <a:bodyPr/>
        <a:lstStyle/>
        <a:p>
          <a:endParaRPr lang="en-US"/>
        </a:p>
      </dgm:t>
    </dgm:pt>
    <dgm:pt modelId="{B6C77C68-A4D5-471C-84D1-781EFF86CE6D}" type="pres">
      <dgm:prSet presAssocID="{17CE6BB6-B2C7-4017-BC13-3F346B66F47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BEBA579-AE52-4260-9F8B-DD609B8F7B45}" type="pres">
      <dgm:prSet presAssocID="{AA11438D-732B-4211-B206-A87D17092E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F1180-FF05-413D-90F1-AC626119A3DF}" type="pres">
      <dgm:prSet presAssocID="{AA11438D-732B-4211-B206-A87D17092EAF}" presName="spNode" presStyleCnt="0"/>
      <dgm:spPr/>
      <dgm:t>
        <a:bodyPr/>
        <a:lstStyle/>
        <a:p>
          <a:endParaRPr lang="en-US"/>
        </a:p>
      </dgm:t>
    </dgm:pt>
    <dgm:pt modelId="{833C9EA3-200D-44DE-9738-AC297B60CDBD}" type="pres">
      <dgm:prSet presAssocID="{26FC8E9A-D947-4629-BA7D-875EA9D9D36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9CE97ED-FB0A-4FA2-A231-792972B15B80}" type="presOf" srcId="{02301840-2E3A-4EE9-AB56-827A3FB9272D}" destId="{D1BA292A-8ABF-4B2E-A3BB-D2E0614C564E}" srcOrd="0" destOrd="0" presId="urn:microsoft.com/office/officeart/2005/8/layout/cycle5"/>
    <dgm:cxn modelId="{531567BD-ECAC-45DF-A3BA-0126C9440D5C}" type="presOf" srcId="{17CE6BB6-B2C7-4017-BC13-3F346B66F476}" destId="{B6C77C68-A4D5-471C-84D1-781EFF86CE6D}" srcOrd="0" destOrd="0" presId="urn:microsoft.com/office/officeart/2005/8/layout/cycle5"/>
    <dgm:cxn modelId="{6F74776D-6CE5-4AFA-BEA5-553ED75C8C4A}" srcId="{02301840-2E3A-4EE9-AB56-827A3FB9272D}" destId="{AA11438D-732B-4211-B206-A87D17092EAF}" srcOrd="3" destOrd="0" parTransId="{57EEE256-20DB-454E-B8F6-3D6885837455}" sibTransId="{26FC8E9A-D947-4629-BA7D-875EA9D9D369}"/>
    <dgm:cxn modelId="{EDDE1448-0786-43E7-A69A-37BCF5E1A528}" type="presOf" srcId="{08567767-129E-4C50-ACD1-876D814C85DE}" destId="{937685CA-5114-4611-9B81-A635EEC6BEB5}" srcOrd="0" destOrd="0" presId="urn:microsoft.com/office/officeart/2005/8/layout/cycle5"/>
    <dgm:cxn modelId="{26AB0B02-2531-4E15-9748-B4404FD51F5B}" type="presOf" srcId="{B126FD7F-DEE2-4EE6-971A-6965872751F7}" destId="{80F20E89-BB2B-48E3-B0B2-9E33533C7667}" srcOrd="0" destOrd="0" presId="urn:microsoft.com/office/officeart/2005/8/layout/cycle5"/>
    <dgm:cxn modelId="{E3628097-C52C-4D43-A614-AAF54EB5F79A}" type="presOf" srcId="{AE8E8F6C-1B1B-440A-8037-B652CBC283BD}" destId="{4475AC83-4032-473C-B560-1E1DD05A3F33}" srcOrd="0" destOrd="0" presId="urn:microsoft.com/office/officeart/2005/8/layout/cycle5"/>
    <dgm:cxn modelId="{5E8CC32E-C5AE-46A0-8C6B-D158CF2AAB18}" srcId="{02301840-2E3A-4EE9-AB56-827A3FB9272D}" destId="{08567767-129E-4C50-ACD1-876D814C85DE}" srcOrd="2" destOrd="0" parTransId="{C39BAAB2-625D-4ACC-BE47-106EDAC7E193}" sibTransId="{17CE6BB6-B2C7-4017-BC13-3F346B66F476}"/>
    <dgm:cxn modelId="{214E21D5-EE41-4845-A6B1-3258425B4126}" srcId="{02301840-2E3A-4EE9-AB56-827A3FB9272D}" destId="{B126FD7F-DEE2-4EE6-971A-6965872751F7}" srcOrd="0" destOrd="0" parTransId="{42B2FF81-06EA-423C-977A-2F9F3D08F788}" sibTransId="{D28D96D5-E32A-4835-B6B7-D0F9F389C013}"/>
    <dgm:cxn modelId="{6E818814-C84C-4F40-9764-9B152FB372C7}" type="presOf" srcId="{D28D96D5-E32A-4835-B6B7-D0F9F389C013}" destId="{6C02E3D7-7643-4117-BC9E-2CB2E1CD9150}" srcOrd="0" destOrd="0" presId="urn:microsoft.com/office/officeart/2005/8/layout/cycle5"/>
    <dgm:cxn modelId="{BE9812A6-41C5-4055-9D6A-2517E0EEB64D}" type="presOf" srcId="{26FC8E9A-D947-4629-BA7D-875EA9D9D369}" destId="{833C9EA3-200D-44DE-9738-AC297B60CDBD}" srcOrd="0" destOrd="0" presId="urn:microsoft.com/office/officeart/2005/8/layout/cycle5"/>
    <dgm:cxn modelId="{C472FA8F-D6AF-4AAF-B1F1-2E5E3A3A6854}" type="presOf" srcId="{AA11438D-732B-4211-B206-A87D17092EAF}" destId="{1BEBA579-AE52-4260-9F8B-DD609B8F7B45}" srcOrd="0" destOrd="0" presId="urn:microsoft.com/office/officeart/2005/8/layout/cycle5"/>
    <dgm:cxn modelId="{7F6178B2-AA8C-4DE5-99B3-736434B9B9ED}" srcId="{02301840-2E3A-4EE9-AB56-827A3FB9272D}" destId="{AE8E8F6C-1B1B-440A-8037-B652CBC283BD}" srcOrd="1" destOrd="0" parTransId="{44B5AAEB-27ED-466A-9387-8E7387B5E13B}" sibTransId="{6D157121-62F3-4C1A-8F6C-E453AC995515}"/>
    <dgm:cxn modelId="{A216F971-8150-4AEF-BEAC-CDDA1795958D}" type="presOf" srcId="{6D157121-62F3-4C1A-8F6C-E453AC995515}" destId="{9081CAB2-C761-48D0-B3B7-0533197A4A95}" srcOrd="0" destOrd="0" presId="urn:microsoft.com/office/officeart/2005/8/layout/cycle5"/>
    <dgm:cxn modelId="{8DBA0369-EEF9-4158-A57B-EFD4965051C1}" type="presParOf" srcId="{D1BA292A-8ABF-4B2E-A3BB-D2E0614C564E}" destId="{80F20E89-BB2B-48E3-B0B2-9E33533C7667}" srcOrd="0" destOrd="0" presId="urn:microsoft.com/office/officeart/2005/8/layout/cycle5"/>
    <dgm:cxn modelId="{04611D78-EF44-4012-A37F-387364E027EA}" type="presParOf" srcId="{D1BA292A-8ABF-4B2E-A3BB-D2E0614C564E}" destId="{2DEE5D9E-0CB3-4F83-AD3D-F17F0EEE1C02}" srcOrd="1" destOrd="0" presId="urn:microsoft.com/office/officeart/2005/8/layout/cycle5"/>
    <dgm:cxn modelId="{82CBCDB8-CEF3-4791-BACD-35D336CB1618}" type="presParOf" srcId="{D1BA292A-8ABF-4B2E-A3BB-D2E0614C564E}" destId="{6C02E3D7-7643-4117-BC9E-2CB2E1CD9150}" srcOrd="2" destOrd="0" presId="urn:microsoft.com/office/officeart/2005/8/layout/cycle5"/>
    <dgm:cxn modelId="{8D456733-F6E1-4012-9186-2DE0F4901029}" type="presParOf" srcId="{D1BA292A-8ABF-4B2E-A3BB-D2E0614C564E}" destId="{4475AC83-4032-473C-B560-1E1DD05A3F33}" srcOrd="3" destOrd="0" presId="urn:microsoft.com/office/officeart/2005/8/layout/cycle5"/>
    <dgm:cxn modelId="{5E995C53-DF20-482E-895F-392C81FE1BCC}" type="presParOf" srcId="{D1BA292A-8ABF-4B2E-A3BB-D2E0614C564E}" destId="{035BFEA9-A4D4-4AC4-BF9C-E0D682505D7F}" srcOrd="4" destOrd="0" presId="urn:microsoft.com/office/officeart/2005/8/layout/cycle5"/>
    <dgm:cxn modelId="{BED8DD58-7FDC-4622-8879-93526CC60118}" type="presParOf" srcId="{D1BA292A-8ABF-4B2E-A3BB-D2E0614C564E}" destId="{9081CAB2-C761-48D0-B3B7-0533197A4A95}" srcOrd="5" destOrd="0" presId="urn:microsoft.com/office/officeart/2005/8/layout/cycle5"/>
    <dgm:cxn modelId="{BEFC2DFC-559D-46B2-8239-676F69735D3C}" type="presParOf" srcId="{D1BA292A-8ABF-4B2E-A3BB-D2E0614C564E}" destId="{937685CA-5114-4611-9B81-A635EEC6BEB5}" srcOrd="6" destOrd="0" presId="urn:microsoft.com/office/officeart/2005/8/layout/cycle5"/>
    <dgm:cxn modelId="{D5D6F175-7DA1-4D23-A10C-754443B5093F}" type="presParOf" srcId="{D1BA292A-8ABF-4B2E-A3BB-D2E0614C564E}" destId="{A9BC593B-C0A8-449D-920C-A696964EF6DB}" srcOrd="7" destOrd="0" presId="urn:microsoft.com/office/officeart/2005/8/layout/cycle5"/>
    <dgm:cxn modelId="{2ED68717-9FAA-4C6F-B30F-1E8984FC5C02}" type="presParOf" srcId="{D1BA292A-8ABF-4B2E-A3BB-D2E0614C564E}" destId="{B6C77C68-A4D5-471C-84D1-781EFF86CE6D}" srcOrd="8" destOrd="0" presId="urn:microsoft.com/office/officeart/2005/8/layout/cycle5"/>
    <dgm:cxn modelId="{5A3F5B1D-D591-4639-9174-AD8E13D7C001}" type="presParOf" srcId="{D1BA292A-8ABF-4B2E-A3BB-D2E0614C564E}" destId="{1BEBA579-AE52-4260-9F8B-DD609B8F7B45}" srcOrd="9" destOrd="0" presId="urn:microsoft.com/office/officeart/2005/8/layout/cycle5"/>
    <dgm:cxn modelId="{21ED2A70-8DDD-4B29-9908-300A4D017927}" type="presParOf" srcId="{D1BA292A-8ABF-4B2E-A3BB-D2E0614C564E}" destId="{328F1180-FF05-413D-90F1-AC626119A3DF}" srcOrd="10" destOrd="0" presId="urn:microsoft.com/office/officeart/2005/8/layout/cycle5"/>
    <dgm:cxn modelId="{3A1A0DB1-F667-4ACC-B89D-F459E4E2E830}" type="presParOf" srcId="{D1BA292A-8ABF-4B2E-A3BB-D2E0614C564E}" destId="{833C9EA3-200D-44DE-9738-AC297B60CDB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1A420-B1C9-4ECE-B06D-CCAC73E0D893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5" csCatId="colorful" phldr="1"/>
      <dgm:spPr/>
    </dgm:pt>
    <dgm:pt modelId="{01D11DBC-1C7B-47C8-89EB-81E7219FCDC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Brainstorming</a:t>
          </a:r>
          <a:endParaRPr lang="en-US" sz="1800" b="1" dirty="0">
            <a:solidFill>
              <a:schemeClr val="bg1"/>
            </a:solidFill>
          </a:endParaRPr>
        </a:p>
      </dgm:t>
    </dgm:pt>
    <dgm:pt modelId="{B7D2380B-DED4-4B77-B0A6-4644CED2FCDB}" type="parTrans" cxnId="{B0A8FDE5-DA4F-4D6A-91D2-AC40BC7B5770}">
      <dgm:prSet/>
      <dgm:spPr/>
      <dgm:t>
        <a:bodyPr/>
        <a:lstStyle/>
        <a:p>
          <a:endParaRPr lang="en-US"/>
        </a:p>
      </dgm:t>
    </dgm:pt>
    <dgm:pt modelId="{D95E1D8B-1A5C-482E-BC83-87FC77F0C2B0}" type="sibTrans" cxnId="{B0A8FDE5-DA4F-4D6A-91D2-AC40BC7B5770}">
      <dgm:prSet/>
      <dgm:spPr/>
      <dgm:t>
        <a:bodyPr/>
        <a:lstStyle/>
        <a:p>
          <a:endParaRPr lang="en-US"/>
        </a:p>
      </dgm:t>
    </dgm:pt>
    <dgm:pt modelId="{60C8D87F-96CE-453E-BE07-42EEFD0C805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Individual working</a:t>
          </a:r>
          <a:endParaRPr lang="en-US" sz="1800" b="1" dirty="0">
            <a:solidFill>
              <a:schemeClr val="bg1"/>
            </a:solidFill>
          </a:endParaRPr>
        </a:p>
      </dgm:t>
    </dgm:pt>
    <dgm:pt modelId="{6324684E-D2D8-4761-9EE1-12D56C09C648}" type="parTrans" cxnId="{1AB3A262-C640-469F-8C47-8CE183F93398}">
      <dgm:prSet/>
      <dgm:spPr/>
      <dgm:t>
        <a:bodyPr/>
        <a:lstStyle/>
        <a:p>
          <a:endParaRPr lang="en-US"/>
        </a:p>
      </dgm:t>
    </dgm:pt>
    <dgm:pt modelId="{8771E6DA-D924-48F5-99F9-185B71713082}" type="sibTrans" cxnId="{1AB3A262-C640-469F-8C47-8CE183F93398}">
      <dgm:prSet/>
      <dgm:spPr/>
      <dgm:t>
        <a:bodyPr/>
        <a:lstStyle/>
        <a:p>
          <a:endParaRPr lang="en-US"/>
        </a:p>
      </dgm:t>
    </dgm:pt>
    <dgm:pt modelId="{9DB93E5A-7ADD-4654-8588-B773967642B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Raise issue if any</a:t>
          </a:r>
          <a:endParaRPr lang="en-US" sz="1800" b="1" dirty="0">
            <a:solidFill>
              <a:schemeClr val="bg1"/>
            </a:solidFill>
          </a:endParaRPr>
        </a:p>
      </dgm:t>
    </dgm:pt>
    <dgm:pt modelId="{AE0E4676-57D2-42F8-8AD0-CC1740152DEE}" type="parTrans" cxnId="{AA6BBFA1-30BE-4954-A476-160F6A35EF0C}">
      <dgm:prSet/>
      <dgm:spPr/>
      <dgm:t>
        <a:bodyPr/>
        <a:lstStyle/>
        <a:p>
          <a:endParaRPr lang="en-US"/>
        </a:p>
      </dgm:t>
    </dgm:pt>
    <dgm:pt modelId="{9B7BD5ED-8EC1-4BFC-967D-F98DDC73EA71}" type="sibTrans" cxnId="{AA6BBFA1-30BE-4954-A476-160F6A35EF0C}">
      <dgm:prSet/>
      <dgm:spPr/>
      <dgm:t>
        <a:bodyPr/>
        <a:lstStyle/>
        <a:p>
          <a:endParaRPr lang="en-US"/>
        </a:p>
      </dgm:t>
    </dgm:pt>
    <dgm:pt modelId="{A50BF0AE-9CE9-4C42-9931-FD75C8324A5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Summary</a:t>
          </a:r>
          <a:endParaRPr lang="en-US" sz="1800" b="1" dirty="0">
            <a:solidFill>
              <a:schemeClr val="bg1"/>
            </a:solidFill>
          </a:endParaRPr>
        </a:p>
      </dgm:t>
    </dgm:pt>
    <dgm:pt modelId="{108C99B4-29F4-414D-8C34-0846886CDAD8}" type="parTrans" cxnId="{E13040F5-8B1D-4297-8CEB-0B06149770B6}">
      <dgm:prSet/>
      <dgm:spPr/>
      <dgm:t>
        <a:bodyPr/>
        <a:lstStyle/>
        <a:p>
          <a:endParaRPr lang="en-US"/>
        </a:p>
      </dgm:t>
    </dgm:pt>
    <dgm:pt modelId="{53E78223-103F-4211-A78A-6A675A51752A}" type="sibTrans" cxnId="{E13040F5-8B1D-4297-8CEB-0B06149770B6}">
      <dgm:prSet/>
      <dgm:spPr/>
      <dgm:t>
        <a:bodyPr/>
        <a:lstStyle/>
        <a:p>
          <a:endParaRPr lang="en-US"/>
        </a:p>
      </dgm:t>
    </dgm:pt>
    <dgm:pt modelId="{8E35F87B-58E6-430F-B0CF-CE2F28ACEE10}" type="pres">
      <dgm:prSet presAssocID="{8441A420-B1C9-4ECE-B06D-CCAC73E0D893}" presName="Name0" presStyleCnt="0">
        <dgm:presLayoutVars>
          <dgm:dir/>
          <dgm:animOne val="branch"/>
          <dgm:animLvl val="lvl"/>
        </dgm:presLayoutVars>
      </dgm:prSet>
      <dgm:spPr/>
    </dgm:pt>
    <dgm:pt modelId="{3748A9E2-6DAA-468C-9E2C-C6C7EBEFB362}" type="pres">
      <dgm:prSet presAssocID="{01D11DBC-1C7B-47C8-89EB-81E7219FCDC7}" presName="chaos" presStyleCnt="0"/>
      <dgm:spPr/>
    </dgm:pt>
    <dgm:pt modelId="{1514A2DD-F8B3-40A4-B869-CE02078269E9}" type="pres">
      <dgm:prSet presAssocID="{01D11DBC-1C7B-47C8-89EB-81E7219FCDC7}" presName="parTx1" presStyleLbl="revTx" presStyleIdx="0" presStyleCnt="3"/>
      <dgm:spPr/>
      <dgm:t>
        <a:bodyPr/>
        <a:lstStyle/>
        <a:p>
          <a:endParaRPr lang="en-US"/>
        </a:p>
      </dgm:t>
    </dgm:pt>
    <dgm:pt modelId="{37D76999-C904-4231-A9DD-28C1E95D92CC}" type="pres">
      <dgm:prSet presAssocID="{01D11DBC-1C7B-47C8-89EB-81E7219FCDC7}" presName="c1" presStyleLbl="node1" presStyleIdx="0" presStyleCnt="19"/>
      <dgm:spPr/>
    </dgm:pt>
    <dgm:pt modelId="{565A95FB-058B-4D28-877A-70144576D882}" type="pres">
      <dgm:prSet presAssocID="{01D11DBC-1C7B-47C8-89EB-81E7219FCDC7}" presName="c2" presStyleLbl="node1" presStyleIdx="1" presStyleCnt="19"/>
      <dgm:spPr/>
    </dgm:pt>
    <dgm:pt modelId="{C8E72AE0-E515-49DD-9134-EE4F4148FBD4}" type="pres">
      <dgm:prSet presAssocID="{01D11DBC-1C7B-47C8-89EB-81E7219FCDC7}" presName="c3" presStyleLbl="node1" presStyleIdx="2" presStyleCnt="19"/>
      <dgm:spPr/>
    </dgm:pt>
    <dgm:pt modelId="{472C8EB5-314D-450D-8E60-2F3A72013249}" type="pres">
      <dgm:prSet presAssocID="{01D11DBC-1C7B-47C8-89EB-81E7219FCDC7}" presName="c4" presStyleLbl="node1" presStyleIdx="3" presStyleCnt="19"/>
      <dgm:spPr/>
    </dgm:pt>
    <dgm:pt modelId="{34646E30-4F84-444D-9561-2FF6E6464F77}" type="pres">
      <dgm:prSet presAssocID="{01D11DBC-1C7B-47C8-89EB-81E7219FCDC7}" presName="c5" presStyleLbl="node1" presStyleIdx="4" presStyleCnt="19"/>
      <dgm:spPr/>
    </dgm:pt>
    <dgm:pt modelId="{A2AD07A0-DDF8-4443-BEFB-D2F4C9B5CDEC}" type="pres">
      <dgm:prSet presAssocID="{01D11DBC-1C7B-47C8-89EB-81E7219FCDC7}" presName="c6" presStyleLbl="node1" presStyleIdx="5" presStyleCnt="19"/>
      <dgm:spPr/>
    </dgm:pt>
    <dgm:pt modelId="{8E2D345A-F960-4D7A-A287-2C9B35B1A784}" type="pres">
      <dgm:prSet presAssocID="{01D11DBC-1C7B-47C8-89EB-81E7219FCDC7}" presName="c7" presStyleLbl="node1" presStyleIdx="6" presStyleCnt="19"/>
      <dgm:spPr/>
    </dgm:pt>
    <dgm:pt modelId="{A737B2B5-E3F4-45F2-AEFD-30BF3D2AE966}" type="pres">
      <dgm:prSet presAssocID="{01D11DBC-1C7B-47C8-89EB-81E7219FCDC7}" presName="c8" presStyleLbl="node1" presStyleIdx="7" presStyleCnt="19"/>
      <dgm:spPr/>
    </dgm:pt>
    <dgm:pt modelId="{870AC3DC-273F-4E59-910D-EC512FCFBBA4}" type="pres">
      <dgm:prSet presAssocID="{01D11DBC-1C7B-47C8-89EB-81E7219FCDC7}" presName="c9" presStyleLbl="node1" presStyleIdx="8" presStyleCnt="19"/>
      <dgm:spPr/>
    </dgm:pt>
    <dgm:pt modelId="{0B58EBF6-E233-4AE0-AA07-3EAA20499E30}" type="pres">
      <dgm:prSet presAssocID="{01D11DBC-1C7B-47C8-89EB-81E7219FCDC7}" presName="c10" presStyleLbl="node1" presStyleIdx="9" presStyleCnt="19"/>
      <dgm:spPr/>
    </dgm:pt>
    <dgm:pt modelId="{AF876BFF-2D82-4582-AFE1-7226B06794F8}" type="pres">
      <dgm:prSet presAssocID="{01D11DBC-1C7B-47C8-89EB-81E7219FCDC7}" presName="c11" presStyleLbl="node1" presStyleIdx="10" presStyleCnt="19"/>
      <dgm:spPr/>
    </dgm:pt>
    <dgm:pt modelId="{1E16E30C-7ACC-4229-91E2-14A894A05C97}" type="pres">
      <dgm:prSet presAssocID="{01D11DBC-1C7B-47C8-89EB-81E7219FCDC7}" presName="c12" presStyleLbl="node1" presStyleIdx="11" presStyleCnt="19"/>
      <dgm:spPr/>
    </dgm:pt>
    <dgm:pt modelId="{8CA9F59A-A440-4201-94AB-86CD0C1C8D6D}" type="pres">
      <dgm:prSet presAssocID="{01D11DBC-1C7B-47C8-89EB-81E7219FCDC7}" presName="c13" presStyleLbl="node1" presStyleIdx="12" presStyleCnt="19"/>
      <dgm:spPr/>
    </dgm:pt>
    <dgm:pt modelId="{B330D887-9FE3-44F4-8208-4B1494389F5D}" type="pres">
      <dgm:prSet presAssocID="{01D11DBC-1C7B-47C8-89EB-81E7219FCDC7}" presName="c14" presStyleLbl="node1" presStyleIdx="13" presStyleCnt="19"/>
      <dgm:spPr/>
    </dgm:pt>
    <dgm:pt modelId="{0592EF1F-B3E9-4669-B725-2013F6F13F6D}" type="pres">
      <dgm:prSet presAssocID="{01D11DBC-1C7B-47C8-89EB-81E7219FCDC7}" presName="c15" presStyleLbl="node1" presStyleIdx="14" presStyleCnt="19"/>
      <dgm:spPr/>
    </dgm:pt>
    <dgm:pt modelId="{C358F013-10C2-4C86-8882-C9C5F86610DF}" type="pres">
      <dgm:prSet presAssocID="{01D11DBC-1C7B-47C8-89EB-81E7219FCDC7}" presName="c16" presStyleLbl="node1" presStyleIdx="15" presStyleCnt="19"/>
      <dgm:spPr/>
    </dgm:pt>
    <dgm:pt modelId="{FF85C513-4237-4412-AEF4-EA32E37F78B2}" type="pres">
      <dgm:prSet presAssocID="{01D11DBC-1C7B-47C8-89EB-81E7219FCDC7}" presName="c17" presStyleLbl="node1" presStyleIdx="16" presStyleCnt="19"/>
      <dgm:spPr/>
    </dgm:pt>
    <dgm:pt modelId="{13C6A187-0CD4-467C-9830-6EB240581FF8}" type="pres">
      <dgm:prSet presAssocID="{01D11DBC-1C7B-47C8-89EB-81E7219FCDC7}" presName="c18" presStyleLbl="node1" presStyleIdx="17" presStyleCnt="19"/>
      <dgm:spPr/>
    </dgm:pt>
    <dgm:pt modelId="{2E863F1F-F6ED-4E9D-A1A9-8509FA16AC82}" type="pres">
      <dgm:prSet presAssocID="{D95E1D8B-1A5C-482E-BC83-87FC77F0C2B0}" presName="chevronComposite1" presStyleCnt="0"/>
      <dgm:spPr/>
    </dgm:pt>
    <dgm:pt modelId="{0A0EA143-0DDD-4AB2-AA3B-0F43E2F64A2E}" type="pres">
      <dgm:prSet presAssocID="{D95E1D8B-1A5C-482E-BC83-87FC77F0C2B0}" presName="chevron1" presStyleLbl="sibTrans2D1" presStyleIdx="0" presStyleCnt="3"/>
      <dgm:spPr/>
    </dgm:pt>
    <dgm:pt modelId="{D37F8032-7189-45E1-85C0-64DE78204FE3}" type="pres">
      <dgm:prSet presAssocID="{D95E1D8B-1A5C-482E-BC83-87FC77F0C2B0}" presName="spChevron1" presStyleCnt="0"/>
      <dgm:spPr/>
    </dgm:pt>
    <dgm:pt modelId="{F899E433-16A9-42BD-A49D-7667BB2CDF96}" type="pres">
      <dgm:prSet presAssocID="{60C8D87F-96CE-453E-BE07-42EEFD0C8058}" presName="middle" presStyleCnt="0"/>
      <dgm:spPr/>
    </dgm:pt>
    <dgm:pt modelId="{56138065-22D6-41A4-8E0A-735574398109}" type="pres">
      <dgm:prSet presAssocID="{60C8D87F-96CE-453E-BE07-42EEFD0C8058}" presName="parTxMid" presStyleLbl="revTx" presStyleIdx="1" presStyleCnt="3"/>
      <dgm:spPr/>
      <dgm:t>
        <a:bodyPr/>
        <a:lstStyle/>
        <a:p>
          <a:endParaRPr lang="en-US"/>
        </a:p>
      </dgm:t>
    </dgm:pt>
    <dgm:pt modelId="{EA118EB1-0D00-4856-B2E5-3AAFC03DB5FD}" type="pres">
      <dgm:prSet presAssocID="{60C8D87F-96CE-453E-BE07-42EEFD0C8058}" presName="spMid" presStyleCnt="0"/>
      <dgm:spPr/>
    </dgm:pt>
    <dgm:pt modelId="{AE77F47B-A0D5-4780-A9AC-065F515B5444}" type="pres">
      <dgm:prSet presAssocID="{8771E6DA-D924-48F5-99F9-185B71713082}" presName="chevronComposite1" presStyleCnt="0"/>
      <dgm:spPr/>
    </dgm:pt>
    <dgm:pt modelId="{DCF4586D-8953-467F-B3C6-EEA04D904AD2}" type="pres">
      <dgm:prSet presAssocID="{8771E6DA-D924-48F5-99F9-185B71713082}" presName="chevron1" presStyleLbl="sibTrans2D1" presStyleIdx="1" presStyleCnt="3" custLinFactNeighborX="-11867" custLinFactNeighborY="-1508"/>
      <dgm:spPr/>
    </dgm:pt>
    <dgm:pt modelId="{8F392B1A-A863-4CDC-BB35-95B1085A5340}" type="pres">
      <dgm:prSet presAssocID="{8771E6DA-D924-48F5-99F9-185B71713082}" presName="spChevron1" presStyleCnt="0"/>
      <dgm:spPr/>
    </dgm:pt>
    <dgm:pt modelId="{05B0C6FB-BA1E-4FFB-AF95-81B326892E01}" type="pres">
      <dgm:prSet presAssocID="{9DB93E5A-7ADD-4654-8588-B773967642B6}" presName="middle" presStyleCnt="0"/>
      <dgm:spPr/>
    </dgm:pt>
    <dgm:pt modelId="{FAC4EE36-2C55-4DAF-A25C-8594629EC537}" type="pres">
      <dgm:prSet presAssocID="{9DB93E5A-7ADD-4654-8588-B773967642B6}" presName="parTxMid" presStyleLbl="revTx" presStyleIdx="2" presStyleCnt="3"/>
      <dgm:spPr/>
      <dgm:t>
        <a:bodyPr/>
        <a:lstStyle/>
        <a:p>
          <a:endParaRPr lang="en-US"/>
        </a:p>
      </dgm:t>
    </dgm:pt>
    <dgm:pt modelId="{90B45D15-0230-45E9-A350-37847FC658FF}" type="pres">
      <dgm:prSet presAssocID="{9DB93E5A-7ADD-4654-8588-B773967642B6}" presName="spMid" presStyleCnt="0"/>
      <dgm:spPr/>
    </dgm:pt>
    <dgm:pt modelId="{42AC68D7-FCCA-4110-A87C-8DF5219B920A}" type="pres">
      <dgm:prSet presAssocID="{9B7BD5ED-8EC1-4BFC-967D-F98DDC73EA71}" presName="chevronComposite1" presStyleCnt="0"/>
      <dgm:spPr/>
    </dgm:pt>
    <dgm:pt modelId="{1F2714FF-D18F-4D4B-831B-3151EC3092B1}" type="pres">
      <dgm:prSet presAssocID="{9B7BD5ED-8EC1-4BFC-967D-F98DDC73EA71}" presName="chevron1" presStyleLbl="sibTrans2D1" presStyleIdx="2" presStyleCnt="3" custLinFactNeighborX="-14051" custLinFactNeighborY="-1508"/>
      <dgm:spPr/>
      <dgm:t>
        <a:bodyPr/>
        <a:lstStyle/>
        <a:p>
          <a:endParaRPr lang="en-US"/>
        </a:p>
      </dgm:t>
    </dgm:pt>
    <dgm:pt modelId="{38EDC372-E7AE-4C69-821C-540C9D25C864}" type="pres">
      <dgm:prSet presAssocID="{9B7BD5ED-8EC1-4BFC-967D-F98DDC73EA71}" presName="spChevron1" presStyleCnt="0"/>
      <dgm:spPr/>
    </dgm:pt>
    <dgm:pt modelId="{4A849FD9-F8F6-469F-A539-66344AB99F37}" type="pres">
      <dgm:prSet presAssocID="{A50BF0AE-9CE9-4C42-9931-FD75C8324A51}" presName="last" presStyleCnt="0"/>
      <dgm:spPr/>
    </dgm:pt>
    <dgm:pt modelId="{D4AD3584-1976-4279-98BC-11F3AA5F5C1E}" type="pres">
      <dgm:prSet presAssocID="{A50BF0AE-9CE9-4C42-9931-FD75C8324A51}" presName="circleTx" presStyleLbl="node1" presStyleIdx="18" presStyleCnt="19"/>
      <dgm:spPr/>
      <dgm:t>
        <a:bodyPr/>
        <a:lstStyle/>
        <a:p>
          <a:endParaRPr lang="en-US"/>
        </a:p>
      </dgm:t>
    </dgm:pt>
    <dgm:pt modelId="{1C9C15BA-257F-483B-A8C6-CD1DF29CD571}" type="pres">
      <dgm:prSet presAssocID="{A50BF0AE-9CE9-4C42-9931-FD75C8324A51}" presName="spN" presStyleCnt="0"/>
      <dgm:spPr/>
    </dgm:pt>
  </dgm:ptLst>
  <dgm:cxnLst>
    <dgm:cxn modelId="{E13040F5-8B1D-4297-8CEB-0B06149770B6}" srcId="{8441A420-B1C9-4ECE-B06D-CCAC73E0D893}" destId="{A50BF0AE-9CE9-4C42-9931-FD75C8324A51}" srcOrd="3" destOrd="0" parTransId="{108C99B4-29F4-414D-8C34-0846886CDAD8}" sibTransId="{53E78223-103F-4211-A78A-6A675A51752A}"/>
    <dgm:cxn modelId="{1AB3A262-C640-469F-8C47-8CE183F93398}" srcId="{8441A420-B1C9-4ECE-B06D-CCAC73E0D893}" destId="{60C8D87F-96CE-453E-BE07-42EEFD0C8058}" srcOrd="1" destOrd="0" parTransId="{6324684E-D2D8-4761-9EE1-12D56C09C648}" sibTransId="{8771E6DA-D924-48F5-99F9-185B71713082}"/>
    <dgm:cxn modelId="{B0A8FDE5-DA4F-4D6A-91D2-AC40BC7B5770}" srcId="{8441A420-B1C9-4ECE-B06D-CCAC73E0D893}" destId="{01D11DBC-1C7B-47C8-89EB-81E7219FCDC7}" srcOrd="0" destOrd="0" parTransId="{B7D2380B-DED4-4B77-B0A6-4644CED2FCDB}" sibTransId="{D95E1D8B-1A5C-482E-BC83-87FC77F0C2B0}"/>
    <dgm:cxn modelId="{A95A7AB7-E9F8-47B1-B1C9-5FEB42184AC8}" type="presOf" srcId="{60C8D87F-96CE-453E-BE07-42EEFD0C8058}" destId="{56138065-22D6-41A4-8E0A-735574398109}" srcOrd="0" destOrd="0" presId="urn:microsoft.com/office/officeart/2009/3/layout/RandomtoResultProcess"/>
    <dgm:cxn modelId="{AA6BBFA1-30BE-4954-A476-160F6A35EF0C}" srcId="{8441A420-B1C9-4ECE-B06D-CCAC73E0D893}" destId="{9DB93E5A-7ADD-4654-8588-B773967642B6}" srcOrd="2" destOrd="0" parTransId="{AE0E4676-57D2-42F8-8AD0-CC1740152DEE}" sibTransId="{9B7BD5ED-8EC1-4BFC-967D-F98DDC73EA71}"/>
    <dgm:cxn modelId="{55D90916-845B-4986-8D22-F7F0062AAEF2}" type="presOf" srcId="{A50BF0AE-9CE9-4C42-9931-FD75C8324A51}" destId="{D4AD3584-1976-4279-98BC-11F3AA5F5C1E}" srcOrd="0" destOrd="0" presId="urn:microsoft.com/office/officeart/2009/3/layout/RandomtoResultProcess"/>
    <dgm:cxn modelId="{E114C994-9916-4CEB-99DC-B7DBF3961F77}" type="presOf" srcId="{8441A420-B1C9-4ECE-B06D-CCAC73E0D893}" destId="{8E35F87B-58E6-430F-B0CF-CE2F28ACEE10}" srcOrd="0" destOrd="0" presId="urn:microsoft.com/office/officeart/2009/3/layout/RandomtoResultProcess"/>
    <dgm:cxn modelId="{D857928B-D0B9-4761-B399-9332EFF32587}" type="presOf" srcId="{9DB93E5A-7ADD-4654-8588-B773967642B6}" destId="{FAC4EE36-2C55-4DAF-A25C-8594629EC537}" srcOrd="0" destOrd="0" presId="urn:microsoft.com/office/officeart/2009/3/layout/RandomtoResultProcess"/>
    <dgm:cxn modelId="{6535B8C5-51A6-4F2B-AD18-19230F854445}" type="presOf" srcId="{01D11DBC-1C7B-47C8-89EB-81E7219FCDC7}" destId="{1514A2DD-F8B3-40A4-B869-CE02078269E9}" srcOrd="0" destOrd="0" presId="urn:microsoft.com/office/officeart/2009/3/layout/RandomtoResultProcess"/>
    <dgm:cxn modelId="{6D3F34E3-63C1-47F4-8740-E93BE637E5D2}" type="presParOf" srcId="{8E35F87B-58E6-430F-B0CF-CE2F28ACEE10}" destId="{3748A9E2-6DAA-468C-9E2C-C6C7EBEFB362}" srcOrd="0" destOrd="0" presId="urn:microsoft.com/office/officeart/2009/3/layout/RandomtoResultProcess"/>
    <dgm:cxn modelId="{93B99566-6E8C-4C2C-AE0E-F364C1735A3D}" type="presParOf" srcId="{3748A9E2-6DAA-468C-9E2C-C6C7EBEFB362}" destId="{1514A2DD-F8B3-40A4-B869-CE02078269E9}" srcOrd="0" destOrd="0" presId="urn:microsoft.com/office/officeart/2009/3/layout/RandomtoResultProcess"/>
    <dgm:cxn modelId="{D6DCEECE-02A1-4451-AC9D-73F580EF4AD8}" type="presParOf" srcId="{3748A9E2-6DAA-468C-9E2C-C6C7EBEFB362}" destId="{37D76999-C904-4231-A9DD-28C1E95D92CC}" srcOrd="1" destOrd="0" presId="urn:microsoft.com/office/officeart/2009/3/layout/RandomtoResultProcess"/>
    <dgm:cxn modelId="{0E55DC1A-6E78-4D8A-B7ED-9755AD6D7C56}" type="presParOf" srcId="{3748A9E2-6DAA-468C-9E2C-C6C7EBEFB362}" destId="{565A95FB-058B-4D28-877A-70144576D882}" srcOrd="2" destOrd="0" presId="urn:microsoft.com/office/officeart/2009/3/layout/RandomtoResultProcess"/>
    <dgm:cxn modelId="{E8C4DB33-6728-4C68-B508-03F01CE1B0BD}" type="presParOf" srcId="{3748A9E2-6DAA-468C-9E2C-C6C7EBEFB362}" destId="{C8E72AE0-E515-49DD-9134-EE4F4148FBD4}" srcOrd="3" destOrd="0" presId="urn:microsoft.com/office/officeart/2009/3/layout/RandomtoResultProcess"/>
    <dgm:cxn modelId="{5C559CFA-F525-4907-9DE8-97A4131FADBA}" type="presParOf" srcId="{3748A9E2-6DAA-468C-9E2C-C6C7EBEFB362}" destId="{472C8EB5-314D-450D-8E60-2F3A72013249}" srcOrd="4" destOrd="0" presId="urn:microsoft.com/office/officeart/2009/3/layout/RandomtoResultProcess"/>
    <dgm:cxn modelId="{C401DA2B-39CA-4A83-BCF8-F3378964B22F}" type="presParOf" srcId="{3748A9E2-6DAA-468C-9E2C-C6C7EBEFB362}" destId="{34646E30-4F84-444D-9561-2FF6E6464F77}" srcOrd="5" destOrd="0" presId="urn:microsoft.com/office/officeart/2009/3/layout/RandomtoResultProcess"/>
    <dgm:cxn modelId="{754987AA-033B-4785-8159-6285EB1FBA92}" type="presParOf" srcId="{3748A9E2-6DAA-468C-9E2C-C6C7EBEFB362}" destId="{A2AD07A0-DDF8-4443-BEFB-D2F4C9B5CDEC}" srcOrd="6" destOrd="0" presId="urn:microsoft.com/office/officeart/2009/3/layout/RandomtoResultProcess"/>
    <dgm:cxn modelId="{835ED612-04E3-423B-B0F4-EF4562A6E520}" type="presParOf" srcId="{3748A9E2-6DAA-468C-9E2C-C6C7EBEFB362}" destId="{8E2D345A-F960-4D7A-A287-2C9B35B1A784}" srcOrd="7" destOrd="0" presId="urn:microsoft.com/office/officeart/2009/3/layout/RandomtoResultProcess"/>
    <dgm:cxn modelId="{24CEE834-6C02-4201-9C20-8CE7B5B3584E}" type="presParOf" srcId="{3748A9E2-6DAA-468C-9E2C-C6C7EBEFB362}" destId="{A737B2B5-E3F4-45F2-AEFD-30BF3D2AE966}" srcOrd="8" destOrd="0" presId="urn:microsoft.com/office/officeart/2009/3/layout/RandomtoResultProcess"/>
    <dgm:cxn modelId="{DB219EC2-1897-4ACD-B13A-46C18ADF96F6}" type="presParOf" srcId="{3748A9E2-6DAA-468C-9E2C-C6C7EBEFB362}" destId="{870AC3DC-273F-4E59-910D-EC512FCFBBA4}" srcOrd="9" destOrd="0" presId="urn:microsoft.com/office/officeart/2009/3/layout/RandomtoResultProcess"/>
    <dgm:cxn modelId="{A1E3F942-F13E-4795-ACD2-5C59CB43D047}" type="presParOf" srcId="{3748A9E2-6DAA-468C-9E2C-C6C7EBEFB362}" destId="{0B58EBF6-E233-4AE0-AA07-3EAA20499E30}" srcOrd="10" destOrd="0" presId="urn:microsoft.com/office/officeart/2009/3/layout/RandomtoResultProcess"/>
    <dgm:cxn modelId="{AEC0C587-9573-43D3-9B69-0917C9E6FBFD}" type="presParOf" srcId="{3748A9E2-6DAA-468C-9E2C-C6C7EBEFB362}" destId="{AF876BFF-2D82-4582-AFE1-7226B06794F8}" srcOrd="11" destOrd="0" presId="urn:microsoft.com/office/officeart/2009/3/layout/RandomtoResultProcess"/>
    <dgm:cxn modelId="{7E88FA48-0769-4182-926A-142399190F59}" type="presParOf" srcId="{3748A9E2-6DAA-468C-9E2C-C6C7EBEFB362}" destId="{1E16E30C-7ACC-4229-91E2-14A894A05C97}" srcOrd="12" destOrd="0" presId="urn:microsoft.com/office/officeart/2009/3/layout/RandomtoResultProcess"/>
    <dgm:cxn modelId="{996B448F-41F8-419B-ADFC-A0465D864DDE}" type="presParOf" srcId="{3748A9E2-6DAA-468C-9E2C-C6C7EBEFB362}" destId="{8CA9F59A-A440-4201-94AB-86CD0C1C8D6D}" srcOrd="13" destOrd="0" presId="urn:microsoft.com/office/officeart/2009/3/layout/RandomtoResultProcess"/>
    <dgm:cxn modelId="{4D17E205-B331-4BCD-B11F-5B3C1BBE3B4A}" type="presParOf" srcId="{3748A9E2-6DAA-468C-9E2C-C6C7EBEFB362}" destId="{B330D887-9FE3-44F4-8208-4B1494389F5D}" srcOrd="14" destOrd="0" presId="urn:microsoft.com/office/officeart/2009/3/layout/RandomtoResultProcess"/>
    <dgm:cxn modelId="{6D2F1184-A1BA-48B5-869E-BA2EAF31008E}" type="presParOf" srcId="{3748A9E2-6DAA-468C-9E2C-C6C7EBEFB362}" destId="{0592EF1F-B3E9-4669-B725-2013F6F13F6D}" srcOrd="15" destOrd="0" presId="urn:microsoft.com/office/officeart/2009/3/layout/RandomtoResultProcess"/>
    <dgm:cxn modelId="{19607433-5FB3-48F8-AA05-1F2D43FBBA05}" type="presParOf" srcId="{3748A9E2-6DAA-468C-9E2C-C6C7EBEFB362}" destId="{C358F013-10C2-4C86-8882-C9C5F86610DF}" srcOrd="16" destOrd="0" presId="urn:microsoft.com/office/officeart/2009/3/layout/RandomtoResultProcess"/>
    <dgm:cxn modelId="{7F9056EE-C6B9-4759-A71F-1438B1538445}" type="presParOf" srcId="{3748A9E2-6DAA-468C-9E2C-C6C7EBEFB362}" destId="{FF85C513-4237-4412-AEF4-EA32E37F78B2}" srcOrd="17" destOrd="0" presId="urn:microsoft.com/office/officeart/2009/3/layout/RandomtoResultProcess"/>
    <dgm:cxn modelId="{44D10D4E-BD8E-4DE7-A192-CDE1036E78E8}" type="presParOf" srcId="{3748A9E2-6DAA-468C-9E2C-C6C7EBEFB362}" destId="{13C6A187-0CD4-467C-9830-6EB240581FF8}" srcOrd="18" destOrd="0" presId="urn:microsoft.com/office/officeart/2009/3/layout/RandomtoResultProcess"/>
    <dgm:cxn modelId="{2075958B-17E2-4F29-8CEF-038E44378653}" type="presParOf" srcId="{8E35F87B-58E6-430F-B0CF-CE2F28ACEE10}" destId="{2E863F1F-F6ED-4E9D-A1A9-8509FA16AC82}" srcOrd="1" destOrd="0" presId="urn:microsoft.com/office/officeart/2009/3/layout/RandomtoResultProcess"/>
    <dgm:cxn modelId="{9A38D73A-CCE1-4FC4-A087-6A2EAA469E1C}" type="presParOf" srcId="{2E863F1F-F6ED-4E9D-A1A9-8509FA16AC82}" destId="{0A0EA143-0DDD-4AB2-AA3B-0F43E2F64A2E}" srcOrd="0" destOrd="0" presId="urn:microsoft.com/office/officeart/2009/3/layout/RandomtoResultProcess"/>
    <dgm:cxn modelId="{E567A209-7F43-4EFD-B2E5-B31216E675E2}" type="presParOf" srcId="{2E863F1F-F6ED-4E9D-A1A9-8509FA16AC82}" destId="{D37F8032-7189-45E1-85C0-64DE78204FE3}" srcOrd="1" destOrd="0" presId="urn:microsoft.com/office/officeart/2009/3/layout/RandomtoResultProcess"/>
    <dgm:cxn modelId="{8BE82D22-0216-4337-AA7B-44BE258536F3}" type="presParOf" srcId="{8E35F87B-58E6-430F-B0CF-CE2F28ACEE10}" destId="{F899E433-16A9-42BD-A49D-7667BB2CDF96}" srcOrd="2" destOrd="0" presId="urn:microsoft.com/office/officeart/2009/3/layout/RandomtoResultProcess"/>
    <dgm:cxn modelId="{19DFE07A-A9E0-4BA5-B48B-2B8B06465A5A}" type="presParOf" srcId="{F899E433-16A9-42BD-A49D-7667BB2CDF96}" destId="{56138065-22D6-41A4-8E0A-735574398109}" srcOrd="0" destOrd="0" presId="urn:microsoft.com/office/officeart/2009/3/layout/RandomtoResultProcess"/>
    <dgm:cxn modelId="{30665E0F-E78A-453F-9BD9-E8173B5FB6DC}" type="presParOf" srcId="{F899E433-16A9-42BD-A49D-7667BB2CDF96}" destId="{EA118EB1-0D00-4856-B2E5-3AAFC03DB5FD}" srcOrd="1" destOrd="0" presId="urn:microsoft.com/office/officeart/2009/3/layout/RandomtoResultProcess"/>
    <dgm:cxn modelId="{F5BDA2DD-9298-4560-9B92-368DAFA65281}" type="presParOf" srcId="{8E35F87B-58E6-430F-B0CF-CE2F28ACEE10}" destId="{AE77F47B-A0D5-4780-A9AC-065F515B5444}" srcOrd="3" destOrd="0" presId="urn:microsoft.com/office/officeart/2009/3/layout/RandomtoResultProcess"/>
    <dgm:cxn modelId="{B28222EB-0CA3-4458-8BFA-F57B56D3F757}" type="presParOf" srcId="{AE77F47B-A0D5-4780-A9AC-065F515B5444}" destId="{DCF4586D-8953-467F-B3C6-EEA04D904AD2}" srcOrd="0" destOrd="0" presId="urn:microsoft.com/office/officeart/2009/3/layout/RandomtoResultProcess"/>
    <dgm:cxn modelId="{618BA128-A25C-4F43-885C-9B2CDEB67F25}" type="presParOf" srcId="{AE77F47B-A0D5-4780-A9AC-065F515B5444}" destId="{8F392B1A-A863-4CDC-BB35-95B1085A5340}" srcOrd="1" destOrd="0" presId="urn:microsoft.com/office/officeart/2009/3/layout/RandomtoResultProcess"/>
    <dgm:cxn modelId="{39FAE8F9-C8EB-42C3-AE82-CB76E03DC8F1}" type="presParOf" srcId="{8E35F87B-58E6-430F-B0CF-CE2F28ACEE10}" destId="{05B0C6FB-BA1E-4FFB-AF95-81B326892E01}" srcOrd="4" destOrd="0" presId="urn:microsoft.com/office/officeart/2009/3/layout/RandomtoResultProcess"/>
    <dgm:cxn modelId="{5CAC7D4C-1E38-4C29-BD62-DC92DDB7B84F}" type="presParOf" srcId="{05B0C6FB-BA1E-4FFB-AF95-81B326892E01}" destId="{FAC4EE36-2C55-4DAF-A25C-8594629EC537}" srcOrd="0" destOrd="0" presId="urn:microsoft.com/office/officeart/2009/3/layout/RandomtoResultProcess"/>
    <dgm:cxn modelId="{4301D214-AA31-4EFB-A065-C1C23C2651B7}" type="presParOf" srcId="{05B0C6FB-BA1E-4FFB-AF95-81B326892E01}" destId="{90B45D15-0230-45E9-A350-37847FC658FF}" srcOrd="1" destOrd="0" presId="urn:microsoft.com/office/officeart/2009/3/layout/RandomtoResultProcess"/>
    <dgm:cxn modelId="{E63235DE-050C-46C7-BBB6-4D051FE48A5F}" type="presParOf" srcId="{8E35F87B-58E6-430F-B0CF-CE2F28ACEE10}" destId="{42AC68D7-FCCA-4110-A87C-8DF5219B920A}" srcOrd="5" destOrd="0" presId="urn:microsoft.com/office/officeart/2009/3/layout/RandomtoResultProcess"/>
    <dgm:cxn modelId="{1712FF1F-6919-4286-8B8F-4ED51F2C37E2}" type="presParOf" srcId="{42AC68D7-FCCA-4110-A87C-8DF5219B920A}" destId="{1F2714FF-D18F-4D4B-831B-3151EC3092B1}" srcOrd="0" destOrd="0" presId="urn:microsoft.com/office/officeart/2009/3/layout/RandomtoResultProcess"/>
    <dgm:cxn modelId="{913BE763-8AF0-4CE4-9C9F-D8F2A0A898EA}" type="presParOf" srcId="{42AC68D7-FCCA-4110-A87C-8DF5219B920A}" destId="{38EDC372-E7AE-4C69-821C-540C9D25C864}" srcOrd="1" destOrd="0" presId="urn:microsoft.com/office/officeart/2009/3/layout/RandomtoResultProcess"/>
    <dgm:cxn modelId="{249B0BE3-336B-4BB7-9A37-22E19CC8417E}" type="presParOf" srcId="{8E35F87B-58E6-430F-B0CF-CE2F28ACEE10}" destId="{4A849FD9-F8F6-469F-A539-66344AB99F37}" srcOrd="6" destOrd="0" presId="urn:microsoft.com/office/officeart/2009/3/layout/RandomtoResultProcess"/>
    <dgm:cxn modelId="{623AB8A0-1B72-4FF5-884C-63829F680788}" type="presParOf" srcId="{4A849FD9-F8F6-469F-A539-66344AB99F37}" destId="{D4AD3584-1976-4279-98BC-11F3AA5F5C1E}" srcOrd="0" destOrd="0" presId="urn:microsoft.com/office/officeart/2009/3/layout/RandomtoResultProcess"/>
    <dgm:cxn modelId="{0205F9D5-22EC-4AFF-B8B6-B2C58EA8333B}" type="presParOf" srcId="{4A849FD9-F8F6-469F-A539-66344AB99F37}" destId="{1C9C15BA-257F-483B-A8C6-CD1DF29CD57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5F6E50-104E-4CB9-973D-222BCCBB586B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C00A04-0551-4CC3-9540-4C7D83781A85}">
      <dgm:prSet phldrT="[Text]"/>
      <dgm:spPr/>
      <dgm:t>
        <a:bodyPr/>
        <a:lstStyle/>
        <a:p>
          <a:r>
            <a:rPr lang="en-US" dirty="0" smtClean="0"/>
            <a:t>Technique</a:t>
          </a:r>
          <a:endParaRPr lang="en-US" dirty="0"/>
        </a:p>
      </dgm:t>
    </dgm:pt>
    <dgm:pt modelId="{07A26B31-9CF9-4B3A-A5B1-91A3208B1EFB}" type="parTrans" cxnId="{B5C0C357-39A8-4399-9B96-7F12675A7DA6}">
      <dgm:prSet/>
      <dgm:spPr/>
      <dgm:t>
        <a:bodyPr/>
        <a:lstStyle/>
        <a:p>
          <a:endParaRPr lang="en-US"/>
        </a:p>
      </dgm:t>
    </dgm:pt>
    <dgm:pt modelId="{B7EA14DC-EB06-4ABD-98D1-A273BE1F76AB}" type="sibTrans" cxnId="{B5C0C357-39A8-4399-9B96-7F12675A7DA6}">
      <dgm:prSet/>
      <dgm:spPr/>
      <dgm:t>
        <a:bodyPr/>
        <a:lstStyle/>
        <a:p>
          <a:endParaRPr lang="en-US"/>
        </a:p>
      </dgm:t>
    </dgm:pt>
    <dgm:pt modelId="{81913580-C632-48C0-8D42-072569904EA4}">
      <dgm:prSet phldrT="[Text]"/>
      <dgm:spPr/>
      <dgm:t>
        <a:bodyPr/>
        <a:lstStyle/>
        <a:p>
          <a:r>
            <a:rPr lang="en-US" sz="1900" dirty="0" smtClean="0"/>
            <a:t>Smart</a:t>
          </a:r>
          <a:endParaRPr lang="en-US" sz="1900" dirty="0"/>
        </a:p>
      </dgm:t>
    </dgm:pt>
    <dgm:pt modelId="{B16ED690-25E9-4840-ADF9-4789F297B4FC}" type="parTrans" cxnId="{84B85E00-82A2-40DA-8C9E-4BC45EFB0C89}">
      <dgm:prSet/>
      <dgm:spPr/>
      <dgm:t>
        <a:bodyPr/>
        <a:lstStyle/>
        <a:p>
          <a:endParaRPr lang="en-US"/>
        </a:p>
      </dgm:t>
    </dgm:pt>
    <dgm:pt modelId="{9F33EF57-7F68-4568-BF90-5E8B3066DEA6}" type="sibTrans" cxnId="{84B85E00-82A2-40DA-8C9E-4BC45EFB0C89}">
      <dgm:prSet/>
      <dgm:spPr/>
      <dgm:t>
        <a:bodyPr/>
        <a:lstStyle/>
        <a:p>
          <a:endParaRPr lang="en-US"/>
        </a:p>
      </dgm:t>
    </dgm:pt>
    <dgm:pt modelId="{95CBE923-C606-4748-9828-8DE97D18743F}">
      <dgm:prSet phldrT="[Text]" custT="1"/>
      <dgm:spPr/>
      <dgm:t>
        <a:bodyPr/>
        <a:lstStyle/>
        <a:p>
          <a:r>
            <a:rPr lang="en-US" sz="1800" dirty="0" smtClean="0"/>
            <a:t>Pretty  </a:t>
          </a:r>
          <a:endParaRPr lang="en-US" sz="1800" dirty="0"/>
        </a:p>
      </dgm:t>
    </dgm:pt>
    <dgm:pt modelId="{76ED7CC5-BE92-442B-869C-BFEA34E666FE}" type="parTrans" cxnId="{A25D5586-B912-4F6A-9ED2-CCCBEC9F0171}">
      <dgm:prSet/>
      <dgm:spPr/>
      <dgm:t>
        <a:bodyPr/>
        <a:lstStyle/>
        <a:p>
          <a:endParaRPr lang="vi-VN"/>
        </a:p>
      </dgm:t>
    </dgm:pt>
    <dgm:pt modelId="{D18AF528-74BC-4D56-A963-F2A1F6B4FA13}" type="sibTrans" cxnId="{A25D5586-B912-4F6A-9ED2-CCCBEC9F0171}">
      <dgm:prSet/>
      <dgm:spPr/>
      <dgm:t>
        <a:bodyPr/>
        <a:lstStyle/>
        <a:p>
          <a:endParaRPr lang="vi-VN"/>
        </a:p>
      </dgm:t>
    </dgm:pt>
    <dgm:pt modelId="{B5FBD79C-161A-4FB8-8932-0A0D606C78E5}">
      <dgm:prSet phldrT="[Text]" custT="1"/>
      <dgm:spPr/>
      <dgm:t>
        <a:bodyPr/>
        <a:lstStyle/>
        <a:p>
          <a:endParaRPr lang="en-US" sz="1800" dirty="0"/>
        </a:p>
      </dgm:t>
    </dgm:pt>
    <dgm:pt modelId="{F4C2FF1F-D265-4CCB-8808-CACF6FFC512D}" type="parTrans" cxnId="{547857C8-2507-4454-8573-3A99FA1AFE69}">
      <dgm:prSet/>
      <dgm:spPr/>
      <dgm:t>
        <a:bodyPr/>
        <a:lstStyle/>
        <a:p>
          <a:endParaRPr lang="vi-VN"/>
        </a:p>
      </dgm:t>
    </dgm:pt>
    <dgm:pt modelId="{F37B2F2C-8E6C-467C-A48E-2FE4055A6A9A}" type="sibTrans" cxnId="{547857C8-2507-4454-8573-3A99FA1AFE69}">
      <dgm:prSet/>
      <dgm:spPr/>
      <dgm:t>
        <a:bodyPr/>
        <a:lstStyle/>
        <a:p>
          <a:endParaRPr lang="vi-VN"/>
        </a:p>
      </dgm:t>
    </dgm:pt>
    <dgm:pt modelId="{2EB05A2E-0862-41EE-BE58-37C3F4E74985}">
      <dgm:prSet phldrT="[Text]" custT="1"/>
      <dgm:spPr/>
      <dgm:t>
        <a:bodyPr/>
        <a:lstStyle/>
        <a:p>
          <a:r>
            <a:rPr lang="en-US" sz="1900" dirty="0" smtClean="0"/>
            <a:t>Useful</a:t>
          </a:r>
          <a:endParaRPr lang="en-US" sz="1900" dirty="0"/>
        </a:p>
      </dgm:t>
    </dgm:pt>
    <dgm:pt modelId="{06AE1BE7-EB59-407C-BF2F-017F408EBEA4}" type="parTrans" cxnId="{19BF653C-378C-4F6E-ABB6-4F23347188E2}">
      <dgm:prSet/>
      <dgm:spPr/>
      <dgm:t>
        <a:bodyPr/>
        <a:lstStyle/>
        <a:p>
          <a:endParaRPr lang="vi-VN"/>
        </a:p>
      </dgm:t>
    </dgm:pt>
    <dgm:pt modelId="{95C40415-C04A-4624-B93D-14315AD78528}" type="sibTrans" cxnId="{19BF653C-378C-4F6E-ABB6-4F23347188E2}">
      <dgm:prSet/>
      <dgm:spPr/>
      <dgm:t>
        <a:bodyPr/>
        <a:lstStyle/>
        <a:p>
          <a:endParaRPr lang="vi-VN"/>
        </a:p>
      </dgm:t>
    </dgm:pt>
    <dgm:pt modelId="{9DCEA368-78B8-4DD3-ABE6-CDAC39C1EDE7}">
      <dgm:prSet phldrT="[Text]"/>
      <dgm:spPr/>
      <dgm:t>
        <a:bodyPr/>
        <a:lstStyle/>
        <a:p>
          <a:endParaRPr lang="en-US" sz="1900" dirty="0"/>
        </a:p>
      </dgm:t>
    </dgm:pt>
    <dgm:pt modelId="{F2D84308-2C8F-4F99-B4A2-002E3808980D}" type="parTrans" cxnId="{5CF074F7-73C9-435E-ABA6-200084CDF4AB}">
      <dgm:prSet/>
      <dgm:spPr/>
      <dgm:t>
        <a:bodyPr/>
        <a:lstStyle/>
        <a:p>
          <a:endParaRPr lang="vi-VN"/>
        </a:p>
      </dgm:t>
    </dgm:pt>
    <dgm:pt modelId="{7B4863A2-6571-47FA-9F78-8143EE2DC7C4}" type="sibTrans" cxnId="{5CF074F7-73C9-435E-ABA6-200084CDF4AB}">
      <dgm:prSet/>
      <dgm:spPr/>
      <dgm:t>
        <a:bodyPr/>
        <a:lstStyle/>
        <a:p>
          <a:endParaRPr lang="vi-VN"/>
        </a:p>
      </dgm:t>
    </dgm:pt>
    <dgm:pt modelId="{C71C5931-BC43-43CD-8A9A-29D0758A2D1C}">
      <dgm:prSet phldrT="[Text]" custT="1"/>
      <dgm:spPr/>
      <dgm:t>
        <a:bodyPr/>
        <a:lstStyle/>
        <a:p>
          <a:endParaRPr lang="en-US" sz="1800" dirty="0"/>
        </a:p>
      </dgm:t>
    </dgm:pt>
    <dgm:pt modelId="{8C94D75A-F593-45E4-82A4-2E1905806133}" type="parTrans" cxnId="{5C8D0919-03F8-42F3-B7A6-5C5774B095B5}">
      <dgm:prSet/>
      <dgm:spPr/>
      <dgm:t>
        <a:bodyPr/>
        <a:lstStyle/>
        <a:p>
          <a:endParaRPr lang="vi-VN"/>
        </a:p>
      </dgm:t>
    </dgm:pt>
    <dgm:pt modelId="{1408DCBA-BC1F-4E19-8876-DCF6BF9CAF8A}" type="sibTrans" cxnId="{5C8D0919-03F8-42F3-B7A6-5C5774B095B5}">
      <dgm:prSet/>
      <dgm:spPr/>
      <dgm:t>
        <a:bodyPr/>
        <a:lstStyle/>
        <a:p>
          <a:endParaRPr lang="vi-VN"/>
        </a:p>
      </dgm:t>
    </dgm:pt>
    <dgm:pt modelId="{9A5D9568-77A0-4F6D-A6C2-3C9B43BB0EE8}">
      <dgm:prSet phldrT="[Text]" custT="1"/>
      <dgm:spPr/>
      <dgm:t>
        <a:bodyPr/>
        <a:lstStyle/>
        <a:p>
          <a:endParaRPr lang="en-US" sz="1800" dirty="0"/>
        </a:p>
      </dgm:t>
    </dgm:pt>
    <dgm:pt modelId="{304F3274-D849-485F-A3EA-DA2DB8117714}" type="parTrans" cxnId="{5464FBD8-EC2B-49E6-87DB-B8C7BD403BB2}">
      <dgm:prSet/>
      <dgm:spPr/>
      <dgm:t>
        <a:bodyPr/>
        <a:lstStyle/>
        <a:p>
          <a:endParaRPr lang="vi-VN"/>
        </a:p>
      </dgm:t>
    </dgm:pt>
    <dgm:pt modelId="{91CA0C6E-5A14-44D2-8571-7B5F10CD6D69}" type="sibTrans" cxnId="{5464FBD8-EC2B-49E6-87DB-B8C7BD403BB2}">
      <dgm:prSet/>
      <dgm:spPr/>
      <dgm:t>
        <a:bodyPr/>
        <a:lstStyle/>
        <a:p>
          <a:endParaRPr lang="vi-VN"/>
        </a:p>
      </dgm:t>
    </dgm:pt>
    <dgm:pt modelId="{D4DCA9BF-F42A-453C-8C71-48756FDFF638}" type="pres">
      <dgm:prSet presAssocID="{4B5F6E50-104E-4CB9-973D-222BCCBB586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3D2339-44DF-4E52-AD2C-17680748E847}" type="pres">
      <dgm:prSet presAssocID="{4BC00A04-0551-4CC3-9540-4C7D83781A85}" presName="linNode" presStyleCnt="0"/>
      <dgm:spPr/>
    </dgm:pt>
    <dgm:pt modelId="{BC38DEC5-C2D2-4B84-9F70-58C142071177}" type="pres">
      <dgm:prSet presAssocID="{4BC00A04-0551-4CC3-9540-4C7D83781A8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DB1BB-AF84-400C-910B-286C3C6E272F}" type="pres">
      <dgm:prSet presAssocID="{4BC00A04-0551-4CC3-9540-4C7D83781A85}" presName="childShp" presStyleLbl="bgAccFollowNode1" presStyleIdx="0" presStyleCnt="1" custScaleX="99371" custScaleY="98134" custLinFactNeighborX="2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64FBD8-EC2B-49E6-87DB-B8C7BD403BB2}" srcId="{4BC00A04-0551-4CC3-9540-4C7D83781A85}" destId="{9A5D9568-77A0-4F6D-A6C2-3C9B43BB0EE8}" srcOrd="1" destOrd="0" parTransId="{304F3274-D849-485F-A3EA-DA2DB8117714}" sibTransId="{91CA0C6E-5A14-44D2-8571-7B5F10CD6D69}"/>
    <dgm:cxn modelId="{9103A4BD-078B-4ABC-848C-FEF4DE43F85A}" type="presOf" srcId="{C71C5931-BC43-43CD-8A9A-29D0758A2D1C}" destId="{695DB1BB-AF84-400C-910B-286C3C6E272F}" srcOrd="0" destOrd="0" presId="urn:microsoft.com/office/officeart/2005/8/layout/vList6"/>
    <dgm:cxn modelId="{F5373B0D-5828-4582-8048-01BE049B7511}" type="presOf" srcId="{95CBE923-C606-4748-9828-8DE97D18743F}" destId="{695DB1BB-AF84-400C-910B-286C3C6E272F}" srcOrd="0" destOrd="2" presId="urn:microsoft.com/office/officeart/2005/8/layout/vList6"/>
    <dgm:cxn modelId="{547857C8-2507-4454-8573-3A99FA1AFE69}" srcId="{9A5D9568-77A0-4F6D-A6C2-3C9B43BB0EE8}" destId="{B5FBD79C-161A-4FB8-8932-0A0D606C78E5}" srcOrd="1" destOrd="0" parTransId="{F4C2FF1F-D265-4CCB-8808-CACF6FFC512D}" sibTransId="{F37B2F2C-8E6C-467C-A48E-2FE4055A6A9A}"/>
    <dgm:cxn modelId="{B5C0C357-39A8-4399-9B96-7F12675A7DA6}" srcId="{4B5F6E50-104E-4CB9-973D-222BCCBB586B}" destId="{4BC00A04-0551-4CC3-9540-4C7D83781A85}" srcOrd="0" destOrd="0" parTransId="{07A26B31-9CF9-4B3A-A5B1-91A3208B1EFB}" sibTransId="{B7EA14DC-EB06-4ABD-98D1-A273BE1F76AB}"/>
    <dgm:cxn modelId="{5C8D0919-03F8-42F3-B7A6-5C5774B095B5}" srcId="{4BC00A04-0551-4CC3-9540-4C7D83781A85}" destId="{C71C5931-BC43-43CD-8A9A-29D0758A2D1C}" srcOrd="0" destOrd="0" parTransId="{8C94D75A-F593-45E4-82A4-2E1905806133}" sibTransId="{1408DCBA-BC1F-4E19-8876-DCF6BF9CAF8A}"/>
    <dgm:cxn modelId="{84B85E00-82A2-40DA-8C9E-4BC45EFB0C89}" srcId="{9A5D9568-77A0-4F6D-A6C2-3C9B43BB0EE8}" destId="{81913580-C632-48C0-8D42-072569904EA4}" srcOrd="2" destOrd="0" parTransId="{B16ED690-25E9-4840-ADF9-4789F297B4FC}" sibTransId="{9F33EF57-7F68-4568-BF90-5E8B3066DEA6}"/>
    <dgm:cxn modelId="{50CFEB83-3444-4951-B53F-9138C5F06E81}" type="presOf" srcId="{B5FBD79C-161A-4FB8-8932-0A0D606C78E5}" destId="{695DB1BB-AF84-400C-910B-286C3C6E272F}" srcOrd="0" destOrd="3" presId="urn:microsoft.com/office/officeart/2005/8/layout/vList6"/>
    <dgm:cxn modelId="{66533205-17AD-4811-85F2-BD548CBE2308}" type="presOf" srcId="{2EB05A2E-0862-41EE-BE58-37C3F4E74985}" destId="{695DB1BB-AF84-400C-910B-286C3C6E272F}" srcOrd="0" destOrd="6" presId="urn:microsoft.com/office/officeart/2005/8/layout/vList6"/>
    <dgm:cxn modelId="{5CF074F7-73C9-435E-ABA6-200084CDF4AB}" srcId="{9A5D9568-77A0-4F6D-A6C2-3C9B43BB0EE8}" destId="{9DCEA368-78B8-4DD3-ABE6-CDAC39C1EDE7}" srcOrd="3" destOrd="0" parTransId="{F2D84308-2C8F-4F99-B4A2-002E3808980D}" sibTransId="{7B4863A2-6571-47FA-9F78-8143EE2DC7C4}"/>
    <dgm:cxn modelId="{BD2F7A86-7070-4B62-866F-2E301490D584}" type="presOf" srcId="{4BC00A04-0551-4CC3-9540-4C7D83781A85}" destId="{BC38DEC5-C2D2-4B84-9F70-58C142071177}" srcOrd="0" destOrd="0" presId="urn:microsoft.com/office/officeart/2005/8/layout/vList6"/>
    <dgm:cxn modelId="{A25D5586-B912-4F6A-9ED2-CCCBEC9F0171}" srcId="{9A5D9568-77A0-4F6D-A6C2-3C9B43BB0EE8}" destId="{95CBE923-C606-4748-9828-8DE97D18743F}" srcOrd="0" destOrd="0" parTransId="{76ED7CC5-BE92-442B-869C-BFEA34E666FE}" sibTransId="{D18AF528-74BC-4D56-A963-F2A1F6B4FA13}"/>
    <dgm:cxn modelId="{7C280108-5347-418D-80D9-2F378E4A4B3F}" type="presOf" srcId="{9DCEA368-78B8-4DD3-ABE6-CDAC39C1EDE7}" destId="{695DB1BB-AF84-400C-910B-286C3C6E272F}" srcOrd="0" destOrd="5" presId="urn:microsoft.com/office/officeart/2005/8/layout/vList6"/>
    <dgm:cxn modelId="{E5A3D6E0-48A6-4D9A-948A-581C81874707}" type="presOf" srcId="{9A5D9568-77A0-4F6D-A6C2-3C9B43BB0EE8}" destId="{695DB1BB-AF84-400C-910B-286C3C6E272F}" srcOrd="0" destOrd="1" presId="urn:microsoft.com/office/officeart/2005/8/layout/vList6"/>
    <dgm:cxn modelId="{19BF653C-378C-4F6E-ABB6-4F23347188E2}" srcId="{9A5D9568-77A0-4F6D-A6C2-3C9B43BB0EE8}" destId="{2EB05A2E-0862-41EE-BE58-37C3F4E74985}" srcOrd="4" destOrd="0" parTransId="{06AE1BE7-EB59-407C-BF2F-017F408EBEA4}" sibTransId="{95C40415-C04A-4624-B93D-14315AD78528}"/>
    <dgm:cxn modelId="{249FC72F-1F08-40AD-8D5F-8D4827E16CCA}" type="presOf" srcId="{81913580-C632-48C0-8D42-072569904EA4}" destId="{695DB1BB-AF84-400C-910B-286C3C6E272F}" srcOrd="0" destOrd="4" presId="urn:microsoft.com/office/officeart/2005/8/layout/vList6"/>
    <dgm:cxn modelId="{CF6EBC00-5A5B-4530-876E-674B2088F12E}" type="presOf" srcId="{4B5F6E50-104E-4CB9-973D-222BCCBB586B}" destId="{D4DCA9BF-F42A-453C-8C71-48756FDFF638}" srcOrd="0" destOrd="0" presId="urn:microsoft.com/office/officeart/2005/8/layout/vList6"/>
    <dgm:cxn modelId="{E6E9403E-9B69-422A-8361-7F7EE2591888}" type="presParOf" srcId="{D4DCA9BF-F42A-453C-8C71-48756FDFF638}" destId="{F23D2339-44DF-4E52-AD2C-17680748E847}" srcOrd="0" destOrd="0" presId="urn:microsoft.com/office/officeart/2005/8/layout/vList6"/>
    <dgm:cxn modelId="{5431AF57-BED6-4993-AC1D-1414668442F9}" type="presParOf" srcId="{F23D2339-44DF-4E52-AD2C-17680748E847}" destId="{BC38DEC5-C2D2-4B84-9F70-58C142071177}" srcOrd="0" destOrd="0" presId="urn:microsoft.com/office/officeart/2005/8/layout/vList6"/>
    <dgm:cxn modelId="{E1E1B0C8-18A9-4679-9E41-1BCF21DFE532}" type="presParOf" srcId="{F23D2339-44DF-4E52-AD2C-17680748E847}" destId="{695DB1BB-AF84-400C-910B-286C3C6E27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5F6E50-104E-4CB9-973D-222BCCBB586B}" type="doc">
      <dgm:prSet loTypeId="urn:microsoft.com/office/officeart/2005/8/layout/vList3#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C00A04-0551-4CC3-9540-4C7D83781A85}">
      <dgm:prSet phldrT="[Text]"/>
      <dgm:spPr/>
      <dgm:t>
        <a:bodyPr/>
        <a:lstStyle/>
        <a:p>
          <a:endParaRPr lang="en-US" sz="1800" dirty="0"/>
        </a:p>
      </dgm:t>
    </dgm:pt>
    <dgm:pt modelId="{07A26B31-9CF9-4B3A-A5B1-91A3208B1EFB}" type="parTrans" cxnId="{B5C0C357-39A8-4399-9B96-7F12675A7DA6}">
      <dgm:prSet/>
      <dgm:spPr/>
      <dgm:t>
        <a:bodyPr/>
        <a:lstStyle/>
        <a:p>
          <a:endParaRPr lang="en-US"/>
        </a:p>
      </dgm:t>
    </dgm:pt>
    <dgm:pt modelId="{B7EA14DC-EB06-4ABD-98D1-A273BE1F76AB}" type="sibTrans" cxnId="{B5C0C357-39A8-4399-9B96-7F12675A7DA6}">
      <dgm:prSet/>
      <dgm:spPr/>
      <dgm:t>
        <a:bodyPr/>
        <a:lstStyle/>
        <a:p>
          <a:endParaRPr lang="en-US"/>
        </a:p>
      </dgm:t>
    </dgm:pt>
    <dgm:pt modelId="{C77C13A7-2815-4081-84DC-896568240D4D}">
      <dgm:prSet phldrT="[Text]" custT="1"/>
      <dgm:spPr/>
      <dgm:t>
        <a:bodyPr/>
        <a:lstStyle/>
        <a:p>
          <a:r>
            <a:rPr lang="en-US" sz="1600" dirty="0" smtClean="0"/>
            <a:t>Work with Android graphic package. </a:t>
          </a:r>
          <a:endParaRPr lang="en-US" sz="1600" dirty="0"/>
        </a:p>
      </dgm:t>
    </dgm:pt>
    <dgm:pt modelId="{E9277ABE-D095-4FF9-A587-2846361C3E9F}" type="parTrans" cxnId="{DAC52724-6CA0-4C43-89E1-6F3D635EC593}">
      <dgm:prSet/>
      <dgm:spPr/>
      <dgm:t>
        <a:bodyPr/>
        <a:lstStyle/>
        <a:p>
          <a:endParaRPr lang="en-US"/>
        </a:p>
      </dgm:t>
    </dgm:pt>
    <dgm:pt modelId="{B8715A6C-6845-436D-BB8C-805062A5B42D}" type="sibTrans" cxnId="{DAC52724-6CA0-4C43-89E1-6F3D635EC593}">
      <dgm:prSet/>
      <dgm:spPr/>
      <dgm:t>
        <a:bodyPr/>
        <a:lstStyle/>
        <a:p>
          <a:endParaRPr lang="en-US"/>
        </a:p>
      </dgm:t>
    </dgm:pt>
    <dgm:pt modelId="{CAD7858F-187C-4A52-BE47-9E3E0317ABE9}">
      <dgm:prSet phldrT="[Text]" custT="1"/>
      <dgm:spPr/>
      <dgm:t>
        <a:bodyPr/>
        <a:lstStyle/>
        <a:p>
          <a:r>
            <a:rPr lang="en-US" sz="1600" dirty="0" smtClean="0"/>
            <a:t>Fantastic and friendly GUI design.</a:t>
          </a:r>
          <a:endParaRPr lang="en-US" sz="1600" dirty="0"/>
        </a:p>
      </dgm:t>
    </dgm:pt>
    <dgm:pt modelId="{4E74FB73-BA8F-4B6A-A56B-847CE719D809}" type="parTrans" cxnId="{F76C327F-ED5D-4A60-B4CD-4C5F5C0698E7}">
      <dgm:prSet/>
      <dgm:spPr/>
      <dgm:t>
        <a:bodyPr/>
        <a:lstStyle/>
        <a:p>
          <a:endParaRPr lang="vi-VN"/>
        </a:p>
      </dgm:t>
    </dgm:pt>
    <dgm:pt modelId="{C141BAD9-A456-4884-A755-F4768548E6B3}" type="sibTrans" cxnId="{F76C327F-ED5D-4A60-B4CD-4C5F5C0698E7}">
      <dgm:prSet/>
      <dgm:spPr/>
      <dgm:t>
        <a:bodyPr/>
        <a:lstStyle/>
        <a:p>
          <a:endParaRPr lang="vi-VN"/>
        </a:p>
      </dgm:t>
    </dgm:pt>
    <dgm:pt modelId="{849360FA-C549-478F-9A33-059C08988A45}">
      <dgm:prSet phldrT="[Text]" custT="1"/>
      <dgm:spPr/>
      <dgm:t>
        <a:bodyPr/>
        <a:lstStyle/>
        <a:p>
          <a:r>
            <a:rPr lang="en-US" sz="1600" dirty="0" smtClean="0"/>
            <a:t>Successful installation drawing object recognition algorithm.</a:t>
          </a:r>
          <a:endParaRPr lang="en-US" sz="1600" dirty="0"/>
        </a:p>
      </dgm:t>
    </dgm:pt>
    <dgm:pt modelId="{CB0D008C-B134-4F62-8CB6-EA504DC2BE3F}" type="parTrans" cxnId="{E2CF5A6F-B778-486F-B966-15344E4EDD14}">
      <dgm:prSet/>
      <dgm:spPr/>
      <dgm:t>
        <a:bodyPr/>
        <a:lstStyle/>
        <a:p>
          <a:endParaRPr lang="vi-VN"/>
        </a:p>
      </dgm:t>
    </dgm:pt>
    <dgm:pt modelId="{27916BDA-D2DE-4FAF-A4E8-69ADBACFB6F8}" type="sibTrans" cxnId="{E2CF5A6F-B778-486F-B966-15344E4EDD14}">
      <dgm:prSet/>
      <dgm:spPr/>
      <dgm:t>
        <a:bodyPr/>
        <a:lstStyle/>
        <a:p>
          <a:endParaRPr lang="vi-VN"/>
        </a:p>
      </dgm:t>
    </dgm:pt>
    <dgm:pt modelId="{831F67B7-5AE1-4DA0-A977-F2E6406F30AD}">
      <dgm:prSet phldrT="[Text]" custT="1"/>
      <dgm:spPr/>
      <dgm:t>
        <a:bodyPr/>
        <a:lstStyle/>
        <a:p>
          <a:endParaRPr lang="en-US" sz="1600" dirty="0"/>
        </a:p>
      </dgm:t>
    </dgm:pt>
    <dgm:pt modelId="{E4E32472-3F6B-4D52-8409-2CA5E3F0526A}" type="parTrans" cxnId="{E3E3B9E0-36E2-4ECD-A022-6AF86C147442}">
      <dgm:prSet/>
      <dgm:spPr/>
      <dgm:t>
        <a:bodyPr/>
        <a:lstStyle/>
        <a:p>
          <a:endParaRPr lang="vi-VN"/>
        </a:p>
      </dgm:t>
    </dgm:pt>
    <dgm:pt modelId="{0B88746B-950B-4E49-9AA0-399D9E15E9FE}" type="sibTrans" cxnId="{E3E3B9E0-36E2-4ECD-A022-6AF86C147442}">
      <dgm:prSet/>
      <dgm:spPr/>
      <dgm:t>
        <a:bodyPr/>
        <a:lstStyle/>
        <a:p>
          <a:endParaRPr lang="vi-VN"/>
        </a:p>
      </dgm:t>
    </dgm:pt>
    <dgm:pt modelId="{34ABC1A0-A056-44C4-8A1A-851EC82C2CE1}">
      <dgm:prSet phldrT="[Text]" custT="1"/>
      <dgm:spPr/>
      <dgm:t>
        <a:bodyPr/>
        <a:lstStyle/>
        <a:p>
          <a:r>
            <a:rPr lang="en-US" sz="1600" dirty="0" smtClean="0"/>
            <a:t>Build a bulk of  </a:t>
          </a:r>
          <a:r>
            <a:rPr lang="vi-VN" sz="1600" dirty="0" smtClean="0"/>
            <a:t>useful utility.</a:t>
          </a:r>
          <a:endParaRPr lang="en-US" sz="1600" dirty="0"/>
        </a:p>
      </dgm:t>
    </dgm:pt>
    <dgm:pt modelId="{188B1A8A-DCBC-4E6F-92F4-B701025CB671}" type="parTrans" cxnId="{7CFC315A-59B5-4B82-B221-00398A29D558}">
      <dgm:prSet/>
      <dgm:spPr/>
      <dgm:t>
        <a:bodyPr/>
        <a:lstStyle/>
        <a:p>
          <a:endParaRPr lang="vi-VN"/>
        </a:p>
      </dgm:t>
    </dgm:pt>
    <dgm:pt modelId="{B341AE80-0797-4F76-BC20-91A72082180B}" type="sibTrans" cxnId="{7CFC315A-59B5-4B82-B221-00398A29D558}">
      <dgm:prSet/>
      <dgm:spPr/>
      <dgm:t>
        <a:bodyPr/>
        <a:lstStyle/>
        <a:p>
          <a:endParaRPr lang="vi-VN"/>
        </a:p>
      </dgm:t>
    </dgm:pt>
    <dgm:pt modelId="{506BE753-1D6F-4F71-AE92-65AA6ED9A2D0}" type="pres">
      <dgm:prSet presAssocID="{4B5F6E50-104E-4CB9-973D-222BCCBB58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CCEB3D-7623-41C2-948C-A5375EB6F455}" type="pres">
      <dgm:prSet presAssocID="{4BC00A04-0551-4CC3-9540-4C7D83781A85}" presName="composite" presStyleCnt="0"/>
      <dgm:spPr/>
    </dgm:pt>
    <dgm:pt modelId="{02DD0D57-9286-4169-AB16-1A2463CEC53A}" type="pres">
      <dgm:prSet presAssocID="{4BC00A04-0551-4CC3-9540-4C7D83781A85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CAF5DF35-1A2E-4919-9821-66020B31A9C9}" type="pres">
      <dgm:prSet presAssocID="{4BC00A04-0551-4CC3-9540-4C7D83781A85}" presName="txShp" presStyleLbl="node1" presStyleIdx="0" presStyleCnt="1" custScaleX="107110" custScaleY="221127" custLinFactNeighborX="-164" custLinFactNeighborY="9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3B9E0-36E2-4ECD-A022-6AF86C147442}" srcId="{4BC00A04-0551-4CC3-9540-4C7D83781A85}" destId="{831F67B7-5AE1-4DA0-A977-F2E6406F30AD}" srcOrd="4" destOrd="0" parTransId="{E4E32472-3F6B-4D52-8409-2CA5E3F0526A}" sibTransId="{0B88746B-950B-4E49-9AA0-399D9E15E9FE}"/>
    <dgm:cxn modelId="{42C07B27-1A2E-4CCE-BD10-A135322E49AF}" type="presOf" srcId="{34ABC1A0-A056-44C4-8A1A-851EC82C2CE1}" destId="{CAF5DF35-1A2E-4919-9821-66020B31A9C9}" srcOrd="0" destOrd="4" presId="urn:microsoft.com/office/officeart/2005/8/layout/vList3#2"/>
    <dgm:cxn modelId="{47E77769-3EC2-4567-84D2-5B0F7633C3B0}" type="presOf" srcId="{849360FA-C549-478F-9A33-059C08988A45}" destId="{CAF5DF35-1A2E-4919-9821-66020B31A9C9}" srcOrd="0" destOrd="3" presId="urn:microsoft.com/office/officeart/2005/8/layout/vList3#2"/>
    <dgm:cxn modelId="{F76C327F-ED5D-4A60-B4CD-4C5F5C0698E7}" srcId="{4BC00A04-0551-4CC3-9540-4C7D83781A85}" destId="{CAD7858F-187C-4A52-BE47-9E3E0317ABE9}" srcOrd="1" destOrd="0" parTransId="{4E74FB73-BA8F-4B6A-A56B-847CE719D809}" sibTransId="{C141BAD9-A456-4884-A755-F4768548E6B3}"/>
    <dgm:cxn modelId="{70C3BE33-AF92-4B8A-B0C5-B9C6FD49C0B2}" type="presOf" srcId="{4B5F6E50-104E-4CB9-973D-222BCCBB586B}" destId="{506BE753-1D6F-4F71-AE92-65AA6ED9A2D0}" srcOrd="0" destOrd="0" presId="urn:microsoft.com/office/officeart/2005/8/layout/vList3#2"/>
    <dgm:cxn modelId="{09C1873D-D8D7-45E0-A2BD-0FE7275AA869}" type="presOf" srcId="{831F67B7-5AE1-4DA0-A977-F2E6406F30AD}" destId="{CAF5DF35-1A2E-4919-9821-66020B31A9C9}" srcOrd="0" destOrd="5" presId="urn:microsoft.com/office/officeart/2005/8/layout/vList3#2"/>
    <dgm:cxn modelId="{7CFC315A-59B5-4B82-B221-00398A29D558}" srcId="{4BC00A04-0551-4CC3-9540-4C7D83781A85}" destId="{34ABC1A0-A056-44C4-8A1A-851EC82C2CE1}" srcOrd="3" destOrd="0" parTransId="{188B1A8A-DCBC-4E6F-92F4-B701025CB671}" sibTransId="{B341AE80-0797-4F76-BC20-91A72082180B}"/>
    <dgm:cxn modelId="{45D4204B-9156-44F0-BB82-F1A888ABD07B}" type="presOf" srcId="{4BC00A04-0551-4CC3-9540-4C7D83781A85}" destId="{CAF5DF35-1A2E-4919-9821-66020B31A9C9}" srcOrd="0" destOrd="0" presId="urn:microsoft.com/office/officeart/2005/8/layout/vList3#2"/>
    <dgm:cxn modelId="{E2771823-51C6-4DB8-AC7D-B131C029688F}" type="presOf" srcId="{C77C13A7-2815-4081-84DC-896568240D4D}" destId="{CAF5DF35-1A2E-4919-9821-66020B31A9C9}" srcOrd="0" destOrd="1" presId="urn:microsoft.com/office/officeart/2005/8/layout/vList3#2"/>
    <dgm:cxn modelId="{327E6DB7-8A18-4EDC-A13F-F8AD40DEA9F7}" type="presOf" srcId="{CAD7858F-187C-4A52-BE47-9E3E0317ABE9}" destId="{CAF5DF35-1A2E-4919-9821-66020B31A9C9}" srcOrd="0" destOrd="2" presId="urn:microsoft.com/office/officeart/2005/8/layout/vList3#2"/>
    <dgm:cxn modelId="{E2CF5A6F-B778-486F-B966-15344E4EDD14}" srcId="{4BC00A04-0551-4CC3-9540-4C7D83781A85}" destId="{849360FA-C549-478F-9A33-059C08988A45}" srcOrd="2" destOrd="0" parTransId="{CB0D008C-B134-4F62-8CB6-EA504DC2BE3F}" sibTransId="{27916BDA-D2DE-4FAF-A4E8-69ADBACFB6F8}"/>
    <dgm:cxn modelId="{DAC52724-6CA0-4C43-89E1-6F3D635EC593}" srcId="{4BC00A04-0551-4CC3-9540-4C7D83781A85}" destId="{C77C13A7-2815-4081-84DC-896568240D4D}" srcOrd="0" destOrd="0" parTransId="{E9277ABE-D095-4FF9-A587-2846361C3E9F}" sibTransId="{B8715A6C-6845-436D-BB8C-805062A5B42D}"/>
    <dgm:cxn modelId="{B5C0C357-39A8-4399-9B96-7F12675A7DA6}" srcId="{4B5F6E50-104E-4CB9-973D-222BCCBB586B}" destId="{4BC00A04-0551-4CC3-9540-4C7D83781A85}" srcOrd="0" destOrd="0" parTransId="{07A26B31-9CF9-4B3A-A5B1-91A3208B1EFB}" sibTransId="{B7EA14DC-EB06-4ABD-98D1-A273BE1F76AB}"/>
    <dgm:cxn modelId="{1374DFDD-465A-4EF4-8A96-0EB2001D2720}" type="presParOf" srcId="{506BE753-1D6F-4F71-AE92-65AA6ED9A2D0}" destId="{C3CCEB3D-7623-41C2-948C-A5375EB6F455}" srcOrd="0" destOrd="0" presId="urn:microsoft.com/office/officeart/2005/8/layout/vList3#2"/>
    <dgm:cxn modelId="{BB4EDD84-4BD0-441D-8381-CA126FD70EAF}" type="presParOf" srcId="{C3CCEB3D-7623-41C2-948C-A5375EB6F455}" destId="{02DD0D57-9286-4169-AB16-1A2463CEC53A}" srcOrd="0" destOrd="0" presId="urn:microsoft.com/office/officeart/2005/8/layout/vList3#2"/>
    <dgm:cxn modelId="{8FE153EA-D964-4B2E-96F8-9CC925260359}" type="presParOf" srcId="{C3CCEB3D-7623-41C2-948C-A5375EB6F455}" destId="{CAF5DF35-1A2E-4919-9821-66020B31A9C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5F6E50-104E-4CB9-973D-222BCCBB586B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C00A04-0551-4CC3-9540-4C7D83781A8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Report </a:t>
          </a:r>
          <a:endParaRPr lang="en-US" dirty="0"/>
        </a:p>
      </dgm:t>
    </dgm:pt>
    <dgm:pt modelId="{B7EA14DC-EB06-4ABD-98D1-A273BE1F76AB}" type="sibTrans" cxnId="{B5C0C357-39A8-4399-9B96-7F12675A7DA6}">
      <dgm:prSet/>
      <dgm:spPr/>
      <dgm:t>
        <a:bodyPr/>
        <a:lstStyle/>
        <a:p>
          <a:endParaRPr lang="en-US"/>
        </a:p>
      </dgm:t>
    </dgm:pt>
    <dgm:pt modelId="{07A26B31-9CF9-4B3A-A5B1-91A3208B1EFB}" type="parTrans" cxnId="{B5C0C357-39A8-4399-9B96-7F12675A7DA6}">
      <dgm:prSet/>
      <dgm:spPr/>
      <dgm:t>
        <a:bodyPr/>
        <a:lstStyle/>
        <a:p>
          <a:endParaRPr lang="en-US"/>
        </a:p>
      </dgm:t>
    </dgm:pt>
    <dgm:pt modelId="{C75D1878-9F0A-4738-A200-A5C26A4E2324}">
      <dgm:prSet phldrT="[Text]" custT="1"/>
      <dgm:spPr/>
      <dgm:t>
        <a:bodyPr/>
        <a:lstStyle/>
        <a:p>
          <a:r>
            <a:rPr lang="en-US" sz="1800" dirty="0" smtClean="0"/>
            <a:t>Complete, compact , easy to understand</a:t>
          </a:r>
          <a:endParaRPr lang="en-US" sz="1800" dirty="0"/>
        </a:p>
      </dgm:t>
    </dgm:pt>
    <dgm:pt modelId="{C0C60800-82F9-4AB5-A5E6-5210382F6333}" type="parTrans" cxnId="{A113FFC0-B957-43B8-A05B-A75C34E88D5B}">
      <dgm:prSet/>
      <dgm:spPr/>
      <dgm:t>
        <a:bodyPr/>
        <a:lstStyle/>
        <a:p>
          <a:endParaRPr lang="vi-VN"/>
        </a:p>
      </dgm:t>
    </dgm:pt>
    <dgm:pt modelId="{2F137373-C7E5-4ECF-883F-FE00B33A66C0}" type="sibTrans" cxnId="{A113FFC0-B957-43B8-A05B-A75C34E88D5B}">
      <dgm:prSet/>
      <dgm:spPr/>
      <dgm:t>
        <a:bodyPr/>
        <a:lstStyle/>
        <a:p>
          <a:endParaRPr lang="vi-VN"/>
        </a:p>
      </dgm:t>
    </dgm:pt>
    <dgm:pt modelId="{B2C1EE29-BA47-4385-AD60-F6C0F8855CBD}">
      <dgm:prSet phldrT="[Text]" custT="1"/>
      <dgm:spPr/>
      <dgm:t>
        <a:bodyPr/>
        <a:lstStyle/>
        <a:p>
          <a:r>
            <a:rPr lang="en-US" sz="1800" dirty="0" smtClean="0"/>
            <a:t>Meet deadline</a:t>
          </a:r>
          <a:endParaRPr lang="en-US" sz="1800" dirty="0"/>
        </a:p>
      </dgm:t>
    </dgm:pt>
    <dgm:pt modelId="{DC76E995-E398-47D8-96DF-24C2D70BDC28}" type="parTrans" cxnId="{2B722B68-88C8-4EE6-A764-38787500AA32}">
      <dgm:prSet/>
      <dgm:spPr/>
      <dgm:t>
        <a:bodyPr/>
        <a:lstStyle/>
        <a:p>
          <a:endParaRPr lang="vi-VN"/>
        </a:p>
      </dgm:t>
    </dgm:pt>
    <dgm:pt modelId="{2D26F0E2-663F-42D4-8D99-B12D5EB621DB}" type="sibTrans" cxnId="{2B722B68-88C8-4EE6-A764-38787500AA32}">
      <dgm:prSet/>
      <dgm:spPr/>
      <dgm:t>
        <a:bodyPr/>
        <a:lstStyle/>
        <a:p>
          <a:endParaRPr lang="vi-VN"/>
        </a:p>
      </dgm:t>
    </dgm:pt>
    <dgm:pt modelId="{7E59A53B-75D8-4185-9439-9C8F57E94D44}">
      <dgm:prSet phldrT="[Text]" custT="1"/>
      <dgm:spPr/>
      <dgm:t>
        <a:bodyPr/>
        <a:lstStyle/>
        <a:p>
          <a:endParaRPr lang="en-US" sz="1800" dirty="0"/>
        </a:p>
      </dgm:t>
    </dgm:pt>
    <dgm:pt modelId="{A7771F58-D364-4FAA-92E0-5331607F0CFC}" type="parTrans" cxnId="{972EB168-C66C-405B-BAA0-D9606B29E1E7}">
      <dgm:prSet/>
      <dgm:spPr/>
      <dgm:t>
        <a:bodyPr/>
        <a:lstStyle/>
        <a:p>
          <a:endParaRPr lang="vi-VN"/>
        </a:p>
      </dgm:t>
    </dgm:pt>
    <dgm:pt modelId="{535A132E-B29A-4B0A-BFD1-E9257C7D7773}" type="sibTrans" cxnId="{972EB168-C66C-405B-BAA0-D9606B29E1E7}">
      <dgm:prSet/>
      <dgm:spPr/>
      <dgm:t>
        <a:bodyPr/>
        <a:lstStyle/>
        <a:p>
          <a:endParaRPr lang="vi-VN"/>
        </a:p>
      </dgm:t>
    </dgm:pt>
    <dgm:pt modelId="{B93517B1-0A2B-4883-9A03-BA3DCC57907F}">
      <dgm:prSet phldrT="[Text]" custT="1"/>
      <dgm:spPr/>
      <dgm:t>
        <a:bodyPr/>
        <a:lstStyle/>
        <a:p>
          <a:endParaRPr lang="en-US" sz="1800" dirty="0"/>
        </a:p>
      </dgm:t>
    </dgm:pt>
    <dgm:pt modelId="{9FB86851-7276-4220-B133-14D2F0FF2941}" type="parTrans" cxnId="{7AFA1E38-129E-4BEA-932F-530AB35FCA8E}">
      <dgm:prSet/>
      <dgm:spPr/>
      <dgm:t>
        <a:bodyPr/>
        <a:lstStyle/>
        <a:p>
          <a:endParaRPr lang="vi-VN"/>
        </a:p>
      </dgm:t>
    </dgm:pt>
    <dgm:pt modelId="{E2F0106A-5185-4CD4-B683-9E772E0F0C25}" type="sibTrans" cxnId="{7AFA1E38-129E-4BEA-932F-530AB35FCA8E}">
      <dgm:prSet/>
      <dgm:spPr/>
      <dgm:t>
        <a:bodyPr/>
        <a:lstStyle/>
        <a:p>
          <a:endParaRPr lang="vi-VN"/>
        </a:p>
      </dgm:t>
    </dgm:pt>
    <dgm:pt modelId="{D4DCA9BF-F42A-453C-8C71-48756FDFF638}" type="pres">
      <dgm:prSet presAssocID="{4B5F6E50-104E-4CB9-973D-222BCCBB586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3D2339-44DF-4E52-AD2C-17680748E847}" type="pres">
      <dgm:prSet presAssocID="{4BC00A04-0551-4CC3-9540-4C7D83781A85}" presName="linNode" presStyleCnt="0"/>
      <dgm:spPr/>
    </dgm:pt>
    <dgm:pt modelId="{BC38DEC5-C2D2-4B84-9F70-58C142071177}" type="pres">
      <dgm:prSet presAssocID="{4BC00A04-0551-4CC3-9540-4C7D83781A85}" presName="parentShp" presStyleLbl="node1" presStyleIdx="0" presStyleCnt="1" custScaleX="135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DB1BB-AF84-400C-910B-286C3C6E272F}" type="pres">
      <dgm:prSet presAssocID="{4BC00A04-0551-4CC3-9540-4C7D83781A8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3FFC0-B957-43B8-A05B-A75C34E88D5B}" srcId="{4BC00A04-0551-4CC3-9540-4C7D83781A85}" destId="{C75D1878-9F0A-4738-A200-A5C26A4E2324}" srcOrd="1" destOrd="0" parTransId="{C0C60800-82F9-4AB5-A5E6-5210382F6333}" sibTransId="{2F137373-C7E5-4ECF-883F-FE00B33A66C0}"/>
    <dgm:cxn modelId="{2B722B68-88C8-4EE6-A764-38787500AA32}" srcId="{4BC00A04-0551-4CC3-9540-4C7D83781A85}" destId="{B2C1EE29-BA47-4385-AD60-F6C0F8855CBD}" srcOrd="3" destOrd="0" parTransId="{DC76E995-E398-47D8-96DF-24C2D70BDC28}" sibTransId="{2D26F0E2-663F-42D4-8D99-B12D5EB621DB}"/>
    <dgm:cxn modelId="{AB8189A3-AED8-4B14-B650-9323B40D5D78}" type="presOf" srcId="{B93517B1-0A2B-4883-9A03-BA3DCC57907F}" destId="{695DB1BB-AF84-400C-910B-286C3C6E272F}" srcOrd="0" destOrd="0" presId="urn:microsoft.com/office/officeart/2005/8/layout/vList6"/>
    <dgm:cxn modelId="{98EFE39E-D186-443E-AEA7-3BF5B586FFDA}" type="presOf" srcId="{7E59A53B-75D8-4185-9439-9C8F57E94D44}" destId="{695DB1BB-AF84-400C-910B-286C3C6E272F}" srcOrd="0" destOrd="2" presId="urn:microsoft.com/office/officeart/2005/8/layout/vList6"/>
    <dgm:cxn modelId="{FDD63408-8AE0-4CD7-9846-045D9F56F9B9}" type="presOf" srcId="{B2C1EE29-BA47-4385-AD60-F6C0F8855CBD}" destId="{695DB1BB-AF84-400C-910B-286C3C6E272F}" srcOrd="0" destOrd="3" presId="urn:microsoft.com/office/officeart/2005/8/layout/vList6"/>
    <dgm:cxn modelId="{7AFA1E38-129E-4BEA-932F-530AB35FCA8E}" srcId="{4BC00A04-0551-4CC3-9540-4C7D83781A85}" destId="{B93517B1-0A2B-4883-9A03-BA3DCC57907F}" srcOrd="0" destOrd="0" parTransId="{9FB86851-7276-4220-B133-14D2F0FF2941}" sibTransId="{E2F0106A-5185-4CD4-B683-9E772E0F0C25}"/>
    <dgm:cxn modelId="{77BEBE49-738B-4BDB-A530-631D1E309FAF}" type="presOf" srcId="{4BC00A04-0551-4CC3-9540-4C7D83781A85}" destId="{BC38DEC5-C2D2-4B84-9F70-58C142071177}" srcOrd="0" destOrd="0" presId="urn:microsoft.com/office/officeart/2005/8/layout/vList6"/>
    <dgm:cxn modelId="{B5C0C357-39A8-4399-9B96-7F12675A7DA6}" srcId="{4B5F6E50-104E-4CB9-973D-222BCCBB586B}" destId="{4BC00A04-0551-4CC3-9540-4C7D83781A85}" srcOrd="0" destOrd="0" parTransId="{07A26B31-9CF9-4B3A-A5B1-91A3208B1EFB}" sibTransId="{B7EA14DC-EB06-4ABD-98D1-A273BE1F76AB}"/>
    <dgm:cxn modelId="{0F45D278-F2E7-46CF-B9EB-D15248DC7742}" type="presOf" srcId="{4B5F6E50-104E-4CB9-973D-222BCCBB586B}" destId="{D4DCA9BF-F42A-453C-8C71-48756FDFF638}" srcOrd="0" destOrd="0" presId="urn:microsoft.com/office/officeart/2005/8/layout/vList6"/>
    <dgm:cxn modelId="{F6BC9C58-0918-462C-A435-095200F9E843}" type="presOf" srcId="{C75D1878-9F0A-4738-A200-A5C26A4E2324}" destId="{695DB1BB-AF84-400C-910B-286C3C6E272F}" srcOrd="0" destOrd="1" presId="urn:microsoft.com/office/officeart/2005/8/layout/vList6"/>
    <dgm:cxn modelId="{972EB168-C66C-405B-BAA0-D9606B29E1E7}" srcId="{4BC00A04-0551-4CC3-9540-4C7D83781A85}" destId="{7E59A53B-75D8-4185-9439-9C8F57E94D44}" srcOrd="2" destOrd="0" parTransId="{A7771F58-D364-4FAA-92E0-5331607F0CFC}" sibTransId="{535A132E-B29A-4B0A-BFD1-E9257C7D7773}"/>
    <dgm:cxn modelId="{871E7E2A-135F-42B1-8C4D-3F73D98CE556}" type="presParOf" srcId="{D4DCA9BF-F42A-453C-8C71-48756FDFF638}" destId="{F23D2339-44DF-4E52-AD2C-17680748E847}" srcOrd="0" destOrd="0" presId="urn:microsoft.com/office/officeart/2005/8/layout/vList6"/>
    <dgm:cxn modelId="{A4F558FA-E0F6-4578-BF7A-0E5F27CB6C95}" type="presParOf" srcId="{F23D2339-44DF-4E52-AD2C-17680748E847}" destId="{BC38DEC5-C2D2-4B84-9F70-58C142071177}" srcOrd="0" destOrd="0" presId="urn:microsoft.com/office/officeart/2005/8/layout/vList6"/>
    <dgm:cxn modelId="{6C345EAC-8BBA-4928-BF22-5241D7A06550}" type="presParOf" srcId="{F23D2339-44DF-4E52-AD2C-17680748E847}" destId="{695DB1BB-AF84-400C-910B-286C3C6E27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5F6E50-104E-4CB9-973D-222BCCBB586B}" type="doc">
      <dgm:prSet loTypeId="urn:microsoft.com/office/officeart/2005/8/layout/vList3#3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C00A04-0551-4CC3-9540-4C7D83781A85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Complete Clear but not compact enough.</a:t>
          </a:r>
          <a:endParaRPr lang="en-US" dirty="0"/>
        </a:p>
      </dgm:t>
    </dgm:pt>
    <dgm:pt modelId="{07A26B31-9CF9-4B3A-A5B1-91A3208B1EFB}" type="parTrans" cxnId="{B5C0C357-39A8-4399-9B96-7F12675A7DA6}">
      <dgm:prSet/>
      <dgm:spPr/>
      <dgm:t>
        <a:bodyPr/>
        <a:lstStyle/>
        <a:p>
          <a:endParaRPr lang="en-US"/>
        </a:p>
      </dgm:t>
    </dgm:pt>
    <dgm:pt modelId="{B7EA14DC-EB06-4ABD-98D1-A273BE1F76AB}" type="sibTrans" cxnId="{B5C0C357-39A8-4399-9B96-7F12675A7DA6}">
      <dgm:prSet/>
      <dgm:spPr/>
      <dgm:t>
        <a:bodyPr/>
        <a:lstStyle/>
        <a:p>
          <a:endParaRPr lang="en-US"/>
        </a:p>
      </dgm:t>
    </dgm:pt>
    <dgm:pt modelId="{C77C13A7-2815-4081-84DC-896568240D4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E9277ABE-D095-4FF9-A587-2846361C3E9F}" type="parTrans" cxnId="{DAC52724-6CA0-4C43-89E1-6F3D635EC593}">
      <dgm:prSet/>
      <dgm:spPr/>
      <dgm:t>
        <a:bodyPr/>
        <a:lstStyle/>
        <a:p>
          <a:endParaRPr lang="en-US"/>
        </a:p>
      </dgm:t>
    </dgm:pt>
    <dgm:pt modelId="{B8715A6C-6845-436D-BB8C-805062A5B42D}" type="sibTrans" cxnId="{DAC52724-6CA0-4C43-89E1-6F3D635EC593}">
      <dgm:prSet/>
      <dgm:spPr/>
      <dgm:t>
        <a:bodyPr/>
        <a:lstStyle/>
        <a:p>
          <a:endParaRPr lang="en-US"/>
        </a:p>
      </dgm:t>
    </dgm:pt>
    <dgm:pt modelId="{3BA16A70-A312-474A-BDE8-23CF5BA1F38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Meet deadline.</a:t>
          </a:r>
          <a:endParaRPr lang="en-US" dirty="0">
            <a:solidFill>
              <a:schemeClr val="bg1"/>
            </a:solidFill>
          </a:endParaRPr>
        </a:p>
      </dgm:t>
    </dgm:pt>
    <dgm:pt modelId="{54454EFA-A11E-4736-B1A2-B11D18261A1D}" type="parTrans" cxnId="{574B645F-6F94-4562-8494-7E5C03308342}">
      <dgm:prSet/>
      <dgm:spPr/>
      <dgm:t>
        <a:bodyPr/>
        <a:lstStyle/>
        <a:p>
          <a:endParaRPr lang="vi-VN"/>
        </a:p>
      </dgm:t>
    </dgm:pt>
    <dgm:pt modelId="{7C2DB93D-0101-4C68-9F89-195197EFCE28}" type="sibTrans" cxnId="{574B645F-6F94-4562-8494-7E5C03308342}">
      <dgm:prSet/>
      <dgm:spPr/>
      <dgm:t>
        <a:bodyPr/>
        <a:lstStyle/>
        <a:p>
          <a:endParaRPr lang="vi-VN"/>
        </a:p>
      </dgm:t>
    </dgm:pt>
    <dgm:pt modelId="{76CC99EB-C342-427F-AD51-2C1A22E90150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Easy to understand.</a:t>
          </a:r>
          <a:endParaRPr lang="en-US" dirty="0"/>
        </a:p>
      </dgm:t>
    </dgm:pt>
    <dgm:pt modelId="{FC17B4CB-B102-41D2-82A9-5F29A903CFC1}" type="parTrans" cxnId="{25ADDF52-3C07-40F4-9D41-0121DD91602F}">
      <dgm:prSet/>
      <dgm:spPr/>
      <dgm:t>
        <a:bodyPr/>
        <a:lstStyle/>
        <a:p>
          <a:endParaRPr lang="vi-VN"/>
        </a:p>
      </dgm:t>
    </dgm:pt>
    <dgm:pt modelId="{87E9080D-D747-4EEA-B3E9-01BB22CED2FF}" type="sibTrans" cxnId="{25ADDF52-3C07-40F4-9D41-0121DD91602F}">
      <dgm:prSet/>
      <dgm:spPr/>
      <dgm:t>
        <a:bodyPr/>
        <a:lstStyle/>
        <a:p>
          <a:endParaRPr lang="vi-VN"/>
        </a:p>
      </dgm:t>
    </dgm:pt>
    <dgm:pt modelId="{506BE753-1D6F-4F71-AE92-65AA6ED9A2D0}" type="pres">
      <dgm:prSet presAssocID="{4B5F6E50-104E-4CB9-973D-222BCCBB58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163420-E552-42D6-8E09-071F513CAB1A}" type="pres">
      <dgm:prSet presAssocID="{C77C13A7-2815-4081-84DC-896568240D4D}" presName="composite" presStyleCnt="0"/>
      <dgm:spPr/>
    </dgm:pt>
    <dgm:pt modelId="{EC52FE85-E0BD-418E-826A-4AECA1CDA6D6}" type="pres">
      <dgm:prSet presAssocID="{C77C13A7-2815-4081-84DC-896568240D4D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8F49BC-628E-4766-A859-09E9F6F012FC}" type="pres">
      <dgm:prSet presAssocID="{C77C13A7-2815-4081-84DC-896568240D4D}" presName="txShp" presStyleLbl="node1" presStyleIdx="0" presStyleCnt="1" custScaleY="217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ADDF52-3C07-40F4-9D41-0121DD91602F}" srcId="{C77C13A7-2815-4081-84DC-896568240D4D}" destId="{76CC99EB-C342-427F-AD51-2C1A22E90150}" srcOrd="1" destOrd="0" parTransId="{FC17B4CB-B102-41D2-82A9-5F29A903CFC1}" sibTransId="{87E9080D-D747-4EEA-B3E9-01BB22CED2FF}"/>
    <dgm:cxn modelId="{B4B6275A-4918-4984-8160-62101959A3A9}" type="presOf" srcId="{76CC99EB-C342-427F-AD51-2C1A22E90150}" destId="{A28F49BC-628E-4766-A859-09E9F6F012FC}" srcOrd="0" destOrd="2" presId="urn:microsoft.com/office/officeart/2005/8/layout/vList3#3"/>
    <dgm:cxn modelId="{DA1FA08F-F44B-40DF-8798-4EA89472D340}" type="presOf" srcId="{4BC00A04-0551-4CC3-9540-4C7D83781A85}" destId="{A28F49BC-628E-4766-A859-09E9F6F012FC}" srcOrd="0" destOrd="1" presId="urn:microsoft.com/office/officeart/2005/8/layout/vList3#3"/>
    <dgm:cxn modelId="{77F425BF-BF9D-4330-92B4-6411D3E68CF2}" type="presOf" srcId="{3BA16A70-A312-474A-BDE8-23CF5BA1F381}" destId="{A28F49BC-628E-4766-A859-09E9F6F012FC}" srcOrd="0" destOrd="3" presId="urn:microsoft.com/office/officeart/2005/8/layout/vList3#3"/>
    <dgm:cxn modelId="{574B645F-6F94-4562-8494-7E5C03308342}" srcId="{C77C13A7-2815-4081-84DC-896568240D4D}" destId="{3BA16A70-A312-474A-BDE8-23CF5BA1F381}" srcOrd="2" destOrd="0" parTransId="{54454EFA-A11E-4736-B1A2-B11D18261A1D}" sibTransId="{7C2DB93D-0101-4C68-9F89-195197EFCE28}"/>
    <dgm:cxn modelId="{DAC52724-6CA0-4C43-89E1-6F3D635EC593}" srcId="{4B5F6E50-104E-4CB9-973D-222BCCBB586B}" destId="{C77C13A7-2815-4081-84DC-896568240D4D}" srcOrd="0" destOrd="0" parTransId="{E9277ABE-D095-4FF9-A587-2846361C3E9F}" sibTransId="{B8715A6C-6845-436D-BB8C-805062A5B42D}"/>
    <dgm:cxn modelId="{B5C0C357-39A8-4399-9B96-7F12675A7DA6}" srcId="{C77C13A7-2815-4081-84DC-896568240D4D}" destId="{4BC00A04-0551-4CC3-9540-4C7D83781A85}" srcOrd="0" destOrd="0" parTransId="{07A26B31-9CF9-4B3A-A5B1-91A3208B1EFB}" sibTransId="{B7EA14DC-EB06-4ABD-98D1-A273BE1F76AB}"/>
    <dgm:cxn modelId="{7CD80519-6AB8-403C-B8BF-EC2400F1CF53}" type="presOf" srcId="{C77C13A7-2815-4081-84DC-896568240D4D}" destId="{A28F49BC-628E-4766-A859-09E9F6F012FC}" srcOrd="0" destOrd="0" presId="urn:microsoft.com/office/officeart/2005/8/layout/vList3#3"/>
    <dgm:cxn modelId="{194A9AD4-9509-40D4-BAD2-D223CC3F93A9}" type="presOf" srcId="{4B5F6E50-104E-4CB9-973D-222BCCBB586B}" destId="{506BE753-1D6F-4F71-AE92-65AA6ED9A2D0}" srcOrd="0" destOrd="0" presId="urn:microsoft.com/office/officeart/2005/8/layout/vList3#3"/>
    <dgm:cxn modelId="{C761CFB3-963A-444F-AD53-610CBDAEE250}" type="presParOf" srcId="{506BE753-1D6F-4F71-AE92-65AA6ED9A2D0}" destId="{97163420-E552-42D6-8E09-071F513CAB1A}" srcOrd="0" destOrd="0" presId="urn:microsoft.com/office/officeart/2005/8/layout/vList3#3"/>
    <dgm:cxn modelId="{57DD263A-01E8-4049-9051-B2C89CF0C650}" type="presParOf" srcId="{97163420-E552-42D6-8E09-071F513CAB1A}" destId="{EC52FE85-E0BD-418E-826A-4AECA1CDA6D6}" srcOrd="0" destOrd="0" presId="urn:microsoft.com/office/officeart/2005/8/layout/vList3#3"/>
    <dgm:cxn modelId="{ED3E77F7-3DFF-4179-BF39-A9C43181E0B8}" type="presParOf" srcId="{97163420-E552-42D6-8E09-071F513CAB1A}" destId="{A28F49BC-628E-4766-A859-09E9F6F012FC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5F6E50-104E-4CB9-973D-222BCCBB586B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C00A04-0551-4CC3-9540-4C7D83781A8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Teamwork </a:t>
          </a:r>
          <a:endParaRPr lang="en-US" dirty="0"/>
        </a:p>
      </dgm:t>
    </dgm:pt>
    <dgm:pt modelId="{07A26B31-9CF9-4B3A-A5B1-91A3208B1EFB}" type="parTrans" cxnId="{B5C0C357-39A8-4399-9B96-7F12675A7DA6}">
      <dgm:prSet/>
      <dgm:spPr/>
      <dgm:t>
        <a:bodyPr/>
        <a:lstStyle/>
        <a:p>
          <a:endParaRPr lang="en-US"/>
        </a:p>
      </dgm:t>
    </dgm:pt>
    <dgm:pt modelId="{B7EA14DC-EB06-4ABD-98D1-A273BE1F76AB}" type="sibTrans" cxnId="{B5C0C357-39A8-4399-9B96-7F12675A7DA6}">
      <dgm:prSet/>
      <dgm:spPr/>
      <dgm:t>
        <a:bodyPr/>
        <a:lstStyle/>
        <a:p>
          <a:endParaRPr lang="en-US"/>
        </a:p>
      </dgm:t>
    </dgm:pt>
    <dgm:pt modelId="{FE5A3181-4A20-405E-B693-4F987D238966}">
      <dgm:prSet phldrT="[Text]" custT="1"/>
      <dgm:spPr/>
      <dgm:t>
        <a:bodyPr/>
        <a:lstStyle/>
        <a:p>
          <a:r>
            <a:rPr lang="en-US" sz="1800" dirty="0" smtClean="0"/>
            <a:t>Not conflict time.</a:t>
          </a:r>
          <a:endParaRPr lang="en-US" sz="1800" dirty="0"/>
        </a:p>
      </dgm:t>
    </dgm:pt>
    <dgm:pt modelId="{D952E07F-843B-48EF-AB6E-4758CD6A2489}" type="parTrans" cxnId="{7E1F53C0-848F-4D85-BF5B-F7BCB03FFC44}">
      <dgm:prSet/>
      <dgm:spPr/>
      <dgm:t>
        <a:bodyPr/>
        <a:lstStyle/>
        <a:p>
          <a:endParaRPr lang="en-US"/>
        </a:p>
      </dgm:t>
    </dgm:pt>
    <dgm:pt modelId="{436C9CDC-C968-45C3-B63B-AE562E292AB5}" type="sibTrans" cxnId="{7E1F53C0-848F-4D85-BF5B-F7BCB03FFC44}">
      <dgm:prSet/>
      <dgm:spPr/>
      <dgm:t>
        <a:bodyPr/>
        <a:lstStyle/>
        <a:p>
          <a:endParaRPr lang="en-US"/>
        </a:p>
      </dgm:t>
    </dgm:pt>
    <dgm:pt modelId="{A68CDD22-70AB-4734-8F01-50041E40FB27}">
      <dgm:prSet phldrT="[Text]" custT="1"/>
      <dgm:spPr/>
      <dgm:t>
        <a:bodyPr/>
        <a:lstStyle/>
        <a:p>
          <a:r>
            <a:rPr lang="en-US" sz="1800" dirty="0" smtClean="0"/>
            <a:t>Support each other.</a:t>
          </a:r>
          <a:endParaRPr lang="en-US" sz="1800" dirty="0"/>
        </a:p>
      </dgm:t>
    </dgm:pt>
    <dgm:pt modelId="{BB3AEBB8-D4A2-450A-8440-C6FF9276A4D1}" type="parTrans" cxnId="{7FE3755C-A225-4367-AC7D-49C0BBC5720A}">
      <dgm:prSet/>
      <dgm:spPr/>
      <dgm:t>
        <a:bodyPr/>
        <a:lstStyle/>
        <a:p>
          <a:endParaRPr lang="en-US"/>
        </a:p>
      </dgm:t>
    </dgm:pt>
    <dgm:pt modelId="{1A72A34A-0A56-4FB6-8870-008EE233DC7F}" type="sibTrans" cxnId="{7FE3755C-A225-4367-AC7D-49C0BBC5720A}">
      <dgm:prSet/>
      <dgm:spPr/>
      <dgm:t>
        <a:bodyPr/>
        <a:lstStyle/>
        <a:p>
          <a:endParaRPr lang="en-US"/>
        </a:p>
      </dgm:t>
    </dgm:pt>
    <dgm:pt modelId="{3ED33C19-6034-4AF9-827F-A50BF7022F34}">
      <dgm:prSet phldrT="[Text]" custT="1"/>
      <dgm:spPr/>
      <dgm:t>
        <a:bodyPr/>
        <a:lstStyle/>
        <a:p>
          <a:r>
            <a:rPr lang="en-US" sz="1800" dirty="0" smtClean="0"/>
            <a:t>Clear division of work according to the ability of each person.</a:t>
          </a:r>
          <a:endParaRPr lang="en-US" sz="1800" dirty="0"/>
        </a:p>
      </dgm:t>
    </dgm:pt>
    <dgm:pt modelId="{F0890AEF-566B-48C0-9C05-334BADD7D139}" type="parTrans" cxnId="{C3186091-1107-4048-8A22-AA262F8B4D90}">
      <dgm:prSet/>
      <dgm:spPr/>
      <dgm:t>
        <a:bodyPr/>
        <a:lstStyle/>
        <a:p>
          <a:endParaRPr lang="vi-VN"/>
        </a:p>
      </dgm:t>
    </dgm:pt>
    <dgm:pt modelId="{2466EA2B-48C6-4F1F-A06A-5A7F231DEAD8}" type="sibTrans" cxnId="{C3186091-1107-4048-8A22-AA262F8B4D90}">
      <dgm:prSet/>
      <dgm:spPr/>
      <dgm:t>
        <a:bodyPr/>
        <a:lstStyle/>
        <a:p>
          <a:endParaRPr lang="vi-VN"/>
        </a:p>
      </dgm:t>
    </dgm:pt>
    <dgm:pt modelId="{D4DCA9BF-F42A-453C-8C71-48756FDFF638}" type="pres">
      <dgm:prSet presAssocID="{4B5F6E50-104E-4CB9-973D-222BCCBB586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3D2339-44DF-4E52-AD2C-17680748E847}" type="pres">
      <dgm:prSet presAssocID="{4BC00A04-0551-4CC3-9540-4C7D83781A85}" presName="linNode" presStyleCnt="0"/>
      <dgm:spPr/>
    </dgm:pt>
    <dgm:pt modelId="{BC38DEC5-C2D2-4B84-9F70-58C142071177}" type="pres">
      <dgm:prSet presAssocID="{4BC00A04-0551-4CC3-9540-4C7D83781A8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DB1BB-AF84-400C-910B-286C3C6E272F}" type="pres">
      <dgm:prSet presAssocID="{4BC00A04-0551-4CC3-9540-4C7D83781A8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3755C-A225-4367-AC7D-49C0BBC5720A}" srcId="{4BC00A04-0551-4CC3-9540-4C7D83781A85}" destId="{A68CDD22-70AB-4734-8F01-50041E40FB27}" srcOrd="2" destOrd="0" parTransId="{BB3AEBB8-D4A2-450A-8440-C6FF9276A4D1}" sibTransId="{1A72A34A-0A56-4FB6-8870-008EE233DC7F}"/>
    <dgm:cxn modelId="{0047F838-7A6F-4F3A-9068-5743E9A0A814}" type="presOf" srcId="{4B5F6E50-104E-4CB9-973D-222BCCBB586B}" destId="{D4DCA9BF-F42A-453C-8C71-48756FDFF638}" srcOrd="0" destOrd="0" presId="urn:microsoft.com/office/officeart/2005/8/layout/vList6"/>
    <dgm:cxn modelId="{FFCA72BC-1093-45B7-9A7A-34C2EC367D5B}" type="presOf" srcId="{4BC00A04-0551-4CC3-9540-4C7D83781A85}" destId="{BC38DEC5-C2D2-4B84-9F70-58C142071177}" srcOrd="0" destOrd="0" presId="urn:microsoft.com/office/officeart/2005/8/layout/vList6"/>
    <dgm:cxn modelId="{C3186091-1107-4048-8A22-AA262F8B4D90}" srcId="{4BC00A04-0551-4CC3-9540-4C7D83781A85}" destId="{3ED33C19-6034-4AF9-827F-A50BF7022F34}" srcOrd="0" destOrd="0" parTransId="{F0890AEF-566B-48C0-9C05-334BADD7D139}" sibTransId="{2466EA2B-48C6-4F1F-A06A-5A7F231DEAD8}"/>
    <dgm:cxn modelId="{143AD429-2372-4346-A9F1-5BF9E57CCCC9}" type="presOf" srcId="{A68CDD22-70AB-4734-8F01-50041E40FB27}" destId="{695DB1BB-AF84-400C-910B-286C3C6E272F}" srcOrd="0" destOrd="2" presId="urn:microsoft.com/office/officeart/2005/8/layout/vList6"/>
    <dgm:cxn modelId="{97C0B31A-4A74-499C-B9C2-EE2149ED0FFB}" type="presOf" srcId="{3ED33C19-6034-4AF9-827F-A50BF7022F34}" destId="{695DB1BB-AF84-400C-910B-286C3C6E272F}" srcOrd="0" destOrd="0" presId="urn:microsoft.com/office/officeart/2005/8/layout/vList6"/>
    <dgm:cxn modelId="{B5C0C357-39A8-4399-9B96-7F12675A7DA6}" srcId="{4B5F6E50-104E-4CB9-973D-222BCCBB586B}" destId="{4BC00A04-0551-4CC3-9540-4C7D83781A85}" srcOrd="0" destOrd="0" parTransId="{07A26B31-9CF9-4B3A-A5B1-91A3208B1EFB}" sibTransId="{B7EA14DC-EB06-4ABD-98D1-A273BE1F76AB}"/>
    <dgm:cxn modelId="{7E1F53C0-848F-4D85-BF5B-F7BCB03FFC44}" srcId="{4BC00A04-0551-4CC3-9540-4C7D83781A85}" destId="{FE5A3181-4A20-405E-B693-4F987D238966}" srcOrd="1" destOrd="0" parTransId="{D952E07F-843B-48EF-AB6E-4758CD6A2489}" sibTransId="{436C9CDC-C968-45C3-B63B-AE562E292AB5}"/>
    <dgm:cxn modelId="{350EECEA-71DF-48CE-AD67-FFF4CC82C055}" type="presOf" srcId="{FE5A3181-4A20-405E-B693-4F987D238966}" destId="{695DB1BB-AF84-400C-910B-286C3C6E272F}" srcOrd="0" destOrd="1" presId="urn:microsoft.com/office/officeart/2005/8/layout/vList6"/>
    <dgm:cxn modelId="{75D10847-F168-47B7-B5E6-1C370564BDB4}" type="presParOf" srcId="{D4DCA9BF-F42A-453C-8C71-48756FDFF638}" destId="{F23D2339-44DF-4E52-AD2C-17680748E847}" srcOrd="0" destOrd="0" presId="urn:microsoft.com/office/officeart/2005/8/layout/vList6"/>
    <dgm:cxn modelId="{0D86E7CB-C457-43A2-9F91-611D1191CD17}" type="presParOf" srcId="{F23D2339-44DF-4E52-AD2C-17680748E847}" destId="{BC38DEC5-C2D2-4B84-9F70-58C142071177}" srcOrd="0" destOrd="0" presId="urn:microsoft.com/office/officeart/2005/8/layout/vList6"/>
    <dgm:cxn modelId="{AE9A7AAB-89B1-4FAA-B09E-C99C5510D15C}" type="presParOf" srcId="{F23D2339-44DF-4E52-AD2C-17680748E847}" destId="{695DB1BB-AF84-400C-910B-286C3C6E27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5F6E50-104E-4CB9-973D-222BCCBB586B}" type="doc">
      <dgm:prSet loTypeId="urn:microsoft.com/office/officeart/2005/8/layout/vList3#4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6394675-79BF-4C92-A23C-BAE9200B04F5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3D566BCB-D7DE-49F9-8911-B38EB91886E4}" type="parTrans" cxnId="{DA0617F6-7A38-4A46-97A5-601D3B287497}">
      <dgm:prSet/>
      <dgm:spPr/>
      <dgm:t>
        <a:bodyPr/>
        <a:lstStyle/>
        <a:p>
          <a:endParaRPr lang="en-US"/>
        </a:p>
      </dgm:t>
    </dgm:pt>
    <dgm:pt modelId="{BD81CA2C-2C22-413C-9D3E-1D100128DD0D}" type="sibTrans" cxnId="{DA0617F6-7A38-4A46-97A5-601D3B287497}">
      <dgm:prSet/>
      <dgm:spPr/>
      <dgm:t>
        <a:bodyPr/>
        <a:lstStyle/>
        <a:p>
          <a:endParaRPr lang="en-US"/>
        </a:p>
      </dgm:t>
    </dgm:pt>
    <dgm:pt modelId="{3FC4BD43-1B5A-4079-9118-090B760C9A9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vi-VN" dirty="0" smtClean="0">
              <a:latin typeface="Calibri" pitchFamily="34" charset="0"/>
              <a:cs typeface="Calibri" pitchFamily="34" charset="0"/>
            </a:rPr>
            <a:t>Reasonable time management</a:t>
          </a:r>
          <a:r>
            <a: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.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CD220641-9437-4230-A928-00A838E80757}" type="sibTrans" cxnId="{9536D192-EF07-45E5-A477-1C187E7024C9}">
      <dgm:prSet/>
      <dgm:spPr/>
      <dgm:t>
        <a:bodyPr/>
        <a:lstStyle/>
        <a:p>
          <a:endParaRPr lang="en-US"/>
        </a:p>
      </dgm:t>
    </dgm:pt>
    <dgm:pt modelId="{EB3441AB-2F6E-4E02-B322-4E33A55791AE}" type="parTrans" cxnId="{9536D192-EF07-45E5-A477-1C187E7024C9}">
      <dgm:prSet/>
      <dgm:spPr/>
      <dgm:t>
        <a:bodyPr/>
        <a:lstStyle/>
        <a:p>
          <a:endParaRPr lang="en-US"/>
        </a:p>
      </dgm:t>
    </dgm:pt>
    <dgm:pt modelId="{3AEA664D-7CF1-494D-8EE0-EE988A381CC8}">
      <dgm:prSet/>
      <dgm:spPr/>
      <dgm:t>
        <a:bodyPr/>
        <a:lstStyle/>
        <a:p>
          <a:r>
            <a:rPr lang="en-US" dirty="0" smtClean="0"/>
            <a:t>Offset the disadvantages of the members</a:t>
          </a:r>
          <a:r>
            <a:rPr lang="en-US" dirty="0" smtClean="0">
              <a:solidFill>
                <a:schemeClr val="bg1"/>
              </a:solidFill>
              <a:latin typeface="+mn-lt"/>
            </a:rPr>
            <a:t>.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51D4BA93-6096-446C-9657-41E3BE166201}" type="parTrans" cxnId="{BCAF2016-E554-4D14-A252-B50BDE7D18A0}">
      <dgm:prSet/>
      <dgm:spPr/>
      <dgm:t>
        <a:bodyPr/>
        <a:lstStyle/>
        <a:p>
          <a:endParaRPr lang="vi-VN"/>
        </a:p>
      </dgm:t>
    </dgm:pt>
    <dgm:pt modelId="{41729A29-CB3B-4652-A986-4914B61ED4AE}" type="sibTrans" cxnId="{BCAF2016-E554-4D14-A252-B50BDE7D18A0}">
      <dgm:prSet/>
      <dgm:spPr/>
      <dgm:t>
        <a:bodyPr/>
        <a:lstStyle/>
        <a:p>
          <a:endParaRPr lang="vi-VN"/>
        </a:p>
      </dgm:t>
    </dgm:pt>
    <dgm:pt modelId="{070CD8A8-7A11-4E00-A9F4-BFEDA0DBC7E2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+mn-lt"/>
            </a:rPr>
            <a:t>Good in resolve problem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6F551F4D-D336-4244-B1E0-803C05A46FD9}" type="parTrans" cxnId="{0145C0BD-863C-46FA-9986-52F661C4D1EA}">
      <dgm:prSet/>
      <dgm:spPr/>
      <dgm:t>
        <a:bodyPr/>
        <a:lstStyle/>
        <a:p>
          <a:endParaRPr lang="vi-VN"/>
        </a:p>
      </dgm:t>
    </dgm:pt>
    <dgm:pt modelId="{56628822-4EF9-4D8D-BC6F-566B9820E24E}" type="sibTrans" cxnId="{0145C0BD-863C-46FA-9986-52F661C4D1EA}">
      <dgm:prSet/>
      <dgm:spPr/>
      <dgm:t>
        <a:bodyPr/>
        <a:lstStyle/>
        <a:p>
          <a:endParaRPr lang="vi-VN"/>
        </a:p>
      </dgm:t>
    </dgm:pt>
    <dgm:pt modelId="{5EEA4F17-2932-4106-B25C-C8A9A1BBBBBE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+mn-lt"/>
              <a:cs typeface="Arial" pitchFamily="34" charset="0"/>
            </a:rPr>
            <a:t>Good task control</a:t>
          </a:r>
          <a:r>
            <a:rPr lang="en-US" dirty="0" smtClean="0">
              <a:solidFill>
                <a:schemeClr val="bg1"/>
              </a:solidFill>
              <a:latin typeface="+mn-lt"/>
            </a:rPr>
            <a:t>.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AA3CDB3A-934A-4AA7-B017-10456CF67171}" type="parTrans" cxnId="{38B05809-5F5B-48E0-BE2B-EF07998D7839}">
      <dgm:prSet/>
      <dgm:spPr/>
      <dgm:t>
        <a:bodyPr/>
        <a:lstStyle/>
        <a:p>
          <a:endParaRPr lang="vi-VN"/>
        </a:p>
      </dgm:t>
    </dgm:pt>
    <dgm:pt modelId="{C89E7A1D-9603-455C-A3D3-AB91BFD921F2}" type="sibTrans" cxnId="{38B05809-5F5B-48E0-BE2B-EF07998D7839}">
      <dgm:prSet/>
      <dgm:spPr/>
      <dgm:t>
        <a:bodyPr/>
        <a:lstStyle/>
        <a:p>
          <a:endParaRPr lang="vi-VN"/>
        </a:p>
      </dgm:t>
    </dgm:pt>
    <dgm:pt modelId="{506BE753-1D6F-4F71-AE92-65AA6ED9A2D0}" type="pres">
      <dgm:prSet presAssocID="{4B5F6E50-104E-4CB9-973D-222BCCBB58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B180FF-02E2-4FD0-B499-EAACFE9BA74C}" type="pres">
      <dgm:prSet presAssocID="{56394675-79BF-4C92-A23C-BAE9200B04F5}" presName="composite" presStyleCnt="0"/>
      <dgm:spPr/>
    </dgm:pt>
    <dgm:pt modelId="{DE4500D3-43AB-4F94-92F2-5635E4A63E47}" type="pres">
      <dgm:prSet presAssocID="{56394675-79BF-4C92-A23C-BAE9200B04F5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1A417F7-E09A-4CA9-A758-FA2DF24879B3}" type="pres">
      <dgm:prSet presAssocID="{56394675-79BF-4C92-A23C-BAE9200B04F5}" presName="txShp" presStyleLbl="node1" presStyleIdx="0" presStyleCnt="1" custScaleY="217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0617F6-7A38-4A46-97A5-601D3B287497}" srcId="{4B5F6E50-104E-4CB9-973D-222BCCBB586B}" destId="{56394675-79BF-4C92-A23C-BAE9200B04F5}" srcOrd="0" destOrd="0" parTransId="{3D566BCB-D7DE-49F9-8911-B38EB91886E4}" sibTransId="{BD81CA2C-2C22-413C-9D3E-1D100128DD0D}"/>
    <dgm:cxn modelId="{ED937916-B56E-43F7-A0A6-363DD8C11C38}" type="presOf" srcId="{3FC4BD43-1B5A-4079-9118-090B760C9A9C}" destId="{A1A417F7-E09A-4CA9-A758-FA2DF24879B3}" srcOrd="0" destOrd="2" presId="urn:microsoft.com/office/officeart/2005/8/layout/vList3#4"/>
    <dgm:cxn modelId="{5AA6E996-72F0-4822-95DB-D49B451CFE22}" type="presOf" srcId="{070CD8A8-7A11-4E00-A9F4-BFEDA0DBC7E2}" destId="{A1A417F7-E09A-4CA9-A758-FA2DF24879B3}" srcOrd="0" destOrd="4" presId="urn:microsoft.com/office/officeart/2005/8/layout/vList3#4"/>
    <dgm:cxn modelId="{9536D192-EF07-45E5-A477-1C187E7024C9}" srcId="{56394675-79BF-4C92-A23C-BAE9200B04F5}" destId="{3FC4BD43-1B5A-4079-9118-090B760C9A9C}" srcOrd="1" destOrd="0" parTransId="{EB3441AB-2F6E-4E02-B322-4E33A55791AE}" sibTransId="{CD220641-9437-4230-A928-00A838E80757}"/>
    <dgm:cxn modelId="{38B05809-5F5B-48E0-BE2B-EF07998D7839}" srcId="{56394675-79BF-4C92-A23C-BAE9200B04F5}" destId="{5EEA4F17-2932-4106-B25C-C8A9A1BBBBBE}" srcOrd="0" destOrd="0" parTransId="{AA3CDB3A-934A-4AA7-B017-10456CF67171}" sibTransId="{C89E7A1D-9603-455C-A3D3-AB91BFD921F2}"/>
    <dgm:cxn modelId="{0145C0BD-863C-46FA-9986-52F661C4D1EA}" srcId="{56394675-79BF-4C92-A23C-BAE9200B04F5}" destId="{070CD8A8-7A11-4E00-A9F4-BFEDA0DBC7E2}" srcOrd="3" destOrd="0" parTransId="{6F551F4D-D336-4244-B1E0-803C05A46FD9}" sibTransId="{56628822-4EF9-4D8D-BC6F-566B9820E24E}"/>
    <dgm:cxn modelId="{9CB82EF3-65A2-4C57-AB97-58119F6C3A93}" type="presOf" srcId="{5EEA4F17-2932-4106-B25C-C8A9A1BBBBBE}" destId="{A1A417F7-E09A-4CA9-A758-FA2DF24879B3}" srcOrd="0" destOrd="1" presId="urn:microsoft.com/office/officeart/2005/8/layout/vList3#4"/>
    <dgm:cxn modelId="{BCAF2016-E554-4D14-A252-B50BDE7D18A0}" srcId="{56394675-79BF-4C92-A23C-BAE9200B04F5}" destId="{3AEA664D-7CF1-494D-8EE0-EE988A381CC8}" srcOrd="2" destOrd="0" parTransId="{51D4BA93-6096-446C-9657-41E3BE166201}" sibTransId="{41729A29-CB3B-4652-A986-4914B61ED4AE}"/>
    <dgm:cxn modelId="{6B56AD30-3249-4CD0-8391-238EE63D196C}" type="presOf" srcId="{3AEA664D-7CF1-494D-8EE0-EE988A381CC8}" destId="{A1A417F7-E09A-4CA9-A758-FA2DF24879B3}" srcOrd="0" destOrd="3" presId="urn:microsoft.com/office/officeart/2005/8/layout/vList3#4"/>
    <dgm:cxn modelId="{26FA6718-CBBE-4C66-AC49-6015120EBBD6}" type="presOf" srcId="{4B5F6E50-104E-4CB9-973D-222BCCBB586B}" destId="{506BE753-1D6F-4F71-AE92-65AA6ED9A2D0}" srcOrd="0" destOrd="0" presId="urn:microsoft.com/office/officeart/2005/8/layout/vList3#4"/>
    <dgm:cxn modelId="{67347A78-9717-45E1-8695-44D14EBE77B1}" type="presOf" srcId="{56394675-79BF-4C92-A23C-BAE9200B04F5}" destId="{A1A417F7-E09A-4CA9-A758-FA2DF24879B3}" srcOrd="0" destOrd="0" presId="urn:microsoft.com/office/officeart/2005/8/layout/vList3#4"/>
    <dgm:cxn modelId="{DCF606A5-D326-462E-9C06-47F7CBAA328A}" type="presParOf" srcId="{506BE753-1D6F-4F71-AE92-65AA6ED9A2D0}" destId="{85B180FF-02E2-4FD0-B499-EAACFE9BA74C}" srcOrd="0" destOrd="0" presId="urn:microsoft.com/office/officeart/2005/8/layout/vList3#4"/>
    <dgm:cxn modelId="{AB68EF95-E485-4B31-85CF-EC0982090B9F}" type="presParOf" srcId="{85B180FF-02E2-4FD0-B499-EAACFE9BA74C}" destId="{DE4500D3-43AB-4F94-92F2-5635E4A63E47}" srcOrd="0" destOrd="0" presId="urn:microsoft.com/office/officeart/2005/8/layout/vList3#4"/>
    <dgm:cxn modelId="{408CFDD2-DD1E-4D5E-8AFC-9B5B8BE72701}" type="presParOf" srcId="{85B180FF-02E2-4FD0-B499-EAACFE9BA74C}" destId="{A1A417F7-E09A-4CA9-A758-FA2DF24879B3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8D2EE-9E38-4B93-8687-84D14542C9CD}">
      <dsp:nvSpPr>
        <dsp:cNvPr id="0" name=""/>
        <dsp:cNvSpPr/>
      </dsp:nvSpPr>
      <dsp:spPr>
        <a:xfrm>
          <a:off x="-5683054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2495F-6C03-4349-B730-09680BCCB059}">
      <dsp:nvSpPr>
        <dsp:cNvPr id="0" name=""/>
        <dsp:cNvSpPr/>
      </dsp:nvSpPr>
      <dsp:spPr>
        <a:xfrm>
          <a:off x="352798" y="228627"/>
          <a:ext cx="7047661" cy="4570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Introduction</a:t>
          </a:r>
          <a:endParaRPr lang="en-US" sz="2000" b="1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352798" y="228627"/>
        <a:ext cx="7047661" cy="457053"/>
      </dsp:txXfrm>
    </dsp:sp>
    <dsp:sp modelId="{31E771E7-2AB0-44C3-9DE1-57258B5566F4}">
      <dsp:nvSpPr>
        <dsp:cNvPr id="0" name=""/>
        <dsp:cNvSpPr/>
      </dsp:nvSpPr>
      <dsp:spPr>
        <a:xfrm>
          <a:off x="67139" y="171495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C4676-C3CE-485B-994F-D8EDFAA56235}">
      <dsp:nvSpPr>
        <dsp:cNvPr id="0" name=""/>
        <dsp:cNvSpPr/>
      </dsp:nvSpPr>
      <dsp:spPr>
        <a:xfrm>
          <a:off x="766701" y="914610"/>
          <a:ext cx="6633758" cy="4570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Project Management</a:t>
          </a:r>
        </a:p>
      </dsp:txBody>
      <dsp:txXfrm>
        <a:off x="766701" y="914610"/>
        <a:ext cx="6633758" cy="457053"/>
      </dsp:txXfrm>
    </dsp:sp>
    <dsp:sp modelId="{D707F915-C5D8-4F53-8986-AFE2908D36E9}">
      <dsp:nvSpPr>
        <dsp:cNvPr id="0" name=""/>
        <dsp:cNvSpPr/>
      </dsp:nvSpPr>
      <dsp:spPr>
        <a:xfrm>
          <a:off x="481042" y="857478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7ABEF-609F-4795-A7E8-3A5EAD8DDC03}">
      <dsp:nvSpPr>
        <dsp:cNvPr id="0" name=""/>
        <dsp:cNvSpPr/>
      </dsp:nvSpPr>
      <dsp:spPr>
        <a:xfrm>
          <a:off x="993518" y="1600090"/>
          <a:ext cx="6406941" cy="4570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Requirements</a:t>
          </a:r>
        </a:p>
      </dsp:txBody>
      <dsp:txXfrm>
        <a:off x="993518" y="1600090"/>
        <a:ext cx="6406941" cy="457053"/>
      </dsp:txXfrm>
    </dsp:sp>
    <dsp:sp modelId="{3098B03A-3520-4FC1-9CE9-E373ED5843C5}">
      <dsp:nvSpPr>
        <dsp:cNvPr id="0" name=""/>
        <dsp:cNvSpPr/>
      </dsp:nvSpPr>
      <dsp:spPr>
        <a:xfrm>
          <a:off x="707859" y="1542958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739A3-65F3-4FF6-BEB2-378A8B3E926C}">
      <dsp:nvSpPr>
        <dsp:cNvPr id="0" name=""/>
        <dsp:cNvSpPr/>
      </dsp:nvSpPr>
      <dsp:spPr>
        <a:xfrm>
          <a:off x="1065938" y="2286073"/>
          <a:ext cx="6334521" cy="4570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Design and Implementation</a:t>
          </a:r>
          <a:endParaRPr lang="en-US" sz="20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1065938" y="2286073"/>
        <a:ext cx="6334521" cy="457053"/>
      </dsp:txXfrm>
    </dsp:sp>
    <dsp:sp modelId="{4B9A65BB-DF6C-4E28-8B77-4581EBE2834F}">
      <dsp:nvSpPr>
        <dsp:cNvPr id="0" name=""/>
        <dsp:cNvSpPr/>
      </dsp:nvSpPr>
      <dsp:spPr>
        <a:xfrm>
          <a:off x="780280" y="2228941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62F26-1A9B-4A7F-AFF5-4B066E878BA7}">
      <dsp:nvSpPr>
        <dsp:cNvPr id="0" name=""/>
        <dsp:cNvSpPr/>
      </dsp:nvSpPr>
      <dsp:spPr>
        <a:xfrm>
          <a:off x="993518" y="2972056"/>
          <a:ext cx="6406941" cy="4570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Testing</a:t>
          </a:r>
          <a:endParaRPr lang="en-US" sz="20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993518" y="2972056"/>
        <a:ext cx="6406941" cy="457053"/>
      </dsp:txXfrm>
    </dsp:sp>
    <dsp:sp modelId="{596167E8-EFC1-49CE-BD59-CB5EA81F5B7A}">
      <dsp:nvSpPr>
        <dsp:cNvPr id="0" name=""/>
        <dsp:cNvSpPr/>
      </dsp:nvSpPr>
      <dsp:spPr>
        <a:xfrm>
          <a:off x="707859" y="2914924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44484-03EC-4CBC-A30E-A556F508B392}">
      <dsp:nvSpPr>
        <dsp:cNvPr id="0" name=""/>
        <dsp:cNvSpPr/>
      </dsp:nvSpPr>
      <dsp:spPr>
        <a:xfrm>
          <a:off x="766701" y="3657535"/>
          <a:ext cx="6633758" cy="4570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Project Result</a:t>
          </a:r>
          <a:endParaRPr lang="en-US" sz="20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766701" y="3657535"/>
        <a:ext cx="6633758" cy="457053"/>
      </dsp:txXfrm>
    </dsp:sp>
    <dsp:sp modelId="{11C871D2-E629-48D4-80D2-50B20266C1E0}">
      <dsp:nvSpPr>
        <dsp:cNvPr id="0" name=""/>
        <dsp:cNvSpPr/>
      </dsp:nvSpPr>
      <dsp:spPr>
        <a:xfrm>
          <a:off x="481042" y="3600404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34F19-752F-4854-BE8F-3FB693B086B6}">
      <dsp:nvSpPr>
        <dsp:cNvPr id="0" name=""/>
        <dsp:cNvSpPr/>
      </dsp:nvSpPr>
      <dsp:spPr>
        <a:xfrm>
          <a:off x="352798" y="4343518"/>
          <a:ext cx="7047661" cy="4570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rPr>
            <a:t>Demo and Q&amp;A</a:t>
          </a:r>
          <a:endParaRPr lang="en-US" sz="20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352798" y="4343518"/>
        <a:ext cx="7047661" cy="457053"/>
      </dsp:txXfrm>
    </dsp:sp>
    <dsp:sp modelId="{1F0CFE6B-ED4F-4AEF-8F14-B2FAFC21E400}">
      <dsp:nvSpPr>
        <dsp:cNvPr id="0" name=""/>
        <dsp:cNvSpPr/>
      </dsp:nvSpPr>
      <dsp:spPr>
        <a:xfrm>
          <a:off x="67139" y="4286387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20E89-BB2B-48E3-B0B2-9E33533C7667}">
      <dsp:nvSpPr>
        <dsp:cNvPr id="0" name=""/>
        <dsp:cNvSpPr/>
      </dsp:nvSpPr>
      <dsp:spPr>
        <a:xfrm>
          <a:off x="2416373" y="690"/>
          <a:ext cx="1415653" cy="9201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Weekly meeting</a:t>
          </a:r>
          <a:endParaRPr lang="en-US" sz="2200" kern="1200" dirty="0"/>
        </a:p>
      </dsp:txBody>
      <dsp:txXfrm>
        <a:off x="2461292" y="45609"/>
        <a:ext cx="1325815" cy="830336"/>
      </dsp:txXfrm>
    </dsp:sp>
    <dsp:sp modelId="{6C02E3D7-7643-4117-BC9E-2CB2E1CD9150}">
      <dsp:nvSpPr>
        <dsp:cNvPr id="0" name=""/>
        <dsp:cNvSpPr/>
      </dsp:nvSpPr>
      <dsp:spPr>
        <a:xfrm>
          <a:off x="1613111" y="465646"/>
          <a:ext cx="3040843" cy="3040843"/>
        </a:xfrm>
        <a:custGeom>
          <a:avLst/>
          <a:gdLst/>
          <a:ahLst/>
          <a:cxnLst/>
          <a:rect l="0" t="0" r="0" b="0"/>
          <a:pathLst>
            <a:path>
              <a:moveTo>
                <a:pt x="2402515" y="282038"/>
              </a:moveTo>
              <a:arcTo wR="1520421" hR="1520421" stAng="18327722" swAng="151430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5AC83-4032-473C-B560-1E1DD05A3F33}">
      <dsp:nvSpPr>
        <dsp:cNvPr id="0" name=""/>
        <dsp:cNvSpPr/>
      </dsp:nvSpPr>
      <dsp:spPr>
        <a:xfrm>
          <a:off x="3941418" y="1436583"/>
          <a:ext cx="1415653" cy="920174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Assign Task</a:t>
          </a:r>
          <a:endParaRPr lang="en-US" sz="2200" kern="1200" dirty="0"/>
        </a:p>
      </dsp:txBody>
      <dsp:txXfrm>
        <a:off x="3986337" y="1481502"/>
        <a:ext cx="1325815" cy="830336"/>
      </dsp:txXfrm>
    </dsp:sp>
    <dsp:sp modelId="{9081CAB2-C761-48D0-B3B7-0533197A4A95}">
      <dsp:nvSpPr>
        <dsp:cNvPr id="0" name=""/>
        <dsp:cNvSpPr/>
      </dsp:nvSpPr>
      <dsp:spPr>
        <a:xfrm>
          <a:off x="1612074" y="456446"/>
          <a:ext cx="3040843" cy="3040843"/>
        </a:xfrm>
        <a:custGeom>
          <a:avLst/>
          <a:gdLst/>
          <a:ahLst/>
          <a:cxnLst/>
          <a:rect l="0" t="0" r="0" b="0"/>
          <a:pathLst>
            <a:path>
              <a:moveTo>
                <a:pt x="2911374" y="2134370"/>
              </a:moveTo>
              <a:arcTo wR="1520421" hR="1520421" stAng="1428962" swAng="1766649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685CA-5114-4611-9B81-A635EEC6BEB5}">
      <dsp:nvSpPr>
        <dsp:cNvPr id="0" name=""/>
        <dsp:cNvSpPr/>
      </dsp:nvSpPr>
      <dsp:spPr>
        <a:xfrm>
          <a:off x="2416373" y="3041534"/>
          <a:ext cx="1415653" cy="920174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Assigned working</a:t>
          </a:r>
          <a:endParaRPr lang="en-US" sz="2200" kern="1200" dirty="0"/>
        </a:p>
      </dsp:txBody>
      <dsp:txXfrm>
        <a:off x="2461292" y="3086453"/>
        <a:ext cx="1325815" cy="830336"/>
      </dsp:txXfrm>
    </dsp:sp>
    <dsp:sp modelId="{B6C77C68-A4D5-471C-84D1-781EFF86CE6D}">
      <dsp:nvSpPr>
        <dsp:cNvPr id="0" name=""/>
        <dsp:cNvSpPr/>
      </dsp:nvSpPr>
      <dsp:spPr>
        <a:xfrm>
          <a:off x="1603778" y="460778"/>
          <a:ext cx="3040843" cy="3040843"/>
        </a:xfrm>
        <a:custGeom>
          <a:avLst/>
          <a:gdLst/>
          <a:ahLst/>
          <a:cxnLst/>
          <a:rect l="0" t="0" r="0" b="0"/>
          <a:pathLst>
            <a:path>
              <a:moveTo>
                <a:pt x="617117" y="2743419"/>
              </a:moveTo>
              <a:arcTo wR="1520421" hR="1520421" stAng="7586971" swAng="1633944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BA579-AE52-4260-9F8B-DD609B8F7B45}">
      <dsp:nvSpPr>
        <dsp:cNvPr id="0" name=""/>
        <dsp:cNvSpPr/>
      </dsp:nvSpPr>
      <dsp:spPr>
        <a:xfrm>
          <a:off x="895951" y="1521112"/>
          <a:ext cx="1415653" cy="92017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Individual Report</a:t>
          </a:r>
          <a:endParaRPr lang="en-US" sz="2200" kern="1200" dirty="0"/>
        </a:p>
      </dsp:txBody>
      <dsp:txXfrm>
        <a:off x="940870" y="1566031"/>
        <a:ext cx="1325815" cy="830336"/>
      </dsp:txXfrm>
    </dsp:sp>
    <dsp:sp modelId="{833C9EA3-200D-44DE-9738-AC297B60CDBD}">
      <dsp:nvSpPr>
        <dsp:cNvPr id="0" name=""/>
        <dsp:cNvSpPr/>
      </dsp:nvSpPr>
      <dsp:spPr>
        <a:xfrm>
          <a:off x="1603778" y="460778"/>
          <a:ext cx="3040843" cy="3040843"/>
        </a:xfrm>
        <a:custGeom>
          <a:avLst/>
          <a:gdLst/>
          <a:ahLst/>
          <a:cxnLst/>
          <a:rect l="0" t="0" r="0" b="0"/>
          <a:pathLst>
            <a:path>
              <a:moveTo>
                <a:pt x="157596" y="846336"/>
              </a:moveTo>
              <a:arcTo wR="1520421" hR="1520421" stAng="12379085" swAng="1633944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4A2DD-F8B3-40A4-B869-CE02078269E9}">
      <dsp:nvSpPr>
        <dsp:cNvPr id="0" name=""/>
        <dsp:cNvSpPr/>
      </dsp:nvSpPr>
      <dsp:spPr>
        <a:xfrm>
          <a:off x="109246" y="1799917"/>
          <a:ext cx="1567018" cy="51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Brainstorming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09246" y="1799917"/>
        <a:ext cx="1567018" cy="516403"/>
      </dsp:txXfrm>
    </dsp:sp>
    <dsp:sp modelId="{37D76999-C904-4231-A9DD-28C1E95D92CC}">
      <dsp:nvSpPr>
        <dsp:cNvPr id="0" name=""/>
        <dsp:cNvSpPr/>
      </dsp:nvSpPr>
      <dsp:spPr>
        <a:xfrm>
          <a:off x="107465" y="1642859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A95FB-058B-4D28-877A-70144576D882}">
      <dsp:nvSpPr>
        <dsp:cNvPr id="0" name=""/>
        <dsp:cNvSpPr/>
      </dsp:nvSpPr>
      <dsp:spPr>
        <a:xfrm>
          <a:off x="194720" y="1468350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551882"/>
                <a:satOff val="2212"/>
                <a:lumOff val="479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"/>
                <a:satOff val="2212"/>
                <a:lumOff val="479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"/>
                <a:satOff val="2212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72AE0-E515-49DD-9134-EE4F4148FBD4}">
      <dsp:nvSpPr>
        <dsp:cNvPr id="0" name=""/>
        <dsp:cNvSpPr/>
      </dsp:nvSpPr>
      <dsp:spPr>
        <a:xfrm>
          <a:off x="404130" y="1503252"/>
          <a:ext cx="195877" cy="195877"/>
        </a:xfrm>
        <a:prstGeom prst="ellipse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shade val="51000"/>
                <a:satMod val="130000"/>
              </a:schemeClr>
            </a:gs>
            <a:gs pos="80000">
              <a:schemeClr val="accent5">
                <a:hueOff val="-1103764"/>
                <a:satOff val="4423"/>
                <a:lumOff val="959"/>
                <a:alphaOff val="0"/>
                <a:shade val="93000"/>
                <a:satMod val="13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2C8EB5-314D-450D-8E60-2F3A72013249}">
      <dsp:nvSpPr>
        <dsp:cNvPr id="0" name=""/>
        <dsp:cNvSpPr/>
      </dsp:nvSpPr>
      <dsp:spPr>
        <a:xfrm>
          <a:off x="578639" y="1311292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646E30-4F84-444D-9561-2FF6E6464F77}">
      <dsp:nvSpPr>
        <dsp:cNvPr id="0" name=""/>
        <dsp:cNvSpPr/>
      </dsp:nvSpPr>
      <dsp:spPr>
        <a:xfrm>
          <a:off x="805501" y="1241488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shade val="51000"/>
                <a:satMod val="130000"/>
              </a:schemeClr>
            </a:gs>
            <a:gs pos="80000">
              <a:schemeClr val="accent5">
                <a:hueOff val="-2207528"/>
                <a:satOff val="8847"/>
                <a:lumOff val="1917"/>
                <a:alphaOff val="0"/>
                <a:shade val="93000"/>
                <a:satMod val="13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AD07A0-DDF8-4443-BEFB-D2F4C9B5CDEC}">
      <dsp:nvSpPr>
        <dsp:cNvPr id="0" name=""/>
        <dsp:cNvSpPr/>
      </dsp:nvSpPr>
      <dsp:spPr>
        <a:xfrm>
          <a:off x="1084715" y="1363645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2759410"/>
                <a:satOff val="11059"/>
                <a:lumOff val="2397"/>
                <a:alphaOff val="0"/>
                <a:shade val="51000"/>
                <a:satMod val="130000"/>
              </a:schemeClr>
            </a:gs>
            <a:gs pos="80000">
              <a:schemeClr val="accent5">
                <a:hueOff val="-2759410"/>
                <a:satOff val="11059"/>
                <a:lumOff val="2397"/>
                <a:alphaOff val="0"/>
                <a:shade val="93000"/>
                <a:satMod val="130000"/>
              </a:schemeClr>
            </a:gs>
            <a:gs pos="100000">
              <a:schemeClr val="accent5">
                <a:hueOff val="-2759410"/>
                <a:satOff val="11059"/>
                <a:lumOff val="23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D345A-F960-4D7A-A287-2C9B35B1A784}">
      <dsp:nvSpPr>
        <dsp:cNvPr id="0" name=""/>
        <dsp:cNvSpPr/>
      </dsp:nvSpPr>
      <dsp:spPr>
        <a:xfrm>
          <a:off x="1259224" y="1450899"/>
          <a:ext cx="195877" cy="195877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37B2B5-E3F4-45F2-AEFD-30BF3D2AE966}">
      <dsp:nvSpPr>
        <dsp:cNvPr id="0" name=""/>
        <dsp:cNvSpPr/>
      </dsp:nvSpPr>
      <dsp:spPr>
        <a:xfrm>
          <a:off x="1503536" y="1642859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3863174"/>
                <a:satOff val="15482"/>
                <a:lumOff val="3355"/>
                <a:alphaOff val="0"/>
                <a:shade val="51000"/>
                <a:satMod val="130000"/>
              </a:schemeClr>
            </a:gs>
            <a:gs pos="80000">
              <a:schemeClr val="accent5">
                <a:hueOff val="-3863174"/>
                <a:satOff val="15482"/>
                <a:lumOff val="3355"/>
                <a:alphaOff val="0"/>
                <a:shade val="93000"/>
                <a:satMod val="130000"/>
              </a:schemeClr>
            </a:gs>
            <a:gs pos="100000">
              <a:schemeClr val="accent5">
                <a:hueOff val="-3863174"/>
                <a:satOff val="15482"/>
                <a:lumOff val="3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0AC3DC-273F-4E59-910D-EC512FCFBBA4}">
      <dsp:nvSpPr>
        <dsp:cNvPr id="0" name=""/>
        <dsp:cNvSpPr/>
      </dsp:nvSpPr>
      <dsp:spPr>
        <a:xfrm>
          <a:off x="1608242" y="1834819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shade val="51000"/>
                <a:satMod val="130000"/>
              </a:schemeClr>
            </a:gs>
            <a:gs pos="80000">
              <a:schemeClr val="accent5">
                <a:hueOff val="-4415056"/>
                <a:satOff val="17694"/>
                <a:lumOff val="3835"/>
                <a:alphaOff val="0"/>
                <a:shade val="93000"/>
                <a:satMod val="13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8EBF6-E233-4AE0-AA07-3EAA20499E30}">
      <dsp:nvSpPr>
        <dsp:cNvPr id="0" name=""/>
        <dsp:cNvSpPr/>
      </dsp:nvSpPr>
      <dsp:spPr>
        <a:xfrm>
          <a:off x="700795" y="1468350"/>
          <a:ext cx="320526" cy="320526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876BFF-2D82-4582-AFE1-7226B06794F8}">
      <dsp:nvSpPr>
        <dsp:cNvPr id="0" name=""/>
        <dsp:cNvSpPr/>
      </dsp:nvSpPr>
      <dsp:spPr>
        <a:xfrm>
          <a:off x="20211" y="2131484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0"/>
                <a:satOff val="22117"/>
                <a:lumOff val="4793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16E30C-7ACC-4229-91E2-14A894A05C97}">
      <dsp:nvSpPr>
        <dsp:cNvPr id="0" name=""/>
        <dsp:cNvSpPr/>
      </dsp:nvSpPr>
      <dsp:spPr>
        <a:xfrm>
          <a:off x="124916" y="2288542"/>
          <a:ext cx="195877" cy="195877"/>
        </a:xfrm>
        <a:prstGeom prst="ellipse">
          <a:avLst/>
        </a:prstGeom>
        <a:gradFill rotWithShape="0">
          <a:gsLst>
            <a:gs pos="0">
              <a:schemeClr val="accent5">
                <a:hueOff val="-6070702"/>
                <a:satOff val="24329"/>
                <a:lumOff val="5273"/>
                <a:alphaOff val="0"/>
                <a:shade val="51000"/>
                <a:satMod val="130000"/>
              </a:schemeClr>
            </a:gs>
            <a:gs pos="80000">
              <a:schemeClr val="accent5">
                <a:hueOff val="-6070702"/>
                <a:satOff val="24329"/>
                <a:lumOff val="5273"/>
                <a:alphaOff val="0"/>
                <a:shade val="93000"/>
                <a:satMod val="130000"/>
              </a:schemeClr>
            </a:gs>
            <a:gs pos="100000">
              <a:schemeClr val="accent5">
                <a:hueOff val="-6070702"/>
                <a:satOff val="24329"/>
                <a:lumOff val="52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F59A-A440-4201-94AB-86CD0C1C8D6D}">
      <dsp:nvSpPr>
        <dsp:cNvPr id="0" name=""/>
        <dsp:cNvSpPr/>
      </dsp:nvSpPr>
      <dsp:spPr>
        <a:xfrm>
          <a:off x="386679" y="2428149"/>
          <a:ext cx="284912" cy="284912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30D887-9FE3-44F4-8208-4B1494389F5D}">
      <dsp:nvSpPr>
        <dsp:cNvPr id="0" name=""/>
        <dsp:cNvSpPr/>
      </dsp:nvSpPr>
      <dsp:spPr>
        <a:xfrm>
          <a:off x="753148" y="2655011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7174466"/>
                <a:satOff val="28752"/>
                <a:lumOff val="6231"/>
                <a:alphaOff val="0"/>
                <a:shade val="51000"/>
                <a:satMod val="130000"/>
              </a:schemeClr>
            </a:gs>
            <a:gs pos="80000">
              <a:schemeClr val="accent5">
                <a:hueOff val="-7174466"/>
                <a:satOff val="28752"/>
                <a:lumOff val="6231"/>
                <a:alphaOff val="0"/>
                <a:shade val="93000"/>
                <a:satMod val="130000"/>
              </a:schemeClr>
            </a:gs>
            <a:gs pos="100000">
              <a:schemeClr val="accent5">
                <a:hueOff val="-7174466"/>
                <a:satOff val="28752"/>
                <a:lumOff val="62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92EF1F-B3E9-4669-B725-2013F6F13F6D}">
      <dsp:nvSpPr>
        <dsp:cNvPr id="0" name=""/>
        <dsp:cNvSpPr/>
      </dsp:nvSpPr>
      <dsp:spPr>
        <a:xfrm>
          <a:off x="822952" y="2428149"/>
          <a:ext cx="195877" cy="195877"/>
        </a:xfrm>
        <a:prstGeom prst="ellipse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shade val="51000"/>
                <a:satMod val="130000"/>
              </a:schemeClr>
            </a:gs>
            <a:gs pos="80000">
              <a:schemeClr val="accent5">
                <a:hueOff val="-7726349"/>
                <a:satOff val="30964"/>
                <a:lumOff val="6711"/>
                <a:alphaOff val="0"/>
                <a:shade val="93000"/>
                <a:satMod val="13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58F013-10C2-4C86-8882-C9C5F86610DF}">
      <dsp:nvSpPr>
        <dsp:cNvPr id="0" name=""/>
        <dsp:cNvSpPr/>
      </dsp:nvSpPr>
      <dsp:spPr>
        <a:xfrm>
          <a:off x="997461" y="2672461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85C513-4237-4412-AEF4-EA32E37F78B2}">
      <dsp:nvSpPr>
        <dsp:cNvPr id="0" name=""/>
        <dsp:cNvSpPr/>
      </dsp:nvSpPr>
      <dsp:spPr>
        <a:xfrm>
          <a:off x="1154519" y="2393247"/>
          <a:ext cx="284912" cy="284912"/>
        </a:xfrm>
        <a:prstGeom prst="ellipse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shade val="51000"/>
                <a:satMod val="130000"/>
              </a:schemeClr>
            </a:gs>
            <a:gs pos="80000">
              <a:schemeClr val="accent5">
                <a:hueOff val="-8830112"/>
                <a:satOff val="35388"/>
                <a:lumOff val="7669"/>
                <a:alphaOff val="0"/>
                <a:shade val="93000"/>
                <a:satMod val="13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C6A187-0CD4-467C-9830-6EB240581FF8}">
      <dsp:nvSpPr>
        <dsp:cNvPr id="0" name=""/>
        <dsp:cNvSpPr/>
      </dsp:nvSpPr>
      <dsp:spPr>
        <a:xfrm>
          <a:off x="1538438" y="2323444"/>
          <a:ext cx="195877" cy="195877"/>
        </a:xfrm>
        <a:prstGeom prst="ellipse">
          <a:avLst/>
        </a:prstGeom>
        <a:gradFill rotWithShape="0">
          <a:gsLst>
            <a:gs pos="0">
              <a:schemeClr val="accent5">
                <a:hueOff val="-9381994"/>
                <a:satOff val="37599"/>
                <a:lumOff val="8149"/>
                <a:alphaOff val="0"/>
                <a:shade val="51000"/>
                <a:satMod val="130000"/>
              </a:schemeClr>
            </a:gs>
            <a:gs pos="80000">
              <a:schemeClr val="accent5">
                <a:hueOff val="-9381994"/>
                <a:satOff val="37599"/>
                <a:lumOff val="8149"/>
                <a:alphaOff val="0"/>
                <a:shade val="93000"/>
                <a:satMod val="130000"/>
              </a:schemeClr>
            </a:gs>
            <a:gs pos="100000">
              <a:schemeClr val="accent5">
                <a:hueOff val="-9381994"/>
                <a:satOff val="37599"/>
                <a:lumOff val="81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0EA143-0DDD-4AB2-AA3B-0F43E2F64A2E}">
      <dsp:nvSpPr>
        <dsp:cNvPr id="0" name=""/>
        <dsp:cNvSpPr/>
      </dsp:nvSpPr>
      <dsp:spPr>
        <a:xfrm>
          <a:off x="1734316" y="1502961"/>
          <a:ext cx="575263" cy="109824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138065-22D6-41A4-8E0A-735574398109}">
      <dsp:nvSpPr>
        <dsp:cNvPr id="0" name=""/>
        <dsp:cNvSpPr/>
      </dsp:nvSpPr>
      <dsp:spPr>
        <a:xfrm>
          <a:off x="2309579" y="1503495"/>
          <a:ext cx="1568901" cy="109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Individual working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309579" y="1503495"/>
        <a:ext cx="1568901" cy="1098231"/>
      </dsp:txXfrm>
    </dsp:sp>
    <dsp:sp modelId="{DCF4586D-8953-467F-B3C6-EEA04D904AD2}">
      <dsp:nvSpPr>
        <dsp:cNvPr id="0" name=""/>
        <dsp:cNvSpPr/>
      </dsp:nvSpPr>
      <dsp:spPr>
        <a:xfrm>
          <a:off x="3810214" y="1486400"/>
          <a:ext cx="575263" cy="109824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C4EE36-2C55-4DAF-A25C-8594629EC537}">
      <dsp:nvSpPr>
        <dsp:cNvPr id="0" name=""/>
        <dsp:cNvSpPr/>
      </dsp:nvSpPr>
      <dsp:spPr>
        <a:xfrm>
          <a:off x="4453745" y="1503495"/>
          <a:ext cx="1568901" cy="109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Raise issue if any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453745" y="1503495"/>
        <a:ext cx="1568901" cy="1098231"/>
      </dsp:txXfrm>
    </dsp:sp>
    <dsp:sp modelId="{1F2714FF-D18F-4D4B-831B-3151EC3092B1}">
      <dsp:nvSpPr>
        <dsp:cNvPr id="0" name=""/>
        <dsp:cNvSpPr/>
      </dsp:nvSpPr>
      <dsp:spPr>
        <a:xfrm>
          <a:off x="5941816" y="1486400"/>
          <a:ext cx="575263" cy="109824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D3584-1976-4279-98BC-11F3AA5F5C1E}">
      <dsp:nvSpPr>
        <dsp:cNvPr id="0" name=""/>
        <dsp:cNvSpPr/>
      </dsp:nvSpPr>
      <dsp:spPr>
        <a:xfrm>
          <a:off x="6660666" y="1412201"/>
          <a:ext cx="1333566" cy="133356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Summary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6855962" y="1607497"/>
        <a:ext cx="942974" cy="942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13E4D-CEA9-4BCB-9A25-D07FE566394D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5319D-8A5F-4DE6-A2B8-B5C1A1339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44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4991F-FB06-4F49-BEB8-F090D1E10269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33663-E747-42E1-A639-6BBECA93C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35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972-1573-4495-B5FA-08E25DA988DA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9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05ED-439B-4DC3-AAC4-02DE1614F37C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3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762-797B-4F5F-A9C6-3190EF927A6F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7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DA5C-3222-4278-87DB-18BFF5FDB22F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1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724B-8998-491C-833E-2BCA26A01D96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082E-B750-4A44-9E5C-043A00E1F416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B8C-B999-4C78-BAAE-DAACA5BABDFE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6EFB-6639-4C71-8088-F6A67EB938D6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1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5AC6-67FB-4186-9BDF-711608921996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4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080C-378C-4178-8251-F7C41350A8D5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5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7994-6894-4DD5-A165-6ABF6C1DCD5F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7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4254-7D95-491A-980C-4B531B6C9324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2B7B-F849-4AB3-9F95-0DADF8D55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3.jpeg"/><Relationship Id="rId4" Type="http://schemas.openxmlformats.org/officeDocument/2006/relationships/image" Target="../media/image4.png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emf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emf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emf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#Move!A1"/><Relationship Id="rId13" Type="http://schemas.openxmlformats.org/officeDocument/2006/relationships/hyperlink" Target="file:///D:\Capstone\SVN\trunk\Report\Open%20File" TargetMode="External"/><Relationship Id="rId3" Type="http://schemas.openxmlformats.org/officeDocument/2006/relationships/image" Target="../media/image2.png"/><Relationship Id="rId7" Type="http://schemas.openxmlformats.org/officeDocument/2006/relationships/hyperlink" Target="file:///D:\Capstone\SVN\trunk\Report\Insert%20Picture" TargetMode="External"/><Relationship Id="rId12" Type="http://schemas.openxmlformats.org/officeDocument/2006/relationships/hyperlink" Target="file:///D:\Capstone\SVN\trunk\Report\Change%20Background" TargetMode="External"/><Relationship Id="rId2" Type="http://schemas.openxmlformats.org/officeDocument/2006/relationships/notesSlide" Target="../notesSlides/notesSlide47.xml"/><Relationship Id="rId16" Type="http://schemas.openxmlformats.org/officeDocument/2006/relationships/hyperlink" Target="file:///D:\Capstone\SVN\trunk\Report\Operate%20Folde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Capstone\SVN\trunk\Report\Input%20Text" TargetMode="External"/><Relationship Id="rId11" Type="http://schemas.openxmlformats.org/officeDocument/2006/relationships/hyperlink" Target="#Clear!A1"/><Relationship Id="rId5" Type="http://schemas.openxmlformats.org/officeDocument/2006/relationships/hyperlink" Target="#Draw!A1"/><Relationship Id="rId15" Type="http://schemas.openxmlformats.org/officeDocument/2006/relationships/hyperlink" Target="file:///D:\Capstone\SVN\trunk\Report\Send%20e-mail" TargetMode="External"/><Relationship Id="rId10" Type="http://schemas.openxmlformats.org/officeDocument/2006/relationships/hyperlink" Target="file:///D:\Capstone\SVN\trunk\Report\Undo-Redo" TargetMode="External"/><Relationship Id="rId4" Type="http://schemas.openxmlformats.org/officeDocument/2006/relationships/image" Target="../media/image4.png"/><Relationship Id="rId9" Type="http://schemas.openxmlformats.org/officeDocument/2006/relationships/hyperlink" Target="file:///D:\Capstone\SVN\trunk\Report\Mini%20command" TargetMode="External"/><Relationship Id="rId14" Type="http://schemas.openxmlformats.org/officeDocument/2006/relationships/hyperlink" Target="file:///D:\Capstone\SVN\trunk\Report\Save%20File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#Diagram!A1"/><Relationship Id="rId13" Type="http://schemas.openxmlformats.org/officeDocument/2006/relationships/hyperlink" Target="file:///D:\Capstone\SVN\trunk\Report\Change%20Background" TargetMode="External"/><Relationship Id="rId3" Type="http://schemas.openxmlformats.org/officeDocument/2006/relationships/image" Target="../media/image2.png"/><Relationship Id="rId7" Type="http://schemas.openxmlformats.org/officeDocument/2006/relationships/hyperlink" Target="file:///D:\Capstone\SVN\trunk\Report\Insert%20Picture" TargetMode="External"/><Relationship Id="rId12" Type="http://schemas.openxmlformats.org/officeDocument/2006/relationships/hyperlink" Target="#Clear!A1"/><Relationship Id="rId17" Type="http://schemas.openxmlformats.org/officeDocument/2006/relationships/hyperlink" Target="file:///D:\Capstone\SVN\trunk\Report\Operate%20Folder" TargetMode="External"/><Relationship Id="rId2" Type="http://schemas.openxmlformats.org/officeDocument/2006/relationships/notesSlide" Target="../notesSlides/notesSlide48.xml"/><Relationship Id="rId16" Type="http://schemas.openxmlformats.org/officeDocument/2006/relationships/hyperlink" Target="file:///D:\Capstone\SVN\trunk\Report\Send%20e-mai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Capstone\SVN\trunk\Report\Input%20Text" TargetMode="External"/><Relationship Id="rId11" Type="http://schemas.openxmlformats.org/officeDocument/2006/relationships/hyperlink" Target="file:///D:\Capstone\SVN\trunk\Report\Undo-Redo" TargetMode="External"/><Relationship Id="rId5" Type="http://schemas.openxmlformats.org/officeDocument/2006/relationships/hyperlink" Target="#Draw!A1"/><Relationship Id="rId15" Type="http://schemas.openxmlformats.org/officeDocument/2006/relationships/hyperlink" Target="file:///D:\Capstone\SVN\trunk\Report\Save%20File" TargetMode="External"/><Relationship Id="rId10" Type="http://schemas.openxmlformats.org/officeDocument/2006/relationships/hyperlink" Target="file:///D:\Capstone\SVN\trunk\Report\Mini%20command" TargetMode="External"/><Relationship Id="rId4" Type="http://schemas.openxmlformats.org/officeDocument/2006/relationships/image" Target="../media/image4.png"/><Relationship Id="rId9" Type="http://schemas.openxmlformats.org/officeDocument/2006/relationships/hyperlink" Target="#Move!A1"/><Relationship Id="rId14" Type="http://schemas.openxmlformats.org/officeDocument/2006/relationships/hyperlink" Target="file:///D:\Capstone\SVN\trunk\Report\Open%20File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image" Target="../media/image1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image" Target="../media/image4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4.png"/><Relationship Id="rId9" Type="http://schemas.microsoft.com/office/2007/relationships/diagramDrawing" Target="../diagrams/drawing1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4.png"/><Relationship Id="rId9" Type="http://schemas.microsoft.com/office/2007/relationships/diagramDrawing" Target="../diagrams/drawing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232" y="1600200"/>
            <a:ext cx="8091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spc="-3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DRAWING  OBJECTS </a:t>
            </a:r>
            <a:r>
              <a:rPr lang="en-US" sz="96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RECOGNITION</a:t>
            </a:r>
            <a:endParaRPr lang="en-US" sz="9600" spc="-350" dirty="0" smtClean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6600" spc="-3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ON  MOBILTE</a:t>
            </a:r>
          </a:p>
          <a:p>
            <a:pPr algn="r"/>
            <a:endParaRPr lang="en-US" sz="7200" spc="-350" dirty="0"/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pic>
        <p:nvPicPr>
          <p:cNvPr id="16" name="Picture 2" descr="C:\Users\Hailm00316\Desktop\fpt university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1"/>
            <a:ext cx="1371600" cy="102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DORM\trunk\User\GiangND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6303132"/>
            <a:ext cx="1571625" cy="4786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0" y="5257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Supervisor: Mr. </a:t>
            </a:r>
            <a:r>
              <a:rPr lang="en-US" sz="3000" spc="-15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-15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-15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000" spc="-150" dirty="0" smtClean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vi-VN" spc="-150" dirty="0"/>
          </a:p>
        </p:txBody>
      </p:sp>
    </p:spTree>
    <p:extLst>
      <p:ext uri="{BB962C8B-B14F-4D97-AF65-F5344CB8AC3E}">
        <p14:creationId xmlns:p14="http://schemas.microsoft.com/office/powerpoint/2010/main" val="29028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4425315"/>
            <a:ext cx="5638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cs typeface="Times New Roman" pitchFamily="18" charset="0"/>
              </a:rPr>
              <a:t>Internet  Sharing</a:t>
            </a:r>
          </a:p>
          <a:p>
            <a:endParaRPr lang="vi-VN" spc="-150" dirty="0"/>
          </a:p>
        </p:txBody>
      </p:sp>
      <p:pic>
        <p:nvPicPr>
          <p:cNvPr id="60418" name="Picture 2" descr="C:\Users\Flower\Desktop\Slide images\icons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057400"/>
            <a:ext cx="1981200" cy="1981200"/>
          </a:xfrm>
          <a:prstGeom prst="rect">
            <a:avLst/>
          </a:prstGeom>
          <a:noFill/>
        </p:spPr>
      </p:pic>
      <p:pic>
        <p:nvPicPr>
          <p:cNvPr id="5" name="Picture 2" descr="C:\Users\Flower\Desktop\Slide images\icons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1981200" cy="1981199"/>
          </a:xfrm>
          <a:prstGeom prst="rect">
            <a:avLst/>
          </a:prstGeom>
          <a:noFill/>
        </p:spPr>
      </p:pic>
      <p:pic>
        <p:nvPicPr>
          <p:cNvPr id="6" name="Picture 2" descr="C:\Users\Flower\Desktop\Slide images\icons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057400"/>
            <a:ext cx="1910443" cy="1981200"/>
          </a:xfrm>
          <a:prstGeom prst="rect">
            <a:avLst/>
          </a:prstGeom>
          <a:noFill/>
        </p:spPr>
      </p:pic>
      <p:pic>
        <p:nvPicPr>
          <p:cNvPr id="8" name="Picture 2" descr="C:\Users\Flower\Desktop\Slide images\icons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057400"/>
            <a:ext cx="1910443" cy="198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4273659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cs typeface="Times New Roman" pitchFamily="18" charset="0"/>
              </a:rPr>
              <a:t>Creation</a:t>
            </a:r>
          </a:p>
          <a:p>
            <a:endParaRPr lang="vi-VN" spc="-15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4267200"/>
            <a:ext cx="243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cs typeface="Times New Roman" pitchFamily="18" charset="0"/>
              </a:rPr>
              <a:t>Recognition</a:t>
            </a:r>
          </a:p>
          <a:p>
            <a:endParaRPr lang="vi-VN" spc="-15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267200"/>
            <a:ext cx="251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cs typeface="Times New Roman" pitchFamily="18" charset="0"/>
              </a:rPr>
              <a:t>Management</a:t>
            </a:r>
          </a:p>
          <a:p>
            <a:endParaRPr lang="vi-VN" spc="-15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426720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cs typeface="Times New Roman" pitchFamily="18" charset="0"/>
              </a:rPr>
              <a:t>Sharing</a:t>
            </a:r>
          </a:p>
          <a:p>
            <a:endParaRPr lang="vi-VN" spc="-1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025E-6 L 0.39167 -3.302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lower\Desktop\Slide images\icons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1981200" cy="1981199"/>
          </a:xfrm>
          <a:prstGeom prst="rect">
            <a:avLst/>
          </a:prstGeom>
          <a:noFill/>
        </p:spPr>
      </p:pic>
      <p:pic>
        <p:nvPicPr>
          <p:cNvPr id="6" name="Picture 2" descr="C:\Users\Flower\Desktop\Slide images\icons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057400"/>
            <a:ext cx="1910443" cy="1981200"/>
          </a:xfrm>
          <a:prstGeom prst="rect">
            <a:avLst/>
          </a:prstGeom>
          <a:noFill/>
        </p:spPr>
      </p:pic>
      <p:pic>
        <p:nvPicPr>
          <p:cNvPr id="8" name="Picture 2" descr="C:\Users\Flower\Desktop\Slide images\icons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057400"/>
            <a:ext cx="1910443" cy="198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4273659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cs typeface="Times New Roman" pitchFamily="18" charset="0"/>
              </a:rPr>
              <a:t>Creation</a:t>
            </a:r>
          </a:p>
          <a:p>
            <a:endParaRPr lang="vi-VN" spc="-15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4267200"/>
            <a:ext cx="243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cs typeface="Times New Roman" pitchFamily="18" charset="0"/>
              </a:rPr>
              <a:t>Recognition</a:t>
            </a:r>
          </a:p>
          <a:p>
            <a:endParaRPr lang="vi-VN" spc="-15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4267200"/>
            <a:ext cx="251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cs typeface="Times New Roman" pitchFamily="18" charset="0"/>
              </a:rPr>
              <a:t>Management</a:t>
            </a:r>
          </a:p>
          <a:p>
            <a:endParaRPr lang="vi-VN" spc="-150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426720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cs typeface="Times New Roman" pitchFamily="18" charset="0"/>
              </a:rPr>
              <a:t>Sharing</a:t>
            </a:r>
          </a:p>
          <a:p>
            <a:endParaRPr lang="vi-VN" spc="-15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4319081"/>
            <a:ext cx="3276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cs typeface="Times New Roman" pitchFamily="18" charset="0"/>
              </a:rPr>
              <a:t>DORM NOTE</a:t>
            </a:r>
          </a:p>
          <a:p>
            <a:endParaRPr lang="vi-VN" b="1" spc="-150" dirty="0"/>
          </a:p>
        </p:txBody>
      </p:sp>
      <p:pic>
        <p:nvPicPr>
          <p:cNvPr id="14" name="Picture 2" descr="C:\Users\Flower\Desktop\Slide images\icons\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057400"/>
            <a:ext cx="1981200" cy="1981200"/>
          </a:xfrm>
          <a:prstGeom prst="rect">
            <a:avLst/>
          </a:prstGeom>
          <a:noFill/>
        </p:spPr>
      </p:pic>
      <p:pic>
        <p:nvPicPr>
          <p:cNvPr id="15" name="Picture 2" descr="C:\Users\Flower\Desktop\Slide images\logo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429000" y="19050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025E-6 L 0.36667 -3.302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025E-6 L 0.12066 -3.302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025E-6 L -0.12101 -3.302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025E-6 L -0.36667 -3.302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98304" y="4319081"/>
            <a:ext cx="3276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cs typeface="Times New Roman" pitchFamily="18" charset="0"/>
              </a:rPr>
              <a:t>DORM NOTE</a:t>
            </a:r>
          </a:p>
          <a:p>
            <a:endParaRPr lang="vi-VN" spc="-150" dirty="0"/>
          </a:p>
        </p:txBody>
      </p:sp>
      <p:pic>
        <p:nvPicPr>
          <p:cNvPr id="15" name="Picture 2" descr="C:\Users\Flower\Desktop\Slide images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29000" y="1905000"/>
            <a:ext cx="2209800" cy="22098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3291839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5334000" y="1447800"/>
            <a:ext cx="3200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Friendly interface, easy to use.</a:t>
            </a:r>
          </a:p>
          <a:p>
            <a:pPr>
              <a:buFont typeface="Arial" pitchFamily="34" charset="0"/>
              <a:buChar char="•"/>
            </a:pPr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Note  all of information in a convenient</a:t>
            </a:r>
          </a:p>
          <a:p>
            <a:pPr>
              <a:buFont typeface="Arial" pitchFamily="34" charset="0"/>
              <a:buChar char="•"/>
            </a:pPr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File management, sharing</a:t>
            </a:r>
          </a:p>
          <a:p>
            <a:pPr>
              <a:buFont typeface="Arial" pitchFamily="34" charset="0"/>
              <a:buChar char="•"/>
            </a:pPr>
            <a:endParaRPr lang="vi-VN" spc="-15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9981E-6 L -0.2217 4.199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13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5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1295400"/>
            <a:ext cx="4343400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3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Applicability</a:t>
            </a:r>
            <a:endParaRPr lang="vi-VN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Picture 2" descr="C:\Users\Flower\Desktop\Slide images\ehh-630-cell-phone-classroom-istock-630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286000"/>
            <a:ext cx="4927445" cy="2565400"/>
          </a:xfrm>
          <a:prstGeom prst="rect">
            <a:avLst/>
          </a:prstGeom>
          <a:noFill/>
        </p:spPr>
      </p:pic>
      <p:pic>
        <p:nvPicPr>
          <p:cNvPr id="103427" name="Picture 3" descr="C:\Users\Flower\Desktop\Slide images\trippyAndro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6999" y="2057400"/>
            <a:ext cx="4057529" cy="3352800"/>
          </a:xfrm>
          <a:prstGeom prst="rect">
            <a:avLst/>
          </a:prstGeom>
          <a:noFill/>
        </p:spPr>
      </p:pic>
      <p:pic>
        <p:nvPicPr>
          <p:cNvPr id="103428" name="Picture 4" descr="C:\Users\Flower\Desktop\Slide images\6527270-smiling-businesswoman-using-smartphone-at-office-meeting-with-colleagues-in-backgrou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2209800"/>
            <a:ext cx="4953000" cy="3306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14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5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Technology choices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pic>
        <p:nvPicPr>
          <p:cNvPr id="10" name="Picture 9" descr="smartphone-marketshare-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600200"/>
            <a:ext cx="3984172" cy="41148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2057400"/>
            <a:ext cx="4572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1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Android grow up rapidly</a:t>
            </a:r>
          </a:p>
          <a:p>
            <a:pPr marL="342900" marR="0" lvl="1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Easy to develop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Android 2.2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Froyo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Java Development Toolkit (JDK)</a:t>
            </a:r>
          </a:p>
          <a:p>
            <a:pPr marL="342900" marR="0" lvl="1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Eclipse</a:t>
            </a:r>
          </a:p>
          <a:p>
            <a:pPr marL="342900" marR="0" lvl="1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SDK </a:t>
            </a:r>
          </a:p>
          <a:p>
            <a:pPr marL="342900" marR="0" lvl="1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SDK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33600"/>
            <a:ext cx="85725" cy="3267075"/>
          </a:xfrm>
          <a:prstGeom prst="rect">
            <a:avLst/>
          </a:prstGeom>
        </p:spPr>
      </p:pic>
      <p:pic>
        <p:nvPicPr>
          <p:cNvPr id="101378" name="Picture 2" descr="C:\Users\Flower\Desktop\Slide images\android-developme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752600"/>
            <a:ext cx="3810000" cy="3718719"/>
          </a:xfrm>
          <a:prstGeom prst="rect">
            <a:avLst/>
          </a:prstGeom>
          <a:noFill/>
        </p:spPr>
      </p:pic>
      <p:pic>
        <p:nvPicPr>
          <p:cNvPr id="1026" name="Picture 2" descr="C:\Users\Flower\Desktop\Slide images\android-froy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2133600"/>
            <a:ext cx="3092450" cy="3182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15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28600" y="2286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Project Management</a:t>
            </a:r>
            <a:endParaRPr lang="en-US" sz="3000" spc="-15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8674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28600" y="700353"/>
            <a:ext cx="4343400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Organization Structure</a:t>
            </a:r>
            <a:endParaRPr lang="vi-VN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16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Process Model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Project Management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Content Placeholder 4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4742751" cy="306698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20071593">
            <a:off x="6701247" y="1044850"/>
            <a:ext cx="2438400" cy="163442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Always </a:t>
            </a:r>
            <a:r>
              <a:rPr lang="en-US" dirty="0"/>
              <a:t>have a running version of the program</a:t>
            </a:r>
          </a:p>
        </p:txBody>
      </p:sp>
      <p:sp>
        <p:nvSpPr>
          <p:cNvPr id="20" name="Right Arrow 19"/>
          <p:cNvSpPr/>
          <p:nvPr/>
        </p:nvSpPr>
        <p:spPr>
          <a:xfrm rot="969588">
            <a:off x="296912" y="1510391"/>
            <a:ext cx="2286000" cy="1362990"/>
          </a:xfrm>
          <a:prstGeom prst="rightArrow">
            <a:avLst>
              <a:gd name="adj1" fmla="val 50000"/>
              <a:gd name="adj2" fmla="val 4992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Difficult in specify all requirement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9976086">
            <a:off x="332272" y="4401671"/>
            <a:ext cx="2286000" cy="133799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Limit time and experience 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609525">
            <a:off x="6658551" y="4104930"/>
            <a:ext cx="2368827" cy="161994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Support change requirement</a:t>
            </a:r>
            <a:endParaRPr lang="en-US" dirty="0"/>
          </a:p>
        </p:txBody>
      </p:sp>
      <p:sp>
        <p:nvSpPr>
          <p:cNvPr id="24" name="TextBox 8"/>
          <p:cNvSpPr txBox="1"/>
          <p:nvPr/>
        </p:nvSpPr>
        <p:spPr>
          <a:xfrm>
            <a:off x="3276600" y="5105400"/>
            <a:ext cx="22413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Iterative model</a:t>
            </a:r>
            <a:endParaRPr lang="en-US" sz="3000" spc="-15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17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pic>
        <p:nvPicPr>
          <p:cNvPr id="23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7" y="457200"/>
            <a:ext cx="886603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18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297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Progress management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Project Management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42391729"/>
              </p:ext>
            </p:extLst>
          </p:nvPr>
        </p:nvGraphicFramePr>
        <p:xfrm>
          <a:off x="1524000" y="1752600"/>
          <a:ext cx="6248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Isosceles Triangle 1"/>
          <p:cNvSpPr/>
          <p:nvPr/>
        </p:nvSpPr>
        <p:spPr>
          <a:xfrm>
            <a:off x="3943350" y="3124200"/>
            <a:ext cx="1485900" cy="1219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Teamwork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19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Approach Methodology</a:t>
            </a:r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Project Management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511205595"/>
              </p:ext>
            </p:extLst>
          </p:nvPr>
        </p:nvGraphicFramePr>
        <p:xfrm>
          <a:off x="457200" y="1524000"/>
          <a:ext cx="8077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3" name="Elbow Connector 2"/>
          <p:cNvCxnSpPr/>
          <p:nvPr/>
        </p:nvCxnSpPr>
        <p:spPr>
          <a:xfrm rot="10800000">
            <a:off x="966788" y="2133600"/>
            <a:ext cx="4672013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2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33400"/>
            <a:ext cx="6901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PROJECT  MEMBERS</a:t>
            </a:r>
            <a:endParaRPr lang="en-US" sz="45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57200" y="3962400"/>
            <a:ext cx="2509640" cy="1798637"/>
            <a:chOff x="457200" y="3962400"/>
            <a:chExt cx="2509640" cy="1798637"/>
          </a:xfrm>
        </p:grpSpPr>
        <p:sp>
          <p:nvSpPr>
            <p:cNvPr id="64" name="2 Marcador de contenido"/>
            <p:cNvSpPr txBox="1">
              <a:spLocks/>
            </p:cNvSpPr>
            <p:nvPr/>
          </p:nvSpPr>
          <p:spPr bwMode="auto">
            <a:xfrm>
              <a:off x="539552" y="5410200"/>
              <a:ext cx="2427288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ts val="0"/>
                </a:spcBef>
                <a:buFont typeface="Arial" charset="0"/>
                <a:buNone/>
              </a:pP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Giang</a:t>
              </a:r>
              <a:endPara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962400"/>
              <a:ext cx="2286000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2" name="Group 21"/>
          <p:cNvGrpSpPr/>
          <p:nvPr/>
        </p:nvGrpSpPr>
        <p:grpSpPr>
          <a:xfrm>
            <a:off x="457200" y="1676400"/>
            <a:ext cx="2525713" cy="1752600"/>
            <a:chOff x="457200" y="1828800"/>
            <a:chExt cx="2525713" cy="1752600"/>
          </a:xfrm>
        </p:grpSpPr>
        <p:sp>
          <p:nvSpPr>
            <p:cNvPr id="61" name="2 Marcador de contenido"/>
            <p:cNvSpPr txBox="1">
              <a:spLocks/>
            </p:cNvSpPr>
            <p:nvPr/>
          </p:nvSpPr>
          <p:spPr bwMode="auto">
            <a:xfrm>
              <a:off x="555625" y="3230563"/>
              <a:ext cx="2427288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ts val="0"/>
                </a:spcBef>
                <a:buFont typeface="Arial" charset="0"/>
                <a:buNone/>
              </a:pP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Đỗ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Cường</a:t>
              </a:r>
              <a:endPara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1828800"/>
              <a:ext cx="2286000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4" name="Group 23"/>
          <p:cNvGrpSpPr/>
          <p:nvPr/>
        </p:nvGrpSpPr>
        <p:grpSpPr>
          <a:xfrm>
            <a:off x="6400800" y="1676400"/>
            <a:ext cx="2743200" cy="1752600"/>
            <a:chOff x="6400800" y="1828800"/>
            <a:chExt cx="2743200" cy="1752600"/>
          </a:xfrm>
        </p:grpSpPr>
        <p:sp>
          <p:nvSpPr>
            <p:cNvPr id="67" name="2 Marcador de contenido"/>
            <p:cNvSpPr txBox="1">
              <a:spLocks/>
            </p:cNvSpPr>
            <p:nvPr/>
          </p:nvSpPr>
          <p:spPr bwMode="auto">
            <a:xfrm>
              <a:off x="6488113" y="3230563"/>
              <a:ext cx="2655887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ts val="0"/>
                </a:spcBef>
                <a:buFont typeface="Arial" charset="0"/>
                <a:buNone/>
              </a:pP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endPara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0800" y="1828800"/>
              <a:ext cx="2286000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3429000" y="1676400"/>
            <a:ext cx="2449513" cy="1752600"/>
            <a:chOff x="3429000" y="1828800"/>
            <a:chExt cx="2449513" cy="1752600"/>
          </a:xfrm>
        </p:grpSpPr>
        <p:sp>
          <p:nvSpPr>
            <p:cNvPr id="70" name="2 Marcador de contenido"/>
            <p:cNvSpPr txBox="1">
              <a:spLocks/>
            </p:cNvSpPr>
            <p:nvPr/>
          </p:nvSpPr>
          <p:spPr bwMode="auto">
            <a:xfrm>
              <a:off x="3451226" y="3230563"/>
              <a:ext cx="2427287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ts val="0"/>
                </a:spcBef>
                <a:buFont typeface="Arial" charset="0"/>
                <a:buNone/>
              </a:pP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Hoàng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Hùng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Cường</a:t>
              </a:r>
              <a:endParaRPr lang="en-US" sz="16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000" y="1828800"/>
              <a:ext cx="2286000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7" name="Group 26"/>
          <p:cNvGrpSpPr/>
          <p:nvPr/>
        </p:nvGrpSpPr>
        <p:grpSpPr>
          <a:xfrm>
            <a:off x="6400800" y="3962400"/>
            <a:ext cx="2514600" cy="1798637"/>
            <a:chOff x="6400800" y="3962400"/>
            <a:chExt cx="2514600" cy="1798637"/>
          </a:xfrm>
        </p:grpSpPr>
        <p:sp>
          <p:nvSpPr>
            <p:cNvPr id="76" name="2 Marcador de contenido"/>
            <p:cNvSpPr txBox="1">
              <a:spLocks/>
            </p:cNvSpPr>
            <p:nvPr/>
          </p:nvSpPr>
          <p:spPr bwMode="auto">
            <a:xfrm>
              <a:off x="6488113" y="5410200"/>
              <a:ext cx="2427287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ts val="0"/>
                </a:spcBef>
                <a:buFont typeface="Arial" charset="0"/>
                <a:buNone/>
              </a:pP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Lê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Tùng</a:t>
              </a:r>
              <a:endPara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00800" y="3962400"/>
              <a:ext cx="2286000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6" name="Group 25"/>
          <p:cNvGrpSpPr/>
          <p:nvPr/>
        </p:nvGrpSpPr>
        <p:grpSpPr>
          <a:xfrm>
            <a:off x="3429000" y="3962400"/>
            <a:ext cx="2511152" cy="1798637"/>
            <a:chOff x="3429000" y="3962400"/>
            <a:chExt cx="2511152" cy="1798637"/>
          </a:xfrm>
        </p:grpSpPr>
        <p:sp>
          <p:nvSpPr>
            <p:cNvPr id="73" name="2 Marcador de contenido"/>
            <p:cNvSpPr txBox="1">
              <a:spLocks/>
            </p:cNvSpPr>
            <p:nvPr/>
          </p:nvSpPr>
          <p:spPr bwMode="auto">
            <a:xfrm>
              <a:off x="3512865" y="5410200"/>
              <a:ext cx="2427287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ts val="0"/>
                </a:spcBef>
                <a:buFont typeface="Arial" charset="0"/>
                <a:buNone/>
              </a:pP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Chử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Xuân</a:t>
              </a:r>
              <a:r>
                <a:rPr lang="en-US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ts val="0"/>
                </a:spcBef>
                <a:buFont typeface="Arial" charset="0"/>
                <a:buNone/>
              </a:pPr>
              <a:endParaRPr lang="es-E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29000" y="3962400"/>
              <a:ext cx="2286000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3" name="Picture 2" descr="D:\DORM\trunk\User\GiangND\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775" y="6303132"/>
            <a:ext cx="1571625" cy="478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1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20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Risk Management</a:t>
            </a:r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Project Management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400" y="1752600"/>
            <a:ext cx="285750" cy="381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1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457200" y="2057400"/>
            <a:ext cx="3657600" cy="533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New Technology</a:t>
            </a:r>
          </a:p>
        </p:txBody>
      </p:sp>
      <p:sp>
        <p:nvSpPr>
          <p:cNvPr id="21" name="Oval 20"/>
          <p:cNvSpPr/>
          <p:nvPr/>
        </p:nvSpPr>
        <p:spPr>
          <a:xfrm>
            <a:off x="152400" y="2667000"/>
            <a:ext cx="28575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2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457200" y="2971800"/>
            <a:ext cx="3657600" cy="4572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Requirement Change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152400" y="3581400"/>
            <a:ext cx="28575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3</a:t>
            </a:r>
          </a:p>
        </p:txBody>
      </p:sp>
      <p:sp>
        <p:nvSpPr>
          <p:cNvPr id="24" name="Round Diagonal Corner Rectangle 23"/>
          <p:cNvSpPr/>
          <p:nvPr/>
        </p:nvSpPr>
        <p:spPr>
          <a:xfrm>
            <a:off x="457200" y="3886200"/>
            <a:ext cx="3657600" cy="5334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Shortage Time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152400" y="4495800"/>
            <a:ext cx="28575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4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457200" y="4800600"/>
            <a:ext cx="3657600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Management </a:t>
            </a:r>
            <a:r>
              <a:rPr lang="en-US" sz="2400" dirty="0"/>
              <a:t>Experience</a:t>
            </a:r>
          </a:p>
        </p:txBody>
      </p:sp>
      <p:sp>
        <p:nvSpPr>
          <p:cNvPr id="27" name="Oval 26"/>
          <p:cNvSpPr/>
          <p:nvPr/>
        </p:nvSpPr>
        <p:spPr>
          <a:xfrm>
            <a:off x="4953000" y="1752600"/>
            <a:ext cx="285750" cy="381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1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5257800" y="2057400"/>
            <a:ext cx="3657600" cy="533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Study &amp; Training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4953000" y="2667000"/>
            <a:ext cx="28575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2</a:t>
            </a:r>
          </a:p>
        </p:txBody>
      </p:sp>
      <p:sp>
        <p:nvSpPr>
          <p:cNvPr id="30" name="Round Diagonal Corner Rectangle 29"/>
          <p:cNvSpPr/>
          <p:nvPr/>
        </p:nvSpPr>
        <p:spPr>
          <a:xfrm>
            <a:off x="5257800" y="2971800"/>
            <a:ext cx="3657600" cy="4572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Priority &amp; Separate  Requirement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4953000" y="3581400"/>
            <a:ext cx="28575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3</a:t>
            </a:r>
          </a:p>
        </p:txBody>
      </p:sp>
      <p:sp>
        <p:nvSpPr>
          <p:cNvPr id="32" name="Round Diagonal Corner Rectangle 31"/>
          <p:cNvSpPr/>
          <p:nvPr/>
        </p:nvSpPr>
        <p:spPr>
          <a:xfrm>
            <a:off x="5257800" y="3886200"/>
            <a:ext cx="3657600" cy="5334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Team </a:t>
            </a:r>
            <a:r>
              <a:rPr lang="en-US" sz="2400" dirty="0" smtClean="0"/>
              <a:t>Rules &amp; Teamwork &amp; Critical path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4953000" y="4495800"/>
            <a:ext cx="28575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4</a:t>
            </a:r>
          </a:p>
        </p:txBody>
      </p:sp>
      <p:sp>
        <p:nvSpPr>
          <p:cNvPr id="34" name="Round Diagonal Corner Rectangle 33"/>
          <p:cNvSpPr/>
          <p:nvPr/>
        </p:nvSpPr>
        <p:spPr>
          <a:xfrm>
            <a:off x="5257800" y="4800600"/>
            <a:ext cx="3657600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Supervisor’s </a:t>
            </a:r>
            <a:r>
              <a:rPr lang="en-US" sz="2400" dirty="0" smtClean="0"/>
              <a:t>Advices</a:t>
            </a:r>
            <a:endParaRPr lang="en-US" sz="2400" dirty="0"/>
          </a:p>
        </p:txBody>
      </p:sp>
      <p:sp>
        <p:nvSpPr>
          <p:cNvPr id="35" name="Right Arrow 34"/>
          <p:cNvSpPr/>
          <p:nvPr/>
        </p:nvSpPr>
        <p:spPr>
          <a:xfrm>
            <a:off x="4140200" y="2120348"/>
            <a:ext cx="812800" cy="457200"/>
          </a:xfrm>
          <a:prstGeom prst="rightArrow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140200" y="2971800"/>
            <a:ext cx="812800" cy="457200"/>
          </a:xfrm>
          <a:prstGeom prst="rightArrow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4140200" y="3935896"/>
            <a:ext cx="812800" cy="457200"/>
          </a:xfrm>
          <a:prstGeom prst="rightArrow">
            <a:avLst/>
          </a:prstGeom>
          <a:effectLst>
            <a:glow rad="139700">
              <a:srgbClr val="92D05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4140200" y="4876800"/>
            <a:ext cx="812800" cy="457200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21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Communication</a:t>
            </a:r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Project Management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83" y="2330436"/>
            <a:ext cx="2047917" cy="1495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497">
            <a:off x="3092146" y="2914341"/>
            <a:ext cx="2654017" cy="1990513"/>
          </a:xfrm>
          <a:prstGeom prst="rect">
            <a:avLst/>
          </a:prstGeom>
        </p:spPr>
      </p:pic>
      <p:pic>
        <p:nvPicPr>
          <p:cNvPr id="21" name="Picture 2" descr="C:\Users\Steven\Desktop\email-i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8333" y="1604175"/>
            <a:ext cx="1861947" cy="180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3" descr="C:\Users\Steven\Desktop\skyp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6590" y="1111692"/>
            <a:ext cx="1412293" cy="900337"/>
          </a:xfrm>
          <a:prstGeom prst="rect">
            <a:avLst/>
          </a:prstGeom>
          <a:noFill/>
        </p:spPr>
      </p:pic>
      <p:pic>
        <p:nvPicPr>
          <p:cNvPr id="23" name="Picture 4" descr="C:\Users\Steven\Desktop\yaho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3590" y="1371600"/>
            <a:ext cx="1104413" cy="1200449"/>
          </a:xfrm>
          <a:prstGeom prst="rect">
            <a:avLst/>
          </a:prstGeom>
          <a:noFill/>
        </p:spPr>
      </p:pic>
      <p:pic>
        <p:nvPicPr>
          <p:cNvPr id="24" name="Picture 5" descr="C:\Users\Steven\Desktop\cellphon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38884" y="4456715"/>
            <a:ext cx="1256720" cy="156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6" descr="C:\Users\Steven\Desktop\meetin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906903">
            <a:off x="1055303" y="3882455"/>
            <a:ext cx="1875702" cy="1890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22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Configuration</a:t>
            </a:r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2. Project Management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83" y="2330436"/>
            <a:ext cx="2047917" cy="1495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497">
            <a:off x="3092146" y="2914341"/>
            <a:ext cx="2654017" cy="1990513"/>
          </a:xfrm>
          <a:prstGeom prst="rect">
            <a:avLst/>
          </a:prstGeom>
        </p:spPr>
      </p:pic>
      <p:pic>
        <p:nvPicPr>
          <p:cNvPr id="22" name="Picture 3" descr="C:\Users\Steven\Desktop\sky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6590" y="1111692"/>
            <a:ext cx="1412293" cy="900337"/>
          </a:xfrm>
          <a:prstGeom prst="rect">
            <a:avLst/>
          </a:prstGeom>
          <a:noFill/>
        </p:spPr>
      </p:pic>
      <p:pic>
        <p:nvPicPr>
          <p:cNvPr id="23" name="Picture 4" descr="C:\Users\Steven\Desktop\yaho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3590" y="1371600"/>
            <a:ext cx="1104413" cy="1200449"/>
          </a:xfrm>
          <a:prstGeom prst="rect">
            <a:avLst/>
          </a:prstGeom>
          <a:noFill/>
        </p:spPr>
      </p:pic>
      <p:pic>
        <p:nvPicPr>
          <p:cNvPr id="24" name="Picture 5" descr="C:\Users\Steven\Desktop\cellpho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8884" y="4456715"/>
            <a:ext cx="1256720" cy="156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6" descr="C:\Users\Steven\Desktop\meeti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906903">
            <a:off x="1055303" y="3882455"/>
            <a:ext cx="1875702" cy="1890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88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23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Application Function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3. Requirement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15240" y="1754238"/>
            <a:ext cx="762000" cy="665162"/>
            <a:chOff x="1110" y="2656"/>
            <a:chExt cx="1549" cy="1351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1">
                <a:lumMod val="95000"/>
                <a:lumOff val="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15240" y="2668638"/>
            <a:ext cx="762000" cy="665162"/>
            <a:chOff x="3174" y="2656"/>
            <a:chExt cx="1549" cy="1351"/>
          </a:xfrm>
        </p:grpSpPr>
        <p:sp>
          <p:nvSpPr>
            <p:cNvPr id="2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28896" y="2766269"/>
            <a:ext cx="307648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-514350"/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Command Functions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524840" y="3278238"/>
            <a:ext cx="5472608" cy="2170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vi-VN"/>
          </a:p>
        </p:txBody>
      </p:sp>
      <p:grpSp>
        <p:nvGrpSpPr>
          <p:cNvPr id="4" name="Group 54"/>
          <p:cNvGrpSpPr/>
          <p:nvPr/>
        </p:nvGrpSpPr>
        <p:grpSpPr>
          <a:xfrm>
            <a:off x="2112090" y="1852663"/>
            <a:ext cx="5813350" cy="603508"/>
            <a:chOff x="2112090" y="1547863"/>
            <a:chExt cx="5813350" cy="603508"/>
          </a:xfrm>
        </p:grpSpPr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2524840" y="2059038"/>
              <a:ext cx="5400600" cy="7200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gray">
            <a:xfrm>
              <a:off x="2112090" y="1547863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3028896" y="1597373"/>
              <a:ext cx="2430474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000" spc="-15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System Features</a:t>
              </a:r>
              <a:endParaRPr lang="en-US" altLang="ja-JP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 Box 16"/>
          <p:cNvSpPr txBox="1">
            <a:spLocks noChangeArrowheads="1"/>
          </p:cNvSpPr>
          <p:nvPr/>
        </p:nvSpPr>
        <p:spPr bwMode="gray">
          <a:xfrm>
            <a:off x="2112090" y="2767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915240" y="3560813"/>
            <a:ext cx="762000" cy="665162"/>
            <a:chOff x="1110" y="2656"/>
            <a:chExt cx="1549" cy="1351"/>
          </a:xfrm>
        </p:grpSpPr>
        <p:sp>
          <p:nvSpPr>
            <p:cNvPr id="3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915240" y="4475213"/>
            <a:ext cx="762000" cy="665162"/>
            <a:chOff x="3174" y="2656"/>
            <a:chExt cx="1549" cy="1351"/>
          </a:xfrm>
        </p:grpSpPr>
        <p:sp>
          <p:nvSpPr>
            <p:cNvPr id="38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9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0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1" name="Line 25"/>
          <p:cNvSpPr>
            <a:spLocks noChangeShapeType="1"/>
          </p:cNvSpPr>
          <p:nvPr/>
        </p:nvSpPr>
        <p:spPr bwMode="auto">
          <a:xfrm flipV="1">
            <a:off x="2524840" y="4164037"/>
            <a:ext cx="5472608" cy="63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2995360" y="3637013"/>
            <a:ext cx="3772186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-514350"/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Mini-command Functions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gray">
          <a:xfrm>
            <a:off x="2112090" y="36592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>
            <a:off x="2524840" y="5084812"/>
            <a:ext cx="5472608" cy="1532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2995360" y="4551413"/>
            <a:ext cx="347563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-514350"/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File &amp; Folder Operation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gray">
          <a:xfrm>
            <a:off x="2112090" y="45736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915240" y="5354638"/>
            <a:ext cx="762000" cy="665162"/>
            <a:chOff x="3174" y="2656"/>
            <a:chExt cx="1549" cy="1351"/>
          </a:xfrm>
        </p:grpSpPr>
        <p:sp>
          <p:nvSpPr>
            <p:cNvPr id="49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0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2524840" y="5964238"/>
            <a:ext cx="5472608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2995360" y="5430838"/>
            <a:ext cx="232948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-514350"/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Map &amp; Sharing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gray">
          <a:xfrm>
            <a:off x="2111003" y="5453063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24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System Features</a:t>
            </a:r>
            <a:endParaRPr lang="en-US" altLang="ja-JP" sz="3000" spc="-150" dirty="0" smtClean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3. Requirement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914400" y="1905000"/>
            <a:ext cx="4038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Create new Note</a:t>
            </a:r>
            <a:r>
              <a:rPr lang="en-US" sz="2800" noProof="0" dirty="0" smtClean="0">
                <a:solidFill>
                  <a:schemeClr val="bg1"/>
                </a:solidFill>
              </a:rPr>
              <a:t>/Diagram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Open/Save file from </a:t>
            </a:r>
            <a:r>
              <a:rPr lang="en-US" sz="2800" dirty="0" smtClean="0">
                <a:solidFill>
                  <a:schemeClr val="bg1"/>
                </a:solidFill>
              </a:rPr>
              <a:t>internal or SD C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List all notes and diagrams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smtClean="0">
                <a:solidFill>
                  <a:schemeClr val="bg1"/>
                </a:solidFill>
              </a:rPr>
              <a:t> Sharing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857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25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Create </a:t>
            </a:r>
            <a:r>
              <a:rPr lang="en-US" sz="2800" dirty="0">
                <a:solidFill>
                  <a:schemeClr val="bg1"/>
                </a:solidFill>
              </a:rPr>
              <a:t>new </a:t>
            </a:r>
            <a:r>
              <a:rPr lang="en-US" sz="2800" dirty="0" smtClean="0">
                <a:solidFill>
                  <a:schemeClr val="bg1"/>
                </a:solidFill>
              </a:rPr>
              <a:t>Note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85725" cy="326707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620"/>
            <a:ext cx="9144000" cy="54965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969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26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Input Drawing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85725" cy="326707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984"/>
            <a:ext cx="9144000" cy="53552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026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27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/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Command Functions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3. Requirement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914400" y="1905000"/>
            <a:ext cx="386366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Include the commands on the bottom menu such as undo/redo, insert, save …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857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28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47" name="Content Placeholder 2"/>
          <p:cNvSpPr txBox="1">
            <a:spLocks/>
          </p:cNvSpPr>
          <p:nvPr/>
        </p:nvSpPr>
        <p:spPr>
          <a:xfrm>
            <a:off x="914400" y="1905000"/>
            <a:ext cx="386366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85725" cy="32670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72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29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/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Mini-command Functions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3. Requirement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818741" y="1801090"/>
            <a:ext cx="386366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Move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Resize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Delete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Change color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85725" cy="3267075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886908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5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7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6303132"/>
            <a:ext cx="1571625" cy="478668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301164" y="129570"/>
            <a:ext cx="68616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45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0600" y="990600"/>
            <a:ext cx="7467600" cy="5029200"/>
            <a:chOff x="990600" y="990600"/>
            <a:chExt cx="7467600" cy="5029200"/>
          </a:xfrm>
        </p:grpSpPr>
        <p:graphicFrame>
          <p:nvGraphicFramePr>
            <p:cNvPr id="66" name="Diagram 65"/>
            <p:cNvGraphicFramePr/>
            <p:nvPr>
              <p:extLst>
                <p:ext uri="{D42A27DB-BD31-4B8C-83A1-F6EECF244321}">
                  <p14:modId xmlns:p14="http://schemas.microsoft.com/office/powerpoint/2010/main" val="1498280336"/>
                </p:ext>
              </p:extLst>
            </p:nvPr>
          </p:nvGraphicFramePr>
          <p:xfrm>
            <a:off x="990600" y="990600"/>
            <a:ext cx="7467600" cy="5029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67" name="TextBox 12"/>
            <p:cNvSpPr txBox="1">
              <a:spLocks noChangeArrowheads="1"/>
            </p:cNvSpPr>
            <p:nvPr/>
          </p:nvSpPr>
          <p:spPr bwMode="auto">
            <a:xfrm>
              <a:off x="1156252" y="1219200"/>
              <a:ext cx="228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 b="1" dirty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74" name="TextBox 12"/>
            <p:cNvSpPr txBox="1">
              <a:spLocks noChangeArrowheads="1"/>
            </p:cNvSpPr>
            <p:nvPr/>
          </p:nvSpPr>
          <p:spPr bwMode="auto">
            <a:xfrm>
              <a:off x="1573696" y="1858642"/>
              <a:ext cx="228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 b="1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5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5" name="TextBox 12"/>
            <p:cNvSpPr txBox="1">
              <a:spLocks noChangeArrowheads="1"/>
            </p:cNvSpPr>
            <p:nvPr/>
          </p:nvSpPr>
          <p:spPr bwMode="auto">
            <a:xfrm>
              <a:off x="1789044" y="2554356"/>
              <a:ext cx="228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 b="1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en-US" sz="25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2" name="TextBox 12"/>
            <p:cNvSpPr txBox="1">
              <a:spLocks noChangeArrowheads="1"/>
            </p:cNvSpPr>
            <p:nvPr/>
          </p:nvSpPr>
          <p:spPr bwMode="auto">
            <a:xfrm>
              <a:off x="1855304" y="3200400"/>
              <a:ext cx="228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 b="1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en-US" sz="25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3" name="TextBox 12"/>
            <p:cNvSpPr txBox="1">
              <a:spLocks noChangeArrowheads="1"/>
            </p:cNvSpPr>
            <p:nvPr/>
          </p:nvSpPr>
          <p:spPr bwMode="auto">
            <a:xfrm>
              <a:off x="1789044" y="3886200"/>
              <a:ext cx="228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 b="1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en-US" sz="25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0" name="TextBox 12"/>
            <p:cNvSpPr txBox="1">
              <a:spLocks noChangeArrowheads="1"/>
            </p:cNvSpPr>
            <p:nvPr/>
          </p:nvSpPr>
          <p:spPr bwMode="auto">
            <a:xfrm>
              <a:off x="1583636" y="4535556"/>
              <a:ext cx="228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 b="1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en-US" sz="25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1" name="TextBox 12"/>
            <p:cNvSpPr txBox="1">
              <a:spLocks noChangeArrowheads="1"/>
            </p:cNvSpPr>
            <p:nvPr/>
          </p:nvSpPr>
          <p:spPr bwMode="auto">
            <a:xfrm>
              <a:off x="1179444" y="5208104"/>
              <a:ext cx="2286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 b="1" dirty="0" smtClean="0">
                  <a:solidFill>
                    <a:schemeClr val="accent3">
                      <a:lumMod val="50000"/>
                    </a:schemeClr>
                  </a:solidFill>
                </a:rPr>
                <a:t>7</a:t>
              </a:r>
              <a:endParaRPr lang="en-US" sz="25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30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27708"/>
            <a:ext cx="9137074" cy="68302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152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31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/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File &amp; Folder Operation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3. Requirement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914400" y="1905000"/>
            <a:ext cx="386366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Create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Rename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Delete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Move file between the folders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85725" cy="326707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7432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7432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32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/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Sharing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3. Requirement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85725" cy="3267075"/>
          </a:xfrm>
          <a:prstGeom prst="rect">
            <a:avLst/>
          </a:prstGeom>
        </p:spPr>
      </p:pic>
      <p:sp>
        <p:nvSpPr>
          <p:cNvPr id="20" name="Content Placeholder 3"/>
          <p:cNvSpPr txBox="1">
            <a:spLocks/>
          </p:cNvSpPr>
          <p:nvPr/>
        </p:nvSpPr>
        <p:spPr>
          <a:xfrm>
            <a:off x="1066800" y="2117143"/>
            <a:ext cx="2320344" cy="2445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Email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Facebook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Picasa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819400" cy="469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33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/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Non-functional Requirement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3. Requirement</a:t>
            </a:r>
            <a:endParaRPr lang="en-US" sz="6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85725" cy="3267075"/>
          </a:xfrm>
          <a:prstGeom prst="rect">
            <a:avLst/>
          </a:prstGeom>
        </p:spPr>
      </p:pic>
      <p:sp>
        <p:nvSpPr>
          <p:cNvPr id="20" name="Content Placeholder 3"/>
          <p:cNvSpPr txBox="1">
            <a:spLocks/>
          </p:cNvSpPr>
          <p:nvPr/>
        </p:nvSpPr>
        <p:spPr>
          <a:xfrm>
            <a:off x="952932" y="2091743"/>
            <a:ext cx="3505200" cy="244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Reliability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Maintainability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Performance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2971800" cy="4953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34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System overview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Design &amp; Implementation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1792716" y="2447923"/>
            <a:ext cx="2032493" cy="41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DORM Application</a:t>
            </a:r>
            <a:endParaRPr lang="vi-VN" sz="1500">
              <a:effectLst/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21" name="Straight Arrow Connector 20"/>
          <p:cNvCxnSpPr>
            <a:stCxn id="33" idx="1"/>
            <a:endCxn id="22" idx="2"/>
          </p:cNvCxnSpPr>
          <p:nvPr/>
        </p:nvCxnSpPr>
        <p:spPr>
          <a:xfrm flipH="1" flipV="1">
            <a:off x="2342130" y="4449848"/>
            <a:ext cx="24761" cy="465051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449816" y="4105273"/>
            <a:ext cx="1784628" cy="34457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IO</a:t>
            </a:r>
            <a:endParaRPr lang="vi-VN" sz="120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2616" y="1819274"/>
            <a:ext cx="3519683" cy="3667126"/>
          </a:xfrm>
          <a:prstGeom prst="roundRect">
            <a:avLst/>
          </a:prstGeom>
          <a:solidFill>
            <a:srgbClr val="627A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vi-VN" sz="1200">
              <a:effectLst/>
              <a:latin typeface="Times New Roman"/>
              <a:ea typeface="MS Mincho"/>
              <a:cs typeface="Times New Roman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50396" y="2405146"/>
            <a:ext cx="3004124" cy="2214477"/>
          </a:xfrm>
          <a:prstGeom prst="roundRect">
            <a:avLst/>
          </a:prstGeom>
          <a:solidFill>
            <a:srgbClr val="78953D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vi-VN" sz="1200">
              <a:effectLst/>
              <a:latin typeface="Times New Roman"/>
              <a:ea typeface="MS Mincho"/>
              <a:cs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58213" y="2901602"/>
            <a:ext cx="2617455" cy="327372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GUI</a:t>
            </a:r>
            <a:endParaRPr lang="vi-VN" sz="120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58214" y="3295013"/>
            <a:ext cx="862569" cy="324486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Note</a:t>
            </a:r>
            <a:endParaRPr lang="vi-VN" sz="120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73741" y="3295014"/>
            <a:ext cx="879404" cy="324486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Diagram</a:t>
            </a:r>
            <a:endParaRPr lang="vi-VN" sz="120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458213" y="3684499"/>
            <a:ext cx="1784628" cy="34457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Recognition</a:t>
            </a:r>
            <a:endParaRPr lang="vi-VN" sz="120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64342" y="3305174"/>
            <a:ext cx="685800" cy="1147271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Network</a:t>
            </a:r>
            <a:endParaRPr lang="vi-VN" sz="130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1805613" y="1876712"/>
            <a:ext cx="2032493" cy="41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Android OS</a:t>
            </a:r>
            <a:endParaRPr lang="vi-VN" sz="120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289526" y="2914649"/>
            <a:ext cx="2094490" cy="19240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vi-VN" sz="1200">
              <a:effectLst/>
              <a:latin typeface="Times New Roman"/>
              <a:ea typeface="MS Mincho"/>
              <a:cs typeface="Times New Roman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488541" y="3371849"/>
            <a:ext cx="1724025" cy="6667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vi-VN" sz="1100"/>
          </a:p>
        </p:txBody>
      </p:sp>
      <p:sp>
        <p:nvSpPr>
          <p:cNvPr id="33" name="Flowchart: Magnetic Disk 32"/>
          <p:cNvSpPr/>
          <p:nvPr/>
        </p:nvSpPr>
        <p:spPr>
          <a:xfrm>
            <a:off x="1841417" y="4914899"/>
            <a:ext cx="1050948" cy="428626"/>
          </a:xfrm>
          <a:prstGeom prst="flowChartMagneticDisk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Data Storage</a:t>
            </a:r>
            <a:endParaRPr lang="vi-VN" sz="1200">
              <a:effectLst/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059667" y="3762373"/>
            <a:ext cx="695326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040617" y="4257674"/>
            <a:ext cx="809624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Gmail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3544" y="3467559"/>
            <a:ext cx="515072" cy="474149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6488541" y="4076699"/>
            <a:ext cx="1724025" cy="609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vi-VN" sz="1100"/>
          </a:p>
        </p:txBody>
      </p:sp>
      <p:sp>
        <p:nvSpPr>
          <p:cNvPr id="38" name="TextBox 8"/>
          <p:cNvSpPr txBox="1"/>
          <p:nvPr/>
        </p:nvSpPr>
        <p:spPr>
          <a:xfrm>
            <a:off x="6412341" y="2971798"/>
            <a:ext cx="1914525" cy="41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Service</a:t>
            </a:r>
            <a:r>
              <a:rPr lang="en-US" sz="1400" b="1" baseline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Providers</a:t>
            </a:r>
            <a:endParaRPr lang="vi-VN" sz="140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92" y="4086223"/>
            <a:ext cx="561976" cy="561976"/>
          </a:xfrm>
          <a:prstGeom prst="rect">
            <a:avLst/>
          </a:prstGeom>
        </p:spPr>
      </p:pic>
      <p:pic>
        <p:nvPicPr>
          <p:cNvPr id="40" name="Picture 39" descr="67716624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7666" y="3465596"/>
            <a:ext cx="514350" cy="49680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17" y="3467099"/>
            <a:ext cx="476249" cy="476249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endCxn id="32" idx="1"/>
          </p:cNvCxnSpPr>
          <p:nvPr/>
        </p:nvCxnSpPr>
        <p:spPr>
          <a:xfrm>
            <a:off x="5840841" y="3705224"/>
            <a:ext cx="6477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688441" y="4257674"/>
            <a:ext cx="790576" cy="952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loud 43"/>
          <p:cNvSpPr/>
          <p:nvPr/>
        </p:nvSpPr>
        <p:spPr>
          <a:xfrm>
            <a:off x="4735431" y="3327416"/>
            <a:ext cx="1172085" cy="117790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Internet</a:t>
            </a:r>
            <a:endParaRPr lang="vi-VN" sz="1200">
              <a:effectLst/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45" name="Straight Arrow Connector 44"/>
          <p:cNvCxnSpPr>
            <a:stCxn id="47" idx="2"/>
            <a:endCxn id="33" idx="1"/>
          </p:cNvCxnSpPr>
          <p:nvPr/>
        </p:nvCxnSpPr>
        <p:spPr>
          <a:xfrm>
            <a:off x="2360052" y="4438649"/>
            <a:ext cx="6839" cy="47625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8"/>
          <p:cNvSpPr txBox="1"/>
          <p:nvPr/>
        </p:nvSpPr>
        <p:spPr>
          <a:xfrm>
            <a:off x="1748463" y="2438687"/>
            <a:ext cx="2032493" cy="41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DORM Application</a:t>
            </a:r>
            <a:endParaRPr lang="vi-VN" sz="160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467738" y="4094074"/>
            <a:ext cx="1784628" cy="344575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IO</a:t>
            </a:r>
            <a:endParaRPr lang="vi-VN" sz="120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35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Design &amp; Implementation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668" y="953279"/>
            <a:ext cx="430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Model View View-Model model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024437" cy="411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36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Logical View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Design &amp; Implementation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6763" y="1785937"/>
            <a:ext cx="3609975" cy="4286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/>
              <a:t>Main - GUI</a:t>
            </a:r>
            <a:endParaRPr lang="vi-VN" sz="1600" b="1"/>
          </a:p>
        </p:txBody>
      </p:sp>
      <p:sp>
        <p:nvSpPr>
          <p:cNvPr id="20" name="Rounded Rectangle 19"/>
          <p:cNvSpPr/>
          <p:nvPr/>
        </p:nvSpPr>
        <p:spPr>
          <a:xfrm>
            <a:off x="2766763" y="2709862"/>
            <a:ext cx="1524000" cy="4286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/>
              <a:t>Note</a:t>
            </a:r>
            <a:endParaRPr lang="vi-VN" sz="1600" b="1"/>
          </a:p>
        </p:txBody>
      </p:sp>
      <p:sp>
        <p:nvSpPr>
          <p:cNvPr id="21" name="Rounded Rectangle 20"/>
          <p:cNvSpPr/>
          <p:nvPr/>
        </p:nvSpPr>
        <p:spPr>
          <a:xfrm>
            <a:off x="4881312" y="2709862"/>
            <a:ext cx="1495425" cy="4286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/>
              <a:t>Diagram</a:t>
            </a:r>
            <a:endParaRPr lang="vi-VN" sz="1600" b="1"/>
          </a:p>
        </p:txBody>
      </p:sp>
      <p:sp>
        <p:nvSpPr>
          <p:cNvPr id="22" name="Rounded Rectangle 21"/>
          <p:cNvSpPr/>
          <p:nvPr/>
        </p:nvSpPr>
        <p:spPr>
          <a:xfrm>
            <a:off x="2766763" y="3624262"/>
            <a:ext cx="1537855" cy="4286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/>
              <a:t>Recognition</a:t>
            </a:r>
            <a:endParaRPr lang="vi-VN" sz="1600" b="1"/>
          </a:p>
        </p:txBody>
      </p:sp>
      <p:sp>
        <p:nvSpPr>
          <p:cNvPr id="23" name="Rounded Rectangle 22"/>
          <p:cNvSpPr/>
          <p:nvPr/>
        </p:nvSpPr>
        <p:spPr>
          <a:xfrm>
            <a:off x="4862263" y="3643312"/>
            <a:ext cx="1514973" cy="4286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/>
              <a:t>IO</a:t>
            </a:r>
            <a:endParaRPr lang="vi-VN" sz="1600" b="1"/>
          </a:p>
        </p:txBody>
      </p:sp>
      <p:sp>
        <p:nvSpPr>
          <p:cNvPr id="24" name="Rounded Rectangle 23"/>
          <p:cNvSpPr/>
          <p:nvPr/>
        </p:nvSpPr>
        <p:spPr>
          <a:xfrm>
            <a:off x="2766763" y="4633912"/>
            <a:ext cx="1537855" cy="4286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/>
              <a:t>Exemplars</a:t>
            </a:r>
            <a:endParaRPr lang="vi-VN" sz="1600" b="1"/>
          </a:p>
        </p:txBody>
      </p:sp>
      <p:sp>
        <p:nvSpPr>
          <p:cNvPr id="25" name="Rounded Rectangle 24"/>
          <p:cNvSpPr/>
          <p:nvPr/>
        </p:nvSpPr>
        <p:spPr>
          <a:xfrm>
            <a:off x="4852738" y="4643437"/>
            <a:ext cx="1514973" cy="4286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/>
              <a:t>Data Storage</a:t>
            </a:r>
            <a:endParaRPr lang="vi-VN" sz="1600" b="1"/>
          </a:p>
        </p:txBody>
      </p:sp>
      <p:cxnSp>
        <p:nvCxnSpPr>
          <p:cNvPr id="26" name="Straight Arrow Connector 25"/>
          <p:cNvCxnSpPr>
            <a:endCxn id="20" idx="0"/>
          </p:cNvCxnSpPr>
          <p:nvPr/>
        </p:nvCxnSpPr>
        <p:spPr>
          <a:xfrm>
            <a:off x="3528763" y="2233612"/>
            <a:ext cx="0" cy="4762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2"/>
            <a:endCxn id="22" idx="0"/>
          </p:cNvCxnSpPr>
          <p:nvPr/>
        </p:nvCxnSpPr>
        <p:spPr>
          <a:xfrm>
            <a:off x="3528763" y="3138487"/>
            <a:ext cx="6928" cy="48577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328738" y="4062412"/>
            <a:ext cx="6929" cy="5715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2"/>
            <a:endCxn id="23" idx="0"/>
          </p:cNvCxnSpPr>
          <p:nvPr/>
        </p:nvCxnSpPr>
        <p:spPr>
          <a:xfrm flipH="1">
            <a:off x="5619750" y="3138487"/>
            <a:ext cx="9275" cy="5048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410200" y="4071937"/>
            <a:ext cx="9525" cy="5715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1" idx="0"/>
          </p:cNvCxnSpPr>
          <p:nvPr/>
        </p:nvCxnSpPr>
        <p:spPr>
          <a:xfrm>
            <a:off x="5624263" y="2224087"/>
            <a:ext cx="4762" cy="48577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690688" y="4062412"/>
            <a:ext cx="9525" cy="5524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786188" y="4062412"/>
            <a:ext cx="9525" cy="5810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66938" y="3148012"/>
            <a:ext cx="9525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176463" y="3357562"/>
            <a:ext cx="923925" cy="952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90863" y="3357562"/>
            <a:ext cx="0" cy="2762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 flipV="1">
            <a:off x="4300288" y="2919412"/>
            <a:ext cx="576694" cy="914400"/>
          </a:xfrm>
          <a:prstGeom prst="bentConnector3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37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Design &amp; Implementation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668" y="953279"/>
            <a:ext cx="430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Command Pattern</a:t>
            </a:r>
          </a:p>
        </p:txBody>
      </p:sp>
      <p:pic>
        <p:nvPicPr>
          <p:cNvPr id="12" name="Picture 2" descr="C:\Users\Doku\Desktop\Command_Design_Pattern_Class_Diagra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72313" cy="44831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38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Command – Class Diagram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67600" cy="450747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Design &amp; Implementation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39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Model – Class Diagram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809311" cy="429534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Design &amp; Implementation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743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en-US" sz="80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40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View – Class Diagram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674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Design &amp; Implementation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41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Sequence  Diagram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pic>
        <p:nvPicPr>
          <p:cNvPr id="18" name="Picture 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468393" cy="411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Design &amp; Implementation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42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Data Structure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Design &amp; Implementation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07" y="1602195"/>
            <a:ext cx="1190625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 Box 7"/>
          <p:cNvSpPr txBox="1"/>
          <p:nvPr/>
        </p:nvSpPr>
        <p:spPr>
          <a:xfrm>
            <a:off x="6680607" y="3865970"/>
            <a:ext cx="1111250" cy="419100"/>
          </a:xfrm>
          <a:prstGeom prst="rect">
            <a:avLst/>
          </a:prstGeom>
          <a:solidFill>
            <a:srgbClr val="FFFFFF">
              <a:alpha val="0"/>
            </a:srgb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900">
                <a:solidFill>
                  <a:schemeClr val="bg1"/>
                </a:solidFill>
                <a:effectLst/>
                <a:ea typeface="Calibri"/>
                <a:cs typeface="Times New Roman"/>
              </a:rPr>
              <a:t>File.drm</a:t>
            </a:r>
            <a:endParaRPr lang="vi-VN" sz="110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31" y="3611969"/>
            <a:ext cx="1796237" cy="179623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750081" y="3592919"/>
            <a:ext cx="1828801" cy="1609725"/>
          </a:xfrm>
          <a:prstGeom prst="roundRect">
            <a:avLst/>
          </a:prstGeom>
          <a:solidFill>
            <a:srgbClr val="5A702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vi-VN" sz="1100">
              <a:effectLst/>
              <a:ea typeface="Calibri"/>
              <a:cs typeface="Times New Roman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07432" y="4774021"/>
            <a:ext cx="952500" cy="952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07432" y="4183470"/>
            <a:ext cx="933450" cy="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880256" y="4567645"/>
            <a:ext cx="1527175" cy="438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Data Decompression</a:t>
            </a:r>
            <a:endParaRPr lang="vi-VN" sz="1100" b="1">
              <a:effectLst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15817" y="3964395"/>
            <a:ext cx="1482090" cy="438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Data compression</a:t>
            </a:r>
            <a:endParaRPr lang="vi-VN" sz="1200" b="1">
              <a:effectLst/>
              <a:ea typeface="Calibri"/>
              <a:cs typeface="Times New Roman"/>
            </a:endParaRPr>
          </a:p>
        </p:txBody>
      </p:sp>
      <p:sp>
        <p:nvSpPr>
          <p:cNvPr id="27" name="TextBox 50"/>
          <p:cNvSpPr txBox="1"/>
          <p:nvPr/>
        </p:nvSpPr>
        <p:spPr>
          <a:xfrm>
            <a:off x="4359683" y="3631020"/>
            <a:ext cx="723900" cy="342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>
                <a:ln>
                  <a:noFill/>
                </a:ln>
                <a:solidFill>
                  <a:schemeClr val="bg1"/>
                </a:solidFill>
              </a:rPr>
              <a:t>ZIP</a:t>
            </a:r>
            <a:r>
              <a:rPr lang="en-US" sz="1300" b="1" baseline="0">
                <a:ln>
                  <a:noFill/>
                </a:ln>
                <a:solidFill>
                  <a:schemeClr val="bg1"/>
                </a:solidFill>
              </a:rPr>
              <a:t> Util</a:t>
            </a:r>
            <a:endParaRPr lang="vi-VN" sz="1300" b="1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3" y="3669120"/>
            <a:ext cx="1574974" cy="161925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2940457" y="4783546"/>
            <a:ext cx="952500" cy="952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69032" y="4183470"/>
            <a:ext cx="933450" cy="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07" y="3469095"/>
            <a:ext cx="1030865" cy="10308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07" y="3600045"/>
            <a:ext cx="650100" cy="650100"/>
          </a:xfrm>
          <a:prstGeom prst="rect">
            <a:avLst/>
          </a:prstGeom>
        </p:spPr>
      </p:pic>
      <p:sp>
        <p:nvSpPr>
          <p:cNvPr id="33" name="TextBox 68"/>
          <p:cNvSpPr txBox="1"/>
          <p:nvPr/>
        </p:nvSpPr>
        <p:spPr>
          <a:xfrm>
            <a:off x="6683783" y="4278719"/>
            <a:ext cx="895349" cy="352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n>
                  <a:noFill/>
                </a:ln>
                <a:solidFill>
                  <a:sysClr val="windowText" lastClr="000000"/>
                </a:solidFill>
              </a:rPr>
              <a:t>File.drm</a:t>
            </a:r>
            <a:endParaRPr lang="vi-VN" sz="1600" b="1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08" y="1802220"/>
            <a:ext cx="1574974" cy="161925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3750081" y="1668869"/>
            <a:ext cx="1828801" cy="1609725"/>
          </a:xfrm>
          <a:prstGeom prst="roundRect">
            <a:avLst/>
          </a:prstGeom>
          <a:solidFill>
            <a:srgbClr val="5A702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vi-VN" sz="1100">
              <a:effectLst/>
              <a:ea typeface="Calibri"/>
              <a:cs typeface="Times New Roman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407432" y="2849971"/>
            <a:ext cx="952500" cy="952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407432" y="2259420"/>
            <a:ext cx="933450" cy="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880256" y="2643595"/>
            <a:ext cx="1527175" cy="438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XML Parser</a:t>
            </a:r>
            <a:endParaRPr lang="vi-VN" sz="1100" b="1">
              <a:effectLst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915817" y="2040345"/>
            <a:ext cx="1482090" cy="4387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XML Writer</a:t>
            </a:r>
            <a:endParaRPr lang="vi-VN" sz="1200" b="1">
              <a:effectLst/>
              <a:ea typeface="Calibri"/>
              <a:cs typeface="Times New Roman"/>
            </a:endParaRPr>
          </a:p>
        </p:txBody>
      </p:sp>
      <p:sp>
        <p:nvSpPr>
          <p:cNvPr id="40" name="TextBox 83"/>
          <p:cNvSpPr txBox="1"/>
          <p:nvPr/>
        </p:nvSpPr>
        <p:spPr>
          <a:xfrm>
            <a:off x="4302533" y="1706970"/>
            <a:ext cx="847724" cy="342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>
                <a:ln>
                  <a:noFill/>
                </a:ln>
                <a:solidFill>
                  <a:schemeClr val="bg1"/>
                </a:solidFill>
              </a:rPr>
              <a:t>XML</a:t>
            </a:r>
            <a:r>
              <a:rPr lang="en-US" sz="1300" b="1" baseline="0">
                <a:ln>
                  <a:noFill/>
                </a:ln>
                <a:solidFill>
                  <a:schemeClr val="bg1"/>
                </a:solidFill>
              </a:rPr>
              <a:t> Util</a:t>
            </a:r>
            <a:endParaRPr lang="vi-VN" sz="1300" b="1">
              <a:ln>
                <a:noFill/>
              </a:ln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940457" y="2859496"/>
            <a:ext cx="952500" cy="952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969032" y="2259420"/>
            <a:ext cx="933450" cy="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32" y="1602195"/>
            <a:ext cx="1030865" cy="103086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07" y="1771245"/>
            <a:ext cx="650100" cy="6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43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File Structure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600" y="2041566"/>
            <a:ext cx="674421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DORM file includes sub files:</a:t>
            </a:r>
            <a:endParaRPr lang="en-GB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-	Dorm.xml</a:t>
            </a:r>
            <a:endParaRPr lang="en-GB" sz="3200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fr-FR" sz="3200" dirty="0" smtClean="0">
                <a:solidFill>
                  <a:schemeClr val="bg1"/>
                </a:solidFill>
              </a:rPr>
              <a:t> 	Images </a:t>
            </a:r>
          </a:p>
          <a:p>
            <a:pPr lvl="1"/>
            <a:r>
              <a:rPr lang="fr-FR" sz="3200" dirty="0" smtClean="0">
                <a:solidFill>
                  <a:schemeClr val="bg1"/>
                </a:solidFill>
              </a:rPr>
              <a:t>     (</a:t>
            </a:r>
            <a:r>
              <a:rPr lang="fr-FR" sz="3200" dirty="0">
                <a:solidFill>
                  <a:schemeClr val="bg1"/>
                </a:solidFill>
              </a:rPr>
              <a:t>Ex: image1.jpg, image2.png, etc.)</a:t>
            </a:r>
            <a:endParaRPr lang="en-GB" sz="32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Design &amp; Implementation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44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File Schema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pic>
        <p:nvPicPr>
          <p:cNvPr id="18" name="Picture 17" descr="Y:\Study\DOROM\trunk\User\CuongHH\Dorm_schem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198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4. Design &amp; Implementation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45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Exemplar – Based Approach to Shape Matching using Distance Chamfer</a:t>
            </a:r>
          </a:p>
          <a:p>
            <a:endParaRPr lang="vi-VN" sz="2500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5. Algorithm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Imagen 2" descr="C:\Users\Design\Documents\Edu\Product Launch\shadown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96" y="3234680"/>
            <a:ext cx="2778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4040" y="4385395"/>
            <a:ext cx="4752528" cy="872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0240" y="2362200"/>
            <a:ext cx="4648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2286000"/>
            <a:ext cx="4392488" cy="158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46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Exemplar – Based Approach to Shape Matching using Distance Chamfer</a:t>
            </a:r>
          </a:p>
          <a:p>
            <a:endParaRPr lang="vi-VN" sz="2500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5. Algorithm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139687" y="3505200"/>
            <a:ext cx="612913" cy="1219200"/>
          </a:xfrm>
          <a:custGeom>
            <a:avLst/>
            <a:gdLst>
              <a:gd name="connsiteX0" fmla="*/ 503583 w 1074051"/>
              <a:gd name="connsiteY0" fmla="*/ 2799 h 2017129"/>
              <a:gd name="connsiteX1" fmla="*/ 424070 w 1074051"/>
              <a:gd name="connsiteY1" fmla="*/ 16051 h 2017129"/>
              <a:gd name="connsiteX2" fmla="*/ 397565 w 1074051"/>
              <a:gd name="connsiteY2" fmla="*/ 42555 h 2017129"/>
              <a:gd name="connsiteX3" fmla="*/ 357809 w 1074051"/>
              <a:gd name="connsiteY3" fmla="*/ 69060 h 2017129"/>
              <a:gd name="connsiteX4" fmla="*/ 291548 w 1074051"/>
              <a:gd name="connsiteY4" fmla="*/ 122068 h 2017129"/>
              <a:gd name="connsiteX5" fmla="*/ 265043 w 1074051"/>
              <a:gd name="connsiteY5" fmla="*/ 161825 h 2017129"/>
              <a:gd name="connsiteX6" fmla="*/ 225287 w 1074051"/>
              <a:gd name="connsiteY6" fmla="*/ 241338 h 2017129"/>
              <a:gd name="connsiteX7" fmla="*/ 198783 w 1074051"/>
              <a:gd name="connsiteY7" fmla="*/ 334103 h 2017129"/>
              <a:gd name="connsiteX8" fmla="*/ 145774 w 1074051"/>
              <a:gd name="connsiteY8" fmla="*/ 413616 h 2017129"/>
              <a:gd name="connsiteX9" fmla="*/ 132522 w 1074051"/>
              <a:gd name="connsiteY9" fmla="*/ 466625 h 2017129"/>
              <a:gd name="connsiteX10" fmla="*/ 79513 w 1074051"/>
              <a:gd name="connsiteY10" fmla="*/ 546138 h 2017129"/>
              <a:gd name="connsiteX11" fmla="*/ 66261 w 1074051"/>
              <a:gd name="connsiteY11" fmla="*/ 585895 h 2017129"/>
              <a:gd name="connsiteX12" fmla="*/ 53009 w 1074051"/>
              <a:gd name="connsiteY12" fmla="*/ 638903 h 2017129"/>
              <a:gd name="connsiteX13" fmla="*/ 26504 w 1074051"/>
              <a:gd name="connsiteY13" fmla="*/ 678660 h 2017129"/>
              <a:gd name="connsiteX14" fmla="*/ 0 w 1074051"/>
              <a:gd name="connsiteY14" fmla="*/ 864190 h 2017129"/>
              <a:gd name="connsiteX15" fmla="*/ 13252 w 1074051"/>
              <a:gd name="connsiteY15" fmla="*/ 1434034 h 2017129"/>
              <a:gd name="connsiteX16" fmla="*/ 26504 w 1074051"/>
              <a:gd name="connsiteY16" fmla="*/ 1473790 h 2017129"/>
              <a:gd name="connsiteX17" fmla="*/ 39756 w 1074051"/>
              <a:gd name="connsiteY17" fmla="*/ 1526799 h 2017129"/>
              <a:gd name="connsiteX18" fmla="*/ 66261 w 1074051"/>
              <a:gd name="connsiteY18" fmla="*/ 1712329 h 2017129"/>
              <a:gd name="connsiteX19" fmla="*/ 119270 w 1074051"/>
              <a:gd name="connsiteY19" fmla="*/ 1791842 h 2017129"/>
              <a:gd name="connsiteX20" fmla="*/ 145774 w 1074051"/>
              <a:gd name="connsiteY20" fmla="*/ 1818347 h 2017129"/>
              <a:gd name="connsiteX21" fmla="*/ 198783 w 1074051"/>
              <a:gd name="connsiteY21" fmla="*/ 1844851 h 2017129"/>
              <a:gd name="connsiteX22" fmla="*/ 291548 w 1074051"/>
              <a:gd name="connsiteY22" fmla="*/ 1950868 h 2017129"/>
              <a:gd name="connsiteX23" fmla="*/ 318052 w 1074051"/>
              <a:gd name="connsiteY23" fmla="*/ 1977373 h 2017129"/>
              <a:gd name="connsiteX24" fmla="*/ 450574 w 1074051"/>
              <a:gd name="connsiteY24" fmla="*/ 2017129 h 2017129"/>
              <a:gd name="connsiteX25" fmla="*/ 636104 w 1074051"/>
              <a:gd name="connsiteY25" fmla="*/ 2003877 h 2017129"/>
              <a:gd name="connsiteX26" fmla="*/ 675861 w 1074051"/>
              <a:gd name="connsiteY26" fmla="*/ 1977373 h 2017129"/>
              <a:gd name="connsiteX27" fmla="*/ 715617 w 1074051"/>
              <a:gd name="connsiteY27" fmla="*/ 1964121 h 2017129"/>
              <a:gd name="connsiteX28" fmla="*/ 742122 w 1074051"/>
              <a:gd name="connsiteY28" fmla="*/ 1937616 h 2017129"/>
              <a:gd name="connsiteX29" fmla="*/ 781878 w 1074051"/>
              <a:gd name="connsiteY29" fmla="*/ 1924364 h 2017129"/>
              <a:gd name="connsiteX30" fmla="*/ 848139 w 1074051"/>
              <a:gd name="connsiteY30" fmla="*/ 1805095 h 2017129"/>
              <a:gd name="connsiteX31" fmla="*/ 874643 w 1074051"/>
              <a:gd name="connsiteY31" fmla="*/ 1765338 h 2017129"/>
              <a:gd name="connsiteX32" fmla="*/ 901148 w 1074051"/>
              <a:gd name="connsiteY32" fmla="*/ 1540051 h 2017129"/>
              <a:gd name="connsiteX33" fmla="*/ 927652 w 1074051"/>
              <a:gd name="connsiteY33" fmla="*/ 1420782 h 2017129"/>
              <a:gd name="connsiteX34" fmla="*/ 940904 w 1074051"/>
              <a:gd name="connsiteY34" fmla="*/ 1381025 h 2017129"/>
              <a:gd name="connsiteX35" fmla="*/ 954156 w 1074051"/>
              <a:gd name="connsiteY35" fmla="*/ 1314764 h 2017129"/>
              <a:gd name="connsiteX36" fmla="*/ 980661 w 1074051"/>
              <a:gd name="connsiteY36" fmla="*/ 1288260 h 2017129"/>
              <a:gd name="connsiteX37" fmla="*/ 1007165 w 1074051"/>
              <a:gd name="connsiteY37" fmla="*/ 1248503 h 2017129"/>
              <a:gd name="connsiteX38" fmla="*/ 1033670 w 1074051"/>
              <a:gd name="connsiteY38" fmla="*/ 1168990 h 2017129"/>
              <a:gd name="connsiteX39" fmla="*/ 1046922 w 1074051"/>
              <a:gd name="connsiteY39" fmla="*/ 1129234 h 2017129"/>
              <a:gd name="connsiteX40" fmla="*/ 1060174 w 1074051"/>
              <a:gd name="connsiteY40" fmla="*/ 1049721 h 2017129"/>
              <a:gd name="connsiteX41" fmla="*/ 1073426 w 1074051"/>
              <a:gd name="connsiteY41" fmla="*/ 983460 h 2017129"/>
              <a:gd name="connsiteX42" fmla="*/ 1046922 w 1074051"/>
              <a:gd name="connsiteY42" fmla="*/ 572642 h 2017129"/>
              <a:gd name="connsiteX43" fmla="*/ 993913 w 1074051"/>
              <a:gd name="connsiteY43" fmla="*/ 426868 h 2017129"/>
              <a:gd name="connsiteX44" fmla="*/ 967409 w 1074051"/>
              <a:gd name="connsiteY44" fmla="*/ 347355 h 2017129"/>
              <a:gd name="connsiteX45" fmla="*/ 954156 w 1074051"/>
              <a:gd name="connsiteY45" fmla="*/ 307599 h 2017129"/>
              <a:gd name="connsiteX46" fmla="*/ 940904 w 1074051"/>
              <a:gd name="connsiteY46" fmla="*/ 267842 h 2017129"/>
              <a:gd name="connsiteX47" fmla="*/ 901148 w 1074051"/>
              <a:gd name="connsiteY47" fmla="*/ 214834 h 2017129"/>
              <a:gd name="connsiteX48" fmla="*/ 848139 w 1074051"/>
              <a:gd name="connsiteY48" fmla="*/ 135321 h 2017129"/>
              <a:gd name="connsiteX49" fmla="*/ 808383 w 1074051"/>
              <a:gd name="connsiteY49" fmla="*/ 108816 h 2017129"/>
              <a:gd name="connsiteX50" fmla="*/ 781878 w 1074051"/>
              <a:gd name="connsiteY50" fmla="*/ 82312 h 2017129"/>
              <a:gd name="connsiteX51" fmla="*/ 742122 w 1074051"/>
              <a:gd name="connsiteY51" fmla="*/ 69060 h 2017129"/>
              <a:gd name="connsiteX52" fmla="*/ 622852 w 1074051"/>
              <a:gd name="connsiteY52" fmla="*/ 16051 h 2017129"/>
              <a:gd name="connsiteX53" fmla="*/ 569843 w 1074051"/>
              <a:gd name="connsiteY53" fmla="*/ 2799 h 2017129"/>
              <a:gd name="connsiteX54" fmla="*/ 503583 w 1074051"/>
              <a:gd name="connsiteY54" fmla="*/ 2799 h 201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74051" h="2017129">
                <a:moveTo>
                  <a:pt x="503583" y="2799"/>
                </a:moveTo>
                <a:cubicBezTo>
                  <a:pt x="479288" y="5008"/>
                  <a:pt x="449229" y="6616"/>
                  <a:pt x="424070" y="16051"/>
                </a:cubicBezTo>
                <a:cubicBezTo>
                  <a:pt x="412371" y="20438"/>
                  <a:pt x="407321" y="34750"/>
                  <a:pt x="397565" y="42555"/>
                </a:cubicBezTo>
                <a:cubicBezTo>
                  <a:pt x="385128" y="52505"/>
                  <a:pt x="370246" y="59110"/>
                  <a:pt x="357809" y="69060"/>
                </a:cubicBezTo>
                <a:cubicBezTo>
                  <a:pt x="263404" y="144585"/>
                  <a:pt x="413898" y="40501"/>
                  <a:pt x="291548" y="122068"/>
                </a:cubicBezTo>
                <a:cubicBezTo>
                  <a:pt x="282713" y="135320"/>
                  <a:pt x="272166" y="147579"/>
                  <a:pt x="265043" y="161825"/>
                </a:cubicBezTo>
                <a:cubicBezTo>
                  <a:pt x="210175" y="271561"/>
                  <a:pt x="301246" y="127400"/>
                  <a:pt x="225287" y="241338"/>
                </a:cubicBezTo>
                <a:cubicBezTo>
                  <a:pt x="222168" y="253815"/>
                  <a:pt x="207425" y="318548"/>
                  <a:pt x="198783" y="334103"/>
                </a:cubicBezTo>
                <a:cubicBezTo>
                  <a:pt x="183313" y="361949"/>
                  <a:pt x="145774" y="413616"/>
                  <a:pt x="145774" y="413616"/>
                </a:cubicBezTo>
                <a:cubicBezTo>
                  <a:pt x="141357" y="431286"/>
                  <a:pt x="140667" y="450334"/>
                  <a:pt x="132522" y="466625"/>
                </a:cubicBezTo>
                <a:cubicBezTo>
                  <a:pt x="118276" y="495116"/>
                  <a:pt x="79513" y="546138"/>
                  <a:pt x="79513" y="546138"/>
                </a:cubicBezTo>
                <a:cubicBezTo>
                  <a:pt x="75096" y="559390"/>
                  <a:pt x="70099" y="572463"/>
                  <a:pt x="66261" y="585895"/>
                </a:cubicBezTo>
                <a:cubicBezTo>
                  <a:pt x="61258" y="603407"/>
                  <a:pt x="60184" y="622163"/>
                  <a:pt x="53009" y="638903"/>
                </a:cubicBezTo>
                <a:cubicBezTo>
                  <a:pt x="46735" y="653543"/>
                  <a:pt x="35339" y="665408"/>
                  <a:pt x="26504" y="678660"/>
                </a:cubicBezTo>
                <a:cubicBezTo>
                  <a:pt x="8665" y="750016"/>
                  <a:pt x="0" y="773802"/>
                  <a:pt x="0" y="864190"/>
                </a:cubicBezTo>
                <a:cubicBezTo>
                  <a:pt x="0" y="1054189"/>
                  <a:pt x="4999" y="1244214"/>
                  <a:pt x="13252" y="1434034"/>
                </a:cubicBezTo>
                <a:cubicBezTo>
                  <a:pt x="13859" y="1447990"/>
                  <a:pt x="22667" y="1460359"/>
                  <a:pt x="26504" y="1473790"/>
                </a:cubicBezTo>
                <a:cubicBezTo>
                  <a:pt x="31508" y="1491303"/>
                  <a:pt x="35339" y="1509129"/>
                  <a:pt x="39756" y="1526799"/>
                </a:cubicBezTo>
                <a:cubicBezTo>
                  <a:pt x="40184" y="1531074"/>
                  <a:pt x="48247" y="1676301"/>
                  <a:pt x="66261" y="1712329"/>
                </a:cubicBezTo>
                <a:cubicBezTo>
                  <a:pt x="80507" y="1740820"/>
                  <a:pt x="96746" y="1769317"/>
                  <a:pt x="119270" y="1791842"/>
                </a:cubicBezTo>
                <a:cubicBezTo>
                  <a:pt x="128105" y="1800677"/>
                  <a:pt x="135378" y="1811416"/>
                  <a:pt x="145774" y="1818347"/>
                </a:cubicBezTo>
                <a:cubicBezTo>
                  <a:pt x="162211" y="1829305"/>
                  <a:pt x="181113" y="1836016"/>
                  <a:pt x="198783" y="1844851"/>
                </a:cubicBezTo>
                <a:cubicBezTo>
                  <a:pt x="242614" y="1910599"/>
                  <a:pt x="214022" y="1873342"/>
                  <a:pt x="291548" y="1950868"/>
                </a:cubicBezTo>
                <a:cubicBezTo>
                  <a:pt x="300383" y="1959703"/>
                  <a:pt x="306199" y="1973422"/>
                  <a:pt x="318052" y="1977373"/>
                </a:cubicBezTo>
                <a:cubicBezTo>
                  <a:pt x="414844" y="2009637"/>
                  <a:pt x="370461" y="1997101"/>
                  <a:pt x="450574" y="2017129"/>
                </a:cubicBezTo>
                <a:cubicBezTo>
                  <a:pt x="512417" y="2012712"/>
                  <a:pt x="575047" y="2014652"/>
                  <a:pt x="636104" y="2003877"/>
                </a:cubicBezTo>
                <a:cubicBezTo>
                  <a:pt x="651789" y="2001109"/>
                  <a:pt x="661615" y="1984496"/>
                  <a:pt x="675861" y="1977373"/>
                </a:cubicBezTo>
                <a:cubicBezTo>
                  <a:pt x="688355" y="1971126"/>
                  <a:pt x="702365" y="1968538"/>
                  <a:pt x="715617" y="1964121"/>
                </a:cubicBezTo>
                <a:cubicBezTo>
                  <a:pt x="724452" y="1955286"/>
                  <a:pt x="731408" y="1944044"/>
                  <a:pt x="742122" y="1937616"/>
                </a:cubicBezTo>
                <a:cubicBezTo>
                  <a:pt x="754100" y="1930429"/>
                  <a:pt x="772001" y="1934241"/>
                  <a:pt x="781878" y="1924364"/>
                </a:cubicBezTo>
                <a:cubicBezTo>
                  <a:pt x="865446" y="1840796"/>
                  <a:pt x="814811" y="1871752"/>
                  <a:pt x="848139" y="1805095"/>
                </a:cubicBezTo>
                <a:cubicBezTo>
                  <a:pt x="855262" y="1790849"/>
                  <a:pt x="865808" y="1778590"/>
                  <a:pt x="874643" y="1765338"/>
                </a:cubicBezTo>
                <a:cubicBezTo>
                  <a:pt x="884064" y="1671138"/>
                  <a:pt x="886501" y="1627933"/>
                  <a:pt x="901148" y="1540051"/>
                </a:cubicBezTo>
                <a:cubicBezTo>
                  <a:pt x="906614" y="1507256"/>
                  <a:pt x="918121" y="1454141"/>
                  <a:pt x="927652" y="1420782"/>
                </a:cubicBezTo>
                <a:cubicBezTo>
                  <a:pt x="931490" y="1407350"/>
                  <a:pt x="937516" y="1394577"/>
                  <a:pt x="940904" y="1381025"/>
                </a:cubicBezTo>
                <a:cubicBezTo>
                  <a:pt x="946367" y="1359173"/>
                  <a:pt x="945283" y="1335467"/>
                  <a:pt x="954156" y="1314764"/>
                </a:cubicBezTo>
                <a:cubicBezTo>
                  <a:pt x="959078" y="1303280"/>
                  <a:pt x="972856" y="1298016"/>
                  <a:pt x="980661" y="1288260"/>
                </a:cubicBezTo>
                <a:cubicBezTo>
                  <a:pt x="990611" y="1275823"/>
                  <a:pt x="1000696" y="1263057"/>
                  <a:pt x="1007165" y="1248503"/>
                </a:cubicBezTo>
                <a:cubicBezTo>
                  <a:pt x="1018512" y="1222973"/>
                  <a:pt x="1024835" y="1195494"/>
                  <a:pt x="1033670" y="1168990"/>
                </a:cubicBezTo>
                <a:lnTo>
                  <a:pt x="1046922" y="1129234"/>
                </a:lnTo>
                <a:cubicBezTo>
                  <a:pt x="1051339" y="1102730"/>
                  <a:pt x="1055367" y="1076158"/>
                  <a:pt x="1060174" y="1049721"/>
                </a:cubicBezTo>
                <a:cubicBezTo>
                  <a:pt x="1064203" y="1027560"/>
                  <a:pt x="1074051" y="1005976"/>
                  <a:pt x="1073426" y="983460"/>
                </a:cubicBezTo>
                <a:cubicBezTo>
                  <a:pt x="1069616" y="846289"/>
                  <a:pt x="1060923" y="709150"/>
                  <a:pt x="1046922" y="572642"/>
                </a:cubicBezTo>
                <a:cubicBezTo>
                  <a:pt x="1029154" y="399402"/>
                  <a:pt x="1035113" y="519570"/>
                  <a:pt x="993913" y="426868"/>
                </a:cubicBezTo>
                <a:cubicBezTo>
                  <a:pt x="982566" y="401338"/>
                  <a:pt x="976244" y="373859"/>
                  <a:pt x="967409" y="347355"/>
                </a:cubicBezTo>
                <a:lnTo>
                  <a:pt x="954156" y="307599"/>
                </a:lnTo>
                <a:cubicBezTo>
                  <a:pt x="949738" y="294347"/>
                  <a:pt x="949285" y="279017"/>
                  <a:pt x="940904" y="267842"/>
                </a:cubicBezTo>
                <a:cubicBezTo>
                  <a:pt x="927652" y="250173"/>
                  <a:pt x="913814" y="232928"/>
                  <a:pt x="901148" y="214834"/>
                </a:cubicBezTo>
                <a:cubicBezTo>
                  <a:pt x="882881" y="188738"/>
                  <a:pt x="874643" y="152991"/>
                  <a:pt x="848139" y="135321"/>
                </a:cubicBezTo>
                <a:cubicBezTo>
                  <a:pt x="834887" y="126486"/>
                  <a:pt x="820820" y="118766"/>
                  <a:pt x="808383" y="108816"/>
                </a:cubicBezTo>
                <a:cubicBezTo>
                  <a:pt x="798627" y="101011"/>
                  <a:pt x="792592" y="88740"/>
                  <a:pt x="781878" y="82312"/>
                </a:cubicBezTo>
                <a:cubicBezTo>
                  <a:pt x="769900" y="75125"/>
                  <a:pt x="755374" y="73477"/>
                  <a:pt x="742122" y="69060"/>
                </a:cubicBezTo>
                <a:cubicBezTo>
                  <a:pt x="679119" y="27058"/>
                  <a:pt x="717475" y="47592"/>
                  <a:pt x="622852" y="16051"/>
                </a:cubicBezTo>
                <a:cubicBezTo>
                  <a:pt x="605573" y="10291"/>
                  <a:pt x="587982" y="4448"/>
                  <a:pt x="569843" y="2799"/>
                </a:cubicBezTo>
                <a:cubicBezTo>
                  <a:pt x="539048" y="0"/>
                  <a:pt x="527879" y="590"/>
                  <a:pt x="503583" y="2799"/>
                </a:cubicBezTo>
                <a:close/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8" name="Group 37"/>
          <p:cNvGrpSpPr/>
          <p:nvPr/>
        </p:nvGrpSpPr>
        <p:grpSpPr>
          <a:xfrm>
            <a:off x="2971800" y="1981200"/>
            <a:ext cx="1752600" cy="4038600"/>
            <a:chOff x="2971800" y="1981200"/>
            <a:chExt cx="1752600" cy="4038600"/>
          </a:xfrm>
        </p:grpSpPr>
        <p:sp>
          <p:nvSpPr>
            <p:cNvPr id="22" name="Rectangle 21"/>
            <p:cNvSpPr/>
            <p:nvPr/>
          </p:nvSpPr>
          <p:spPr>
            <a:xfrm>
              <a:off x="2971800" y="1981200"/>
              <a:ext cx="1752600" cy="403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Oval 22"/>
            <p:cNvSpPr/>
            <p:nvPr/>
          </p:nvSpPr>
          <p:spPr>
            <a:xfrm>
              <a:off x="3276600" y="3352800"/>
              <a:ext cx="1143000" cy="1219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76600" y="2133600"/>
              <a:ext cx="1066800" cy="1066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3276600" y="4724400"/>
              <a:ext cx="1066800" cy="11430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48000" y="1981200"/>
            <a:ext cx="1600200" cy="4038600"/>
            <a:chOff x="4876800" y="1981200"/>
            <a:chExt cx="1600200" cy="4038600"/>
          </a:xfrm>
        </p:grpSpPr>
        <p:sp>
          <p:nvSpPr>
            <p:cNvPr id="26" name="Rectangle 25"/>
            <p:cNvSpPr/>
            <p:nvPr/>
          </p:nvSpPr>
          <p:spPr>
            <a:xfrm>
              <a:off x="4876800" y="1981200"/>
              <a:ext cx="1600200" cy="403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/>
            <p:cNvSpPr/>
            <p:nvPr/>
          </p:nvSpPr>
          <p:spPr>
            <a:xfrm>
              <a:off x="5334000" y="3352800"/>
              <a:ext cx="533400" cy="1219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10200" y="2133600"/>
              <a:ext cx="533400" cy="1066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5334000" y="4724400"/>
              <a:ext cx="609600" cy="11430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1905000" y="4114800"/>
            <a:ext cx="9906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29200" y="22860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4</a:t>
            </a:r>
            <a:endParaRPr lang="vi-VN" sz="3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29200" y="38100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2</a:t>
            </a:r>
            <a:endParaRPr lang="vi-VN" sz="3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29200" y="50292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3</a:t>
            </a:r>
            <a:endParaRPr lang="vi-VN" sz="30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00400" y="3276600"/>
            <a:ext cx="13716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638800" y="4114800"/>
            <a:ext cx="9906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858000" y="3429000"/>
            <a:ext cx="609600" cy="1371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0" grpId="0"/>
      <p:bldP spid="41" grpId="0"/>
      <p:bldP spid="42" grpId="0"/>
      <p:bldP spid="43" grpId="0" animBg="1"/>
      <p:bldP spid="4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47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Distance Chamfer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5. Algorithm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90600" y="1752600"/>
          <a:ext cx="7315201" cy="3048000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241294"/>
                <a:gridCol w="867701"/>
                <a:gridCol w="867701"/>
                <a:gridCol w="867701"/>
                <a:gridCol w="867701"/>
                <a:gridCol w="867701"/>
                <a:gridCol w="867701"/>
                <a:gridCol w="867701"/>
              </a:tblGrid>
              <a:tr h="454926"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500" u="none" strike="noStrike" dirty="0"/>
                        <a:t>Exemplar</a:t>
                      </a:r>
                      <a:endParaRPr lang="vi-VN" sz="1500" b="1" i="0" u="none" strike="noStrike" dirty="0">
                        <a:solidFill>
                          <a:srgbClr val="4F6228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/>
                        <a:t>10</a:t>
                      </a:r>
                      <a:endParaRPr lang="vi-VN" sz="1800" b="1" i="0" u="none" strike="noStrike">
                        <a:solidFill>
                          <a:srgbClr val="4F6228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/>
                        <a:t>20</a:t>
                      </a:r>
                      <a:endParaRPr lang="vi-VN" sz="1800" b="1" i="0" u="none" strike="noStrike">
                        <a:solidFill>
                          <a:srgbClr val="4F6228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/>
                        <a:t>40</a:t>
                      </a:r>
                      <a:endParaRPr lang="vi-VN" sz="1800" b="1" i="0" u="none" strike="noStrike">
                        <a:solidFill>
                          <a:srgbClr val="4F6228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/>
                        <a:t>60</a:t>
                      </a:r>
                      <a:endParaRPr lang="vi-VN" sz="1800" b="1" i="0" u="none" strike="noStrike">
                        <a:solidFill>
                          <a:srgbClr val="4F6228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/>
                        <a:t>80</a:t>
                      </a:r>
                      <a:endParaRPr lang="vi-VN" sz="1800" b="1" i="0" u="none" strike="noStrike">
                        <a:solidFill>
                          <a:srgbClr val="4F6228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/>
                        <a:t>100</a:t>
                      </a:r>
                      <a:endParaRPr lang="vi-VN" sz="1800" b="1" i="0" u="none" strike="noStrike">
                        <a:solidFill>
                          <a:srgbClr val="4F6228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/>
                        <a:t>120</a:t>
                      </a:r>
                      <a:endParaRPr lang="vi-VN" sz="1800" b="1" i="0" u="none" strike="noStrike">
                        <a:solidFill>
                          <a:srgbClr val="4F6228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64358"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/>
                        <a:t> </a:t>
                      </a:r>
                      <a:endParaRPr lang="vi-VN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/>
                        <a:t>85</a:t>
                      </a:r>
                      <a:endParaRPr lang="vi-VN" sz="16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/>
                        <a:t>132</a:t>
                      </a:r>
                      <a:endParaRPr lang="vi-VN" sz="16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/>
                        <a:t>393</a:t>
                      </a:r>
                      <a:endParaRPr lang="vi-VN" sz="16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/>
                        <a:t>667</a:t>
                      </a:r>
                      <a:endParaRPr lang="vi-VN" sz="16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/>
                        <a:t>764</a:t>
                      </a:r>
                      <a:endParaRPr lang="vi-VN" sz="16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/>
                        <a:t>983</a:t>
                      </a:r>
                      <a:endParaRPr lang="vi-VN" sz="16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/>
                        <a:t>1276</a:t>
                      </a:r>
                      <a:endParaRPr lang="vi-VN" sz="16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64358"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 dirty="0"/>
                        <a:t> </a:t>
                      </a:r>
                      <a:endParaRPr lang="vi-V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 dirty="0"/>
                        <a:t>106</a:t>
                      </a:r>
                      <a:endParaRPr lang="vi-VN" sz="16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 dirty="0"/>
                        <a:t>212</a:t>
                      </a:r>
                      <a:endParaRPr lang="vi-VN" sz="16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 dirty="0"/>
                        <a:t>453</a:t>
                      </a:r>
                      <a:endParaRPr lang="vi-VN" sz="16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 dirty="0"/>
                        <a:t>752</a:t>
                      </a:r>
                      <a:endParaRPr lang="vi-VN" sz="16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 dirty="0"/>
                        <a:t>1123</a:t>
                      </a:r>
                      <a:endParaRPr lang="vi-VN" sz="16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 dirty="0"/>
                        <a:t>1534</a:t>
                      </a:r>
                      <a:endParaRPr lang="vi-VN" sz="16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 dirty="0"/>
                        <a:t>1645</a:t>
                      </a:r>
                      <a:endParaRPr lang="vi-VN" sz="16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64358"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u="none" strike="noStrike"/>
                        <a:t> </a:t>
                      </a:r>
                      <a:endParaRPr lang="vi-VN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/>
                        <a:t>194</a:t>
                      </a:r>
                      <a:endParaRPr lang="vi-VN" sz="16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 dirty="0"/>
                        <a:t>612</a:t>
                      </a:r>
                      <a:endParaRPr lang="vi-VN" sz="16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/>
                        <a:t>951</a:t>
                      </a:r>
                      <a:endParaRPr lang="vi-VN" sz="16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/>
                        <a:t>1691</a:t>
                      </a:r>
                      <a:endParaRPr lang="vi-VN" sz="16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 dirty="0"/>
                        <a:t>2566</a:t>
                      </a:r>
                      <a:endParaRPr lang="vi-VN" sz="16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/>
                        <a:t>3345</a:t>
                      </a:r>
                      <a:endParaRPr lang="vi-VN" sz="1600" b="0" i="0" u="none" strike="noStrike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600" u="none" strike="noStrike" dirty="0"/>
                        <a:t>3452</a:t>
                      </a:r>
                      <a:endParaRPr lang="vi-VN" sz="1600" b="0" i="0" u="none" strike="noStrike" dirty="0">
                        <a:solidFill>
                          <a:srgbClr val="1F497D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362200"/>
            <a:ext cx="533400" cy="5334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038600"/>
            <a:ext cx="533400" cy="609600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3200400"/>
            <a:ext cx="609600" cy="6096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219200" y="4949041"/>
            <a:ext cx="63246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pc="-15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Enviroment</a:t>
            </a:r>
            <a:r>
              <a:rPr lang="en-US" sz="25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lvl="1"/>
            <a:r>
              <a:rPr lang="en-US" sz="2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Emulator in </a:t>
            </a:r>
            <a:r>
              <a:rPr lang="en-US" sz="2000" spc="-15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Vaio</a:t>
            </a:r>
            <a:r>
              <a:rPr lang="en-US" sz="2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CS16G         </a:t>
            </a:r>
          </a:p>
          <a:p>
            <a:pPr lvl="1"/>
            <a:r>
              <a:rPr lang="en-US" sz="2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Core 2Duo 2.28Ghz /  Memory 2GB /  Window 7 Professional</a:t>
            </a:r>
          </a:p>
          <a:p>
            <a:pPr lvl="1"/>
            <a:endParaRPr lang="en-US" sz="2000" spc="-150" dirty="0" smtClean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spc="-150" dirty="0" smtClean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vi-VN" spc="-150" dirty="0"/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48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Distance Chamfer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5. Algorithm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838200" y="1752600"/>
          <a:ext cx="7924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49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914400"/>
            <a:ext cx="533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Transformation</a:t>
            </a:r>
          </a:p>
          <a:p>
            <a:endParaRPr lang="vi-VN" sz="2500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5. Algorithm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822990"/>
            <a:ext cx="3672408" cy="1072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911896"/>
            <a:ext cx="42169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819400" y="5029200"/>
            <a:ext cx="297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Affine Transformation</a:t>
            </a:r>
          </a:p>
          <a:p>
            <a:endParaRPr lang="vi-VN" sz="2500" spc="-150" dirty="0"/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6028" y="788529"/>
            <a:ext cx="2172494" cy="2434872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53" y="1253984"/>
            <a:ext cx="2172494" cy="2434872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525" y="1043450"/>
            <a:ext cx="3022600" cy="2854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631" y="378628"/>
            <a:ext cx="2938638" cy="2760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538" y="3688856"/>
            <a:ext cx="2684462" cy="34290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96000"/>
              </a:srgbClr>
            </a:outerShdw>
            <a:softEdge rad="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60256"/>
            <a:ext cx="2667000" cy="54102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079256"/>
            <a:ext cx="2971800" cy="48768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850656"/>
            <a:ext cx="3581400" cy="51816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1028" name="Picture 4" descr="C:\Users\Flower\Desktop\Slide images\items\8 Y Tuo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31" y="908286"/>
            <a:ext cx="878069" cy="11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lower\Desktop\Slide images\items\9 Thoi Gia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4" y="1792212"/>
            <a:ext cx="687387" cy="8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lower\Desktop\Slide images\items\Phone Numbe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87164"/>
            <a:ext cx="581025" cy="100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lower\Desktop\Slide images\items\3 Ban D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24" y="1727260"/>
            <a:ext cx="1035776" cy="103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9107" y="3291248"/>
            <a:ext cx="2938638" cy="276022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793" y="4004421"/>
            <a:ext cx="878069" cy="7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746" y="2371737"/>
            <a:ext cx="2172494" cy="2434872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871" y="3034202"/>
            <a:ext cx="687387" cy="6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5750" y="2730621"/>
            <a:ext cx="3022600" cy="2854677"/>
          </a:xfrm>
          <a:prstGeom prst="rect">
            <a:avLst/>
          </a:prstGeom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249" y="3425220"/>
            <a:ext cx="1035776" cy="10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427" y="3406508"/>
            <a:ext cx="2172494" cy="2434872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903" y="4066983"/>
            <a:ext cx="835560" cy="8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647" y="4205937"/>
            <a:ext cx="2172494" cy="2434872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123" y="4866412"/>
            <a:ext cx="835560" cy="8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5856" y="4654040"/>
            <a:ext cx="2172494" cy="2434872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128" y="5265560"/>
            <a:ext cx="899796" cy="89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6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withEffect" p14:presetBounceEnd="62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667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667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20000" fill="hold" nodeType="withEffect" p14:presetBounceEnd="62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667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667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fill="hold" nodeType="withEffect" p14:presetBounceEnd="62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667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0000" fill="hold" nodeType="withEffect" p14:presetBounceEnd="62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667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667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2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3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0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4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5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0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6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0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0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8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03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1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1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1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2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6" dur="1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4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6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52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5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1" dur="1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6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8" dur="1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7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2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6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9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182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3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2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3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0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4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5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0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5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6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0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0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8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03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1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1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1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2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6" dur="1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7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4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6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52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5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1" dur="1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6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8" dur="1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7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2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6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9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182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3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50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Find Point –in-Polygon</a:t>
            </a:r>
          </a:p>
          <a:p>
            <a:endParaRPr lang="vi-VN" sz="2500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5. Algorithm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4419600"/>
            <a:ext cx="4824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Ray casting - Stuart MacMartin</a:t>
            </a:r>
            <a:endParaRPr lang="vi-VN" sz="2500" spc="-15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057400"/>
            <a:ext cx="3992807" cy="1818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51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Defect   Control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pic>
        <p:nvPicPr>
          <p:cNvPr id="18" name="Picture 17" descr="C:\Users\CongNM00038\Downloads\3 phas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86600" cy="278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6. Testing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52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Test Schedule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36260"/>
              </p:ext>
            </p:extLst>
          </p:nvPr>
        </p:nvGraphicFramePr>
        <p:xfrm>
          <a:off x="838200" y="2438400"/>
          <a:ext cx="7620000" cy="2493108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540000"/>
                <a:gridCol w="2540000"/>
                <a:gridCol w="2540000"/>
              </a:tblGrid>
              <a:tr h="623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Test Schedule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Start Date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End Date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</a:tr>
              <a:tr h="623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Phase</a:t>
                      </a:r>
                      <a:r>
                        <a:rPr lang="en-US" sz="1800" baseline="0" dirty="0" smtClean="0"/>
                        <a:t> 1</a:t>
                      </a:r>
                      <a:r>
                        <a:rPr lang="en-US" sz="1800" dirty="0" smtClean="0"/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14/10/2011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12/11/2011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</a:tr>
              <a:tr h="623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Phase</a:t>
                      </a:r>
                      <a:r>
                        <a:rPr lang="en-US" sz="1800" baseline="0" dirty="0" smtClean="0"/>
                        <a:t> 2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21/11/2011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30/11/2011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</a:tr>
              <a:tr h="623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Phase</a:t>
                      </a:r>
                      <a:r>
                        <a:rPr lang="en-US" sz="1800" baseline="0" dirty="0" smtClean="0"/>
                        <a:t> 3</a:t>
                      </a:r>
                      <a:r>
                        <a:rPr lang="en-US" sz="1800" dirty="0" smtClean="0"/>
                        <a:t> 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7/12/2011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15/12/2011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6. Testing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53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Test Strategy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762000" y="1905000"/>
            <a:ext cx="77724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types:</a:t>
            </a:r>
          </a:p>
          <a:p>
            <a:pPr marL="457200" marR="0" lvl="1" indent="0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test</a:t>
            </a:r>
          </a:p>
          <a:p>
            <a:pPr marL="457200" marR="0" lvl="1" indent="0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 test	</a:t>
            </a:r>
          </a:p>
          <a:p>
            <a:pPr marL="457200" marR="0" lvl="1" indent="0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 testing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6. Testing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build="p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54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Test Plan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33400" y="15240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Features to be tested: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573049"/>
              </p:ext>
            </p:extLst>
          </p:nvPr>
        </p:nvGraphicFramePr>
        <p:xfrm>
          <a:off x="1676400" y="2057400"/>
          <a:ext cx="5791201" cy="4092530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587229"/>
                <a:gridCol w="1860959"/>
                <a:gridCol w="1343013"/>
              </a:tblGrid>
              <a:tr h="512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Module 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Total </a:t>
                      </a:r>
                      <a:r>
                        <a:rPr lang="en-US" sz="2000" dirty="0" err="1"/>
                        <a:t>testcase</a:t>
                      </a:r>
                      <a:r>
                        <a:rPr lang="en-US" sz="2000" dirty="0"/>
                        <a:t> 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Tester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</a:tr>
              <a:tr h="457279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CongNM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</a:tr>
              <a:tr h="457279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text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CongNM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</a:tr>
              <a:tr h="457279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 picture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CongNM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</a:tr>
              <a:tr h="692831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Diagram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CongNM</a:t>
                      </a:r>
                    </a:p>
                  </a:txBody>
                  <a:tcPr marL="57509" marR="57509" marT="0" marB="0"/>
                </a:tc>
              </a:tr>
              <a:tr h="69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</a:t>
                      </a: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CongNM</a:t>
                      </a:r>
                    </a:p>
                  </a:txBody>
                  <a:tcPr marL="57509" marR="57509" marT="0" marB="0"/>
                </a:tc>
              </a:tr>
              <a:tr h="692831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Minicomand: delete, rotate, resize, change color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CongNM</a:t>
                      </a:r>
                    </a:p>
                  </a:txBody>
                  <a:tcPr marL="57509" marR="57509" marT="0" marB="0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6. Testing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55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Test Plan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12954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Features to be tested: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02016"/>
              </p:ext>
            </p:extLst>
          </p:nvPr>
        </p:nvGraphicFramePr>
        <p:xfrm>
          <a:off x="1828801" y="1803760"/>
          <a:ext cx="5333999" cy="4196440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382973"/>
                <a:gridCol w="1714040"/>
                <a:gridCol w="1236986"/>
              </a:tblGrid>
              <a:tr h="344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Module 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Total </a:t>
                      </a:r>
                      <a:r>
                        <a:rPr lang="en-US" sz="2000" dirty="0" err="1"/>
                        <a:t>testcase</a:t>
                      </a:r>
                      <a:r>
                        <a:rPr lang="en-US" sz="2000" dirty="0"/>
                        <a:t> 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Tester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</a:tr>
              <a:tr h="34426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Undo, redo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TruongCX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</a:tr>
              <a:tr h="34426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TruongCX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</a:tr>
              <a:tr h="562628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background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TruongCX</a:t>
                      </a:r>
                    </a:p>
                  </a:txBody>
                  <a:tcPr marL="57509" marR="57509" marT="0" marB="0"/>
                </a:tc>
              </a:tr>
              <a:tr h="562628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 file</a:t>
                      </a: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TruongCX</a:t>
                      </a:r>
                    </a:p>
                  </a:txBody>
                  <a:tcPr marL="57509" marR="57509" marT="0" marB="0"/>
                </a:tc>
              </a:tr>
              <a:tr h="562628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file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TruongCX</a:t>
                      </a:r>
                    </a:p>
                  </a:txBody>
                  <a:tcPr marL="57509" marR="57509" marT="0" marB="0"/>
                </a:tc>
              </a:tr>
              <a:tr h="562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 mail, facebook</a:t>
                      </a: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TruongCX</a:t>
                      </a:r>
                    </a:p>
                  </a:txBody>
                  <a:tcPr marL="57509" marR="57509" marT="0" marB="0"/>
                </a:tc>
              </a:tr>
              <a:tr h="34426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 map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TruongCX</a:t>
                      </a:r>
                    </a:p>
                  </a:txBody>
                  <a:tcPr marL="57509" marR="57509" marT="0" marB="0"/>
                </a:tc>
              </a:tr>
              <a:tr h="562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Operate folder</a:t>
                      </a: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TruongCX</a:t>
                      </a:r>
                    </a:p>
                  </a:txBody>
                  <a:tcPr marL="57509" marR="57509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6. Testing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build="p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56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Test  Report  Phase 1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051310"/>
              </p:ext>
            </p:extLst>
          </p:nvPr>
        </p:nvGraphicFramePr>
        <p:xfrm>
          <a:off x="457200" y="1714500"/>
          <a:ext cx="8204201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463"/>
                <a:gridCol w="1709737"/>
                <a:gridCol w="1623219"/>
                <a:gridCol w="931069"/>
                <a:gridCol w="782638"/>
                <a:gridCol w="1158874"/>
                <a:gridCol w="838201"/>
              </a:tblGrid>
              <a:tr h="571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u="none" strike="noStrike" dirty="0">
                          <a:effectLst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u="none" strike="noStrike" dirty="0">
                          <a:effectLst/>
                        </a:rPr>
                        <a:t>Module code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u="none" strike="noStrike">
                          <a:effectLst/>
                        </a:rPr>
                        <a:t>Pass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u="none" strike="noStrike">
                          <a:effectLst/>
                        </a:rPr>
                        <a:t>Fail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u="none" strike="noStrike">
                          <a:effectLst/>
                        </a:rPr>
                        <a:t>Untested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u="none" strike="noStrike">
                          <a:effectLst/>
                        </a:rPr>
                        <a:t>N/A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500" u="none" strike="noStrike" dirty="0">
                          <a:effectLst/>
                        </a:rPr>
                        <a:t>Number of  test cases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hlinkClick r:id="rId5" action="ppaction://hlinkfile"/>
                        </a:rPr>
                        <a:t>Draw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hlinkClick r:id="rId6" action="ppaction://hlinkfile"/>
                        </a:rPr>
                        <a:t>Input Text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7" action="ppaction://hlinkfile"/>
                        </a:rPr>
                        <a:t>Insert Picture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8" action="ppaction://hlinkfile"/>
                        </a:rPr>
                        <a:t>Move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9" action="ppaction://hlinkfile"/>
                        </a:rPr>
                        <a:t>Mini command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0" action="ppaction://hlinkfile"/>
                        </a:rPr>
                        <a:t>Undo-Redo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1" action="ppaction://hlinkfile"/>
                        </a:rPr>
                        <a:t>Clear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2" action="ppaction://hlinkfile"/>
                        </a:rPr>
                        <a:t>Change Background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3" action="ppaction://hlinkfile"/>
                        </a:rPr>
                        <a:t>Open File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4" action="ppaction://hlinkfile"/>
                        </a:rPr>
                        <a:t>Save File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5" action="ppaction://hlinkfile"/>
                        </a:rPr>
                        <a:t>Send e-mail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6" action="ppaction://hlinkfile"/>
                        </a:rPr>
                        <a:t>Operate Folder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 total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129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273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6. Testing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57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Test  Report  Phase 2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725684"/>
              </p:ext>
            </p:extLst>
          </p:nvPr>
        </p:nvGraphicFramePr>
        <p:xfrm>
          <a:off x="457200" y="1661553"/>
          <a:ext cx="8305800" cy="4048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834"/>
                <a:gridCol w="1568366"/>
                <a:gridCol w="1447800"/>
                <a:gridCol w="1066800"/>
                <a:gridCol w="1066800"/>
                <a:gridCol w="990600"/>
                <a:gridCol w="990600"/>
              </a:tblGrid>
              <a:tr h="638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Module code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Pass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Fail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Untested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N/A</a:t>
                      </a:r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Number of  test cases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5" action="ppaction://hlinkfile"/>
                        </a:rPr>
                        <a:t>Draw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hlinkClick r:id="rId6" action="ppaction://hlinkfile"/>
                        </a:rPr>
                        <a:t>Input Text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hlinkClick r:id="rId7" action="ppaction://hlinkfile"/>
                        </a:rPr>
                        <a:t>Insert Picture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hlinkClick r:id="rId8" action="ppaction://hlinkfile"/>
                        </a:rPr>
                        <a:t>Diagram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9" action="ppaction://hlinkfile"/>
                        </a:rPr>
                        <a:t>Move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0" action="ppaction://hlinkfile"/>
                        </a:rPr>
                        <a:t>Mini command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1" action="ppaction://hlinkfile"/>
                        </a:rPr>
                        <a:t>Undo-Redo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2" action="ppaction://hlinkfile"/>
                        </a:rPr>
                        <a:t>Clear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3" action="ppaction://hlinkfile"/>
                        </a:rPr>
                        <a:t>Change Background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4" action="ppaction://hlinkfile"/>
                        </a:rPr>
                        <a:t>Open File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5" action="ppaction://hlinkfile"/>
                        </a:rPr>
                        <a:t>Save File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6" action="ppaction://hlinkfile"/>
                        </a:rPr>
                        <a:t>Send e-mail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6" action="ppaction://hlinkfile"/>
                        </a:rPr>
                        <a:t>Google maps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7" action="ppaction://hlinkfile"/>
                        </a:rPr>
                        <a:t>Operate Folder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 total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91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6. Testing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58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Project  result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 Placeholder 9"/>
          <p:cNvSpPr txBox="1">
            <a:spLocks/>
          </p:cNvSpPr>
          <p:nvPr/>
        </p:nvSpPr>
        <p:spPr>
          <a:xfrm>
            <a:off x="304801" y="1828800"/>
            <a:ext cx="1752600" cy="523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0"/>
          <p:cNvSpPr txBox="1">
            <a:spLocks/>
          </p:cNvSpPr>
          <p:nvPr/>
        </p:nvSpPr>
        <p:spPr>
          <a:xfrm>
            <a:off x="6819525" y="1828800"/>
            <a:ext cx="1638675" cy="53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932383"/>
              </p:ext>
            </p:extLst>
          </p:nvPr>
        </p:nvGraphicFramePr>
        <p:xfrm>
          <a:off x="457200" y="2436634"/>
          <a:ext cx="3810000" cy="320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55811"/>
              </p:ext>
            </p:extLst>
          </p:nvPr>
        </p:nvGraphicFramePr>
        <p:xfrm>
          <a:off x="4038600" y="2438400"/>
          <a:ext cx="4877776" cy="323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7. Project Result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Graphic spid="19" grpId="0">
        <p:bldAsOne/>
      </p:bldGraphic>
      <p:bldGraphic spid="20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59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Project  result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21" name="Text Placeholder 9"/>
          <p:cNvSpPr txBox="1">
            <a:spLocks/>
          </p:cNvSpPr>
          <p:nvPr/>
        </p:nvSpPr>
        <p:spPr>
          <a:xfrm>
            <a:off x="457200" y="1535113"/>
            <a:ext cx="18288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10"/>
          <p:cNvSpPr txBox="1">
            <a:spLocks/>
          </p:cNvSpPr>
          <p:nvPr/>
        </p:nvSpPr>
        <p:spPr>
          <a:xfrm>
            <a:off x="7162800" y="1535113"/>
            <a:ext cx="1600200" cy="598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736140"/>
              </p:ext>
            </p:extLst>
          </p:nvPr>
        </p:nvGraphicFramePr>
        <p:xfrm>
          <a:off x="457199" y="2174875"/>
          <a:ext cx="3867037" cy="361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375070"/>
              </p:ext>
            </p:extLst>
          </p:nvPr>
        </p:nvGraphicFramePr>
        <p:xfrm>
          <a:off x="4038600" y="2176641"/>
          <a:ext cx="5105400" cy="361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7. Project Result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  <p:bldGraphic spid="23" grpId="0">
        <p:bldAsOne/>
      </p:bldGraphic>
      <p:bldGraphic spid="2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C:\Users\Flower\Desktop\Slide images\stic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588">
            <a:off x="2300811" y="489589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Flower\Desktop\Slide images\stic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456">
            <a:off x="319612" y="1287164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Flower\Desktop\Slide images\stic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491">
            <a:off x="4633912" y="823619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Flower\Desktop\Slide images\stic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716">
            <a:off x="352337" y="3442174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Flower\Desktop\Slide images\stic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954">
            <a:off x="2188868" y="2386959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Flower\Desktop\Slide images\stic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698">
            <a:off x="6675074" y="1302184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Flower\Desktop\Slide images\stic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556">
            <a:off x="4416028" y="2865860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C:\Users\Flower\Desktop\Slide images\stic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452">
            <a:off x="6819083" y="3494163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C:\Users\Flower\Desktop\Slide images\stic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609">
            <a:off x="2571658" y="4293592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53" y="1253984"/>
            <a:ext cx="2172494" cy="2434872"/>
          </a:xfrm>
          <a:prstGeom prst="rect">
            <a:avLst/>
          </a:prstGeom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6028" y="788529"/>
            <a:ext cx="2172494" cy="2434872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525" y="1043450"/>
            <a:ext cx="3022600" cy="2854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631" y="378628"/>
            <a:ext cx="2938638" cy="2760220"/>
          </a:xfrm>
          <a:prstGeom prst="rect">
            <a:avLst/>
          </a:prstGeom>
        </p:spPr>
      </p:pic>
      <p:pic>
        <p:nvPicPr>
          <p:cNvPr id="1028" name="Picture 4" descr="C:\Users\Flower\Desktop\Slide images\items\8 Y Tuo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31" y="908286"/>
            <a:ext cx="878069" cy="11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lower\Desktop\Slide images\items\9 Thoi Gia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4" y="1792212"/>
            <a:ext cx="687387" cy="8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lower\Desktop\Slide images\items\Phone Numb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87164"/>
            <a:ext cx="581025" cy="100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lower\Desktop\Slide images\items\3 Ban D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24" y="1727260"/>
            <a:ext cx="1035776" cy="103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9107" y="3291248"/>
            <a:ext cx="2938638" cy="276022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793" y="4004421"/>
            <a:ext cx="878069" cy="7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746" y="2371737"/>
            <a:ext cx="2172494" cy="2434872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871" y="3034202"/>
            <a:ext cx="687387" cy="6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5750" y="2730621"/>
            <a:ext cx="3022600" cy="2854677"/>
          </a:xfrm>
          <a:prstGeom prst="rect">
            <a:avLst/>
          </a:prstGeom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249" y="3425220"/>
            <a:ext cx="1035776" cy="10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427" y="3406508"/>
            <a:ext cx="2172494" cy="2434872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903" y="4066983"/>
            <a:ext cx="835560" cy="8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647" y="4205937"/>
            <a:ext cx="2172494" cy="2434872"/>
          </a:xfrm>
          <a:prstGeom prst="rect">
            <a:avLst/>
          </a:prstGeom>
        </p:spPr>
      </p:pic>
      <p:pic>
        <p:nvPicPr>
          <p:cNvPr id="55" name="Picture 54" descr="C:\Users\Flower\Desktop\Slide images\stic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951">
            <a:off x="5093763" y="4711372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123" y="4866412"/>
            <a:ext cx="835560" cy="8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5856" y="4654040"/>
            <a:ext cx="2172494" cy="2434872"/>
          </a:xfrm>
          <a:prstGeom prst="rect">
            <a:avLst/>
          </a:prstGeom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128" y="5265560"/>
            <a:ext cx="899796" cy="89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3549" y="1295400"/>
            <a:ext cx="4356100" cy="61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6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6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7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82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9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6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103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1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2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1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2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accel="20000" fill="hold" nodeType="clickEffect" p14:presetBounceEnd="62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667">
                                          <p:cBhvr additive="base">
                                            <p:cTn id="13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667">
                                          <p:cBhvr additive="base">
                                            <p:cTn id="13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4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6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6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7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82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9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6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103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1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2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2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1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2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60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Project  result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sp>
        <p:nvSpPr>
          <p:cNvPr id="17" name="Text Placeholder 9"/>
          <p:cNvSpPr txBox="1">
            <a:spLocks/>
          </p:cNvSpPr>
          <p:nvPr/>
        </p:nvSpPr>
        <p:spPr>
          <a:xfrm>
            <a:off x="304800" y="1624559"/>
            <a:ext cx="1752599" cy="585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0"/>
          <p:cNvSpPr txBox="1">
            <a:spLocks/>
          </p:cNvSpPr>
          <p:nvPr/>
        </p:nvSpPr>
        <p:spPr>
          <a:xfrm>
            <a:off x="7159625" y="1600200"/>
            <a:ext cx="1374775" cy="5852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299269"/>
              </p:ext>
            </p:extLst>
          </p:nvPr>
        </p:nvGraphicFramePr>
        <p:xfrm>
          <a:off x="457200" y="2174875"/>
          <a:ext cx="3751603" cy="361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297093"/>
              </p:ext>
            </p:extLst>
          </p:nvPr>
        </p:nvGraphicFramePr>
        <p:xfrm>
          <a:off x="3886200" y="2176641"/>
          <a:ext cx="4953000" cy="361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7. Project Result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Graphic spid="19" grpId="0">
        <p:bldAsOne/>
      </p:bldGraphic>
      <p:bldGraphic spid="20" grpId="0">
        <p:bldAsOne/>
      </p:bldGraphic>
      <p:bldP spid="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61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Project  result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graphicFrame>
        <p:nvGraphicFramePr>
          <p:cNvPr id="2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139636"/>
              </p:ext>
            </p:extLst>
          </p:nvPr>
        </p:nvGraphicFramePr>
        <p:xfrm>
          <a:off x="1219200" y="15240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7. Project Result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62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Future  Development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graphicFrame>
        <p:nvGraphicFramePr>
          <p:cNvPr id="1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949921"/>
              </p:ext>
            </p:extLst>
          </p:nvPr>
        </p:nvGraphicFramePr>
        <p:xfrm>
          <a:off x="1295400" y="16764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7. Project Result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63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074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Future  Development</a:t>
            </a:r>
          </a:p>
          <a:p>
            <a:endParaRPr lang="vi-VN" spc="-15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6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  <p:graphicFrame>
        <p:nvGraphicFramePr>
          <p:cNvPr id="1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725742"/>
              </p:ext>
            </p:extLst>
          </p:nvPr>
        </p:nvGraphicFramePr>
        <p:xfrm>
          <a:off x="1219200" y="1524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5800" y="152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4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7. Project Result</a:t>
            </a:r>
            <a:endParaRPr lang="en-US" sz="5400" spc="-34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64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0" y="19050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600" spc="-3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DEMO</a:t>
            </a:r>
            <a:endParaRPr lang="en-US" sz="9600" spc="-350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3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509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pPr algn="ctr"/>
              <a:t>65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1038285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spc="-3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QUESTIONS </a:t>
            </a:r>
          </a:p>
          <a:p>
            <a:pPr algn="ctr"/>
            <a:r>
              <a:rPr lang="en-US" sz="9000" spc="-3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&amp; </a:t>
            </a:r>
          </a:p>
          <a:p>
            <a:pPr algn="ctr"/>
            <a:r>
              <a:rPr lang="en-US" sz="9000" spc="-3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ANSWERS</a:t>
            </a:r>
            <a:endParaRPr lang="en-US" sz="9000" spc="-350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3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509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525012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spc="-3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THANKS FOR</a:t>
            </a:r>
          </a:p>
          <a:p>
            <a:pPr algn="r"/>
            <a:endParaRPr lang="en-US" sz="9600" spc="-350" dirty="0"/>
          </a:p>
        </p:txBody>
      </p:sp>
      <p:sp>
        <p:nvSpPr>
          <p:cNvPr id="8" name="TextBox 7"/>
          <p:cNvSpPr txBox="1"/>
          <p:nvPr/>
        </p:nvSpPr>
        <p:spPr>
          <a:xfrm>
            <a:off x="359228" y="2852928"/>
            <a:ext cx="84799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0" spc="-500" dirty="0" smtClean="0">
                <a:gradFill>
                  <a:gsLst>
                    <a:gs pos="0">
                      <a:srgbClr val="E8BB03"/>
                    </a:gs>
                    <a:gs pos="100000">
                      <a:srgbClr val="D58202"/>
                    </a:gs>
                  </a:gsLst>
                  <a:lin ang="5400000" scaled="0"/>
                </a:gradFill>
                <a:latin typeface="Bebas" pitchFamily="2" charset="0"/>
              </a:rPr>
              <a:t>YOUR ATTENDENT</a:t>
            </a:r>
            <a:endParaRPr lang="en-US" sz="11000" spc="-500" dirty="0">
              <a:gradFill>
                <a:gsLst>
                  <a:gs pos="0">
                    <a:srgbClr val="E8BB03"/>
                  </a:gs>
                  <a:gs pos="100000">
                    <a:srgbClr val="D58202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9" name="Chevron 8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6303899"/>
            <a:ext cx="4111752" cy="401701"/>
          </a:xfrm>
        </p:spPr>
        <p:txBody>
          <a:bodyPr/>
          <a:lstStyle/>
          <a:p>
            <a:pPr algn="l"/>
            <a:r>
              <a:rPr lang="en-US" b="1" dirty="0" smtClean="0"/>
              <a:t>FPT University </a:t>
            </a:r>
            <a:r>
              <a:rPr lang="en-US" dirty="0" smtClean="0"/>
              <a:t>– Room 137</a:t>
            </a:r>
          </a:p>
          <a:p>
            <a:pPr algn="l"/>
            <a:r>
              <a:rPr lang="en-US" dirty="0" smtClean="0"/>
              <a:t>10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Thất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–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–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Liêm</a:t>
            </a:r>
            <a:r>
              <a:rPr lang="en-US" dirty="0" smtClean="0"/>
              <a:t> –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2" name="Picture 2" descr="D:\DORM\trunk\User\GiangND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03132"/>
            <a:ext cx="1571625" cy="478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8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Flower\Desktop\Slide images\icons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362200" cy="23621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4495800"/>
            <a:ext cx="6934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ea typeface="Tahoma" pitchFamily="34" charset="0"/>
                <a:cs typeface="Tahoma" pitchFamily="34" charset="0"/>
              </a:rPr>
              <a:t>Note and Diagram Creation</a:t>
            </a:r>
          </a:p>
          <a:p>
            <a:endParaRPr lang="vi-VN" spc="-1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Flower\Desktop\Slide images\icons\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0400" y="1828800"/>
            <a:ext cx="2362199" cy="23621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4495800"/>
            <a:ext cx="6934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ea typeface="Tahoma" pitchFamily="34" charset="0"/>
                <a:cs typeface="Tahoma" pitchFamily="34" charset="0"/>
              </a:rPr>
              <a:t>Drawing Objects Recognition</a:t>
            </a:r>
          </a:p>
          <a:p>
            <a:endParaRPr lang="vi-VN" spc="-1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828800"/>
            <a:ext cx="2362199" cy="23621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4495800"/>
            <a:ext cx="6934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Helvetica LT Std" pitchFamily="34" charset="0"/>
                <a:ea typeface="Tahoma" pitchFamily="34" charset="0"/>
                <a:cs typeface="Tahoma" pitchFamily="34" charset="0"/>
              </a:rPr>
              <a:t>Drawing Objects Recognition</a:t>
            </a:r>
          </a:p>
          <a:p>
            <a:endParaRPr lang="vi-VN" spc="-1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2384</Words>
  <Application>Microsoft Office PowerPoint</Application>
  <PresentationFormat>On-screen Show (4:3)</PresentationFormat>
  <Paragraphs>856</Paragraphs>
  <Slides>66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Straser</dc:creator>
  <cp:lastModifiedBy>Flower</cp:lastModifiedBy>
  <cp:revision>601</cp:revision>
  <dcterms:created xsi:type="dcterms:W3CDTF">2010-11-16T17:17:44Z</dcterms:created>
  <dcterms:modified xsi:type="dcterms:W3CDTF">2011-12-14T13:27:07Z</dcterms:modified>
</cp:coreProperties>
</file>