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8" r:id="rId2"/>
    <p:sldId id="282" r:id="rId3"/>
    <p:sldId id="329" r:id="rId4"/>
    <p:sldId id="278" r:id="rId5"/>
    <p:sldId id="281" r:id="rId6"/>
    <p:sldId id="316" r:id="rId7"/>
    <p:sldId id="318" r:id="rId8"/>
    <p:sldId id="319" r:id="rId9"/>
    <p:sldId id="322" r:id="rId10"/>
    <p:sldId id="321" r:id="rId11"/>
    <p:sldId id="285" r:id="rId12"/>
    <p:sldId id="336" r:id="rId13"/>
    <p:sldId id="324" r:id="rId14"/>
    <p:sldId id="323" r:id="rId15"/>
    <p:sldId id="286" r:id="rId16"/>
    <p:sldId id="328" r:id="rId17"/>
    <p:sldId id="287" r:id="rId18"/>
    <p:sldId id="330" r:id="rId19"/>
    <p:sldId id="331" r:id="rId20"/>
    <p:sldId id="335" r:id="rId21"/>
    <p:sldId id="332" r:id="rId22"/>
    <p:sldId id="333" r:id="rId23"/>
    <p:sldId id="288" r:id="rId24"/>
    <p:sldId id="337" r:id="rId25"/>
    <p:sldId id="338" r:id="rId26"/>
    <p:sldId id="339" r:id="rId27"/>
    <p:sldId id="289" r:id="rId28"/>
    <p:sldId id="306" r:id="rId29"/>
    <p:sldId id="295" r:id="rId30"/>
    <p:sldId id="296" r:id="rId31"/>
    <p:sldId id="300" r:id="rId32"/>
    <p:sldId id="302" r:id="rId33"/>
    <p:sldId id="301" r:id="rId34"/>
    <p:sldId id="307" r:id="rId35"/>
    <p:sldId id="308" r:id="rId36"/>
    <p:sldId id="303" r:id="rId37"/>
    <p:sldId id="310" r:id="rId38"/>
    <p:sldId id="309" r:id="rId39"/>
    <p:sldId id="298" r:id="rId40"/>
    <p:sldId id="304" r:id="rId41"/>
    <p:sldId id="314" r:id="rId42"/>
    <p:sldId id="311" r:id="rId43"/>
    <p:sldId id="312" r:id="rId44"/>
    <p:sldId id="293" r:id="rId45"/>
    <p:sldId id="343" r:id="rId46"/>
    <p:sldId id="290" r:id="rId47"/>
    <p:sldId id="292" r:id="rId48"/>
    <p:sldId id="341" r:id="rId49"/>
    <p:sldId id="342" r:id="rId50"/>
    <p:sldId id="291" r:id="rId51"/>
    <p:sldId id="279" r:id="rId52"/>
    <p:sldId id="29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03D7"/>
    <a:srgbClr val="EC20B7"/>
    <a:srgbClr val="24B443"/>
    <a:srgbClr val="E95317"/>
    <a:srgbClr val="089C16"/>
    <a:srgbClr val="FF0066"/>
    <a:srgbClr val="FFCC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2" d="100"/>
          <a:sy n="62" d="100"/>
        </p:scale>
        <p:origin x="-159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8EC4E-8EA1-405C-A868-72C89D33915B}" type="doc">
      <dgm:prSet loTypeId="urn:microsoft.com/office/officeart/2005/8/layout/hierarchy2" loCatId="hierarchy" qsTypeId="urn:microsoft.com/office/officeart/2005/8/quickstyle/3d1" qsCatId="3D" csTypeId="urn:microsoft.com/office/officeart/2005/8/colors/colorful1" csCatId="colorful" phldr="1"/>
      <dgm:spPr/>
      <dgm:t>
        <a:bodyPr/>
        <a:lstStyle/>
        <a:p>
          <a:endParaRPr lang="en-US"/>
        </a:p>
      </dgm:t>
    </dgm:pt>
    <dgm:pt modelId="{895B240C-8462-4222-8872-014E795904EE}">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smtClean="0">
              <a:effectLst>
                <a:outerShdw blurRad="38100" dist="38100" dir="2700000" algn="tl">
                  <a:srgbClr val="000000">
                    <a:alpha val="43137"/>
                  </a:srgbClr>
                </a:outerShdw>
              </a:effectLst>
            </a:rPr>
            <a:t>Risk</a:t>
          </a:r>
          <a:r>
            <a:rPr lang="en-US" dirty="0" smtClean="0"/>
            <a:t> </a:t>
          </a:r>
        </a:p>
        <a:p>
          <a:r>
            <a:rPr lang="en-US" dirty="0" smtClean="0">
              <a:effectLst>
                <a:outerShdw blurRad="38100" dist="38100" dir="2700000" algn="tl">
                  <a:srgbClr val="000000">
                    <a:alpha val="43137"/>
                  </a:srgbClr>
                </a:outerShdw>
              </a:effectLst>
            </a:rPr>
            <a:t>Management</a:t>
          </a:r>
          <a:endParaRPr lang="en-US" dirty="0">
            <a:effectLst>
              <a:outerShdw blurRad="38100" dist="38100" dir="2700000" algn="tl">
                <a:srgbClr val="000000">
                  <a:alpha val="43137"/>
                </a:srgbClr>
              </a:outerShdw>
            </a:effectLst>
          </a:endParaRPr>
        </a:p>
      </dgm:t>
    </dgm:pt>
    <dgm:pt modelId="{7D134924-6CA6-488F-9890-C172CD060A85}" type="parTrans" cxnId="{A32B5D23-FAC7-4818-A4E3-75CE656281E5}">
      <dgm:prSet/>
      <dgm:spPr/>
      <dgm:t>
        <a:bodyPr/>
        <a:lstStyle/>
        <a:p>
          <a:endParaRPr lang="en-US"/>
        </a:p>
      </dgm:t>
    </dgm:pt>
    <dgm:pt modelId="{EDC5C2EC-29A5-4787-B059-F3A2B5F4C1F6}" type="sibTrans" cxnId="{A32B5D23-FAC7-4818-A4E3-75CE656281E5}">
      <dgm:prSet/>
      <dgm:spPr/>
      <dgm:t>
        <a:bodyPr/>
        <a:lstStyle/>
        <a:p>
          <a:endParaRPr lang="en-US"/>
        </a:p>
      </dgm:t>
    </dgm:pt>
    <dgm:pt modelId="{5E6C6C5B-A400-4568-A18E-470E917425A9}">
      <dgm:prSet phldrT="[Text]"/>
      <dgm:spPr>
        <a:solidFill>
          <a:srgbClr val="CF3D3D"/>
        </a:solidFill>
        <a:effectLst>
          <a:outerShdw blurRad="50800" dist="38100" dir="2700000" algn="tl" rotWithShape="0">
            <a:prstClr val="black">
              <a:alpha val="40000"/>
            </a:prstClr>
          </a:outerShdw>
        </a:effectLst>
      </dgm:spPr>
      <dgm:t>
        <a:bodyPr/>
        <a:lstStyle/>
        <a:p>
          <a:r>
            <a:rPr lang="en-US" dirty="0" smtClean="0">
              <a:effectLst>
                <a:outerShdw blurRad="38100" dist="38100" dir="2700000" algn="tl">
                  <a:srgbClr val="000000">
                    <a:alpha val="43137"/>
                  </a:srgbClr>
                </a:outerShdw>
              </a:effectLst>
            </a:rPr>
            <a:t>People risk</a:t>
          </a:r>
          <a:endParaRPr lang="en-US" dirty="0">
            <a:effectLst>
              <a:outerShdw blurRad="38100" dist="38100" dir="2700000" algn="tl">
                <a:srgbClr val="000000">
                  <a:alpha val="43137"/>
                </a:srgbClr>
              </a:outerShdw>
            </a:effectLst>
          </a:endParaRPr>
        </a:p>
      </dgm:t>
    </dgm:pt>
    <dgm:pt modelId="{0FD5F4A9-A5D6-4E93-865A-C9755D026B24}" type="parTrans" cxnId="{F43573B5-EB26-4984-8811-67B3AE5DFC03}">
      <dgm:prSet/>
      <dgm:spPr>
        <a:ln>
          <a:solidFill>
            <a:srgbClr val="0070C0"/>
          </a:solidFill>
        </a:ln>
        <a:effectLst>
          <a:outerShdw blurRad="50800" dist="38100" dir="2700000" algn="tl" rotWithShape="0">
            <a:prstClr val="black">
              <a:alpha val="40000"/>
            </a:prstClr>
          </a:outerShdw>
        </a:effectLst>
      </dgm:spPr>
      <dgm:t>
        <a:bodyPr/>
        <a:lstStyle/>
        <a:p>
          <a:endParaRPr lang="en-US"/>
        </a:p>
      </dgm:t>
    </dgm:pt>
    <dgm:pt modelId="{7FA63370-529D-4053-A986-B26ED96B10C4}" type="sibTrans" cxnId="{F43573B5-EB26-4984-8811-67B3AE5DFC03}">
      <dgm:prSet/>
      <dgm:spPr/>
      <dgm:t>
        <a:bodyPr/>
        <a:lstStyle/>
        <a:p>
          <a:endParaRPr lang="en-US"/>
        </a:p>
      </dgm:t>
    </dgm:pt>
    <dgm:pt modelId="{29D9DF7A-9298-4618-B4D8-BB7ECE28DBA1}">
      <dgm:prSet phldrT="[Text]"/>
      <dgm:spPr>
        <a:solidFill>
          <a:srgbClr val="CF3D3D"/>
        </a:solidFill>
        <a:effectLst>
          <a:outerShdw blurRad="50800" dist="38100" dir="2700000" algn="tl" rotWithShape="0">
            <a:prstClr val="black">
              <a:alpha val="40000"/>
            </a:prstClr>
          </a:outerShdw>
        </a:effectLst>
      </dgm:spPr>
      <dgm:t>
        <a:bodyPr/>
        <a:lstStyle/>
        <a:p>
          <a:r>
            <a:rPr lang="en-US" dirty="0" smtClean="0">
              <a:effectLst>
                <a:outerShdw blurRad="38100" dist="38100" dir="2700000" algn="tl">
                  <a:srgbClr val="000000">
                    <a:alpha val="43137"/>
                  </a:srgbClr>
                </a:outerShdw>
              </a:effectLst>
            </a:rPr>
            <a:t>Estimation risk</a:t>
          </a:r>
          <a:endParaRPr lang="en-US" dirty="0">
            <a:effectLst>
              <a:outerShdw blurRad="38100" dist="38100" dir="2700000" algn="tl">
                <a:srgbClr val="000000">
                  <a:alpha val="43137"/>
                </a:srgbClr>
              </a:outerShdw>
            </a:effectLst>
          </a:endParaRPr>
        </a:p>
      </dgm:t>
    </dgm:pt>
    <dgm:pt modelId="{9B4A3A52-E48C-465B-B1ED-82F6153F813E}" type="parTrans" cxnId="{E82D48C6-2118-4E65-A33B-C21FFF5BE76E}">
      <dgm:prSet/>
      <dgm:spPr>
        <a:ln>
          <a:solidFill>
            <a:srgbClr val="0070C0"/>
          </a:solidFill>
        </a:ln>
        <a:effectLst>
          <a:outerShdw blurRad="50800" dist="38100" dir="2700000" algn="tl" rotWithShape="0">
            <a:prstClr val="black">
              <a:alpha val="40000"/>
            </a:prstClr>
          </a:outerShdw>
        </a:effectLst>
      </dgm:spPr>
      <dgm:t>
        <a:bodyPr/>
        <a:lstStyle/>
        <a:p>
          <a:endParaRPr lang="en-US"/>
        </a:p>
      </dgm:t>
    </dgm:pt>
    <dgm:pt modelId="{EAFAE734-5E72-4A13-B16A-A30B081B0E7B}" type="sibTrans" cxnId="{E82D48C6-2118-4E65-A33B-C21FFF5BE76E}">
      <dgm:prSet/>
      <dgm:spPr/>
      <dgm:t>
        <a:bodyPr/>
        <a:lstStyle/>
        <a:p>
          <a:endParaRPr lang="en-US"/>
        </a:p>
      </dgm:t>
    </dgm:pt>
    <dgm:pt modelId="{56436C40-2C58-47F1-AE84-F7B4A56FA9E8}">
      <dgm:prSet phldrT="[Text]"/>
      <dgm:spPr>
        <a:solidFill>
          <a:srgbClr val="CF3D3D"/>
        </a:solidFill>
        <a:effectLst>
          <a:outerShdw blurRad="50800" dist="38100" dir="2700000" algn="tl" rotWithShape="0">
            <a:prstClr val="black">
              <a:alpha val="40000"/>
            </a:prstClr>
          </a:outerShdw>
        </a:effectLst>
      </dgm:spPr>
      <dgm:t>
        <a:bodyPr/>
        <a:lstStyle/>
        <a:p>
          <a:r>
            <a:rPr lang="en-US" dirty="0" smtClean="0">
              <a:effectLst>
                <a:outerShdw blurRad="38100" dist="38100" dir="2700000" algn="tl">
                  <a:srgbClr val="000000">
                    <a:alpha val="43137"/>
                  </a:srgbClr>
                </a:outerShdw>
              </a:effectLst>
            </a:rPr>
            <a:t>Technology risk</a:t>
          </a:r>
          <a:endParaRPr lang="en-US" dirty="0">
            <a:effectLst>
              <a:outerShdw blurRad="38100" dist="38100" dir="2700000" algn="tl">
                <a:srgbClr val="000000">
                  <a:alpha val="43137"/>
                </a:srgbClr>
              </a:outerShdw>
            </a:effectLst>
          </a:endParaRPr>
        </a:p>
      </dgm:t>
    </dgm:pt>
    <dgm:pt modelId="{2E2C181D-E314-4BEA-B474-6C44FE5AA0CA}" type="parTrans" cxnId="{CAC5A56E-93AC-4419-9182-82035168E55B}">
      <dgm:prSet/>
      <dgm:spPr>
        <a:ln>
          <a:solidFill>
            <a:srgbClr val="0070C0"/>
          </a:solidFill>
        </a:ln>
        <a:effectLst>
          <a:outerShdw blurRad="50800" dist="38100" dir="2700000" algn="tl" rotWithShape="0">
            <a:prstClr val="black">
              <a:alpha val="40000"/>
            </a:prstClr>
          </a:outerShdw>
        </a:effectLst>
      </dgm:spPr>
      <dgm:t>
        <a:bodyPr/>
        <a:lstStyle/>
        <a:p>
          <a:endParaRPr lang="en-US"/>
        </a:p>
      </dgm:t>
    </dgm:pt>
    <dgm:pt modelId="{53FCED74-C5D8-4CDA-A6BD-77EF9446598B}" type="sibTrans" cxnId="{CAC5A56E-93AC-4419-9182-82035168E55B}">
      <dgm:prSet/>
      <dgm:spPr/>
      <dgm:t>
        <a:bodyPr/>
        <a:lstStyle/>
        <a:p>
          <a:endParaRPr lang="en-US"/>
        </a:p>
      </dgm:t>
    </dgm:pt>
    <dgm:pt modelId="{DCB2A6F7-BA2D-4E9E-9EC3-D18A871833F5}">
      <dgm:prSet phldrT="[Text]"/>
      <dgm:spPr>
        <a:solidFill>
          <a:srgbClr val="CF3D3D"/>
        </a:solidFill>
        <a:effectLst>
          <a:outerShdw blurRad="50800" dist="38100" dir="2700000" algn="tl" rotWithShape="0">
            <a:prstClr val="black">
              <a:alpha val="40000"/>
            </a:prstClr>
          </a:outerShdw>
        </a:effectLst>
      </dgm:spPr>
      <dgm:t>
        <a:bodyPr/>
        <a:lstStyle/>
        <a:p>
          <a:r>
            <a:rPr lang="en-US" dirty="0" smtClean="0">
              <a:effectLst>
                <a:outerShdw blurRad="38100" dist="38100" dir="2700000" algn="tl">
                  <a:srgbClr val="000000">
                    <a:alpha val="43137"/>
                  </a:srgbClr>
                </a:outerShdw>
              </a:effectLst>
            </a:rPr>
            <a:t>Requirement risk</a:t>
          </a:r>
          <a:endParaRPr lang="en-US" dirty="0">
            <a:effectLst>
              <a:outerShdw blurRad="38100" dist="38100" dir="2700000" algn="tl">
                <a:srgbClr val="000000">
                  <a:alpha val="43137"/>
                </a:srgbClr>
              </a:outerShdw>
            </a:effectLst>
          </a:endParaRPr>
        </a:p>
      </dgm:t>
    </dgm:pt>
    <dgm:pt modelId="{EBEA33D3-8451-472F-B0D9-45B13EA34E26}" type="parTrans" cxnId="{0B7089D4-9860-417A-8BD5-BD03CF62613F}">
      <dgm:prSet/>
      <dgm:spPr>
        <a:ln>
          <a:solidFill>
            <a:srgbClr val="0070C0"/>
          </a:solidFill>
        </a:ln>
        <a:effectLst>
          <a:outerShdw blurRad="50800" dist="38100" dir="2700000" algn="tl" rotWithShape="0">
            <a:prstClr val="black">
              <a:alpha val="40000"/>
            </a:prstClr>
          </a:outerShdw>
        </a:effectLst>
      </dgm:spPr>
      <dgm:t>
        <a:bodyPr/>
        <a:lstStyle/>
        <a:p>
          <a:endParaRPr lang="en-US"/>
        </a:p>
      </dgm:t>
    </dgm:pt>
    <dgm:pt modelId="{EE5D4E17-B7F3-4014-9DF3-B98C093972FB}" type="sibTrans" cxnId="{0B7089D4-9860-417A-8BD5-BD03CF62613F}">
      <dgm:prSet/>
      <dgm:spPr/>
      <dgm:t>
        <a:bodyPr/>
        <a:lstStyle/>
        <a:p>
          <a:endParaRPr lang="en-US"/>
        </a:p>
      </dgm:t>
    </dgm:pt>
    <dgm:pt modelId="{8A153B40-E47A-4475-8882-628DBF36C383}">
      <dgm:prSet phldrT="[Text]"/>
      <dgm:spPr>
        <a:solidFill>
          <a:srgbClr val="CF3D3D"/>
        </a:solidFill>
        <a:effectLst>
          <a:outerShdw blurRad="50800" dist="38100" dir="2700000" algn="tl" rotWithShape="0">
            <a:prstClr val="black">
              <a:alpha val="40000"/>
            </a:prstClr>
          </a:outerShdw>
        </a:effectLst>
      </dgm:spPr>
      <dgm:t>
        <a:bodyPr/>
        <a:lstStyle/>
        <a:p>
          <a:r>
            <a:rPr lang="en-US" dirty="0" smtClean="0">
              <a:effectLst>
                <a:outerShdw blurRad="38100" dist="38100" dir="2700000" algn="tl">
                  <a:srgbClr val="000000">
                    <a:alpha val="43137"/>
                  </a:srgbClr>
                </a:outerShdw>
              </a:effectLst>
            </a:rPr>
            <a:t>Schedule risk</a:t>
          </a:r>
          <a:endParaRPr lang="en-US" dirty="0">
            <a:effectLst>
              <a:outerShdw blurRad="38100" dist="38100" dir="2700000" algn="tl">
                <a:srgbClr val="000000">
                  <a:alpha val="43137"/>
                </a:srgbClr>
              </a:outerShdw>
            </a:effectLst>
          </a:endParaRPr>
        </a:p>
      </dgm:t>
    </dgm:pt>
    <dgm:pt modelId="{16350347-EDF3-4854-933D-E10EC9C60228}" type="parTrans" cxnId="{7E4E0DD7-8BE1-4D8B-A8D7-28E79D0D656B}">
      <dgm:prSet/>
      <dgm:spPr>
        <a:ln>
          <a:solidFill>
            <a:srgbClr val="0070C0"/>
          </a:solidFill>
        </a:ln>
        <a:effectLst>
          <a:outerShdw blurRad="50800" dist="38100" dir="2700000" algn="tl" rotWithShape="0">
            <a:prstClr val="black">
              <a:alpha val="40000"/>
            </a:prstClr>
          </a:outerShdw>
        </a:effectLst>
      </dgm:spPr>
      <dgm:t>
        <a:bodyPr/>
        <a:lstStyle/>
        <a:p>
          <a:endParaRPr lang="en-US"/>
        </a:p>
      </dgm:t>
    </dgm:pt>
    <dgm:pt modelId="{C1483ABA-4557-49DF-928E-E6BC1ED9DB98}" type="sibTrans" cxnId="{7E4E0DD7-8BE1-4D8B-A8D7-28E79D0D656B}">
      <dgm:prSet/>
      <dgm:spPr/>
      <dgm:t>
        <a:bodyPr/>
        <a:lstStyle/>
        <a:p>
          <a:endParaRPr lang="en-US"/>
        </a:p>
      </dgm:t>
    </dgm:pt>
    <dgm:pt modelId="{5CE82910-B772-45F8-9A11-9B0FB14955B8}" type="pres">
      <dgm:prSet presAssocID="{CE38EC4E-8EA1-405C-A868-72C89D33915B}" presName="diagram" presStyleCnt="0">
        <dgm:presLayoutVars>
          <dgm:chPref val="1"/>
          <dgm:dir/>
          <dgm:animOne val="branch"/>
          <dgm:animLvl val="lvl"/>
          <dgm:resizeHandles val="exact"/>
        </dgm:presLayoutVars>
      </dgm:prSet>
      <dgm:spPr/>
      <dgm:t>
        <a:bodyPr/>
        <a:lstStyle/>
        <a:p>
          <a:endParaRPr lang="en-US"/>
        </a:p>
      </dgm:t>
    </dgm:pt>
    <dgm:pt modelId="{EAB3004C-E9E9-4329-98E8-9ED8F93B10F1}" type="pres">
      <dgm:prSet presAssocID="{895B240C-8462-4222-8872-014E795904EE}" presName="root1" presStyleCnt="0"/>
      <dgm:spPr/>
    </dgm:pt>
    <dgm:pt modelId="{7EE9DB2F-E3D5-42E4-AA88-83FF7BF89451}" type="pres">
      <dgm:prSet presAssocID="{895B240C-8462-4222-8872-014E795904EE}" presName="LevelOneTextNode" presStyleLbl="node0" presStyleIdx="0" presStyleCnt="1" custScaleX="168098" custScaleY="168099" custLinFactNeighborX="-23021" custLinFactNeighborY="2204">
        <dgm:presLayoutVars>
          <dgm:chPref val="3"/>
        </dgm:presLayoutVars>
      </dgm:prSet>
      <dgm:spPr/>
      <dgm:t>
        <a:bodyPr/>
        <a:lstStyle/>
        <a:p>
          <a:endParaRPr lang="en-US"/>
        </a:p>
      </dgm:t>
    </dgm:pt>
    <dgm:pt modelId="{F7ED8668-C93C-4DC1-882B-A1347495C662}" type="pres">
      <dgm:prSet presAssocID="{895B240C-8462-4222-8872-014E795904EE}" presName="level2hierChild" presStyleCnt="0"/>
      <dgm:spPr/>
    </dgm:pt>
    <dgm:pt modelId="{CF76FC00-5A3F-4A47-B32F-DCCA24A92ED1}" type="pres">
      <dgm:prSet presAssocID="{0FD5F4A9-A5D6-4E93-865A-C9755D026B24}" presName="conn2-1" presStyleLbl="parChTrans1D2" presStyleIdx="0" presStyleCnt="5"/>
      <dgm:spPr/>
      <dgm:t>
        <a:bodyPr/>
        <a:lstStyle/>
        <a:p>
          <a:endParaRPr lang="en-US"/>
        </a:p>
      </dgm:t>
    </dgm:pt>
    <dgm:pt modelId="{EEB3AA4C-B021-448C-82F2-ABE7B0662B5F}" type="pres">
      <dgm:prSet presAssocID="{0FD5F4A9-A5D6-4E93-865A-C9755D026B24}" presName="connTx" presStyleLbl="parChTrans1D2" presStyleIdx="0" presStyleCnt="5"/>
      <dgm:spPr/>
      <dgm:t>
        <a:bodyPr/>
        <a:lstStyle/>
        <a:p>
          <a:endParaRPr lang="en-US"/>
        </a:p>
      </dgm:t>
    </dgm:pt>
    <dgm:pt modelId="{546210AA-08E6-42D2-ABE8-49F0FF7E2511}" type="pres">
      <dgm:prSet presAssocID="{5E6C6C5B-A400-4568-A18E-470E917425A9}" presName="root2" presStyleCnt="0"/>
      <dgm:spPr/>
    </dgm:pt>
    <dgm:pt modelId="{27517225-1B2D-44F8-9632-CC3CBEBF8C0D}" type="pres">
      <dgm:prSet presAssocID="{5E6C6C5B-A400-4568-A18E-470E917425A9}" presName="LevelTwoTextNode" presStyleLbl="node2" presStyleIdx="0" presStyleCnt="5" custScaleX="164930">
        <dgm:presLayoutVars>
          <dgm:chPref val="3"/>
        </dgm:presLayoutVars>
      </dgm:prSet>
      <dgm:spPr/>
      <dgm:t>
        <a:bodyPr/>
        <a:lstStyle/>
        <a:p>
          <a:endParaRPr lang="en-US"/>
        </a:p>
      </dgm:t>
    </dgm:pt>
    <dgm:pt modelId="{0397C7D5-D5E6-4F0C-A7CC-67BBE158AA72}" type="pres">
      <dgm:prSet presAssocID="{5E6C6C5B-A400-4568-A18E-470E917425A9}" presName="level3hierChild" presStyleCnt="0"/>
      <dgm:spPr/>
    </dgm:pt>
    <dgm:pt modelId="{4040D79F-AFC0-4401-8A33-92BC58A517DE}" type="pres">
      <dgm:prSet presAssocID="{9B4A3A52-E48C-465B-B1ED-82F6153F813E}" presName="conn2-1" presStyleLbl="parChTrans1D2" presStyleIdx="1" presStyleCnt="5"/>
      <dgm:spPr/>
      <dgm:t>
        <a:bodyPr/>
        <a:lstStyle/>
        <a:p>
          <a:endParaRPr lang="en-US"/>
        </a:p>
      </dgm:t>
    </dgm:pt>
    <dgm:pt modelId="{F0A6CED4-B589-4064-AE5C-E98ED892C3B0}" type="pres">
      <dgm:prSet presAssocID="{9B4A3A52-E48C-465B-B1ED-82F6153F813E}" presName="connTx" presStyleLbl="parChTrans1D2" presStyleIdx="1" presStyleCnt="5"/>
      <dgm:spPr/>
      <dgm:t>
        <a:bodyPr/>
        <a:lstStyle/>
        <a:p>
          <a:endParaRPr lang="en-US"/>
        </a:p>
      </dgm:t>
    </dgm:pt>
    <dgm:pt modelId="{0A2BD142-8531-40C6-BCAC-45908903A0BC}" type="pres">
      <dgm:prSet presAssocID="{29D9DF7A-9298-4618-B4D8-BB7ECE28DBA1}" presName="root2" presStyleCnt="0"/>
      <dgm:spPr/>
    </dgm:pt>
    <dgm:pt modelId="{8C7E6B42-DB74-496E-8884-78DCE2DFB9C2}" type="pres">
      <dgm:prSet presAssocID="{29D9DF7A-9298-4618-B4D8-BB7ECE28DBA1}" presName="LevelTwoTextNode" presStyleLbl="node2" presStyleIdx="1" presStyleCnt="5" custScaleX="164930">
        <dgm:presLayoutVars>
          <dgm:chPref val="3"/>
        </dgm:presLayoutVars>
      </dgm:prSet>
      <dgm:spPr/>
      <dgm:t>
        <a:bodyPr/>
        <a:lstStyle/>
        <a:p>
          <a:endParaRPr lang="en-US"/>
        </a:p>
      </dgm:t>
    </dgm:pt>
    <dgm:pt modelId="{3A021FC4-6B5F-4C75-A6D9-DCE9EDD4FF62}" type="pres">
      <dgm:prSet presAssocID="{29D9DF7A-9298-4618-B4D8-BB7ECE28DBA1}" presName="level3hierChild" presStyleCnt="0"/>
      <dgm:spPr/>
    </dgm:pt>
    <dgm:pt modelId="{4B4AAC27-CCD3-48F0-97F4-0CC0D4887A3E}" type="pres">
      <dgm:prSet presAssocID="{2E2C181D-E314-4BEA-B474-6C44FE5AA0CA}" presName="conn2-1" presStyleLbl="parChTrans1D2" presStyleIdx="2" presStyleCnt="5"/>
      <dgm:spPr/>
      <dgm:t>
        <a:bodyPr/>
        <a:lstStyle/>
        <a:p>
          <a:endParaRPr lang="en-US"/>
        </a:p>
      </dgm:t>
    </dgm:pt>
    <dgm:pt modelId="{CE821867-6577-4F32-843C-E1F4CDFE3F3A}" type="pres">
      <dgm:prSet presAssocID="{2E2C181D-E314-4BEA-B474-6C44FE5AA0CA}" presName="connTx" presStyleLbl="parChTrans1D2" presStyleIdx="2" presStyleCnt="5"/>
      <dgm:spPr/>
      <dgm:t>
        <a:bodyPr/>
        <a:lstStyle/>
        <a:p>
          <a:endParaRPr lang="en-US"/>
        </a:p>
      </dgm:t>
    </dgm:pt>
    <dgm:pt modelId="{76C2F0FE-1ACB-4BE9-B30A-A97F462EEB5F}" type="pres">
      <dgm:prSet presAssocID="{56436C40-2C58-47F1-AE84-F7B4A56FA9E8}" presName="root2" presStyleCnt="0"/>
      <dgm:spPr/>
    </dgm:pt>
    <dgm:pt modelId="{D68D1BE8-1382-4872-8899-BC54ED4DADAC}" type="pres">
      <dgm:prSet presAssocID="{56436C40-2C58-47F1-AE84-F7B4A56FA9E8}" presName="LevelTwoTextNode" presStyleLbl="node2" presStyleIdx="2" presStyleCnt="5" custScaleX="164930">
        <dgm:presLayoutVars>
          <dgm:chPref val="3"/>
        </dgm:presLayoutVars>
      </dgm:prSet>
      <dgm:spPr/>
      <dgm:t>
        <a:bodyPr/>
        <a:lstStyle/>
        <a:p>
          <a:endParaRPr lang="en-US"/>
        </a:p>
      </dgm:t>
    </dgm:pt>
    <dgm:pt modelId="{4F557554-301F-4F99-8A15-FA156118523D}" type="pres">
      <dgm:prSet presAssocID="{56436C40-2C58-47F1-AE84-F7B4A56FA9E8}" presName="level3hierChild" presStyleCnt="0"/>
      <dgm:spPr/>
    </dgm:pt>
    <dgm:pt modelId="{7FEB84A8-8F98-4C3A-87C3-D0FC58CACE70}" type="pres">
      <dgm:prSet presAssocID="{EBEA33D3-8451-472F-B0D9-45B13EA34E26}" presName="conn2-1" presStyleLbl="parChTrans1D2" presStyleIdx="3" presStyleCnt="5"/>
      <dgm:spPr/>
      <dgm:t>
        <a:bodyPr/>
        <a:lstStyle/>
        <a:p>
          <a:endParaRPr lang="en-US"/>
        </a:p>
      </dgm:t>
    </dgm:pt>
    <dgm:pt modelId="{FE49D180-C4EF-4868-9E22-CF7CB1783863}" type="pres">
      <dgm:prSet presAssocID="{EBEA33D3-8451-472F-B0D9-45B13EA34E26}" presName="connTx" presStyleLbl="parChTrans1D2" presStyleIdx="3" presStyleCnt="5"/>
      <dgm:spPr/>
      <dgm:t>
        <a:bodyPr/>
        <a:lstStyle/>
        <a:p>
          <a:endParaRPr lang="en-US"/>
        </a:p>
      </dgm:t>
    </dgm:pt>
    <dgm:pt modelId="{EB59F324-A0C7-4834-A228-2236315F38CF}" type="pres">
      <dgm:prSet presAssocID="{DCB2A6F7-BA2D-4E9E-9EC3-D18A871833F5}" presName="root2" presStyleCnt="0"/>
      <dgm:spPr/>
    </dgm:pt>
    <dgm:pt modelId="{84A841F6-54AB-4ACD-9620-FD9A27BB90C7}" type="pres">
      <dgm:prSet presAssocID="{DCB2A6F7-BA2D-4E9E-9EC3-D18A871833F5}" presName="LevelTwoTextNode" presStyleLbl="node2" presStyleIdx="3" presStyleCnt="5" custScaleX="164930">
        <dgm:presLayoutVars>
          <dgm:chPref val="3"/>
        </dgm:presLayoutVars>
      </dgm:prSet>
      <dgm:spPr/>
      <dgm:t>
        <a:bodyPr/>
        <a:lstStyle/>
        <a:p>
          <a:endParaRPr lang="en-US"/>
        </a:p>
      </dgm:t>
    </dgm:pt>
    <dgm:pt modelId="{AC9C3BBE-C555-4E67-B84C-45611C7752EC}" type="pres">
      <dgm:prSet presAssocID="{DCB2A6F7-BA2D-4E9E-9EC3-D18A871833F5}" presName="level3hierChild" presStyleCnt="0"/>
      <dgm:spPr/>
    </dgm:pt>
    <dgm:pt modelId="{C357B888-26D5-4198-A817-B3332E358B25}" type="pres">
      <dgm:prSet presAssocID="{16350347-EDF3-4854-933D-E10EC9C60228}" presName="conn2-1" presStyleLbl="parChTrans1D2" presStyleIdx="4" presStyleCnt="5"/>
      <dgm:spPr/>
      <dgm:t>
        <a:bodyPr/>
        <a:lstStyle/>
        <a:p>
          <a:endParaRPr lang="en-US"/>
        </a:p>
      </dgm:t>
    </dgm:pt>
    <dgm:pt modelId="{E002D11B-D917-42D0-8183-8257A169C521}" type="pres">
      <dgm:prSet presAssocID="{16350347-EDF3-4854-933D-E10EC9C60228}" presName="connTx" presStyleLbl="parChTrans1D2" presStyleIdx="4" presStyleCnt="5"/>
      <dgm:spPr/>
      <dgm:t>
        <a:bodyPr/>
        <a:lstStyle/>
        <a:p>
          <a:endParaRPr lang="en-US"/>
        </a:p>
      </dgm:t>
    </dgm:pt>
    <dgm:pt modelId="{87235245-F47F-4C35-BE9F-7B5D292D319F}" type="pres">
      <dgm:prSet presAssocID="{8A153B40-E47A-4475-8882-628DBF36C383}" presName="root2" presStyleCnt="0"/>
      <dgm:spPr/>
    </dgm:pt>
    <dgm:pt modelId="{128CDA68-4958-460A-B7A1-88DD0AF6A8C9}" type="pres">
      <dgm:prSet presAssocID="{8A153B40-E47A-4475-8882-628DBF36C383}" presName="LevelTwoTextNode" presStyleLbl="node2" presStyleIdx="4" presStyleCnt="5" custScaleX="164930">
        <dgm:presLayoutVars>
          <dgm:chPref val="3"/>
        </dgm:presLayoutVars>
      </dgm:prSet>
      <dgm:spPr/>
      <dgm:t>
        <a:bodyPr/>
        <a:lstStyle/>
        <a:p>
          <a:endParaRPr lang="en-US"/>
        </a:p>
      </dgm:t>
    </dgm:pt>
    <dgm:pt modelId="{F401EFE2-2169-44E3-ADDE-BC49C8F58152}" type="pres">
      <dgm:prSet presAssocID="{8A153B40-E47A-4475-8882-628DBF36C383}" presName="level3hierChild" presStyleCnt="0"/>
      <dgm:spPr/>
    </dgm:pt>
  </dgm:ptLst>
  <dgm:cxnLst>
    <dgm:cxn modelId="{2354C09F-02F6-4B73-A8E6-416E21AD4626}" type="presOf" srcId="{2E2C181D-E314-4BEA-B474-6C44FE5AA0CA}" destId="{4B4AAC27-CCD3-48F0-97F4-0CC0D4887A3E}" srcOrd="0" destOrd="0" presId="urn:microsoft.com/office/officeart/2005/8/layout/hierarchy2"/>
    <dgm:cxn modelId="{F43573B5-EB26-4984-8811-67B3AE5DFC03}" srcId="{895B240C-8462-4222-8872-014E795904EE}" destId="{5E6C6C5B-A400-4568-A18E-470E917425A9}" srcOrd="0" destOrd="0" parTransId="{0FD5F4A9-A5D6-4E93-865A-C9755D026B24}" sibTransId="{7FA63370-529D-4053-A986-B26ED96B10C4}"/>
    <dgm:cxn modelId="{E238731A-DF07-4148-B060-A0BCFE8C8F97}" type="presOf" srcId="{16350347-EDF3-4854-933D-E10EC9C60228}" destId="{E002D11B-D917-42D0-8183-8257A169C521}" srcOrd="1" destOrd="0" presId="urn:microsoft.com/office/officeart/2005/8/layout/hierarchy2"/>
    <dgm:cxn modelId="{006E5261-DE58-4B57-87E4-B2F1C4E53534}" type="presOf" srcId="{CE38EC4E-8EA1-405C-A868-72C89D33915B}" destId="{5CE82910-B772-45F8-9A11-9B0FB14955B8}" srcOrd="0" destOrd="0" presId="urn:microsoft.com/office/officeart/2005/8/layout/hierarchy2"/>
    <dgm:cxn modelId="{CAC5A56E-93AC-4419-9182-82035168E55B}" srcId="{895B240C-8462-4222-8872-014E795904EE}" destId="{56436C40-2C58-47F1-AE84-F7B4A56FA9E8}" srcOrd="2" destOrd="0" parTransId="{2E2C181D-E314-4BEA-B474-6C44FE5AA0CA}" sibTransId="{53FCED74-C5D8-4CDA-A6BD-77EF9446598B}"/>
    <dgm:cxn modelId="{A32B5D23-FAC7-4818-A4E3-75CE656281E5}" srcId="{CE38EC4E-8EA1-405C-A868-72C89D33915B}" destId="{895B240C-8462-4222-8872-014E795904EE}" srcOrd="0" destOrd="0" parTransId="{7D134924-6CA6-488F-9890-C172CD060A85}" sibTransId="{EDC5C2EC-29A5-4787-B059-F3A2B5F4C1F6}"/>
    <dgm:cxn modelId="{B61EFA86-883A-4D4B-8216-523A913A403B}" type="presOf" srcId="{29D9DF7A-9298-4618-B4D8-BB7ECE28DBA1}" destId="{8C7E6B42-DB74-496E-8884-78DCE2DFB9C2}" srcOrd="0" destOrd="0" presId="urn:microsoft.com/office/officeart/2005/8/layout/hierarchy2"/>
    <dgm:cxn modelId="{B8A566B5-1FB2-4ABA-86DB-9729EEB58A52}" type="presOf" srcId="{EBEA33D3-8451-472F-B0D9-45B13EA34E26}" destId="{7FEB84A8-8F98-4C3A-87C3-D0FC58CACE70}" srcOrd="0" destOrd="0" presId="urn:microsoft.com/office/officeart/2005/8/layout/hierarchy2"/>
    <dgm:cxn modelId="{54031194-E98D-42A2-AEF9-1E5564078676}" type="presOf" srcId="{895B240C-8462-4222-8872-014E795904EE}" destId="{7EE9DB2F-E3D5-42E4-AA88-83FF7BF89451}" srcOrd="0" destOrd="0" presId="urn:microsoft.com/office/officeart/2005/8/layout/hierarchy2"/>
    <dgm:cxn modelId="{E82D48C6-2118-4E65-A33B-C21FFF5BE76E}" srcId="{895B240C-8462-4222-8872-014E795904EE}" destId="{29D9DF7A-9298-4618-B4D8-BB7ECE28DBA1}" srcOrd="1" destOrd="0" parTransId="{9B4A3A52-E48C-465B-B1ED-82F6153F813E}" sibTransId="{EAFAE734-5E72-4A13-B16A-A30B081B0E7B}"/>
    <dgm:cxn modelId="{F454F335-67CC-4415-94C6-959B6CBCFA55}" type="presOf" srcId="{9B4A3A52-E48C-465B-B1ED-82F6153F813E}" destId="{F0A6CED4-B589-4064-AE5C-E98ED892C3B0}" srcOrd="1" destOrd="0" presId="urn:microsoft.com/office/officeart/2005/8/layout/hierarchy2"/>
    <dgm:cxn modelId="{761D2850-B6EB-4140-9C8B-39A13F3BE396}" type="presOf" srcId="{9B4A3A52-E48C-465B-B1ED-82F6153F813E}" destId="{4040D79F-AFC0-4401-8A33-92BC58A517DE}" srcOrd="0" destOrd="0" presId="urn:microsoft.com/office/officeart/2005/8/layout/hierarchy2"/>
    <dgm:cxn modelId="{A28EBB8A-3605-483D-9490-97C7FECD2D11}" type="presOf" srcId="{16350347-EDF3-4854-933D-E10EC9C60228}" destId="{C357B888-26D5-4198-A817-B3332E358B25}" srcOrd="0" destOrd="0" presId="urn:microsoft.com/office/officeart/2005/8/layout/hierarchy2"/>
    <dgm:cxn modelId="{31E7A769-5ED6-4FDF-884A-C36B293C4554}" type="presOf" srcId="{0FD5F4A9-A5D6-4E93-865A-C9755D026B24}" destId="{EEB3AA4C-B021-448C-82F2-ABE7B0662B5F}" srcOrd="1" destOrd="0" presId="urn:microsoft.com/office/officeart/2005/8/layout/hierarchy2"/>
    <dgm:cxn modelId="{7E4E0DD7-8BE1-4D8B-A8D7-28E79D0D656B}" srcId="{895B240C-8462-4222-8872-014E795904EE}" destId="{8A153B40-E47A-4475-8882-628DBF36C383}" srcOrd="4" destOrd="0" parTransId="{16350347-EDF3-4854-933D-E10EC9C60228}" sibTransId="{C1483ABA-4557-49DF-928E-E6BC1ED9DB98}"/>
    <dgm:cxn modelId="{EA2964E9-459D-4C5B-A87A-9A21F8682133}" type="presOf" srcId="{DCB2A6F7-BA2D-4E9E-9EC3-D18A871833F5}" destId="{84A841F6-54AB-4ACD-9620-FD9A27BB90C7}" srcOrd="0" destOrd="0" presId="urn:microsoft.com/office/officeart/2005/8/layout/hierarchy2"/>
    <dgm:cxn modelId="{98948F25-3F53-4C70-BD35-8578AC10F755}" type="presOf" srcId="{5E6C6C5B-A400-4568-A18E-470E917425A9}" destId="{27517225-1B2D-44F8-9632-CC3CBEBF8C0D}" srcOrd="0" destOrd="0" presId="urn:microsoft.com/office/officeart/2005/8/layout/hierarchy2"/>
    <dgm:cxn modelId="{AD21C00E-A27A-47C1-966A-7E3A4D7CF075}" type="presOf" srcId="{EBEA33D3-8451-472F-B0D9-45B13EA34E26}" destId="{FE49D180-C4EF-4868-9E22-CF7CB1783863}" srcOrd="1" destOrd="0" presId="urn:microsoft.com/office/officeart/2005/8/layout/hierarchy2"/>
    <dgm:cxn modelId="{36CF45B1-E7EA-43A2-A16D-C37FA3F30EF6}" type="presOf" srcId="{8A153B40-E47A-4475-8882-628DBF36C383}" destId="{128CDA68-4958-460A-B7A1-88DD0AF6A8C9}" srcOrd="0" destOrd="0" presId="urn:microsoft.com/office/officeart/2005/8/layout/hierarchy2"/>
    <dgm:cxn modelId="{69A93DF2-4292-461A-A95A-A4BEDC5C5DA5}" type="presOf" srcId="{56436C40-2C58-47F1-AE84-F7B4A56FA9E8}" destId="{D68D1BE8-1382-4872-8899-BC54ED4DADAC}" srcOrd="0" destOrd="0" presId="urn:microsoft.com/office/officeart/2005/8/layout/hierarchy2"/>
    <dgm:cxn modelId="{8DC9082E-3DC9-4383-9DD9-677896E81478}" type="presOf" srcId="{0FD5F4A9-A5D6-4E93-865A-C9755D026B24}" destId="{CF76FC00-5A3F-4A47-B32F-DCCA24A92ED1}" srcOrd="0" destOrd="0" presId="urn:microsoft.com/office/officeart/2005/8/layout/hierarchy2"/>
    <dgm:cxn modelId="{0B7089D4-9860-417A-8BD5-BD03CF62613F}" srcId="{895B240C-8462-4222-8872-014E795904EE}" destId="{DCB2A6F7-BA2D-4E9E-9EC3-D18A871833F5}" srcOrd="3" destOrd="0" parTransId="{EBEA33D3-8451-472F-B0D9-45B13EA34E26}" sibTransId="{EE5D4E17-B7F3-4014-9DF3-B98C093972FB}"/>
    <dgm:cxn modelId="{DA9DEFFA-3A97-471E-BE37-EB7922CEA5BD}" type="presOf" srcId="{2E2C181D-E314-4BEA-B474-6C44FE5AA0CA}" destId="{CE821867-6577-4F32-843C-E1F4CDFE3F3A}" srcOrd="1" destOrd="0" presId="urn:microsoft.com/office/officeart/2005/8/layout/hierarchy2"/>
    <dgm:cxn modelId="{899E4661-34ED-4F20-903C-5FFBDE566920}" type="presParOf" srcId="{5CE82910-B772-45F8-9A11-9B0FB14955B8}" destId="{EAB3004C-E9E9-4329-98E8-9ED8F93B10F1}" srcOrd="0" destOrd="0" presId="urn:microsoft.com/office/officeart/2005/8/layout/hierarchy2"/>
    <dgm:cxn modelId="{6C9FC0D6-A049-42E1-BF3B-F839EC402C33}" type="presParOf" srcId="{EAB3004C-E9E9-4329-98E8-9ED8F93B10F1}" destId="{7EE9DB2F-E3D5-42E4-AA88-83FF7BF89451}" srcOrd="0" destOrd="0" presId="urn:microsoft.com/office/officeart/2005/8/layout/hierarchy2"/>
    <dgm:cxn modelId="{71BDA1F6-4D2A-492C-90FE-7A9E3EABA88E}" type="presParOf" srcId="{EAB3004C-E9E9-4329-98E8-9ED8F93B10F1}" destId="{F7ED8668-C93C-4DC1-882B-A1347495C662}" srcOrd="1" destOrd="0" presId="urn:microsoft.com/office/officeart/2005/8/layout/hierarchy2"/>
    <dgm:cxn modelId="{DFFB96B8-C5D2-46BA-8BF0-3E907F2F0CE5}" type="presParOf" srcId="{F7ED8668-C93C-4DC1-882B-A1347495C662}" destId="{CF76FC00-5A3F-4A47-B32F-DCCA24A92ED1}" srcOrd="0" destOrd="0" presId="urn:microsoft.com/office/officeart/2005/8/layout/hierarchy2"/>
    <dgm:cxn modelId="{11A91012-8103-48F2-A967-91840E4F8377}" type="presParOf" srcId="{CF76FC00-5A3F-4A47-B32F-DCCA24A92ED1}" destId="{EEB3AA4C-B021-448C-82F2-ABE7B0662B5F}" srcOrd="0" destOrd="0" presId="urn:microsoft.com/office/officeart/2005/8/layout/hierarchy2"/>
    <dgm:cxn modelId="{30415A0B-0E44-4228-A66E-93C931A5EB5F}" type="presParOf" srcId="{F7ED8668-C93C-4DC1-882B-A1347495C662}" destId="{546210AA-08E6-42D2-ABE8-49F0FF7E2511}" srcOrd="1" destOrd="0" presId="urn:microsoft.com/office/officeart/2005/8/layout/hierarchy2"/>
    <dgm:cxn modelId="{2C7CC873-7F78-49C6-A66A-7F2B2E06E008}" type="presParOf" srcId="{546210AA-08E6-42D2-ABE8-49F0FF7E2511}" destId="{27517225-1B2D-44F8-9632-CC3CBEBF8C0D}" srcOrd="0" destOrd="0" presId="urn:microsoft.com/office/officeart/2005/8/layout/hierarchy2"/>
    <dgm:cxn modelId="{ACA31859-D481-4844-B818-A174C2386D84}" type="presParOf" srcId="{546210AA-08E6-42D2-ABE8-49F0FF7E2511}" destId="{0397C7D5-D5E6-4F0C-A7CC-67BBE158AA72}" srcOrd="1" destOrd="0" presId="urn:microsoft.com/office/officeart/2005/8/layout/hierarchy2"/>
    <dgm:cxn modelId="{B7D8C8C5-300F-4444-9DD6-59980C30AE5E}" type="presParOf" srcId="{F7ED8668-C93C-4DC1-882B-A1347495C662}" destId="{4040D79F-AFC0-4401-8A33-92BC58A517DE}" srcOrd="2" destOrd="0" presId="urn:microsoft.com/office/officeart/2005/8/layout/hierarchy2"/>
    <dgm:cxn modelId="{1F14402C-D53C-425A-B100-5D49340DEA33}" type="presParOf" srcId="{4040D79F-AFC0-4401-8A33-92BC58A517DE}" destId="{F0A6CED4-B589-4064-AE5C-E98ED892C3B0}" srcOrd="0" destOrd="0" presId="urn:microsoft.com/office/officeart/2005/8/layout/hierarchy2"/>
    <dgm:cxn modelId="{65B3E9FF-63BB-4842-92A0-59C788C18C4F}" type="presParOf" srcId="{F7ED8668-C93C-4DC1-882B-A1347495C662}" destId="{0A2BD142-8531-40C6-BCAC-45908903A0BC}" srcOrd="3" destOrd="0" presId="urn:microsoft.com/office/officeart/2005/8/layout/hierarchy2"/>
    <dgm:cxn modelId="{4BD01A43-0FA4-433C-A025-7CAC5F16D125}" type="presParOf" srcId="{0A2BD142-8531-40C6-BCAC-45908903A0BC}" destId="{8C7E6B42-DB74-496E-8884-78DCE2DFB9C2}" srcOrd="0" destOrd="0" presId="urn:microsoft.com/office/officeart/2005/8/layout/hierarchy2"/>
    <dgm:cxn modelId="{87195773-86D6-4EBE-8A62-BDEA66B55850}" type="presParOf" srcId="{0A2BD142-8531-40C6-BCAC-45908903A0BC}" destId="{3A021FC4-6B5F-4C75-A6D9-DCE9EDD4FF62}" srcOrd="1" destOrd="0" presId="urn:microsoft.com/office/officeart/2005/8/layout/hierarchy2"/>
    <dgm:cxn modelId="{93FDBEFE-2FD8-4305-9FF9-CECC16A34496}" type="presParOf" srcId="{F7ED8668-C93C-4DC1-882B-A1347495C662}" destId="{4B4AAC27-CCD3-48F0-97F4-0CC0D4887A3E}" srcOrd="4" destOrd="0" presId="urn:microsoft.com/office/officeart/2005/8/layout/hierarchy2"/>
    <dgm:cxn modelId="{8414404A-4A5E-4FBB-B626-EB7B6C2793AD}" type="presParOf" srcId="{4B4AAC27-CCD3-48F0-97F4-0CC0D4887A3E}" destId="{CE821867-6577-4F32-843C-E1F4CDFE3F3A}" srcOrd="0" destOrd="0" presId="urn:microsoft.com/office/officeart/2005/8/layout/hierarchy2"/>
    <dgm:cxn modelId="{0B3E6AD6-3234-43F9-ABD2-45390CD3B8DE}" type="presParOf" srcId="{F7ED8668-C93C-4DC1-882B-A1347495C662}" destId="{76C2F0FE-1ACB-4BE9-B30A-A97F462EEB5F}" srcOrd="5" destOrd="0" presId="urn:microsoft.com/office/officeart/2005/8/layout/hierarchy2"/>
    <dgm:cxn modelId="{2702B2D1-F286-4B52-8631-8B6760DDBC45}" type="presParOf" srcId="{76C2F0FE-1ACB-4BE9-B30A-A97F462EEB5F}" destId="{D68D1BE8-1382-4872-8899-BC54ED4DADAC}" srcOrd="0" destOrd="0" presId="urn:microsoft.com/office/officeart/2005/8/layout/hierarchy2"/>
    <dgm:cxn modelId="{331A9480-59D2-4C01-9952-3508EAC9402E}" type="presParOf" srcId="{76C2F0FE-1ACB-4BE9-B30A-A97F462EEB5F}" destId="{4F557554-301F-4F99-8A15-FA156118523D}" srcOrd="1" destOrd="0" presId="urn:microsoft.com/office/officeart/2005/8/layout/hierarchy2"/>
    <dgm:cxn modelId="{45417118-B18C-4F1A-AF35-EBF42AAF1D98}" type="presParOf" srcId="{F7ED8668-C93C-4DC1-882B-A1347495C662}" destId="{7FEB84A8-8F98-4C3A-87C3-D0FC58CACE70}" srcOrd="6" destOrd="0" presId="urn:microsoft.com/office/officeart/2005/8/layout/hierarchy2"/>
    <dgm:cxn modelId="{6D92D2C2-2B15-43F3-9AD5-87197655DDE5}" type="presParOf" srcId="{7FEB84A8-8F98-4C3A-87C3-D0FC58CACE70}" destId="{FE49D180-C4EF-4868-9E22-CF7CB1783863}" srcOrd="0" destOrd="0" presId="urn:microsoft.com/office/officeart/2005/8/layout/hierarchy2"/>
    <dgm:cxn modelId="{5413B882-1098-46D9-9D38-03249A5A7B47}" type="presParOf" srcId="{F7ED8668-C93C-4DC1-882B-A1347495C662}" destId="{EB59F324-A0C7-4834-A228-2236315F38CF}" srcOrd="7" destOrd="0" presId="urn:microsoft.com/office/officeart/2005/8/layout/hierarchy2"/>
    <dgm:cxn modelId="{632E5F55-968D-42A9-BD71-DAE1488F51F5}" type="presParOf" srcId="{EB59F324-A0C7-4834-A228-2236315F38CF}" destId="{84A841F6-54AB-4ACD-9620-FD9A27BB90C7}" srcOrd="0" destOrd="0" presId="urn:microsoft.com/office/officeart/2005/8/layout/hierarchy2"/>
    <dgm:cxn modelId="{AE3FF7ED-E8CC-4338-94E9-C0ECF7DD7DA1}" type="presParOf" srcId="{EB59F324-A0C7-4834-A228-2236315F38CF}" destId="{AC9C3BBE-C555-4E67-B84C-45611C7752EC}" srcOrd="1" destOrd="0" presId="urn:microsoft.com/office/officeart/2005/8/layout/hierarchy2"/>
    <dgm:cxn modelId="{B9A49A6C-1CEF-473F-A416-44A455AECAFB}" type="presParOf" srcId="{F7ED8668-C93C-4DC1-882B-A1347495C662}" destId="{C357B888-26D5-4198-A817-B3332E358B25}" srcOrd="8" destOrd="0" presId="urn:microsoft.com/office/officeart/2005/8/layout/hierarchy2"/>
    <dgm:cxn modelId="{3F4B7A26-F5E4-4929-85A6-94C4AD6D38BD}" type="presParOf" srcId="{C357B888-26D5-4198-A817-B3332E358B25}" destId="{E002D11B-D917-42D0-8183-8257A169C521}" srcOrd="0" destOrd="0" presId="urn:microsoft.com/office/officeart/2005/8/layout/hierarchy2"/>
    <dgm:cxn modelId="{E2005E12-563E-4FA0-902B-F84B6FF5A84D}" type="presParOf" srcId="{F7ED8668-C93C-4DC1-882B-A1347495C662}" destId="{87235245-F47F-4C35-BE9F-7B5D292D319F}" srcOrd="9" destOrd="0" presId="urn:microsoft.com/office/officeart/2005/8/layout/hierarchy2"/>
    <dgm:cxn modelId="{E76F7244-0A5C-4D20-83AC-CA5FCD12674E}" type="presParOf" srcId="{87235245-F47F-4C35-BE9F-7B5D292D319F}" destId="{128CDA68-4958-460A-B7A1-88DD0AF6A8C9}" srcOrd="0" destOrd="0" presId="urn:microsoft.com/office/officeart/2005/8/layout/hierarchy2"/>
    <dgm:cxn modelId="{A17F680D-4DA4-499D-9F3F-906E9961698E}" type="presParOf" srcId="{87235245-F47F-4C35-BE9F-7B5D292D319F}" destId="{F401EFE2-2169-44E3-ADDE-BC49C8F58152}"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E9DB2F-E3D5-42E4-AA88-83FF7BF89451}">
      <dsp:nvSpPr>
        <dsp:cNvPr id="0" name=""/>
        <dsp:cNvSpPr/>
      </dsp:nvSpPr>
      <dsp:spPr>
        <a:xfrm>
          <a:off x="9490" y="1600201"/>
          <a:ext cx="2712712" cy="1356364"/>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Risk</a:t>
          </a:r>
          <a:r>
            <a:rPr lang="en-US" sz="2500" kern="1200" dirty="0" smtClean="0"/>
            <a:t> </a:t>
          </a:r>
        </a:p>
        <a:p>
          <a:pPr lvl="0" algn="ctr" defTabSz="111125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Management</a:t>
          </a:r>
          <a:endParaRPr lang="en-US" sz="2500" kern="1200" dirty="0">
            <a:effectLst>
              <a:outerShdw blurRad="38100" dist="38100" dir="2700000" algn="tl">
                <a:srgbClr val="000000">
                  <a:alpha val="43137"/>
                </a:srgbClr>
              </a:outerShdw>
            </a:effectLst>
          </a:endParaRPr>
        </a:p>
      </dsp:txBody>
      <dsp:txXfrm>
        <a:off x="9490" y="1600201"/>
        <a:ext cx="2712712" cy="1356364"/>
      </dsp:txXfrm>
    </dsp:sp>
    <dsp:sp modelId="{CF76FC00-5A3F-4A47-B32F-DCCA24A92ED1}">
      <dsp:nvSpPr>
        <dsp:cNvPr id="0" name=""/>
        <dsp:cNvSpPr/>
      </dsp:nvSpPr>
      <dsp:spPr>
        <a:xfrm rot="17909606">
          <a:off x="2164787" y="1325513"/>
          <a:ext cx="2131843" cy="32124"/>
        </a:xfrm>
        <a:custGeom>
          <a:avLst/>
          <a:gdLst/>
          <a:ahLst/>
          <a:cxnLst/>
          <a:rect l="0" t="0" r="0" b="0"/>
          <a:pathLst>
            <a:path>
              <a:moveTo>
                <a:pt x="0" y="16062"/>
              </a:moveTo>
              <a:lnTo>
                <a:pt x="2131843" y="16062"/>
              </a:lnTo>
            </a:path>
          </a:pathLst>
        </a:custGeom>
        <a:noFill/>
        <a:ln w="25400" cap="flat" cmpd="sng" algn="ctr">
          <a:solidFill>
            <a:srgbClr val="0070C0"/>
          </a:solidFill>
          <a:prstDash val="solid"/>
        </a:ln>
        <a:effectLst>
          <a:outerShdw blurRad="50800" dist="38100" dir="2700000" algn="tl" rotWithShape="0">
            <a:prstClr val="black">
              <a:alpha val="40000"/>
            </a:prstClr>
          </a:outerShdw>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7909606">
        <a:off x="3177413" y="1288279"/>
        <a:ext cx="106592" cy="106592"/>
      </dsp:txXfrm>
    </dsp:sp>
    <dsp:sp modelId="{27517225-1B2D-44F8-9632-CC3CBEBF8C0D}">
      <dsp:nvSpPr>
        <dsp:cNvPr id="0" name=""/>
        <dsp:cNvSpPr/>
      </dsp:nvSpPr>
      <dsp:spPr>
        <a:xfrm>
          <a:off x="3739215" y="1324"/>
          <a:ext cx="2661587" cy="806884"/>
        </a:xfrm>
        <a:prstGeom prst="roundRect">
          <a:avLst>
            <a:gd name="adj" fmla="val 10000"/>
          </a:avLst>
        </a:prstGeom>
        <a:solidFill>
          <a:srgbClr val="CF3D3D"/>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People risk</a:t>
          </a:r>
          <a:endParaRPr lang="en-US" sz="2400" kern="1200" dirty="0">
            <a:effectLst>
              <a:outerShdw blurRad="38100" dist="38100" dir="2700000" algn="tl">
                <a:srgbClr val="000000">
                  <a:alpha val="43137"/>
                </a:srgbClr>
              </a:outerShdw>
            </a:effectLst>
          </a:endParaRPr>
        </a:p>
      </dsp:txBody>
      <dsp:txXfrm>
        <a:off x="3739215" y="1324"/>
        <a:ext cx="2661587" cy="806884"/>
      </dsp:txXfrm>
    </dsp:sp>
    <dsp:sp modelId="{4040D79F-AFC0-4401-8A33-92BC58A517DE}">
      <dsp:nvSpPr>
        <dsp:cNvPr id="0" name=""/>
        <dsp:cNvSpPr/>
      </dsp:nvSpPr>
      <dsp:spPr>
        <a:xfrm rot="19024851">
          <a:off x="2536327" y="1789471"/>
          <a:ext cx="1388763" cy="32124"/>
        </a:xfrm>
        <a:custGeom>
          <a:avLst/>
          <a:gdLst/>
          <a:ahLst/>
          <a:cxnLst/>
          <a:rect l="0" t="0" r="0" b="0"/>
          <a:pathLst>
            <a:path>
              <a:moveTo>
                <a:pt x="0" y="16062"/>
              </a:moveTo>
              <a:lnTo>
                <a:pt x="1388763" y="16062"/>
              </a:lnTo>
            </a:path>
          </a:pathLst>
        </a:custGeom>
        <a:noFill/>
        <a:ln w="25400" cap="flat" cmpd="sng" algn="ctr">
          <a:solidFill>
            <a:srgbClr val="0070C0"/>
          </a:solidFill>
          <a:prstDash val="solid"/>
        </a:ln>
        <a:effectLst>
          <a:outerShdw blurRad="50800" dist="38100" dir="2700000" algn="tl" rotWithShape="0">
            <a:prstClr val="black">
              <a:alpha val="40000"/>
            </a:prstClr>
          </a:outerShdw>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024851">
        <a:off x="3195990" y="1770814"/>
        <a:ext cx="69438" cy="69438"/>
      </dsp:txXfrm>
    </dsp:sp>
    <dsp:sp modelId="{8C7E6B42-DB74-496E-8884-78DCE2DFB9C2}">
      <dsp:nvSpPr>
        <dsp:cNvPr id="0" name=""/>
        <dsp:cNvSpPr/>
      </dsp:nvSpPr>
      <dsp:spPr>
        <a:xfrm>
          <a:off x="3739215" y="929241"/>
          <a:ext cx="2661587" cy="806884"/>
        </a:xfrm>
        <a:prstGeom prst="roundRect">
          <a:avLst>
            <a:gd name="adj" fmla="val 10000"/>
          </a:avLst>
        </a:prstGeom>
        <a:solidFill>
          <a:srgbClr val="CF3D3D"/>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Estimation risk</a:t>
          </a:r>
          <a:endParaRPr lang="en-US" sz="2400" kern="1200" dirty="0">
            <a:effectLst>
              <a:outerShdw blurRad="38100" dist="38100" dir="2700000" algn="tl">
                <a:srgbClr val="000000">
                  <a:alpha val="43137"/>
                </a:srgbClr>
              </a:outerShdw>
            </a:effectLst>
          </a:endParaRPr>
        </a:p>
      </dsp:txBody>
      <dsp:txXfrm>
        <a:off x="3739215" y="929241"/>
        <a:ext cx="2661587" cy="806884"/>
      </dsp:txXfrm>
    </dsp:sp>
    <dsp:sp modelId="{4B4AAC27-CCD3-48F0-97F4-0CC0D4887A3E}">
      <dsp:nvSpPr>
        <dsp:cNvPr id="0" name=""/>
        <dsp:cNvSpPr/>
      </dsp:nvSpPr>
      <dsp:spPr>
        <a:xfrm rot="21539893">
          <a:off x="2722125" y="2253429"/>
          <a:ext cx="1017168" cy="32124"/>
        </a:xfrm>
        <a:custGeom>
          <a:avLst/>
          <a:gdLst/>
          <a:ahLst/>
          <a:cxnLst/>
          <a:rect l="0" t="0" r="0" b="0"/>
          <a:pathLst>
            <a:path>
              <a:moveTo>
                <a:pt x="0" y="16062"/>
              </a:moveTo>
              <a:lnTo>
                <a:pt x="1017168" y="16062"/>
              </a:lnTo>
            </a:path>
          </a:pathLst>
        </a:custGeom>
        <a:noFill/>
        <a:ln w="25400" cap="flat" cmpd="sng" algn="ctr">
          <a:solidFill>
            <a:srgbClr val="0070C0"/>
          </a:solidFill>
          <a:prstDash val="solid"/>
        </a:ln>
        <a:effectLst>
          <a:outerShdw blurRad="50800" dist="38100" dir="2700000" algn="tl" rotWithShape="0">
            <a:prstClr val="black">
              <a:alpha val="40000"/>
            </a:prstClr>
          </a:outerShdw>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539893">
        <a:off x="3205280" y="2244062"/>
        <a:ext cx="50858" cy="50858"/>
      </dsp:txXfrm>
    </dsp:sp>
    <dsp:sp modelId="{D68D1BE8-1382-4872-8899-BC54ED4DADAC}">
      <dsp:nvSpPr>
        <dsp:cNvPr id="0" name=""/>
        <dsp:cNvSpPr/>
      </dsp:nvSpPr>
      <dsp:spPr>
        <a:xfrm>
          <a:off x="3739215" y="1857157"/>
          <a:ext cx="2661587" cy="806884"/>
        </a:xfrm>
        <a:prstGeom prst="roundRect">
          <a:avLst>
            <a:gd name="adj" fmla="val 10000"/>
          </a:avLst>
        </a:prstGeom>
        <a:solidFill>
          <a:srgbClr val="CF3D3D"/>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Technology risk</a:t>
          </a:r>
          <a:endParaRPr lang="en-US" sz="2400" kern="1200" dirty="0">
            <a:effectLst>
              <a:outerShdw blurRad="38100" dist="38100" dir="2700000" algn="tl">
                <a:srgbClr val="000000">
                  <a:alpha val="43137"/>
                </a:srgbClr>
              </a:outerShdw>
            </a:effectLst>
          </a:endParaRPr>
        </a:p>
      </dsp:txBody>
      <dsp:txXfrm>
        <a:off x="3739215" y="1857157"/>
        <a:ext cx="2661587" cy="806884"/>
      </dsp:txXfrm>
    </dsp:sp>
    <dsp:sp modelId="{7FEB84A8-8F98-4C3A-87C3-D0FC58CACE70}">
      <dsp:nvSpPr>
        <dsp:cNvPr id="0" name=""/>
        <dsp:cNvSpPr/>
      </dsp:nvSpPr>
      <dsp:spPr>
        <a:xfrm rot="2509537">
          <a:off x="2548313" y="2717388"/>
          <a:ext cx="1364791" cy="32124"/>
        </a:xfrm>
        <a:custGeom>
          <a:avLst/>
          <a:gdLst/>
          <a:ahLst/>
          <a:cxnLst/>
          <a:rect l="0" t="0" r="0" b="0"/>
          <a:pathLst>
            <a:path>
              <a:moveTo>
                <a:pt x="0" y="16062"/>
              </a:moveTo>
              <a:lnTo>
                <a:pt x="1364791" y="16062"/>
              </a:lnTo>
            </a:path>
          </a:pathLst>
        </a:custGeom>
        <a:noFill/>
        <a:ln w="25400" cap="flat" cmpd="sng" algn="ctr">
          <a:solidFill>
            <a:srgbClr val="0070C0"/>
          </a:solidFill>
          <a:prstDash val="solid"/>
        </a:ln>
        <a:effectLst>
          <a:outerShdw blurRad="50800" dist="38100" dir="2700000" algn="tl" rotWithShape="0">
            <a:prstClr val="black">
              <a:alpha val="40000"/>
            </a:prstClr>
          </a:outerShdw>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509537">
        <a:off x="3196589" y="2699330"/>
        <a:ext cx="68239" cy="68239"/>
      </dsp:txXfrm>
    </dsp:sp>
    <dsp:sp modelId="{84A841F6-54AB-4ACD-9620-FD9A27BB90C7}">
      <dsp:nvSpPr>
        <dsp:cNvPr id="0" name=""/>
        <dsp:cNvSpPr/>
      </dsp:nvSpPr>
      <dsp:spPr>
        <a:xfrm>
          <a:off x="3739215" y="2785074"/>
          <a:ext cx="2661587" cy="806884"/>
        </a:xfrm>
        <a:prstGeom prst="roundRect">
          <a:avLst>
            <a:gd name="adj" fmla="val 10000"/>
          </a:avLst>
        </a:prstGeom>
        <a:solidFill>
          <a:srgbClr val="CF3D3D"/>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Requirement risk</a:t>
          </a:r>
          <a:endParaRPr lang="en-US" sz="2400" kern="1200" dirty="0">
            <a:effectLst>
              <a:outerShdw blurRad="38100" dist="38100" dir="2700000" algn="tl">
                <a:srgbClr val="000000">
                  <a:alpha val="43137"/>
                </a:srgbClr>
              </a:outerShdw>
            </a:effectLst>
          </a:endParaRPr>
        </a:p>
      </dsp:txBody>
      <dsp:txXfrm>
        <a:off x="3739215" y="2785074"/>
        <a:ext cx="2661587" cy="806884"/>
      </dsp:txXfrm>
    </dsp:sp>
    <dsp:sp modelId="{C357B888-26D5-4198-A817-B3332E358B25}">
      <dsp:nvSpPr>
        <dsp:cNvPr id="0" name=""/>
        <dsp:cNvSpPr/>
      </dsp:nvSpPr>
      <dsp:spPr>
        <a:xfrm rot="3662626">
          <a:off x="2180382" y="3181346"/>
          <a:ext cx="2100652" cy="32124"/>
        </a:xfrm>
        <a:custGeom>
          <a:avLst/>
          <a:gdLst/>
          <a:ahLst/>
          <a:cxnLst/>
          <a:rect l="0" t="0" r="0" b="0"/>
          <a:pathLst>
            <a:path>
              <a:moveTo>
                <a:pt x="0" y="16062"/>
              </a:moveTo>
              <a:lnTo>
                <a:pt x="2100652" y="16062"/>
              </a:lnTo>
            </a:path>
          </a:pathLst>
        </a:custGeom>
        <a:noFill/>
        <a:ln w="25400" cap="flat" cmpd="sng" algn="ctr">
          <a:solidFill>
            <a:srgbClr val="0070C0"/>
          </a:solidFill>
          <a:prstDash val="solid"/>
        </a:ln>
        <a:effectLst>
          <a:outerShdw blurRad="50800" dist="38100" dir="2700000" algn="tl" rotWithShape="0">
            <a:prstClr val="black">
              <a:alpha val="40000"/>
            </a:prstClr>
          </a:outerShdw>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3662626">
        <a:off x="3178192" y="3144892"/>
        <a:ext cx="105032" cy="105032"/>
      </dsp:txXfrm>
    </dsp:sp>
    <dsp:sp modelId="{128CDA68-4958-460A-B7A1-88DD0AF6A8C9}">
      <dsp:nvSpPr>
        <dsp:cNvPr id="0" name=""/>
        <dsp:cNvSpPr/>
      </dsp:nvSpPr>
      <dsp:spPr>
        <a:xfrm>
          <a:off x="3739215" y="3712991"/>
          <a:ext cx="2661587" cy="806884"/>
        </a:xfrm>
        <a:prstGeom prst="roundRect">
          <a:avLst>
            <a:gd name="adj" fmla="val 10000"/>
          </a:avLst>
        </a:prstGeom>
        <a:solidFill>
          <a:srgbClr val="CF3D3D"/>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Schedule risk</a:t>
          </a:r>
          <a:endParaRPr lang="en-US" sz="2400" kern="1200" dirty="0">
            <a:effectLst>
              <a:outerShdw blurRad="38100" dist="38100" dir="2700000" algn="tl">
                <a:srgbClr val="000000">
                  <a:alpha val="43137"/>
                </a:srgbClr>
              </a:outerShdw>
            </a:effectLst>
          </a:endParaRPr>
        </a:p>
      </dsp:txBody>
      <dsp:txXfrm>
        <a:off x="3739215" y="3712991"/>
        <a:ext cx="2661587" cy="8068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213E55-9133-4BF0-A30D-CEF650669F5A}" type="datetimeFigureOut">
              <a:rPr lang="en-US" smtClean="0"/>
              <a:pPr/>
              <a:t>8/18/2011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AA5CB-E45A-4AC0-92F6-1FA6484971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6AA5CB-E45A-4AC0-92F6-1FA64849715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en.wikipedia.org/wiki/File:Waterfall_model.sv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file:///E:\FINAL%20PROJECT\5.%20Test\CProDMS_TestCases.xls%23Document!A1" TargetMode="External"/><Relationship Id="rId3" Type="http://schemas.openxmlformats.org/officeDocument/2006/relationships/hyperlink" Target="file:///D:\TuLieu\ProDM\trunk\Reports\Home%20Page" TargetMode="External"/><Relationship Id="rId7" Type="http://schemas.openxmlformats.org/officeDocument/2006/relationships/hyperlink" Target="file:///E:\FINAL%20PROJECT\5.%20Test\CProDMS_TestCases.xls%23Category!A1" TargetMode="External"/><Relationship Id="rId2" Type="http://schemas.openxmlformats.org/officeDocument/2006/relationships/hyperlink" Target="file:///D:\TuLieu\ProDM\trunk\Reports\Master%20Page" TargetMode="External"/><Relationship Id="rId1" Type="http://schemas.openxmlformats.org/officeDocument/2006/relationships/slideLayout" Target="../slideLayouts/slideLayout2.xml"/><Relationship Id="rId6" Type="http://schemas.openxmlformats.org/officeDocument/2006/relationships/hyperlink" Target="file:///D:\TuLieu\ProDM\trunk\Reports\Error%20Page" TargetMode="External"/><Relationship Id="rId5" Type="http://schemas.openxmlformats.org/officeDocument/2006/relationships/hyperlink" Target="file:///D:\TuLieu\ProDM\trunk\Reports\User%20Account" TargetMode="External"/><Relationship Id="rId10" Type="http://schemas.openxmlformats.org/officeDocument/2006/relationships/hyperlink" Target="file:///D:\TuLieu\ProDM\trunk\Reports\User%20Document%20Detail" TargetMode="External"/><Relationship Id="rId4" Type="http://schemas.openxmlformats.org/officeDocument/2006/relationships/hyperlink" Target="file:///D:\TuLieu\ProDM\trunk\Reports\Search%20Result" TargetMode="External"/><Relationship Id="rId9" Type="http://schemas.openxmlformats.org/officeDocument/2006/relationships/hyperlink" Target="file:///E:\FINAL%20PROJECT\5.%20Test\CProDMS_TestCases.xls%23Authenticated!A1"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72.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5"/>
          <p:cNvSpPr txBox="1">
            <a:spLocks noChangeArrowheads="1"/>
          </p:cNvSpPr>
          <p:nvPr/>
        </p:nvSpPr>
        <p:spPr>
          <a:xfrm>
            <a:off x="0" y="2971800"/>
            <a:ext cx="5562600" cy="1524000"/>
          </a:xfrm>
          <a:prstGeom prst="rect">
            <a:avLst/>
          </a:prstGeom>
          <a:effectLst>
            <a:outerShdw blurRad="50800" dist="50800" dir="5400000" algn="ctr" rotWithShape="0">
              <a:schemeClr val="tx2">
                <a:lumMod val="60000"/>
                <a:lumOff val="40000"/>
              </a:schemeClr>
            </a:outerShdw>
          </a:effectLst>
        </p:spPr>
        <p:txBody>
          <a:bodyPr vert="horz" lIns="91440" tIns="45720" rIns="91440" bIns="45720" rtlCol="0">
            <a:normAutofit/>
          </a:bodyPr>
          <a:lstStyle/>
          <a:p>
            <a:pPr marL="342900" marR="0" lvl="0" indent="-342900" algn="ctr" defTabSz="914400" rtl="0" eaLnBrk="1" fontAlgn="auto" latinLnBrk="0" hangingPunct="1">
              <a:lnSpc>
                <a:spcPct val="120000"/>
              </a:lnSpc>
              <a:spcBef>
                <a:spcPct val="20000"/>
              </a:spcBef>
              <a:spcAft>
                <a:spcPts val="0"/>
              </a:spcAft>
              <a:buClrTx/>
              <a:buSzTx/>
              <a:tabLst/>
              <a:defRPr/>
            </a:pPr>
            <a:r>
              <a:rPr lang="en-US" sz="3200" b="1" dirty="0" smtClean="0">
                <a:effectLst>
                  <a:outerShdw blurRad="50800" dist="50800" dir="9000000" algn="ctr" rotWithShape="0">
                    <a:schemeClr val="bg1"/>
                  </a:outerShdw>
                </a:effectLst>
                <a:latin typeface="Arial" pitchFamily="34" charset="0"/>
                <a:cs typeface="Arial" pitchFamily="34" charset="0"/>
              </a:rPr>
              <a:t>Supervisor:</a:t>
            </a:r>
            <a:endParaRPr kumimoji="0" lang="en-US" sz="3200" b="1" i="0" u="none" strike="noStrike" kern="1200" cap="none" spc="0" normalizeH="0" baseline="0" noProof="0" dirty="0" smtClean="0">
              <a:ln>
                <a:noFill/>
              </a:ln>
              <a:solidFill>
                <a:schemeClr val="tx1"/>
              </a:solidFill>
              <a:effectLst>
                <a:outerShdw blurRad="50800" dist="50800" dir="9000000" algn="ctr" rotWithShape="0">
                  <a:schemeClr val="bg1"/>
                </a:outerShdw>
              </a:effectLst>
              <a:uLnTx/>
              <a:uFillTx/>
              <a:latin typeface="Arial" pitchFamily="34" charset="0"/>
              <a:cs typeface="Arial" pitchFamily="34" charset="0"/>
            </a:endParaRPr>
          </a:p>
          <a:p>
            <a:pPr marL="342900" marR="0" lvl="0" indent="-342900" algn="ctr" defTabSz="914400" rtl="0" eaLnBrk="1" fontAlgn="auto" latinLnBrk="0" hangingPunct="1">
              <a:lnSpc>
                <a:spcPct val="120000"/>
              </a:lnSpc>
              <a:spcBef>
                <a:spcPct val="20000"/>
              </a:spcBef>
              <a:spcAft>
                <a:spcPts val="0"/>
              </a:spcAft>
              <a:buClrTx/>
              <a:buSzTx/>
              <a:tabLst/>
              <a:defRPr/>
            </a:pPr>
            <a:r>
              <a:rPr kumimoji="0" lang="en-US" sz="3200" b="1" i="0" u="none" strike="noStrike" kern="1200" cap="none" spc="0" normalizeH="0" baseline="0" noProof="0" dirty="0" smtClean="0">
                <a:ln>
                  <a:noFill/>
                </a:ln>
                <a:solidFill>
                  <a:srgbClr val="FFFF00"/>
                </a:solidFill>
                <a:effectLst>
                  <a:outerShdw blurRad="50800" dist="50800" dir="9000000" algn="ctr" rotWithShape="0">
                    <a:srgbClr val="7030A0"/>
                  </a:outerShdw>
                </a:effectLst>
                <a:uLnTx/>
                <a:uFillTx/>
                <a:latin typeface="Arial" pitchFamily="34" charset="0"/>
                <a:cs typeface="Arial" pitchFamily="34" charset="0"/>
              </a:rPr>
              <a:t>Mr. </a:t>
            </a:r>
            <a:r>
              <a:rPr kumimoji="0" lang="en-US" sz="3200" b="1" i="0" u="none" strike="noStrike" kern="1200" cap="none" spc="0" normalizeH="0" baseline="0" noProof="0" dirty="0" err="1" smtClean="0">
                <a:ln>
                  <a:noFill/>
                </a:ln>
                <a:solidFill>
                  <a:srgbClr val="FFFF00"/>
                </a:solidFill>
                <a:effectLst>
                  <a:outerShdw blurRad="50800" dist="50800" dir="9000000" algn="ctr" rotWithShape="0">
                    <a:srgbClr val="7030A0"/>
                  </a:outerShdw>
                </a:effectLst>
                <a:uLnTx/>
                <a:uFillTx/>
                <a:latin typeface="Arial" pitchFamily="34" charset="0"/>
                <a:cs typeface="Arial" pitchFamily="34" charset="0"/>
              </a:rPr>
              <a:t>Phan</a:t>
            </a:r>
            <a:r>
              <a:rPr kumimoji="0" lang="en-US" sz="3200" b="1" i="0" u="none" strike="noStrike" kern="1200" cap="none" spc="0" normalizeH="0" baseline="0" noProof="0" dirty="0" smtClean="0">
                <a:ln>
                  <a:noFill/>
                </a:ln>
                <a:solidFill>
                  <a:srgbClr val="FFFF00"/>
                </a:solidFill>
                <a:effectLst>
                  <a:outerShdw blurRad="50800" dist="50800" dir="9000000" algn="ctr" rotWithShape="0">
                    <a:srgbClr val="7030A0"/>
                  </a:outerShdw>
                </a:effectLst>
                <a:uLnTx/>
                <a:uFillTx/>
                <a:latin typeface="Arial" pitchFamily="34" charset="0"/>
                <a:cs typeface="Arial" pitchFamily="34" charset="0"/>
              </a:rPr>
              <a:t> </a:t>
            </a:r>
            <a:r>
              <a:rPr kumimoji="0" lang="en-US" sz="3200" b="1" i="0" u="none" strike="noStrike" kern="1200" cap="none" spc="0" normalizeH="0" baseline="0" noProof="0" dirty="0" err="1" smtClean="0">
                <a:ln>
                  <a:noFill/>
                </a:ln>
                <a:solidFill>
                  <a:srgbClr val="FFFF00"/>
                </a:solidFill>
                <a:effectLst>
                  <a:outerShdw blurRad="50800" dist="50800" dir="9000000" algn="ctr" rotWithShape="0">
                    <a:srgbClr val="7030A0"/>
                  </a:outerShdw>
                </a:effectLst>
                <a:uLnTx/>
                <a:uFillTx/>
                <a:latin typeface="Arial" pitchFamily="34" charset="0"/>
                <a:cs typeface="Arial" pitchFamily="34" charset="0"/>
              </a:rPr>
              <a:t>Trường</a:t>
            </a:r>
            <a:r>
              <a:rPr kumimoji="0" lang="en-US" sz="3200" b="1" i="0" u="none" strike="noStrike" kern="1200" cap="none" spc="0" normalizeH="0" noProof="0" dirty="0" smtClean="0">
                <a:ln>
                  <a:noFill/>
                </a:ln>
                <a:solidFill>
                  <a:srgbClr val="FFFF00"/>
                </a:solidFill>
                <a:effectLst>
                  <a:outerShdw blurRad="50800" dist="50800" dir="9000000" algn="ctr" rotWithShape="0">
                    <a:srgbClr val="7030A0"/>
                  </a:outerShdw>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srgbClr val="FFFF00"/>
                </a:solidFill>
                <a:effectLst>
                  <a:outerShdw blurRad="50800" dist="50800" dir="9000000" algn="ctr" rotWithShape="0">
                    <a:srgbClr val="7030A0"/>
                  </a:outerShdw>
                </a:effectLst>
                <a:uLnTx/>
                <a:uFillTx/>
                <a:latin typeface="Arial" pitchFamily="34" charset="0"/>
                <a:cs typeface="Arial" pitchFamily="34" charset="0"/>
              </a:rPr>
              <a:t>Lâm</a:t>
            </a:r>
            <a:endParaRPr kumimoji="0" lang="en-US" sz="3200" b="1" i="0" u="none" strike="noStrike" kern="1200" cap="none" spc="0" normalizeH="0" baseline="0" noProof="0" dirty="0" smtClean="0">
              <a:ln>
                <a:noFill/>
              </a:ln>
              <a:solidFill>
                <a:srgbClr val="FFFF00"/>
              </a:solidFill>
              <a:effectLst>
                <a:outerShdw blurRad="50800" dist="50800" dir="9000000" algn="ctr" rotWithShape="0">
                  <a:srgbClr val="7030A0"/>
                </a:outerShdw>
              </a:effectLst>
              <a:uLnTx/>
              <a:uFillTx/>
              <a:latin typeface="Arial" pitchFamily="34" charset="0"/>
              <a:cs typeface="Arial" pitchFamily="34" charset="0"/>
            </a:endParaRPr>
          </a:p>
        </p:txBody>
      </p:sp>
      <p:sp>
        <p:nvSpPr>
          <p:cNvPr id="3" name="TextBox 2"/>
          <p:cNvSpPr txBox="1"/>
          <p:nvPr/>
        </p:nvSpPr>
        <p:spPr>
          <a:xfrm>
            <a:off x="2971800" y="4572000"/>
            <a:ext cx="4909804" cy="2062103"/>
          </a:xfrm>
          <a:prstGeom prst="rect">
            <a:avLst/>
          </a:prstGeom>
          <a:noFill/>
        </p:spPr>
        <p:txBody>
          <a:bodyPr wrap="square" rtlCol="0">
            <a:spAutoFit/>
            <a:scene3d>
              <a:camera prst="orthographicFront">
                <a:rot lat="0" lon="20999981" rev="0"/>
              </a:camera>
              <a:lightRig rig="threePt" dir="t"/>
            </a:scene3d>
            <a:sp3d>
              <a:bevelB w="38100" h="38100"/>
            </a:sp3d>
          </a:bodyPr>
          <a:lstStyle/>
          <a:p>
            <a:r>
              <a:rPr lang="en-US" sz="2800" b="1" dirty="0" smtClean="0">
                <a:effectLst>
                  <a:outerShdw blurRad="50800" dist="50800" dir="9000000" algn="ctr" rotWithShape="0">
                    <a:schemeClr val="bg1"/>
                  </a:outerShdw>
                </a:effectLst>
              </a:rPr>
              <a:t>Student: </a:t>
            </a:r>
            <a:r>
              <a:rPr lang="en-US" sz="2700" b="1" dirty="0" smtClean="0">
                <a:effectLst>
                  <a:outerShdw blurRad="50800" dist="50800" dir="9000000" algn="ctr" rotWithShape="0">
                    <a:schemeClr val="bg1"/>
                  </a:outerShdw>
                </a:effectLst>
              </a:rPr>
              <a:t>	</a:t>
            </a:r>
            <a:r>
              <a:rPr lang="en-US" sz="2400" b="1" dirty="0" err="1" smtClean="0">
                <a:solidFill>
                  <a:srgbClr val="2103D7"/>
                </a:solidFill>
                <a:effectLst>
                  <a:outerShdw blurRad="50800" dist="50800" dir="9000000" algn="ctr" rotWithShape="0">
                    <a:srgbClr val="FFCCFF"/>
                  </a:outerShdw>
                </a:effectLst>
              </a:rPr>
              <a:t>Vũ</a:t>
            </a:r>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Nhật</a:t>
            </a:r>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Linh</a:t>
            </a:r>
            <a:endParaRPr lang="en-US" sz="2400" b="1" dirty="0" smtClean="0">
              <a:solidFill>
                <a:srgbClr val="2103D7"/>
              </a:solidFill>
              <a:effectLst>
                <a:outerShdw blurRad="50800" dist="50800" dir="9000000" algn="ctr" rotWithShape="0">
                  <a:srgbClr val="FFCCFF"/>
                </a:outerShdw>
              </a:effectLst>
            </a:endParaRPr>
          </a:p>
          <a:p>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Lê</a:t>
            </a:r>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Quang</a:t>
            </a:r>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Hoàn</a:t>
            </a:r>
            <a:endParaRPr lang="en-US" sz="2400" b="1" dirty="0" smtClean="0">
              <a:solidFill>
                <a:srgbClr val="2103D7"/>
              </a:solidFill>
              <a:effectLst>
                <a:outerShdw blurRad="50800" dist="50800" dir="9000000" algn="ctr" rotWithShape="0">
                  <a:srgbClr val="FFCCFF"/>
                </a:outerShdw>
              </a:effectLst>
            </a:endParaRPr>
          </a:p>
          <a:p>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Nguyễn</a:t>
            </a:r>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Duy</a:t>
            </a:r>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Quyền</a:t>
            </a:r>
            <a:endParaRPr lang="en-US" sz="2400" b="1" dirty="0" smtClean="0">
              <a:solidFill>
                <a:srgbClr val="2103D7"/>
              </a:solidFill>
              <a:effectLst>
                <a:outerShdw blurRad="50800" dist="50800" dir="9000000" algn="ctr" rotWithShape="0">
                  <a:srgbClr val="FFCCFF"/>
                </a:outerShdw>
              </a:effectLst>
            </a:endParaRPr>
          </a:p>
          <a:p>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Hoàng</a:t>
            </a:r>
            <a:r>
              <a:rPr lang="en-US" sz="2400" b="1" dirty="0" smtClean="0">
                <a:solidFill>
                  <a:srgbClr val="2103D7"/>
                </a:solidFill>
                <a:effectLst>
                  <a:outerShdw blurRad="50800" dist="50800" dir="9000000" algn="ctr" rotWithShape="0">
                    <a:srgbClr val="FFCCFF"/>
                  </a:outerShdw>
                </a:effectLst>
              </a:rPr>
              <a:t> Nam</a:t>
            </a:r>
          </a:p>
          <a:p>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Nguyễn</a:t>
            </a:r>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Thế</a:t>
            </a:r>
            <a:r>
              <a:rPr lang="en-US" sz="2400" b="1" dirty="0" smtClean="0">
                <a:solidFill>
                  <a:srgbClr val="2103D7"/>
                </a:solidFill>
                <a:effectLst>
                  <a:outerShdw blurRad="50800" dist="50800" dir="9000000" algn="ctr" rotWithShape="0">
                    <a:srgbClr val="FFCCFF"/>
                  </a:outerShdw>
                </a:effectLst>
              </a:rPr>
              <a:t> </a:t>
            </a:r>
            <a:r>
              <a:rPr lang="en-US" sz="2400" b="1" dirty="0" err="1" smtClean="0">
                <a:solidFill>
                  <a:srgbClr val="2103D7"/>
                </a:solidFill>
                <a:effectLst>
                  <a:outerShdw blurRad="50800" dist="50800" dir="9000000" algn="ctr" rotWithShape="0">
                    <a:srgbClr val="FFCCFF"/>
                  </a:outerShdw>
                </a:effectLst>
              </a:rPr>
              <a:t>Anh</a:t>
            </a:r>
            <a:endParaRPr lang="en-US" sz="2400" b="1" dirty="0" smtClean="0">
              <a:solidFill>
                <a:srgbClr val="2103D7"/>
              </a:solidFill>
              <a:effectLst>
                <a:outerShdw blurRad="50800" dist="50800" dir="9000000" algn="ctr" rotWithShape="0">
                  <a:srgbClr val="FFCCFF"/>
                </a:outerShdw>
              </a:effectLst>
            </a:endParaRPr>
          </a:p>
        </p:txBody>
      </p:sp>
      <p:sp>
        <p:nvSpPr>
          <p:cNvPr id="4" name="Rectangle 3"/>
          <p:cNvSpPr/>
          <p:nvPr/>
        </p:nvSpPr>
        <p:spPr>
          <a:xfrm>
            <a:off x="228600" y="304800"/>
            <a:ext cx="8686800"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Capstone Project </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Document Management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8914" name="Picture 2" descr="E:\bg ppt\te.png"/>
          <p:cNvPicPr>
            <a:picLocks noChangeAspect="1" noChangeArrowheads="1"/>
          </p:cNvPicPr>
          <p:nvPr/>
        </p:nvPicPr>
        <p:blipFill>
          <a:blip r:embed="rId3" cstate="print"/>
          <a:srcRect/>
          <a:stretch>
            <a:fillRect/>
          </a:stretch>
        </p:blipFill>
        <p:spPr bwMode="auto">
          <a:xfrm>
            <a:off x="228600" y="2590800"/>
            <a:ext cx="1651000" cy="1333500"/>
          </a:xfrm>
          <a:prstGeom prst="rect">
            <a:avLst/>
          </a:prstGeom>
          <a:noFill/>
        </p:spPr>
      </p:pic>
      <p:pic>
        <p:nvPicPr>
          <p:cNvPr id="38916" name="Picture 4" descr="E:\bg ppt\col.png"/>
          <p:cNvPicPr>
            <a:picLocks noChangeAspect="1" noChangeArrowheads="1"/>
          </p:cNvPicPr>
          <p:nvPr/>
        </p:nvPicPr>
        <p:blipFill>
          <a:blip r:embed="rId4" cstate="print"/>
          <a:srcRect/>
          <a:stretch>
            <a:fillRect/>
          </a:stretch>
        </p:blipFill>
        <p:spPr bwMode="auto">
          <a:xfrm>
            <a:off x="2743200" y="5257800"/>
            <a:ext cx="1365380" cy="10227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Product</a:t>
            </a:r>
            <a:endParaRPr lang="vi-VN" sz="3600" b="1" dirty="0" smtClean="0">
              <a:solidFill>
                <a:schemeClr val="bg1"/>
              </a:solidFill>
              <a:effectLst>
                <a:outerShdw blurRad="50800" dist="50800" dir="9000000" algn="ctr" rotWithShape="0">
                  <a:schemeClr val="tx1"/>
                </a:outerShdw>
              </a:effectLst>
            </a:endParaRPr>
          </a:p>
        </p:txBody>
      </p:sp>
      <p:grpSp>
        <p:nvGrpSpPr>
          <p:cNvPr id="28" name="Group 27"/>
          <p:cNvGrpSpPr/>
          <p:nvPr/>
        </p:nvGrpSpPr>
        <p:grpSpPr>
          <a:xfrm>
            <a:off x="5943600" y="1981200"/>
            <a:ext cx="2666998" cy="3662956"/>
            <a:chOff x="5638801" y="936009"/>
            <a:chExt cx="2666998" cy="3662956"/>
          </a:xfrm>
        </p:grpSpPr>
        <p:sp>
          <p:nvSpPr>
            <p:cNvPr id="29" name="Text Box 4"/>
            <p:cNvSpPr txBox="1">
              <a:spLocks noChangeArrowheads="1"/>
            </p:cNvSpPr>
            <p:nvPr/>
          </p:nvSpPr>
          <p:spPr bwMode="black">
            <a:xfrm>
              <a:off x="5638801" y="4137300"/>
              <a:ext cx="2666998" cy="461665"/>
            </a:xfrm>
            <a:prstGeom prst="rect">
              <a:avLst/>
            </a:prstGeom>
            <a:noFill/>
            <a:ln>
              <a:noFill/>
            </a:ln>
            <a:effectLst>
              <a:outerShdw dist="17961" dir="2700000" algn="ctr" rotWithShape="0">
                <a:srgbClr val="80808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sz="2400" dirty="0" smtClean="0">
                  <a:solidFill>
                    <a:schemeClr val="tx2"/>
                  </a:solidFill>
                  <a:effectLst>
                    <a:outerShdw blurRad="38100" dist="38100" dir="2700000" algn="tl">
                      <a:srgbClr val="C0C0C0"/>
                    </a:outerShdw>
                  </a:effectLst>
                  <a:latin typeface="Calibri" pitchFamily="34" charset="0"/>
                  <a:cs typeface="Arial" charset="0"/>
                </a:rPr>
                <a:t>(in future)</a:t>
              </a:r>
              <a:endParaRPr lang="en-US" sz="2400" dirty="0">
                <a:solidFill>
                  <a:schemeClr val="tx2"/>
                </a:solidFill>
                <a:effectLst>
                  <a:outerShdw blurRad="38100" dist="38100" dir="2700000" algn="tl">
                    <a:srgbClr val="C0C0C0"/>
                  </a:outerShdw>
                </a:effectLst>
                <a:latin typeface="Calibri" pitchFamily="34" charset="0"/>
                <a:cs typeface="Arial" charset="0"/>
              </a:endParaRPr>
            </a:p>
          </p:txBody>
        </p:sp>
        <p:pic>
          <p:nvPicPr>
            <p:cNvPr id="30" name="Picture 2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58138" y="936009"/>
              <a:ext cx="2547661" cy="3114500"/>
            </a:xfrm>
            <a:prstGeom prst="rect">
              <a:avLst/>
            </a:prstGeom>
          </p:spPr>
        </p:pic>
        <p:sp>
          <p:nvSpPr>
            <p:cNvPr id="31" name="Content Placeholder 2"/>
            <p:cNvSpPr txBox="1">
              <a:spLocks/>
            </p:cNvSpPr>
            <p:nvPr/>
          </p:nvSpPr>
          <p:spPr bwMode="auto">
            <a:xfrm>
              <a:off x="6019800" y="3739177"/>
              <a:ext cx="1981200" cy="622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 typeface="Wingdings" pitchFamily="2" charset="2"/>
                <a:buNone/>
              </a:pPr>
              <a:r>
                <a:rPr lang="en-US" sz="2400" dirty="0" smtClean="0"/>
                <a:t>Mobile apps</a:t>
              </a:r>
              <a:endParaRPr lang="en-US" sz="2400" dirty="0"/>
            </a:p>
          </p:txBody>
        </p:sp>
      </p:grpSp>
      <p:pic>
        <p:nvPicPr>
          <p:cNvPr id="53250" name="Picture 2"/>
          <p:cNvPicPr>
            <a:picLocks noChangeAspect="1" noChangeArrowheads="1"/>
          </p:cNvPicPr>
          <p:nvPr/>
        </p:nvPicPr>
        <p:blipFill>
          <a:blip r:embed="rId3" cstate="print"/>
          <a:srcRect/>
          <a:stretch>
            <a:fillRect/>
          </a:stretch>
        </p:blipFill>
        <p:spPr bwMode="auto">
          <a:xfrm>
            <a:off x="609600" y="2057400"/>
            <a:ext cx="4775200" cy="3556000"/>
          </a:xfrm>
          <a:prstGeom prst="rect">
            <a:avLst/>
          </a:prstGeom>
          <a:noFill/>
          <a:ln w="9525">
            <a:noFill/>
            <a:miter lim="800000"/>
            <a:headEnd/>
            <a:tailEnd/>
          </a:ln>
          <a:effectLst>
            <a:outerShdw blurRad="177800" algn="ctr" rotWithShape="0">
              <a:srgbClr val="000000">
                <a:alpha val="70000"/>
              </a:srgbClr>
            </a:outerShdw>
          </a:effectLst>
        </p:spPr>
      </p:pic>
      <p:sp>
        <p:nvSpPr>
          <p:cNvPr id="34" name="Content Placeholder 2"/>
          <p:cNvSpPr txBox="1">
            <a:spLocks/>
          </p:cNvSpPr>
          <p:nvPr/>
        </p:nvSpPr>
        <p:spPr bwMode="auto">
          <a:xfrm>
            <a:off x="2286000" y="5791200"/>
            <a:ext cx="1295400" cy="622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 typeface="Wingdings" pitchFamily="2" charset="2"/>
              <a:buNone/>
            </a:pPr>
            <a:r>
              <a:rPr lang="en-US" sz="2400" dirty="0" smtClean="0"/>
              <a:t>Website</a:t>
            </a:r>
            <a:endParaRPr lang="en-US" sz="2400" dirty="0"/>
          </a:p>
        </p:txBody>
      </p:sp>
      <p:grpSp>
        <p:nvGrpSpPr>
          <p:cNvPr id="35" name="Group 34"/>
          <p:cNvGrpSpPr/>
          <p:nvPr/>
        </p:nvGrpSpPr>
        <p:grpSpPr>
          <a:xfrm>
            <a:off x="2438400" y="1219200"/>
            <a:ext cx="4230724" cy="304800"/>
            <a:chOff x="4114800" y="2362200"/>
            <a:chExt cx="4230724" cy="381000"/>
          </a:xfrm>
        </p:grpSpPr>
        <p:grpSp>
          <p:nvGrpSpPr>
            <p:cNvPr id="36" name="Group 157"/>
            <p:cNvGrpSpPr/>
            <p:nvPr/>
          </p:nvGrpSpPr>
          <p:grpSpPr>
            <a:xfrm>
              <a:off x="4114800" y="2362200"/>
              <a:ext cx="496924" cy="381000"/>
              <a:chOff x="2971800" y="1219200"/>
              <a:chExt cx="391026" cy="381000"/>
            </a:xfrm>
          </p:grpSpPr>
          <p:sp>
            <p:nvSpPr>
              <p:cNvPr id="58" name="AutoShape 10"/>
              <p:cNvSpPr>
                <a:spLocks noChangeArrowheads="1"/>
              </p:cNvSpPr>
              <p:nvPr/>
            </p:nvSpPr>
            <p:spPr bwMode="gray">
              <a:xfrm>
                <a:off x="2971800" y="1219200"/>
                <a:ext cx="391026" cy="381000"/>
              </a:xfrm>
              <a:prstGeom prst="chevron">
                <a:avLst>
                  <a:gd name="adj" fmla="val 17842"/>
                </a:avLst>
              </a:prstGeom>
              <a:gradFill flip="none" rotWithShape="1">
                <a:gsLst>
                  <a:gs pos="0">
                    <a:srgbClr val="FFF200"/>
                  </a:gs>
                  <a:gs pos="45000">
                    <a:srgbClr val="FF7A00"/>
                  </a:gs>
                  <a:gs pos="70000">
                    <a:srgbClr val="FF0300"/>
                  </a:gs>
                  <a:gs pos="100000">
                    <a:srgbClr val="4D0808"/>
                  </a:gs>
                </a:gsLst>
                <a:lin ang="2700000" scaled="0"/>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9"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37" name="Group 158"/>
            <p:cNvGrpSpPr/>
            <p:nvPr/>
          </p:nvGrpSpPr>
          <p:grpSpPr>
            <a:xfrm>
              <a:off x="4648200" y="2362200"/>
              <a:ext cx="496924" cy="381000"/>
              <a:chOff x="2971800" y="1219200"/>
              <a:chExt cx="391026" cy="381000"/>
            </a:xfrm>
          </p:grpSpPr>
          <p:sp>
            <p:nvSpPr>
              <p:cNvPr id="56"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7"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38" name="Group 164"/>
            <p:cNvGrpSpPr/>
            <p:nvPr/>
          </p:nvGrpSpPr>
          <p:grpSpPr>
            <a:xfrm>
              <a:off x="5181600" y="2362200"/>
              <a:ext cx="496924" cy="381000"/>
              <a:chOff x="2971800" y="1219200"/>
              <a:chExt cx="391026" cy="381000"/>
            </a:xfrm>
          </p:grpSpPr>
          <p:sp>
            <p:nvSpPr>
              <p:cNvPr id="54"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39" name="Group 167"/>
            <p:cNvGrpSpPr/>
            <p:nvPr/>
          </p:nvGrpSpPr>
          <p:grpSpPr>
            <a:xfrm>
              <a:off x="5715000" y="2362200"/>
              <a:ext cx="496924" cy="381000"/>
              <a:chOff x="2971800" y="1219200"/>
              <a:chExt cx="391026" cy="381000"/>
            </a:xfrm>
          </p:grpSpPr>
          <p:sp>
            <p:nvSpPr>
              <p:cNvPr id="52"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40" name="Group 170"/>
            <p:cNvGrpSpPr/>
            <p:nvPr/>
          </p:nvGrpSpPr>
          <p:grpSpPr>
            <a:xfrm>
              <a:off x="6248400" y="2362200"/>
              <a:ext cx="496924" cy="381000"/>
              <a:chOff x="2971800" y="1219200"/>
              <a:chExt cx="391026" cy="381000"/>
            </a:xfrm>
          </p:grpSpPr>
          <p:sp>
            <p:nvSpPr>
              <p:cNvPr id="50"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41" name="Group 173"/>
            <p:cNvGrpSpPr/>
            <p:nvPr/>
          </p:nvGrpSpPr>
          <p:grpSpPr>
            <a:xfrm>
              <a:off x="6781800" y="2362200"/>
              <a:ext cx="496924" cy="381000"/>
              <a:chOff x="2971800" y="1219200"/>
              <a:chExt cx="391026" cy="381000"/>
            </a:xfrm>
          </p:grpSpPr>
          <p:sp>
            <p:nvSpPr>
              <p:cNvPr id="48"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42" name="Group 176"/>
            <p:cNvGrpSpPr/>
            <p:nvPr/>
          </p:nvGrpSpPr>
          <p:grpSpPr>
            <a:xfrm>
              <a:off x="7315200" y="2362200"/>
              <a:ext cx="496924" cy="381000"/>
              <a:chOff x="2971800" y="1219200"/>
              <a:chExt cx="391026" cy="381000"/>
            </a:xfrm>
          </p:grpSpPr>
          <p:sp>
            <p:nvSpPr>
              <p:cNvPr id="46"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43" name="Group 179"/>
            <p:cNvGrpSpPr/>
            <p:nvPr/>
          </p:nvGrpSpPr>
          <p:grpSpPr>
            <a:xfrm>
              <a:off x="7848600" y="2362200"/>
              <a:ext cx="496924" cy="381000"/>
              <a:chOff x="2971800" y="1219200"/>
              <a:chExt cx="391026" cy="381000"/>
            </a:xfrm>
          </p:grpSpPr>
          <p:sp>
            <p:nvSpPr>
              <p:cNvPr id="44"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Project Plan</a:t>
            </a:r>
            <a:endParaRPr lang="vi-VN" sz="3600" b="1" dirty="0" smtClean="0">
              <a:solidFill>
                <a:schemeClr val="bg1"/>
              </a:solidFill>
              <a:effectLst>
                <a:outerShdw blurRad="50800" dist="50800" dir="9000000" algn="ctr" rotWithShape="0">
                  <a:schemeClr val="tx1"/>
                </a:outerShdw>
              </a:effectLst>
            </a:endParaRPr>
          </a:p>
        </p:txBody>
      </p:sp>
      <p:grpSp>
        <p:nvGrpSpPr>
          <p:cNvPr id="240" name="Group 239"/>
          <p:cNvGrpSpPr/>
          <p:nvPr/>
        </p:nvGrpSpPr>
        <p:grpSpPr>
          <a:xfrm>
            <a:off x="1906588" y="2057400"/>
            <a:ext cx="5865813" cy="779467"/>
            <a:chOff x="1906588" y="2057400"/>
            <a:chExt cx="5865813" cy="779467"/>
          </a:xfrm>
        </p:grpSpPr>
        <p:sp>
          <p:nvSpPr>
            <p:cNvPr id="86" name="Rectangle 5"/>
            <p:cNvSpPr>
              <a:spLocks noChangeArrowheads="1"/>
            </p:cNvSpPr>
            <p:nvPr/>
          </p:nvSpPr>
          <p:spPr bwMode="auto">
            <a:xfrm>
              <a:off x="2286000" y="2057400"/>
              <a:ext cx="4419600" cy="523220"/>
            </a:xfrm>
            <a:prstGeom prst="rect">
              <a:avLst/>
            </a:prstGeom>
            <a:noFill/>
            <a:ln w="9525" algn="ctr">
              <a:noFill/>
              <a:miter lim="800000"/>
              <a:headEnd/>
              <a:tailEnd/>
            </a:ln>
            <a:effectLst/>
          </p:spPr>
          <p:txBody>
            <a:bodyPr>
              <a:spAutoFit/>
            </a:bodyPr>
            <a:lstStyle/>
            <a:p>
              <a:r>
                <a:rPr lang="en-US" sz="2800" dirty="0" smtClean="0">
                  <a:solidFill>
                    <a:srgbClr val="000000"/>
                  </a:solidFill>
                </a:rPr>
                <a:t>Development environment</a:t>
              </a:r>
              <a:endParaRPr lang="en-US" sz="2800" dirty="0">
                <a:solidFill>
                  <a:srgbClr val="000000"/>
                </a:solidFill>
              </a:endParaRPr>
            </a:p>
          </p:txBody>
        </p:sp>
        <p:grpSp>
          <p:nvGrpSpPr>
            <p:cNvPr id="88" name="Group 9"/>
            <p:cNvGrpSpPr>
              <a:grpSpLocks/>
            </p:cNvGrpSpPr>
            <p:nvPr/>
          </p:nvGrpSpPr>
          <p:grpSpPr bwMode="auto">
            <a:xfrm>
              <a:off x="1906588" y="2303466"/>
              <a:ext cx="5865813" cy="533401"/>
              <a:chOff x="1105" y="1488"/>
              <a:chExt cx="3695" cy="336"/>
            </a:xfrm>
          </p:grpSpPr>
          <p:grpSp>
            <p:nvGrpSpPr>
              <p:cNvPr id="134" name="Group 10"/>
              <p:cNvGrpSpPr>
                <a:grpSpLocks/>
              </p:cNvGrpSpPr>
              <p:nvPr/>
            </p:nvGrpSpPr>
            <p:grpSpPr bwMode="auto">
              <a:xfrm>
                <a:off x="1247" y="1622"/>
                <a:ext cx="3553" cy="68"/>
                <a:chOff x="528" y="1824"/>
                <a:chExt cx="4512" cy="71"/>
              </a:xfrm>
            </p:grpSpPr>
            <p:sp>
              <p:nvSpPr>
                <p:cNvPr id="150" name="Rectangle 11"/>
                <p:cNvSpPr>
                  <a:spLocks noChangeArrowheads="1"/>
                </p:cNvSpPr>
                <p:nvPr/>
              </p:nvSpPr>
              <p:spPr bwMode="gray">
                <a:xfrm>
                  <a:off x="528" y="1844"/>
                  <a:ext cx="4512" cy="31"/>
                </a:xfrm>
                <a:prstGeom prst="rect">
                  <a:avLst/>
                </a:prstGeom>
                <a:gradFill rotWithShape="0">
                  <a:gsLst>
                    <a:gs pos="0">
                      <a:srgbClr val="009999"/>
                    </a:gs>
                    <a:gs pos="100000">
                      <a:srgbClr val="009999">
                        <a:gamma/>
                        <a:shade val="46275"/>
                        <a:invGamma/>
                        <a:alpha val="0"/>
                      </a:srgbClr>
                    </a:gs>
                  </a:gsLst>
                  <a:lin ang="0" scaled="1"/>
                </a:gradFill>
                <a:ln w="9525">
                  <a:noFill/>
                  <a:miter lim="800000"/>
                  <a:headEnd/>
                  <a:tailEnd/>
                </a:ln>
                <a:effectLst/>
              </p:spPr>
              <p:txBody>
                <a:bodyPr wrap="none" anchor="ctr"/>
                <a:lstStyle/>
                <a:p>
                  <a:endParaRPr lang="en-US"/>
                </a:p>
              </p:txBody>
            </p:sp>
            <p:sp>
              <p:nvSpPr>
                <p:cNvPr id="151" name="Rectangle 12"/>
                <p:cNvSpPr>
                  <a:spLocks noChangeArrowheads="1"/>
                </p:cNvSpPr>
                <p:nvPr/>
              </p:nvSpPr>
              <p:spPr bwMode="gray">
                <a:xfrm>
                  <a:off x="528" y="1885"/>
                  <a:ext cx="4512" cy="10"/>
                </a:xfrm>
                <a:prstGeom prst="rect">
                  <a:avLst/>
                </a:prstGeom>
                <a:gradFill rotWithShape="0">
                  <a:gsLst>
                    <a:gs pos="0">
                      <a:srgbClr val="009999"/>
                    </a:gs>
                    <a:gs pos="100000">
                      <a:srgbClr val="009999">
                        <a:gamma/>
                        <a:shade val="46275"/>
                        <a:invGamma/>
                        <a:alpha val="0"/>
                      </a:srgbClr>
                    </a:gs>
                  </a:gsLst>
                  <a:lin ang="0" scaled="1"/>
                </a:gradFill>
                <a:ln w="9525">
                  <a:noFill/>
                  <a:miter lim="800000"/>
                  <a:headEnd/>
                  <a:tailEnd/>
                </a:ln>
                <a:effectLst/>
              </p:spPr>
              <p:txBody>
                <a:bodyPr wrap="none" anchor="ctr"/>
                <a:lstStyle/>
                <a:p>
                  <a:endParaRPr lang="en-US"/>
                </a:p>
              </p:txBody>
            </p:sp>
            <p:sp>
              <p:nvSpPr>
                <p:cNvPr id="152" name="Rectangle 13"/>
                <p:cNvSpPr>
                  <a:spLocks noChangeArrowheads="1"/>
                </p:cNvSpPr>
                <p:nvPr/>
              </p:nvSpPr>
              <p:spPr bwMode="gray">
                <a:xfrm>
                  <a:off x="528" y="1824"/>
                  <a:ext cx="4512" cy="10"/>
                </a:xfrm>
                <a:prstGeom prst="rect">
                  <a:avLst/>
                </a:prstGeom>
                <a:gradFill rotWithShape="0">
                  <a:gsLst>
                    <a:gs pos="0">
                      <a:srgbClr val="009999"/>
                    </a:gs>
                    <a:gs pos="100000">
                      <a:srgbClr val="009999">
                        <a:gamma/>
                        <a:shade val="46275"/>
                        <a:invGamma/>
                        <a:alpha val="0"/>
                      </a:srgbClr>
                    </a:gs>
                  </a:gsLst>
                  <a:lin ang="0" scaled="1"/>
                </a:gradFill>
                <a:ln w="9525">
                  <a:noFill/>
                  <a:miter lim="800000"/>
                  <a:headEnd/>
                  <a:tailEnd/>
                </a:ln>
                <a:effectLst/>
              </p:spPr>
              <p:txBody>
                <a:bodyPr wrap="none" anchor="ctr"/>
                <a:lstStyle/>
                <a:p>
                  <a:endParaRPr lang="en-US"/>
                </a:p>
              </p:txBody>
            </p:sp>
          </p:grpSp>
          <p:grpSp>
            <p:nvGrpSpPr>
              <p:cNvPr id="135" name="Group 14"/>
              <p:cNvGrpSpPr>
                <a:grpSpLocks/>
              </p:cNvGrpSpPr>
              <p:nvPr/>
            </p:nvGrpSpPr>
            <p:grpSpPr bwMode="auto">
              <a:xfrm>
                <a:off x="1105" y="1488"/>
                <a:ext cx="327" cy="336"/>
                <a:chOff x="288" y="1632"/>
                <a:chExt cx="2112" cy="2448"/>
              </a:xfrm>
            </p:grpSpPr>
            <p:sp>
              <p:nvSpPr>
                <p:cNvPr id="136" name="Rectangle 15"/>
                <p:cNvSpPr>
                  <a:spLocks noChangeArrowheads="1"/>
                </p:cNvSpPr>
                <p:nvPr/>
              </p:nvSpPr>
              <p:spPr bwMode="gray">
                <a:xfrm rot="2686397">
                  <a:off x="1252" y="2085"/>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137" name="Rectangle 16"/>
                <p:cNvSpPr>
                  <a:spLocks noChangeArrowheads="1"/>
                </p:cNvSpPr>
                <p:nvPr/>
              </p:nvSpPr>
              <p:spPr bwMode="gray">
                <a:xfrm rot="2686397">
                  <a:off x="1515" y="2386"/>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138" name="Rectangle 17"/>
                <p:cNvSpPr>
                  <a:spLocks noChangeArrowheads="1"/>
                </p:cNvSpPr>
                <p:nvPr/>
              </p:nvSpPr>
              <p:spPr bwMode="gray">
                <a:xfrm rot="2686397">
                  <a:off x="986" y="1780"/>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139" name="Rectangle 18"/>
                <p:cNvSpPr>
                  <a:spLocks noChangeArrowheads="1"/>
                </p:cNvSpPr>
                <p:nvPr/>
              </p:nvSpPr>
              <p:spPr bwMode="gray">
                <a:xfrm rot="2686397">
                  <a:off x="288" y="3237"/>
                  <a:ext cx="1327" cy="149"/>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40" name="Rectangle 19"/>
                <p:cNvSpPr>
                  <a:spLocks noChangeArrowheads="1"/>
                </p:cNvSpPr>
                <p:nvPr/>
              </p:nvSpPr>
              <p:spPr bwMode="gray">
                <a:xfrm rot="2686397">
                  <a:off x="551" y="2936"/>
                  <a:ext cx="1327" cy="145"/>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41" name="Rectangle 20"/>
                <p:cNvSpPr>
                  <a:spLocks noChangeArrowheads="1"/>
                </p:cNvSpPr>
                <p:nvPr/>
              </p:nvSpPr>
              <p:spPr bwMode="gray">
                <a:xfrm rot="2686397">
                  <a:off x="810" y="2627"/>
                  <a:ext cx="1327" cy="149"/>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42" name="Rectangle 21"/>
                <p:cNvSpPr>
                  <a:spLocks noChangeArrowheads="1"/>
                </p:cNvSpPr>
                <p:nvPr/>
              </p:nvSpPr>
              <p:spPr bwMode="gray">
                <a:xfrm rot="2686397">
                  <a:off x="1073" y="2322"/>
                  <a:ext cx="1327" cy="145"/>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43" name="Rectangle 22"/>
                <p:cNvSpPr>
                  <a:spLocks noChangeArrowheads="1"/>
                </p:cNvSpPr>
                <p:nvPr/>
              </p:nvSpPr>
              <p:spPr bwMode="gray">
                <a:xfrm rot="2686397">
                  <a:off x="1646" y="2539"/>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44" name="Rectangle 23"/>
                <p:cNvSpPr>
                  <a:spLocks noChangeArrowheads="1"/>
                </p:cNvSpPr>
                <p:nvPr/>
              </p:nvSpPr>
              <p:spPr bwMode="gray">
                <a:xfrm rot="2686397">
                  <a:off x="1387" y="2234"/>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45" name="Rectangle 24"/>
                <p:cNvSpPr>
                  <a:spLocks noChangeArrowheads="1"/>
                </p:cNvSpPr>
                <p:nvPr/>
              </p:nvSpPr>
              <p:spPr bwMode="gray">
                <a:xfrm rot="2686397">
                  <a:off x="858" y="1632"/>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46" name="Rectangle 25"/>
                <p:cNvSpPr>
                  <a:spLocks noChangeArrowheads="1"/>
                </p:cNvSpPr>
                <p:nvPr/>
              </p:nvSpPr>
              <p:spPr bwMode="gray">
                <a:xfrm rot="2686397">
                  <a:off x="1121" y="1933"/>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47" name="Rectangle 26"/>
                <p:cNvSpPr>
                  <a:spLocks noChangeArrowheads="1"/>
                </p:cNvSpPr>
                <p:nvPr/>
              </p:nvSpPr>
              <p:spPr bwMode="gray">
                <a:xfrm rot="2686397">
                  <a:off x="419" y="3085"/>
                  <a:ext cx="1328" cy="148"/>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48" name="Rectangle 27"/>
                <p:cNvSpPr>
                  <a:spLocks noChangeArrowheads="1"/>
                </p:cNvSpPr>
                <p:nvPr/>
              </p:nvSpPr>
              <p:spPr bwMode="gray">
                <a:xfrm rot="2686397">
                  <a:off x="679" y="2780"/>
                  <a:ext cx="1327" cy="148"/>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49" name="Rectangle 28"/>
                <p:cNvSpPr>
                  <a:spLocks noChangeArrowheads="1"/>
                </p:cNvSpPr>
                <p:nvPr/>
              </p:nvSpPr>
              <p:spPr bwMode="gray">
                <a:xfrm rot="2686397">
                  <a:off x="941" y="2471"/>
                  <a:ext cx="1328" cy="148"/>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grpSp>
        </p:grpSp>
      </p:grpSp>
      <p:grpSp>
        <p:nvGrpSpPr>
          <p:cNvPr id="241" name="Group 240"/>
          <p:cNvGrpSpPr/>
          <p:nvPr/>
        </p:nvGrpSpPr>
        <p:grpSpPr>
          <a:xfrm>
            <a:off x="1905000" y="2667000"/>
            <a:ext cx="5865813" cy="779466"/>
            <a:chOff x="1906588" y="2819400"/>
            <a:chExt cx="5865813" cy="779466"/>
          </a:xfrm>
        </p:grpSpPr>
        <p:sp>
          <p:nvSpPr>
            <p:cNvPr id="87" name="Rectangle 6"/>
            <p:cNvSpPr>
              <a:spLocks noChangeArrowheads="1"/>
            </p:cNvSpPr>
            <p:nvPr/>
          </p:nvSpPr>
          <p:spPr bwMode="auto">
            <a:xfrm>
              <a:off x="2286000" y="2819400"/>
              <a:ext cx="4419600" cy="523220"/>
            </a:xfrm>
            <a:prstGeom prst="rect">
              <a:avLst/>
            </a:prstGeom>
            <a:noFill/>
            <a:ln w="9525" algn="ctr">
              <a:noFill/>
              <a:miter lim="800000"/>
              <a:headEnd/>
              <a:tailEnd/>
            </a:ln>
            <a:effectLst/>
          </p:spPr>
          <p:txBody>
            <a:bodyPr>
              <a:spAutoFit/>
            </a:bodyPr>
            <a:lstStyle/>
            <a:p>
              <a:r>
                <a:rPr lang="en-US" sz="2800" dirty="0" smtClean="0">
                  <a:solidFill>
                    <a:srgbClr val="000000"/>
                  </a:solidFill>
                </a:rPr>
                <a:t>Process</a:t>
              </a:r>
              <a:endParaRPr lang="en-US" sz="2800" dirty="0">
                <a:solidFill>
                  <a:srgbClr val="000000"/>
                </a:solidFill>
              </a:endParaRPr>
            </a:p>
          </p:txBody>
        </p:sp>
        <p:grpSp>
          <p:nvGrpSpPr>
            <p:cNvPr id="89" name="Group 29"/>
            <p:cNvGrpSpPr>
              <a:grpSpLocks/>
            </p:cNvGrpSpPr>
            <p:nvPr/>
          </p:nvGrpSpPr>
          <p:grpSpPr bwMode="auto">
            <a:xfrm>
              <a:off x="1906588" y="3065465"/>
              <a:ext cx="5865813" cy="533401"/>
              <a:chOff x="961" y="1536"/>
              <a:chExt cx="3695" cy="336"/>
            </a:xfrm>
          </p:grpSpPr>
          <p:grpSp>
            <p:nvGrpSpPr>
              <p:cNvPr id="90" name="Group 30"/>
              <p:cNvGrpSpPr>
                <a:grpSpLocks/>
              </p:cNvGrpSpPr>
              <p:nvPr/>
            </p:nvGrpSpPr>
            <p:grpSpPr bwMode="auto">
              <a:xfrm>
                <a:off x="1103" y="1670"/>
                <a:ext cx="3553" cy="68"/>
                <a:chOff x="528" y="1824"/>
                <a:chExt cx="4512" cy="71"/>
              </a:xfrm>
            </p:grpSpPr>
            <p:sp>
              <p:nvSpPr>
                <p:cNvPr id="131" name="Rectangle 31"/>
                <p:cNvSpPr>
                  <a:spLocks noChangeArrowheads="1"/>
                </p:cNvSpPr>
                <p:nvPr/>
              </p:nvSpPr>
              <p:spPr bwMode="gray">
                <a:xfrm>
                  <a:off x="528" y="1844"/>
                  <a:ext cx="4512" cy="31"/>
                </a:xfrm>
                <a:prstGeom prst="rect">
                  <a:avLst/>
                </a:prstGeom>
                <a:gradFill rotWithShape="0">
                  <a:gsLst>
                    <a:gs pos="0">
                      <a:srgbClr val="006699"/>
                    </a:gs>
                    <a:gs pos="100000">
                      <a:srgbClr val="006699">
                        <a:gamma/>
                        <a:shade val="46275"/>
                        <a:invGamma/>
                        <a:alpha val="0"/>
                      </a:srgbClr>
                    </a:gs>
                  </a:gsLst>
                  <a:lin ang="0" scaled="1"/>
                </a:gradFill>
                <a:ln w="9525">
                  <a:noFill/>
                  <a:miter lim="800000"/>
                  <a:headEnd/>
                  <a:tailEnd/>
                </a:ln>
                <a:effectLst/>
              </p:spPr>
              <p:txBody>
                <a:bodyPr wrap="none" anchor="ctr"/>
                <a:lstStyle/>
                <a:p>
                  <a:endParaRPr lang="en-US"/>
                </a:p>
              </p:txBody>
            </p:sp>
            <p:sp>
              <p:nvSpPr>
                <p:cNvPr id="132" name="Rectangle 32"/>
                <p:cNvSpPr>
                  <a:spLocks noChangeArrowheads="1"/>
                </p:cNvSpPr>
                <p:nvPr/>
              </p:nvSpPr>
              <p:spPr bwMode="gray">
                <a:xfrm>
                  <a:off x="528" y="1885"/>
                  <a:ext cx="4512" cy="10"/>
                </a:xfrm>
                <a:prstGeom prst="rect">
                  <a:avLst/>
                </a:prstGeom>
                <a:gradFill rotWithShape="0">
                  <a:gsLst>
                    <a:gs pos="0">
                      <a:srgbClr val="006699"/>
                    </a:gs>
                    <a:gs pos="100000">
                      <a:srgbClr val="006699">
                        <a:gamma/>
                        <a:shade val="46275"/>
                        <a:invGamma/>
                        <a:alpha val="0"/>
                      </a:srgbClr>
                    </a:gs>
                  </a:gsLst>
                  <a:lin ang="0" scaled="1"/>
                </a:gradFill>
                <a:ln w="9525">
                  <a:noFill/>
                  <a:miter lim="800000"/>
                  <a:headEnd/>
                  <a:tailEnd/>
                </a:ln>
                <a:effectLst/>
              </p:spPr>
              <p:txBody>
                <a:bodyPr wrap="none" anchor="ctr"/>
                <a:lstStyle/>
                <a:p>
                  <a:endParaRPr lang="en-US"/>
                </a:p>
              </p:txBody>
            </p:sp>
            <p:sp>
              <p:nvSpPr>
                <p:cNvPr id="133" name="Rectangle 33"/>
                <p:cNvSpPr>
                  <a:spLocks noChangeArrowheads="1"/>
                </p:cNvSpPr>
                <p:nvPr/>
              </p:nvSpPr>
              <p:spPr bwMode="gray">
                <a:xfrm>
                  <a:off x="528" y="1824"/>
                  <a:ext cx="4512" cy="10"/>
                </a:xfrm>
                <a:prstGeom prst="rect">
                  <a:avLst/>
                </a:prstGeom>
                <a:gradFill rotWithShape="0">
                  <a:gsLst>
                    <a:gs pos="0">
                      <a:srgbClr val="006699"/>
                    </a:gs>
                    <a:gs pos="100000">
                      <a:srgbClr val="006699">
                        <a:gamma/>
                        <a:shade val="46275"/>
                        <a:invGamma/>
                        <a:alpha val="0"/>
                      </a:srgbClr>
                    </a:gs>
                  </a:gsLst>
                  <a:lin ang="0" scaled="1"/>
                </a:gradFill>
                <a:ln w="9525">
                  <a:noFill/>
                  <a:miter lim="800000"/>
                  <a:headEnd/>
                  <a:tailEnd/>
                </a:ln>
                <a:effectLst/>
              </p:spPr>
              <p:txBody>
                <a:bodyPr wrap="none" anchor="ctr"/>
                <a:lstStyle/>
                <a:p>
                  <a:endParaRPr lang="en-US"/>
                </a:p>
              </p:txBody>
            </p:sp>
          </p:grpSp>
          <p:grpSp>
            <p:nvGrpSpPr>
              <p:cNvPr id="91" name="Group 34"/>
              <p:cNvGrpSpPr>
                <a:grpSpLocks/>
              </p:cNvGrpSpPr>
              <p:nvPr/>
            </p:nvGrpSpPr>
            <p:grpSpPr bwMode="auto">
              <a:xfrm>
                <a:off x="961" y="1536"/>
                <a:ext cx="327" cy="336"/>
                <a:chOff x="288" y="1632"/>
                <a:chExt cx="2112" cy="2448"/>
              </a:xfrm>
            </p:grpSpPr>
            <p:sp>
              <p:nvSpPr>
                <p:cNvPr id="92" name="Rectangle 35"/>
                <p:cNvSpPr>
                  <a:spLocks noChangeArrowheads="1"/>
                </p:cNvSpPr>
                <p:nvPr/>
              </p:nvSpPr>
              <p:spPr bwMode="gray">
                <a:xfrm rot="2686397">
                  <a:off x="1252" y="2085"/>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93" name="Rectangle 36"/>
                <p:cNvSpPr>
                  <a:spLocks noChangeArrowheads="1"/>
                </p:cNvSpPr>
                <p:nvPr/>
              </p:nvSpPr>
              <p:spPr bwMode="gray">
                <a:xfrm rot="2686397">
                  <a:off x="1515" y="2386"/>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94" name="Rectangle 37"/>
                <p:cNvSpPr>
                  <a:spLocks noChangeArrowheads="1"/>
                </p:cNvSpPr>
                <p:nvPr/>
              </p:nvSpPr>
              <p:spPr bwMode="gray">
                <a:xfrm rot="2686397">
                  <a:off x="986" y="1780"/>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95" name="Rectangle 38"/>
                <p:cNvSpPr>
                  <a:spLocks noChangeArrowheads="1"/>
                </p:cNvSpPr>
                <p:nvPr/>
              </p:nvSpPr>
              <p:spPr bwMode="gray">
                <a:xfrm rot="2686397">
                  <a:off x="288" y="3237"/>
                  <a:ext cx="1327" cy="149"/>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96" name="Rectangle 39"/>
                <p:cNvSpPr>
                  <a:spLocks noChangeArrowheads="1"/>
                </p:cNvSpPr>
                <p:nvPr/>
              </p:nvSpPr>
              <p:spPr bwMode="gray">
                <a:xfrm rot="2686397">
                  <a:off x="551" y="2936"/>
                  <a:ext cx="1327" cy="14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97" name="Rectangle 40"/>
                <p:cNvSpPr>
                  <a:spLocks noChangeArrowheads="1"/>
                </p:cNvSpPr>
                <p:nvPr/>
              </p:nvSpPr>
              <p:spPr bwMode="gray">
                <a:xfrm rot="2686397">
                  <a:off x="810" y="2627"/>
                  <a:ext cx="1327" cy="149"/>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98" name="Rectangle 41"/>
                <p:cNvSpPr>
                  <a:spLocks noChangeArrowheads="1"/>
                </p:cNvSpPr>
                <p:nvPr/>
              </p:nvSpPr>
              <p:spPr bwMode="gray">
                <a:xfrm rot="2686397">
                  <a:off x="1073" y="2322"/>
                  <a:ext cx="1327" cy="14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99" name="Rectangle 42"/>
                <p:cNvSpPr>
                  <a:spLocks noChangeArrowheads="1"/>
                </p:cNvSpPr>
                <p:nvPr/>
              </p:nvSpPr>
              <p:spPr bwMode="gray">
                <a:xfrm rot="2686397">
                  <a:off x="1646" y="2539"/>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00" name="Rectangle 43"/>
                <p:cNvSpPr>
                  <a:spLocks noChangeArrowheads="1"/>
                </p:cNvSpPr>
                <p:nvPr/>
              </p:nvSpPr>
              <p:spPr bwMode="gray">
                <a:xfrm rot="2686397">
                  <a:off x="1387" y="2234"/>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01" name="Rectangle 44"/>
                <p:cNvSpPr>
                  <a:spLocks noChangeArrowheads="1"/>
                </p:cNvSpPr>
                <p:nvPr/>
              </p:nvSpPr>
              <p:spPr bwMode="gray">
                <a:xfrm rot="2686397">
                  <a:off x="858" y="1632"/>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27" name="Rectangle 45"/>
                <p:cNvSpPr>
                  <a:spLocks noChangeArrowheads="1"/>
                </p:cNvSpPr>
                <p:nvPr/>
              </p:nvSpPr>
              <p:spPr bwMode="gray">
                <a:xfrm rot="2686397">
                  <a:off x="1121" y="1933"/>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28" name="Rectangle 46"/>
                <p:cNvSpPr>
                  <a:spLocks noChangeArrowheads="1"/>
                </p:cNvSpPr>
                <p:nvPr/>
              </p:nvSpPr>
              <p:spPr bwMode="gray">
                <a:xfrm rot="2686397">
                  <a:off x="419" y="3085"/>
                  <a:ext cx="1328" cy="14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129" name="Rectangle 47"/>
                <p:cNvSpPr>
                  <a:spLocks noChangeArrowheads="1"/>
                </p:cNvSpPr>
                <p:nvPr/>
              </p:nvSpPr>
              <p:spPr bwMode="gray">
                <a:xfrm rot="2686397">
                  <a:off x="679" y="2780"/>
                  <a:ext cx="1327" cy="14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130" name="Rectangle 48"/>
                <p:cNvSpPr>
                  <a:spLocks noChangeArrowheads="1"/>
                </p:cNvSpPr>
                <p:nvPr/>
              </p:nvSpPr>
              <p:spPr bwMode="gray">
                <a:xfrm rot="2686397">
                  <a:off x="941" y="2471"/>
                  <a:ext cx="1328" cy="14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grpSp>
        </p:grpSp>
      </p:grpSp>
      <p:grpSp>
        <p:nvGrpSpPr>
          <p:cNvPr id="242" name="Group 241"/>
          <p:cNvGrpSpPr/>
          <p:nvPr/>
        </p:nvGrpSpPr>
        <p:grpSpPr>
          <a:xfrm>
            <a:off x="1905000" y="3276600"/>
            <a:ext cx="5865813" cy="779467"/>
            <a:chOff x="1906588" y="3581400"/>
            <a:chExt cx="5865813" cy="779467"/>
          </a:xfrm>
        </p:grpSpPr>
        <p:sp>
          <p:nvSpPr>
            <p:cNvPr id="154" name="Rectangle 5"/>
            <p:cNvSpPr>
              <a:spLocks noChangeArrowheads="1"/>
            </p:cNvSpPr>
            <p:nvPr/>
          </p:nvSpPr>
          <p:spPr bwMode="auto">
            <a:xfrm>
              <a:off x="2286000" y="3581400"/>
              <a:ext cx="4419600" cy="523220"/>
            </a:xfrm>
            <a:prstGeom prst="rect">
              <a:avLst/>
            </a:prstGeom>
            <a:noFill/>
            <a:ln w="9525" algn="ctr">
              <a:noFill/>
              <a:miter lim="800000"/>
              <a:headEnd/>
              <a:tailEnd/>
            </a:ln>
            <a:effectLst/>
          </p:spPr>
          <p:txBody>
            <a:bodyPr>
              <a:spAutoFit/>
            </a:bodyPr>
            <a:lstStyle/>
            <a:p>
              <a:r>
                <a:rPr lang="en-US" sz="2800" dirty="0" smtClean="0">
                  <a:solidFill>
                    <a:srgbClr val="000000"/>
                  </a:solidFill>
                </a:rPr>
                <a:t>Project organization</a:t>
              </a:r>
              <a:endParaRPr lang="en-US" sz="2800" dirty="0">
                <a:solidFill>
                  <a:srgbClr val="000000"/>
                </a:solidFill>
              </a:endParaRPr>
            </a:p>
          </p:txBody>
        </p:sp>
        <p:grpSp>
          <p:nvGrpSpPr>
            <p:cNvPr id="156" name="Group 9"/>
            <p:cNvGrpSpPr>
              <a:grpSpLocks/>
            </p:cNvGrpSpPr>
            <p:nvPr/>
          </p:nvGrpSpPr>
          <p:grpSpPr bwMode="auto">
            <a:xfrm>
              <a:off x="1906588" y="3827466"/>
              <a:ext cx="5865813" cy="533401"/>
              <a:chOff x="1105" y="1488"/>
              <a:chExt cx="3695" cy="336"/>
            </a:xfrm>
          </p:grpSpPr>
          <p:grpSp>
            <p:nvGrpSpPr>
              <p:cNvPr id="177" name="Group 10"/>
              <p:cNvGrpSpPr>
                <a:grpSpLocks/>
              </p:cNvGrpSpPr>
              <p:nvPr/>
            </p:nvGrpSpPr>
            <p:grpSpPr bwMode="auto">
              <a:xfrm>
                <a:off x="1247" y="1622"/>
                <a:ext cx="3553" cy="68"/>
                <a:chOff x="528" y="1824"/>
                <a:chExt cx="4512" cy="71"/>
              </a:xfrm>
            </p:grpSpPr>
            <p:sp>
              <p:nvSpPr>
                <p:cNvPr id="193" name="Rectangle 11"/>
                <p:cNvSpPr>
                  <a:spLocks noChangeArrowheads="1"/>
                </p:cNvSpPr>
                <p:nvPr/>
              </p:nvSpPr>
              <p:spPr bwMode="gray">
                <a:xfrm>
                  <a:off x="528" y="1844"/>
                  <a:ext cx="4512" cy="31"/>
                </a:xfrm>
                <a:prstGeom prst="rect">
                  <a:avLst/>
                </a:prstGeom>
                <a:gradFill rotWithShape="0">
                  <a:gsLst>
                    <a:gs pos="0">
                      <a:srgbClr val="009999"/>
                    </a:gs>
                    <a:gs pos="100000">
                      <a:srgbClr val="009999">
                        <a:gamma/>
                        <a:shade val="46275"/>
                        <a:invGamma/>
                        <a:alpha val="0"/>
                      </a:srgbClr>
                    </a:gs>
                  </a:gsLst>
                  <a:lin ang="0" scaled="1"/>
                </a:gradFill>
                <a:ln w="9525">
                  <a:noFill/>
                  <a:miter lim="800000"/>
                  <a:headEnd/>
                  <a:tailEnd/>
                </a:ln>
                <a:effectLst/>
              </p:spPr>
              <p:txBody>
                <a:bodyPr wrap="none" anchor="ctr"/>
                <a:lstStyle/>
                <a:p>
                  <a:endParaRPr lang="en-US"/>
                </a:p>
              </p:txBody>
            </p:sp>
            <p:sp>
              <p:nvSpPr>
                <p:cNvPr id="194" name="Rectangle 12"/>
                <p:cNvSpPr>
                  <a:spLocks noChangeArrowheads="1"/>
                </p:cNvSpPr>
                <p:nvPr/>
              </p:nvSpPr>
              <p:spPr bwMode="gray">
                <a:xfrm>
                  <a:off x="528" y="1885"/>
                  <a:ext cx="4512" cy="10"/>
                </a:xfrm>
                <a:prstGeom prst="rect">
                  <a:avLst/>
                </a:prstGeom>
                <a:gradFill rotWithShape="0">
                  <a:gsLst>
                    <a:gs pos="0">
                      <a:srgbClr val="009999"/>
                    </a:gs>
                    <a:gs pos="100000">
                      <a:srgbClr val="009999">
                        <a:gamma/>
                        <a:shade val="46275"/>
                        <a:invGamma/>
                        <a:alpha val="0"/>
                      </a:srgbClr>
                    </a:gs>
                  </a:gsLst>
                  <a:lin ang="0" scaled="1"/>
                </a:gradFill>
                <a:ln w="9525">
                  <a:noFill/>
                  <a:miter lim="800000"/>
                  <a:headEnd/>
                  <a:tailEnd/>
                </a:ln>
                <a:effectLst/>
              </p:spPr>
              <p:txBody>
                <a:bodyPr wrap="none" anchor="ctr"/>
                <a:lstStyle/>
                <a:p>
                  <a:endParaRPr lang="en-US"/>
                </a:p>
              </p:txBody>
            </p:sp>
            <p:sp>
              <p:nvSpPr>
                <p:cNvPr id="195" name="Rectangle 13"/>
                <p:cNvSpPr>
                  <a:spLocks noChangeArrowheads="1"/>
                </p:cNvSpPr>
                <p:nvPr/>
              </p:nvSpPr>
              <p:spPr bwMode="gray">
                <a:xfrm>
                  <a:off x="528" y="1824"/>
                  <a:ext cx="4512" cy="10"/>
                </a:xfrm>
                <a:prstGeom prst="rect">
                  <a:avLst/>
                </a:prstGeom>
                <a:gradFill rotWithShape="0">
                  <a:gsLst>
                    <a:gs pos="0">
                      <a:srgbClr val="009999"/>
                    </a:gs>
                    <a:gs pos="100000">
                      <a:srgbClr val="009999">
                        <a:gamma/>
                        <a:shade val="46275"/>
                        <a:invGamma/>
                        <a:alpha val="0"/>
                      </a:srgbClr>
                    </a:gs>
                  </a:gsLst>
                  <a:lin ang="0" scaled="1"/>
                </a:gradFill>
                <a:ln w="9525">
                  <a:noFill/>
                  <a:miter lim="800000"/>
                  <a:headEnd/>
                  <a:tailEnd/>
                </a:ln>
                <a:effectLst/>
              </p:spPr>
              <p:txBody>
                <a:bodyPr wrap="none" anchor="ctr"/>
                <a:lstStyle/>
                <a:p>
                  <a:endParaRPr lang="en-US"/>
                </a:p>
              </p:txBody>
            </p:sp>
          </p:grpSp>
          <p:grpSp>
            <p:nvGrpSpPr>
              <p:cNvPr id="178" name="Group 14"/>
              <p:cNvGrpSpPr>
                <a:grpSpLocks/>
              </p:cNvGrpSpPr>
              <p:nvPr/>
            </p:nvGrpSpPr>
            <p:grpSpPr bwMode="auto">
              <a:xfrm>
                <a:off x="1105" y="1488"/>
                <a:ext cx="327" cy="336"/>
                <a:chOff x="288" y="1632"/>
                <a:chExt cx="2112" cy="2448"/>
              </a:xfrm>
            </p:grpSpPr>
            <p:sp>
              <p:nvSpPr>
                <p:cNvPr id="179" name="Rectangle 15"/>
                <p:cNvSpPr>
                  <a:spLocks noChangeArrowheads="1"/>
                </p:cNvSpPr>
                <p:nvPr/>
              </p:nvSpPr>
              <p:spPr bwMode="gray">
                <a:xfrm rot="2686397">
                  <a:off x="1252" y="2085"/>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180" name="Rectangle 16"/>
                <p:cNvSpPr>
                  <a:spLocks noChangeArrowheads="1"/>
                </p:cNvSpPr>
                <p:nvPr/>
              </p:nvSpPr>
              <p:spPr bwMode="gray">
                <a:xfrm rot="2686397">
                  <a:off x="1515" y="2386"/>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181" name="Rectangle 17"/>
                <p:cNvSpPr>
                  <a:spLocks noChangeArrowheads="1"/>
                </p:cNvSpPr>
                <p:nvPr/>
              </p:nvSpPr>
              <p:spPr bwMode="gray">
                <a:xfrm rot="2686397">
                  <a:off x="986" y="1780"/>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182" name="Rectangle 18"/>
                <p:cNvSpPr>
                  <a:spLocks noChangeArrowheads="1"/>
                </p:cNvSpPr>
                <p:nvPr/>
              </p:nvSpPr>
              <p:spPr bwMode="gray">
                <a:xfrm rot="2686397">
                  <a:off x="288" y="3237"/>
                  <a:ext cx="1327" cy="149"/>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83" name="Rectangle 19"/>
                <p:cNvSpPr>
                  <a:spLocks noChangeArrowheads="1"/>
                </p:cNvSpPr>
                <p:nvPr/>
              </p:nvSpPr>
              <p:spPr bwMode="gray">
                <a:xfrm rot="2686397">
                  <a:off x="551" y="2936"/>
                  <a:ext cx="1327" cy="145"/>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84" name="Rectangle 20"/>
                <p:cNvSpPr>
                  <a:spLocks noChangeArrowheads="1"/>
                </p:cNvSpPr>
                <p:nvPr/>
              </p:nvSpPr>
              <p:spPr bwMode="gray">
                <a:xfrm rot="2686397">
                  <a:off x="810" y="2627"/>
                  <a:ext cx="1327" cy="149"/>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85" name="Rectangle 21"/>
                <p:cNvSpPr>
                  <a:spLocks noChangeArrowheads="1"/>
                </p:cNvSpPr>
                <p:nvPr/>
              </p:nvSpPr>
              <p:spPr bwMode="gray">
                <a:xfrm rot="2686397">
                  <a:off x="1073" y="2322"/>
                  <a:ext cx="1327" cy="145"/>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86" name="Rectangle 22"/>
                <p:cNvSpPr>
                  <a:spLocks noChangeArrowheads="1"/>
                </p:cNvSpPr>
                <p:nvPr/>
              </p:nvSpPr>
              <p:spPr bwMode="gray">
                <a:xfrm rot="2686397">
                  <a:off x="1646" y="2539"/>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87" name="Rectangle 23"/>
                <p:cNvSpPr>
                  <a:spLocks noChangeArrowheads="1"/>
                </p:cNvSpPr>
                <p:nvPr/>
              </p:nvSpPr>
              <p:spPr bwMode="gray">
                <a:xfrm rot="2686397">
                  <a:off x="1387" y="2234"/>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88" name="Rectangle 24"/>
                <p:cNvSpPr>
                  <a:spLocks noChangeArrowheads="1"/>
                </p:cNvSpPr>
                <p:nvPr/>
              </p:nvSpPr>
              <p:spPr bwMode="gray">
                <a:xfrm rot="2686397">
                  <a:off x="858" y="1632"/>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89" name="Rectangle 25"/>
                <p:cNvSpPr>
                  <a:spLocks noChangeArrowheads="1"/>
                </p:cNvSpPr>
                <p:nvPr/>
              </p:nvSpPr>
              <p:spPr bwMode="gray">
                <a:xfrm rot="2686397">
                  <a:off x="1121" y="1933"/>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90" name="Rectangle 26"/>
                <p:cNvSpPr>
                  <a:spLocks noChangeArrowheads="1"/>
                </p:cNvSpPr>
                <p:nvPr/>
              </p:nvSpPr>
              <p:spPr bwMode="gray">
                <a:xfrm rot="2686397">
                  <a:off x="419" y="3085"/>
                  <a:ext cx="1328" cy="148"/>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91" name="Rectangle 27"/>
                <p:cNvSpPr>
                  <a:spLocks noChangeArrowheads="1"/>
                </p:cNvSpPr>
                <p:nvPr/>
              </p:nvSpPr>
              <p:spPr bwMode="gray">
                <a:xfrm rot="2686397">
                  <a:off x="679" y="2780"/>
                  <a:ext cx="1327" cy="148"/>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192" name="Rectangle 28"/>
                <p:cNvSpPr>
                  <a:spLocks noChangeArrowheads="1"/>
                </p:cNvSpPr>
                <p:nvPr/>
              </p:nvSpPr>
              <p:spPr bwMode="gray">
                <a:xfrm rot="2686397">
                  <a:off x="941" y="2471"/>
                  <a:ext cx="1328" cy="148"/>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grpSp>
        </p:grpSp>
      </p:grpSp>
      <p:grpSp>
        <p:nvGrpSpPr>
          <p:cNvPr id="243" name="Group 242"/>
          <p:cNvGrpSpPr/>
          <p:nvPr/>
        </p:nvGrpSpPr>
        <p:grpSpPr>
          <a:xfrm>
            <a:off x="1905000" y="3886200"/>
            <a:ext cx="5865813" cy="779466"/>
            <a:chOff x="1906588" y="4343400"/>
            <a:chExt cx="5865813" cy="779466"/>
          </a:xfrm>
        </p:grpSpPr>
        <p:sp>
          <p:nvSpPr>
            <p:cNvPr id="155" name="Rectangle 6"/>
            <p:cNvSpPr>
              <a:spLocks noChangeArrowheads="1"/>
            </p:cNvSpPr>
            <p:nvPr/>
          </p:nvSpPr>
          <p:spPr bwMode="auto">
            <a:xfrm>
              <a:off x="2286000" y="4343400"/>
              <a:ext cx="4419600" cy="523220"/>
            </a:xfrm>
            <a:prstGeom prst="rect">
              <a:avLst/>
            </a:prstGeom>
            <a:noFill/>
            <a:ln w="9525" algn="ctr">
              <a:noFill/>
              <a:miter lim="800000"/>
              <a:headEnd/>
              <a:tailEnd/>
            </a:ln>
            <a:effectLst/>
          </p:spPr>
          <p:txBody>
            <a:bodyPr>
              <a:spAutoFit/>
            </a:bodyPr>
            <a:lstStyle/>
            <a:p>
              <a:r>
                <a:rPr lang="en-US" sz="2800" dirty="0" smtClean="0">
                  <a:solidFill>
                    <a:srgbClr val="000000"/>
                  </a:solidFill>
                </a:rPr>
                <a:t>Project schedule</a:t>
              </a:r>
              <a:endParaRPr lang="en-US" sz="2800" dirty="0">
                <a:solidFill>
                  <a:srgbClr val="000000"/>
                </a:solidFill>
              </a:endParaRPr>
            </a:p>
          </p:txBody>
        </p:sp>
        <p:grpSp>
          <p:nvGrpSpPr>
            <p:cNvPr id="157" name="Group 29"/>
            <p:cNvGrpSpPr>
              <a:grpSpLocks/>
            </p:cNvGrpSpPr>
            <p:nvPr/>
          </p:nvGrpSpPr>
          <p:grpSpPr bwMode="auto">
            <a:xfrm>
              <a:off x="1906588" y="4589465"/>
              <a:ext cx="5865813" cy="533401"/>
              <a:chOff x="961" y="1536"/>
              <a:chExt cx="3695" cy="336"/>
            </a:xfrm>
          </p:grpSpPr>
          <p:grpSp>
            <p:nvGrpSpPr>
              <p:cNvPr id="158" name="Group 30"/>
              <p:cNvGrpSpPr>
                <a:grpSpLocks/>
              </p:cNvGrpSpPr>
              <p:nvPr/>
            </p:nvGrpSpPr>
            <p:grpSpPr bwMode="auto">
              <a:xfrm>
                <a:off x="1103" y="1670"/>
                <a:ext cx="3553" cy="68"/>
                <a:chOff x="528" y="1824"/>
                <a:chExt cx="4512" cy="71"/>
              </a:xfrm>
            </p:grpSpPr>
            <p:sp>
              <p:nvSpPr>
                <p:cNvPr id="174" name="Rectangle 31"/>
                <p:cNvSpPr>
                  <a:spLocks noChangeArrowheads="1"/>
                </p:cNvSpPr>
                <p:nvPr/>
              </p:nvSpPr>
              <p:spPr bwMode="gray">
                <a:xfrm>
                  <a:off x="528" y="1844"/>
                  <a:ext cx="4512" cy="31"/>
                </a:xfrm>
                <a:prstGeom prst="rect">
                  <a:avLst/>
                </a:prstGeom>
                <a:gradFill rotWithShape="0">
                  <a:gsLst>
                    <a:gs pos="0">
                      <a:srgbClr val="006699"/>
                    </a:gs>
                    <a:gs pos="100000">
                      <a:srgbClr val="006699">
                        <a:gamma/>
                        <a:shade val="46275"/>
                        <a:invGamma/>
                        <a:alpha val="0"/>
                      </a:srgbClr>
                    </a:gs>
                  </a:gsLst>
                  <a:lin ang="0" scaled="1"/>
                </a:gradFill>
                <a:ln w="9525">
                  <a:noFill/>
                  <a:miter lim="800000"/>
                  <a:headEnd/>
                  <a:tailEnd/>
                </a:ln>
                <a:effectLst/>
              </p:spPr>
              <p:txBody>
                <a:bodyPr wrap="none" anchor="ctr"/>
                <a:lstStyle/>
                <a:p>
                  <a:endParaRPr lang="en-US"/>
                </a:p>
              </p:txBody>
            </p:sp>
            <p:sp>
              <p:nvSpPr>
                <p:cNvPr id="175" name="Rectangle 32"/>
                <p:cNvSpPr>
                  <a:spLocks noChangeArrowheads="1"/>
                </p:cNvSpPr>
                <p:nvPr/>
              </p:nvSpPr>
              <p:spPr bwMode="gray">
                <a:xfrm>
                  <a:off x="528" y="1885"/>
                  <a:ext cx="4512" cy="10"/>
                </a:xfrm>
                <a:prstGeom prst="rect">
                  <a:avLst/>
                </a:prstGeom>
                <a:gradFill rotWithShape="0">
                  <a:gsLst>
                    <a:gs pos="0">
                      <a:srgbClr val="006699"/>
                    </a:gs>
                    <a:gs pos="100000">
                      <a:srgbClr val="006699">
                        <a:gamma/>
                        <a:shade val="46275"/>
                        <a:invGamma/>
                        <a:alpha val="0"/>
                      </a:srgbClr>
                    </a:gs>
                  </a:gsLst>
                  <a:lin ang="0" scaled="1"/>
                </a:gradFill>
                <a:ln w="9525">
                  <a:noFill/>
                  <a:miter lim="800000"/>
                  <a:headEnd/>
                  <a:tailEnd/>
                </a:ln>
                <a:effectLst/>
              </p:spPr>
              <p:txBody>
                <a:bodyPr wrap="none" anchor="ctr"/>
                <a:lstStyle/>
                <a:p>
                  <a:endParaRPr lang="en-US"/>
                </a:p>
              </p:txBody>
            </p:sp>
            <p:sp>
              <p:nvSpPr>
                <p:cNvPr id="176" name="Rectangle 33"/>
                <p:cNvSpPr>
                  <a:spLocks noChangeArrowheads="1"/>
                </p:cNvSpPr>
                <p:nvPr/>
              </p:nvSpPr>
              <p:spPr bwMode="gray">
                <a:xfrm>
                  <a:off x="528" y="1824"/>
                  <a:ext cx="4512" cy="10"/>
                </a:xfrm>
                <a:prstGeom prst="rect">
                  <a:avLst/>
                </a:prstGeom>
                <a:gradFill rotWithShape="0">
                  <a:gsLst>
                    <a:gs pos="0">
                      <a:srgbClr val="006699"/>
                    </a:gs>
                    <a:gs pos="100000">
                      <a:srgbClr val="006699">
                        <a:gamma/>
                        <a:shade val="46275"/>
                        <a:invGamma/>
                        <a:alpha val="0"/>
                      </a:srgbClr>
                    </a:gs>
                  </a:gsLst>
                  <a:lin ang="0" scaled="1"/>
                </a:gradFill>
                <a:ln w="9525">
                  <a:noFill/>
                  <a:miter lim="800000"/>
                  <a:headEnd/>
                  <a:tailEnd/>
                </a:ln>
                <a:effectLst/>
              </p:spPr>
              <p:txBody>
                <a:bodyPr wrap="none" anchor="ctr"/>
                <a:lstStyle/>
                <a:p>
                  <a:endParaRPr lang="en-US"/>
                </a:p>
              </p:txBody>
            </p:sp>
          </p:grpSp>
          <p:grpSp>
            <p:nvGrpSpPr>
              <p:cNvPr id="159" name="Group 34"/>
              <p:cNvGrpSpPr>
                <a:grpSpLocks/>
              </p:cNvGrpSpPr>
              <p:nvPr/>
            </p:nvGrpSpPr>
            <p:grpSpPr bwMode="auto">
              <a:xfrm>
                <a:off x="961" y="1536"/>
                <a:ext cx="327" cy="336"/>
                <a:chOff x="288" y="1632"/>
                <a:chExt cx="2112" cy="2448"/>
              </a:xfrm>
            </p:grpSpPr>
            <p:sp>
              <p:nvSpPr>
                <p:cNvPr id="160" name="Rectangle 35"/>
                <p:cNvSpPr>
                  <a:spLocks noChangeArrowheads="1"/>
                </p:cNvSpPr>
                <p:nvPr/>
              </p:nvSpPr>
              <p:spPr bwMode="gray">
                <a:xfrm rot="2686397">
                  <a:off x="1252" y="2085"/>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161" name="Rectangle 36"/>
                <p:cNvSpPr>
                  <a:spLocks noChangeArrowheads="1"/>
                </p:cNvSpPr>
                <p:nvPr/>
              </p:nvSpPr>
              <p:spPr bwMode="gray">
                <a:xfrm rot="2686397">
                  <a:off x="1515" y="2386"/>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162" name="Rectangle 37"/>
                <p:cNvSpPr>
                  <a:spLocks noChangeArrowheads="1"/>
                </p:cNvSpPr>
                <p:nvPr/>
              </p:nvSpPr>
              <p:spPr bwMode="gray">
                <a:xfrm rot="2686397">
                  <a:off x="986" y="1780"/>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163" name="Rectangle 38"/>
                <p:cNvSpPr>
                  <a:spLocks noChangeArrowheads="1"/>
                </p:cNvSpPr>
                <p:nvPr/>
              </p:nvSpPr>
              <p:spPr bwMode="gray">
                <a:xfrm rot="2686397">
                  <a:off x="288" y="3237"/>
                  <a:ext cx="1327" cy="149"/>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164" name="Rectangle 39"/>
                <p:cNvSpPr>
                  <a:spLocks noChangeArrowheads="1"/>
                </p:cNvSpPr>
                <p:nvPr/>
              </p:nvSpPr>
              <p:spPr bwMode="gray">
                <a:xfrm rot="2686397">
                  <a:off x="551" y="2936"/>
                  <a:ext cx="1327" cy="14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165" name="Rectangle 40"/>
                <p:cNvSpPr>
                  <a:spLocks noChangeArrowheads="1"/>
                </p:cNvSpPr>
                <p:nvPr/>
              </p:nvSpPr>
              <p:spPr bwMode="gray">
                <a:xfrm rot="2686397">
                  <a:off x="810" y="2627"/>
                  <a:ext cx="1327" cy="149"/>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166" name="Rectangle 41"/>
                <p:cNvSpPr>
                  <a:spLocks noChangeArrowheads="1"/>
                </p:cNvSpPr>
                <p:nvPr/>
              </p:nvSpPr>
              <p:spPr bwMode="gray">
                <a:xfrm rot="2686397">
                  <a:off x="1073" y="2322"/>
                  <a:ext cx="1327" cy="14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167" name="Rectangle 42"/>
                <p:cNvSpPr>
                  <a:spLocks noChangeArrowheads="1"/>
                </p:cNvSpPr>
                <p:nvPr/>
              </p:nvSpPr>
              <p:spPr bwMode="gray">
                <a:xfrm rot="2686397">
                  <a:off x="1646" y="2539"/>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68" name="Rectangle 43"/>
                <p:cNvSpPr>
                  <a:spLocks noChangeArrowheads="1"/>
                </p:cNvSpPr>
                <p:nvPr/>
              </p:nvSpPr>
              <p:spPr bwMode="gray">
                <a:xfrm rot="2686397">
                  <a:off x="1387" y="2234"/>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69" name="Rectangle 44"/>
                <p:cNvSpPr>
                  <a:spLocks noChangeArrowheads="1"/>
                </p:cNvSpPr>
                <p:nvPr/>
              </p:nvSpPr>
              <p:spPr bwMode="gray">
                <a:xfrm rot="2686397">
                  <a:off x="858" y="1632"/>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70" name="Rectangle 45"/>
                <p:cNvSpPr>
                  <a:spLocks noChangeArrowheads="1"/>
                </p:cNvSpPr>
                <p:nvPr/>
              </p:nvSpPr>
              <p:spPr bwMode="gray">
                <a:xfrm rot="2686397">
                  <a:off x="1121" y="1933"/>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171" name="Rectangle 46"/>
                <p:cNvSpPr>
                  <a:spLocks noChangeArrowheads="1"/>
                </p:cNvSpPr>
                <p:nvPr/>
              </p:nvSpPr>
              <p:spPr bwMode="gray">
                <a:xfrm rot="2686397">
                  <a:off x="419" y="3085"/>
                  <a:ext cx="1328" cy="14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172" name="Rectangle 47"/>
                <p:cNvSpPr>
                  <a:spLocks noChangeArrowheads="1"/>
                </p:cNvSpPr>
                <p:nvPr/>
              </p:nvSpPr>
              <p:spPr bwMode="gray">
                <a:xfrm rot="2686397">
                  <a:off x="679" y="2780"/>
                  <a:ext cx="1327" cy="14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173" name="Rectangle 48"/>
                <p:cNvSpPr>
                  <a:spLocks noChangeArrowheads="1"/>
                </p:cNvSpPr>
                <p:nvPr/>
              </p:nvSpPr>
              <p:spPr bwMode="gray">
                <a:xfrm rot="2686397">
                  <a:off x="941" y="2471"/>
                  <a:ext cx="1328" cy="14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grpSp>
        </p:grpSp>
      </p:grpSp>
      <p:grpSp>
        <p:nvGrpSpPr>
          <p:cNvPr id="244" name="Group 243"/>
          <p:cNvGrpSpPr/>
          <p:nvPr/>
        </p:nvGrpSpPr>
        <p:grpSpPr>
          <a:xfrm>
            <a:off x="1905000" y="4495800"/>
            <a:ext cx="5865813" cy="779467"/>
            <a:chOff x="1906588" y="5105400"/>
            <a:chExt cx="5865813" cy="779467"/>
          </a:xfrm>
        </p:grpSpPr>
        <p:sp>
          <p:nvSpPr>
            <p:cNvPr id="197" name="Rectangle 5"/>
            <p:cNvSpPr>
              <a:spLocks noChangeArrowheads="1"/>
            </p:cNvSpPr>
            <p:nvPr/>
          </p:nvSpPr>
          <p:spPr bwMode="auto">
            <a:xfrm>
              <a:off x="2286000" y="5105400"/>
              <a:ext cx="4419600" cy="523220"/>
            </a:xfrm>
            <a:prstGeom prst="rect">
              <a:avLst/>
            </a:prstGeom>
            <a:noFill/>
            <a:ln w="9525" algn="ctr">
              <a:noFill/>
              <a:miter lim="800000"/>
              <a:headEnd/>
              <a:tailEnd/>
            </a:ln>
            <a:effectLst/>
          </p:spPr>
          <p:txBody>
            <a:bodyPr>
              <a:spAutoFit/>
            </a:bodyPr>
            <a:lstStyle/>
            <a:p>
              <a:r>
                <a:rPr lang="en-US" sz="2800" dirty="0" smtClean="0">
                  <a:solidFill>
                    <a:srgbClr val="000000"/>
                  </a:solidFill>
                </a:rPr>
                <a:t>Coding conventions</a:t>
              </a:r>
              <a:endParaRPr lang="en-US" sz="2800" dirty="0">
                <a:solidFill>
                  <a:srgbClr val="000000"/>
                </a:solidFill>
              </a:endParaRPr>
            </a:p>
          </p:txBody>
        </p:sp>
        <p:grpSp>
          <p:nvGrpSpPr>
            <p:cNvPr id="199" name="Group 9"/>
            <p:cNvGrpSpPr>
              <a:grpSpLocks/>
            </p:cNvGrpSpPr>
            <p:nvPr/>
          </p:nvGrpSpPr>
          <p:grpSpPr bwMode="auto">
            <a:xfrm>
              <a:off x="1906588" y="5351466"/>
              <a:ext cx="5865813" cy="533401"/>
              <a:chOff x="1105" y="1488"/>
              <a:chExt cx="3695" cy="336"/>
            </a:xfrm>
          </p:grpSpPr>
          <p:grpSp>
            <p:nvGrpSpPr>
              <p:cNvPr id="220" name="Group 10"/>
              <p:cNvGrpSpPr>
                <a:grpSpLocks/>
              </p:cNvGrpSpPr>
              <p:nvPr/>
            </p:nvGrpSpPr>
            <p:grpSpPr bwMode="auto">
              <a:xfrm>
                <a:off x="1247" y="1622"/>
                <a:ext cx="3553" cy="68"/>
                <a:chOff x="528" y="1824"/>
                <a:chExt cx="4512" cy="71"/>
              </a:xfrm>
            </p:grpSpPr>
            <p:sp>
              <p:nvSpPr>
                <p:cNvPr id="236" name="Rectangle 11"/>
                <p:cNvSpPr>
                  <a:spLocks noChangeArrowheads="1"/>
                </p:cNvSpPr>
                <p:nvPr/>
              </p:nvSpPr>
              <p:spPr bwMode="gray">
                <a:xfrm>
                  <a:off x="528" y="1844"/>
                  <a:ext cx="4512" cy="31"/>
                </a:xfrm>
                <a:prstGeom prst="rect">
                  <a:avLst/>
                </a:prstGeom>
                <a:gradFill rotWithShape="0">
                  <a:gsLst>
                    <a:gs pos="0">
                      <a:srgbClr val="009999"/>
                    </a:gs>
                    <a:gs pos="100000">
                      <a:srgbClr val="009999">
                        <a:gamma/>
                        <a:shade val="46275"/>
                        <a:invGamma/>
                        <a:alpha val="0"/>
                      </a:srgbClr>
                    </a:gs>
                  </a:gsLst>
                  <a:lin ang="0" scaled="1"/>
                </a:gradFill>
                <a:ln w="9525">
                  <a:noFill/>
                  <a:miter lim="800000"/>
                  <a:headEnd/>
                  <a:tailEnd/>
                </a:ln>
                <a:effectLst/>
              </p:spPr>
              <p:txBody>
                <a:bodyPr wrap="none" anchor="ctr"/>
                <a:lstStyle/>
                <a:p>
                  <a:endParaRPr lang="en-US"/>
                </a:p>
              </p:txBody>
            </p:sp>
            <p:sp>
              <p:nvSpPr>
                <p:cNvPr id="237" name="Rectangle 12"/>
                <p:cNvSpPr>
                  <a:spLocks noChangeArrowheads="1"/>
                </p:cNvSpPr>
                <p:nvPr/>
              </p:nvSpPr>
              <p:spPr bwMode="gray">
                <a:xfrm>
                  <a:off x="528" y="1885"/>
                  <a:ext cx="4512" cy="10"/>
                </a:xfrm>
                <a:prstGeom prst="rect">
                  <a:avLst/>
                </a:prstGeom>
                <a:gradFill rotWithShape="0">
                  <a:gsLst>
                    <a:gs pos="0">
                      <a:srgbClr val="009999"/>
                    </a:gs>
                    <a:gs pos="100000">
                      <a:srgbClr val="009999">
                        <a:gamma/>
                        <a:shade val="46275"/>
                        <a:invGamma/>
                        <a:alpha val="0"/>
                      </a:srgbClr>
                    </a:gs>
                  </a:gsLst>
                  <a:lin ang="0" scaled="1"/>
                </a:gradFill>
                <a:ln w="9525">
                  <a:noFill/>
                  <a:miter lim="800000"/>
                  <a:headEnd/>
                  <a:tailEnd/>
                </a:ln>
                <a:effectLst/>
              </p:spPr>
              <p:txBody>
                <a:bodyPr wrap="none" anchor="ctr"/>
                <a:lstStyle/>
                <a:p>
                  <a:endParaRPr lang="en-US"/>
                </a:p>
              </p:txBody>
            </p:sp>
            <p:sp>
              <p:nvSpPr>
                <p:cNvPr id="238" name="Rectangle 13"/>
                <p:cNvSpPr>
                  <a:spLocks noChangeArrowheads="1"/>
                </p:cNvSpPr>
                <p:nvPr/>
              </p:nvSpPr>
              <p:spPr bwMode="gray">
                <a:xfrm>
                  <a:off x="528" y="1824"/>
                  <a:ext cx="4512" cy="10"/>
                </a:xfrm>
                <a:prstGeom prst="rect">
                  <a:avLst/>
                </a:prstGeom>
                <a:gradFill rotWithShape="0">
                  <a:gsLst>
                    <a:gs pos="0">
                      <a:srgbClr val="009999"/>
                    </a:gs>
                    <a:gs pos="100000">
                      <a:srgbClr val="009999">
                        <a:gamma/>
                        <a:shade val="46275"/>
                        <a:invGamma/>
                        <a:alpha val="0"/>
                      </a:srgbClr>
                    </a:gs>
                  </a:gsLst>
                  <a:lin ang="0" scaled="1"/>
                </a:gradFill>
                <a:ln w="9525">
                  <a:noFill/>
                  <a:miter lim="800000"/>
                  <a:headEnd/>
                  <a:tailEnd/>
                </a:ln>
                <a:effectLst/>
              </p:spPr>
              <p:txBody>
                <a:bodyPr wrap="none" anchor="ctr"/>
                <a:lstStyle/>
                <a:p>
                  <a:endParaRPr lang="en-US"/>
                </a:p>
              </p:txBody>
            </p:sp>
          </p:grpSp>
          <p:grpSp>
            <p:nvGrpSpPr>
              <p:cNvPr id="221" name="Group 14"/>
              <p:cNvGrpSpPr>
                <a:grpSpLocks/>
              </p:cNvGrpSpPr>
              <p:nvPr/>
            </p:nvGrpSpPr>
            <p:grpSpPr bwMode="auto">
              <a:xfrm>
                <a:off x="1105" y="1488"/>
                <a:ext cx="327" cy="336"/>
                <a:chOff x="288" y="1632"/>
                <a:chExt cx="2112" cy="2448"/>
              </a:xfrm>
            </p:grpSpPr>
            <p:sp>
              <p:nvSpPr>
                <p:cNvPr id="222" name="Rectangle 15"/>
                <p:cNvSpPr>
                  <a:spLocks noChangeArrowheads="1"/>
                </p:cNvSpPr>
                <p:nvPr/>
              </p:nvSpPr>
              <p:spPr bwMode="gray">
                <a:xfrm rot="2686397">
                  <a:off x="1252" y="2085"/>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223" name="Rectangle 16"/>
                <p:cNvSpPr>
                  <a:spLocks noChangeArrowheads="1"/>
                </p:cNvSpPr>
                <p:nvPr/>
              </p:nvSpPr>
              <p:spPr bwMode="gray">
                <a:xfrm rot="2686397">
                  <a:off x="1515" y="2386"/>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224" name="Rectangle 17"/>
                <p:cNvSpPr>
                  <a:spLocks noChangeArrowheads="1"/>
                </p:cNvSpPr>
                <p:nvPr/>
              </p:nvSpPr>
              <p:spPr bwMode="gray">
                <a:xfrm rot="2686397">
                  <a:off x="986" y="1780"/>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225" name="Rectangle 18"/>
                <p:cNvSpPr>
                  <a:spLocks noChangeArrowheads="1"/>
                </p:cNvSpPr>
                <p:nvPr/>
              </p:nvSpPr>
              <p:spPr bwMode="gray">
                <a:xfrm rot="2686397">
                  <a:off x="288" y="3237"/>
                  <a:ext cx="1327" cy="149"/>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226" name="Rectangle 19"/>
                <p:cNvSpPr>
                  <a:spLocks noChangeArrowheads="1"/>
                </p:cNvSpPr>
                <p:nvPr/>
              </p:nvSpPr>
              <p:spPr bwMode="gray">
                <a:xfrm rot="2686397">
                  <a:off x="551" y="2936"/>
                  <a:ext cx="1327" cy="145"/>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227" name="Rectangle 20"/>
                <p:cNvSpPr>
                  <a:spLocks noChangeArrowheads="1"/>
                </p:cNvSpPr>
                <p:nvPr/>
              </p:nvSpPr>
              <p:spPr bwMode="gray">
                <a:xfrm rot="2686397">
                  <a:off x="810" y="2627"/>
                  <a:ext cx="1327" cy="149"/>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228" name="Rectangle 21"/>
                <p:cNvSpPr>
                  <a:spLocks noChangeArrowheads="1"/>
                </p:cNvSpPr>
                <p:nvPr/>
              </p:nvSpPr>
              <p:spPr bwMode="gray">
                <a:xfrm rot="2686397">
                  <a:off x="1073" y="2322"/>
                  <a:ext cx="1327" cy="145"/>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229" name="Rectangle 22"/>
                <p:cNvSpPr>
                  <a:spLocks noChangeArrowheads="1"/>
                </p:cNvSpPr>
                <p:nvPr/>
              </p:nvSpPr>
              <p:spPr bwMode="gray">
                <a:xfrm rot="2686397">
                  <a:off x="1646" y="2539"/>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230" name="Rectangle 23"/>
                <p:cNvSpPr>
                  <a:spLocks noChangeArrowheads="1"/>
                </p:cNvSpPr>
                <p:nvPr/>
              </p:nvSpPr>
              <p:spPr bwMode="gray">
                <a:xfrm rot="2686397">
                  <a:off x="1387" y="2234"/>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231" name="Rectangle 24"/>
                <p:cNvSpPr>
                  <a:spLocks noChangeArrowheads="1"/>
                </p:cNvSpPr>
                <p:nvPr/>
              </p:nvSpPr>
              <p:spPr bwMode="gray">
                <a:xfrm rot="2686397">
                  <a:off x="858" y="1632"/>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232" name="Rectangle 25"/>
                <p:cNvSpPr>
                  <a:spLocks noChangeArrowheads="1"/>
                </p:cNvSpPr>
                <p:nvPr/>
              </p:nvSpPr>
              <p:spPr bwMode="gray">
                <a:xfrm rot="2686397">
                  <a:off x="1121" y="1933"/>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233" name="Rectangle 26"/>
                <p:cNvSpPr>
                  <a:spLocks noChangeArrowheads="1"/>
                </p:cNvSpPr>
                <p:nvPr/>
              </p:nvSpPr>
              <p:spPr bwMode="gray">
                <a:xfrm rot="2686397">
                  <a:off x="419" y="3085"/>
                  <a:ext cx="1328" cy="148"/>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234" name="Rectangle 27"/>
                <p:cNvSpPr>
                  <a:spLocks noChangeArrowheads="1"/>
                </p:cNvSpPr>
                <p:nvPr/>
              </p:nvSpPr>
              <p:spPr bwMode="gray">
                <a:xfrm rot="2686397">
                  <a:off x="679" y="2780"/>
                  <a:ext cx="1327" cy="148"/>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sp>
              <p:nvSpPr>
                <p:cNvPr id="235" name="Rectangle 28"/>
                <p:cNvSpPr>
                  <a:spLocks noChangeArrowheads="1"/>
                </p:cNvSpPr>
                <p:nvPr/>
              </p:nvSpPr>
              <p:spPr bwMode="gray">
                <a:xfrm rot="2686397">
                  <a:off x="941" y="2471"/>
                  <a:ext cx="1328" cy="148"/>
                </a:xfrm>
                <a:prstGeom prst="rect">
                  <a:avLst/>
                </a:prstGeom>
                <a:gradFill rotWithShape="1">
                  <a:gsLst>
                    <a:gs pos="0">
                      <a:srgbClr val="6EC830">
                        <a:gamma/>
                        <a:shade val="46275"/>
                        <a:invGamma/>
                      </a:srgbClr>
                    </a:gs>
                    <a:gs pos="50000">
                      <a:srgbClr val="6EC830"/>
                    </a:gs>
                    <a:gs pos="100000">
                      <a:srgbClr val="6EC830">
                        <a:gamma/>
                        <a:shade val="46275"/>
                        <a:invGamma/>
                      </a:srgbClr>
                    </a:gs>
                  </a:gsLst>
                  <a:lin ang="5400000" scaled="1"/>
                </a:gradFill>
                <a:ln w="9525">
                  <a:noFill/>
                  <a:miter lim="800000"/>
                  <a:headEnd/>
                  <a:tailEnd/>
                </a:ln>
              </p:spPr>
              <p:txBody>
                <a:bodyPr/>
                <a:lstStyle/>
                <a:p>
                  <a:endParaRPr lang="en-US"/>
                </a:p>
              </p:txBody>
            </p:sp>
          </p:grpSp>
        </p:grpSp>
      </p:grpSp>
      <p:grpSp>
        <p:nvGrpSpPr>
          <p:cNvPr id="245" name="Group 244"/>
          <p:cNvGrpSpPr/>
          <p:nvPr/>
        </p:nvGrpSpPr>
        <p:grpSpPr>
          <a:xfrm>
            <a:off x="1905000" y="5181600"/>
            <a:ext cx="5865813" cy="779466"/>
            <a:chOff x="1906588" y="5867400"/>
            <a:chExt cx="5865813" cy="779466"/>
          </a:xfrm>
        </p:grpSpPr>
        <p:sp>
          <p:nvSpPr>
            <p:cNvPr id="198" name="Rectangle 6"/>
            <p:cNvSpPr>
              <a:spLocks noChangeArrowheads="1"/>
            </p:cNvSpPr>
            <p:nvPr/>
          </p:nvSpPr>
          <p:spPr bwMode="auto">
            <a:xfrm>
              <a:off x="2286000" y="5867400"/>
              <a:ext cx="4419600" cy="523220"/>
            </a:xfrm>
            <a:prstGeom prst="rect">
              <a:avLst/>
            </a:prstGeom>
            <a:noFill/>
            <a:ln w="9525" algn="ctr">
              <a:noFill/>
              <a:miter lim="800000"/>
              <a:headEnd/>
              <a:tailEnd/>
            </a:ln>
            <a:effectLst/>
          </p:spPr>
          <p:txBody>
            <a:bodyPr>
              <a:spAutoFit/>
            </a:bodyPr>
            <a:lstStyle/>
            <a:p>
              <a:r>
                <a:rPr lang="en-US" sz="2800" dirty="0" smtClean="0">
                  <a:solidFill>
                    <a:srgbClr val="000000"/>
                  </a:solidFill>
                </a:rPr>
                <a:t>Risk management</a:t>
              </a:r>
              <a:endParaRPr lang="en-US" sz="2800" dirty="0">
                <a:solidFill>
                  <a:srgbClr val="000000"/>
                </a:solidFill>
              </a:endParaRPr>
            </a:p>
          </p:txBody>
        </p:sp>
        <p:grpSp>
          <p:nvGrpSpPr>
            <p:cNvPr id="200" name="Group 29"/>
            <p:cNvGrpSpPr>
              <a:grpSpLocks/>
            </p:cNvGrpSpPr>
            <p:nvPr/>
          </p:nvGrpSpPr>
          <p:grpSpPr bwMode="auto">
            <a:xfrm>
              <a:off x="1906588" y="6113465"/>
              <a:ext cx="5865813" cy="533401"/>
              <a:chOff x="961" y="1536"/>
              <a:chExt cx="3695" cy="336"/>
            </a:xfrm>
          </p:grpSpPr>
          <p:grpSp>
            <p:nvGrpSpPr>
              <p:cNvPr id="201" name="Group 30"/>
              <p:cNvGrpSpPr>
                <a:grpSpLocks/>
              </p:cNvGrpSpPr>
              <p:nvPr/>
            </p:nvGrpSpPr>
            <p:grpSpPr bwMode="auto">
              <a:xfrm>
                <a:off x="1103" y="1670"/>
                <a:ext cx="3553" cy="68"/>
                <a:chOff x="528" y="1824"/>
                <a:chExt cx="4512" cy="71"/>
              </a:xfrm>
            </p:grpSpPr>
            <p:sp>
              <p:nvSpPr>
                <p:cNvPr id="217" name="Rectangle 31"/>
                <p:cNvSpPr>
                  <a:spLocks noChangeArrowheads="1"/>
                </p:cNvSpPr>
                <p:nvPr/>
              </p:nvSpPr>
              <p:spPr bwMode="gray">
                <a:xfrm>
                  <a:off x="528" y="1844"/>
                  <a:ext cx="4512" cy="31"/>
                </a:xfrm>
                <a:prstGeom prst="rect">
                  <a:avLst/>
                </a:prstGeom>
                <a:gradFill rotWithShape="0">
                  <a:gsLst>
                    <a:gs pos="0">
                      <a:srgbClr val="006699"/>
                    </a:gs>
                    <a:gs pos="100000">
                      <a:srgbClr val="006699">
                        <a:gamma/>
                        <a:shade val="46275"/>
                        <a:invGamma/>
                        <a:alpha val="0"/>
                      </a:srgbClr>
                    </a:gs>
                  </a:gsLst>
                  <a:lin ang="0" scaled="1"/>
                </a:gradFill>
                <a:ln w="9525">
                  <a:noFill/>
                  <a:miter lim="800000"/>
                  <a:headEnd/>
                  <a:tailEnd/>
                </a:ln>
                <a:effectLst/>
              </p:spPr>
              <p:txBody>
                <a:bodyPr wrap="none" anchor="ctr"/>
                <a:lstStyle/>
                <a:p>
                  <a:endParaRPr lang="en-US"/>
                </a:p>
              </p:txBody>
            </p:sp>
            <p:sp>
              <p:nvSpPr>
                <p:cNvPr id="218" name="Rectangle 32"/>
                <p:cNvSpPr>
                  <a:spLocks noChangeArrowheads="1"/>
                </p:cNvSpPr>
                <p:nvPr/>
              </p:nvSpPr>
              <p:spPr bwMode="gray">
                <a:xfrm>
                  <a:off x="528" y="1885"/>
                  <a:ext cx="4512" cy="10"/>
                </a:xfrm>
                <a:prstGeom prst="rect">
                  <a:avLst/>
                </a:prstGeom>
                <a:gradFill rotWithShape="0">
                  <a:gsLst>
                    <a:gs pos="0">
                      <a:srgbClr val="006699"/>
                    </a:gs>
                    <a:gs pos="100000">
                      <a:srgbClr val="006699">
                        <a:gamma/>
                        <a:shade val="46275"/>
                        <a:invGamma/>
                        <a:alpha val="0"/>
                      </a:srgbClr>
                    </a:gs>
                  </a:gsLst>
                  <a:lin ang="0" scaled="1"/>
                </a:gradFill>
                <a:ln w="9525">
                  <a:noFill/>
                  <a:miter lim="800000"/>
                  <a:headEnd/>
                  <a:tailEnd/>
                </a:ln>
                <a:effectLst/>
              </p:spPr>
              <p:txBody>
                <a:bodyPr wrap="none" anchor="ctr"/>
                <a:lstStyle/>
                <a:p>
                  <a:endParaRPr lang="en-US"/>
                </a:p>
              </p:txBody>
            </p:sp>
            <p:sp>
              <p:nvSpPr>
                <p:cNvPr id="219" name="Rectangle 33"/>
                <p:cNvSpPr>
                  <a:spLocks noChangeArrowheads="1"/>
                </p:cNvSpPr>
                <p:nvPr/>
              </p:nvSpPr>
              <p:spPr bwMode="gray">
                <a:xfrm>
                  <a:off x="528" y="1824"/>
                  <a:ext cx="4512" cy="10"/>
                </a:xfrm>
                <a:prstGeom prst="rect">
                  <a:avLst/>
                </a:prstGeom>
                <a:gradFill rotWithShape="0">
                  <a:gsLst>
                    <a:gs pos="0">
                      <a:srgbClr val="006699"/>
                    </a:gs>
                    <a:gs pos="100000">
                      <a:srgbClr val="006699">
                        <a:gamma/>
                        <a:shade val="46275"/>
                        <a:invGamma/>
                        <a:alpha val="0"/>
                      </a:srgbClr>
                    </a:gs>
                  </a:gsLst>
                  <a:lin ang="0" scaled="1"/>
                </a:gradFill>
                <a:ln w="9525">
                  <a:noFill/>
                  <a:miter lim="800000"/>
                  <a:headEnd/>
                  <a:tailEnd/>
                </a:ln>
                <a:effectLst/>
              </p:spPr>
              <p:txBody>
                <a:bodyPr wrap="none" anchor="ctr"/>
                <a:lstStyle/>
                <a:p>
                  <a:endParaRPr lang="en-US"/>
                </a:p>
              </p:txBody>
            </p:sp>
          </p:grpSp>
          <p:grpSp>
            <p:nvGrpSpPr>
              <p:cNvPr id="202" name="Group 34"/>
              <p:cNvGrpSpPr>
                <a:grpSpLocks/>
              </p:cNvGrpSpPr>
              <p:nvPr/>
            </p:nvGrpSpPr>
            <p:grpSpPr bwMode="auto">
              <a:xfrm>
                <a:off x="961" y="1536"/>
                <a:ext cx="327" cy="336"/>
                <a:chOff x="288" y="1632"/>
                <a:chExt cx="2112" cy="2448"/>
              </a:xfrm>
            </p:grpSpPr>
            <p:sp>
              <p:nvSpPr>
                <p:cNvPr id="203" name="Rectangle 35"/>
                <p:cNvSpPr>
                  <a:spLocks noChangeArrowheads="1"/>
                </p:cNvSpPr>
                <p:nvPr/>
              </p:nvSpPr>
              <p:spPr bwMode="gray">
                <a:xfrm rot="2686397">
                  <a:off x="1252" y="2085"/>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204" name="Rectangle 36"/>
                <p:cNvSpPr>
                  <a:spLocks noChangeArrowheads="1"/>
                </p:cNvSpPr>
                <p:nvPr/>
              </p:nvSpPr>
              <p:spPr bwMode="gray">
                <a:xfrm rot="2686397">
                  <a:off x="1515" y="2386"/>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205" name="Rectangle 37"/>
                <p:cNvSpPr>
                  <a:spLocks noChangeArrowheads="1"/>
                </p:cNvSpPr>
                <p:nvPr/>
              </p:nvSpPr>
              <p:spPr bwMode="gray">
                <a:xfrm rot="2686397">
                  <a:off x="986" y="1780"/>
                  <a:ext cx="128" cy="1542"/>
                </a:xfrm>
                <a:prstGeom prst="rect">
                  <a:avLst/>
                </a:prstGeom>
                <a:gradFill rotWithShape="1">
                  <a:gsLst>
                    <a:gs pos="0">
                      <a:srgbClr val="38BAC8">
                        <a:gamma/>
                        <a:shade val="46275"/>
                        <a:invGamma/>
                      </a:srgbClr>
                    </a:gs>
                    <a:gs pos="50000">
                      <a:srgbClr val="38BAC8"/>
                    </a:gs>
                    <a:gs pos="100000">
                      <a:srgbClr val="38BAC8">
                        <a:gamma/>
                        <a:shade val="46275"/>
                        <a:invGamma/>
                      </a:srgbClr>
                    </a:gs>
                  </a:gsLst>
                  <a:lin ang="0" scaled="1"/>
                </a:gradFill>
                <a:ln w="9525">
                  <a:noFill/>
                  <a:miter lim="800000"/>
                  <a:headEnd/>
                  <a:tailEnd/>
                </a:ln>
              </p:spPr>
              <p:txBody>
                <a:bodyPr/>
                <a:lstStyle/>
                <a:p>
                  <a:endParaRPr lang="en-US"/>
                </a:p>
              </p:txBody>
            </p:sp>
            <p:sp>
              <p:nvSpPr>
                <p:cNvPr id="206" name="Rectangle 38"/>
                <p:cNvSpPr>
                  <a:spLocks noChangeArrowheads="1"/>
                </p:cNvSpPr>
                <p:nvPr/>
              </p:nvSpPr>
              <p:spPr bwMode="gray">
                <a:xfrm rot="2686397">
                  <a:off x="288" y="3237"/>
                  <a:ext cx="1327" cy="149"/>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207" name="Rectangle 39"/>
                <p:cNvSpPr>
                  <a:spLocks noChangeArrowheads="1"/>
                </p:cNvSpPr>
                <p:nvPr/>
              </p:nvSpPr>
              <p:spPr bwMode="gray">
                <a:xfrm rot="2686397">
                  <a:off x="551" y="2936"/>
                  <a:ext cx="1327" cy="14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208" name="Rectangle 40"/>
                <p:cNvSpPr>
                  <a:spLocks noChangeArrowheads="1"/>
                </p:cNvSpPr>
                <p:nvPr/>
              </p:nvSpPr>
              <p:spPr bwMode="gray">
                <a:xfrm rot="2686397">
                  <a:off x="810" y="2627"/>
                  <a:ext cx="1327" cy="149"/>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209" name="Rectangle 41"/>
                <p:cNvSpPr>
                  <a:spLocks noChangeArrowheads="1"/>
                </p:cNvSpPr>
                <p:nvPr/>
              </p:nvSpPr>
              <p:spPr bwMode="gray">
                <a:xfrm rot="2686397">
                  <a:off x="1073" y="2322"/>
                  <a:ext cx="1327" cy="14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210" name="Rectangle 42"/>
                <p:cNvSpPr>
                  <a:spLocks noChangeArrowheads="1"/>
                </p:cNvSpPr>
                <p:nvPr/>
              </p:nvSpPr>
              <p:spPr bwMode="gray">
                <a:xfrm rot="2686397">
                  <a:off x="1646" y="2539"/>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211" name="Rectangle 43"/>
                <p:cNvSpPr>
                  <a:spLocks noChangeArrowheads="1"/>
                </p:cNvSpPr>
                <p:nvPr/>
              </p:nvSpPr>
              <p:spPr bwMode="gray">
                <a:xfrm rot="2686397">
                  <a:off x="1387" y="2234"/>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212" name="Rectangle 44"/>
                <p:cNvSpPr>
                  <a:spLocks noChangeArrowheads="1"/>
                </p:cNvSpPr>
                <p:nvPr/>
              </p:nvSpPr>
              <p:spPr bwMode="gray">
                <a:xfrm rot="2686397">
                  <a:off x="858" y="1632"/>
                  <a:ext cx="125"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213" name="Rectangle 45"/>
                <p:cNvSpPr>
                  <a:spLocks noChangeArrowheads="1"/>
                </p:cNvSpPr>
                <p:nvPr/>
              </p:nvSpPr>
              <p:spPr bwMode="gray">
                <a:xfrm rot="2686397">
                  <a:off x="1121" y="1933"/>
                  <a:ext cx="128" cy="1541"/>
                </a:xfrm>
                <a:prstGeom prst="rect">
                  <a:avLst/>
                </a:prstGeom>
                <a:gradFill rotWithShape="1">
                  <a:gsLst>
                    <a:gs pos="0">
                      <a:srgbClr val="006699"/>
                    </a:gs>
                    <a:gs pos="100000">
                      <a:srgbClr val="006699">
                        <a:gamma/>
                        <a:shade val="46275"/>
                        <a:invGamma/>
                      </a:srgbClr>
                    </a:gs>
                  </a:gsLst>
                  <a:lin ang="0" scaled="1"/>
                </a:gradFill>
                <a:ln w="9525">
                  <a:noFill/>
                  <a:miter lim="800000"/>
                  <a:headEnd/>
                  <a:tailEnd/>
                </a:ln>
              </p:spPr>
              <p:txBody>
                <a:bodyPr/>
                <a:lstStyle/>
                <a:p>
                  <a:endParaRPr lang="en-US"/>
                </a:p>
              </p:txBody>
            </p:sp>
            <p:sp>
              <p:nvSpPr>
                <p:cNvPr id="214" name="Rectangle 46"/>
                <p:cNvSpPr>
                  <a:spLocks noChangeArrowheads="1"/>
                </p:cNvSpPr>
                <p:nvPr/>
              </p:nvSpPr>
              <p:spPr bwMode="gray">
                <a:xfrm rot="2686397">
                  <a:off x="419" y="3085"/>
                  <a:ext cx="1328" cy="14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215" name="Rectangle 47"/>
                <p:cNvSpPr>
                  <a:spLocks noChangeArrowheads="1"/>
                </p:cNvSpPr>
                <p:nvPr/>
              </p:nvSpPr>
              <p:spPr bwMode="gray">
                <a:xfrm rot="2686397">
                  <a:off x="679" y="2780"/>
                  <a:ext cx="1327" cy="14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sp>
              <p:nvSpPr>
                <p:cNvPr id="216" name="Rectangle 48"/>
                <p:cNvSpPr>
                  <a:spLocks noChangeArrowheads="1"/>
                </p:cNvSpPr>
                <p:nvPr/>
              </p:nvSpPr>
              <p:spPr bwMode="gray">
                <a:xfrm rot="2686397">
                  <a:off x="941" y="2471"/>
                  <a:ext cx="1328" cy="14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p:spPr>
              <p:txBody>
                <a:bodyPr/>
                <a:lstStyle/>
                <a:p>
                  <a:endParaRPr lang="en-US"/>
                </a:p>
              </p:txBody>
            </p:sp>
          </p:grpSp>
        </p:grpSp>
      </p:grpSp>
      <p:grpSp>
        <p:nvGrpSpPr>
          <p:cNvPr id="246" name="Group 101"/>
          <p:cNvGrpSpPr/>
          <p:nvPr/>
        </p:nvGrpSpPr>
        <p:grpSpPr>
          <a:xfrm>
            <a:off x="2438400" y="1219200"/>
            <a:ext cx="4230724" cy="304800"/>
            <a:chOff x="4114800" y="2362200"/>
            <a:chExt cx="4230724" cy="381000"/>
          </a:xfrm>
        </p:grpSpPr>
        <p:grpSp>
          <p:nvGrpSpPr>
            <p:cNvPr id="247" name="Group 157"/>
            <p:cNvGrpSpPr/>
            <p:nvPr/>
          </p:nvGrpSpPr>
          <p:grpSpPr>
            <a:xfrm>
              <a:off x="4114800" y="2362200"/>
              <a:ext cx="496924" cy="381000"/>
              <a:chOff x="2971800" y="1219200"/>
              <a:chExt cx="391026" cy="381000"/>
            </a:xfrm>
          </p:grpSpPr>
          <p:sp>
            <p:nvSpPr>
              <p:cNvPr id="26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248" name="Group 158"/>
            <p:cNvGrpSpPr/>
            <p:nvPr/>
          </p:nvGrpSpPr>
          <p:grpSpPr>
            <a:xfrm>
              <a:off x="4648200" y="2362200"/>
              <a:ext cx="496924" cy="381000"/>
              <a:chOff x="2971800" y="1219200"/>
              <a:chExt cx="391026" cy="381000"/>
            </a:xfrm>
          </p:grpSpPr>
          <p:sp>
            <p:nvSpPr>
              <p:cNvPr id="267"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249" name="Group 164"/>
            <p:cNvGrpSpPr/>
            <p:nvPr/>
          </p:nvGrpSpPr>
          <p:grpSpPr>
            <a:xfrm>
              <a:off x="5181600" y="2362200"/>
              <a:ext cx="496924" cy="381000"/>
              <a:chOff x="2971800" y="1219200"/>
              <a:chExt cx="391026" cy="381000"/>
            </a:xfrm>
          </p:grpSpPr>
          <p:sp>
            <p:nvSpPr>
              <p:cNvPr id="26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250" name="Group 167"/>
            <p:cNvGrpSpPr/>
            <p:nvPr/>
          </p:nvGrpSpPr>
          <p:grpSpPr>
            <a:xfrm>
              <a:off x="5715000" y="2362200"/>
              <a:ext cx="496924" cy="381000"/>
              <a:chOff x="2971800" y="1219200"/>
              <a:chExt cx="391026" cy="381000"/>
            </a:xfrm>
          </p:grpSpPr>
          <p:sp>
            <p:nvSpPr>
              <p:cNvPr id="26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251" name="Group 170"/>
            <p:cNvGrpSpPr/>
            <p:nvPr/>
          </p:nvGrpSpPr>
          <p:grpSpPr>
            <a:xfrm>
              <a:off x="6248400" y="2362200"/>
              <a:ext cx="496924" cy="381000"/>
              <a:chOff x="2971800" y="1219200"/>
              <a:chExt cx="391026" cy="381000"/>
            </a:xfrm>
          </p:grpSpPr>
          <p:sp>
            <p:nvSpPr>
              <p:cNvPr id="26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252" name="Group 173"/>
            <p:cNvGrpSpPr/>
            <p:nvPr/>
          </p:nvGrpSpPr>
          <p:grpSpPr>
            <a:xfrm>
              <a:off x="6781800" y="2362200"/>
              <a:ext cx="496924" cy="381000"/>
              <a:chOff x="2971800" y="1219200"/>
              <a:chExt cx="391026" cy="381000"/>
            </a:xfrm>
          </p:grpSpPr>
          <p:sp>
            <p:nvSpPr>
              <p:cNvPr id="25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253" name="Group 176"/>
            <p:cNvGrpSpPr/>
            <p:nvPr/>
          </p:nvGrpSpPr>
          <p:grpSpPr>
            <a:xfrm>
              <a:off x="7315200" y="2362200"/>
              <a:ext cx="496924" cy="381000"/>
              <a:chOff x="2971800" y="1219200"/>
              <a:chExt cx="391026" cy="381000"/>
            </a:xfrm>
          </p:grpSpPr>
          <p:sp>
            <p:nvSpPr>
              <p:cNvPr id="25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254" name="Group 179"/>
            <p:cNvGrpSpPr/>
            <p:nvPr/>
          </p:nvGrpSpPr>
          <p:grpSpPr>
            <a:xfrm>
              <a:off x="7848600" y="2362200"/>
              <a:ext cx="496924" cy="381000"/>
              <a:chOff x="2971800" y="1219200"/>
              <a:chExt cx="391026" cy="381000"/>
            </a:xfrm>
          </p:grpSpPr>
          <p:sp>
            <p:nvSpPr>
              <p:cNvPr id="25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27649" name="Picture 1" descr="E:\bg ppt\SP002792.jpg"/>
          <p:cNvPicPr>
            <a:picLocks noChangeAspect="1" noChangeArrowheads="1"/>
          </p:cNvPicPr>
          <p:nvPr/>
        </p:nvPicPr>
        <p:blipFill>
          <a:blip r:embed="rId2" cstate="print"/>
          <a:srcRect/>
          <a:stretch>
            <a:fillRect/>
          </a:stretch>
        </p:blipFill>
        <p:spPr bwMode="auto">
          <a:xfrm>
            <a:off x="6985000" y="2895600"/>
            <a:ext cx="2159000" cy="2159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Development Environment</a:t>
            </a:r>
            <a:endParaRPr lang="vi-VN" sz="3600" b="1" dirty="0" smtClean="0">
              <a:solidFill>
                <a:schemeClr val="bg1"/>
              </a:solidFill>
              <a:effectLst>
                <a:outerShdw blurRad="50800" dist="50800" dir="9000000" algn="ctr" rotWithShape="0">
                  <a:schemeClr val="tx1"/>
                </a:outerShdw>
              </a:effectLst>
            </a:endParaRPr>
          </a:p>
        </p:txBody>
      </p:sp>
      <p:grpSp>
        <p:nvGrpSpPr>
          <p:cNvPr id="9" name="Group 101"/>
          <p:cNvGrpSpPr/>
          <p:nvPr/>
        </p:nvGrpSpPr>
        <p:grpSpPr>
          <a:xfrm>
            <a:off x="2438400" y="1219200"/>
            <a:ext cx="4230724" cy="304800"/>
            <a:chOff x="4114800" y="2362200"/>
            <a:chExt cx="4230724" cy="381000"/>
          </a:xfrm>
        </p:grpSpPr>
        <p:grpSp>
          <p:nvGrpSpPr>
            <p:cNvPr id="10" name="Group 157"/>
            <p:cNvGrpSpPr/>
            <p:nvPr/>
          </p:nvGrpSpPr>
          <p:grpSpPr>
            <a:xfrm>
              <a:off x="4114800" y="2362200"/>
              <a:ext cx="496924" cy="381000"/>
              <a:chOff x="2971800" y="1219200"/>
              <a:chExt cx="391026" cy="381000"/>
            </a:xfrm>
          </p:grpSpPr>
          <p:sp>
            <p:nvSpPr>
              <p:cNvPr id="74"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75"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11" name="Group 158"/>
            <p:cNvGrpSpPr/>
            <p:nvPr/>
          </p:nvGrpSpPr>
          <p:grpSpPr>
            <a:xfrm>
              <a:off x="4648200" y="2362200"/>
              <a:ext cx="496924" cy="381000"/>
              <a:chOff x="2971800" y="1219200"/>
              <a:chExt cx="391026" cy="381000"/>
            </a:xfrm>
          </p:grpSpPr>
          <p:sp>
            <p:nvSpPr>
              <p:cNvPr id="72"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73"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12" name="Group 164"/>
            <p:cNvGrpSpPr/>
            <p:nvPr/>
          </p:nvGrpSpPr>
          <p:grpSpPr>
            <a:xfrm>
              <a:off x="5181600" y="2362200"/>
              <a:ext cx="496924" cy="381000"/>
              <a:chOff x="2971800" y="1219200"/>
              <a:chExt cx="391026" cy="381000"/>
            </a:xfrm>
          </p:grpSpPr>
          <p:sp>
            <p:nvSpPr>
              <p:cNvPr id="70"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13" name="Group 167"/>
            <p:cNvGrpSpPr/>
            <p:nvPr/>
          </p:nvGrpSpPr>
          <p:grpSpPr>
            <a:xfrm>
              <a:off x="5715000" y="2362200"/>
              <a:ext cx="496924" cy="381000"/>
              <a:chOff x="2971800" y="1219200"/>
              <a:chExt cx="391026" cy="381000"/>
            </a:xfrm>
          </p:grpSpPr>
          <p:sp>
            <p:nvSpPr>
              <p:cNvPr id="68"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14" name="Group 170"/>
            <p:cNvGrpSpPr/>
            <p:nvPr/>
          </p:nvGrpSpPr>
          <p:grpSpPr>
            <a:xfrm>
              <a:off x="6248400" y="2362200"/>
              <a:ext cx="496924" cy="381000"/>
              <a:chOff x="2971800" y="1219200"/>
              <a:chExt cx="391026" cy="381000"/>
            </a:xfrm>
          </p:grpSpPr>
          <p:sp>
            <p:nvSpPr>
              <p:cNvPr id="66"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15" name="Group 173"/>
            <p:cNvGrpSpPr/>
            <p:nvPr/>
          </p:nvGrpSpPr>
          <p:grpSpPr>
            <a:xfrm>
              <a:off x="6781800" y="2362200"/>
              <a:ext cx="496924" cy="381000"/>
              <a:chOff x="2971800" y="1219200"/>
              <a:chExt cx="391026" cy="381000"/>
            </a:xfrm>
          </p:grpSpPr>
          <p:sp>
            <p:nvSpPr>
              <p:cNvPr id="64"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6" name="Group 176"/>
            <p:cNvGrpSpPr/>
            <p:nvPr/>
          </p:nvGrpSpPr>
          <p:grpSpPr>
            <a:xfrm>
              <a:off x="7315200" y="2362200"/>
              <a:ext cx="496924" cy="381000"/>
              <a:chOff x="2971800" y="1219200"/>
              <a:chExt cx="391026" cy="381000"/>
            </a:xfrm>
          </p:grpSpPr>
          <p:sp>
            <p:nvSpPr>
              <p:cNvPr id="62"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7" name="Group 179"/>
            <p:cNvGrpSpPr/>
            <p:nvPr/>
          </p:nvGrpSpPr>
          <p:grpSpPr>
            <a:xfrm>
              <a:off x="7848600" y="2362200"/>
              <a:ext cx="496924" cy="381000"/>
              <a:chOff x="2971800" y="1219200"/>
              <a:chExt cx="391026" cy="381000"/>
            </a:xfrm>
          </p:grpSpPr>
          <p:sp>
            <p:nvSpPr>
              <p:cNvPr id="60"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grpSp>
        <p:nvGrpSpPr>
          <p:cNvPr id="81" name="Group 80"/>
          <p:cNvGrpSpPr/>
          <p:nvPr/>
        </p:nvGrpSpPr>
        <p:grpSpPr>
          <a:xfrm>
            <a:off x="685800" y="2057400"/>
            <a:ext cx="7620001" cy="1371600"/>
            <a:chOff x="685800" y="2057400"/>
            <a:chExt cx="7620001" cy="1371600"/>
          </a:xfrm>
        </p:grpSpPr>
        <p:grpSp>
          <p:nvGrpSpPr>
            <p:cNvPr id="2" name="Group 29"/>
            <p:cNvGrpSpPr/>
            <p:nvPr/>
          </p:nvGrpSpPr>
          <p:grpSpPr>
            <a:xfrm>
              <a:off x="685800" y="2057400"/>
              <a:ext cx="7620001" cy="1371600"/>
              <a:chOff x="0" y="2215885"/>
              <a:chExt cx="6918325" cy="1533525"/>
            </a:xfrm>
          </p:grpSpPr>
          <p:sp>
            <p:nvSpPr>
              <p:cNvPr id="31" name="AutoShape 55"/>
              <p:cNvSpPr>
                <a:spLocks noChangeArrowheads="1"/>
              </p:cNvSpPr>
              <p:nvPr/>
            </p:nvSpPr>
            <p:spPr bwMode="gray">
              <a:xfrm>
                <a:off x="0" y="2215885"/>
                <a:ext cx="6918325" cy="1533525"/>
              </a:xfrm>
              <a:prstGeom prst="roundRect">
                <a:avLst>
                  <a:gd name="adj" fmla="val 16667"/>
                </a:avLst>
              </a:prstGeom>
              <a:noFill/>
              <a:ln/>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34" name="Rectangle 74"/>
              <p:cNvSpPr>
                <a:spLocks noChangeArrowheads="1"/>
              </p:cNvSpPr>
              <p:nvPr/>
            </p:nvSpPr>
            <p:spPr bwMode="auto">
              <a:xfrm>
                <a:off x="899382" y="2471473"/>
                <a:ext cx="2323763" cy="1107996"/>
              </a:xfrm>
              <a:prstGeom prst="rect">
                <a:avLst/>
              </a:prstGeom>
              <a:ln>
                <a:solidFill>
                  <a:schemeClr val="bg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p>
                <a:pPr eaLnBrk="0" hangingPunct="0">
                  <a:lnSpc>
                    <a:spcPct val="110000"/>
                  </a:lnSpc>
                </a:pPr>
                <a:r>
                  <a:rPr lang="en-US" sz="2000" dirty="0" smtClean="0">
                    <a:solidFill>
                      <a:schemeClr val="tx2"/>
                    </a:solidFill>
                  </a:rPr>
                  <a:t>2 </a:t>
                </a:r>
                <a:r>
                  <a:rPr lang="en-US" sz="2000" dirty="0">
                    <a:solidFill>
                      <a:schemeClr val="tx2"/>
                    </a:solidFill>
                  </a:rPr>
                  <a:t>Gb of </a:t>
                </a:r>
                <a:r>
                  <a:rPr lang="en-US" sz="2000" dirty="0" smtClean="0">
                    <a:solidFill>
                      <a:schemeClr val="tx2"/>
                    </a:solidFill>
                  </a:rPr>
                  <a:t>RAM</a:t>
                </a:r>
              </a:p>
              <a:p>
                <a:pPr eaLnBrk="0" hangingPunct="0">
                  <a:lnSpc>
                    <a:spcPct val="110000"/>
                  </a:lnSpc>
                </a:pPr>
                <a:r>
                  <a:rPr lang="en-US" sz="2000" dirty="0" smtClean="0">
                    <a:solidFill>
                      <a:schemeClr val="tx2"/>
                    </a:solidFill>
                  </a:rPr>
                  <a:t>100Gb </a:t>
                </a:r>
                <a:r>
                  <a:rPr lang="en-US" sz="2000" dirty="0">
                    <a:solidFill>
                      <a:schemeClr val="tx2"/>
                    </a:solidFill>
                  </a:rPr>
                  <a:t>of hard </a:t>
                </a:r>
                <a:r>
                  <a:rPr lang="en-US" sz="2000" dirty="0" smtClean="0">
                    <a:solidFill>
                      <a:schemeClr val="tx2"/>
                    </a:solidFill>
                  </a:rPr>
                  <a:t>disk</a:t>
                </a:r>
              </a:p>
              <a:p>
                <a:pPr eaLnBrk="0" hangingPunct="0">
                  <a:lnSpc>
                    <a:spcPct val="110000"/>
                  </a:lnSpc>
                </a:pPr>
                <a:r>
                  <a:rPr lang="en-US" sz="2000" dirty="0" smtClean="0">
                    <a:solidFill>
                      <a:schemeClr val="tx2"/>
                    </a:solidFill>
                  </a:rPr>
                  <a:t>Core </a:t>
                </a:r>
                <a:r>
                  <a:rPr lang="en-US" sz="2000" dirty="0">
                    <a:solidFill>
                      <a:schemeClr val="tx2"/>
                    </a:solidFill>
                  </a:rPr>
                  <a:t>2 Duo 2.0 </a:t>
                </a:r>
                <a:r>
                  <a:rPr lang="en-US" sz="2000" dirty="0" err="1">
                    <a:solidFill>
                      <a:schemeClr val="tx2"/>
                    </a:solidFill>
                  </a:rPr>
                  <a:t>Ghz</a:t>
                </a:r>
                <a:endParaRPr lang="en-US" sz="2000" dirty="0">
                  <a:solidFill>
                    <a:srgbClr val="000000"/>
                  </a:solidFill>
                </a:endParaRPr>
              </a:p>
            </p:txBody>
          </p:sp>
        </p:grpSp>
        <p:sp>
          <p:nvSpPr>
            <p:cNvPr id="54" name="Rectangle 77"/>
            <p:cNvSpPr>
              <a:spLocks noChangeArrowheads="1"/>
            </p:cNvSpPr>
            <p:nvPr/>
          </p:nvSpPr>
          <p:spPr bwMode="auto">
            <a:xfrm>
              <a:off x="5105400" y="2209800"/>
              <a:ext cx="2514600"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eaLnBrk="0" hangingPunct="0">
                <a:lnSpc>
                  <a:spcPct val="110000"/>
                </a:lnSpc>
              </a:pPr>
              <a:r>
                <a:rPr lang="en-US" sz="2000" dirty="0" smtClean="0">
                  <a:solidFill>
                    <a:schemeClr val="tx2"/>
                  </a:solidFill>
                </a:rPr>
                <a:t>4 </a:t>
              </a:r>
              <a:r>
                <a:rPr lang="en-US" sz="2000" dirty="0">
                  <a:solidFill>
                    <a:schemeClr val="tx2"/>
                  </a:solidFill>
                </a:rPr>
                <a:t>Gb of </a:t>
              </a:r>
              <a:r>
                <a:rPr lang="en-US" sz="2000" dirty="0" smtClean="0">
                  <a:solidFill>
                    <a:schemeClr val="tx2"/>
                  </a:solidFill>
                </a:rPr>
                <a:t>RAM</a:t>
              </a:r>
            </a:p>
            <a:p>
              <a:pPr algn="r" eaLnBrk="0" hangingPunct="0">
                <a:lnSpc>
                  <a:spcPct val="110000"/>
                </a:lnSpc>
              </a:pPr>
              <a:r>
                <a:rPr lang="en-US" sz="2000" dirty="0" smtClean="0">
                  <a:solidFill>
                    <a:schemeClr val="tx2"/>
                  </a:solidFill>
                </a:rPr>
                <a:t>100Gb </a:t>
              </a:r>
              <a:r>
                <a:rPr lang="en-US" sz="2000" dirty="0">
                  <a:solidFill>
                    <a:schemeClr val="tx2"/>
                  </a:solidFill>
                </a:rPr>
                <a:t>of hard </a:t>
              </a:r>
              <a:r>
                <a:rPr lang="en-US" sz="2000" dirty="0" smtClean="0">
                  <a:solidFill>
                    <a:schemeClr val="tx2"/>
                  </a:solidFill>
                </a:rPr>
                <a:t>disk</a:t>
              </a:r>
            </a:p>
            <a:p>
              <a:pPr algn="r" eaLnBrk="0" hangingPunct="0">
                <a:lnSpc>
                  <a:spcPct val="110000"/>
                </a:lnSpc>
              </a:pPr>
              <a:r>
                <a:rPr lang="en-US" sz="2000" dirty="0" smtClean="0">
                  <a:solidFill>
                    <a:schemeClr val="tx2"/>
                  </a:solidFill>
                </a:rPr>
                <a:t>Core </a:t>
              </a:r>
              <a:r>
                <a:rPr lang="en-US" sz="2000" dirty="0">
                  <a:solidFill>
                    <a:schemeClr val="tx2"/>
                  </a:solidFill>
                </a:rPr>
                <a:t>2 Duo 2.0 </a:t>
              </a:r>
              <a:r>
                <a:rPr lang="en-US" sz="2000" dirty="0" err="1">
                  <a:solidFill>
                    <a:schemeClr val="tx2"/>
                  </a:solidFill>
                </a:rPr>
                <a:t>Ghz</a:t>
              </a:r>
              <a:endParaRPr lang="en-US" sz="2000" dirty="0">
                <a:solidFill>
                  <a:srgbClr val="000000"/>
                </a:solidFill>
              </a:endParaRPr>
            </a:p>
          </p:txBody>
        </p:sp>
      </p:grpSp>
      <p:pic>
        <p:nvPicPr>
          <p:cNvPr id="57" name="Picture 2" descr="E:\bg ppt\framew.jpeg"/>
          <p:cNvPicPr>
            <a:picLocks noChangeAspect="1" noChangeArrowheads="1"/>
          </p:cNvPicPr>
          <p:nvPr/>
        </p:nvPicPr>
        <p:blipFill>
          <a:blip r:embed="rId2" cstate="print"/>
          <a:srcRect/>
          <a:stretch>
            <a:fillRect/>
          </a:stretch>
        </p:blipFill>
        <p:spPr bwMode="auto">
          <a:xfrm>
            <a:off x="6172200" y="5486400"/>
            <a:ext cx="2667000" cy="1371600"/>
          </a:xfrm>
          <a:prstGeom prst="rect">
            <a:avLst/>
          </a:prstGeom>
          <a:noFill/>
        </p:spPr>
      </p:pic>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4419600"/>
            <a:ext cx="2514600" cy="1416558"/>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48400" y="4114801"/>
            <a:ext cx="2084201" cy="1371600"/>
          </a:xfrm>
          <a:prstGeom prst="rect">
            <a:avLst/>
          </a:prstGeom>
        </p:spPr>
      </p:pic>
      <p:pic>
        <p:nvPicPr>
          <p:cNvPr id="76" name="Picture 3" descr="C:\Users\iLucas\Desktop\psn images\VisualStudio201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86200" y="3886200"/>
            <a:ext cx="1881789" cy="1441450"/>
          </a:xfrm>
          <a:prstGeom prst="rect">
            <a:avLst/>
          </a:prstGeom>
          <a:noFill/>
          <a:extLst>
            <a:ext uri="{909E8E84-426E-40DD-AFC4-6F175D3DCCD1}">
              <a14:hiddenFill xmlns:a14="http://schemas.microsoft.com/office/drawing/2010/main" xmlns="">
                <a:solidFill>
                  <a:srgbClr val="FFFFFF"/>
                </a:solidFill>
              </a14:hiddenFill>
            </a:ext>
          </a:extLst>
        </p:spPr>
      </p:pic>
      <p:pic>
        <p:nvPicPr>
          <p:cNvPr id="77" name="Picture 2" descr="C:\Users\iLucas\Desktop\psn images\win7.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28800" y="3962400"/>
            <a:ext cx="1533979" cy="1150484"/>
          </a:xfrm>
          <a:prstGeom prst="rect">
            <a:avLst/>
          </a:prstGeom>
          <a:noFill/>
          <a:extLst>
            <a:ext uri="{909E8E84-426E-40DD-AFC4-6F175D3DCCD1}">
              <a14:hiddenFill xmlns:a14="http://schemas.microsoft.com/office/drawing/2010/main" xmlns="">
                <a:solidFill>
                  <a:srgbClr val="FFFFFF"/>
                </a:solidFill>
              </a14:hiddenFill>
            </a:ext>
          </a:extLst>
        </p:spPr>
      </p:pic>
      <p:sp>
        <p:nvSpPr>
          <p:cNvPr id="78" name="AutoShape 52"/>
          <p:cNvSpPr>
            <a:spLocks noChangeArrowheads="1"/>
          </p:cNvSpPr>
          <p:nvPr/>
        </p:nvSpPr>
        <p:spPr bwMode="gray">
          <a:xfrm>
            <a:off x="228600" y="3886200"/>
            <a:ext cx="8686800" cy="2847561"/>
          </a:xfrm>
          <a:prstGeom prst="roundRect">
            <a:avLst>
              <a:gd name="adj" fmla="val 16667"/>
            </a:avLst>
          </a:prstGeom>
          <a:noFill/>
          <a:ln/>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wrap="none" anchor="ctr"/>
          <a:lstStyle/>
          <a:p>
            <a:endParaRPr lang="en-US"/>
          </a:p>
        </p:txBody>
      </p:sp>
      <p:pic>
        <p:nvPicPr>
          <p:cNvPr id="79" name="Picture 3" descr="E:\bg ppt\tortoi.jpeg"/>
          <p:cNvPicPr>
            <a:picLocks noChangeAspect="1" noChangeArrowheads="1"/>
          </p:cNvPicPr>
          <p:nvPr/>
        </p:nvPicPr>
        <p:blipFill>
          <a:blip r:embed="rId7" cstate="print"/>
          <a:srcRect/>
          <a:stretch>
            <a:fillRect/>
          </a:stretch>
        </p:blipFill>
        <p:spPr bwMode="auto">
          <a:xfrm>
            <a:off x="3733800" y="5105400"/>
            <a:ext cx="2133600" cy="1598141"/>
          </a:xfrm>
          <a:prstGeom prst="rect">
            <a:avLst/>
          </a:prstGeom>
          <a:noFill/>
        </p:spPr>
      </p:pic>
      <p:pic>
        <p:nvPicPr>
          <p:cNvPr id="80" name="Picture 4" descr="E:\bg ppt\mic.jpeg"/>
          <p:cNvPicPr>
            <a:picLocks noChangeAspect="1" noChangeArrowheads="1"/>
          </p:cNvPicPr>
          <p:nvPr/>
        </p:nvPicPr>
        <p:blipFill>
          <a:blip r:embed="rId8" cstate="print"/>
          <a:srcRect/>
          <a:stretch>
            <a:fillRect/>
          </a:stretch>
        </p:blipFill>
        <p:spPr bwMode="auto">
          <a:xfrm>
            <a:off x="533400" y="5638800"/>
            <a:ext cx="2703407" cy="981075"/>
          </a:xfrm>
          <a:prstGeom prst="rect">
            <a:avLst/>
          </a:prstGeom>
          <a:noFill/>
        </p:spPr>
      </p:pic>
      <p:pic>
        <p:nvPicPr>
          <p:cNvPr id="82" name="Picture 2" descr="C:\Users\VuongNM\Downloads\1303580628_data-center-px-png.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772400" y="1905000"/>
            <a:ext cx="1071562" cy="1071562"/>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3" descr="C:\Users\VuongNM\Downloads\1303580650_MyComputer.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8600" y="1752600"/>
            <a:ext cx="1295400" cy="1295400"/>
          </a:xfrm>
          <a:prstGeom prst="rect">
            <a:avLst/>
          </a:prstGeom>
          <a:noFill/>
          <a:extLst>
            <a:ext uri="{909E8E84-426E-40DD-AFC4-6F175D3DCCD1}">
              <a14:hiddenFill xmlns:a14="http://schemas.microsoft.com/office/drawing/2010/main" xmlns="">
                <a:solidFill>
                  <a:srgbClr val="FFFFFF"/>
                </a:solidFill>
              </a14:hiddenFill>
            </a:ext>
          </a:extLst>
        </p:spPr>
      </p:pic>
      <p:sp>
        <p:nvSpPr>
          <p:cNvPr id="84" name="Rounded Rectangle 83"/>
          <p:cNvSpPr/>
          <p:nvPr/>
        </p:nvSpPr>
        <p:spPr>
          <a:xfrm>
            <a:off x="3733800" y="1828800"/>
            <a:ext cx="1600200" cy="381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HARD WARE</a:t>
            </a:r>
            <a:endParaRPr lang="en-US" dirty="0"/>
          </a:p>
        </p:txBody>
      </p:sp>
      <p:sp>
        <p:nvSpPr>
          <p:cNvPr id="86" name="Rounded Rectangle 85"/>
          <p:cNvSpPr/>
          <p:nvPr/>
        </p:nvSpPr>
        <p:spPr>
          <a:xfrm>
            <a:off x="3733800" y="3657600"/>
            <a:ext cx="1600200" cy="381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SOFT WARE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Process</a:t>
            </a:r>
            <a:endParaRPr lang="vi-VN" sz="3600" b="1" dirty="0" smtClean="0">
              <a:solidFill>
                <a:schemeClr val="bg1"/>
              </a:solidFill>
              <a:effectLst>
                <a:outerShdw blurRad="50800" dist="50800" dir="9000000" algn="ctr" rotWithShape="0">
                  <a:schemeClr val="tx1"/>
                </a:outerShdw>
              </a:effectLst>
            </a:endParaRPr>
          </a:p>
        </p:txBody>
      </p:sp>
      <p:sp>
        <p:nvSpPr>
          <p:cNvPr id="28" name="Rectangle 27"/>
          <p:cNvSpPr/>
          <p:nvPr/>
        </p:nvSpPr>
        <p:spPr>
          <a:xfrm>
            <a:off x="1371600" y="2133600"/>
            <a:ext cx="4572000" cy="523220"/>
          </a:xfrm>
          <a:prstGeom prst="rect">
            <a:avLst/>
          </a:prstGeom>
        </p:spPr>
        <p:txBody>
          <a:bodyPr>
            <a:spAutoFit/>
          </a:bodyPr>
          <a:lstStyle/>
          <a:p>
            <a:pPr lvl="0"/>
            <a:r>
              <a:rPr lang="en-US" sz="2800" dirty="0" smtClean="0">
                <a:solidFill>
                  <a:srgbClr val="2103D7"/>
                </a:solidFill>
              </a:rPr>
              <a:t>Follow Waterfall model</a:t>
            </a:r>
            <a:endParaRPr lang="en-US" sz="2800" dirty="0">
              <a:solidFill>
                <a:srgbClr val="2103D7"/>
              </a:solidFill>
            </a:endParaRPr>
          </a:p>
        </p:txBody>
      </p:sp>
      <p:pic>
        <p:nvPicPr>
          <p:cNvPr id="29" name="Picture 28" descr="http://upload.wikimedia.org/wikipedia/en/thumb/e/e2/Waterfall_model.svg/350px-Waterfall_model.svg.pn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2971800"/>
            <a:ext cx="5029200" cy="3352800"/>
          </a:xfrm>
          <a:prstGeom prst="rect">
            <a:avLst/>
          </a:prstGeom>
          <a:noFill/>
          <a:ln>
            <a:noFill/>
          </a:ln>
        </p:spPr>
      </p:pic>
      <p:grpSp>
        <p:nvGrpSpPr>
          <p:cNvPr id="30" name="Group 101"/>
          <p:cNvGrpSpPr/>
          <p:nvPr/>
        </p:nvGrpSpPr>
        <p:grpSpPr>
          <a:xfrm>
            <a:off x="2438400" y="1219200"/>
            <a:ext cx="4230724" cy="304800"/>
            <a:chOff x="4114800" y="2362200"/>
            <a:chExt cx="4230724" cy="381000"/>
          </a:xfrm>
        </p:grpSpPr>
        <p:grpSp>
          <p:nvGrpSpPr>
            <p:cNvPr id="31" name="Group 157"/>
            <p:cNvGrpSpPr/>
            <p:nvPr/>
          </p:nvGrpSpPr>
          <p:grpSpPr>
            <a:xfrm>
              <a:off x="4114800" y="2362200"/>
              <a:ext cx="496924" cy="381000"/>
              <a:chOff x="2971800" y="1219200"/>
              <a:chExt cx="391026" cy="381000"/>
            </a:xfrm>
          </p:grpSpPr>
          <p:sp>
            <p:nvSpPr>
              <p:cNvPr id="5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32" name="Group 158"/>
            <p:cNvGrpSpPr/>
            <p:nvPr/>
          </p:nvGrpSpPr>
          <p:grpSpPr>
            <a:xfrm>
              <a:off x="4648200" y="2362200"/>
              <a:ext cx="496924" cy="381000"/>
              <a:chOff x="2971800" y="1219200"/>
              <a:chExt cx="391026" cy="381000"/>
            </a:xfrm>
          </p:grpSpPr>
          <p:sp>
            <p:nvSpPr>
              <p:cNvPr id="51"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33" name="Group 164"/>
            <p:cNvGrpSpPr/>
            <p:nvPr/>
          </p:nvGrpSpPr>
          <p:grpSpPr>
            <a:xfrm>
              <a:off x="5181600" y="2362200"/>
              <a:ext cx="496924" cy="381000"/>
              <a:chOff x="2971800" y="1219200"/>
              <a:chExt cx="391026" cy="381000"/>
            </a:xfrm>
          </p:grpSpPr>
          <p:sp>
            <p:nvSpPr>
              <p:cNvPr id="4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34" name="Group 167"/>
            <p:cNvGrpSpPr/>
            <p:nvPr/>
          </p:nvGrpSpPr>
          <p:grpSpPr>
            <a:xfrm>
              <a:off x="5715000" y="2362200"/>
              <a:ext cx="496924" cy="381000"/>
              <a:chOff x="2971800" y="1219200"/>
              <a:chExt cx="391026" cy="381000"/>
            </a:xfrm>
          </p:grpSpPr>
          <p:sp>
            <p:nvSpPr>
              <p:cNvPr id="4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35" name="Group 170"/>
            <p:cNvGrpSpPr/>
            <p:nvPr/>
          </p:nvGrpSpPr>
          <p:grpSpPr>
            <a:xfrm>
              <a:off x="6248400" y="2362200"/>
              <a:ext cx="496924" cy="381000"/>
              <a:chOff x="2971800" y="1219200"/>
              <a:chExt cx="391026" cy="381000"/>
            </a:xfrm>
          </p:grpSpPr>
          <p:sp>
            <p:nvSpPr>
              <p:cNvPr id="4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36" name="Group 173"/>
            <p:cNvGrpSpPr/>
            <p:nvPr/>
          </p:nvGrpSpPr>
          <p:grpSpPr>
            <a:xfrm>
              <a:off x="6781800" y="2362200"/>
              <a:ext cx="496924" cy="381000"/>
              <a:chOff x="2971800" y="1219200"/>
              <a:chExt cx="391026" cy="381000"/>
            </a:xfrm>
          </p:grpSpPr>
          <p:sp>
            <p:nvSpPr>
              <p:cNvPr id="4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37" name="Group 176"/>
            <p:cNvGrpSpPr/>
            <p:nvPr/>
          </p:nvGrpSpPr>
          <p:grpSpPr>
            <a:xfrm>
              <a:off x="7315200" y="2362200"/>
              <a:ext cx="496924" cy="381000"/>
              <a:chOff x="2971800" y="1219200"/>
              <a:chExt cx="391026" cy="381000"/>
            </a:xfrm>
          </p:grpSpPr>
          <p:sp>
            <p:nvSpPr>
              <p:cNvPr id="4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38" name="Group 179"/>
            <p:cNvGrpSpPr/>
            <p:nvPr/>
          </p:nvGrpSpPr>
          <p:grpSpPr>
            <a:xfrm>
              <a:off x="7848600" y="2362200"/>
              <a:ext cx="496924" cy="381000"/>
              <a:chOff x="2971800" y="1219200"/>
              <a:chExt cx="391026" cy="381000"/>
            </a:xfrm>
          </p:grpSpPr>
          <p:sp>
            <p:nvSpPr>
              <p:cNvPr id="3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Project organization</a:t>
            </a:r>
            <a:endParaRPr lang="vi-VN" sz="3600" b="1" dirty="0" smtClean="0">
              <a:solidFill>
                <a:schemeClr val="bg1"/>
              </a:solidFill>
              <a:effectLst>
                <a:outerShdw blurRad="50800" dist="50800" dir="9000000" algn="ctr" rotWithShape="0">
                  <a:schemeClr val="tx1"/>
                </a:outerShdw>
              </a:effectLst>
            </a:endParaRPr>
          </a:p>
        </p:txBody>
      </p:sp>
      <p:grpSp>
        <p:nvGrpSpPr>
          <p:cNvPr id="28" name="Group 101"/>
          <p:cNvGrpSpPr/>
          <p:nvPr/>
        </p:nvGrpSpPr>
        <p:grpSpPr>
          <a:xfrm>
            <a:off x="2438400" y="1219200"/>
            <a:ext cx="4230724" cy="304800"/>
            <a:chOff x="4114800" y="2362200"/>
            <a:chExt cx="4230724" cy="381000"/>
          </a:xfrm>
        </p:grpSpPr>
        <p:grpSp>
          <p:nvGrpSpPr>
            <p:cNvPr id="29" name="Group 157"/>
            <p:cNvGrpSpPr/>
            <p:nvPr/>
          </p:nvGrpSpPr>
          <p:grpSpPr>
            <a:xfrm>
              <a:off x="4114800" y="2362200"/>
              <a:ext cx="496924" cy="381000"/>
              <a:chOff x="2971800" y="1219200"/>
              <a:chExt cx="391026" cy="381000"/>
            </a:xfrm>
          </p:grpSpPr>
          <p:sp>
            <p:nvSpPr>
              <p:cNvPr id="5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30" name="Group 158"/>
            <p:cNvGrpSpPr/>
            <p:nvPr/>
          </p:nvGrpSpPr>
          <p:grpSpPr>
            <a:xfrm>
              <a:off x="4648200" y="2362200"/>
              <a:ext cx="496924" cy="381000"/>
              <a:chOff x="2971800" y="1219200"/>
              <a:chExt cx="391026" cy="381000"/>
            </a:xfrm>
          </p:grpSpPr>
          <p:sp>
            <p:nvSpPr>
              <p:cNvPr id="4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31" name="Group 164"/>
            <p:cNvGrpSpPr/>
            <p:nvPr/>
          </p:nvGrpSpPr>
          <p:grpSpPr>
            <a:xfrm>
              <a:off x="5181600" y="2362200"/>
              <a:ext cx="496924" cy="381000"/>
              <a:chOff x="2971800" y="1219200"/>
              <a:chExt cx="391026" cy="381000"/>
            </a:xfrm>
          </p:grpSpPr>
          <p:sp>
            <p:nvSpPr>
              <p:cNvPr id="4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32" name="Group 167"/>
            <p:cNvGrpSpPr/>
            <p:nvPr/>
          </p:nvGrpSpPr>
          <p:grpSpPr>
            <a:xfrm>
              <a:off x="5715000" y="2362200"/>
              <a:ext cx="496924" cy="381000"/>
              <a:chOff x="2971800" y="1219200"/>
              <a:chExt cx="391026" cy="381000"/>
            </a:xfrm>
          </p:grpSpPr>
          <p:sp>
            <p:nvSpPr>
              <p:cNvPr id="4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33" name="Group 170"/>
            <p:cNvGrpSpPr/>
            <p:nvPr/>
          </p:nvGrpSpPr>
          <p:grpSpPr>
            <a:xfrm>
              <a:off x="6248400" y="2362200"/>
              <a:ext cx="496924" cy="381000"/>
              <a:chOff x="2971800" y="1219200"/>
              <a:chExt cx="391026" cy="381000"/>
            </a:xfrm>
          </p:grpSpPr>
          <p:sp>
            <p:nvSpPr>
              <p:cNvPr id="4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34" name="Group 173"/>
            <p:cNvGrpSpPr/>
            <p:nvPr/>
          </p:nvGrpSpPr>
          <p:grpSpPr>
            <a:xfrm>
              <a:off x="6781800" y="2362200"/>
              <a:ext cx="496924" cy="381000"/>
              <a:chOff x="2971800" y="1219200"/>
              <a:chExt cx="391026" cy="381000"/>
            </a:xfrm>
          </p:grpSpPr>
          <p:sp>
            <p:nvSpPr>
              <p:cNvPr id="4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35" name="Group 176"/>
            <p:cNvGrpSpPr/>
            <p:nvPr/>
          </p:nvGrpSpPr>
          <p:grpSpPr>
            <a:xfrm>
              <a:off x="7315200" y="2362200"/>
              <a:ext cx="496924" cy="381000"/>
              <a:chOff x="2971800" y="1219200"/>
              <a:chExt cx="391026" cy="381000"/>
            </a:xfrm>
          </p:grpSpPr>
          <p:sp>
            <p:nvSpPr>
              <p:cNvPr id="3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36" name="Group 179"/>
            <p:cNvGrpSpPr/>
            <p:nvPr/>
          </p:nvGrpSpPr>
          <p:grpSpPr>
            <a:xfrm>
              <a:off x="7848600" y="2362200"/>
              <a:ext cx="496924" cy="381000"/>
              <a:chOff x="2971800" y="1219200"/>
              <a:chExt cx="391026" cy="381000"/>
            </a:xfrm>
          </p:grpSpPr>
          <p:sp>
            <p:nvSpPr>
              <p:cNvPr id="3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39937" name="Picture 1" descr="D:\TuLieu\ProDM\trunk\9. Presentation\Role.png"/>
          <p:cNvPicPr>
            <a:picLocks noChangeAspect="1" noChangeArrowheads="1"/>
          </p:cNvPicPr>
          <p:nvPr/>
        </p:nvPicPr>
        <p:blipFill>
          <a:blip r:embed="rId2" cstate="print"/>
          <a:srcRect/>
          <a:stretch>
            <a:fillRect/>
          </a:stretch>
        </p:blipFill>
        <p:spPr bwMode="auto">
          <a:xfrm>
            <a:off x="1676400" y="1905000"/>
            <a:ext cx="5935663" cy="45148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Project Schedule</a:t>
            </a:r>
            <a:endParaRPr lang="vi-VN" sz="2800" b="1" dirty="0" smtClean="0">
              <a:solidFill>
                <a:schemeClr val="bg1"/>
              </a:solidFill>
              <a:effectLst>
                <a:outerShdw blurRad="50800" dist="50800" dir="9000000" algn="ctr" rotWithShape="0">
                  <a:schemeClr val="tx1"/>
                </a:outerShdw>
              </a:effectLst>
            </a:endParaRPr>
          </a:p>
        </p:txBody>
      </p:sp>
      <p:grpSp>
        <p:nvGrpSpPr>
          <p:cNvPr id="28" name="Group 101"/>
          <p:cNvGrpSpPr/>
          <p:nvPr/>
        </p:nvGrpSpPr>
        <p:grpSpPr>
          <a:xfrm>
            <a:off x="2438400" y="1219200"/>
            <a:ext cx="4230724" cy="304800"/>
            <a:chOff x="4114800" y="2362200"/>
            <a:chExt cx="4230724" cy="381000"/>
          </a:xfrm>
        </p:grpSpPr>
        <p:grpSp>
          <p:nvGrpSpPr>
            <p:cNvPr id="29" name="Group 157"/>
            <p:cNvGrpSpPr/>
            <p:nvPr/>
          </p:nvGrpSpPr>
          <p:grpSpPr>
            <a:xfrm>
              <a:off x="4114800" y="2362200"/>
              <a:ext cx="496924" cy="381000"/>
              <a:chOff x="2971800" y="1219200"/>
              <a:chExt cx="391026" cy="381000"/>
            </a:xfrm>
          </p:grpSpPr>
          <p:sp>
            <p:nvSpPr>
              <p:cNvPr id="5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30" name="Group 158"/>
            <p:cNvGrpSpPr/>
            <p:nvPr/>
          </p:nvGrpSpPr>
          <p:grpSpPr>
            <a:xfrm>
              <a:off x="4648200" y="2362200"/>
              <a:ext cx="496924" cy="381000"/>
              <a:chOff x="2971800" y="1219200"/>
              <a:chExt cx="391026" cy="381000"/>
            </a:xfrm>
          </p:grpSpPr>
          <p:sp>
            <p:nvSpPr>
              <p:cNvPr id="4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31" name="Group 164"/>
            <p:cNvGrpSpPr/>
            <p:nvPr/>
          </p:nvGrpSpPr>
          <p:grpSpPr>
            <a:xfrm>
              <a:off x="5181600" y="2362200"/>
              <a:ext cx="496924" cy="381000"/>
              <a:chOff x="2971800" y="1219200"/>
              <a:chExt cx="391026" cy="381000"/>
            </a:xfrm>
          </p:grpSpPr>
          <p:sp>
            <p:nvSpPr>
              <p:cNvPr id="4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32" name="Group 167"/>
            <p:cNvGrpSpPr/>
            <p:nvPr/>
          </p:nvGrpSpPr>
          <p:grpSpPr>
            <a:xfrm>
              <a:off x="5715000" y="2362200"/>
              <a:ext cx="496924" cy="381000"/>
              <a:chOff x="2971800" y="1219200"/>
              <a:chExt cx="391026" cy="381000"/>
            </a:xfrm>
          </p:grpSpPr>
          <p:sp>
            <p:nvSpPr>
              <p:cNvPr id="4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33" name="Group 170"/>
            <p:cNvGrpSpPr/>
            <p:nvPr/>
          </p:nvGrpSpPr>
          <p:grpSpPr>
            <a:xfrm>
              <a:off x="6248400" y="2362200"/>
              <a:ext cx="496924" cy="381000"/>
              <a:chOff x="2971800" y="1219200"/>
              <a:chExt cx="391026" cy="381000"/>
            </a:xfrm>
          </p:grpSpPr>
          <p:sp>
            <p:nvSpPr>
              <p:cNvPr id="4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34" name="Group 173"/>
            <p:cNvGrpSpPr/>
            <p:nvPr/>
          </p:nvGrpSpPr>
          <p:grpSpPr>
            <a:xfrm>
              <a:off x="6781800" y="2362200"/>
              <a:ext cx="496924" cy="381000"/>
              <a:chOff x="2971800" y="1219200"/>
              <a:chExt cx="391026" cy="381000"/>
            </a:xfrm>
          </p:grpSpPr>
          <p:sp>
            <p:nvSpPr>
              <p:cNvPr id="4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35" name="Group 176"/>
            <p:cNvGrpSpPr/>
            <p:nvPr/>
          </p:nvGrpSpPr>
          <p:grpSpPr>
            <a:xfrm>
              <a:off x="7315200" y="2362200"/>
              <a:ext cx="496924" cy="381000"/>
              <a:chOff x="2971800" y="1219200"/>
              <a:chExt cx="391026" cy="381000"/>
            </a:xfrm>
          </p:grpSpPr>
          <p:sp>
            <p:nvSpPr>
              <p:cNvPr id="3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36" name="Group 179"/>
            <p:cNvGrpSpPr/>
            <p:nvPr/>
          </p:nvGrpSpPr>
          <p:grpSpPr>
            <a:xfrm>
              <a:off x="7848600" y="2362200"/>
              <a:ext cx="496924" cy="381000"/>
              <a:chOff x="2971800" y="1219200"/>
              <a:chExt cx="391026" cy="381000"/>
            </a:xfrm>
          </p:grpSpPr>
          <p:sp>
            <p:nvSpPr>
              <p:cNvPr id="3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38913" name="Picture 1" descr="D:\TuLieu\ProDM\trunk\9. Presentation\Plan.png"/>
          <p:cNvPicPr>
            <a:picLocks noChangeAspect="1" noChangeArrowheads="1"/>
          </p:cNvPicPr>
          <p:nvPr/>
        </p:nvPicPr>
        <p:blipFill>
          <a:blip r:embed="rId2" cstate="print"/>
          <a:srcRect/>
          <a:stretch>
            <a:fillRect/>
          </a:stretch>
        </p:blipFill>
        <p:spPr bwMode="auto">
          <a:xfrm>
            <a:off x="304800" y="2895600"/>
            <a:ext cx="8583613" cy="3276600"/>
          </a:xfrm>
          <a:prstGeom prst="rect">
            <a:avLst/>
          </a:prstGeom>
          <a:noFill/>
        </p:spPr>
      </p:pic>
      <p:sp>
        <p:nvSpPr>
          <p:cNvPr id="53" name="TextBox 52"/>
          <p:cNvSpPr txBox="1"/>
          <p:nvPr/>
        </p:nvSpPr>
        <p:spPr>
          <a:xfrm>
            <a:off x="685800" y="2209800"/>
            <a:ext cx="1981633" cy="523220"/>
          </a:xfrm>
          <a:prstGeom prst="rect">
            <a:avLst/>
          </a:prstGeom>
          <a:noFill/>
        </p:spPr>
        <p:txBody>
          <a:bodyPr wrap="none" rtlCol="0">
            <a:spAutoFit/>
          </a:bodyPr>
          <a:lstStyle/>
          <a:p>
            <a:r>
              <a:rPr lang="en-US" sz="2800" b="1" dirty="0" smtClean="0"/>
              <a:t>Overall plan</a:t>
            </a:r>
            <a:endParaRPr lang="en-U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Coding conventions</a:t>
            </a:r>
            <a:endParaRPr lang="vi-VN" sz="3600" b="1" dirty="0" smtClean="0">
              <a:solidFill>
                <a:schemeClr val="bg1"/>
              </a:solidFill>
              <a:effectLst>
                <a:outerShdw blurRad="50800" dist="50800" dir="9000000" algn="ctr" rotWithShape="0">
                  <a:schemeClr val="tx1"/>
                </a:outerShdw>
              </a:effectLst>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62600" y="2133600"/>
            <a:ext cx="2159000" cy="1619250"/>
          </a:xfrm>
          <a:prstGeom prst="rect">
            <a:avLst/>
          </a:prstGeom>
        </p:spPr>
      </p:pic>
      <p:sp>
        <p:nvSpPr>
          <p:cNvPr id="29" name="Rectangle 28"/>
          <p:cNvSpPr/>
          <p:nvPr/>
        </p:nvSpPr>
        <p:spPr>
          <a:xfrm>
            <a:off x="685800" y="2438400"/>
            <a:ext cx="4726037" cy="523220"/>
          </a:xfrm>
          <a:prstGeom prst="rect">
            <a:avLst/>
          </a:prstGeom>
        </p:spPr>
        <p:txBody>
          <a:bodyPr wrap="none">
            <a:spAutoFit/>
          </a:bodyPr>
          <a:lstStyle/>
          <a:p>
            <a:r>
              <a:rPr lang="en-US" sz="2800" dirty="0" smtClean="0"/>
              <a:t>Follow .NET Naming Guidelines</a:t>
            </a:r>
          </a:p>
        </p:txBody>
      </p:sp>
      <p:sp>
        <p:nvSpPr>
          <p:cNvPr id="30" name="Rectangle 29"/>
          <p:cNvSpPr/>
          <p:nvPr/>
        </p:nvSpPr>
        <p:spPr>
          <a:xfrm>
            <a:off x="3581400" y="5105400"/>
            <a:ext cx="2909836" cy="523220"/>
          </a:xfrm>
          <a:prstGeom prst="rect">
            <a:avLst/>
          </a:prstGeom>
        </p:spPr>
        <p:txBody>
          <a:bodyPr wrap="none">
            <a:spAutoFit/>
          </a:bodyPr>
          <a:lstStyle/>
          <a:p>
            <a:pPr lvl="0"/>
            <a:r>
              <a:rPr lang="en-US" sz="2800" dirty="0" smtClean="0"/>
              <a:t>Follow </a:t>
            </a:r>
            <a:r>
              <a:rPr lang="en-US" sz="2800" dirty="0" err="1" smtClean="0"/>
              <a:t>FxCop</a:t>
            </a:r>
            <a:r>
              <a:rPr lang="en-US" sz="2800" dirty="0" smtClean="0"/>
              <a:t> rules</a:t>
            </a:r>
            <a:endParaRPr lang="en-US" sz="2800" dirty="0" smtClean="0">
              <a:solidFill>
                <a:schemeClr val="tx2"/>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0" y="3276600"/>
            <a:ext cx="2114578" cy="3084214"/>
          </a:xfrm>
          <a:prstGeom prst="rect">
            <a:avLst/>
          </a:prstGeom>
        </p:spPr>
      </p:pic>
      <p:grpSp>
        <p:nvGrpSpPr>
          <p:cNvPr id="32" name="Group 101"/>
          <p:cNvGrpSpPr/>
          <p:nvPr/>
        </p:nvGrpSpPr>
        <p:grpSpPr>
          <a:xfrm>
            <a:off x="2438400" y="1219200"/>
            <a:ext cx="4230724" cy="304800"/>
            <a:chOff x="4114800" y="2362200"/>
            <a:chExt cx="4230724" cy="381000"/>
          </a:xfrm>
        </p:grpSpPr>
        <p:grpSp>
          <p:nvGrpSpPr>
            <p:cNvPr id="33" name="Group 157"/>
            <p:cNvGrpSpPr/>
            <p:nvPr/>
          </p:nvGrpSpPr>
          <p:grpSpPr>
            <a:xfrm>
              <a:off x="4114800" y="2362200"/>
              <a:ext cx="496924" cy="381000"/>
              <a:chOff x="2971800" y="1219200"/>
              <a:chExt cx="391026" cy="381000"/>
            </a:xfrm>
          </p:grpSpPr>
          <p:sp>
            <p:nvSpPr>
              <p:cNvPr id="5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34" name="Group 158"/>
            <p:cNvGrpSpPr/>
            <p:nvPr/>
          </p:nvGrpSpPr>
          <p:grpSpPr>
            <a:xfrm>
              <a:off x="4648200" y="2362200"/>
              <a:ext cx="496924" cy="381000"/>
              <a:chOff x="2971800" y="1219200"/>
              <a:chExt cx="391026" cy="381000"/>
            </a:xfrm>
          </p:grpSpPr>
          <p:sp>
            <p:nvSpPr>
              <p:cNvPr id="53"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35" name="Group 164"/>
            <p:cNvGrpSpPr/>
            <p:nvPr/>
          </p:nvGrpSpPr>
          <p:grpSpPr>
            <a:xfrm>
              <a:off x="5181600" y="2362200"/>
              <a:ext cx="496924" cy="381000"/>
              <a:chOff x="2971800" y="1219200"/>
              <a:chExt cx="391026" cy="381000"/>
            </a:xfrm>
          </p:grpSpPr>
          <p:sp>
            <p:nvSpPr>
              <p:cNvPr id="5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36" name="Group 167"/>
            <p:cNvGrpSpPr/>
            <p:nvPr/>
          </p:nvGrpSpPr>
          <p:grpSpPr>
            <a:xfrm>
              <a:off x="5715000" y="2362200"/>
              <a:ext cx="496924" cy="381000"/>
              <a:chOff x="2971800" y="1219200"/>
              <a:chExt cx="391026" cy="381000"/>
            </a:xfrm>
          </p:grpSpPr>
          <p:sp>
            <p:nvSpPr>
              <p:cNvPr id="4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37" name="Group 170"/>
            <p:cNvGrpSpPr/>
            <p:nvPr/>
          </p:nvGrpSpPr>
          <p:grpSpPr>
            <a:xfrm>
              <a:off x="6248400" y="2362200"/>
              <a:ext cx="496924" cy="381000"/>
              <a:chOff x="2971800" y="1219200"/>
              <a:chExt cx="391026" cy="381000"/>
            </a:xfrm>
          </p:grpSpPr>
          <p:sp>
            <p:nvSpPr>
              <p:cNvPr id="4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38" name="Group 173"/>
            <p:cNvGrpSpPr/>
            <p:nvPr/>
          </p:nvGrpSpPr>
          <p:grpSpPr>
            <a:xfrm>
              <a:off x="6781800" y="2362200"/>
              <a:ext cx="496924" cy="381000"/>
              <a:chOff x="2971800" y="1219200"/>
              <a:chExt cx="391026" cy="381000"/>
            </a:xfrm>
          </p:grpSpPr>
          <p:sp>
            <p:nvSpPr>
              <p:cNvPr id="4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39" name="Group 176"/>
            <p:cNvGrpSpPr/>
            <p:nvPr/>
          </p:nvGrpSpPr>
          <p:grpSpPr>
            <a:xfrm>
              <a:off x="7315200" y="2362200"/>
              <a:ext cx="496924" cy="381000"/>
              <a:chOff x="2971800" y="1219200"/>
              <a:chExt cx="391026" cy="381000"/>
            </a:xfrm>
          </p:grpSpPr>
          <p:sp>
            <p:nvSpPr>
              <p:cNvPr id="4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40" name="Group 179"/>
            <p:cNvGrpSpPr/>
            <p:nvPr/>
          </p:nvGrpSpPr>
          <p:grpSpPr>
            <a:xfrm>
              <a:off x="7848600" y="2362200"/>
              <a:ext cx="496924" cy="381000"/>
              <a:chOff x="2971800" y="1219200"/>
              <a:chExt cx="391026" cy="381000"/>
            </a:xfrm>
          </p:grpSpPr>
          <p:sp>
            <p:nvSpPr>
              <p:cNvPr id="4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Risk Management</a:t>
            </a:r>
            <a:endParaRPr lang="vi-VN" sz="3600" b="1" dirty="0" smtClean="0">
              <a:solidFill>
                <a:schemeClr val="bg1"/>
              </a:solidFill>
              <a:effectLst>
                <a:outerShdw blurRad="50800" dist="50800" dir="9000000" algn="ctr" rotWithShape="0">
                  <a:schemeClr val="tx1"/>
                </a:outerShdw>
              </a:effectLst>
            </a:endParaRPr>
          </a:p>
        </p:txBody>
      </p:sp>
      <p:graphicFrame>
        <p:nvGraphicFramePr>
          <p:cNvPr id="28" name="Diagram 27"/>
          <p:cNvGraphicFramePr/>
          <p:nvPr/>
        </p:nvGraphicFramePr>
        <p:xfrm>
          <a:off x="1143000" y="1981200"/>
          <a:ext cx="67818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9" name="Group 101"/>
          <p:cNvGrpSpPr/>
          <p:nvPr/>
        </p:nvGrpSpPr>
        <p:grpSpPr>
          <a:xfrm>
            <a:off x="2438400" y="1219200"/>
            <a:ext cx="4230724" cy="304800"/>
            <a:chOff x="4114800" y="2362200"/>
            <a:chExt cx="4230724" cy="381000"/>
          </a:xfrm>
        </p:grpSpPr>
        <p:grpSp>
          <p:nvGrpSpPr>
            <p:cNvPr id="30" name="Group 157"/>
            <p:cNvGrpSpPr/>
            <p:nvPr/>
          </p:nvGrpSpPr>
          <p:grpSpPr>
            <a:xfrm>
              <a:off x="4114800" y="2362200"/>
              <a:ext cx="496924" cy="381000"/>
              <a:chOff x="2971800" y="1219200"/>
              <a:chExt cx="391026" cy="381000"/>
            </a:xfrm>
          </p:grpSpPr>
          <p:sp>
            <p:nvSpPr>
              <p:cNvPr id="52"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3"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31" name="Group 158"/>
            <p:cNvGrpSpPr/>
            <p:nvPr/>
          </p:nvGrpSpPr>
          <p:grpSpPr>
            <a:xfrm>
              <a:off x="4648200" y="2362200"/>
              <a:ext cx="496924" cy="381000"/>
              <a:chOff x="2971800" y="1219200"/>
              <a:chExt cx="391026" cy="381000"/>
            </a:xfrm>
          </p:grpSpPr>
          <p:sp>
            <p:nvSpPr>
              <p:cNvPr id="50"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32" name="Group 164"/>
            <p:cNvGrpSpPr/>
            <p:nvPr/>
          </p:nvGrpSpPr>
          <p:grpSpPr>
            <a:xfrm>
              <a:off x="5181600" y="2362200"/>
              <a:ext cx="496924" cy="381000"/>
              <a:chOff x="2971800" y="1219200"/>
              <a:chExt cx="391026" cy="381000"/>
            </a:xfrm>
          </p:grpSpPr>
          <p:sp>
            <p:nvSpPr>
              <p:cNvPr id="48"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33" name="Group 167"/>
            <p:cNvGrpSpPr/>
            <p:nvPr/>
          </p:nvGrpSpPr>
          <p:grpSpPr>
            <a:xfrm>
              <a:off x="5715000" y="2362200"/>
              <a:ext cx="496924" cy="381000"/>
              <a:chOff x="2971800" y="1219200"/>
              <a:chExt cx="391026" cy="381000"/>
            </a:xfrm>
          </p:grpSpPr>
          <p:sp>
            <p:nvSpPr>
              <p:cNvPr id="46"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34" name="Group 170"/>
            <p:cNvGrpSpPr/>
            <p:nvPr/>
          </p:nvGrpSpPr>
          <p:grpSpPr>
            <a:xfrm>
              <a:off x="6248400" y="2362200"/>
              <a:ext cx="496924" cy="381000"/>
              <a:chOff x="2971800" y="1219200"/>
              <a:chExt cx="391026" cy="381000"/>
            </a:xfrm>
          </p:grpSpPr>
          <p:sp>
            <p:nvSpPr>
              <p:cNvPr id="44"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35" name="Group 173"/>
            <p:cNvGrpSpPr/>
            <p:nvPr/>
          </p:nvGrpSpPr>
          <p:grpSpPr>
            <a:xfrm>
              <a:off x="6781800" y="2362200"/>
              <a:ext cx="496924" cy="381000"/>
              <a:chOff x="2971800" y="1219200"/>
              <a:chExt cx="391026" cy="381000"/>
            </a:xfrm>
          </p:grpSpPr>
          <p:sp>
            <p:nvSpPr>
              <p:cNvPr id="42"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36" name="Group 176"/>
            <p:cNvGrpSpPr/>
            <p:nvPr/>
          </p:nvGrpSpPr>
          <p:grpSpPr>
            <a:xfrm>
              <a:off x="7315200" y="2362200"/>
              <a:ext cx="496924" cy="381000"/>
              <a:chOff x="2971800" y="1219200"/>
              <a:chExt cx="391026" cy="381000"/>
            </a:xfrm>
          </p:grpSpPr>
          <p:sp>
            <p:nvSpPr>
              <p:cNvPr id="40"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37" name="Group 179"/>
            <p:cNvGrpSpPr/>
            <p:nvPr/>
          </p:nvGrpSpPr>
          <p:grpSpPr>
            <a:xfrm>
              <a:off x="7848600" y="2362200"/>
              <a:ext cx="496924" cy="381000"/>
              <a:chOff x="2971800" y="1219200"/>
              <a:chExt cx="391026" cy="381000"/>
            </a:xfrm>
          </p:grpSpPr>
          <p:sp>
            <p:nvSpPr>
              <p:cNvPr id="38"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67000" y="609600"/>
            <a:ext cx="6477000" cy="487363"/>
          </a:xfrm>
        </p:spPr>
        <p:txBody>
          <a:bodyPr>
            <a:noAutofit/>
          </a:bodyPr>
          <a:lstStyle/>
          <a:p>
            <a:pPr algn="l" eaLnBrk="0" fontAlgn="base" hangingPunct="0">
              <a:spcAft>
                <a:spcPct val="0"/>
              </a:spcAft>
              <a:defRPr/>
            </a:pPr>
            <a:r>
              <a:rPr lang="en-US" sz="3200" b="1" dirty="0" smtClean="0">
                <a:solidFill>
                  <a:schemeClr val="bg1"/>
                </a:solidFill>
                <a:effectLst>
                  <a:outerShdw blurRad="50800" dist="50800" dir="9000000" algn="ctr" rotWithShape="0">
                    <a:schemeClr val="tx1"/>
                  </a:outerShdw>
                </a:effectLst>
              </a:rPr>
              <a:t>System Requirement Specifications</a:t>
            </a:r>
            <a:endParaRPr lang="vi-VN" sz="3200" b="1" dirty="0" smtClean="0">
              <a:solidFill>
                <a:schemeClr val="bg1"/>
              </a:solidFill>
              <a:effectLst>
                <a:outerShdw blurRad="50800" dist="50800" dir="9000000" algn="ctr" rotWithShape="0">
                  <a:schemeClr val="tx1"/>
                </a:outerShdw>
              </a:effectLst>
            </a:endParaRPr>
          </a:p>
        </p:txBody>
      </p:sp>
      <p:grpSp>
        <p:nvGrpSpPr>
          <p:cNvPr id="28" name="Group 27"/>
          <p:cNvGrpSpPr/>
          <p:nvPr/>
        </p:nvGrpSpPr>
        <p:grpSpPr>
          <a:xfrm>
            <a:off x="2438400" y="1219200"/>
            <a:ext cx="4230724" cy="304800"/>
            <a:chOff x="4114800" y="2362200"/>
            <a:chExt cx="4230724" cy="381000"/>
          </a:xfrm>
        </p:grpSpPr>
        <p:grpSp>
          <p:nvGrpSpPr>
            <p:cNvPr id="29" name="Group 157"/>
            <p:cNvGrpSpPr/>
            <p:nvPr/>
          </p:nvGrpSpPr>
          <p:grpSpPr>
            <a:xfrm>
              <a:off x="4114800" y="2362200"/>
              <a:ext cx="496924" cy="381000"/>
              <a:chOff x="2971800" y="1219200"/>
              <a:chExt cx="391026" cy="381000"/>
            </a:xfrm>
          </p:grpSpPr>
          <p:sp>
            <p:nvSpPr>
              <p:cNvPr id="5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30" name="Group 158"/>
            <p:cNvGrpSpPr/>
            <p:nvPr/>
          </p:nvGrpSpPr>
          <p:grpSpPr>
            <a:xfrm>
              <a:off x="4648200" y="2362200"/>
              <a:ext cx="496924" cy="381000"/>
              <a:chOff x="2971800" y="1219200"/>
              <a:chExt cx="391026" cy="381000"/>
            </a:xfrm>
          </p:grpSpPr>
          <p:sp>
            <p:nvSpPr>
              <p:cNvPr id="4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31" name="Group 164"/>
            <p:cNvGrpSpPr/>
            <p:nvPr/>
          </p:nvGrpSpPr>
          <p:grpSpPr>
            <a:xfrm>
              <a:off x="5181600" y="2362200"/>
              <a:ext cx="496924" cy="381000"/>
              <a:chOff x="2971800" y="1219200"/>
              <a:chExt cx="391026" cy="381000"/>
            </a:xfrm>
          </p:grpSpPr>
          <p:sp>
            <p:nvSpPr>
              <p:cNvPr id="47"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32" name="Group 167"/>
            <p:cNvGrpSpPr/>
            <p:nvPr/>
          </p:nvGrpSpPr>
          <p:grpSpPr>
            <a:xfrm>
              <a:off x="5715000" y="2362200"/>
              <a:ext cx="496924" cy="381000"/>
              <a:chOff x="2971800" y="1219200"/>
              <a:chExt cx="391026" cy="381000"/>
            </a:xfrm>
          </p:grpSpPr>
          <p:sp>
            <p:nvSpPr>
              <p:cNvPr id="4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33" name="Group 170"/>
            <p:cNvGrpSpPr/>
            <p:nvPr/>
          </p:nvGrpSpPr>
          <p:grpSpPr>
            <a:xfrm>
              <a:off x="6248400" y="2362200"/>
              <a:ext cx="496924" cy="381000"/>
              <a:chOff x="2971800" y="1219200"/>
              <a:chExt cx="391026" cy="381000"/>
            </a:xfrm>
          </p:grpSpPr>
          <p:sp>
            <p:nvSpPr>
              <p:cNvPr id="4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34" name="Group 173"/>
            <p:cNvGrpSpPr/>
            <p:nvPr/>
          </p:nvGrpSpPr>
          <p:grpSpPr>
            <a:xfrm>
              <a:off x="6781800" y="2362200"/>
              <a:ext cx="496924" cy="381000"/>
              <a:chOff x="2971800" y="1219200"/>
              <a:chExt cx="391026" cy="381000"/>
            </a:xfrm>
          </p:grpSpPr>
          <p:sp>
            <p:nvSpPr>
              <p:cNvPr id="4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35" name="Group 176"/>
            <p:cNvGrpSpPr/>
            <p:nvPr/>
          </p:nvGrpSpPr>
          <p:grpSpPr>
            <a:xfrm>
              <a:off x="7315200" y="2362200"/>
              <a:ext cx="496924" cy="381000"/>
              <a:chOff x="2971800" y="1219200"/>
              <a:chExt cx="391026" cy="381000"/>
            </a:xfrm>
          </p:grpSpPr>
          <p:sp>
            <p:nvSpPr>
              <p:cNvPr id="3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36" name="Group 179"/>
            <p:cNvGrpSpPr/>
            <p:nvPr/>
          </p:nvGrpSpPr>
          <p:grpSpPr>
            <a:xfrm>
              <a:off x="7848600" y="2362200"/>
              <a:ext cx="496924" cy="381000"/>
              <a:chOff x="2971800" y="1219200"/>
              <a:chExt cx="391026" cy="381000"/>
            </a:xfrm>
          </p:grpSpPr>
          <p:sp>
            <p:nvSpPr>
              <p:cNvPr id="3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56" name="AutoShape 49"/>
          <p:cNvSpPr>
            <a:spLocks noChangeArrowheads="1"/>
          </p:cNvSpPr>
          <p:nvPr/>
        </p:nvSpPr>
        <p:spPr bwMode="auto">
          <a:xfrm>
            <a:off x="914400" y="2895600"/>
            <a:ext cx="4335463" cy="457200"/>
          </a:xfrm>
          <a:prstGeom prst="roundRect">
            <a:avLst>
              <a:gd name="adj" fmla="val 50000"/>
            </a:avLst>
          </a:prstGeom>
          <a:gradFill rotWithShape="1">
            <a:gsLst>
              <a:gs pos="0">
                <a:srgbClr val="CCECFF"/>
              </a:gs>
              <a:gs pos="100000">
                <a:srgbClr val="CCECFF">
                  <a:gamma/>
                  <a:tint val="0"/>
                  <a:invGamma/>
                </a:srgbClr>
              </a:gs>
            </a:gsLst>
            <a:lin ang="0" scaled="1"/>
          </a:gradFill>
          <a:ln w="28575" algn="ctr">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vl="0" algn="ctr"/>
            <a:r>
              <a:rPr lang="en-US" sz="2000" dirty="0"/>
              <a:t>User Requirements</a:t>
            </a:r>
          </a:p>
        </p:txBody>
      </p:sp>
      <p:grpSp>
        <p:nvGrpSpPr>
          <p:cNvPr id="57" name="Group 50"/>
          <p:cNvGrpSpPr>
            <a:grpSpLocks/>
          </p:cNvGrpSpPr>
          <p:nvPr/>
        </p:nvGrpSpPr>
        <p:grpSpPr bwMode="auto">
          <a:xfrm>
            <a:off x="762000" y="3124200"/>
            <a:ext cx="333375" cy="304800"/>
            <a:chOff x="2078" y="1680"/>
            <a:chExt cx="1615" cy="1615"/>
          </a:xfrm>
        </p:grpSpPr>
        <p:sp>
          <p:nvSpPr>
            <p:cNvPr id="58" name="Oval 5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9" name="Oval 5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0" name="Oval 5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1" name="Oval 54"/>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 name="Oval 5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3" name="Oval 56"/>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4" name="AutoShape 57"/>
          <p:cNvSpPr>
            <a:spLocks noChangeArrowheads="1"/>
          </p:cNvSpPr>
          <p:nvPr/>
        </p:nvSpPr>
        <p:spPr bwMode="auto">
          <a:xfrm>
            <a:off x="914400" y="3581400"/>
            <a:ext cx="4335463" cy="457200"/>
          </a:xfrm>
          <a:prstGeom prst="roundRect">
            <a:avLst>
              <a:gd name="adj" fmla="val 50000"/>
            </a:avLst>
          </a:prstGeom>
          <a:gradFill rotWithShape="1">
            <a:gsLst>
              <a:gs pos="0">
                <a:srgbClr val="CCECFF"/>
              </a:gs>
              <a:gs pos="100000">
                <a:srgbClr val="CCECFF">
                  <a:gamma/>
                  <a:tint val="0"/>
                  <a:invGamma/>
                </a:srgbClr>
              </a:gs>
            </a:gsLst>
            <a:lin ang="0" scaled="1"/>
          </a:gradFill>
          <a:ln w="28575" algn="ctr">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vl="0" algn="ctr"/>
            <a:r>
              <a:rPr lang="en-US" sz="2000" dirty="0"/>
              <a:t>System Requirements</a:t>
            </a:r>
          </a:p>
        </p:txBody>
      </p:sp>
      <p:grpSp>
        <p:nvGrpSpPr>
          <p:cNvPr id="65" name="Group 58"/>
          <p:cNvGrpSpPr>
            <a:grpSpLocks/>
          </p:cNvGrpSpPr>
          <p:nvPr/>
        </p:nvGrpSpPr>
        <p:grpSpPr bwMode="auto">
          <a:xfrm>
            <a:off x="762000" y="3810000"/>
            <a:ext cx="333375" cy="304800"/>
            <a:chOff x="2078" y="1680"/>
            <a:chExt cx="1615" cy="1615"/>
          </a:xfrm>
        </p:grpSpPr>
        <p:sp>
          <p:nvSpPr>
            <p:cNvPr id="66" name="Oval 5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7" name="Oval 6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8" name="Oval 6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 name="Oval 62"/>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0" name="Oval 6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1" name="Oval 64"/>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72" name="AutoShape 65"/>
          <p:cNvSpPr>
            <a:spLocks noChangeArrowheads="1"/>
          </p:cNvSpPr>
          <p:nvPr/>
        </p:nvSpPr>
        <p:spPr bwMode="auto">
          <a:xfrm>
            <a:off x="914400" y="4267200"/>
            <a:ext cx="4335463" cy="457200"/>
          </a:xfrm>
          <a:prstGeom prst="roundRect">
            <a:avLst>
              <a:gd name="adj" fmla="val 50000"/>
            </a:avLst>
          </a:prstGeom>
          <a:gradFill rotWithShape="1">
            <a:gsLst>
              <a:gs pos="0">
                <a:srgbClr val="CCECFF"/>
              </a:gs>
              <a:gs pos="100000">
                <a:srgbClr val="CCECFF">
                  <a:gamma/>
                  <a:tint val="0"/>
                  <a:invGamma/>
                </a:srgbClr>
              </a:gs>
            </a:gsLst>
            <a:lin ang="0" scaled="1"/>
          </a:gradFill>
          <a:ln w="28575" algn="ctr">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indent="0" algn="ctr">
              <a:buNone/>
            </a:pPr>
            <a:r>
              <a:rPr lang="en-US" sz="2000" dirty="0" smtClean="0"/>
              <a:t>Non-functional requirements</a:t>
            </a:r>
            <a:endParaRPr lang="en-US" sz="2000" dirty="0"/>
          </a:p>
        </p:txBody>
      </p:sp>
      <p:grpSp>
        <p:nvGrpSpPr>
          <p:cNvPr id="73" name="Group 66"/>
          <p:cNvGrpSpPr>
            <a:grpSpLocks/>
          </p:cNvGrpSpPr>
          <p:nvPr/>
        </p:nvGrpSpPr>
        <p:grpSpPr bwMode="auto">
          <a:xfrm>
            <a:off x="762000" y="4495800"/>
            <a:ext cx="333375" cy="304800"/>
            <a:chOff x="2078" y="1680"/>
            <a:chExt cx="1615" cy="1615"/>
          </a:xfrm>
        </p:grpSpPr>
        <p:sp>
          <p:nvSpPr>
            <p:cNvPr id="74" name="Oval 6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5" name="Oval 6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6" name="Oval 6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7" name="Oval 7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8" name="Oval 7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9" name="Oval 7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pic>
        <p:nvPicPr>
          <p:cNvPr id="80" name="Picture 2" descr="C:\Users\iLucas\Desktop\psn images\Requirements-Docume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90051" y="2590800"/>
            <a:ext cx="3453949" cy="24805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User Requirements</a:t>
            </a:r>
            <a:endParaRPr lang="vi-VN" sz="3600" b="1" dirty="0" smtClean="0">
              <a:solidFill>
                <a:schemeClr val="bg1"/>
              </a:solidFill>
              <a:effectLst>
                <a:outerShdw blurRad="50800" dist="50800" dir="9000000" algn="ctr" rotWithShape="0">
                  <a:schemeClr val="tx1"/>
                </a:outerShdw>
              </a:effectLst>
            </a:endParaRPr>
          </a:p>
        </p:txBody>
      </p:sp>
      <p:grpSp>
        <p:nvGrpSpPr>
          <p:cNvPr id="28" name="Group 27"/>
          <p:cNvGrpSpPr/>
          <p:nvPr/>
        </p:nvGrpSpPr>
        <p:grpSpPr>
          <a:xfrm>
            <a:off x="2438400" y="1219200"/>
            <a:ext cx="4230724" cy="304800"/>
            <a:chOff x="4114800" y="2362200"/>
            <a:chExt cx="4230724" cy="381000"/>
          </a:xfrm>
        </p:grpSpPr>
        <p:grpSp>
          <p:nvGrpSpPr>
            <p:cNvPr id="29" name="Group 157"/>
            <p:cNvGrpSpPr/>
            <p:nvPr/>
          </p:nvGrpSpPr>
          <p:grpSpPr>
            <a:xfrm>
              <a:off x="4114800" y="2362200"/>
              <a:ext cx="496924" cy="381000"/>
              <a:chOff x="2971800" y="1219200"/>
              <a:chExt cx="391026" cy="381000"/>
            </a:xfrm>
          </p:grpSpPr>
          <p:sp>
            <p:nvSpPr>
              <p:cNvPr id="5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30" name="Group 158"/>
            <p:cNvGrpSpPr/>
            <p:nvPr/>
          </p:nvGrpSpPr>
          <p:grpSpPr>
            <a:xfrm>
              <a:off x="4648200" y="2362200"/>
              <a:ext cx="496924" cy="381000"/>
              <a:chOff x="2971800" y="1219200"/>
              <a:chExt cx="391026" cy="381000"/>
            </a:xfrm>
          </p:grpSpPr>
          <p:sp>
            <p:nvSpPr>
              <p:cNvPr id="4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31" name="Group 164"/>
            <p:cNvGrpSpPr/>
            <p:nvPr/>
          </p:nvGrpSpPr>
          <p:grpSpPr>
            <a:xfrm>
              <a:off x="5181600" y="2362200"/>
              <a:ext cx="496924" cy="381000"/>
              <a:chOff x="2971800" y="1219200"/>
              <a:chExt cx="391026" cy="381000"/>
            </a:xfrm>
          </p:grpSpPr>
          <p:sp>
            <p:nvSpPr>
              <p:cNvPr id="47"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32" name="Group 167"/>
            <p:cNvGrpSpPr/>
            <p:nvPr/>
          </p:nvGrpSpPr>
          <p:grpSpPr>
            <a:xfrm>
              <a:off x="5715000" y="2362200"/>
              <a:ext cx="496924" cy="381000"/>
              <a:chOff x="2971800" y="1219200"/>
              <a:chExt cx="391026" cy="381000"/>
            </a:xfrm>
          </p:grpSpPr>
          <p:sp>
            <p:nvSpPr>
              <p:cNvPr id="4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33" name="Group 170"/>
            <p:cNvGrpSpPr/>
            <p:nvPr/>
          </p:nvGrpSpPr>
          <p:grpSpPr>
            <a:xfrm>
              <a:off x="6248400" y="2362200"/>
              <a:ext cx="496924" cy="381000"/>
              <a:chOff x="2971800" y="1219200"/>
              <a:chExt cx="391026" cy="381000"/>
            </a:xfrm>
          </p:grpSpPr>
          <p:sp>
            <p:nvSpPr>
              <p:cNvPr id="4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34" name="Group 173"/>
            <p:cNvGrpSpPr/>
            <p:nvPr/>
          </p:nvGrpSpPr>
          <p:grpSpPr>
            <a:xfrm>
              <a:off x="6781800" y="2362200"/>
              <a:ext cx="496924" cy="381000"/>
              <a:chOff x="2971800" y="1219200"/>
              <a:chExt cx="391026" cy="381000"/>
            </a:xfrm>
          </p:grpSpPr>
          <p:sp>
            <p:nvSpPr>
              <p:cNvPr id="4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35" name="Group 176"/>
            <p:cNvGrpSpPr/>
            <p:nvPr/>
          </p:nvGrpSpPr>
          <p:grpSpPr>
            <a:xfrm>
              <a:off x="7315200" y="2362200"/>
              <a:ext cx="496924" cy="381000"/>
              <a:chOff x="2971800" y="1219200"/>
              <a:chExt cx="391026" cy="381000"/>
            </a:xfrm>
          </p:grpSpPr>
          <p:sp>
            <p:nvSpPr>
              <p:cNvPr id="3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36" name="Group 179"/>
            <p:cNvGrpSpPr/>
            <p:nvPr/>
          </p:nvGrpSpPr>
          <p:grpSpPr>
            <a:xfrm>
              <a:off x="7848600" y="2362200"/>
              <a:ext cx="496924" cy="381000"/>
              <a:chOff x="2971800" y="1219200"/>
              <a:chExt cx="391026" cy="381000"/>
            </a:xfrm>
          </p:grpSpPr>
          <p:sp>
            <p:nvSpPr>
              <p:cNvPr id="3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55" name="TextBox 54"/>
          <p:cNvSpPr txBox="1"/>
          <p:nvPr/>
        </p:nvSpPr>
        <p:spPr>
          <a:xfrm>
            <a:off x="609600" y="1981200"/>
            <a:ext cx="3715120" cy="4001095"/>
          </a:xfrm>
          <a:prstGeom prst="rect">
            <a:avLst/>
          </a:prstGeom>
          <a:noFill/>
        </p:spPr>
        <p:txBody>
          <a:bodyPr wrap="none" rtlCol="0">
            <a:spAutoFit/>
          </a:bodyPr>
          <a:lstStyle/>
          <a:p>
            <a:pPr>
              <a:buFont typeface="Wingdings" pitchFamily="2" charset="2"/>
              <a:buChar char="v"/>
            </a:pPr>
            <a:r>
              <a:rPr lang="en-US" sz="2400" b="1" dirty="0" smtClean="0">
                <a:solidFill>
                  <a:srgbClr val="2103D7"/>
                </a:solidFill>
              </a:rPr>
              <a:t>Lecturers and Students:</a:t>
            </a:r>
            <a:endParaRPr lang="en-US" sz="2400" dirty="0" smtClean="0">
              <a:solidFill>
                <a:srgbClr val="2103D7"/>
              </a:solidFill>
            </a:endParaRPr>
          </a:p>
          <a:p>
            <a:pPr lvl="1">
              <a:buFont typeface="Arial" pitchFamily="34" charset="0"/>
              <a:buChar char="•"/>
            </a:pPr>
            <a:r>
              <a:rPr lang="en-US" sz="2000" dirty="0" smtClean="0"/>
              <a:t>Search project documents.</a:t>
            </a:r>
          </a:p>
          <a:p>
            <a:pPr lvl="1">
              <a:buFont typeface="Arial" pitchFamily="34" charset="0"/>
              <a:buChar char="•"/>
            </a:pPr>
            <a:r>
              <a:rPr lang="en-US" sz="2000" dirty="0" smtClean="0"/>
              <a:t>Download documents.</a:t>
            </a:r>
          </a:p>
          <a:p>
            <a:pPr>
              <a:lnSpc>
                <a:spcPct val="150000"/>
              </a:lnSpc>
              <a:buFont typeface="Wingdings" pitchFamily="2" charset="2"/>
              <a:buChar char="v"/>
            </a:pPr>
            <a:r>
              <a:rPr lang="en-US" sz="2400" b="1" dirty="0" smtClean="0">
                <a:solidFill>
                  <a:srgbClr val="2103D7"/>
                </a:solidFill>
              </a:rPr>
              <a:t>Librarians:</a:t>
            </a:r>
            <a:endParaRPr lang="en-US" sz="2400" dirty="0" smtClean="0">
              <a:solidFill>
                <a:srgbClr val="2103D7"/>
              </a:solidFill>
            </a:endParaRPr>
          </a:p>
          <a:p>
            <a:pPr lvl="1">
              <a:buFont typeface="Arial" pitchFamily="34" charset="0"/>
              <a:buChar char="•"/>
            </a:pPr>
            <a:r>
              <a:rPr lang="en-US" sz="2000" dirty="0" smtClean="0"/>
              <a:t>Edit profile.</a:t>
            </a:r>
          </a:p>
          <a:p>
            <a:pPr lvl="1">
              <a:buFont typeface="Arial" pitchFamily="34" charset="0"/>
              <a:buChar char="•"/>
            </a:pPr>
            <a:r>
              <a:rPr lang="en-US" sz="2000" dirty="0" smtClean="0"/>
              <a:t>Change/Reset password.</a:t>
            </a:r>
          </a:p>
          <a:p>
            <a:pPr lvl="1">
              <a:buFont typeface="Arial" pitchFamily="34" charset="0"/>
              <a:buChar char="•"/>
            </a:pPr>
            <a:r>
              <a:rPr lang="en-US" sz="2000" dirty="0" smtClean="0"/>
              <a:t>Edit documents information.</a:t>
            </a:r>
          </a:p>
          <a:p>
            <a:pPr lvl="1">
              <a:buFont typeface="Arial" pitchFamily="34" charset="0"/>
              <a:buChar char="•"/>
            </a:pPr>
            <a:r>
              <a:rPr lang="en-US" sz="2000" dirty="0" smtClean="0"/>
              <a:t>Categorize documents.</a:t>
            </a:r>
          </a:p>
          <a:p>
            <a:pPr>
              <a:lnSpc>
                <a:spcPct val="150000"/>
              </a:lnSpc>
              <a:buFont typeface="Wingdings" pitchFamily="2" charset="2"/>
              <a:buChar char="v"/>
            </a:pPr>
            <a:r>
              <a:rPr lang="en-US" sz="2400" b="1" dirty="0" smtClean="0">
                <a:solidFill>
                  <a:srgbClr val="2103D7"/>
                </a:solidFill>
              </a:rPr>
              <a:t>Administrator</a:t>
            </a:r>
            <a:endParaRPr lang="en-US" sz="2400" dirty="0" smtClean="0">
              <a:solidFill>
                <a:srgbClr val="2103D7"/>
              </a:solidFill>
            </a:endParaRPr>
          </a:p>
          <a:p>
            <a:pPr lvl="1">
              <a:buFont typeface="Arial" pitchFamily="34" charset="0"/>
              <a:buChar char="•"/>
            </a:pPr>
            <a:r>
              <a:rPr lang="en-US" sz="2000" dirty="0" smtClean="0"/>
              <a:t>Create/Edit/Delete account.</a:t>
            </a:r>
          </a:p>
          <a:p>
            <a:endParaRPr lang="en-US" dirty="0"/>
          </a:p>
        </p:txBody>
      </p:sp>
      <p:pic>
        <p:nvPicPr>
          <p:cNvPr id="56" name="Picture 55" descr="E:\FINAL PROJECT\2. Requirement\Use_Case\UMLLet\system.jpg"/>
          <p:cNvPicPr/>
          <p:nvPr/>
        </p:nvPicPr>
        <p:blipFill>
          <a:blip r:embed="rId2" cstate="print"/>
          <a:srcRect/>
          <a:stretch>
            <a:fillRect/>
          </a:stretch>
        </p:blipFill>
        <p:spPr bwMode="auto">
          <a:xfrm>
            <a:off x="4343400" y="2362200"/>
            <a:ext cx="448402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Outline</a:t>
            </a:r>
            <a:endParaRPr lang="vi-VN" sz="3600" b="1" dirty="0" smtClean="0">
              <a:solidFill>
                <a:schemeClr val="bg1"/>
              </a:solidFill>
              <a:effectLst>
                <a:outerShdw blurRad="50800" dist="50800" dir="9000000" algn="ctr" rotWithShape="0">
                  <a:schemeClr val="tx1"/>
                </a:outerShdw>
              </a:effectLst>
            </a:endParaRPr>
          </a:p>
        </p:txBody>
      </p:sp>
      <p:grpSp>
        <p:nvGrpSpPr>
          <p:cNvPr id="451" name="Group 450"/>
          <p:cNvGrpSpPr/>
          <p:nvPr/>
        </p:nvGrpSpPr>
        <p:grpSpPr>
          <a:xfrm>
            <a:off x="1676400" y="1676400"/>
            <a:ext cx="5463893" cy="646113"/>
            <a:chOff x="1676400" y="1676400"/>
            <a:chExt cx="5463893" cy="646113"/>
          </a:xfrm>
        </p:grpSpPr>
        <p:grpSp>
          <p:nvGrpSpPr>
            <p:cNvPr id="947" name="Group 946"/>
            <p:cNvGrpSpPr/>
            <p:nvPr/>
          </p:nvGrpSpPr>
          <p:grpSpPr>
            <a:xfrm>
              <a:off x="1676400" y="1676400"/>
              <a:ext cx="5463893" cy="646113"/>
              <a:chOff x="1066800" y="1676400"/>
              <a:chExt cx="5463893" cy="646113"/>
            </a:xfrm>
          </p:grpSpPr>
          <p:grpSp>
            <p:nvGrpSpPr>
              <p:cNvPr id="948" name="Group 259"/>
              <p:cNvGrpSpPr>
                <a:grpSpLocks/>
              </p:cNvGrpSpPr>
              <p:nvPr/>
            </p:nvGrpSpPr>
            <p:grpSpPr bwMode="auto">
              <a:xfrm rot="17176774">
                <a:off x="1019452" y="1763826"/>
                <a:ext cx="646108" cy="471499"/>
                <a:chOff x="1043" y="2596"/>
                <a:chExt cx="142" cy="99"/>
              </a:xfrm>
            </p:grpSpPr>
            <p:sp>
              <p:nvSpPr>
                <p:cNvPr id="950" name="Freeform 207"/>
                <p:cNvSpPr>
                  <a:spLocks/>
                </p:cNvSpPr>
                <p:nvPr/>
              </p:nvSpPr>
              <p:spPr bwMode="auto">
                <a:xfrm>
                  <a:off x="1149" y="2693"/>
                  <a:ext cx="12" cy="2"/>
                </a:xfrm>
                <a:custGeom>
                  <a:avLst/>
                  <a:gdLst/>
                  <a:ahLst/>
                  <a:cxnLst>
                    <a:cxn ang="0">
                      <a:pos x="63" y="14"/>
                    </a:cxn>
                    <a:cxn ang="0">
                      <a:pos x="55" y="14"/>
                    </a:cxn>
                    <a:cxn ang="0">
                      <a:pos x="48" y="14"/>
                    </a:cxn>
                    <a:cxn ang="0">
                      <a:pos x="40" y="14"/>
                    </a:cxn>
                    <a:cxn ang="0">
                      <a:pos x="31" y="11"/>
                    </a:cxn>
                    <a:cxn ang="0">
                      <a:pos x="23" y="10"/>
                    </a:cxn>
                    <a:cxn ang="0">
                      <a:pos x="16" y="8"/>
                    </a:cxn>
                    <a:cxn ang="0">
                      <a:pos x="8" y="4"/>
                    </a:cxn>
                    <a:cxn ang="0">
                      <a:pos x="0" y="0"/>
                    </a:cxn>
                    <a:cxn ang="0">
                      <a:pos x="8" y="3"/>
                    </a:cxn>
                    <a:cxn ang="0">
                      <a:pos x="15" y="6"/>
                    </a:cxn>
                    <a:cxn ang="0">
                      <a:pos x="23" y="8"/>
                    </a:cxn>
                    <a:cxn ang="0">
                      <a:pos x="30" y="10"/>
                    </a:cxn>
                    <a:cxn ang="0">
                      <a:pos x="39" y="11"/>
                    </a:cxn>
                    <a:cxn ang="0">
                      <a:pos x="47" y="12"/>
                    </a:cxn>
                    <a:cxn ang="0">
                      <a:pos x="55" y="14"/>
                    </a:cxn>
                    <a:cxn ang="0">
                      <a:pos x="63" y="14"/>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en-US"/>
                </a:p>
              </p:txBody>
            </p:sp>
            <p:sp>
              <p:nvSpPr>
                <p:cNvPr id="951" name="Freeform 208"/>
                <p:cNvSpPr>
                  <a:spLocks/>
                </p:cNvSpPr>
                <p:nvPr/>
              </p:nvSpPr>
              <p:spPr bwMode="auto">
                <a:xfrm>
                  <a:off x="1143" y="2689"/>
                  <a:ext cx="26" cy="6"/>
                </a:xfrm>
                <a:custGeom>
                  <a:avLst/>
                  <a:gdLst/>
                  <a:ahLst/>
                  <a:cxnLst>
                    <a:cxn ang="0">
                      <a:pos x="129" y="28"/>
                    </a:cxn>
                    <a:cxn ang="0">
                      <a:pos x="116" y="33"/>
                    </a:cxn>
                    <a:cxn ang="0">
                      <a:pos x="102" y="36"/>
                    </a:cxn>
                    <a:cxn ang="0">
                      <a:pos x="89" y="38"/>
                    </a:cxn>
                    <a:cxn ang="0">
                      <a:pos x="75" y="38"/>
                    </a:cxn>
                    <a:cxn ang="0">
                      <a:pos x="60" y="35"/>
                    </a:cxn>
                    <a:cxn ang="0">
                      <a:pos x="47" y="32"/>
                    </a:cxn>
                    <a:cxn ang="0">
                      <a:pos x="33" y="26"/>
                    </a:cxn>
                    <a:cxn ang="0">
                      <a:pos x="20" y="18"/>
                    </a:cxn>
                    <a:cxn ang="0">
                      <a:pos x="18" y="16"/>
                    </a:cxn>
                    <a:cxn ang="0">
                      <a:pos x="15" y="14"/>
                    </a:cxn>
                    <a:cxn ang="0">
                      <a:pos x="12" y="11"/>
                    </a:cxn>
                    <a:cxn ang="0">
                      <a:pos x="10" y="10"/>
                    </a:cxn>
                    <a:cxn ang="0">
                      <a:pos x="7" y="8"/>
                    </a:cxn>
                    <a:cxn ang="0">
                      <a:pos x="5" y="5"/>
                    </a:cxn>
                    <a:cxn ang="0">
                      <a:pos x="2" y="3"/>
                    </a:cxn>
                    <a:cxn ang="0">
                      <a:pos x="0" y="0"/>
                    </a:cxn>
                    <a:cxn ang="0">
                      <a:pos x="10" y="8"/>
                    </a:cxn>
                    <a:cxn ang="0">
                      <a:pos x="21" y="14"/>
                    </a:cxn>
                    <a:cxn ang="0">
                      <a:pos x="32" y="20"/>
                    </a:cxn>
                    <a:cxn ang="0">
                      <a:pos x="44" y="23"/>
                    </a:cxn>
                    <a:cxn ang="0">
                      <a:pos x="56" y="27"/>
                    </a:cxn>
                    <a:cxn ang="0">
                      <a:pos x="69" y="30"/>
                    </a:cxn>
                    <a:cxn ang="0">
                      <a:pos x="81" y="32"/>
                    </a:cxn>
                    <a:cxn ang="0">
                      <a:pos x="94" y="33"/>
                    </a:cxn>
                    <a:cxn ang="0">
                      <a:pos x="99" y="32"/>
                    </a:cxn>
                    <a:cxn ang="0">
                      <a:pos x="103" y="32"/>
                    </a:cxn>
                    <a:cxn ang="0">
                      <a:pos x="107" y="32"/>
                    </a:cxn>
                    <a:cxn ang="0">
                      <a:pos x="112" y="32"/>
                    </a:cxn>
                    <a:cxn ang="0">
                      <a:pos x="116" y="30"/>
                    </a:cxn>
                    <a:cxn ang="0">
                      <a:pos x="120" y="30"/>
                    </a:cxn>
                    <a:cxn ang="0">
                      <a:pos x="124" y="29"/>
                    </a:cxn>
                    <a:cxn ang="0">
                      <a:pos x="129" y="28"/>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en-US"/>
                </a:p>
              </p:txBody>
            </p:sp>
            <p:sp>
              <p:nvSpPr>
                <p:cNvPr id="952" name="Freeform 209"/>
                <p:cNvSpPr>
                  <a:spLocks/>
                </p:cNvSpPr>
                <p:nvPr/>
              </p:nvSpPr>
              <p:spPr bwMode="auto">
                <a:xfrm>
                  <a:off x="1140" y="2685"/>
                  <a:ext cx="33" cy="10"/>
                </a:xfrm>
                <a:custGeom>
                  <a:avLst/>
                  <a:gdLst/>
                  <a:ahLst/>
                  <a:cxnLst>
                    <a:cxn ang="0">
                      <a:pos x="47" y="45"/>
                    </a:cxn>
                    <a:cxn ang="0">
                      <a:pos x="54" y="48"/>
                    </a:cxn>
                    <a:cxn ang="0">
                      <a:pos x="61" y="51"/>
                    </a:cxn>
                    <a:cxn ang="0">
                      <a:pos x="69" y="53"/>
                    </a:cxn>
                    <a:cxn ang="0">
                      <a:pos x="76" y="55"/>
                    </a:cxn>
                    <a:cxn ang="0">
                      <a:pos x="85" y="56"/>
                    </a:cxn>
                    <a:cxn ang="0">
                      <a:pos x="93" y="57"/>
                    </a:cxn>
                    <a:cxn ang="0">
                      <a:pos x="101" y="59"/>
                    </a:cxn>
                    <a:cxn ang="0">
                      <a:pos x="109" y="59"/>
                    </a:cxn>
                    <a:cxn ang="0">
                      <a:pos x="117" y="57"/>
                    </a:cxn>
                    <a:cxn ang="0">
                      <a:pos x="124" y="56"/>
                    </a:cxn>
                    <a:cxn ang="0">
                      <a:pos x="131" y="54"/>
                    </a:cxn>
                    <a:cxn ang="0">
                      <a:pos x="139" y="51"/>
                    </a:cxn>
                    <a:cxn ang="0">
                      <a:pos x="146" y="49"/>
                    </a:cxn>
                    <a:cxn ang="0">
                      <a:pos x="153" y="45"/>
                    </a:cxn>
                    <a:cxn ang="0">
                      <a:pos x="159" y="41"/>
                    </a:cxn>
                    <a:cxn ang="0">
                      <a:pos x="166" y="37"/>
                    </a:cxn>
                    <a:cxn ang="0">
                      <a:pos x="159" y="39"/>
                    </a:cxn>
                    <a:cxn ang="0">
                      <a:pos x="152" y="42"/>
                    </a:cxn>
                    <a:cxn ang="0">
                      <a:pos x="146" y="43"/>
                    </a:cxn>
                    <a:cxn ang="0">
                      <a:pos x="139" y="45"/>
                    </a:cxn>
                    <a:cxn ang="0">
                      <a:pos x="132" y="47"/>
                    </a:cxn>
                    <a:cxn ang="0">
                      <a:pos x="125" y="47"/>
                    </a:cxn>
                    <a:cxn ang="0">
                      <a:pos x="117" y="48"/>
                    </a:cxn>
                    <a:cxn ang="0">
                      <a:pos x="110" y="48"/>
                    </a:cxn>
                    <a:cxn ang="0">
                      <a:pos x="95" y="47"/>
                    </a:cxn>
                    <a:cxn ang="0">
                      <a:pos x="79" y="44"/>
                    </a:cxn>
                    <a:cxn ang="0">
                      <a:pos x="64" y="41"/>
                    </a:cxn>
                    <a:cxn ang="0">
                      <a:pos x="50" y="36"/>
                    </a:cxn>
                    <a:cxn ang="0">
                      <a:pos x="36" y="29"/>
                    </a:cxn>
                    <a:cxn ang="0">
                      <a:pos x="24" y="20"/>
                    </a:cxn>
                    <a:cxn ang="0">
                      <a:pos x="11" y="11"/>
                    </a:cxn>
                    <a:cxn ang="0">
                      <a:pos x="0" y="0"/>
                    </a:cxn>
                    <a:cxn ang="0">
                      <a:pos x="4" y="6"/>
                    </a:cxn>
                    <a:cxn ang="0">
                      <a:pos x="8" y="12"/>
                    </a:cxn>
                    <a:cxn ang="0">
                      <a:pos x="12" y="17"/>
                    </a:cxn>
                    <a:cxn ang="0">
                      <a:pos x="16" y="21"/>
                    </a:cxn>
                    <a:cxn ang="0">
                      <a:pos x="21" y="26"/>
                    </a:cxn>
                    <a:cxn ang="0">
                      <a:pos x="26" y="31"/>
                    </a:cxn>
                    <a:cxn ang="0">
                      <a:pos x="31" y="35"/>
                    </a:cxn>
                    <a:cxn ang="0">
                      <a:pos x="36" y="39"/>
                    </a:cxn>
                    <a:cxn ang="0">
                      <a:pos x="38" y="39"/>
                    </a:cxn>
                    <a:cxn ang="0">
                      <a:pos x="39" y="41"/>
                    </a:cxn>
                    <a:cxn ang="0">
                      <a:pos x="40" y="42"/>
                    </a:cxn>
                    <a:cxn ang="0">
                      <a:pos x="41" y="42"/>
                    </a:cxn>
                    <a:cxn ang="0">
                      <a:pos x="43" y="43"/>
                    </a:cxn>
                    <a:cxn ang="0">
                      <a:pos x="44" y="44"/>
                    </a:cxn>
                    <a:cxn ang="0">
                      <a:pos x="45" y="44"/>
                    </a:cxn>
                    <a:cxn ang="0">
                      <a:pos x="47" y="45"/>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en-US"/>
                </a:p>
              </p:txBody>
            </p:sp>
            <p:sp>
              <p:nvSpPr>
                <p:cNvPr id="953" name="Freeform 210"/>
                <p:cNvSpPr>
                  <a:spLocks/>
                </p:cNvSpPr>
                <p:nvPr/>
              </p:nvSpPr>
              <p:spPr bwMode="auto">
                <a:xfrm>
                  <a:off x="1138" y="2682"/>
                  <a:ext cx="38" cy="12"/>
                </a:xfrm>
                <a:custGeom>
                  <a:avLst/>
                  <a:gdLst/>
                  <a:ahLst/>
                  <a:cxnLst>
                    <a:cxn ang="0">
                      <a:pos x="26" y="39"/>
                    </a:cxn>
                    <a:cxn ang="0">
                      <a:pos x="36" y="47"/>
                    </a:cxn>
                    <a:cxn ang="0">
                      <a:pos x="47" y="53"/>
                    </a:cxn>
                    <a:cxn ang="0">
                      <a:pos x="58" y="59"/>
                    </a:cxn>
                    <a:cxn ang="0">
                      <a:pos x="70" y="62"/>
                    </a:cxn>
                    <a:cxn ang="0">
                      <a:pos x="82" y="66"/>
                    </a:cxn>
                    <a:cxn ang="0">
                      <a:pos x="95" y="69"/>
                    </a:cxn>
                    <a:cxn ang="0">
                      <a:pos x="107" y="71"/>
                    </a:cxn>
                    <a:cxn ang="0">
                      <a:pos x="120" y="72"/>
                    </a:cxn>
                    <a:cxn ang="0">
                      <a:pos x="125" y="71"/>
                    </a:cxn>
                    <a:cxn ang="0">
                      <a:pos x="129" y="71"/>
                    </a:cxn>
                    <a:cxn ang="0">
                      <a:pos x="133" y="71"/>
                    </a:cxn>
                    <a:cxn ang="0">
                      <a:pos x="138" y="71"/>
                    </a:cxn>
                    <a:cxn ang="0">
                      <a:pos x="142" y="69"/>
                    </a:cxn>
                    <a:cxn ang="0">
                      <a:pos x="146" y="69"/>
                    </a:cxn>
                    <a:cxn ang="0">
                      <a:pos x="150" y="68"/>
                    </a:cxn>
                    <a:cxn ang="0">
                      <a:pos x="155" y="67"/>
                    </a:cxn>
                    <a:cxn ang="0">
                      <a:pos x="160" y="65"/>
                    </a:cxn>
                    <a:cxn ang="0">
                      <a:pos x="164" y="62"/>
                    </a:cxn>
                    <a:cxn ang="0">
                      <a:pos x="169" y="60"/>
                    </a:cxn>
                    <a:cxn ang="0">
                      <a:pos x="174" y="56"/>
                    </a:cxn>
                    <a:cxn ang="0">
                      <a:pos x="178" y="53"/>
                    </a:cxn>
                    <a:cxn ang="0">
                      <a:pos x="183" y="49"/>
                    </a:cxn>
                    <a:cxn ang="0">
                      <a:pos x="187" y="45"/>
                    </a:cxn>
                    <a:cxn ang="0">
                      <a:pos x="191" y="42"/>
                    </a:cxn>
                    <a:cxn ang="0">
                      <a:pos x="183" y="45"/>
                    </a:cxn>
                    <a:cxn ang="0">
                      <a:pos x="175" y="49"/>
                    </a:cxn>
                    <a:cxn ang="0">
                      <a:pos x="166" y="53"/>
                    </a:cxn>
                    <a:cxn ang="0">
                      <a:pos x="157" y="55"/>
                    </a:cxn>
                    <a:cxn ang="0">
                      <a:pos x="148" y="57"/>
                    </a:cxn>
                    <a:cxn ang="0">
                      <a:pos x="139" y="59"/>
                    </a:cxn>
                    <a:cxn ang="0">
                      <a:pos x="130" y="60"/>
                    </a:cxn>
                    <a:cxn ang="0">
                      <a:pos x="120" y="60"/>
                    </a:cxn>
                    <a:cxn ang="0">
                      <a:pos x="103" y="60"/>
                    </a:cxn>
                    <a:cxn ang="0">
                      <a:pos x="85" y="56"/>
                    </a:cxn>
                    <a:cxn ang="0">
                      <a:pos x="69" y="51"/>
                    </a:cxn>
                    <a:cxn ang="0">
                      <a:pos x="53" y="44"/>
                    </a:cxn>
                    <a:cxn ang="0">
                      <a:pos x="38" y="36"/>
                    </a:cxn>
                    <a:cxn ang="0">
                      <a:pos x="24" y="25"/>
                    </a:cxn>
                    <a:cxn ang="0">
                      <a:pos x="12" y="13"/>
                    </a:cxn>
                    <a:cxn ang="0">
                      <a:pos x="0" y="0"/>
                    </a:cxn>
                    <a:cxn ang="0">
                      <a:pos x="2" y="5"/>
                    </a:cxn>
                    <a:cxn ang="0">
                      <a:pos x="5" y="11"/>
                    </a:cxn>
                    <a:cxn ang="0">
                      <a:pos x="8" y="15"/>
                    </a:cxn>
                    <a:cxn ang="0">
                      <a:pos x="11" y="20"/>
                    </a:cxn>
                    <a:cxn ang="0">
                      <a:pos x="15" y="25"/>
                    </a:cxn>
                    <a:cxn ang="0">
                      <a:pos x="18" y="30"/>
                    </a:cxn>
                    <a:cxn ang="0">
                      <a:pos x="22" y="35"/>
                    </a:cxn>
                    <a:cxn ang="0">
                      <a:pos x="26" y="39"/>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en-US"/>
                </a:p>
              </p:txBody>
            </p:sp>
            <p:sp>
              <p:nvSpPr>
                <p:cNvPr id="954" name="Freeform 211"/>
                <p:cNvSpPr>
                  <a:spLocks/>
                </p:cNvSpPr>
                <p:nvPr/>
              </p:nvSpPr>
              <p:spPr bwMode="auto">
                <a:xfrm>
                  <a:off x="1136" y="2679"/>
                  <a:ext cx="42" cy="14"/>
                </a:xfrm>
                <a:custGeom>
                  <a:avLst/>
                  <a:gdLst/>
                  <a:ahLst/>
                  <a:cxnLst>
                    <a:cxn ang="0">
                      <a:pos x="17" y="36"/>
                    </a:cxn>
                    <a:cxn ang="0">
                      <a:pos x="28" y="47"/>
                    </a:cxn>
                    <a:cxn ang="0">
                      <a:pos x="41" y="56"/>
                    </a:cxn>
                    <a:cxn ang="0">
                      <a:pos x="53" y="65"/>
                    </a:cxn>
                    <a:cxn ang="0">
                      <a:pos x="67" y="71"/>
                    </a:cxn>
                    <a:cxn ang="0">
                      <a:pos x="81" y="77"/>
                    </a:cxn>
                    <a:cxn ang="0">
                      <a:pos x="96" y="80"/>
                    </a:cxn>
                    <a:cxn ang="0">
                      <a:pos x="112" y="83"/>
                    </a:cxn>
                    <a:cxn ang="0">
                      <a:pos x="127" y="84"/>
                    </a:cxn>
                    <a:cxn ang="0">
                      <a:pos x="134" y="84"/>
                    </a:cxn>
                    <a:cxn ang="0">
                      <a:pos x="142" y="83"/>
                    </a:cxn>
                    <a:cxn ang="0">
                      <a:pos x="149" y="83"/>
                    </a:cxn>
                    <a:cxn ang="0">
                      <a:pos x="156" y="81"/>
                    </a:cxn>
                    <a:cxn ang="0">
                      <a:pos x="163" y="79"/>
                    </a:cxn>
                    <a:cxn ang="0">
                      <a:pos x="170" y="78"/>
                    </a:cxn>
                    <a:cxn ang="0">
                      <a:pos x="176" y="75"/>
                    </a:cxn>
                    <a:cxn ang="0">
                      <a:pos x="183" y="73"/>
                    </a:cxn>
                    <a:cxn ang="0">
                      <a:pos x="187" y="69"/>
                    </a:cxn>
                    <a:cxn ang="0">
                      <a:pos x="190" y="67"/>
                    </a:cxn>
                    <a:cxn ang="0">
                      <a:pos x="194" y="63"/>
                    </a:cxn>
                    <a:cxn ang="0">
                      <a:pos x="197" y="61"/>
                    </a:cxn>
                    <a:cxn ang="0">
                      <a:pos x="200" y="57"/>
                    </a:cxn>
                    <a:cxn ang="0">
                      <a:pos x="204" y="54"/>
                    </a:cxn>
                    <a:cxn ang="0">
                      <a:pos x="207" y="50"/>
                    </a:cxn>
                    <a:cxn ang="0">
                      <a:pos x="210" y="45"/>
                    </a:cxn>
                    <a:cxn ang="0">
                      <a:pos x="201" y="51"/>
                    </a:cxn>
                    <a:cxn ang="0">
                      <a:pos x="191" y="57"/>
                    </a:cxn>
                    <a:cxn ang="0">
                      <a:pos x="181" y="62"/>
                    </a:cxn>
                    <a:cxn ang="0">
                      <a:pos x="171" y="66"/>
                    </a:cxn>
                    <a:cxn ang="0">
                      <a:pos x="160" y="69"/>
                    </a:cxn>
                    <a:cxn ang="0">
                      <a:pos x="149" y="71"/>
                    </a:cxn>
                    <a:cxn ang="0">
                      <a:pos x="138" y="73"/>
                    </a:cxn>
                    <a:cxn ang="0">
                      <a:pos x="127" y="73"/>
                    </a:cxn>
                    <a:cxn ang="0">
                      <a:pos x="118" y="73"/>
                    </a:cxn>
                    <a:cxn ang="0">
                      <a:pos x="108" y="72"/>
                    </a:cxn>
                    <a:cxn ang="0">
                      <a:pos x="99" y="71"/>
                    </a:cxn>
                    <a:cxn ang="0">
                      <a:pos x="89" y="68"/>
                    </a:cxn>
                    <a:cxn ang="0">
                      <a:pos x="80" y="65"/>
                    </a:cxn>
                    <a:cxn ang="0">
                      <a:pos x="71" y="62"/>
                    </a:cxn>
                    <a:cxn ang="0">
                      <a:pos x="63" y="57"/>
                    </a:cxn>
                    <a:cxn ang="0">
                      <a:pos x="55" y="54"/>
                    </a:cxn>
                    <a:cxn ang="0">
                      <a:pos x="39" y="43"/>
                    </a:cxn>
                    <a:cxn ang="0">
                      <a:pos x="25" y="30"/>
                    </a:cxn>
                    <a:cxn ang="0">
                      <a:pos x="12" y="17"/>
                    </a:cxn>
                    <a:cxn ang="0">
                      <a:pos x="0" y="0"/>
                    </a:cxn>
                    <a:cxn ang="0">
                      <a:pos x="1" y="5"/>
                    </a:cxn>
                    <a:cxn ang="0">
                      <a:pos x="3" y="9"/>
                    </a:cxn>
                    <a:cxn ang="0">
                      <a:pos x="5" y="14"/>
                    </a:cxn>
                    <a:cxn ang="0">
                      <a:pos x="7" y="19"/>
                    </a:cxn>
                    <a:cxn ang="0">
                      <a:pos x="9" y="24"/>
                    </a:cxn>
                    <a:cxn ang="0">
                      <a:pos x="12" y="27"/>
                    </a:cxn>
                    <a:cxn ang="0">
                      <a:pos x="14" y="32"/>
                    </a:cxn>
                    <a:cxn ang="0">
                      <a:pos x="17" y="36"/>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en-US"/>
                </a:p>
              </p:txBody>
            </p:sp>
            <p:sp>
              <p:nvSpPr>
                <p:cNvPr id="955" name="Freeform 212"/>
                <p:cNvSpPr>
                  <a:spLocks/>
                </p:cNvSpPr>
                <p:nvPr/>
              </p:nvSpPr>
              <p:spPr bwMode="auto">
                <a:xfrm>
                  <a:off x="1135" y="2677"/>
                  <a:ext cx="45" cy="15"/>
                </a:xfrm>
                <a:custGeom>
                  <a:avLst/>
                  <a:gdLst/>
                  <a:ahLst/>
                  <a:cxnLst>
                    <a:cxn ang="0">
                      <a:pos x="12" y="35"/>
                    </a:cxn>
                    <a:cxn ang="0">
                      <a:pos x="24" y="48"/>
                    </a:cxn>
                    <a:cxn ang="0">
                      <a:pos x="37" y="60"/>
                    </a:cxn>
                    <a:cxn ang="0">
                      <a:pos x="50" y="71"/>
                    </a:cxn>
                    <a:cxn ang="0">
                      <a:pos x="65" y="79"/>
                    </a:cxn>
                    <a:cxn ang="0">
                      <a:pos x="81" y="86"/>
                    </a:cxn>
                    <a:cxn ang="0">
                      <a:pos x="97" y="91"/>
                    </a:cxn>
                    <a:cxn ang="0">
                      <a:pos x="115" y="95"/>
                    </a:cxn>
                    <a:cxn ang="0">
                      <a:pos x="132" y="95"/>
                    </a:cxn>
                    <a:cxn ang="0">
                      <a:pos x="142" y="95"/>
                    </a:cxn>
                    <a:cxn ang="0">
                      <a:pos x="151" y="94"/>
                    </a:cxn>
                    <a:cxn ang="0">
                      <a:pos x="160" y="92"/>
                    </a:cxn>
                    <a:cxn ang="0">
                      <a:pos x="169" y="90"/>
                    </a:cxn>
                    <a:cxn ang="0">
                      <a:pos x="178" y="88"/>
                    </a:cxn>
                    <a:cxn ang="0">
                      <a:pos x="187" y="84"/>
                    </a:cxn>
                    <a:cxn ang="0">
                      <a:pos x="195" y="80"/>
                    </a:cxn>
                    <a:cxn ang="0">
                      <a:pos x="203" y="77"/>
                    </a:cxn>
                    <a:cxn ang="0">
                      <a:pos x="206" y="73"/>
                    </a:cxn>
                    <a:cxn ang="0">
                      <a:pos x="209" y="70"/>
                    </a:cxn>
                    <a:cxn ang="0">
                      <a:pos x="212" y="67"/>
                    </a:cxn>
                    <a:cxn ang="0">
                      <a:pos x="214" y="64"/>
                    </a:cxn>
                    <a:cxn ang="0">
                      <a:pos x="217" y="60"/>
                    </a:cxn>
                    <a:cxn ang="0">
                      <a:pos x="219" y="56"/>
                    </a:cxn>
                    <a:cxn ang="0">
                      <a:pos x="222" y="53"/>
                    </a:cxn>
                    <a:cxn ang="0">
                      <a:pos x="224" y="49"/>
                    </a:cxn>
                    <a:cxn ang="0">
                      <a:pos x="214" y="56"/>
                    </a:cxn>
                    <a:cxn ang="0">
                      <a:pos x="204" y="64"/>
                    </a:cxn>
                    <a:cxn ang="0">
                      <a:pos x="193" y="70"/>
                    </a:cxn>
                    <a:cxn ang="0">
                      <a:pos x="181" y="76"/>
                    </a:cxn>
                    <a:cxn ang="0">
                      <a:pos x="170" y="79"/>
                    </a:cxn>
                    <a:cxn ang="0">
                      <a:pos x="157" y="82"/>
                    </a:cxn>
                    <a:cxn ang="0">
                      <a:pos x="145" y="84"/>
                    </a:cxn>
                    <a:cxn ang="0">
                      <a:pos x="132" y="84"/>
                    </a:cxn>
                    <a:cxn ang="0">
                      <a:pos x="122" y="84"/>
                    </a:cxn>
                    <a:cxn ang="0">
                      <a:pos x="112" y="83"/>
                    </a:cxn>
                    <a:cxn ang="0">
                      <a:pos x="101" y="82"/>
                    </a:cxn>
                    <a:cxn ang="0">
                      <a:pos x="92" y="78"/>
                    </a:cxn>
                    <a:cxn ang="0">
                      <a:pos x="82" y="76"/>
                    </a:cxn>
                    <a:cxn ang="0">
                      <a:pos x="73" y="71"/>
                    </a:cxn>
                    <a:cxn ang="0">
                      <a:pos x="64" y="67"/>
                    </a:cxn>
                    <a:cxn ang="0">
                      <a:pos x="56" y="61"/>
                    </a:cxn>
                    <a:cxn ang="0">
                      <a:pos x="47" y="55"/>
                    </a:cxn>
                    <a:cxn ang="0">
                      <a:pos x="40" y="49"/>
                    </a:cxn>
                    <a:cxn ang="0">
                      <a:pos x="32" y="42"/>
                    </a:cxn>
                    <a:cxn ang="0">
                      <a:pos x="25" y="35"/>
                    </a:cxn>
                    <a:cxn ang="0">
                      <a:pos x="18" y="28"/>
                    </a:cxn>
                    <a:cxn ang="0">
                      <a:pos x="12" y="19"/>
                    </a:cxn>
                    <a:cxn ang="0">
                      <a:pos x="6" y="10"/>
                    </a:cxn>
                    <a:cxn ang="0">
                      <a:pos x="0" y="0"/>
                    </a:cxn>
                    <a:cxn ang="0">
                      <a:pos x="1" y="5"/>
                    </a:cxn>
                    <a:cxn ang="0">
                      <a:pos x="2" y="10"/>
                    </a:cxn>
                    <a:cxn ang="0">
                      <a:pos x="4" y="13"/>
                    </a:cxn>
                    <a:cxn ang="0">
                      <a:pos x="5" y="18"/>
                    </a:cxn>
                    <a:cxn ang="0">
                      <a:pos x="7" y="23"/>
                    </a:cxn>
                    <a:cxn ang="0">
                      <a:pos x="8" y="26"/>
                    </a:cxn>
                    <a:cxn ang="0">
                      <a:pos x="10" y="30"/>
                    </a:cxn>
                    <a:cxn ang="0">
                      <a:pos x="12" y="35"/>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en-US"/>
                </a:p>
              </p:txBody>
            </p:sp>
            <p:sp>
              <p:nvSpPr>
                <p:cNvPr id="956" name="Freeform 213"/>
                <p:cNvSpPr>
                  <a:spLocks/>
                </p:cNvSpPr>
                <p:nvPr/>
              </p:nvSpPr>
              <p:spPr bwMode="auto">
                <a:xfrm>
                  <a:off x="1135" y="2674"/>
                  <a:ext cx="47" cy="18"/>
                </a:xfrm>
                <a:custGeom>
                  <a:avLst/>
                  <a:gdLst/>
                  <a:ahLst/>
                  <a:cxnLst>
                    <a:cxn ang="0">
                      <a:pos x="20" y="50"/>
                    </a:cxn>
                    <a:cxn ang="0">
                      <a:pos x="47" y="76"/>
                    </a:cxn>
                    <a:cxn ang="0">
                      <a:pos x="71" y="90"/>
                    </a:cxn>
                    <a:cxn ang="0">
                      <a:pos x="88" y="98"/>
                    </a:cxn>
                    <a:cxn ang="0">
                      <a:pos x="107" y="104"/>
                    </a:cxn>
                    <a:cxn ang="0">
                      <a:pos x="126" y="106"/>
                    </a:cxn>
                    <a:cxn ang="0">
                      <a:pos x="146" y="106"/>
                    </a:cxn>
                    <a:cxn ang="0">
                      <a:pos x="168" y="102"/>
                    </a:cxn>
                    <a:cxn ang="0">
                      <a:pos x="189" y="95"/>
                    </a:cxn>
                    <a:cxn ang="0">
                      <a:pos x="209" y="84"/>
                    </a:cxn>
                    <a:cxn ang="0">
                      <a:pos x="220" y="76"/>
                    </a:cxn>
                    <a:cxn ang="0">
                      <a:pos x="224" y="70"/>
                    </a:cxn>
                    <a:cxn ang="0">
                      <a:pos x="228" y="63"/>
                    </a:cxn>
                    <a:cxn ang="0">
                      <a:pos x="233" y="57"/>
                    </a:cxn>
                    <a:cxn ang="0">
                      <a:pos x="235" y="53"/>
                    </a:cxn>
                    <a:cxn ang="0">
                      <a:pos x="235" y="52"/>
                    </a:cxn>
                    <a:cxn ang="0">
                      <a:pos x="235" y="52"/>
                    </a:cxn>
                    <a:cxn ang="0">
                      <a:pos x="235" y="52"/>
                    </a:cxn>
                    <a:cxn ang="0">
                      <a:pos x="224" y="62"/>
                    </a:cxn>
                    <a:cxn ang="0">
                      <a:pos x="201" y="77"/>
                    </a:cxn>
                    <a:cxn ang="0">
                      <a:pos x="176" y="88"/>
                    </a:cxn>
                    <a:cxn ang="0">
                      <a:pos x="149" y="94"/>
                    </a:cxn>
                    <a:cxn ang="0">
                      <a:pos x="124" y="95"/>
                    </a:cxn>
                    <a:cxn ang="0">
                      <a:pos x="103" y="92"/>
                    </a:cxn>
                    <a:cxn ang="0">
                      <a:pos x="83" y="84"/>
                    </a:cxn>
                    <a:cxn ang="0">
                      <a:pos x="64" y="75"/>
                    </a:cxn>
                    <a:cxn ang="0">
                      <a:pos x="47" y="63"/>
                    </a:cxn>
                    <a:cxn ang="0">
                      <a:pos x="31" y="47"/>
                    </a:cxn>
                    <a:cxn ang="0">
                      <a:pos x="17" y="30"/>
                    </a:cxn>
                    <a:cxn ang="0">
                      <a:pos x="6" y="11"/>
                    </a:cxn>
                    <a:cxn ang="0">
                      <a:pos x="1" y="5"/>
                    </a:cxn>
                    <a:cxn ang="0">
                      <a:pos x="2" y="14"/>
                    </a:cxn>
                    <a:cxn ang="0">
                      <a:pos x="4" y="21"/>
                    </a:cxn>
                    <a:cxn ang="0">
                      <a:pos x="7" y="29"/>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3"/>
                      </a:lnTo>
                      <a:lnTo>
                        <a:pt x="235" y="52"/>
                      </a:lnTo>
                      <a:lnTo>
                        <a:pt x="235" y="52"/>
                      </a:lnTo>
                      <a:lnTo>
                        <a:pt x="235" y="52"/>
                      </a:lnTo>
                      <a:lnTo>
                        <a:pt x="235" y="52"/>
                      </a:lnTo>
                      <a:lnTo>
                        <a:pt x="235" y="52"/>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en-US"/>
                </a:p>
              </p:txBody>
            </p:sp>
            <p:sp>
              <p:nvSpPr>
                <p:cNvPr id="957" name="Freeform 214"/>
                <p:cNvSpPr>
                  <a:spLocks/>
                </p:cNvSpPr>
                <p:nvPr/>
              </p:nvSpPr>
              <p:spPr bwMode="auto">
                <a:xfrm>
                  <a:off x="1134" y="2672"/>
                  <a:ext cx="49" cy="19"/>
                </a:xfrm>
                <a:custGeom>
                  <a:avLst/>
                  <a:gdLst/>
                  <a:ahLst/>
                  <a:cxnLst>
                    <a:cxn ang="0">
                      <a:pos x="10" y="40"/>
                    </a:cxn>
                    <a:cxn ang="0">
                      <a:pos x="22" y="58"/>
                    </a:cxn>
                    <a:cxn ang="0">
                      <a:pos x="36" y="72"/>
                    </a:cxn>
                    <a:cxn ang="0">
                      <a:pos x="51" y="85"/>
                    </a:cxn>
                    <a:cxn ang="0">
                      <a:pos x="68" y="97"/>
                    </a:cxn>
                    <a:cxn ang="0">
                      <a:pos x="86" y="106"/>
                    </a:cxn>
                    <a:cxn ang="0">
                      <a:pos x="105" y="112"/>
                    </a:cxn>
                    <a:cxn ang="0">
                      <a:pos x="126" y="114"/>
                    </a:cxn>
                    <a:cxn ang="0">
                      <a:pos x="149" y="114"/>
                    </a:cxn>
                    <a:cxn ang="0">
                      <a:pos x="174" y="109"/>
                    </a:cxn>
                    <a:cxn ang="0">
                      <a:pos x="197" y="100"/>
                    </a:cxn>
                    <a:cxn ang="0">
                      <a:pos x="218" y="86"/>
                    </a:cxn>
                    <a:cxn ang="0">
                      <a:pos x="229" y="78"/>
                    </a:cxn>
                    <a:cxn ang="0">
                      <a:pos x="232" y="74"/>
                    </a:cxn>
                    <a:cxn ang="0">
                      <a:pos x="233" y="72"/>
                    </a:cxn>
                    <a:cxn ang="0">
                      <a:pos x="235" y="68"/>
                    </a:cxn>
                    <a:cxn ang="0">
                      <a:pos x="237" y="65"/>
                    </a:cxn>
                    <a:cxn ang="0">
                      <a:pos x="238" y="61"/>
                    </a:cxn>
                    <a:cxn ang="0">
                      <a:pos x="240" y="58"/>
                    </a:cxn>
                    <a:cxn ang="0">
                      <a:pos x="241" y="54"/>
                    </a:cxn>
                    <a:cxn ang="0">
                      <a:pos x="230" y="64"/>
                    </a:cxn>
                    <a:cxn ang="0">
                      <a:pos x="207" y="83"/>
                    </a:cxn>
                    <a:cxn ang="0">
                      <a:pos x="180" y="96"/>
                    </a:cxn>
                    <a:cxn ang="0">
                      <a:pos x="151" y="103"/>
                    </a:cxn>
                    <a:cxn ang="0">
                      <a:pos x="125" y="103"/>
                    </a:cxn>
                    <a:cxn ang="0">
                      <a:pos x="102" y="100"/>
                    </a:cxn>
                    <a:cxn ang="0">
                      <a:pos x="82" y="92"/>
                    </a:cxn>
                    <a:cxn ang="0">
                      <a:pos x="63" y="82"/>
                    </a:cxn>
                    <a:cxn ang="0">
                      <a:pos x="45" y="67"/>
                    </a:cxn>
                    <a:cxn ang="0">
                      <a:pos x="30" y="52"/>
                    </a:cxn>
                    <a:cxn ang="0">
                      <a:pos x="16" y="32"/>
                    </a:cxn>
                    <a:cxn ang="0">
                      <a:pos x="5" y="11"/>
                    </a:cxn>
                    <a:cxn ang="0">
                      <a:pos x="0" y="4"/>
                    </a:cxn>
                    <a:cxn ang="0">
                      <a:pos x="1" y="11"/>
                    </a:cxn>
                    <a:cxn ang="0">
                      <a:pos x="2" y="19"/>
                    </a:cxn>
                    <a:cxn ang="0">
                      <a:pos x="3" y="26"/>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en-US"/>
                </a:p>
              </p:txBody>
            </p:sp>
            <p:sp>
              <p:nvSpPr>
                <p:cNvPr id="958" name="Freeform 215"/>
                <p:cNvSpPr>
                  <a:spLocks/>
                </p:cNvSpPr>
                <p:nvPr/>
              </p:nvSpPr>
              <p:spPr bwMode="auto">
                <a:xfrm>
                  <a:off x="1134" y="2669"/>
                  <a:ext cx="50" cy="21"/>
                </a:xfrm>
                <a:custGeom>
                  <a:avLst/>
                  <a:gdLst/>
                  <a:ahLst/>
                  <a:cxnLst>
                    <a:cxn ang="0">
                      <a:pos x="7" y="39"/>
                    </a:cxn>
                    <a:cxn ang="0">
                      <a:pos x="18" y="58"/>
                    </a:cxn>
                    <a:cxn ang="0">
                      <a:pos x="32" y="75"/>
                    </a:cxn>
                    <a:cxn ang="0">
                      <a:pos x="48" y="91"/>
                    </a:cxn>
                    <a:cxn ang="0">
                      <a:pos x="65" y="103"/>
                    </a:cxn>
                    <a:cxn ang="0">
                      <a:pos x="84" y="112"/>
                    </a:cxn>
                    <a:cxn ang="0">
                      <a:pos x="104" y="120"/>
                    </a:cxn>
                    <a:cxn ang="0">
                      <a:pos x="125" y="123"/>
                    </a:cxn>
                    <a:cxn ang="0">
                      <a:pos x="150" y="122"/>
                    </a:cxn>
                    <a:cxn ang="0">
                      <a:pos x="177" y="116"/>
                    </a:cxn>
                    <a:cxn ang="0">
                      <a:pos x="202" y="105"/>
                    </a:cxn>
                    <a:cxn ang="0">
                      <a:pos x="225" y="90"/>
                    </a:cxn>
                    <a:cxn ang="0">
                      <a:pos x="238" y="76"/>
                    </a:cxn>
                    <a:cxn ang="0">
                      <a:pos x="241" y="69"/>
                    </a:cxn>
                    <a:cxn ang="0">
                      <a:pos x="243" y="62"/>
                    </a:cxn>
                    <a:cxn ang="0">
                      <a:pos x="245" y="56"/>
                    </a:cxn>
                    <a:cxn ang="0">
                      <a:pos x="236" y="66"/>
                    </a:cxn>
                    <a:cxn ang="0">
                      <a:pos x="211" y="87"/>
                    </a:cxn>
                    <a:cxn ang="0">
                      <a:pos x="183" y="103"/>
                    </a:cxn>
                    <a:cxn ang="0">
                      <a:pos x="152" y="111"/>
                    </a:cxn>
                    <a:cxn ang="0">
                      <a:pos x="125" y="112"/>
                    </a:cxn>
                    <a:cxn ang="0">
                      <a:pos x="101" y="108"/>
                    </a:cxn>
                    <a:cxn ang="0">
                      <a:pos x="80" y="99"/>
                    </a:cxn>
                    <a:cxn ang="0">
                      <a:pos x="61" y="87"/>
                    </a:cxn>
                    <a:cxn ang="0">
                      <a:pos x="43" y="73"/>
                    </a:cxn>
                    <a:cxn ang="0">
                      <a:pos x="28" y="55"/>
                    </a:cxn>
                    <a:cxn ang="0">
                      <a:pos x="15" y="34"/>
                    </a:cxn>
                    <a:cxn ang="0">
                      <a:pos x="4" y="12"/>
                    </a:cxn>
                    <a:cxn ang="0">
                      <a:pos x="0" y="3"/>
                    </a:cxn>
                    <a:cxn ang="0">
                      <a:pos x="0" y="11"/>
                    </a:cxn>
                    <a:cxn ang="0">
                      <a:pos x="0" y="18"/>
                    </a:cxn>
                    <a:cxn ang="0">
                      <a:pos x="1" y="25"/>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en-US"/>
                </a:p>
              </p:txBody>
            </p:sp>
            <p:sp>
              <p:nvSpPr>
                <p:cNvPr id="959" name="Freeform 216"/>
                <p:cNvSpPr>
                  <a:spLocks/>
                </p:cNvSpPr>
                <p:nvPr/>
              </p:nvSpPr>
              <p:spPr bwMode="auto">
                <a:xfrm>
                  <a:off x="1134" y="2667"/>
                  <a:ext cx="50" cy="22"/>
                </a:xfrm>
                <a:custGeom>
                  <a:avLst/>
                  <a:gdLst/>
                  <a:ahLst/>
                  <a:cxnLst>
                    <a:cxn ang="0">
                      <a:pos x="5" y="40"/>
                    </a:cxn>
                    <a:cxn ang="0">
                      <a:pos x="16" y="61"/>
                    </a:cxn>
                    <a:cxn ang="0">
                      <a:pos x="30" y="79"/>
                    </a:cxn>
                    <a:cxn ang="0">
                      <a:pos x="45" y="96"/>
                    </a:cxn>
                    <a:cxn ang="0">
                      <a:pos x="63" y="111"/>
                    </a:cxn>
                    <a:cxn ang="0">
                      <a:pos x="82" y="121"/>
                    </a:cxn>
                    <a:cxn ang="0">
                      <a:pos x="102" y="129"/>
                    </a:cxn>
                    <a:cxn ang="0">
                      <a:pos x="125" y="132"/>
                    </a:cxn>
                    <a:cxn ang="0">
                      <a:pos x="151" y="132"/>
                    </a:cxn>
                    <a:cxn ang="0">
                      <a:pos x="180" y="125"/>
                    </a:cxn>
                    <a:cxn ang="0">
                      <a:pos x="207" y="112"/>
                    </a:cxn>
                    <a:cxn ang="0">
                      <a:pos x="230" y="93"/>
                    </a:cxn>
                    <a:cxn ang="0">
                      <a:pos x="243" y="77"/>
                    </a:cxn>
                    <a:cxn ang="0">
                      <a:pos x="245" y="71"/>
                    </a:cxn>
                    <a:cxn ang="0">
                      <a:pos x="247" y="64"/>
                    </a:cxn>
                    <a:cxn ang="0">
                      <a:pos x="249" y="58"/>
                    </a:cxn>
                    <a:cxn ang="0">
                      <a:pos x="239" y="69"/>
                    </a:cxn>
                    <a:cxn ang="0">
                      <a:pos x="214" y="94"/>
                    </a:cxn>
                    <a:cxn ang="0">
                      <a:pos x="185" y="112"/>
                    </a:cxn>
                    <a:cxn ang="0">
                      <a:pos x="161" y="119"/>
                    </a:cxn>
                    <a:cxn ang="0">
                      <a:pos x="145" y="121"/>
                    </a:cxn>
                    <a:cxn ang="0">
                      <a:pos x="124" y="121"/>
                    </a:cxn>
                    <a:cxn ang="0">
                      <a:pos x="100" y="117"/>
                    </a:cxn>
                    <a:cxn ang="0">
                      <a:pos x="79" y="108"/>
                    </a:cxn>
                    <a:cxn ang="0">
                      <a:pos x="59" y="95"/>
                    </a:cxn>
                    <a:cxn ang="0">
                      <a:pos x="42" y="79"/>
                    </a:cxn>
                    <a:cxn ang="0">
                      <a:pos x="27" y="60"/>
                    </a:cxn>
                    <a:cxn ang="0">
                      <a:pos x="14" y="37"/>
                    </a:cxn>
                    <a:cxn ang="0">
                      <a:pos x="5" y="14"/>
                    </a:cxn>
                    <a:cxn ang="0">
                      <a:pos x="1" y="4"/>
                    </a:cxn>
                    <a:cxn ang="0">
                      <a:pos x="0" y="11"/>
                    </a:cxn>
                    <a:cxn ang="0">
                      <a:pos x="0" y="18"/>
                    </a:cxn>
                    <a:cxn ang="0">
                      <a:pos x="0" y="26"/>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en-US"/>
                </a:p>
              </p:txBody>
            </p:sp>
            <p:sp>
              <p:nvSpPr>
                <p:cNvPr id="960" name="Freeform 217"/>
                <p:cNvSpPr>
                  <a:spLocks/>
                </p:cNvSpPr>
                <p:nvPr/>
              </p:nvSpPr>
              <p:spPr bwMode="auto">
                <a:xfrm>
                  <a:off x="1134" y="2665"/>
                  <a:ext cx="51" cy="23"/>
                </a:xfrm>
                <a:custGeom>
                  <a:avLst/>
                  <a:gdLst/>
                  <a:ahLst/>
                  <a:cxnLst>
                    <a:cxn ang="0">
                      <a:pos x="4" y="40"/>
                    </a:cxn>
                    <a:cxn ang="0">
                      <a:pos x="15" y="62"/>
                    </a:cxn>
                    <a:cxn ang="0">
                      <a:pos x="28" y="83"/>
                    </a:cxn>
                    <a:cxn ang="0">
                      <a:pos x="43" y="101"/>
                    </a:cxn>
                    <a:cxn ang="0">
                      <a:pos x="61" y="115"/>
                    </a:cxn>
                    <a:cxn ang="0">
                      <a:pos x="80" y="127"/>
                    </a:cxn>
                    <a:cxn ang="0">
                      <a:pos x="101" y="136"/>
                    </a:cxn>
                    <a:cxn ang="0">
                      <a:pos x="125" y="140"/>
                    </a:cxn>
                    <a:cxn ang="0">
                      <a:pos x="152" y="139"/>
                    </a:cxn>
                    <a:cxn ang="0">
                      <a:pos x="183" y="131"/>
                    </a:cxn>
                    <a:cxn ang="0">
                      <a:pos x="211" y="115"/>
                    </a:cxn>
                    <a:cxn ang="0">
                      <a:pos x="236" y="94"/>
                    </a:cxn>
                    <a:cxn ang="0">
                      <a:pos x="247" y="77"/>
                    </a:cxn>
                    <a:cxn ang="0">
                      <a:pos x="249" y="71"/>
                    </a:cxn>
                    <a:cxn ang="0">
                      <a:pos x="250" y="64"/>
                    </a:cxn>
                    <a:cxn ang="0">
                      <a:pos x="251" y="58"/>
                    </a:cxn>
                    <a:cxn ang="0">
                      <a:pos x="247" y="62"/>
                    </a:cxn>
                    <a:cxn ang="0">
                      <a:pos x="236" y="78"/>
                    </a:cxn>
                    <a:cxn ang="0">
                      <a:pos x="223" y="91"/>
                    </a:cxn>
                    <a:cxn ang="0">
                      <a:pos x="209" y="103"/>
                    </a:cxn>
                    <a:cxn ang="0">
                      <a:pos x="195" y="114"/>
                    </a:cxn>
                    <a:cxn ang="0">
                      <a:pos x="179" y="121"/>
                    </a:cxn>
                    <a:cxn ang="0">
                      <a:pos x="162" y="126"/>
                    </a:cxn>
                    <a:cxn ang="0">
                      <a:pos x="145" y="130"/>
                    </a:cxn>
                    <a:cxn ang="0">
                      <a:pos x="124" y="128"/>
                    </a:cxn>
                    <a:cxn ang="0">
                      <a:pos x="100" y="124"/>
                    </a:cxn>
                    <a:cxn ang="0">
                      <a:pos x="78" y="114"/>
                    </a:cxn>
                    <a:cxn ang="0">
                      <a:pos x="58" y="101"/>
                    </a:cxn>
                    <a:cxn ang="0">
                      <a:pos x="41" y="84"/>
                    </a:cxn>
                    <a:cxn ang="0">
                      <a:pos x="26" y="62"/>
                    </a:cxn>
                    <a:cxn ang="0">
                      <a:pos x="14" y="40"/>
                    </a:cxn>
                    <a:cxn ang="0">
                      <a:pos x="6" y="15"/>
                    </a:cxn>
                    <a:cxn ang="0">
                      <a:pos x="2" y="4"/>
                    </a:cxn>
                    <a:cxn ang="0">
                      <a:pos x="1" y="11"/>
                    </a:cxn>
                    <a:cxn ang="0">
                      <a:pos x="1" y="17"/>
                    </a:cxn>
                    <a:cxn ang="0">
                      <a:pos x="0" y="24"/>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en-US"/>
                </a:p>
              </p:txBody>
            </p:sp>
            <p:sp>
              <p:nvSpPr>
                <p:cNvPr id="961" name="Freeform 218"/>
                <p:cNvSpPr>
                  <a:spLocks/>
                </p:cNvSpPr>
                <p:nvPr/>
              </p:nvSpPr>
              <p:spPr bwMode="auto">
                <a:xfrm>
                  <a:off x="1135" y="2663"/>
                  <a:ext cx="50" cy="24"/>
                </a:xfrm>
                <a:custGeom>
                  <a:avLst/>
                  <a:gdLst/>
                  <a:ahLst/>
                  <a:cxnLst>
                    <a:cxn ang="0">
                      <a:pos x="4" y="39"/>
                    </a:cxn>
                    <a:cxn ang="0">
                      <a:pos x="13" y="62"/>
                    </a:cxn>
                    <a:cxn ang="0">
                      <a:pos x="26" y="85"/>
                    </a:cxn>
                    <a:cxn ang="0">
                      <a:pos x="41" y="104"/>
                    </a:cxn>
                    <a:cxn ang="0">
                      <a:pos x="58" y="120"/>
                    </a:cxn>
                    <a:cxn ang="0">
                      <a:pos x="78" y="133"/>
                    </a:cxn>
                    <a:cxn ang="0">
                      <a:pos x="99" y="142"/>
                    </a:cxn>
                    <a:cxn ang="0">
                      <a:pos x="123" y="146"/>
                    </a:cxn>
                    <a:cxn ang="0">
                      <a:pos x="144" y="146"/>
                    </a:cxn>
                    <a:cxn ang="0">
                      <a:pos x="160" y="144"/>
                    </a:cxn>
                    <a:cxn ang="0">
                      <a:pos x="184" y="137"/>
                    </a:cxn>
                    <a:cxn ang="0">
                      <a:pos x="213" y="119"/>
                    </a:cxn>
                    <a:cxn ang="0">
                      <a:pos x="238" y="94"/>
                    </a:cxn>
                    <a:cxn ang="0">
                      <a:pos x="249" y="76"/>
                    </a:cxn>
                    <a:cxn ang="0">
                      <a:pos x="250" y="70"/>
                    </a:cxn>
                    <a:cxn ang="0">
                      <a:pos x="251" y="62"/>
                    </a:cxn>
                    <a:cxn ang="0">
                      <a:pos x="251" y="57"/>
                    </a:cxn>
                    <a:cxn ang="0">
                      <a:pos x="247" y="62"/>
                    </a:cxn>
                    <a:cxn ang="0">
                      <a:pos x="237" y="79"/>
                    </a:cxn>
                    <a:cxn ang="0">
                      <a:pos x="224" y="95"/>
                    </a:cxn>
                    <a:cxn ang="0">
                      <a:pos x="210" y="108"/>
                    </a:cxn>
                    <a:cxn ang="0">
                      <a:pos x="196" y="119"/>
                    </a:cxn>
                    <a:cxn ang="0">
                      <a:pos x="179" y="127"/>
                    </a:cxn>
                    <a:cxn ang="0">
                      <a:pos x="162" y="133"/>
                    </a:cxn>
                    <a:cxn ang="0">
                      <a:pos x="144" y="136"/>
                    </a:cxn>
                    <a:cxn ang="0">
                      <a:pos x="123" y="136"/>
                    </a:cxn>
                    <a:cxn ang="0">
                      <a:pos x="98" y="130"/>
                    </a:cxn>
                    <a:cxn ang="0">
                      <a:pos x="76" y="120"/>
                    </a:cxn>
                    <a:cxn ang="0">
                      <a:pos x="57" y="106"/>
                    </a:cxn>
                    <a:cxn ang="0">
                      <a:pos x="39" y="88"/>
                    </a:cxn>
                    <a:cxn ang="0">
                      <a:pos x="25" y="66"/>
                    </a:cxn>
                    <a:cxn ang="0">
                      <a:pos x="14" y="41"/>
                    </a:cxn>
                    <a:cxn ang="0">
                      <a:pos x="7" y="15"/>
                    </a:cxn>
                    <a:cxn ang="0">
                      <a:pos x="4" y="3"/>
                    </a:cxn>
                    <a:cxn ang="0">
                      <a:pos x="3" y="10"/>
                    </a:cxn>
                    <a:cxn ang="0">
                      <a:pos x="1" y="16"/>
                    </a:cxn>
                    <a:cxn ang="0">
                      <a:pos x="0" y="22"/>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en-US"/>
                </a:p>
              </p:txBody>
            </p:sp>
            <p:sp>
              <p:nvSpPr>
                <p:cNvPr id="962" name="Freeform 219"/>
                <p:cNvSpPr>
                  <a:spLocks/>
                </p:cNvSpPr>
                <p:nvPr/>
              </p:nvSpPr>
              <p:spPr bwMode="auto">
                <a:xfrm>
                  <a:off x="1135" y="2661"/>
                  <a:ext cx="50" cy="25"/>
                </a:xfrm>
                <a:custGeom>
                  <a:avLst/>
                  <a:gdLst/>
                  <a:ahLst/>
                  <a:cxnLst>
                    <a:cxn ang="0">
                      <a:pos x="3" y="39"/>
                    </a:cxn>
                    <a:cxn ang="0">
                      <a:pos x="11" y="64"/>
                    </a:cxn>
                    <a:cxn ang="0">
                      <a:pos x="23" y="86"/>
                    </a:cxn>
                    <a:cxn ang="0">
                      <a:pos x="38" y="108"/>
                    </a:cxn>
                    <a:cxn ang="0">
                      <a:pos x="55" y="125"/>
                    </a:cxn>
                    <a:cxn ang="0">
                      <a:pos x="75" y="138"/>
                    </a:cxn>
                    <a:cxn ang="0">
                      <a:pos x="97" y="148"/>
                    </a:cxn>
                    <a:cxn ang="0">
                      <a:pos x="121" y="152"/>
                    </a:cxn>
                    <a:cxn ang="0">
                      <a:pos x="142" y="154"/>
                    </a:cxn>
                    <a:cxn ang="0">
                      <a:pos x="159" y="150"/>
                    </a:cxn>
                    <a:cxn ang="0">
                      <a:pos x="176" y="145"/>
                    </a:cxn>
                    <a:cxn ang="0">
                      <a:pos x="192" y="138"/>
                    </a:cxn>
                    <a:cxn ang="0">
                      <a:pos x="206" y="127"/>
                    </a:cxn>
                    <a:cxn ang="0">
                      <a:pos x="220" y="115"/>
                    </a:cxn>
                    <a:cxn ang="0">
                      <a:pos x="233" y="102"/>
                    </a:cxn>
                    <a:cxn ang="0">
                      <a:pos x="244" y="86"/>
                    </a:cxn>
                    <a:cxn ang="0">
                      <a:pos x="249" y="74"/>
                    </a:cxn>
                    <a:cxn ang="0">
                      <a:pos x="249" y="69"/>
                    </a:cxn>
                    <a:cxn ang="0">
                      <a:pos x="249" y="63"/>
                    </a:cxn>
                    <a:cxn ang="0">
                      <a:pos x="249" y="57"/>
                    </a:cxn>
                    <a:cxn ang="0">
                      <a:pos x="245" y="63"/>
                    </a:cxn>
                    <a:cxn ang="0">
                      <a:pos x="236" y="80"/>
                    </a:cxn>
                    <a:cxn ang="0">
                      <a:pos x="223" y="97"/>
                    </a:cxn>
                    <a:cxn ang="0">
                      <a:pos x="210" y="112"/>
                    </a:cxn>
                    <a:cxn ang="0">
                      <a:pos x="195" y="124"/>
                    </a:cxn>
                    <a:cxn ang="0">
                      <a:pos x="179" y="133"/>
                    </a:cxn>
                    <a:cxn ang="0">
                      <a:pos x="161" y="139"/>
                    </a:cxn>
                    <a:cxn ang="0">
                      <a:pos x="143" y="143"/>
                    </a:cxn>
                    <a:cxn ang="0">
                      <a:pos x="121" y="142"/>
                    </a:cxn>
                    <a:cxn ang="0">
                      <a:pos x="96" y="137"/>
                    </a:cxn>
                    <a:cxn ang="0">
                      <a:pos x="74" y="126"/>
                    </a:cxn>
                    <a:cxn ang="0">
                      <a:pos x="54" y="110"/>
                    </a:cxn>
                    <a:cxn ang="0">
                      <a:pos x="37" y="91"/>
                    </a:cxn>
                    <a:cxn ang="0">
                      <a:pos x="24" y="69"/>
                    </a:cxn>
                    <a:cxn ang="0">
                      <a:pos x="14" y="43"/>
                    </a:cxn>
                    <a:cxn ang="0">
                      <a:pos x="8" y="15"/>
                    </a:cxn>
                    <a:cxn ang="0">
                      <a:pos x="5" y="3"/>
                    </a:cxn>
                    <a:cxn ang="0">
                      <a:pos x="4" y="9"/>
                    </a:cxn>
                    <a:cxn ang="0">
                      <a:pos x="2" y="16"/>
                    </a:cxn>
                    <a:cxn ang="0">
                      <a:pos x="1" y="22"/>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en-US"/>
                </a:p>
              </p:txBody>
            </p:sp>
            <p:sp>
              <p:nvSpPr>
                <p:cNvPr id="963" name="Freeform 220"/>
                <p:cNvSpPr>
                  <a:spLocks/>
                </p:cNvSpPr>
                <p:nvPr/>
              </p:nvSpPr>
              <p:spPr bwMode="auto">
                <a:xfrm>
                  <a:off x="1136" y="2659"/>
                  <a:ext cx="49" cy="26"/>
                </a:xfrm>
                <a:custGeom>
                  <a:avLst/>
                  <a:gdLst/>
                  <a:ahLst/>
                  <a:cxnLst>
                    <a:cxn ang="0">
                      <a:pos x="2" y="38"/>
                    </a:cxn>
                    <a:cxn ang="0">
                      <a:pos x="9" y="64"/>
                    </a:cxn>
                    <a:cxn ang="0">
                      <a:pos x="20" y="89"/>
                    </a:cxn>
                    <a:cxn ang="0">
                      <a:pos x="34" y="111"/>
                    </a:cxn>
                    <a:cxn ang="0">
                      <a:pos x="52" y="129"/>
                    </a:cxn>
                    <a:cxn ang="0">
                      <a:pos x="71" y="143"/>
                    </a:cxn>
                    <a:cxn ang="0">
                      <a:pos x="93" y="153"/>
                    </a:cxn>
                    <a:cxn ang="0">
                      <a:pos x="118" y="159"/>
                    </a:cxn>
                    <a:cxn ang="0">
                      <a:pos x="139" y="159"/>
                    </a:cxn>
                    <a:cxn ang="0">
                      <a:pos x="157" y="156"/>
                    </a:cxn>
                    <a:cxn ang="0">
                      <a:pos x="174" y="150"/>
                    </a:cxn>
                    <a:cxn ang="0">
                      <a:pos x="191" y="142"/>
                    </a:cxn>
                    <a:cxn ang="0">
                      <a:pos x="205" y="131"/>
                    </a:cxn>
                    <a:cxn ang="0">
                      <a:pos x="219" y="118"/>
                    </a:cxn>
                    <a:cxn ang="0">
                      <a:pos x="232" y="102"/>
                    </a:cxn>
                    <a:cxn ang="0">
                      <a:pos x="242" y="85"/>
                    </a:cxn>
                    <a:cxn ang="0">
                      <a:pos x="246" y="74"/>
                    </a:cxn>
                    <a:cxn ang="0">
                      <a:pos x="246" y="68"/>
                    </a:cxn>
                    <a:cxn ang="0">
                      <a:pos x="246" y="60"/>
                    </a:cxn>
                    <a:cxn ang="0">
                      <a:pos x="246" y="54"/>
                    </a:cxn>
                    <a:cxn ang="0">
                      <a:pos x="242" y="62"/>
                    </a:cxn>
                    <a:cxn ang="0">
                      <a:pos x="233" y="82"/>
                    </a:cxn>
                    <a:cxn ang="0">
                      <a:pos x="221" y="99"/>
                    </a:cxn>
                    <a:cxn ang="0">
                      <a:pos x="208" y="114"/>
                    </a:cxn>
                    <a:cxn ang="0">
                      <a:pos x="193" y="127"/>
                    </a:cxn>
                    <a:cxn ang="0">
                      <a:pos x="177" y="137"/>
                    </a:cxn>
                    <a:cxn ang="0">
                      <a:pos x="159" y="144"/>
                    </a:cxn>
                    <a:cxn ang="0">
                      <a:pos x="140" y="148"/>
                    </a:cxn>
                    <a:cxn ang="0">
                      <a:pos x="118" y="148"/>
                    </a:cxn>
                    <a:cxn ang="0">
                      <a:pos x="93" y="142"/>
                    </a:cxn>
                    <a:cxn ang="0">
                      <a:pos x="71" y="131"/>
                    </a:cxn>
                    <a:cxn ang="0">
                      <a:pos x="52" y="115"/>
                    </a:cxn>
                    <a:cxn ang="0">
                      <a:pos x="35" y="95"/>
                    </a:cxn>
                    <a:cxn ang="0">
                      <a:pos x="22" y="72"/>
                    </a:cxn>
                    <a:cxn ang="0">
                      <a:pos x="13" y="46"/>
                    </a:cxn>
                    <a:cxn ang="0">
                      <a:pos x="8" y="17"/>
                    </a:cxn>
                    <a:cxn ang="0">
                      <a:pos x="8" y="3"/>
                    </a:cxn>
                    <a:cxn ang="0">
                      <a:pos x="8" y="2"/>
                    </a:cxn>
                    <a:cxn ang="0">
                      <a:pos x="8" y="0"/>
                    </a:cxn>
                    <a:cxn ang="0">
                      <a:pos x="8" y="0"/>
                    </a:cxn>
                    <a:cxn ang="0">
                      <a:pos x="7" y="3"/>
                    </a:cxn>
                    <a:cxn ang="0">
                      <a:pos x="4" y="9"/>
                    </a:cxn>
                    <a:cxn ang="0">
                      <a:pos x="2" y="14"/>
                    </a:cxn>
                    <a:cxn ang="0">
                      <a:pos x="1" y="20"/>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3"/>
                      </a:lnTo>
                      <a:lnTo>
                        <a:pt x="8" y="2"/>
                      </a:lnTo>
                      <a:lnTo>
                        <a:pt x="8" y="2"/>
                      </a:lnTo>
                      <a:lnTo>
                        <a:pt x="8" y="2"/>
                      </a:lnTo>
                      <a:lnTo>
                        <a:pt x="8" y="0"/>
                      </a:lnTo>
                      <a:lnTo>
                        <a:pt x="8" y="0"/>
                      </a:lnTo>
                      <a:lnTo>
                        <a:pt x="8" y="0"/>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en-US"/>
                </a:p>
              </p:txBody>
            </p:sp>
            <p:sp>
              <p:nvSpPr>
                <p:cNvPr id="964" name="Freeform 221"/>
                <p:cNvSpPr>
                  <a:spLocks/>
                </p:cNvSpPr>
                <p:nvPr/>
              </p:nvSpPr>
              <p:spPr bwMode="auto">
                <a:xfrm>
                  <a:off x="1136" y="2657"/>
                  <a:ext cx="49" cy="27"/>
                </a:xfrm>
                <a:custGeom>
                  <a:avLst/>
                  <a:gdLst/>
                  <a:ahLst/>
                  <a:cxnLst>
                    <a:cxn ang="0">
                      <a:pos x="2" y="36"/>
                    </a:cxn>
                    <a:cxn ang="0">
                      <a:pos x="8" y="64"/>
                    </a:cxn>
                    <a:cxn ang="0">
                      <a:pos x="18" y="90"/>
                    </a:cxn>
                    <a:cxn ang="0">
                      <a:pos x="31" y="112"/>
                    </a:cxn>
                    <a:cxn ang="0">
                      <a:pos x="48" y="131"/>
                    </a:cxn>
                    <a:cxn ang="0">
                      <a:pos x="68" y="147"/>
                    </a:cxn>
                    <a:cxn ang="0">
                      <a:pos x="90" y="158"/>
                    </a:cxn>
                    <a:cxn ang="0">
                      <a:pos x="115" y="163"/>
                    </a:cxn>
                    <a:cxn ang="0">
                      <a:pos x="137" y="164"/>
                    </a:cxn>
                    <a:cxn ang="0">
                      <a:pos x="155" y="160"/>
                    </a:cxn>
                    <a:cxn ang="0">
                      <a:pos x="173" y="154"/>
                    </a:cxn>
                    <a:cxn ang="0">
                      <a:pos x="189" y="145"/>
                    </a:cxn>
                    <a:cxn ang="0">
                      <a:pos x="204" y="133"/>
                    </a:cxn>
                    <a:cxn ang="0">
                      <a:pos x="217" y="118"/>
                    </a:cxn>
                    <a:cxn ang="0">
                      <a:pos x="230" y="101"/>
                    </a:cxn>
                    <a:cxn ang="0">
                      <a:pos x="239" y="84"/>
                    </a:cxn>
                    <a:cxn ang="0">
                      <a:pos x="243" y="70"/>
                    </a:cxn>
                    <a:cxn ang="0">
                      <a:pos x="243" y="64"/>
                    </a:cxn>
                    <a:cxn ang="0">
                      <a:pos x="242" y="58"/>
                    </a:cxn>
                    <a:cxn ang="0">
                      <a:pos x="241" y="52"/>
                    </a:cxn>
                    <a:cxn ang="0">
                      <a:pos x="238" y="61"/>
                    </a:cxn>
                    <a:cxn ang="0">
                      <a:pos x="230" y="81"/>
                    </a:cxn>
                    <a:cxn ang="0">
                      <a:pos x="219" y="100"/>
                    </a:cxn>
                    <a:cxn ang="0">
                      <a:pos x="206" y="116"/>
                    </a:cxn>
                    <a:cxn ang="0">
                      <a:pos x="191" y="130"/>
                    </a:cxn>
                    <a:cxn ang="0">
                      <a:pos x="174" y="141"/>
                    </a:cxn>
                    <a:cxn ang="0">
                      <a:pos x="156" y="148"/>
                    </a:cxn>
                    <a:cxn ang="0">
                      <a:pos x="137" y="153"/>
                    </a:cxn>
                    <a:cxn ang="0">
                      <a:pos x="115" y="152"/>
                    </a:cxn>
                    <a:cxn ang="0">
                      <a:pos x="91" y="147"/>
                    </a:cxn>
                    <a:cxn ang="0">
                      <a:pos x="70" y="136"/>
                    </a:cxn>
                    <a:cxn ang="0">
                      <a:pos x="52" y="121"/>
                    </a:cxn>
                    <a:cxn ang="0">
                      <a:pos x="36" y="101"/>
                    </a:cxn>
                    <a:cxn ang="0">
                      <a:pos x="23" y="80"/>
                    </a:cxn>
                    <a:cxn ang="0">
                      <a:pos x="14" y="55"/>
                    </a:cxn>
                    <a:cxn ang="0">
                      <a:pos x="10" y="27"/>
                    </a:cxn>
                    <a:cxn ang="0">
                      <a:pos x="9" y="12"/>
                    </a:cxn>
                    <a:cxn ang="0">
                      <a:pos x="9" y="8"/>
                    </a:cxn>
                    <a:cxn ang="0">
                      <a:pos x="9" y="4"/>
                    </a:cxn>
                    <a:cxn ang="0">
                      <a:pos x="10" y="1"/>
                    </a:cxn>
                    <a:cxn ang="0">
                      <a:pos x="9" y="0"/>
                    </a:cxn>
                    <a:cxn ang="0">
                      <a:pos x="9" y="1"/>
                    </a:cxn>
                    <a:cxn ang="0">
                      <a:pos x="8" y="2"/>
                    </a:cxn>
                    <a:cxn ang="0">
                      <a:pos x="8" y="3"/>
                    </a:cxn>
                    <a:cxn ang="0">
                      <a:pos x="7" y="6"/>
                    </a:cxn>
                    <a:cxn ang="0">
                      <a:pos x="5" y="10"/>
                    </a:cxn>
                    <a:cxn ang="0">
                      <a:pos x="3" y="14"/>
                    </a:cxn>
                    <a:cxn ang="0">
                      <a:pos x="1" y="19"/>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9" y="1"/>
                      </a:lnTo>
                      <a:lnTo>
                        <a:pt x="9" y="1"/>
                      </a:lnTo>
                      <a:lnTo>
                        <a:pt x="8" y="2"/>
                      </a:lnTo>
                      <a:lnTo>
                        <a:pt x="8" y="2"/>
                      </a:lnTo>
                      <a:lnTo>
                        <a:pt x="8" y="3"/>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en-US"/>
                </a:p>
              </p:txBody>
            </p:sp>
            <p:sp>
              <p:nvSpPr>
                <p:cNvPr id="965" name="Freeform 222"/>
                <p:cNvSpPr>
                  <a:spLocks/>
                </p:cNvSpPr>
                <p:nvPr/>
              </p:nvSpPr>
              <p:spPr bwMode="auto">
                <a:xfrm>
                  <a:off x="1137" y="2655"/>
                  <a:ext cx="48" cy="28"/>
                </a:xfrm>
                <a:custGeom>
                  <a:avLst/>
                  <a:gdLst/>
                  <a:ahLst/>
                  <a:cxnLst>
                    <a:cxn ang="0">
                      <a:pos x="0" y="21"/>
                    </a:cxn>
                    <a:cxn ang="0">
                      <a:pos x="0" y="21"/>
                    </a:cxn>
                    <a:cxn ang="0">
                      <a:pos x="0" y="23"/>
                    </a:cxn>
                    <a:cxn ang="0">
                      <a:pos x="0" y="24"/>
                    </a:cxn>
                    <a:cxn ang="0">
                      <a:pos x="0" y="38"/>
                    </a:cxn>
                    <a:cxn ang="0">
                      <a:pos x="5" y="67"/>
                    </a:cxn>
                    <a:cxn ang="0">
                      <a:pos x="14" y="93"/>
                    </a:cxn>
                    <a:cxn ang="0">
                      <a:pos x="27" y="116"/>
                    </a:cxn>
                    <a:cxn ang="0">
                      <a:pos x="44" y="136"/>
                    </a:cxn>
                    <a:cxn ang="0">
                      <a:pos x="63" y="152"/>
                    </a:cxn>
                    <a:cxn ang="0">
                      <a:pos x="85" y="163"/>
                    </a:cxn>
                    <a:cxn ang="0">
                      <a:pos x="110" y="169"/>
                    </a:cxn>
                    <a:cxn ang="0">
                      <a:pos x="132" y="169"/>
                    </a:cxn>
                    <a:cxn ang="0">
                      <a:pos x="151" y="165"/>
                    </a:cxn>
                    <a:cxn ang="0">
                      <a:pos x="169" y="158"/>
                    </a:cxn>
                    <a:cxn ang="0">
                      <a:pos x="185" y="148"/>
                    </a:cxn>
                    <a:cxn ang="0">
                      <a:pos x="200" y="135"/>
                    </a:cxn>
                    <a:cxn ang="0">
                      <a:pos x="213" y="120"/>
                    </a:cxn>
                    <a:cxn ang="0">
                      <a:pos x="225" y="103"/>
                    </a:cxn>
                    <a:cxn ang="0">
                      <a:pos x="234" y="83"/>
                    </a:cxn>
                    <a:cxn ang="0">
                      <a:pos x="237" y="69"/>
                    </a:cxn>
                    <a:cxn ang="0">
                      <a:pos x="236" y="63"/>
                    </a:cxn>
                    <a:cxn ang="0">
                      <a:pos x="235" y="57"/>
                    </a:cxn>
                    <a:cxn ang="0">
                      <a:pos x="234" y="51"/>
                    </a:cxn>
                    <a:cxn ang="0">
                      <a:pos x="231" y="61"/>
                    </a:cxn>
                    <a:cxn ang="0">
                      <a:pos x="224" y="83"/>
                    </a:cxn>
                    <a:cxn ang="0">
                      <a:pos x="214" y="102"/>
                    </a:cxn>
                    <a:cxn ang="0">
                      <a:pos x="201" y="120"/>
                    </a:cxn>
                    <a:cxn ang="0">
                      <a:pos x="187" y="134"/>
                    </a:cxn>
                    <a:cxn ang="0">
                      <a:pos x="170" y="146"/>
                    </a:cxn>
                    <a:cxn ang="0">
                      <a:pos x="152" y="154"/>
                    </a:cxn>
                    <a:cxn ang="0">
                      <a:pos x="132" y="158"/>
                    </a:cxn>
                    <a:cxn ang="0">
                      <a:pos x="111" y="158"/>
                    </a:cxn>
                    <a:cxn ang="0">
                      <a:pos x="88" y="152"/>
                    </a:cxn>
                    <a:cxn ang="0">
                      <a:pos x="67" y="142"/>
                    </a:cxn>
                    <a:cxn ang="0">
                      <a:pos x="50" y="128"/>
                    </a:cxn>
                    <a:cxn ang="0">
                      <a:pos x="34" y="110"/>
                    </a:cxn>
                    <a:cxn ang="0">
                      <a:pos x="22" y="89"/>
                    </a:cxn>
                    <a:cxn ang="0">
                      <a:pos x="14" y="63"/>
                    </a:cxn>
                    <a:cxn ang="0">
                      <a:pos x="9" y="37"/>
                    </a:cxn>
                    <a:cxn ang="0">
                      <a:pos x="9" y="20"/>
                    </a:cxn>
                    <a:cxn ang="0">
                      <a:pos x="9" y="15"/>
                    </a:cxn>
                    <a:cxn ang="0">
                      <a:pos x="9" y="9"/>
                    </a:cxn>
                    <a:cxn ang="0">
                      <a:pos x="10" y="3"/>
                    </a:cxn>
                    <a:cxn ang="0">
                      <a:pos x="9" y="2"/>
                    </a:cxn>
                    <a:cxn ang="0">
                      <a:pos x="7" y="6"/>
                    </a:cxn>
                    <a:cxn ang="0">
                      <a:pos x="5" y="9"/>
                    </a:cxn>
                    <a:cxn ang="0">
                      <a:pos x="3" y="13"/>
                    </a:cxn>
                    <a:cxn ang="0">
                      <a:pos x="2" y="15"/>
                    </a:cxn>
                    <a:cxn ang="0">
                      <a:pos x="1" y="17"/>
                    </a:cxn>
                    <a:cxn ang="0">
                      <a:pos x="1" y="19"/>
                    </a:cxn>
                    <a:cxn ang="0">
                      <a:pos x="0" y="20"/>
                    </a:cxn>
                  </a:cxnLst>
                  <a:rect l="0" t="0" r="r" b="b"/>
                  <a:pathLst>
                    <a:path w="238" h="169">
                      <a:moveTo>
                        <a:pt x="0" y="21"/>
                      </a:moveTo>
                      <a:lnTo>
                        <a:pt x="0" y="21"/>
                      </a:lnTo>
                      <a:lnTo>
                        <a:pt x="0" y="21"/>
                      </a:lnTo>
                      <a:lnTo>
                        <a:pt x="0" y="21"/>
                      </a:lnTo>
                      <a:lnTo>
                        <a:pt x="0" y="23"/>
                      </a:lnTo>
                      <a:lnTo>
                        <a:pt x="0" y="23"/>
                      </a:lnTo>
                      <a:lnTo>
                        <a:pt x="0" y="23"/>
                      </a:lnTo>
                      <a:lnTo>
                        <a:pt x="0" y="24"/>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en-US"/>
                </a:p>
              </p:txBody>
            </p:sp>
            <p:sp>
              <p:nvSpPr>
                <p:cNvPr id="966" name="Freeform 223"/>
                <p:cNvSpPr>
                  <a:spLocks/>
                </p:cNvSpPr>
                <p:nvPr/>
              </p:nvSpPr>
              <p:spPr bwMode="auto">
                <a:xfrm>
                  <a:off x="1138" y="2654"/>
                  <a:ext cx="46" cy="29"/>
                </a:xfrm>
                <a:custGeom>
                  <a:avLst/>
                  <a:gdLst/>
                  <a:ahLst/>
                  <a:cxnLst>
                    <a:cxn ang="0">
                      <a:pos x="1" y="22"/>
                    </a:cxn>
                    <a:cxn ang="0">
                      <a:pos x="0" y="25"/>
                    </a:cxn>
                    <a:cxn ang="0">
                      <a:pos x="0" y="29"/>
                    </a:cxn>
                    <a:cxn ang="0">
                      <a:pos x="0" y="33"/>
                    </a:cxn>
                    <a:cxn ang="0">
                      <a:pos x="1" y="48"/>
                    </a:cxn>
                    <a:cxn ang="0">
                      <a:pos x="5" y="76"/>
                    </a:cxn>
                    <a:cxn ang="0">
                      <a:pos x="14" y="101"/>
                    </a:cxn>
                    <a:cxn ang="0">
                      <a:pos x="27" y="122"/>
                    </a:cxn>
                    <a:cxn ang="0">
                      <a:pos x="43" y="142"/>
                    </a:cxn>
                    <a:cxn ang="0">
                      <a:pos x="61" y="157"/>
                    </a:cxn>
                    <a:cxn ang="0">
                      <a:pos x="82" y="168"/>
                    </a:cxn>
                    <a:cxn ang="0">
                      <a:pos x="106" y="173"/>
                    </a:cxn>
                    <a:cxn ang="0">
                      <a:pos x="128" y="174"/>
                    </a:cxn>
                    <a:cxn ang="0">
                      <a:pos x="147" y="169"/>
                    </a:cxn>
                    <a:cxn ang="0">
                      <a:pos x="165" y="162"/>
                    </a:cxn>
                    <a:cxn ang="0">
                      <a:pos x="182" y="151"/>
                    </a:cxn>
                    <a:cxn ang="0">
                      <a:pos x="197" y="137"/>
                    </a:cxn>
                    <a:cxn ang="0">
                      <a:pos x="210" y="121"/>
                    </a:cxn>
                    <a:cxn ang="0">
                      <a:pos x="221" y="102"/>
                    </a:cxn>
                    <a:cxn ang="0">
                      <a:pos x="229" y="82"/>
                    </a:cxn>
                    <a:cxn ang="0">
                      <a:pos x="231" y="67"/>
                    </a:cxn>
                    <a:cxn ang="0">
                      <a:pos x="230" y="61"/>
                    </a:cxn>
                    <a:cxn ang="0">
                      <a:pos x="229" y="55"/>
                    </a:cxn>
                    <a:cxn ang="0">
                      <a:pos x="227" y="51"/>
                    </a:cxn>
                    <a:cxn ang="0">
                      <a:pos x="225" y="59"/>
                    </a:cxn>
                    <a:cxn ang="0">
                      <a:pos x="219" y="82"/>
                    </a:cxn>
                    <a:cxn ang="0">
                      <a:pos x="209" y="103"/>
                    </a:cxn>
                    <a:cxn ang="0">
                      <a:pos x="197" y="121"/>
                    </a:cxn>
                    <a:cxn ang="0">
                      <a:pos x="183" y="137"/>
                    </a:cxn>
                    <a:cxn ang="0">
                      <a:pos x="167" y="149"/>
                    </a:cxn>
                    <a:cxn ang="0">
                      <a:pos x="148" y="158"/>
                    </a:cxn>
                    <a:cxn ang="0">
                      <a:pos x="128" y="162"/>
                    </a:cxn>
                    <a:cxn ang="0">
                      <a:pos x="107" y="162"/>
                    </a:cxn>
                    <a:cxn ang="0">
                      <a:pos x="85" y="157"/>
                    </a:cxn>
                    <a:cxn ang="0">
                      <a:pos x="66" y="148"/>
                    </a:cxn>
                    <a:cxn ang="0">
                      <a:pos x="48" y="133"/>
                    </a:cxn>
                    <a:cxn ang="0">
                      <a:pos x="34" y="116"/>
                    </a:cxn>
                    <a:cxn ang="0">
                      <a:pos x="22" y="95"/>
                    </a:cxn>
                    <a:cxn ang="0">
                      <a:pos x="14" y="72"/>
                    </a:cxn>
                    <a:cxn ang="0">
                      <a:pos x="10" y="47"/>
                    </a:cxn>
                    <a:cxn ang="0">
                      <a:pos x="9" y="29"/>
                    </a:cxn>
                    <a:cxn ang="0">
                      <a:pos x="10" y="21"/>
                    </a:cxn>
                    <a:cxn ang="0">
                      <a:pos x="11" y="13"/>
                    </a:cxn>
                    <a:cxn ang="0">
                      <a:pos x="12" y="5"/>
                    </a:cxn>
                    <a:cxn ang="0">
                      <a:pos x="11" y="3"/>
                    </a:cxn>
                    <a:cxn ang="0">
                      <a:pos x="8" y="7"/>
                    </a:cxn>
                    <a:cxn ang="0">
                      <a:pos x="5" y="12"/>
                    </a:cxn>
                    <a:cxn ang="0">
                      <a:pos x="2" y="18"/>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en-US"/>
                </a:p>
              </p:txBody>
            </p:sp>
            <p:sp>
              <p:nvSpPr>
                <p:cNvPr id="967" name="Freeform 224"/>
                <p:cNvSpPr>
                  <a:spLocks/>
                </p:cNvSpPr>
                <p:nvPr/>
              </p:nvSpPr>
              <p:spPr bwMode="auto">
                <a:xfrm>
                  <a:off x="1139" y="2652"/>
                  <a:ext cx="45" cy="30"/>
                </a:xfrm>
                <a:custGeom>
                  <a:avLst/>
                  <a:gdLst/>
                  <a:ahLst/>
                  <a:cxnLst>
                    <a:cxn ang="0">
                      <a:pos x="1" y="21"/>
                    </a:cxn>
                    <a:cxn ang="0">
                      <a:pos x="0" y="27"/>
                    </a:cxn>
                    <a:cxn ang="0">
                      <a:pos x="0" y="33"/>
                    </a:cxn>
                    <a:cxn ang="0">
                      <a:pos x="0" y="38"/>
                    </a:cxn>
                    <a:cxn ang="0">
                      <a:pos x="0" y="55"/>
                    </a:cxn>
                    <a:cxn ang="0">
                      <a:pos x="5" y="81"/>
                    </a:cxn>
                    <a:cxn ang="0">
                      <a:pos x="13" y="107"/>
                    </a:cxn>
                    <a:cxn ang="0">
                      <a:pos x="25" y="128"/>
                    </a:cxn>
                    <a:cxn ang="0">
                      <a:pos x="41" y="146"/>
                    </a:cxn>
                    <a:cxn ang="0">
                      <a:pos x="59" y="160"/>
                    </a:cxn>
                    <a:cxn ang="0">
                      <a:pos x="79" y="170"/>
                    </a:cxn>
                    <a:cxn ang="0">
                      <a:pos x="102" y="176"/>
                    </a:cxn>
                    <a:cxn ang="0">
                      <a:pos x="123" y="176"/>
                    </a:cxn>
                    <a:cxn ang="0">
                      <a:pos x="143" y="172"/>
                    </a:cxn>
                    <a:cxn ang="0">
                      <a:pos x="161" y="164"/>
                    </a:cxn>
                    <a:cxn ang="0">
                      <a:pos x="178" y="152"/>
                    </a:cxn>
                    <a:cxn ang="0">
                      <a:pos x="192" y="138"/>
                    </a:cxn>
                    <a:cxn ang="0">
                      <a:pos x="205" y="120"/>
                    </a:cxn>
                    <a:cxn ang="0">
                      <a:pos x="215" y="101"/>
                    </a:cxn>
                    <a:cxn ang="0">
                      <a:pos x="222" y="79"/>
                    </a:cxn>
                    <a:cxn ang="0">
                      <a:pos x="224" y="63"/>
                    </a:cxn>
                    <a:cxn ang="0">
                      <a:pos x="222" y="59"/>
                    </a:cxn>
                    <a:cxn ang="0">
                      <a:pos x="221" y="53"/>
                    </a:cxn>
                    <a:cxn ang="0">
                      <a:pos x="219" y="47"/>
                    </a:cxn>
                    <a:cxn ang="0">
                      <a:pos x="217" y="56"/>
                    </a:cxn>
                    <a:cxn ang="0">
                      <a:pos x="212" y="80"/>
                    </a:cxn>
                    <a:cxn ang="0">
                      <a:pos x="203" y="102"/>
                    </a:cxn>
                    <a:cxn ang="0">
                      <a:pos x="192" y="122"/>
                    </a:cxn>
                    <a:cxn ang="0">
                      <a:pos x="178" y="138"/>
                    </a:cxn>
                    <a:cxn ang="0">
                      <a:pos x="162" y="151"/>
                    </a:cxn>
                    <a:cxn ang="0">
                      <a:pos x="144" y="160"/>
                    </a:cxn>
                    <a:cxn ang="0">
                      <a:pos x="124" y="165"/>
                    </a:cxn>
                    <a:cxn ang="0">
                      <a:pos x="103" y="165"/>
                    </a:cxn>
                    <a:cxn ang="0">
                      <a:pos x="81" y="160"/>
                    </a:cxn>
                    <a:cxn ang="0">
                      <a:pos x="63" y="151"/>
                    </a:cxn>
                    <a:cxn ang="0">
                      <a:pos x="46" y="138"/>
                    </a:cxn>
                    <a:cxn ang="0">
                      <a:pos x="32" y="121"/>
                    </a:cxn>
                    <a:cxn ang="0">
                      <a:pos x="21" y="101"/>
                    </a:cxn>
                    <a:cxn ang="0">
                      <a:pos x="13" y="79"/>
                    </a:cxn>
                    <a:cxn ang="0">
                      <a:pos x="9" y="55"/>
                    </a:cxn>
                    <a:cxn ang="0">
                      <a:pos x="9" y="36"/>
                    </a:cxn>
                    <a:cxn ang="0">
                      <a:pos x="10" y="25"/>
                    </a:cxn>
                    <a:cxn ang="0">
                      <a:pos x="11" y="15"/>
                    </a:cxn>
                    <a:cxn ang="0">
                      <a:pos x="13" y="5"/>
                    </a:cxn>
                    <a:cxn ang="0">
                      <a:pos x="13" y="2"/>
                    </a:cxn>
                    <a:cxn ang="0">
                      <a:pos x="9" y="7"/>
                    </a:cxn>
                    <a:cxn ang="0">
                      <a:pos x="6" y="11"/>
                    </a:cxn>
                    <a:cxn ang="0">
                      <a:pos x="3" y="1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en-US"/>
                </a:p>
              </p:txBody>
            </p:sp>
            <p:sp>
              <p:nvSpPr>
                <p:cNvPr id="968" name="Freeform 225"/>
                <p:cNvSpPr>
                  <a:spLocks/>
                </p:cNvSpPr>
                <p:nvPr/>
              </p:nvSpPr>
              <p:spPr bwMode="auto">
                <a:xfrm>
                  <a:off x="1140" y="2651"/>
                  <a:ext cx="43" cy="30"/>
                </a:xfrm>
                <a:custGeom>
                  <a:avLst/>
                  <a:gdLst/>
                  <a:ahLst/>
                  <a:cxnLst>
                    <a:cxn ang="0">
                      <a:pos x="3" y="22"/>
                    </a:cxn>
                    <a:cxn ang="0">
                      <a:pos x="2" y="30"/>
                    </a:cxn>
                    <a:cxn ang="0">
                      <a:pos x="1" y="38"/>
                    </a:cxn>
                    <a:cxn ang="0">
                      <a:pos x="0" y="46"/>
                    </a:cxn>
                    <a:cxn ang="0">
                      <a:pos x="1" y="64"/>
                    </a:cxn>
                    <a:cxn ang="0">
                      <a:pos x="5" y="89"/>
                    </a:cxn>
                    <a:cxn ang="0">
                      <a:pos x="13" y="112"/>
                    </a:cxn>
                    <a:cxn ang="0">
                      <a:pos x="25" y="133"/>
                    </a:cxn>
                    <a:cxn ang="0">
                      <a:pos x="39" y="150"/>
                    </a:cxn>
                    <a:cxn ang="0">
                      <a:pos x="57" y="165"/>
                    </a:cxn>
                    <a:cxn ang="0">
                      <a:pos x="76" y="174"/>
                    </a:cxn>
                    <a:cxn ang="0">
                      <a:pos x="98" y="179"/>
                    </a:cxn>
                    <a:cxn ang="0">
                      <a:pos x="119" y="179"/>
                    </a:cxn>
                    <a:cxn ang="0">
                      <a:pos x="139" y="175"/>
                    </a:cxn>
                    <a:cxn ang="0">
                      <a:pos x="158" y="167"/>
                    </a:cxn>
                    <a:cxn ang="0">
                      <a:pos x="174" y="154"/>
                    </a:cxn>
                    <a:cxn ang="0">
                      <a:pos x="188" y="138"/>
                    </a:cxn>
                    <a:cxn ang="0">
                      <a:pos x="200" y="120"/>
                    </a:cxn>
                    <a:cxn ang="0">
                      <a:pos x="210" y="99"/>
                    </a:cxn>
                    <a:cxn ang="0">
                      <a:pos x="216" y="76"/>
                    </a:cxn>
                    <a:cxn ang="0">
                      <a:pos x="217" y="62"/>
                    </a:cxn>
                    <a:cxn ang="0">
                      <a:pos x="215" y="56"/>
                    </a:cxn>
                    <a:cxn ang="0">
                      <a:pos x="212" y="50"/>
                    </a:cxn>
                    <a:cxn ang="0">
                      <a:pos x="210" y="45"/>
                    </a:cxn>
                    <a:cxn ang="0">
                      <a:pos x="209" y="44"/>
                    </a:cxn>
                    <a:cxn ang="0">
                      <a:pos x="209" y="45"/>
                    </a:cxn>
                    <a:cxn ang="0">
                      <a:pos x="209" y="47"/>
                    </a:cxn>
                    <a:cxn ang="0">
                      <a:pos x="209" y="50"/>
                    </a:cxn>
                    <a:cxn ang="0">
                      <a:pos x="209" y="63"/>
                    </a:cxn>
                    <a:cxn ang="0">
                      <a:pos x="205" y="86"/>
                    </a:cxn>
                    <a:cxn ang="0">
                      <a:pos x="196" y="107"/>
                    </a:cxn>
                    <a:cxn ang="0">
                      <a:pos x="185" y="126"/>
                    </a:cxn>
                    <a:cxn ang="0">
                      <a:pos x="172" y="142"/>
                    </a:cxn>
                    <a:cxn ang="0">
                      <a:pos x="156" y="155"/>
                    </a:cxn>
                    <a:cxn ang="0">
                      <a:pos x="139" y="165"/>
                    </a:cxn>
                    <a:cxn ang="0">
                      <a:pos x="119" y="168"/>
                    </a:cxn>
                    <a:cxn ang="0">
                      <a:pos x="99" y="168"/>
                    </a:cxn>
                    <a:cxn ang="0">
                      <a:pos x="79" y="165"/>
                    </a:cxn>
                    <a:cxn ang="0">
                      <a:pos x="61" y="155"/>
                    </a:cxn>
                    <a:cxn ang="0">
                      <a:pos x="45" y="142"/>
                    </a:cxn>
                    <a:cxn ang="0">
                      <a:pos x="32" y="126"/>
                    </a:cxn>
                    <a:cxn ang="0">
                      <a:pos x="21" y="107"/>
                    </a:cxn>
                    <a:cxn ang="0">
                      <a:pos x="14" y="86"/>
                    </a:cxn>
                    <a:cxn ang="0">
                      <a:pos x="10" y="63"/>
                    </a:cxn>
                    <a:cxn ang="0">
                      <a:pos x="9" y="44"/>
                    </a:cxn>
                    <a:cxn ang="0">
                      <a:pos x="11" y="32"/>
                    </a:cxn>
                    <a:cxn ang="0">
                      <a:pos x="13" y="18"/>
                    </a:cxn>
                    <a:cxn ang="0">
                      <a:pos x="16" y="6"/>
                    </a:cxn>
                    <a:cxn ang="0">
                      <a:pos x="16" y="3"/>
                    </a:cxn>
                    <a:cxn ang="0">
                      <a:pos x="13" y="6"/>
                    </a:cxn>
                    <a:cxn ang="0">
                      <a:pos x="9" y="11"/>
                    </a:cxn>
                    <a:cxn ang="0">
                      <a:pos x="5" y="16"/>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en-US"/>
                </a:p>
              </p:txBody>
            </p:sp>
            <p:sp>
              <p:nvSpPr>
                <p:cNvPr id="969" name="Freeform 226"/>
                <p:cNvSpPr>
                  <a:spLocks/>
                </p:cNvSpPr>
                <p:nvPr/>
              </p:nvSpPr>
              <p:spPr bwMode="auto">
                <a:xfrm>
                  <a:off x="1141" y="2650"/>
                  <a:ext cx="42" cy="30"/>
                </a:xfrm>
                <a:custGeom>
                  <a:avLst/>
                  <a:gdLst/>
                  <a:ahLst/>
                  <a:cxnLst>
                    <a:cxn ang="0">
                      <a:pos x="4" y="21"/>
                    </a:cxn>
                    <a:cxn ang="0">
                      <a:pos x="2" y="31"/>
                    </a:cxn>
                    <a:cxn ang="0">
                      <a:pos x="1" y="41"/>
                    </a:cxn>
                    <a:cxn ang="0">
                      <a:pos x="0" y="52"/>
                    </a:cxn>
                    <a:cxn ang="0">
                      <a:pos x="0" y="71"/>
                    </a:cxn>
                    <a:cxn ang="0">
                      <a:pos x="4" y="95"/>
                    </a:cxn>
                    <a:cxn ang="0">
                      <a:pos x="12" y="117"/>
                    </a:cxn>
                    <a:cxn ang="0">
                      <a:pos x="23" y="137"/>
                    </a:cxn>
                    <a:cxn ang="0">
                      <a:pos x="37" y="154"/>
                    </a:cxn>
                    <a:cxn ang="0">
                      <a:pos x="54" y="167"/>
                    </a:cxn>
                    <a:cxn ang="0">
                      <a:pos x="72" y="176"/>
                    </a:cxn>
                    <a:cxn ang="0">
                      <a:pos x="94" y="181"/>
                    </a:cxn>
                    <a:cxn ang="0">
                      <a:pos x="115" y="181"/>
                    </a:cxn>
                    <a:cxn ang="0">
                      <a:pos x="135" y="176"/>
                    </a:cxn>
                    <a:cxn ang="0">
                      <a:pos x="153" y="167"/>
                    </a:cxn>
                    <a:cxn ang="0">
                      <a:pos x="169" y="154"/>
                    </a:cxn>
                    <a:cxn ang="0">
                      <a:pos x="183" y="138"/>
                    </a:cxn>
                    <a:cxn ang="0">
                      <a:pos x="194" y="118"/>
                    </a:cxn>
                    <a:cxn ang="0">
                      <a:pos x="203" y="96"/>
                    </a:cxn>
                    <a:cxn ang="0">
                      <a:pos x="208" y="72"/>
                    </a:cxn>
                    <a:cxn ang="0">
                      <a:pos x="207" y="57"/>
                    </a:cxn>
                    <a:cxn ang="0">
                      <a:pos x="205" y="52"/>
                    </a:cxn>
                    <a:cxn ang="0">
                      <a:pos x="202" y="46"/>
                    </a:cxn>
                    <a:cxn ang="0">
                      <a:pos x="200" y="41"/>
                    </a:cxn>
                    <a:cxn ang="0">
                      <a:pos x="197" y="41"/>
                    </a:cxn>
                    <a:cxn ang="0">
                      <a:pos x="198" y="46"/>
                    </a:cxn>
                    <a:cxn ang="0">
                      <a:pos x="198" y="51"/>
                    </a:cxn>
                    <a:cxn ang="0">
                      <a:pos x="200" y="55"/>
                    </a:cxn>
                    <a:cxn ang="0">
                      <a:pos x="198" y="70"/>
                    </a:cxn>
                    <a:cxn ang="0">
                      <a:pos x="194" y="91"/>
                    </a:cxn>
                    <a:cxn ang="0">
                      <a:pos x="187" y="112"/>
                    </a:cxn>
                    <a:cxn ang="0">
                      <a:pos x="177" y="130"/>
                    </a:cxn>
                    <a:cxn ang="0">
                      <a:pos x="164" y="145"/>
                    </a:cxn>
                    <a:cxn ang="0">
                      <a:pos x="149" y="157"/>
                    </a:cxn>
                    <a:cxn ang="0">
                      <a:pos x="132" y="166"/>
                    </a:cxn>
                    <a:cxn ang="0">
                      <a:pos x="114" y="170"/>
                    </a:cxn>
                    <a:cxn ang="0">
                      <a:pos x="94" y="170"/>
                    </a:cxn>
                    <a:cxn ang="0">
                      <a:pos x="76" y="166"/>
                    </a:cxn>
                    <a:cxn ang="0">
                      <a:pos x="58" y="157"/>
                    </a:cxn>
                    <a:cxn ang="0">
                      <a:pos x="43" y="145"/>
                    </a:cxn>
                    <a:cxn ang="0">
                      <a:pos x="30" y="130"/>
                    </a:cxn>
                    <a:cxn ang="0">
                      <a:pos x="20" y="112"/>
                    </a:cxn>
                    <a:cxn ang="0">
                      <a:pos x="13" y="91"/>
                    </a:cxn>
                    <a:cxn ang="0">
                      <a:pos x="9" y="70"/>
                    </a:cxn>
                    <a:cxn ang="0">
                      <a:pos x="9" y="49"/>
                    </a:cxn>
                    <a:cxn ang="0">
                      <a:pos x="11" y="35"/>
                    </a:cxn>
                    <a:cxn ang="0">
                      <a:pos x="14" y="21"/>
                    </a:cxn>
                    <a:cxn ang="0">
                      <a:pos x="19" y="6"/>
                    </a:cxn>
                    <a:cxn ang="0">
                      <a:pos x="20" y="1"/>
                    </a:cxn>
                    <a:cxn ang="0">
                      <a:pos x="16" y="6"/>
                    </a:cxn>
                    <a:cxn ang="0">
                      <a:pos x="12" y="10"/>
                    </a:cxn>
                    <a:cxn ang="0">
                      <a:pos x="8" y="1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en-US"/>
                </a:p>
              </p:txBody>
            </p:sp>
            <p:sp>
              <p:nvSpPr>
                <p:cNvPr id="970" name="Freeform 227"/>
                <p:cNvSpPr>
                  <a:spLocks/>
                </p:cNvSpPr>
                <p:nvPr/>
              </p:nvSpPr>
              <p:spPr bwMode="auto">
                <a:xfrm>
                  <a:off x="1142" y="2649"/>
                  <a:ext cx="40" cy="30"/>
                </a:xfrm>
                <a:custGeom>
                  <a:avLst/>
                  <a:gdLst/>
                  <a:ahLst/>
                  <a:cxnLst>
                    <a:cxn ang="0">
                      <a:pos x="200" y="64"/>
                    </a:cxn>
                    <a:cxn ang="0">
                      <a:pos x="200" y="61"/>
                    </a:cxn>
                    <a:cxn ang="0">
                      <a:pos x="200" y="59"/>
                    </a:cxn>
                    <a:cxn ang="0">
                      <a:pos x="200" y="58"/>
                    </a:cxn>
                    <a:cxn ang="0">
                      <a:pos x="198" y="53"/>
                    </a:cxn>
                    <a:cxn ang="0">
                      <a:pos x="196" y="48"/>
                    </a:cxn>
                    <a:cxn ang="0">
                      <a:pos x="192" y="42"/>
                    </a:cxn>
                    <a:cxn ang="0">
                      <a:pos x="188" y="37"/>
                    </a:cxn>
                    <a:cxn ang="0">
                      <a:pos x="187" y="38"/>
                    </a:cxn>
                    <a:cxn ang="0">
                      <a:pos x="189" y="46"/>
                    </a:cxn>
                    <a:cxn ang="0">
                      <a:pos x="190" y="53"/>
                    </a:cxn>
                    <a:cxn ang="0">
                      <a:pos x="190" y="61"/>
                    </a:cxn>
                    <a:cxn ang="0">
                      <a:pos x="190" y="76"/>
                    </a:cxn>
                    <a:cxn ang="0">
                      <a:pos x="186" y="97"/>
                    </a:cxn>
                    <a:cxn ang="0">
                      <a:pos x="179" y="116"/>
                    </a:cxn>
                    <a:cxn ang="0">
                      <a:pos x="169" y="133"/>
                    </a:cxn>
                    <a:cxn ang="0">
                      <a:pos x="157" y="147"/>
                    </a:cxn>
                    <a:cxn ang="0">
                      <a:pos x="143" y="159"/>
                    </a:cxn>
                    <a:cxn ang="0">
                      <a:pos x="127" y="168"/>
                    </a:cxn>
                    <a:cxn ang="0">
                      <a:pos x="109" y="173"/>
                    </a:cxn>
                    <a:cxn ang="0">
                      <a:pos x="91" y="173"/>
                    </a:cxn>
                    <a:cxn ang="0">
                      <a:pos x="73" y="168"/>
                    </a:cxn>
                    <a:cxn ang="0">
                      <a:pos x="56" y="159"/>
                    </a:cxn>
                    <a:cxn ang="0">
                      <a:pos x="42" y="147"/>
                    </a:cxn>
                    <a:cxn ang="0">
                      <a:pos x="30" y="133"/>
                    </a:cxn>
                    <a:cxn ang="0">
                      <a:pos x="20" y="116"/>
                    </a:cxn>
                    <a:cxn ang="0">
                      <a:pos x="13" y="97"/>
                    </a:cxn>
                    <a:cxn ang="0">
                      <a:pos x="10" y="76"/>
                    </a:cxn>
                    <a:cxn ang="0">
                      <a:pos x="9" y="55"/>
                    </a:cxn>
                    <a:cxn ang="0">
                      <a:pos x="12" y="38"/>
                    </a:cxn>
                    <a:cxn ang="0">
                      <a:pos x="16" y="22"/>
                    </a:cxn>
                    <a:cxn ang="0">
                      <a:pos x="23" y="7"/>
                    </a:cxn>
                    <a:cxn ang="0">
                      <a:pos x="25" y="1"/>
                    </a:cxn>
                    <a:cxn ang="0">
                      <a:pos x="20" y="5"/>
                    </a:cxn>
                    <a:cxn ang="0">
                      <a:pos x="16" y="8"/>
                    </a:cxn>
                    <a:cxn ang="0">
                      <a:pos x="11" y="13"/>
                    </a:cxn>
                    <a:cxn ang="0">
                      <a:pos x="7" y="20"/>
                    </a:cxn>
                    <a:cxn ang="0">
                      <a:pos x="4" y="32"/>
                    </a:cxn>
                    <a:cxn ang="0">
                      <a:pos x="2" y="46"/>
                    </a:cxn>
                    <a:cxn ang="0">
                      <a:pos x="0" y="58"/>
                    </a:cxn>
                    <a:cxn ang="0">
                      <a:pos x="1" y="77"/>
                    </a:cxn>
                    <a:cxn ang="0">
                      <a:pos x="5" y="100"/>
                    </a:cxn>
                    <a:cxn ang="0">
                      <a:pos x="12" y="121"/>
                    </a:cxn>
                    <a:cxn ang="0">
                      <a:pos x="23" y="140"/>
                    </a:cxn>
                    <a:cxn ang="0">
                      <a:pos x="36" y="156"/>
                    </a:cxn>
                    <a:cxn ang="0">
                      <a:pos x="52" y="169"/>
                    </a:cxn>
                    <a:cxn ang="0">
                      <a:pos x="70" y="179"/>
                    </a:cxn>
                    <a:cxn ang="0">
                      <a:pos x="90" y="182"/>
                    </a:cxn>
                    <a:cxn ang="0">
                      <a:pos x="110" y="182"/>
                    </a:cxn>
                    <a:cxn ang="0">
                      <a:pos x="130" y="179"/>
                    </a:cxn>
                    <a:cxn ang="0">
                      <a:pos x="147" y="169"/>
                    </a:cxn>
                    <a:cxn ang="0">
                      <a:pos x="163" y="156"/>
                    </a:cxn>
                    <a:cxn ang="0">
                      <a:pos x="176" y="140"/>
                    </a:cxn>
                    <a:cxn ang="0">
                      <a:pos x="187" y="121"/>
                    </a:cxn>
                    <a:cxn ang="0">
                      <a:pos x="196" y="100"/>
                    </a:cxn>
                    <a:cxn ang="0">
                      <a:pos x="200" y="77"/>
                    </a:cxn>
                  </a:cxnLst>
                  <a:rect l="0" t="0" r="r" b="b"/>
                  <a:pathLst>
                    <a:path w="200" h="183">
                      <a:moveTo>
                        <a:pt x="200" y="65"/>
                      </a:moveTo>
                      <a:lnTo>
                        <a:pt x="200" y="64"/>
                      </a:lnTo>
                      <a:lnTo>
                        <a:pt x="200" y="62"/>
                      </a:lnTo>
                      <a:lnTo>
                        <a:pt x="200" y="61"/>
                      </a:lnTo>
                      <a:lnTo>
                        <a:pt x="200" y="60"/>
                      </a:lnTo>
                      <a:lnTo>
                        <a:pt x="200" y="59"/>
                      </a:lnTo>
                      <a:lnTo>
                        <a:pt x="200" y="58"/>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en-US"/>
                </a:p>
              </p:txBody>
            </p:sp>
            <p:sp>
              <p:nvSpPr>
                <p:cNvPr id="971" name="Freeform 228"/>
                <p:cNvSpPr>
                  <a:spLocks/>
                </p:cNvSpPr>
                <p:nvPr/>
              </p:nvSpPr>
              <p:spPr bwMode="auto">
                <a:xfrm>
                  <a:off x="1143" y="2648"/>
                  <a:ext cx="38" cy="30"/>
                </a:xfrm>
                <a:custGeom>
                  <a:avLst/>
                  <a:gdLst/>
                  <a:ahLst/>
                  <a:cxnLst>
                    <a:cxn ang="0">
                      <a:pos x="191" y="68"/>
                    </a:cxn>
                    <a:cxn ang="0">
                      <a:pos x="189" y="64"/>
                    </a:cxn>
                    <a:cxn ang="0">
                      <a:pos x="189" y="59"/>
                    </a:cxn>
                    <a:cxn ang="0">
                      <a:pos x="188" y="54"/>
                    </a:cxn>
                    <a:cxn ang="0">
                      <a:pos x="187" y="48"/>
                    </a:cxn>
                    <a:cxn ang="0">
                      <a:pos x="183" y="43"/>
                    </a:cxn>
                    <a:cxn ang="0">
                      <a:pos x="179" y="38"/>
                    </a:cxn>
                    <a:cxn ang="0">
                      <a:pos x="176" y="32"/>
                    </a:cxn>
                    <a:cxn ang="0">
                      <a:pos x="175" y="35"/>
                    </a:cxn>
                    <a:cxn ang="0">
                      <a:pos x="178" y="44"/>
                    </a:cxn>
                    <a:cxn ang="0">
                      <a:pos x="180" y="55"/>
                    </a:cxn>
                    <a:cxn ang="0">
                      <a:pos x="180" y="66"/>
                    </a:cxn>
                    <a:cxn ang="0">
                      <a:pos x="180" y="82"/>
                    </a:cxn>
                    <a:cxn ang="0">
                      <a:pos x="177" y="101"/>
                    </a:cxn>
                    <a:cxn ang="0">
                      <a:pos x="170" y="120"/>
                    </a:cxn>
                    <a:cxn ang="0">
                      <a:pos x="161" y="136"/>
                    </a:cxn>
                    <a:cxn ang="0">
                      <a:pos x="149" y="150"/>
                    </a:cxn>
                    <a:cxn ang="0">
                      <a:pos x="136" y="161"/>
                    </a:cxn>
                    <a:cxn ang="0">
                      <a:pos x="121" y="169"/>
                    </a:cxn>
                    <a:cxn ang="0">
                      <a:pos x="104" y="173"/>
                    </a:cxn>
                    <a:cxn ang="0">
                      <a:pos x="86" y="173"/>
                    </a:cxn>
                    <a:cxn ang="0">
                      <a:pos x="70" y="169"/>
                    </a:cxn>
                    <a:cxn ang="0">
                      <a:pos x="53" y="161"/>
                    </a:cxn>
                    <a:cxn ang="0">
                      <a:pos x="40" y="150"/>
                    </a:cxn>
                    <a:cxn ang="0">
                      <a:pos x="28" y="136"/>
                    </a:cxn>
                    <a:cxn ang="0">
                      <a:pos x="19" y="120"/>
                    </a:cxn>
                    <a:cxn ang="0">
                      <a:pos x="12" y="101"/>
                    </a:cxn>
                    <a:cxn ang="0">
                      <a:pos x="9" y="82"/>
                    </a:cxn>
                    <a:cxn ang="0">
                      <a:pos x="9" y="60"/>
                    </a:cxn>
                    <a:cxn ang="0">
                      <a:pos x="12" y="41"/>
                    </a:cxn>
                    <a:cxn ang="0">
                      <a:pos x="18" y="23"/>
                    </a:cxn>
                    <a:cxn ang="0">
                      <a:pos x="27" y="7"/>
                    </a:cxn>
                    <a:cxn ang="0">
                      <a:pos x="30" y="1"/>
                    </a:cxn>
                    <a:cxn ang="0">
                      <a:pos x="25" y="5"/>
                    </a:cxn>
                    <a:cxn ang="0">
                      <a:pos x="20" y="7"/>
                    </a:cxn>
                    <a:cxn ang="0">
                      <a:pos x="15" y="11"/>
                    </a:cxn>
                    <a:cxn ang="0">
                      <a:pos x="10" y="19"/>
                    </a:cxn>
                    <a:cxn ang="0">
                      <a:pos x="5" y="34"/>
                    </a:cxn>
                    <a:cxn ang="0">
                      <a:pos x="2" y="48"/>
                    </a:cxn>
                    <a:cxn ang="0">
                      <a:pos x="0" y="62"/>
                    </a:cxn>
                    <a:cxn ang="0">
                      <a:pos x="0" y="83"/>
                    </a:cxn>
                    <a:cxn ang="0">
                      <a:pos x="4" y="104"/>
                    </a:cxn>
                    <a:cxn ang="0">
                      <a:pos x="11" y="125"/>
                    </a:cxn>
                    <a:cxn ang="0">
                      <a:pos x="21" y="143"/>
                    </a:cxn>
                    <a:cxn ang="0">
                      <a:pos x="34" y="158"/>
                    </a:cxn>
                    <a:cxn ang="0">
                      <a:pos x="49" y="170"/>
                    </a:cxn>
                    <a:cxn ang="0">
                      <a:pos x="67" y="179"/>
                    </a:cxn>
                    <a:cxn ang="0">
                      <a:pos x="85" y="183"/>
                    </a:cxn>
                    <a:cxn ang="0">
                      <a:pos x="105" y="183"/>
                    </a:cxn>
                    <a:cxn ang="0">
                      <a:pos x="123" y="179"/>
                    </a:cxn>
                    <a:cxn ang="0">
                      <a:pos x="140" y="170"/>
                    </a:cxn>
                    <a:cxn ang="0">
                      <a:pos x="155" y="158"/>
                    </a:cxn>
                    <a:cxn ang="0">
                      <a:pos x="168" y="143"/>
                    </a:cxn>
                    <a:cxn ang="0">
                      <a:pos x="178" y="125"/>
                    </a:cxn>
                    <a:cxn ang="0">
                      <a:pos x="185" y="104"/>
                    </a:cxn>
                    <a:cxn ang="0">
                      <a:pos x="189" y="83"/>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en-US"/>
                </a:p>
              </p:txBody>
            </p:sp>
            <p:sp>
              <p:nvSpPr>
                <p:cNvPr id="972" name="Freeform 229"/>
                <p:cNvSpPr>
                  <a:spLocks/>
                </p:cNvSpPr>
                <p:nvPr/>
              </p:nvSpPr>
              <p:spPr bwMode="auto">
                <a:xfrm>
                  <a:off x="1143" y="2647"/>
                  <a:ext cx="37" cy="30"/>
                </a:xfrm>
                <a:custGeom>
                  <a:avLst/>
                  <a:gdLst/>
                  <a:ahLst/>
                  <a:cxnLst>
                    <a:cxn ang="0">
                      <a:pos x="181" y="73"/>
                    </a:cxn>
                    <a:cxn ang="0">
                      <a:pos x="181" y="65"/>
                    </a:cxn>
                    <a:cxn ang="0">
                      <a:pos x="180" y="58"/>
                    </a:cxn>
                    <a:cxn ang="0">
                      <a:pos x="178" y="50"/>
                    </a:cxn>
                    <a:cxn ang="0">
                      <a:pos x="176" y="44"/>
                    </a:cxn>
                    <a:cxn ang="0">
                      <a:pos x="171" y="38"/>
                    </a:cxn>
                    <a:cxn ang="0">
                      <a:pos x="167" y="34"/>
                    </a:cxn>
                    <a:cxn ang="0">
                      <a:pos x="163" y="29"/>
                    </a:cxn>
                    <a:cxn ang="0">
                      <a:pos x="163" y="31"/>
                    </a:cxn>
                    <a:cxn ang="0">
                      <a:pos x="167" y="43"/>
                    </a:cxn>
                    <a:cxn ang="0">
                      <a:pos x="170" y="56"/>
                    </a:cxn>
                    <a:cxn ang="0">
                      <a:pos x="172" y="70"/>
                    </a:cxn>
                    <a:cxn ang="0">
                      <a:pos x="172" y="86"/>
                    </a:cxn>
                    <a:cxn ang="0">
                      <a:pos x="168" y="106"/>
                    </a:cxn>
                    <a:cxn ang="0">
                      <a:pos x="162" y="124"/>
                    </a:cxn>
                    <a:cxn ang="0">
                      <a:pos x="154" y="139"/>
                    </a:cxn>
                    <a:cxn ang="0">
                      <a:pos x="143" y="151"/>
                    </a:cxn>
                    <a:cxn ang="0">
                      <a:pos x="130" y="162"/>
                    </a:cxn>
                    <a:cxn ang="0">
                      <a:pos x="115" y="169"/>
                    </a:cxn>
                    <a:cxn ang="0">
                      <a:pos x="99" y="174"/>
                    </a:cxn>
                    <a:cxn ang="0">
                      <a:pos x="83" y="174"/>
                    </a:cxn>
                    <a:cxn ang="0">
                      <a:pos x="67" y="169"/>
                    </a:cxn>
                    <a:cxn ang="0">
                      <a:pos x="52" y="162"/>
                    </a:cxn>
                    <a:cxn ang="0">
                      <a:pos x="39" y="151"/>
                    </a:cxn>
                    <a:cxn ang="0">
                      <a:pos x="28" y="139"/>
                    </a:cxn>
                    <a:cxn ang="0">
                      <a:pos x="19" y="124"/>
                    </a:cxn>
                    <a:cxn ang="0">
                      <a:pos x="13" y="106"/>
                    </a:cxn>
                    <a:cxn ang="0">
                      <a:pos x="10" y="86"/>
                    </a:cxn>
                    <a:cxn ang="0">
                      <a:pos x="10" y="65"/>
                    </a:cxn>
                    <a:cxn ang="0">
                      <a:pos x="14" y="43"/>
                    </a:cxn>
                    <a:cxn ang="0">
                      <a:pos x="22" y="24"/>
                    </a:cxn>
                    <a:cxn ang="0">
                      <a:pos x="33" y="7"/>
                    </a:cxn>
                    <a:cxn ang="0">
                      <a:pos x="37" y="1"/>
                    </a:cxn>
                    <a:cxn ang="0">
                      <a:pos x="32" y="4"/>
                    </a:cxn>
                    <a:cxn ang="0">
                      <a:pos x="26" y="7"/>
                    </a:cxn>
                    <a:cxn ang="0">
                      <a:pos x="21" y="11"/>
                    </a:cxn>
                    <a:cxn ang="0">
                      <a:pos x="14" y="19"/>
                    </a:cxn>
                    <a:cxn ang="0">
                      <a:pos x="7" y="34"/>
                    </a:cxn>
                    <a:cxn ang="0">
                      <a:pos x="3" y="50"/>
                    </a:cxn>
                    <a:cxn ang="0">
                      <a:pos x="0" y="67"/>
                    </a:cxn>
                    <a:cxn ang="0">
                      <a:pos x="1" y="88"/>
                    </a:cxn>
                    <a:cxn ang="0">
                      <a:pos x="4" y="109"/>
                    </a:cxn>
                    <a:cxn ang="0">
                      <a:pos x="11" y="128"/>
                    </a:cxn>
                    <a:cxn ang="0">
                      <a:pos x="21" y="145"/>
                    </a:cxn>
                    <a:cxn ang="0">
                      <a:pos x="33" y="159"/>
                    </a:cxn>
                    <a:cxn ang="0">
                      <a:pos x="47" y="171"/>
                    </a:cxn>
                    <a:cxn ang="0">
                      <a:pos x="64" y="180"/>
                    </a:cxn>
                    <a:cxn ang="0">
                      <a:pos x="82" y="185"/>
                    </a:cxn>
                    <a:cxn ang="0">
                      <a:pos x="100" y="185"/>
                    </a:cxn>
                    <a:cxn ang="0">
                      <a:pos x="118" y="180"/>
                    </a:cxn>
                    <a:cxn ang="0">
                      <a:pos x="134" y="171"/>
                    </a:cxn>
                    <a:cxn ang="0">
                      <a:pos x="148" y="159"/>
                    </a:cxn>
                    <a:cxn ang="0">
                      <a:pos x="160" y="145"/>
                    </a:cxn>
                    <a:cxn ang="0">
                      <a:pos x="170" y="128"/>
                    </a:cxn>
                    <a:cxn ang="0">
                      <a:pos x="177" y="109"/>
                    </a:cxn>
                    <a:cxn ang="0">
                      <a:pos x="181" y="88"/>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en-US"/>
                </a:p>
              </p:txBody>
            </p:sp>
            <p:sp>
              <p:nvSpPr>
                <p:cNvPr id="973" name="Freeform 230"/>
                <p:cNvSpPr>
                  <a:spLocks/>
                </p:cNvSpPr>
                <p:nvPr/>
              </p:nvSpPr>
              <p:spPr bwMode="auto">
                <a:xfrm>
                  <a:off x="1144" y="2646"/>
                  <a:ext cx="35" cy="30"/>
                </a:xfrm>
                <a:custGeom>
                  <a:avLst/>
                  <a:gdLst/>
                  <a:ahLst/>
                  <a:cxnLst>
                    <a:cxn ang="0">
                      <a:pos x="171" y="77"/>
                    </a:cxn>
                    <a:cxn ang="0">
                      <a:pos x="171" y="66"/>
                    </a:cxn>
                    <a:cxn ang="0">
                      <a:pos x="169" y="55"/>
                    </a:cxn>
                    <a:cxn ang="0">
                      <a:pos x="166" y="46"/>
                    </a:cxn>
                    <a:cxn ang="0">
                      <a:pos x="162" y="39"/>
                    </a:cxn>
                    <a:cxn ang="0">
                      <a:pos x="157" y="33"/>
                    </a:cxn>
                    <a:cxn ang="0">
                      <a:pos x="152" y="28"/>
                    </a:cxn>
                    <a:cxn ang="0">
                      <a:pos x="146" y="23"/>
                    </a:cxn>
                    <a:cxn ang="0">
                      <a:pos x="147" y="27"/>
                    </a:cxn>
                    <a:cxn ang="0">
                      <a:pos x="155" y="41"/>
                    </a:cxn>
                    <a:cxn ang="0">
                      <a:pos x="160" y="57"/>
                    </a:cxn>
                    <a:cxn ang="0">
                      <a:pos x="162" y="73"/>
                    </a:cxn>
                    <a:cxn ang="0">
                      <a:pos x="162" y="91"/>
                    </a:cxn>
                    <a:cxn ang="0">
                      <a:pos x="159" y="109"/>
                    </a:cxn>
                    <a:cxn ang="0">
                      <a:pos x="153" y="125"/>
                    </a:cxn>
                    <a:cxn ang="0">
                      <a:pos x="145" y="141"/>
                    </a:cxn>
                    <a:cxn ang="0">
                      <a:pos x="135" y="153"/>
                    </a:cxn>
                    <a:cxn ang="0">
                      <a:pos x="123" y="162"/>
                    </a:cxn>
                    <a:cxn ang="0">
                      <a:pos x="109" y="169"/>
                    </a:cxn>
                    <a:cxn ang="0">
                      <a:pos x="94" y="173"/>
                    </a:cxn>
                    <a:cxn ang="0">
                      <a:pos x="78" y="173"/>
                    </a:cxn>
                    <a:cxn ang="0">
                      <a:pos x="63" y="169"/>
                    </a:cxn>
                    <a:cxn ang="0">
                      <a:pos x="49" y="162"/>
                    </a:cxn>
                    <a:cxn ang="0">
                      <a:pos x="36" y="153"/>
                    </a:cxn>
                    <a:cxn ang="0">
                      <a:pos x="26" y="141"/>
                    </a:cxn>
                    <a:cxn ang="0">
                      <a:pos x="18" y="125"/>
                    </a:cxn>
                    <a:cxn ang="0">
                      <a:pos x="12" y="109"/>
                    </a:cxn>
                    <a:cxn ang="0">
                      <a:pos x="9" y="91"/>
                    </a:cxn>
                    <a:cxn ang="0">
                      <a:pos x="9" y="69"/>
                    </a:cxn>
                    <a:cxn ang="0">
                      <a:pos x="15" y="45"/>
                    </a:cxn>
                    <a:cxn ang="0">
                      <a:pos x="26" y="24"/>
                    </a:cxn>
                    <a:cxn ang="0">
                      <a:pos x="41" y="7"/>
                    </a:cxn>
                    <a:cxn ang="0">
                      <a:pos x="46" y="2"/>
                    </a:cxn>
                    <a:cxn ang="0">
                      <a:pos x="39" y="4"/>
                    </a:cxn>
                    <a:cxn ang="0">
                      <a:pos x="33" y="6"/>
                    </a:cxn>
                    <a:cxn ang="0">
                      <a:pos x="27" y="10"/>
                    </a:cxn>
                    <a:cxn ang="0">
                      <a:pos x="18" y="18"/>
                    </a:cxn>
                    <a:cxn ang="0">
                      <a:pos x="9" y="34"/>
                    </a:cxn>
                    <a:cxn ang="0">
                      <a:pos x="3" y="52"/>
                    </a:cxn>
                    <a:cxn ang="0">
                      <a:pos x="0" y="71"/>
                    </a:cxn>
                    <a:cxn ang="0">
                      <a:pos x="0" y="93"/>
                    </a:cxn>
                    <a:cxn ang="0">
                      <a:pos x="3" y="112"/>
                    </a:cxn>
                    <a:cxn ang="0">
                      <a:pos x="10" y="131"/>
                    </a:cxn>
                    <a:cxn ang="0">
                      <a:pos x="19" y="147"/>
                    </a:cxn>
                    <a:cxn ang="0">
                      <a:pos x="31" y="161"/>
                    </a:cxn>
                    <a:cxn ang="0">
                      <a:pos x="44" y="172"/>
                    </a:cxn>
                    <a:cxn ang="0">
                      <a:pos x="61" y="180"/>
                    </a:cxn>
                    <a:cxn ang="0">
                      <a:pos x="77" y="184"/>
                    </a:cxn>
                    <a:cxn ang="0">
                      <a:pos x="95" y="184"/>
                    </a:cxn>
                    <a:cxn ang="0">
                      <a:pos x="111" y="180"/>
                    </a:cxn>
                    <a:cxn ang="0">
                      <a:pos x="127" y="172"/>
                    </a:cxn>
                    <a:cxn ang="0">
                      <a:pos x="140" y="161"/>
                    </a:cxn>
                    <a:cxn ang="0">
                      <a:pos x="152" y="147"/>
                    </a:cxn>
                    <a:cxn ang="0">
                      <a:pos x="161" y="131"/>
                    </a:cxn>
                    <a:cxn ang="0">
                      <a:pos x="168" y="112"/>
                    </a:cxn>
                    <a:cxn ang="0">
                      <a:pos x="171" y="93"/>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en-US"/>
                </a:p>
              </p:txBody>
            </p:sp>
            <p:sp>
              <p:nvSpPr>
                <p:cNvPr id="974" name="Freeform 231"/>
                <p:cNvSpPr>
                  <a:spLocks/>
                </p:cNvSpPr>
                <p:nvPr/>
              </p:nvSpPr>
              <p:spPr bwMode="auto">
                <a:xfrm>
                  <a:off x="1145" y="2645"/>
                  <a:ext cx="33" cy="30"/>
                </a:xfrm>
                <a:custGeom>
                  <a:avLst/>
                  <a:gdLst/>
                  <a:ahLst/>
                  <a:cxnLst>
                    <a:cxn ang="0">
                      <a:pos x="163" y="77"/>
                    </a:cxn>
                    <a:cxn ang="0">
                      <a:pos x="161" y="63"/>
                    </a:cxn>
                    <a:cxn ang="0">
                      <a:pos x="158" y="50"/>
                    </a:cxn>
                    <a:cxn ang="0">
                      <a:pos x="154" y="38"/>
                    </a:cxn>
                    <a:cxn ang="0">
                      <a:pos x="149" y="31"/>
                    </a:cxn>
                    <a:cxn ang="0">
                      <a:pos x="145" y="27"/>
                    </a:cxn>
                    <a:cxn ang="0">
                      <a:pos x="141" y="24"/>
                    </a:cxn>
                    <a:cxn ang="0">
                      <a:pos x="137" y="21"/>
                    </a:cxn>
                    <a:cxn ang="0">
                      <a:pos x="133" y="18"/>
                    </a:cxn>
                    <a:cxn ang="0">
                      <a:pos x="130" y="17"/>
                    </a:cxn>
                    <a:cxn ang="0">
                      <a:pos x="127" y="14"/>
                    </a:cxn>
                    <a:cxn ang="0">
                      <a:pos x="123" y="13"/>
                    </a:cxn>
                    <a:cxn ang="0">
                      <a:pos x="129" y="18"/>
                    </a:cxn>
                    <a:cxn ang="0">
                      <a:pos x="140" y="33"/>
                    </a:cxn>
                    <a:cxn ang="0">
                      <a:pos x="149" y="51"/>
                    </a:cxn>
                    <a:cxn ang="0">
                      <a:pos x="153" y="73"/>
                    </a:cxn>
                    <a:cxn ang="0">
                      <a:pos x="154" y="92"/>
                    </a:cxn>
                    <a:cxn ang="0">
                      <a:pos x="151" y="109"/>
                    </a:cxn>
                    <a:cxn ang="0">
                      <a:pos x="145" y="125"/>
                    </a:cxn>
                    <a:cxn ang="0">
                      <a:pos x="138" y="139"/>
                    </a:cxn>
                    <a:cxn ang="0">
                      <a:pos x="128" y="151"/>
                    </a:cxn>
                    <a:cxn ang="0">
                      <a:pos x="116" y="159"/>
                    </a:cxn>
                    <a:cxn ang="0">
                      <a:pos x="103" y="166"/>
                    </a:cxn>
                    <a:cxn ang="0">
                      <a:pos x="89" y="170"/>
                    </a:cxn>
                    <a:cxn ang="0">
                      <a:pos x="75" y="170"/>
                    </a:cxn>
                    <a:cxn ang="0">
                      <a:pos x="61" y="166"/>
                    </a:cxn>
                    <a:cxn ang="0">
                      <a:pos x="47" y="159"/>
                    </a:cxn>
                    <a:cxn ang="0">
                      <a:pos x="35" y="151"/>
                    </a:cxn>
                    <a:cxn ang="0">
                      <a:pos x="26" y="139"/>
                    </a:cxn>
                    <a:cxn ang="0">
                      <a:pos x="18" y="125"/>
                    </a:cxn>
                    <a:cxn ang="0">
                      <a:pos x="12" y="109"/>
                    </a:cxn>
                    <a:cxn ang="0">
                      <a:pos x="10" y="92"/>
                    </a:cxn>
                    <a:cxn ang="0">
                      <a:pos x="9" y="77"/>
                    </a:cxn>
                    <a:cxn ang="0">
                      <a:pos x="12" y="61"/>
                    </a:cxn>
                    <a:cxn ang="0">
                      <a:pos x="18" y="42"/>
                    </a:cxn>
                    <a:cxn ang="0">
                      <a:pos x="33" y="19"/>
                    </a:cxn>
                    <a:cxn ang="0">
                      <a:pos x="48" y="7"/>
                    </a:cxn>
                    <a:cxn ang="0">
                      <a:pos x="60" y="1"/>
                    </a:cxn>
                    <a:cxn ang="0">
                      <a:pos x="62" y="0"/>
                    </a:cxn>
                    <a:cxn ang="0">
                      <a:pos x="52" y="1"/>
                    </a:cxn>
                    <a:cxn ang="0">
                      <a:pos x="44" y="4"/>
                    </a:cxn>
                    <a:cxn ang="0">
                      <a:pos x="35" y="6"/>
                    </a:cxn>
                    <a:cxn ang="0">
                      <a:pos x="24" y="14"/>
                    </a:cxn>
                    <a:cxn ang="0">
                      <a:pos x="13" y="31"/>
                    </a:cxn>
                    <a:cxn ang="0">
                      <a:pos x="5" y="50"/>
                    </a:cxn>
                    <a:cxn ang="0">
                      <a:pos x="1" y="72"/>
                    </a:cxn>
                    <a:cxn ang="0">
                      <a:pos x="1" y="93"/>
                    </a:cxn>
                    <a:cxn ang="0">
                      <a:pos x="4" y="113"/>
                    </a:cxn>
                    <a:cxn ang="0">
                      <a:pos x="10" y="131"/>
                    </a:cxn>
                    <a:cxn ang="0">
                      <a:pos x="19" y="146"/>
                    </a:cxn>
                    <a:cxn ang="0">
                      <a:pos x="30" y="158"/>
                    </a:cxn>
                    <a:cxn ang="0">
                      <a:pos x="43" y="169"/>
                    </a:cxn>
                    <a:cxn ang="0">
                      <a:pos x="58" y="176"/>
                    </a:cxn>
                    <a:cxn ang="0">
                      <a:pos x="74" y="181"/>
                    </a:cxn>
                    <a:cxn ang="0">
                      <a:pos x="90" y="181"/>
                    </a:cxn>
                    <a:cxn ang="0">
                      <a:pos x="106" y="176"/>
                    </a:cxn>
                    <a:cxn ang="0">
                      <a:pos x="121" y="169"/>
                    </a:cxn>
                    <a:cxn ang="0">
                      <a:pos x="134" y="158"/>
                    </a:cxn>
                    <a:cxn ang="0">
                      <a:pos x="145" y="146"/>
                    </a:cxn>
                    <a:cxn ang="0">
                      <a:pos x="153" y="131"/>
                    </a:cxn>
                    <a:cxn ang="0">
                      <a:pos x="159" y="113"/>
                    </a:cxn>
                    <a:cxn ang="0">
                      <a:pos x="163" y="9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en-US"/>
                </a:p>
              </p:txBody>
            </p:sp>
            <p:sp>
              <p:nvSpPr>
                <p:cNvPr id="975" name="Freeform 232"/>
                <p:cNvSpPr>
                  <a:spLocks noEditPoints="1"/>
                </p:cNvSpPr>
                <p:nvPr/>
              </p:nvSpPr>
              <p:spPr bwMode="auto">
                <a:xfrm>
                  <a:off x="1146" y="2645"/>
                  <a:ext cx="31" cy="29"/>
                </a:xfrm>
                <a:custGeom>
                  <a:avLst/>
                  <a:gdLst/>
                  <a:ahLst/>
                  <a:cxnLst>
                    <a:cxn ang="0">
                      <a:pos x="152" y="67"/>
                    </a:cxn>
                    <a:cxn ang="0">
                      <a:pos x="146" y="43"/>
                    </a:cxn>
                    <a:cxn ang="0">
                      <a:pos x="134" y="23"/>
                    </a:cxn>
                    <a:cxn ang="0">
                      <a:pos x="133" y="21"/>
                    </a:cxn>
                    <a:cxn ang="0">
                      <a:pos x="131" y="20"/>
                    </a:cxn>
                    <a:cxn ang="0">
                      <a:pos x="119" y="13"/>
                    </a:cxn>
                    <a:cxn ang="0">
                      <a:pos x="86" y="1"/>
                    </a:cxn>
                    <a:cxn ang="0">
                      <a:pos x="52" y="1"/>
                    </a:cxn>
                    <a:cxn ang="0">
                      <a:pos x="24" y="17"/>
                    </a:cxn>
                    <a:cxn ang="0">
                      <a:pos x="6" y="47"/>
                    </a:cxn>
                    <a:cxn ang="0">
                      <a:pos x="0" y="84"/>
                    </a:cxn>
                    <a:cxn ang="0">
                      <a:pos x="3" y="111"/>
                    </a:cxn>
                    <a:cxn ang="0">
                      <a:pos x="13" y="135"/>
                    </a:cxn>
                    <a:cxn ang="0">
                      <a:pos x="27" y="155"/>
                    </a:cxn>
                    <a:cxn ang="0">
                      <a:pos x="46" y="168"/>
                    </a:cxn>
                    <a:cxn ang="0">
                      <a:pos x="69" y="175"/>
                    </a:cxn>
                    <a:cxn ang="0">
                      <a:pos x="93" y="174"/>
                    </a:cxn>
                    <a:cxn ang="0">
                      <a:pos x="114" y="164"/>
                    </a:cxn>
                    <a:cxn ang="0">
                      <a:pos x="131" y="149"/>
                    </a:cxn>
                    <a:cxn ang="0">
                      <a:pos x="144" y="127"/>
                    </a:cxn>
                    <a:cxn ang="0">
                      <a:pos x="152" y="102"/>
                    </a:cxn>
                    <a:cxn ang="0">
                      <a:pos x="145" y="84"/>
                    </a:cxn>
                    <a:cxn ang="0">
                      <a:pos x="142" y="108"/>
                    </a:cxn>
                    <a:cxn ang="0">
                      <a:pos x="133" y="129"/>
                    </a:cxn>
                    <a:cxn ang="0">
                      <a:pos x="120" y="146"/>
                    </a:cxn>
                    <a:cxn ang="0">
                      <a:pos x="103" y="158"/>
                    </a:cxn>
                    <a:cxn ang="0">
                      <a:pos x="84" y="164"/>
                    </a:cxn>
                    <a:cxn ang="0">
                      <a:pos x="64" y="163"/>
                    </a:cxn>
                    <a:cxn ang="0">
                      <a:pos x="44" y="155"/>
                    </a:cxn>
                    <a:cxn ang="0">
                      <a:pos x="28" y="141"/>
                    </a:cxn>
                    <a:cxn ang="0">
                      <a:pos x="17" y="122"/>
                    </a:cxn>
                    <a:cxn ang="0">
                      <a:pos x="10" y="101"/>
                    </a:cxn>
                    <a:cxn ang="0">
                      <a:pos x="9" y="75"/>
                    </a:cxn>
                    <a:cxn ang="0">
                      <a:pos x="14" y="53"/>
                    </a:cxn>
                    <a:cxn ang="0">
                      <a:pos x="24" y="32"/>
                    </a:cxn>
                    <a:cxn ang="0">
                      <a:pos x="38" y="17"/>
                    </a:cxn>
                    <a:cxn ang="0">
                      <a:pos x="57" y="7"/>
                    </a:cxn>
                    <a:cxn ang="0">
                      <a:pos x="77" y="2"/>
                    </a:cxn>
                    <a:cxn ang="0">
                      <a:pos x="97" y="7"/>
                    </a:cxn>
                    <a:cxn ang="0">
                      <a:pos x="115" y="17"/>
                    </a:cxn>
                    <a:cxn ang="0">
                      <a:pos x="129" y="32"/>
                    </a:cxn>
                    <a:cxn ang="0">
                      <a:pos x="139" y="53"/>
                    </a:cxn>
                    <a:cxn ang="0">
                      <a:pos x="144" y="7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4" y="23"/>
                      </a:lnTo>
                      <a:lnTo>
                        <a:pt x="133" y="21"/>
                      </a:lnTo>
                      <a:lnTo>
                        <a:pt x="133" y="21"/>
                      </a:lnTo>
                      <a:lnTo>
                        <a:pt x="132" y="21"/>
                      </a:lnTo>
                      <a:lnTo>
                        <a:pt x="131" y="20"/>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en-US"/>
                </a:p>
              </p:txBody>
            </p:sp>
            <p:sp>
              <p:nvSpPr>
                <p:cNvPr id="976" name="Freeform 233"/>
                <p:cNvSpPr>
                  <a:spLocks noEditPoints="1"/>
                </p:cNvSpPr>
                <p:nvPr/>
              </p:nvSpPr>
              <p:spPr bwMode="auto">
                <a:xfrm>
                  <a:off x="1147" y="2645"/>
                  <a:ext cx="29" cy="29"/>
                </a:xfrm>
                <a:custGeom>
                  <a:avLst/>
                  <a:gdLst/>
                  <a:ahLst/>
                  <a:cxnLst>
                    <a:cxn ang="0">
                      <a:pos x="143" y="62"/>
                    </a:cxn>
                    <a:cxn ang="0">
                      <a:pos x="131" y="33"/>
                    </a:cxn>
                    <a:cxn ang="0">
                      <a:pos x="113" y="12"/>
                    </a:cxn>
                    <a:cxn ang="0">
                      <a:pos x="92" y="4"/>
                    </a:cxn>
                    <a:cxn ang="0">
                      <a:pos x="71" y="0"/>
                    </a:cxn>
                    <a:cxn ang="0">
                      <a:pos x="51" y="1"/>
                    </a:cxn>
                    <a:cxn ang="0">
                      <a:pos x="34" y="11"/>
                    </a:cxn>
                    <a:cxn ang="0">
                      <a:pos x="12" y="36"/>
                    </a:cxn>
                    <a:cxn ang="0">
                      <a:pos x="4" y="55"/>
                    </a:cxn>
                    <a:cxn ang="0">
                      <a:pos x="0" y="77"/>
                    </a:cxn>
                    <a:cxn ang="0">
                      <a:pos x="2" y="101"/>
                    </a:cxn>
                    <a:cxn ang="0">
                      <a:pos x="9" y="125"/>
                    </a:cxn>
                    <a:cxn ang="0">
                      <a:pos x="21" y="145"/>
                    </a:cxn>
                    <a:cxn ang="0">
                      <a:pos x="38" y="159"/>
                    </a:cxn>
                    <a:cxn ang="0">
                      <a:pos x="59" y="169"/>
                    </a:cxn>
                    <a:cxn ang="0">
                      <a:pos x="80" y="170"/>
                    </a:cxn>
                    <a:cxn ang="0">
                      <a:pos x="101" y="163"/>
                    </a:cxn>
                    <a:cxn ang="0">
                      <a:pos x="119" y="151"/>
                    </a:cxn>
                    <a:cxn ang="0">
                      <a:pos x="133" y="132"/>
                    </a:cxn>
                    <a:cxn ang="0">
                      <a:pos x="142" y="109"/>
                    </a:cxn>
                    <a:cxn ang="0">
                      <a:pos x="145" y="84"/>
                    </a:cxn>
                    <a:cxn ang="0">
                      <a:pos x="135" y="99"/>
                    </a:cxn>
                    <a:cxn ang="0">
                      <a:pos x="128" y="120"/>
                    </a:cxn>
                    <a:cxn ang="0">
                      <a:pos x="118" y="138"/>
                    </a:cxn>
                    <a:cxn ang="0">
                      <a:pos x="103" y="150"/>
                    </a:cxn>
                    <a:cxn ang="0">
                      <a:pos x="86" y="158"/>
                    </a:cxn>
                    <a:cxn ang="0">
                      <a:pos x="67" y="159"/>
                    </a:cxn>
                    <a:cxn ang="0">
                      <a:pos x="49" y="153"/>
                    </a:cxn>
                    <a:cxn ang="0">
                      <a:pos x="32" y="143"/>
                    </a:cxn>
                    <a:cxn ang="0">
                      <a:pos x="20" y="126"/>
                    </a:cxn>
                    <a:cxn ang="0">
                      <a:pos x="12" y="107"/>
                    </a:cxn>
                    <a:cxn ang="0">
                      <a:pos x="9" y="84"/>
                    </a:cxn>
                    <a:cxn ang="0">
                      <a:pos x="12" y="61"/>
                    </a:cxn>
                    <a:cxn ang="0">
                      <a:pos x="20" y="42"/>
                    </a:cxn>
                    <a:cxn ang="0">
                      <a:pos x="32" y="25"/>
                    </a:cxn>
                    <a:cxn ang="0">
                      <a:pos x="49" y="14"/>
                    </a:cxn>
                    <a:cxn ang="0">
                      <a:pos x="67" y="8"/>
                    </a:cxn>
                    <a:cxn ang="0">
                      <a:pos x="86" y="9"/>
                    </a:cxn>
                    <a:cxn ang="0">
                      <a:pos x="103" y="18"/>
                    </a:cxn>
                    <a:cxn ang="0">
                      <a:pos x="118" y="30"/>
                    </a:cxn>
                    <a:cxn ang="0">
                      <a:pos x="128" y="48"/>
                    </a:cxn>
                    <a:cxn ang="0">
                      <a:pos x="135" y="68"/>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en-US"/>
                </a:p>
              </p:txBody>
            </p:sp>
            <p:sp>
              <p:nvSpPr>
                <p:cNvPr id="977" name="Freeform 234"/>
                <p:cNvSpPr>
                  <a:spLocks noEditPoints="1"/>
                </p:cNvSpPr>
                <p:nvPr/>
              </p:nvSpPr>
              <p:spPr bwMode="auto">
                <a:xfrm>
                  <a:off x="1148" y="2646"/>
                  <a:ext cx="27" cy="27"/>
                </a:xfrm>
                <a:custGeom>
                  <a:avLst/>
                  <a:gdLst/>
                  <a:ahLst/>
                  <a:cxnLst>
                    <a:cxn ang="0">
                      <a:pos x="134" y="65"/>
                    </a:cxn>
                    <a:cxn ang="0">
                      <a:pos x="127" y="43"/>
                    </a:cxn>
                    <a:cxn ang="0">
                      <a:pos x="116" y="24"/>
                    </a:cxn>
                    <a:cxn ang="0">
                      <a:pos x="100" y="11"/>
                    </a:cxn>
                    <a:cxn ang="0">
                      <a:pos x="82" y="3"/>
                    </a:cxn>
                    <a:cxn ang="0">
                      <a:pos x="61" y="2"/>
                    </a:cxn>
                    <a:cxn ang="0">
                      <a:pos x="42" y="7"/>
                    </a:cxn>
                    <a:cxn ang="0">
                      <a:pos x="24" y="19"/>
                    </a:cxn>
                    <a:cxn ang="0">
                      <a:pos x="11" y="36"/>
                    </a:cxn>
                    <a:cxn ang="0">
                      <a:pos x="3" y="58"/>
                    </a:cxn>
                    <a:cxn ang="0">
                      <a:pos x="0" y="82"/>
                    </a:cxn>
                    <a:cxn ang="0">
                      <a:pos x="3" y="106"/>
                    </a:cxn>
                    <a:cxn ang="0">
                      <a:pos x="11" y="127"/>
                    </a:cxn>
                    <a:cxn ang="0">
                      <a:pos x="24" y="144"/>
                    </a:cxn>
                    <a:cxn ang="0">
                      <a:pos x="42" y="156"/>
                    </a:cxn>
                    <a:cxn ang="0">
                      <a:pos x="61" y="162"/>
                    </a:cxn>
                    <a:cxn ang="0">
                      <a:pos x="82" y="161"/>
                    </a:cxn>
                    <a:cxn ang="0">
                      <a:pos x="100" y="153"/>
                    </a:cxn>
                    <a:cxn ang="0">
                      <a:pos x="116" y="139"/>
                    </a:cxn>
                    <a:cxn ang="0">
                      <a:pos x="127" y="120"/>
                    </a:cxn>
                    <a:cxn ang="0">
                      <a:pos x="134" y="99"/>
                    </a:cxn>
                    <a:cxn ang="0">
                      <a:pos x="127" y="82"/>
                    </a:cxn>
                    <a:cxn ang="0">
                      <a:pos x="124" y="102"/>
                    </a:cxn>
                    <a:cxn ang="0">
                      <a:pos x="117" y="121"/>
                    </a:cxn>
                    <a:cxn ang="0">
                      <a:pos x="105" y="136"/>
                    </a:cxn>
                    <a:cxn ang="0">
                      <a:pos x="91" y="147"/>
                    </a:cxn>
                    <a:cxn ang="0">
                      <a:pos x="74" y="151"/>
                    </a:cxn>
                    <a:cxn ang="0">
                      <a:pos x="56" y="150"/>
                    </a:cxn>
                    <a:cxn ang="0">
                      <a:pos x="40" y="143"/>
                    </a:cxn>
                    <a:cxn ang="0">
                      <a:pos x="26" y="131"/>
                    </a:cxn>
                    <a:cxn ang="0">
                      <a:pos x="16" y="115"/>
                    </a:cxn>
                    <a:cxn ang="0">
                      <a:pos x="10" y="96"/>
                    </a:cxn>
                    <a:cxn ang="0">
                      <a:pos x="9" y="75"/>
                    </a:cxn>
                    <a:cxn ang="0">
                      <a:pos x="13" y="54"/>
                    </a:cxn>
                    <a:cxn ang="0">
                      <a:pos x="22" y="37"/>
                    </a:cxn>
                    <a:cxn ang="0">
                      <a:pos x="34" y="23"/>
                    </a:cxn>
                    <a:cxn ang="0">
                      <a:pos x="51" y="15"/>
                    </a:cxn>
                    <a:cxn ang="0">
                      <a:pos x="68" y="11"/>
                    </a:cxn>
                    <a:cxn ang="0">
                      <a:pos x="85" y="15"/>
                    </a:cxn>
                    <a:cxn ang="0">
                      <a:pos x="101" y="23"/>
                    </a:cxn>
                    <a:cxn ang="0">
                      <a:pos x="113" y="37"/>
                    </a:cxn>
                    <a:cxn ang="0">
                      <a:pos x="122" y="54"/>
                    </a:cxn>
                    <a:cxn ang="0">
                      <a:pos x="126" y="7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en-US"/>
                </a:p>
              </p:txBody>
            </p:sp>
            <p:sp>
              <p:nvSpPr>
                <p:cNvPr id="978" name="Freeform 235"/>
                <p:cNvSpPr>
                  <a:spLocks noEditPoints="1"/>
                </p:cNvSpPr>
                <p:nvPr/>
              </p:nvSpPr>
              <p:spPr bwMode="auto">
                <a:xfrm>
                  <a:off x="1149" y="2647"/>
                  <a:ext cx="25" cy="25"/>
                </a:xfrm>
                <a:custGeom>
                  <a:avLst/>
                  <a:gdLst/>
                  <a:ahLst/>
                  <a:cxnLst>
                    <a:cxn ang="0">
                      <a:pos x="127" y="69"/>
                    </a:cxn>
                    <a:cxn ang="0">
                      <a:pos x="124" y="53"/>
                    </a:cxn>
                    <a:cxn ang="0">
                      <a:pos x="119" y="40"/>
                    </a:cxn>
                    <a:cxn ang="0">
                      <a:pos x="113" y="28"/>
                    </a:cxn>
                    <a:cxn ang="0">
                      <a:pos x="104" y="17"/>
                    </a:cxn>
                    <a:cxn ang="0">
                      <a:pos x="94" y="10"/>
                    </a:cxn>
                    <a:cxn ang="0">
                      <a:pos x="83" y="4"/>
                    </a:cxn>
                    <a:cxn ang="0">
                      <a:pos x="71" y="0"/>
                    </a:cxn>
                    <a:cxn ang="0">
                      <a:pos x="58" y="0"/>
                    </a:cxn>
                    <a:cxn ang="0">
                      <a:pos x="45" y="4"/>
                    </a:cxn>
                    <a:cxn ang="0">
                      <a:pos x="33" y="10"/>
                    </a:cxn>
                    <a:cxn ang="0">
                      <a:pos x="23" y="17"/>
                    </a:cxn>
                    <a:cxn ang="0">
                      <a:pos x="15" y="28"/>
                    </a:cxn>
                    <a:cxn ang="0">
                      <a:pos x="8" y="40"/>
                    </a:cxn>
                    <a:cxn ang="0">
                      <a:pos x="3" y="53"/>
                    </a:cxn>
                    <a:cxn ang="0">
                      <a:pos x="0" y="69"/>
                    </a:cxn>
                    <a:cxn ang="0">
                      <a:pos x="0" y="83"/>
                    </a:cxn>
                    <a:cxn ang="0">
                      <a:pos x="3" y="99"/>
                    </a:cxn>
                    <a:cxn ang="0">
                      <a:pos x="8" y="112"/>
                    </a:cxn>
                    <a:cxn ang="0">
                      <a:pos x="15" y="124"/>
                    </a:cxn>
                    <a:cxn ang="0">
                      <a:pos x="23" y="135"/>
                    </a:cxn>
                    <a:cxn ang="0">
                      <a:pos x="33" y="142"/>
                    </a:cxn>
                    <a:cxn ang="0">
                      <a:pos x="45" y="148"/>
                    </a:cxn>
                    <a:cxn ang="0">
                      <a:pos x="58" y="151"/>
                    </a:cxn>
                    <a:cxn ang="0">
                      <a:pos x="71" y="151"/>
                    </a:cxn>
                    <a:cxn ang="0">
                      <a:pos x="83" y="148"/>
                    </a:cxn>
                    <a:cxn ang="0">
                      <a:pos x="94" y="142"/>
                    </a:cxn>
                    <a:cxn ang="0">
                      <a:pos x="104" y="135"/>
                    </a:cxn>
                    <a:cxn ang="0">
                      <a:pos x="113" y="124"/>
                    </a:cxn>
                    <a:cxn ang="0">
                      <a:pos x="119" y="112"/>
                    </a:cxn>
                    <a:cxn ang="0">
                      <a:pos x="124" y="99"/>
                    </a:cxn>
                    <a:cxn ang="0">
                      <a:pos x="127" y="83"/>
                    </a:cxn>
                    <a:cxn ang="0">
                      <a:pos x="118" y="76"/>
                    </a:cxn>
                    <a:cxn ang="0">
                      <a:pos x="117" y="89"/>
                    </a:cxn>
                    <a:cxn ang="0">
                      <a:pos x="114" y="101"/>
                    </a:cxn>
                    <a:cxn ang="0">
                      <a:pos x="102" y="121"/>
                    </a:cxn>
                    <a:cxn ang="0">
                      <a:pos x="85" y="136"/>
                    </a:cxn>
                    <a:cxn ang="0">
                      <a:pos x="75" y="139"/>
                    </a:cxn>
                    <a:cxn ang="0">
                      <a:pos x="64" y="141"/>
                    </a:cxn>
                    <a:cxn ang="0">
                      <a:pos x="53" y="139"/>
                    </a:cxn>
                    <a:cxn ang="0">
                      <a:pos x="43" y="136"/>
                    </a:cxn>
                    <a:cxn ang="0">
                      <a:pos x="33" y="130"/>
                    </a:cxn>
                    <a:cxn ang="0">
                      <a:pos x="25" y="121"/>
                    </a:cxn>
                    <a:cxn ang="0">
                      <a:pos x="18" y="112"/>
                    </a:cxn>
                    <a:cxn ang="0">
                      <a:pos x="13" y="101"/>
                    </a:cxn>
                    <a:cxn ang="0">
                      <a:pos x="10" y="89"/>
                    </a:cxn>
                    <a:cxn ang="0">
                      <a:pos x="9" y="76"/>
                    </a:cxn>
                    <a:cxn ang="0">
                      <a:pos x="10" y="63"/>
                    </a:cxn>
                    <a:cxn ang="0">
                      <a:pos x="13" y="51"/>
                    </a:cxn>
                    <a:cxn ang="0">
                      <a:pos x="25" y="30"/>
                    </a:cxn>
                    <a:cxn ang="0">
                      <a:pos x="43" y="16"/>
                    </a:cxn>
                    <a:cxn ang="0">
                      <a:pos x="53" y="12"/>
                    </a:cxn>
                    <a:cxn ang="0">
                      <a:pos x="64" y="11"/>
                    </a:cxn>
                    <a:cxn ang="0">
                      <a:pos x="75" y="12"/>
                    </a:cxn>
                    <a:cxn ang="0">
                      <a:pos x="85" y="16"/>
                    </a:cxn>
                    <a:cxn ang="0">
                      <a:pos x="102" y="30"/>
                    </a:cxn>
                    <a:cxn ang="0">
                      <a:pos x="114" y="51"/>
                    </a:cxn>
                    <a:cxn ang="0">
                      <a:pos x="117" y="63"/>
                    </a:cxn>
                    <a:cxn ang="0">
                      <a:pos x="118" y="76"/>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en-US"/>
                </a:p>
              </p:txBody>
            </p:sp>
            <p:sp>
              <p:nvSpPr>
                <p:cNvPr id="979" name="Freeform 236"/>
                <p:cNvSpPr>
                  <a:spLocks noEditPoints="1"/>
                </p:cNvSpPr>
                <p:nvPr/>
              </p:nvSpPr>
              <p:spPr bwMode="auto">
                <a:xfrm>
                  <a:off x="1150" y="2648"/>
                  <a:ext cx="23" cy="23"/>
                </a:xfrm>
                <a:custGeom>
                  <a:avLst/>
                  <a:gdLst/>
                  <a:ahLst/>
                  <a:cxnLst>
                    <a:cxn ang="0">
                      <a:pos x="117" y="64"/>
                    </a:cxn>
                    <a:cxn ang="0">
                      <a:pos x="115" y="50"/>
                    </a:cxn>
                    <a:cxn ang="0">
                      <a:pos x="110" y="37"/>
                    </a:cxn>
                    <a:cxn ang="0">
                      <a:pos x="104" y="26"/>
                    </a:cxn>
                    <a:cxn ang="0">
                      <a:pos x="96" y="17"/>
                    </a:cxn>
                    <a:cxn ang="0">
                      <a:pos x="87" y="10"/>
                    </a:cxn>
                    <a:cxn ang="0">
                      <a:pos x="76" y="4"/>
                    </a:cxn>
                    <a:cxn ang="0">
                      <a:pos x="65" y="1"/>
                    </a:cxn>
                    <a:cxn ang="0">
                      <a:pos x="53" y="1"/>
                    </a:cxn>
                    <a:cxn ang="0">
                      <a:pos x="42" y="4"/>
                    </a:cxn>
                    <a:cxn ang="0">
                      <a:pos x="31" y="10"/>
                    </a:cxn>
                    <a:cxn ang="0">
                      <a:pos x="21" y="17"/>
                    </a:cxn>
                    <a:cxn ang="0">
                      <a:pos x="13" y="26"/>
                    </a:cxn>
                    <a:cxn ang="0">
                      <a:pos x="7" y="37"/>
                    </a:cxn>
                    <a:cxn ang="0">
                      <a:pos x="2" y="50"/>
                    </a:cxn>
                    <a:cxn ang="0">
                      <a:pos x="0" y="64"/>
                    </a:cxn>
                    <a:cxn ang="0">
                      <a:pos x="0" y="78"/>
                    </a:cxn>
                    <a:cxn ang="0">
                      <a:pos x="2" y="91"/>
                    </a:cxn>
                    <a:cxn ang="0">
                      <a:pos x="7" y="104"/>
                    </a:cxn>
                    <a:cxn ang="0">
                      <a:pos x="13" y="115"/>
                    </a:cxn>
                    <a:cxn ang="0">
                      <a:pos x="21" y="125"/>
                    </a:cxn>
                    <a:cxn ang="0">
                      <a:pos x="31" y="132"/>
                    </a:cxn>
                    <a:cxn ang="0">
                      <a:pos x="42" y="138"/>
                    </a:cxn>
                    <a:cxn ang="0">
                      <a:pos x="53" y="140"/>
                    </a:cxn>
                    <a:cxn ang="0">
                      <a:pos x="65" y="140"/>
                    </a:cxn>
                    <a:cxn ang="0">
                      <a:pos x="76" y="138"/>
                    </a:cxn>
                    <a:cxn ang="0">
                      <a:pos x="87" y="132"/>
                    </a:cxn>
                    <a:cxn ang="0">
                      <a:pos x="96" y="125"/>
                    </a:cxn>
                    <a:cxn ang="0">
                      <a:pos x="104" y="115"/>
                    </a:cxn>
                    <a:cxn ang="0">
                      <a:pos x="110" y="104"/>
                    </a:cxn>
                    <a:cxn ang="0">
                      <a:pos x="115" y="91"/>
                    </a:cxn>
                    <a:cxn ang="0">
                      <a:pos x="117" y="78"/>
                    </a:cxn>
                    <a:cxn ang="0">
                      <a:pos x="109" y="71"/>
                    </a:cxn>
                    <a:cxn ang="0">
                      <a:pos x="105" y="94"/>
                    </a:cxn>
                    <a:cxn ang="0">
                      <a:pos x="94" y="113"/>
                    </a:cxn>
                    <a:cxn ang="0">
                      <a:pos x="78" y="126"/>
                    </a:cxn>
                    <a:cxn ang="0">
                      <a:pos x="59" y="130"/>
                    </a:cxn>
                    <a:cxn ang="0">
                      <a:pos x="40" y="126"/>
                    </a:cxn>
                    <a:cxn ang="0">
                      <a:pos x="23" y="113"/>
                    </a:cxn>
                    <a:cxn ang="0">
                      <a:pos x="13" y="94"/>
                    </a:cxn>
                    <a:cxn ang="0">
                      <a:pos x="9" y="71"/>
                    </a:cxn>
                    <a:cxn ang="0">
                      <a:pos x="13" y="48"/>
                    </a:cxn>
                    <a:cxn ang="0">
                      <a:pos x="23" y="29"/>
                    </a:cxn>
                    <a:cxn ang="0">
                      <a:pos x="40" y="16"/>
                    </a:cxn>
                    <a:cxn ang="0">
                      <a:pos x="59" y="11"/>
                    </a:cxn>
                    <a:cxn ang="0">
                      <a:pos x="78" y="16"/>
                    </a:cxn>
                    <a:cxn ang="0">
                      <a:pos x="94" y="29"/>
                    </a:cxn>
                    <a:cxn ang="0">
                      <a:pos x="105" y="48"/>
                    </a:cxn>
                    <a:cxn ang="0">
                      <a:pos x="109" y="71"/>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en-US"/>
                </a:p>
              </p:txBody>
            </p:sp>
            <p:sp>
              <p:nvSpPr>
                <p:cNvPr id="980" name="Freeform 237"/>
                <p:cNvSpPr>
                  <a:spLocks noEditPoints="1"/>
                </p:cNvSpPr>
                <p:nvPr/>
              </p:nvSpPr>
              <p:spPr bwMode="auto">
                <a:xfrm>
                  <a:off x="1151" y="2649"/>
                  <a:ext cx="21" cy="21"/>
                </a:xfrm>
                <a:custGeom>
                  <a:avLst/>
                  <a:gdLst/>
                  <a:ahLst/>
                  <a:cxnLst>
                    <a:cxn ang="0">
                      <a:pos x="109" y="58"/>
                    </a:cxn>
                    <a:cxn ang="0">
                      <a:pos x="107" y="46"/>
                    </a:cxn>
                    <a:cxn ang="0">
                      <a:pos x="100" y="29"/>
                    </a:cxn>
                    <a:cxn ang="0">
                      <a:pos x="85" y="11"/>
                    </a:cxn>
                    <a:cxn ang="0">
                      <a:pos x="71" y="2"/>
                    </a:cxn>
                    <a:cxn ang="0">
                      <a:pos x="61" y="0"/>
                    </a:cxn>
                    <a:cxn ang="0">
                      <a:pos x="50" y="0"/>
                    </a:cxn>
                    <a:cxn ang="0">
                      <a:pos x="39" y="2"/>
                    </a:cxn>
                    <a:cxn ang="0">
                      <a:pos x="24" y="11"/>
                    </a:cxn>
                    <a:cxn ang="0">
                      <a:pos x="9" y="29"/>
                    </a:cxn>
                    <a:cxn ang="0">
                      <a:pos x="3" y="46"/>
                    </a:cxn>
                    <a:cxn ang="0">
                      <a:pos x="0" y="58"/>
                    </a:cxn>
                    <a:cxn ang="0">
                      <a:pos x="0" y="71"/>
                    </a:cxn>
                    <a:cxn ang="0">
                      <a:pos x="3" y="84"/>
                    </a:cxn>
                    <a:cxn ang="0">
                      <a:pos x="7" y="96"/>
                    </a:cxn>
                    <a:cxn ang="0">
                      <a:pos x="12" y="106"/>
                    </a:cxn>
                    <a:cxn ang="0">
                      <a:pos x="20" y="115"/>
                    </a:cxn>
                    <a:cxn ang="0">
                      <a:pos x="29" y="121"/>
                    </a:cxn>
                    <a:cxn ang="0">
                      <a:pos x="39" y="127"/>
                    </a:cxn>
                    <a:cxn ang="0">
                      <a:pos x="50" y="130"/>
                    </a:cxn>
                    <a:cxn ang="0">
                      <a:pos x="61" y="130"/>
                    </a:cxn>
                    <a:cxn ang="0">
                      <a:pos x="71" y="127"/>
                    </a:cxn>
                    <a:cxn ang="0">
                      <a:pos x="85" y="119"/>
                    </a:cxn>
                    <a:cxn ang="0">
                      <a:pos x="100" y="101"/>
                    </a:cxn>
                    <a:cxn ang="0">
                      <a:pos x="107" y="84"/>
                    </a:cxn>
                    <a:cxn ang="0">
                      <a:pos x="109" y="71"/>
                    </a:cxn>
                    <a:cxn ang="0">
                      <a:pos x="100" y="65"/>
                    </a:cxn>
                    <a:cxn ang="0">
                      <a:pos x="97" y="85"/>
                    </a:cxn>
                    <a:cxn ang="0">
                      <a:pos x="87" y="103"/>
                    </a:cxn>
                    <a:cxn ang="0">
                      <a:pos x="73" y="114"/>
                    </a:cxn>
                    <a:cxn ang="0">
                      <a:pos x="55" y="119"/>
                    </a:cxn>
                    <a:cxn ang="0">
                      <a:pos x="38" y="114"/>
                    </a:cxn>
                    <a:cxn ang="0">
                      <a:pos x="22" y="103"/>
                    </a:cxn>
                    <a:cxn ang="0">
                      <a:pos x="13" y="85"/>
                    </a:cxn>
                    <a:cxn ang="0">
                      <a:pos x="9" y="65"/>
                    </a:cxn>
                    <a:cxn ang="0">
                      <a:pos x="13" y="43"/>
                    </a:cxn>
                    <a:cxn ang="0">
                      <a:pos x="22" y="26"/>
                    </a:cxn>
                    <a:cxn ang="0">
                      <a:pos x="38" y="16"/>
                    </a:cxn>
                    <a:cxn ang="0">
                      <a:pos x="55" y="11"/>
                    </a:cxn>
                    <a:cxn ang="0">
                      <a:pos x="73" y="16"/>
                    </a:cxn>
                    <a:cxn ang="0">
                      <a:pos x="87" y="26"/>
                    </a:cxn>
                    <a:cxn ang="0">
                      <a:pos x="97" y="43"/>
                    </a:cxn>
                    <a:cxn ang="0">
                      <a:pos x="100" y="6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en-US"/>
                </a:p>
              </p:txBody>
            </p:sp>
            <p:sp>
              <p:nvSpPr>
                <p:cNvPr id="981" name="Freeform 238"/>
                <p:cNvSpPr>
                  <a:spLocks noEditPoints="1"/>
                </p:cNvSpPr>
                <p:nvPr/>
              </p:nvSpPr>
              <p:spPr bwMode="auto">
                <a:xfrm>
                  <a:off x="1152" y="2649"/>
                  <a:ext cx="20" cy="20"/>
                </a:xfrm>
                <a:custGeom>
                  <a:avLst/>
                  <a:gdLst/>
                  <a:ahLst/>
                  <a:cxnLst>
                    <a:cxn ang="0">
                      <a:pos x="99" y="48"/>
                    </a:cxn>
                    <a:cxn ang="0">
                      <a:pos x="91" y="26"/>
                    </a:cxn>
                    <a:cxn ang="0">
                      <a:pos x="78" y="11"/>
                    </a:cxn>
                    <a:cxn ang="0">
                      <a:pos x="60" y="1"/>
                    </a:cxn>
                    <a:cxn ang="0">
                      <a:pos x="40" y="1"/>
                    </a:cxn>
                    <a:cxn ang="0">
                      <a:pos x="22" y="11"/>
                    </a:cxn>
                    <a:cxn ang="0">
                      <a:pos x="8" y="26"/>
                    </a:cxn>
                    <a:cxn ang="0">
                      <a:pos x="1" y="48"/>
                    </a:cxn>
                    <a:cxn ang="0">
                      <a:pos x="1" y="72"/>
                    </a:cxn>
                    <a:cxn ang="0">
                      <a:pos x="8" y="93"/>
                    </a:cxn>
                    <a:cxn ang="0">
                      <a:pos x="22" y="109"/>
                    </a:cxn>
                    <a:cxn ang="0">
                      <a:pos x="40" y="117"/>
                    </a:cxn>
                    <a:cxn ang="0">
                      <a:pos x="60" y="117"/>
                    </a:cxn>
                    <a:cxn ang="0">
                      <a:pos x="78" y="109"/>
                    </a:cxn>
                    <a:cxn ang="0">
                      <a:pos x="91" y="93"/>
                    </a:cxn>
                    <a:cxn ang="0">
                      <a:pos x="99" y="72"/>
                    </a:cxn>
                    <a:cxn ang="0">
                      <a:pos x="91" y="60"/>
                    </a:cxn>
                    <a:cxn ang="0">
                      <a:pos x="87" y="79"/>
                    </a:cxn>
                    <a:cxn ang="0">
                      <a:pos x="79" y="95"/>
                    </a:cxn>
                    <a:cxn ang="0">
                      <a:pos x="66" y="104"/>
                    </a:cxn>
                    <a:cxn ang="0">
                      <a:pos x="50" y="108"/>
                    </a:cxn>
                    <a:cxn ang="0">
                      <a:pos x="34" y="104"/>
                    </a:cxn>
                    <a:cxn ang="0">
                      <a:pos x="20" y="95"/>
                    </a:cxn>
                    <a:cxn ang="0">
                      <a:pos x="12" y="79"/>
                    </a:cxn>
                    <a:cxn ang="0">
                      <a:pos x="9" y="60"/>
                    </a:cxn>
                    <a:cxn ang="0">
                      <a:pos x="12" y="41"/>
                    </a:cxn>
                    <a:cxn ang="0">
                      <a:pos x="20" y="25"/>
                    </a:cxn>
                    <a:cxn ang="0">
                      <a:pos x="34" y="15"/>
                    </a:cxn>
                    <a:cxn ang="0">
                      <a:pos x="50" y="11"/>
                    </a:cxn>
                    <a:cxn ang="0">
                      <a:pos x="66" y="15"/>
                    </a:cxn>
                    <a:cxn ang="0">
                      <a:pos x="79" y="25"/>
                    </a:cxn>
                    <a:cxn ang="0">
                      <a:pos x="87" y="41"/>
                    </a:cxn>
                    <a:cxn ang="0">
                      <a:pos x="91" y="60"/>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en-US"/>
                </a:p>
              </p:txBody>
            </p:sp>
            <p:sp>
              <p:nvSpPr>
                <p:cNvPr id="982" name="Freeform 239"/>
                <p:cNvSpPr>
                  <a:spLocks noEditPoints="1"/>
                </p:cNvSpPr>
                <p:nvPr/>
              </p:nvSpPr>
              <p:spPr bwMode="auto">
                <a:xfrm>
                  <a:off x="1152" y="2650"/>
                  <a:ext cx="19" cy="18"/>
                </a:xfrm>
                <a:custGeom>
                  <a:avLst/>
                  <a:gdLst/>
                  <a:ahLst/>
                  <a:cxnLst>
                    <a:cxn ang="0">
                      <a:pos x="90" y="43"/>
                    </a:cxn>
                    <a:cxn ang="0">
                      <a:pos x="83" y="24"/>
                    </a:cxn>
                    <a:cxn ang="0">
                      <a:pos x="71" y="9"/>
                    </a:cxn>
                    <a:cxn ang="0">
                      <a:pos x="55" y="1"/>
                    </a:cxn>
                    <a:cxn ang="0">
                      <a:pos x="37" y="1"/>
                    </a:cxn>
                    <a:cxn ang="0">
                      <a:pos x="21" y="9"/>
                    </a:cxn>
                    <a:cxn ang="0">
                      <a:pos x="8" y="24"/>
                    </a:cxn>
                    <a:cxn ang="0">
                      <a:pos x="1" y="43"/>
                    </a:cxn>
                    <a:cxn ang="0">
                      <a:pos x="1" y="65"/>
                    </a:cxn>
                    <a:cxn ang="0">
                      <a:pos x="8" y="84"/>
                    </a:cxn>
                    <a:cxn ang="0">
                      <a:pos x="21" y="98"/>
                    </a:cxn>
                    <a:cxn ang="0">
                      <a:pos x="37" y="107"/>
                    </a:cxn>
                    <a:cxn ang="0">
                      <a:pos x="55" y="107"/>
                    </a:cxn>
                    <a:cxn ang="0">
                      <a:pos x="71" y="98"/>
                    </a:cxn>
                    <a:cxn ang="0">
                      <a:pos x="83" y="84"/>
                    </a:cxn>
                    <a:cxn ang="0">
                      <a:pos x="90" y="65"/>
                    </a:cxn>
                    <a:cxn ang="0">
                      <a:pos x="82" y="54"/>
                    </a:cxn>
                    <a:cxn ang="0">
                      <a:pos x="79" y="71"/>
                    </a:cxn>
                    <a:cxn ang="0">
                      <a:pos x="72" y="84"/>
                    </a:cxn>
                    <a:cxn ang="0">
                      <a:pos x="60" y="93"/>
                    </a:cxn>
                    <a:cxn ang="0">
                      <a:pos x="46" y="97"/>
                    </a:cxn>
                    <a:cxn ang="0">
                      <a:pos x="32" y="93"/>
                    </a:cxn>
                    <a:cxn ang="0">
                      <a:pos x="21" y="84"/>
                    </a:cxn>
                    <a:cxn ang="0">
                      <a:pos x="12" y="71"/>
                    </a:cxn>
                    <a:cxn ang="0">
                      <a:pos x="9" y="54"/>
                    </a:cxn>
                    <a:cxn ang="0">
                      <a:pos x="12" y="37"/>
                    </a:cxn>
                    <a:cxn ang="0">
                      <a:pos x="21" y="24"/>
                    </a:cxn>
                    <a:cxn ang="0">
                      <a:pos x="32" y="14"/>
                    </a:cxn>
                    <a:cxn ang="0">
                      <a:pos x="46" y="11"/>
                    </a:cxn>
                    <a:cxn ang="0">
                      <a:pos x="60" y="14"/>
                    </a:cxn>
                    <a:cxn ang="0">
                      <a:pos x="72" y="24"/>
                    </a:cxn>
                    <a:cxn ang="0">
                      <a:pos x="79" y="37"/>
                    </a:cxn>
                    <a:cxn ang="0">
                      <a:pos x="82" y="54"/>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en-US"/>
                </a:p>
              </p:txBody>
            </p:sp>
            <p:sp>
              <p:nvSpPr>
                <p:cNvPr id="983" name="Freeform 240"/>
                <p:cNvSpPr>
                  <a:spLocks noEditPoints="1"/>
                </p:cNvSpPr>
                <p:nvPr/>
              </p:nvSpPr>
              <p:spPr bwMode="auto">
                <a:xfrm>
                  <a:off x="1153" y="2651"/>
                  <a:ext cx="17" cy="16"/>
                </a:xfrm>
                <a:custGeom>
                  <a:avLst/>
                  <a:gdLst/>
                  <a:ahLst/>
                  <a:cxnLst>
                    <a:cxn ang="0">
                      <a:pos x="81" y="39"/>
                    </a:cxn>
                    <a:cxn ang="0">
                      <a:pos x="75" y="21"/>
                    </a:cxn>
                    <a:cxn ang="0">
                      <a:pos x="64" y="8"/>
                    </a:cxn>
                    <a:cxn ang="0">
                      <a:pos x="49" y="1"/>
                    </a:cxn>
                    <a:cxn ang="0">
                      <a:pos x="33" y="1"/>
                    </a:cxn>
                    <a:cxn ang="0">
                      <a:pos x="18" y="8"/>
                    </a:cxn>
                    <a:cxn ang="0">
                      <a:pos x="7" y="21"/>
                    </a:cxn>
                    <a:cxn ang="0">
                      <a:pos x="0" y="39"/>
                    </a:cxn>
                    <a:cxn ang="0">
                      <a:pos x="0" y="58"/>
                    </a:cxn>
                    <a:cxn ang="0">
                      <a:pos x="7" y="76"/>
                    </a:cxn>
                    <a:cxn ang="0">
                      <a:pos x="18" y="90"/>
                    </a:cxn>
                    <a:cxn ang="0">
                      <a:pos x="33" y="97"/>
                    </a:cxn>
                    <a:cxn ang="0">
                      <a:pos x="49" y="97"/>
                    </a:cxn>
                    <a:cxn ang="0">
                      <a:pos x="64" y="90"/>
                    </a:cxn>
                    <a:cxn ang="0">
                      <a:pos x="75" y="76"/>
                    </a:cxn>
                    <a:cxn ang="0">
                      <a:pos x="81" y="58"/>
                    </a:cxn>
                    <a:cxn ang="0">
                      <a:pos x="73" y="49"/>
                    </a:cxn>
                    <a:cxn ang="0">
                      <a:pos x="70" y="63"/>
                    </a:cxn>
                    <a:cxn ang="0">
                      <a:pos x="63" y="75"/>
                    </a:cxn>
                    <a:cxn ang="0">
                      <a:pos x="53" y="84"/>
                    </a:cxn>
                    <a:cxn ang="0">
                      <a:pos x="41" y="86"/>
                    </a:cxn>
                    <a:cxn ang="0">
                      <a:pos x="29" y="84"/>
                    </a:cxn>
                    <a:cxn ang="0">
                      <a:pos x="19" y="75"/>
                    </a:cxn>
                    <a:cxn ang="0">
                      <a:pos x="11" y="63"/>
                    </a:cxn>
                    <a:cxn ang="0">
                      <a:pos x="9" y="49"/>
                    </a:cxn>
                    <a:cxn ang="0">
                      <a:pos x="11" y="34"/>
                    </a:cxn>
                    <a:cxn ang="0">
                      <a:pos x="19" y="22"/>
                    </a:cxn>
                    <a:cxn ang="0">
                      <a:pos x="29" y="14"/>
                    </a:cxn>
                    <a:cxn ang="0">
                      <a:pos x="41" y="10"/>
                    </a:cxn>
                    <a:cxn ang="0">
                      <a:pos x="53" y="14"/>
                    </a:cxn>
                    <a:cxn ang="0">
                      <a:pos x="63" y="22"/>
                    </a:cxn>
                    <a:cxn ang="0">
                      <a:pos x="70" y="34"/>
                    </a:cxn>
                    <a:cxn ang="0">
                      <a:pos x="73" y="49"/>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en-US"/>
                </a:p>
              </p:txBody>
            </p:sp>
            <p:sp>
              <p:nvSpPr>
                <p:cNvPr id="984" name="Freeform 241"/>
                <p:cNvSpPr>
                  <a:spLocks noEditPoints="1"/>
                </p:cNvSpPr>
                <p:nvPr/>
              </p:nvSpPr>
              <p:spPr bwMode="auto">
                <a:xfrm>
                  <a:off x="1154" y="2652"/>
                  <a:ext cx="15" cy="14"/>
                </a:xfrm>
                <a:custGeom>
                  <a:avLst/>
                  <a:gdLst/>
                  <a:ahLst/>
                  <a:cxnLst>
                    <a:cxn ang="0">
                      <a:pos x="72" y="34"/>
                    </a:cxn>
                    <a:cxn ang="0">
                      <a:pos x="67" y="19"/>
                    </a:cxn>
                    <a:cxn ang="0">
                      <a:pos x="57" y="7"/>
                    </a:cxn>
                    <a:cxn ang="0">
                      <a:pos x="44" y="1"/>
                    </a:cxn>
                    <a:cxn ang="0">
                      <a:pos x="30" y="1"/>
                    </a:cxn>
                    <a:cxn ang="0">
                      <a:pos x="17" y="7"/>
                    </a:cxn>
                    <a:cxn ang="0">
                      <a:pos x="6" y="19"/>
                    </a:cxn>
                    <a:cxn ang="0">
                      <a:pos x="1" y="34"/>
                    </a:cxn>
                    <a:cxn ang="0">
                      <a:pos x="1" y="51"/>
                    </a:cxn>
                    <a:cxn ang="0">
                      <a:pos x="6" y="67"/>
                    </a:cxn>
                    <a:cxn ang="0">
                      <a:pos x="17" y="79"/>
                    </a:cxn>
                    <a:cxn ang="0">
                      <a:pos x="30" y="85"/>
                    </a:cxn>
                    <a:cxn ang="0">
                      <a:pos x="44" y="85"/>
                    </a:cxn>
                    <a:cxn ang="0">
                      <a:pos x="57" y="79"/>
                    </a:cxn>
                    <a:cxn ang="0">
                      <a:pos x="67" y="67"/>
                    </a:cxn>
                    <a:cxn ang="0">
                      <a:pos x="72" y="51"/>
                    </a:cxn>
                    <a:cxn ang="0">
                      <a:pos x="64" y="43"/>
                    </a:cxn>
                    <a:cxn ang="0">
                      <a:pos x="62" y="55"/>
                    </a:cxn>
                    <a:cxn ang="0">
                      <a:pos x="56" y="66"/>
                    </a:cxn>
                    <a:cxn ang="0">
                      <a:pos x="48" y="73"/>
                    </a:cxn>
                    <a:cxn ang="0">
                      <a:pos x="37" y="75"/>
                    </a:cxn>
                    <a:cxn ang="0">
                      <a:pos x="27" y="73"/>
                    </a:cxn>
                    <a:cxn ang="0">
                      <a:pos x="18" y="66"/>
                    </a:cxn>
                    <a:cxn ang="0">
                      <a:pos x="12" y="55"/>
                    </a:cxn>
                    <a:cxn ang="0">
                      <a:pos x="10" y="43"/>
                    </a:cxn>
                    <a:cxn ang="0">
                      <a:pos x="12" y="30"/>
                    </a:cxn>
                    <a:cxn ang="0">
                      <a:pos x="18" y="20"/>
                    </a:cxn>
                    <a:cxn ang="0">
                      <a:pos x="27" y="13"/>
                    </a:cxn>
                    <a:cxn ang="0">
                      <a:pos x="37" y="10"/>
                    </a:cxn>
                    <a:cxn ang="0">
                      <a:pos x="48" y="13"/>
                    </a:cxn>
                    <a:cxn ang="0">
                      <a:pos x="56" y="20"/>
                    </a:cxn>
                    <a:cxn ang="0">
                      <a:pos x="62" y="30"/>
                    </a:cxn>
                    <a:cxn ang="0">
                      <a:pos x="64" y="43"/>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en-US"/>
                </a:p>
              </p:txBody>
            </p:sp>
            <p:sp>
              <p:nvSpPr>
                <p:cNvPr id="985" name="Freeform 242"/>
                <p:cNvSpPr>
                  <a:spLocks noEditPoints="1"/>
                </p:cNvSpPr>
                <p:nvPr/>
              </p:nvSpPr>
              <p:spPr bwMode="auto">
                <a:xfrm>
                  <a:off x="1155" y="2653"/>
                  <a:ext cx="13" cy="12"/>
                </a:xfrm>
                <a:custGeom>
                  <a:avLst/>
                  <a:gdLst/>
                  <a:ahLst/>
                  <a:cxnLst>
                    <a:cxn ang="0">
                      <a:pos x="63" y="32"/>
                    </a:cxn>
                    <a:cxn ang="0">
                      <a:pos x="58" y="17"/>
                    </a:cxn>
                    <a:cxn ang="0">
                      <a:pos x="50" y="8"/>
                    </a:cxn>
                    <a:cxn ang="0">
                      <a:pos x="38" y="2"/>
                    </a:cxn>
                    <a:cxn ang="0">
                      <a:pos x="26" y="2"/>
                    </a:cxn>
                    <a:cxn ang="0">
                      <a:pos x="15" y="8"/>
                    </a:cxn>
                    <a:cxn ang="0">
                      <a:pos x="6" y="17"/>
                    </a:cxn>
                    <a:cxn ang="0">
                      <a:pos x="0" y="32"/>
                    </a:cxn>
                    <a:cxn ang="0">
                      <a:pos x="0" y="46"/>
                    </a:cxn>
                    <a:cxn ang="0">
                      <a:pos x="6" y="60"/>
                    </a:cxn>
                    <a:cxn ang="0">
                      <a:pos x="15" y="70"/>
                    </a:cxn>
                    <a:cxn ang="0">
                      <a:pos x="26" y="76"/>
                    </a:cxn>
                    <a:cxn ang="0">
                      <a:pos x="38" y="76"/>
                    </a:cxn>
                    <a:cxn ang="0">
                      <a:pos x="50" y="70"/>
                    </a:cxn>
                    <a:cxn ang="0">
                      <a:pos x="58" y="60"/>
                    </a:cxn>
                    <a:cxn ang="0">
                      <a:pos x="63" y="46"/>
                    </a:cxn>
                    <a:cxn ang="0">
                      <a:pos x="55" y="39"/>
                    </a:cxn>
                    <a:cxn ang="0">
                      <a:pos x="53" y="50"/>
                    </a:cxn>
                    <a:cxn ang="0">
                      <a:pos x="48" y="58"/>
                    </a:cxn>
                    <a:cxn ang="0">
                      <a:pos x="41" y="64"/>
                    </a:cxn>
                    <a:cxn ang="0">
                      <a:pos x="32" y="65"/>
                    </a:cxn>
                    <a:cxn ang="0">
                      <a:pos x="23" y="64"/>
                    </a:cxn>
                    <a:cxn ang="0">
                      <a:pos x="16" y="58"/>
                    </a:cxn>
                    <a:cxn ang="0">
                      <a:pos x="11" y="50"/>
                    </a:cxn>
                    <a:cxn ang="0">
                      <a:pos x="10" y="39"/>
                    </a:cxn>
                    <a:cxn ang="0">
                      <a:pos x="11" y="28"/>
                    </a:cxn>
                    <a:cxn ang="0">
                      <a:pos x="16" y="20"/>
                    </a:cxn>
                    <a:cxn ang="0">
                      <a:pos x="23" y="14"/>
                    </a:cxn>
                    <a:cxn ang="0">
                      <a:pos x="32" y="11"/>
                    </a:cxn>
                    <a:cxn ang="0">
                      <a:pos x="41" y="14"/>
                    </a:cxn>
                    <a:cxn ang="0">
                      <a:pos x="48" y="20"/>
                    </a:cxn>
                    <a:cxn ang="0">
                      <a:pos x="53" y="28"/>
                    </a:cxn>
                    <a:cxn ang="0">
                      <a:pos x="55" y="39"/>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en-US"/>
                </a:p>
              </p:txBody>
            </p:sp>
            <p:sp>
              <p:nvSpPr>
                <p:cNvPr id="986" name="Freeform 243"/>
                <p:cNvSpPr>
                  <a:spLocks noEditPoints="1"/>
                </p:cNvSpPr>
                <p:nvPr/>
              </p:nvSpPr>
              <p:spPr bwMode="auto">
                <a:xfrm>
                  <a:off x="1156" y="2654"/>
                  <a:ext cx="11" cy="11"/>
                </a:xfrm>
                <a:custGeom>
                  <a:avLst/>
                  <a:gdLst/>
                  <a:ahLst/>
                  <a:cxnLst>
                    <a:cxn ang="0">
                      <a:pos x="54" y="27"/>
                    </a:cxn>
                    <a:cxn ang="0">
                      <a:pos x="49" y="15"/>
                    </a:cxn>
                    <a:cxn ang="0">
                      <a:pos x="42" y="6"/>
                    </a:cxn>
                    <a:cxn ang="0">
                      <a:pos x="33" y="2"/>
                    </a:cxn>
                    <a:cxn ang="0">
                      <a:pos x="22" y="2"/>
                    </a:cxn>
                    <a:cxn ang="0">
                      <a:pos x="12" y="6"/>
                    </a:cxn>
                    <a:cxn ang="0">
                      <a:pos x="5" y="15"/>
                    </a:cxn>
                    <a:cxn ang="0">
                      <a:pos x="1" y="27"/>
                    </a:cxn>
                    <a:cxn ang="0">
                      <a:pos x="1" y="39"/>
                    </a:cxn>
                    <a:cxn ang="0">
                      <a:pos x="5" y="51"/>
                    </a:cxn>
                    <a:cxn ang="0">
                      <a:pos x="12" y="59"/>
                    </a:cxn>
                    <a:cxn ang="0">
                      <a:pos x="22" y="64"/>
                    </a:cxn>
                    <a:cxn ang="0">
                      <a:pos x="33" y="64"/>
                    </a:cxn>
                    <a:cxn ang="0">
                      <a:pos x="42" y="59"/>
                    </a:cxn>
                    <a:cxn ang="0">
                      <a:pos x="49" y="51"/>
                    </a:cxn>
                    <a:cxn ang="0">
                      <a:pos x="54" y="39"/>
                    </a:cxn>
                    <a:cxn ang="0">
                      <a:pos x="45" y="33"/>
                    </a:cxn>
                    <a:cxn ang="0">
                      <a:pos x="44" y="41"/>
                    </a:cxn>
                    <a:cxn ang="0">
                      <a:pos x="40" y="48"/>
                    </a:cxn>
                    <a:cxn ang="0">
                      <a:pos x="34" y="53"/>
                    </a:cxn>
                    <a:cxn ang="0">
                      <a:pos x="27" y="54"/>
                    </a:cxn>
                    <a:cxn ang="0">
                      <a:pos x="20" y="53"/>
                    </a:cxn>
                    <a:cxn ang="0">
                      <a:pos x="14" y="48"/>
                    </a:cxn>
                    <a:cxn ang="0">
                      <a:pos x="11" y="41"/>
                    </a:cxn>
                    <a:cxn ang="0">
                      <a:pos x="9" y="33"/>
                    </a:cxn>
                    <a:cxn ang="0">
                      <a:pos x="11" y="24"/>
                    </a:cxn>
                    <a:cxn ang="0">
                      <a:pos x="14" y="17"/>
                    </a:cxn>
                    <a:cxn ang="0">
                      <a:pos x="20" y="12"/>
                    </a:cxn>
                    <a:cxn ang="0">
                      <a:pos x="27" y="11"/>
                    </a:cxn>
                    <a:cxn ang="0">
                      <a:pos x="34" y="12"/>
                    </a:cxn>
                    <a:cxn ang="0">
                      <a:pos x="40" y="17"/>
                    </a:cxn>
                    <a:cxn ang="0">
                      <a:pos x="44" y="24"/>
                    </a:cxn>
                    <a:cxn ang="0">
                      <a:pos x="45" y="33"/>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en-US"/>
                </a:p>
              </p:txBody>
            </p:sp>
            <p:sp>
              <p:nvSpPr>
                <p:cNvPr id="987" name="Freeform 244"/>
                <p:cNvSpPr>
                  <a:spLocks noEditPoints="1"/>
                </p:cNvSpPr>
                <p:nvPr/>
              </p:nvSpPr>
              <p:spPr bwMode="auto">
                <a:xfrm>
                  <a:off x="1157" y="2655"/>
                  <a:ext cx="9" cy="9"/>
                </a:xfrm>
                <a:custGeom>
                  <a:avLst/>
                  <a:gdLst/>
                  <a:ahLst/>
                  <a:cxnLst>
                    <a:cxn ang="0">
                      <a:pos x="44" y="22"/>
                    </a:cxn>
                    <a:cxn ang="0">
                      <a:pos x="41" y="12"/>
                    </a:cxn>
                    <a:cxn ang="0">
                      <a:pos x="35" y="5"/>
                    </a:cxn>
                    <a:cxn ang="0">
                      <a:pos x="27" y="1"/>
                    </a:cxn>
                    <a:cxn ang="0">
                      <a:pos x="18" y="1"/>
                    </a:cxn>
                    <a:cxn ang="0">
                      <a:pos x="10" y="5"/>
                    </a:cxn>
                    <a:cxn ang="0">
                      <a:pos x="3" y="12"/>
                    </a:cxn>
                    <a:cxn ang="0">
                      <a:pos x="0" y="22"/>
                    </a:cxn>
                    <a:cxn ang="0">
                      <a:pos x="0" y="34"/>
                    </a:cxn>
                    <a:cxn ang="0">
                      <a:pos x="3" y="43"/>
                    </a:cxn>
                    <a:cxn ang="0">
                      <a:pos x="10" y="51"/>
                    </a:cxn>
                    <a:cxn ang="0">
                      <a:pos x="18" y="54"/>
                    </a:cxn>
                    <a:cxn ang="0">
                      <a:pos x="27" y="54"/>
                    </a:cxn>
                    <a:cxn ang="0">
                      <a:pos x="35" y="51"/>
                    </a:cxn>
                    <a:cxn ang="0">
                      <a:pos x="41" y="43"/>
                    </a:cxn>
                    <a:cxn ang="0">
                      <a:pos x="44" y="34"/>
                    </a:cxn>
                    <a:cxn ang="0">
                      <a:pos x="36" y="28"/>
                    </a:cxn>
                    <a:cxn ang="0">
                      <a:pos x="35" y="34"/>
                    </a:cxn>
                    <a:cxn ang="0">
                      <a:pos x="32" y="40"/>
                    </a:cxn>
                    <a:cxn ang="0">
                      <a:pos x="27" y="42"/>
                    </a:cxn>
                    <a:cxn ang="0">
                      <a:pos x="22" y="43"/>
                    </a:cxn>
                    <a:cxn ang="0">
                      <a:pos x="17" y="42"/>
                    </a:cxn>
                    <a:cxn ang="0">
                      <a:pos x="13" y="40"/>
                    </a:cxn>
                    <a:cxn ang="0">
                      <a:pos x="10" y="34"/>
                    </a:cxn>
                    <a:cxn ang="0">
                      <a:pos x="9" y="28"/>
                    </a:cxn>
                    <a:cxn ang="0">
                      <a:pos x="10" y="22"/>
                    </a:cxn>
                    <a:cxn ang="0">
                      <a:pos x="13" y="16"/>
                    </a:cxn>
                    <a:cxn ang="0">
                      <a:pos x="17" y="13"/>
                    </a:cxn>
                    <a:cxn ang="0">
                      <a:pos x="22" y="11"/>
                    </a:cxn>
                    <a:cxn ang="0">
                      <a:pos x="27" y="13"/>
                    </a:cxn>
                    <a:cxn ang="0">
                      <a:pos x="32" y="16"/>
                    </a:cxn>
                    <a:cxn ang="0">
                      <a:pos x="35" y="22"/>
                    </a:cxn>
                    <a:cxn ang="0">
                      <a:pos x="36" y="28"/>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en-US"/>
                </a:p>
              </p:txBody>
            </p:sp>
            <p:sp>
              <p:nvSpPr>
                <p:cNvPr id="988" name="Freeform 245"/>
                <p:cNvSpPr>
                  <a:spLocks noEditPoints="1"/>
                </p:cNvSpPr>
                <p:nvPr/>
              </p:nvSpPr>
              <p:spPr bwMode="auto">
                <a:xfrm>
                  <a:off x="1158" y="2656"/>
                  <a:ext cx="7" cy="7"/>
                </a:xfrm>
                <a:custGeom>
                  <a:avLst/>
                  <a:gdLst/>
                  <a:ahLst/>
                  <a:cxnLst>
                    <a:cxn ang="0">
                      <a:pos x="36" y="17"/>
                    </a:cxn>
                    <a:cxn ang="0">
                      <a:pos x="33" y="10"/>
                    </a:cxn>
                    <a:cxn ang="0">
                      <a:pos x="28" y="4"/>
                    </a:cxn>
                    <a:cxn ang="0">
                      <a:pos x="22" y="0"/>
                    </a:cxn>
                    <a:cxn ang="0">
                      <a:pos x="14" y="0"/>
                    </a:cxn>
                    <a:cxn ang="0">
                      <a:pos x="8" y="4"/>
                    </a:cxn>
                    <a:cxn ang="0">
                      <a:pos x="3" y="10"/>
                    </a:cxn>
                    <a:cxn ang="0">
                      <a:pos x="0" y="17"/>
                    </a:cxn>
                    <a:cxn ang="0">
                      <a:pos x="0" y="27"/>
                    </a:cxn>
                    <a:cxn ang="0">
                      <a:pos x="3" y="34"/>
                    </a:cxn>
                    <a:cxn ang="0">
                      <a:pos x="8" y="40"/>
                    </a:cxn>
                    <a:cxn ang="0">
                      <a:pos x="14" y="43"/>
                    </a:cxn>
                    <a:cxn ang="0">
                      <a:pos x="22" y="43"/>
                    </a:cxn>
                    <a:cxn ang="0">
                      <a:pos x="28" y="40"/>
                    </a:cxn>
                    <a:cxn ang="0">
                      <a:pos x="33" y="34"/>
                    </a:cxn>
                    <a:cxn ang="0">
                      <a:pos x="36" y="27"/>
                    </a:cxn>
                    <a:cxn ang="0">
                      <a:pos x="27" y="22"/>
                    </a:cxn>
                    <a:cxn ang="0">
                      <a:pos x="26" y="25"/>
                    </a:cxn>
                    <a:cxn ang="0">
                      <a:pos x="24" y="29"/>
                    </a:cxn>
                    <a:cxn ang="0">
                      <a:pos x="22" y="31"/>
                    </a:cxn>
                    <a:cxn ang="0">
                      <a:pos x="18" y="33"/>
                    </a:cxn>
                    <a:cxn ang="0">
                      <a:pos x="15" y="31"/>
                    </a:cxn>
                    <a:cxn ang="0">
                      <a:pos x="12" y="29"/>
                    </a:cxn>
                    <a:cxn ang="0">
                      <a:pos x="10" y="25"/>
                    </a:cxn>
                    <a:cxn ang="0">
                      <a:pos x="9" y="22"/>
                    </a:cxn>
                    <a:cxn ang="0">
                      <a:pos x="10" y="17"/>
                    </a:cxn>
                    <a:cxn ang="0">
                      <a:pos x="12" y="15"/>
                    </a:cxn>
                    <a:cxn ang="0">
                      <a:pos x="15" y="12"/>
                    </a:cxn>
                    <a:cxn ang="0">
                      <a:pos x="18" y="11"/>
                    </a:cxn>
                    <a:cxn ang="0">
                      <a:pos x="22" y="12"/>
                    </a:cxn>
                    <a:cxn ang="0">
                      <a:pos x="24" y="15"/>
                    </a:cxn>
                    <a:cxn ang="0">
                      <a:pos x="26" y="17"/>
                    </a:cxn>
                    <a:cxn ang="0">
                      <a:pos x="27" y="22"/>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en-US"/>
                </a:p>
              </p:txBody>
            </p:sp>
            <p:sp>
              <p:nvSpPr>
                <p:cNvPr id="989" name="Freeform 246"/>
                <p:cNvSpPr>
                  <a:spLocks/>
                </p:cNvSpPr>
                <p:nvPr/>
              </p:nvSpPr>
              <p:spPr bwMode="auto">
                <a:xfrm>
                  <a:off x="1159" y="2657"/>
                  <a:ext cx="5" cy="5"/>
                </a:xfrm>
                <a:custGeom>
                  <a:avLst/>
                  <a:gdLst/>
                  <a:ahLst/>
                  <a:cxnLst>
                    <a:cxn ang="0">
                      <a:pos x="27" y="17"/>
                    </a:cxn>
                    <a:cxn ang="0">
                      <a:pos x="26" y="13"/>
                    </a:cxn>
                    <a:cxn ang="0">
                      <a:pos x="26" y="11"/>
                    </a:cxn>
                    <a:cxn ang="0">
                      <a:pos x="24" y="7"/>
                    </a:cxn>
                    <a:cxn ang="0">
                      <a:pos x="23" y="5"/>
                    </a:cxn>
                    <a:cxn ang="0">
                      <a:pos x="21" y="4"/>
                    </a:cxn>
                    <a:cxn ang="0">
                      <a:pos x="18" y="2"/>
                    </a:cxn>
                    <a:cxn ang="0">
                      <a:pos x="16" y="1"/>
                    </a:cxn>
                    <a:cxn ang="0">
                      <a:pos x="13" y="0"/>
                    </a:cxn>
                    <a:cxn ang="0">
                      <a:pos x="10" y="1"/>
                    </a:cxn>
                    <a:cxn ang="0">
                      <a:pos x="8" y="2"/>
                    </a:cxn>
                    <a:cxn ang="0">
                      <a:pos x="6" y="4"/>
                    </a:cxn>
                    <a:cxn ang="0">
                      <a:pos x="4" y="5"/>
                    </a:cxn>
                    <a:cxn ang="0">
                      <a:pos x="2" y="7"/>
                    </a:cxn>
                    <a:cxn ang="0">
                      <a:pos x="1" y="11"/>
                    </a:cxn>
                    <a:cxn ang="0">
                      <a:pos x="0" y="13"/>
                    </a:cxn>
                    <a:cxn ang="0">
                      <a:pos x="0" y="17"/>
                    </a:cxn>
                    <a:cxn ang="0">
                      <a:pos x="0" y="20"/>
                    </a:cxn>
                    <a:cxn ang="0">
                      <a:pos x="1" y="23"/>
                    </a:cxn>
                    <a:cxn ang="0">
                      <a:pos x="2" y="26"/>
                    </a:cxn>
                    <a:cxn ang="0">
                      <a:pos x="4" y="29"/>
                    </a:cxn>
                    <a:cxn ang="0">
                      <a:pos x="6" y="30"/>
                    </a:cxn>
                    <a:cxn ang="0">
                      <a:pos x="8" y="31"/>
                    </a:cxn>
                    <a:cxn ang="0">
                      <a:pos x="10" y="32"/>
                    </a:cxn>
                    <a:cxn ang="0">
                      <a:pos x="13" y="32"/>
                    </a:cxn>
                    <a:cxn ang="0">
                      <a:pos x="16" y="32"/>
                    </a:cxn>
                    <a:cxn ang="0">
                      <a:pos x="18" y="31"/>
                    </a:cxn>
                    <a:cxn ang="0">
                      <a:pos x="21" y="30"/>
                    </a:cxn>
                    <a:cxn ang="0">
                      <a:pos x="23" y="29"/>
                    </a:cxn>
                    <a:cxn ang="0">
                      <a:pos x="24" y="26"/>
                    </a:cxn>
                    <a:cxn ang="0">
                      <a:pos x="26" y="23"/>
                    </a:cxn>
                    <a:cxn ang="0">
                      <a:pos x="26" y="20"/>
                    </a:cxn>
                    <a:cxn ang="0">
                      <a:pos x="27" y="17"/>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en-US"/>
                </a:p>
              </p:txBody>
            </p:sp>
            <p:sp>
              <p:nvSpPr>
                <p:cNvPr id="990" name="Freeform 247"/>
                <p:cNvSpPr>
                  <a:spLocks/>
                </p:cNvSpPr>
                <p:nvPr/>
              </p:nvSpPr>
              <p:spPr bwMode="auto">
                <a:xfrm>
                  <a:off x="1160" y="2658"/>
                  <a:ext cx="3" cy="3"/>
                </a:xfrm>
                <a:custGeom>
                  <a:avLst/>
                  <a:gdLst/>
                  <a:ahLst/>
                  <a:cxnLst>
                    <a:cxn ang="0">
                      <a:pos x="18" y="11"/>
                    </a:cxn>
                    <a:cxn ang="0">
                      <a:pos x="18" y="8"/>
                    </a:cxn>
                    <a:cxn ang="0">
                      <a:pos x="17" y="6"/>
                    </a:cxn>
                    <a:cxn ang="0">
                      <a:pos x="17" y="5"/>
                    </a:cxn>
                    <a:cxn ang="0">
                      <a:pos x="15" y="4"/>
                    </a:cxn>
                    <a:cxn ang="0">
                      <a:pos x="14" y="2"/>
                    </a:cxn>
                    <a:cxn ang="0">
                      <a:pos x="13" y="1"/>
                    </a:cxn>
                    <a:cxn ang="0">
                      <a:pos x="11" y="0"/>
                    </a:cxn>
                    <a:cxn ang="0">
                      <a:pos x="9" y="0"/>
                    </a:cxn>
                    <a:cxn ang="0">
                      <a:pos x="7" y="0"/>
                    </a:cxn>
                    <a:cxn ang="0">
                      <a:pos x="6" y="1"/>
                    </a:cxn>
                    <a:cxn ang="0">
                      <a:pos x="4" y="2"/>
                    </a:cxn>
                    <a:cxn ang="0">
                      <a:pos x="3" y="4"/>
                    </a:cxn>
                    <a:cxn ang="0">
                      <a:pos x="2" y="5"/>
                    </a:cxn>
                    <a:cxn ang="0">
                      <a:pos x="1" y="6"/>
                    </a:cxn>
                    <a:cxn ang="0">
                      <a:pos x="0" y="8"/>
                    </a:cxn>
                    <a:cxn ang="0">
                      <a:pos x="0" y="11"/>
                    </a:cxn>
                    <a:cxn ang="0">
                      <a:pos x="0" y="13"/>
                    </a:cxn>
                    <a:cxn ang="0">
                      <a:pos x="1" y="14"/>
                    </a:cxn>
                    <a:cxn ang="0">
                      <a:pos x="2" y="17"/>
                    </a:cxn>
                    <a:cxn ang="0">
                      <a:pos x="3" y="18"/>
                    </a:cxn>
                    <a:cxn ang="0">
                      <a:pos x="4" y="19"/>
                    </a:cxn>
                    <a:cxn ang="0">
                      <a:pos x="6" y="20"/>
                    </a:cxn>
                    <a:cxn ang="0">
                      <a:pos x="7" y="22"/>
                    </a:cxn>
                    <a:cxn ang="0">
                      <a:pos x="9" y="22"/>
                    </a:cxn>
                    <a:cxn ang="0">
                      <a:pos x="11" y="22"/>
                    </a:cxn>
                    <a:cxn ang="0">
                      <a:pos x="13" y="20"/>
                    </a:cxn>
                    <a:cxn ang="0">
                      <a:pos x="14" y="19"/>
                    </a:cxn>
                    <a:cxn ang="0">
                      <a:pos x="15" y="18"/>
                    </a:cxn>
                    <a:cxn ang="0">
                      <a:pos x="17" y="17"/>
                    </a:cxn>
                    <a:cxn ang="0">
                      <a:pos x="17" y="14"/>
                    </a:cxn>
                    <a:cxn ang="0">
                      <a:pos x="18" y="13"/>
                    </a:cxn>
                    <a:cxn ang="0">
                      <a:pos x="18" y="11"/>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en-US"/>
                </a:p>
              </p:txBody>
            </p:sp>
            <p:sp>
              <p:nvSpPr>
                <p:cNvPr id="991" name="Freeform 248"/>
                <p:cNvSpPr>
                  <a:spLocks/>
                </p:cNvSpPr>
                <p:nvPr/>
              </p:nvSpPr>
              <p:spPr bwMode="auto">
                <a:xfrm>
                  <a:off x="1161" y="2658"/>
                  <a:ext cx="2" cy="2"/>
                </a:xfrm>
                <a:custGeom>
                  <a:avLst/>
                  <a:gdLst/>
                  <a:ahLst/>
                  <a:cxnLst>
                    <a:cxn ang="0">
                      <a:pos x="9" y="6"/>
                    </a:cxn>
                    <a:cxn ang="0">
                      <a:pos x="9" y="5"/>
                    </a:cxn>
                    <a:cxn ang="0">
                      <a:pos x="8" y="3"/>
                    </a:cxn>
                    <a:cxn ang="0">
                      <a:pos x="8" y="2"/>
                    </a:cxn>
                    <a:cxn ang="0">
                      <a:pos x="7" y="2"/>
                    </a:cxn>
                    <a:cxn ang="0">
                      <a:pos x="7" y="1"/>
                    </a:cxn>
                    <a:cxn ang="0">
                      <a:pos x="6" y="1"/>
                    </a:cxn>
                    <a:cxn ang="0">
                      <a:pos x="5" y="1"/>
                    </a:cxn>
                    <a:cxn ang="0">
                      <a:pos x="4" y="0"/>
                    </a:cxn>
                    <a:cxn ang="0">
                      <a:pos x="3" y="1"/>
                    </a:cxn>
                    <a:cxn ang="0">
                      <a:pos x="2" y="1"/>
                    </a:cxn>
                    <a:cxn ang="0">
                      <a:pos x="2" y="1"/>
                    </a:cxn>
                    <a:cxn ang="0">
                      <a:pos x="1" y="2"/>
                    </a:cxn>
                    <a:cxn ang="0">
                      <a:pos x="0" y="2"/>
                    </a:cxn>
                    <a:cxn ang="0">
                      <a:pos x="0" y="3"/>
                    </a:cxn>
                    <a:cxn ang="0">
                      <a:pos x="0" y="5"/>
                    </a:cxn>
                    <a:cxn ang="0">
                      <a:pos x="0" y="6"/>
                    </a:cxn>
                    <a:cxn ang="0">
                      <a:pos x="0" y="7"/>
                    </a:cxn>
                    <a:cxn ang="0">
                      <a:pos x="0" y="8"/>
                    </a:cxn>
                    <a:cxn ang="0">
                      <a:pos x="0" y="8"/>
                    </a:cxn>
                    <a:cxn ang="0">
                      <a:pos x="1" y="9"/>
                    </a:cxn>
                    <a:cxn ang="0">
                      <a:pos x="2" y="11"/>
                    </a:cxn>
                    <a:cxn ang="0">
                      <a:pos x="2" y="11"/>
                    </a:cxn>
                    <a:cxn ang="0">
                      <a:pos x="3" y="11"/>
                    </a:cxn>
                    <a:cxn ang="0">
                      <a:pos x="4" y="11"/>
                    </a:cxn>
                    <a:cxn ang="0">
                      <a:pos x="5" y="11"/>
                    </a:cxn>
                    <a:cxn ang="0">
                      <a:pos x="6" y="11"/>
                    </a:cxn>
                    <a:cxn ang="0">
                      <a:pos x="7" y="11"/>
                    </a:cxn>
                    <a:cxn ang="0">
                      <a:pos x="7" y="9"/>
                    </a:cxn>
                    <a:cxn ang="0">
                      <a:pos x="8" y="8"/>
                    </a:cxn>
                    <a:cxn ang="0">
                      <a:pos x="8" y="8"/>
                    </a:cxn>
                    <a:cxn ang="0">
                      <a:pos x="9" y="7"/>
                    </a:cxn>
                    <a:cxn ang="0">
                      <a:pos x="9" y="6"/>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2" y="1"/>
                      </a:lnTo>
                      <a:lnTo>
                        <a:pt x="1" y="2"/>
                      </a:lnTo>
                      <a:lnTo>
                        <a:pt x="0" y="2"/>
                      </a:lnTo>
                      <a:lnTo>
                        <a:pt x="0" y="3"/>
                      </a:lnTo>
                      <a:lnTo>
                        <a:pt x="0" y="5"/>
                      </a:lnTo>
                      <a:lnTo>
                        <a:pt x="0" y="6"/>
                      </a:lnTo>
                      <a:lnTo>
                        <a:pt x="0" y="7"/>
                      </a:lnTo>
                      <a:lnTo>
                        <a:pt x="0" y="8"/>
                      </a:lnTo>
                      <a:lnTo>
                        <a:pt x="0" y="8"/>
                      </a:lnTo>
                      <a:lnTo>
                        <a:pt x="1" y="9"/>
                      </a:lnTo>
                      <a:lnTo>
                        <a:pt x="2" y="11"/>
                      </a:lnTo>
                      <a:lnTo>
                        <a:pt x="2" y="11"/>
                      </a:lnTo>
                      <a:lnTo>
                        <a:pt x="3" y="11"/>
                      </a:lnTo>
                      <a:lnTo>
                        <a:pt x="4" y="11"/>
                      </a:lnTo>
                      <a:lnTo>
                        <a:pt x="5" y="11"/>
                      </a:lnTo>
                      <a:lnTo>
                        <a:pt x="6" y="11"/>
                      </a:lnTo>
                      <a:lnTo>
                        <a:pt x="7" y="11"/>
                      </a:lnTo>
                      <a:lnTo>
                        <a:pt x="7" y="9"/>
                      </a:lnTo>
                      <a:lnTo>
                        <a:pt x="8" y="8"/>
                      </a:lnTo>
                      <a:lnTo>
                        <a:pt x="8" y="8"/>
                      </a:lnTo>
                      <a:lnTo>
                        <a:pt x="9" y="7"/>
                      </a:lnTo>
                      <a:lnTo>
                        <a:pt x="9" y="6"/>
                      </a:lnTo>
                      <a:close/>
                    </a:path>
                  </a:pathLst>
                </a:custGeom>
                <a:solidFill>
                  <a:srgbClr val="FEFEC8"/>
                </a:solidFill>
                <a:ln w="9525">
                  <a:noFill/>
                  <a:round/>
                  <a:headEnd/>
                  <a:tailEnd/>
                </a:ln>
              </p:spPr>
              <p:txBody>
                <a:bodyPr/>
                <a:lstStyle/>
                <a:p>
                  <a:endParaRPr lang="en-US"/>
                </a:p>
              </p:txBody>
            </p:sp>
            <p:sp>
              <p:nvSpPr>
                <p:cNvPr id="992" name="Freeform 249"/>
                <p:cNvSpPr>
                  <a:spLocks/>
                </p:cNvSpPr>
                <p:nvPr/>
              </p:nvSpPr>
              <p:spPr bwMode="auto">
                <a:xfrm>
                  <a:off x="1043" y="2596"/>
                  <a:ext cx="44" cy="47"/>
                </a:xfrm>
                <a:custGeom>
                  <a:avLst/>
                  <a:gdLst/>
                  <a:ahLst/>
                  <a:cxnLst>
                    <a:cxn ang="0">
                      <a:pos x="185" y="0"/>
                    </a:cxn>
                    <a:cxn ang="0">
                      <a:pos x="0" y="48"/>
                    </a:cxn>
                    <a:cxn ang="0">
                      <a:pos x="58" y="260"/>
                    </a:cxn>
                    <a:cxn ang="0">
                      <a:pos x="94" y="284"/>
                    </a:cxn>
                    <a:cxn ang="0">
                      <a:pos x="220" y="23"/>
                    </a:cxn>
                    <a:cxn ang="0">
                      <a:pos x="185" y="0"/>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en-US"/>
                </a:p>
              </p:txBody>
            </p:sp>
            <p:sp>
              <p:nvSpPr>
                <p:cNvPr id="993" name="Freeform 250"/>
                <p:cNvSpPr>
                  <a:spLocks/>
                </p:cNvSpPr>
                <p:nvPr/>
              </p:nvSpPr>
              <p:spPr bwMode="auto">
                <a:xfrm>
                  <a:off x="1043" y="2596"/>
                  <a:ext cx="44" cy="26"/>
                </a:xfrm>
                <a:custGeom>
                  <a:avLst/>
                  <a:gdLst/>
                  <a:ahLst/>
                  <a:cxnLst>
                    <a:cxn ang="0">
                      <a:pos x="186" y="0"/>
                    </a:cxn>
                    <a:cxn ang="0">
                      <a:pos x="0" y="48"/>
                    </a:cxn>
                    <a:cxn ang="0">
                      <a:pos x="157" y="157"/>
                    </a:cxn>
                    <a:cxn ang="0">
                      <a:pos x="222" y="24"/>
                    </a:cxn>
                    <a:cxn ang="0">
                      <a:pos x="186" y="0"/>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en-US"/>
                </a:p>
              </p:txBody>
            </p:sp>
            <p:sp>
              <p:nvSpPr>
                <p:cNvPr id="994" name="Freeform 251"/>
                <p:cNvSpPr>
                  <a:spLocks/>
                </p:cNvSpPr>
                <p:nvPr/>
              </p:nvSpPr>
              <p:spPr bwMode="auto">
                <a:xfrm>
                  <a:off x="1043" y="2601"/>
                  <a:ext cx="13" cy="15"/>
                </a:xfrm>
                <a:custGeom>
                  <a:avLst/>
                  <a:gdLst/>
                  <a:ahLst/>
                  <a:cxnLst>
                    <a:cxn ang="0">
                      <a:pos x="63" y="0"/>
                    </a:cxn>
                    <a:cxn ang="0">
                      <a:pos x="0" y="16"/>
                    </a:cxn>
                    <a:cxn ang="0">
                      <a:pos x="20" y="89"/>
                    </a:cxn>
                    <a:cxn ang="0">
                      <a:pos x="63" y="0"/>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en-US"/>
                </a:p>
              </p:txBody>
            </p:sp>
            <p:sp>
              <p:nvSpPr>
                <p:cNvPr id="995" name="Freeform 252"/>
                <p:cNvSpPr>
                  <a:spLocks/>
                </p:cNvSpPr>
                <p:nvPr/>
              </p:nvSpPr>
              <p:spPr bwMode="auto">
                <a:xfrm>
                  <a:off x="1043" y="2601"/>
                  <a:ext cx="13" cy="8"/>
                </a:xfrm>
                <a:custGeom>
                  <a:avLst/>
                  <a:gdLst/>
                  <a:ahLst/>
                  <a:cxnLst>
                    <a:cxn ang="0">
                      <a:pos x="63" y="0"/>
                    </a:cxn>
                    <a:cxn ang="0">
                      <a:pos x="0" y="16"/>
                    </a:cxn>
                    <a:cxn ang="0">
                      <a:pos x="41" y="46"/>
                    </a:cxn>
                    <a:cxn ang="0">
                      <a:pos x="63" y="0"/>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en-US"/>
                </a:p>
              </p:txBody>
            </p:sp>
            <p:sp>
              <p:nvSpPr>
                <p:cNvPr id="996" name="Freeform 253"/>
                <p:cNvSpPr>
                  <a:spLocks/>
                </p:cNvSpPr>
                <p:nvPr/>
              </p:nvSpPr>
              <p:spPr bwMode="auto">
                <a:xfrm>
                  <a:off x="1078" y="2596"/>
                  <a:ext cx="93" cy="63"/>
                </a:xfrm>
                <a:custGeom>
                  <a:avLst/>
                  <a:gdLst/>
                  <a:ahLst/>
                  <a:cxnLst>
                    <a:cxn ang="0">
                      <a:pos x="8" y="0"/>
                    </a:cxn>
                    <a:cxn ang="0">
                      <a:pos x="0" y="79"/>
                    </a:cxn>
                    <a:cxn ang="0">
                      <a:pos x="432" y="376"/>
                    </a:cxn>
                    <a:cxn ang="0">
                      <a:pos x="463" y="311"/>
                    </a:cxn>
                    <a:cxn ang="0">
                      <a:pos x="8" y="0"/>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en-US"/>
                </a:p>
              </p:txBody>
            </p:sp>
            <p:sp>
              <p:nvSpPr>
                <p:cNvPr id="997" name="Freeform 254"/>
                <p:cNvSpPr>
                  <a:spLocks/>
                </p:cNvSpPr>
                <p:nvPr/>
              </p:nvSpPr>
              <p:spPr bwMode="auto">
                <a:xfrm>
                  <a:off x="1065" y="2609"/>
                  <a:ext cx="100" cy="72"/>
                </a:xfrm>
                <a:custGeom>
                  <a:avLst/>
                  <a:gdLst/>
                  <a:ahLst/>
                  <a:cxnLst>
                    <a:cxn ang="0">
                      <a:pos x="69" y="0"/>
                    </a:cxn>
                    <a:cxn ang="0">
                      <a:pos x="14" y="52"/>
                    </a:cxn>
                    <a:cxn ang="0">
                      <a:pos x="0" y="131"/>
                    </a:cxn>
                    <a:cxn ang="0">
                      <a:pos x="436" y="430"/>
                    </a:cxn>
                    <a:cxn ang="0">
                      <a:pos x="501" y="297"/>
                    </a:cxn>
                    <a:cxn ang="0">
                      <a:pos x="69" y="0"/>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en-US"/>
                </a:p>
              </p:txBody>
            </p:sp>
            <p:sp>
              <p:nvSpPr>
                <p:cNvPr id="998" name="Freeform 255"/>
                <p:cNvSpPr>
                  <a:spLocks/>
                </p:cNvSpPr>
                <p:nvPr/>
              </p:nvSpPr>
              <p:spPr bwMode="auto">
                <a:xfrm>
                  <a:off x="1055" y="2630"/>
                  <a:ext cx="97" cy="61"/>
                </a:xfrm>
                <a:custGeom>
                  <a:avLst/>
                  <a:gdLst/>
                  <a:ahLst/>
                  <a:cxnLst>
                    <a:cxn ang="0">
                      <a:pos x="51" y="0"/>
                    </a:cxn>
                    <a:cxn ang="0">
                      <a:pos x="0" y="55"/>
                    </a:cxn>
                    <a:cxn ang="0">
                      <a:pos x="455" y="367"/>
                    </a:cxn>
                    <a:cxn ang="0">
                      <a:pos x="487" y="301"/>
                    </a:cxn>
                    <a:cxn ang="0">
                      <a:pos x="51" y="0"/>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en-US"/>
                </a:p>
              </p:txBody>
            </p:sp>
            <p:sp>
              <p:nvSpPr>
                <p:cNvPr id="999" name="Freeform 256"/>
                <p:cNvSpPr>
                  <a:spLocks/>
                </p:cNvSpPr>
                <p:nvPr/>
              </p:nvSpPr>
              <p:spPr bwMode="auto">
                <a:xfrm>
                  <a:off x="1143" y="2647"/>
                  <a:ext cx="30" cy="45"/>
                </a:xfrm>
                <a:custGeom>
                  <a:avLst/>
                  <a:gdLst/>
                  <a:ahLst/>
                  <a:cxnLst>
                    <a:cxn ang="0">
                      <a:pos x="127" y="0"/>
                    </a:cxn>
                    <a:cxn ang="0">
                      <a:pos x="147" y="14"/>
                    </a:cxn>
                    <a:cxn ang="0">
                      <a:pos x="20" y="276"/>
                    </a:cxn>
                    <a:cxn ang="0">
                      <a:pos x="0" y="263"/>
                    </a:cxn>
                    <a:cxn ang="0">
                      <a:pos x="127" y="0"/>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en-US"/>
                </a:p>
              </p:txBody>
            </p:sp>
            <p:sp>
              <p:nvSpPr>
                <p:cNvPr id="1000" name="Freeform 257"/>
                <p:cNvSpPr>
                  <a:spLocks/>
                </p:cNvSpPr>
                <p:nvPr/>
              </p:nvSpPr>
              <p:spPr bwMode="auto">
                <a:xfrm>
                  <a:off x="1151" y="2647"/>
                  <a:ext cx="23" cy="34"/>
                </a:xfrm>
                <a:custGeom>
                  <a:avLst/>
                  <a:gdLst/>
                  <a:ahLst/>
                  <a:cxnLst>
                    <a:cxn ang="0">
                      <a:pos x="94" y="0"/>
                    </a:cxn>
                    <a:cxn ang="0">
                      <a:pos x="114" y="14"/>
                    </a:cxn>
                    <a:cxn ang="0">
                      <a:pos x="20" y="209"/>
                    </a:cxn>
                    <a:cxn ang="0">
                      <a:pos x="0" y="195"/>
                    </a:cxn>
                    <a:cxn ang="0">
                      <a:pos x="94" y="0"/>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en-US"/>
                </a:p>
              </p:txBody>
            </p:sp>
            <p:sp>
              <p:nvSpPr>
                <p:cNvPr id="1001" name="Freeform 258"/>
                <p:cNvSpPr>
                  <a:spLocks/>
                </p:cNvSpPr>
                <p:nvPr/>
              </p:nvSpPr>
              <p:spPr bwMode="auto">
                <a:xfrm>
                  <a:off x="1162" y="2647"/>
                  <a:ext cx="11" cy="13"/>
                </a:xfrm>
                <a:custGeom>
                  <a:avLst/>
                  <a:gdLst/>
                  <a:ahLst/>
                  <a:cxnLst>
                    <a:cxn ang="0">
                      <a:pos x="31" y="0"/>
                    </a:cxn>
                    <a:cxn ang="0">
                      <a:pos x="51" y="14"/>
                    </a:cxn>
                    <a:cxn ang="0">
                      <a:pos x="21" y="78"/>
                    </a:cxn>
                    <a:cxn ang="0">
                      <a:pos x="0" y="65"/>
                    </a:cxn>
                    <a:cxn ang="0">
                      <a:pos x="31" y="0"/>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en-US"/>
                </a:p>
              </p:txBody>
            </p:sp>
          </p:grpSp>
          <p:sp>
            <p:nvSpPr>
              <p:cNvPr id="949" name="Line 11"/>
              <p:cNvSpPr>
                <a:spLocks noChangeShapeType="1"/>
              </p:cNvSpPr>
              <p:nvPr/>
            </p:nvSpPr>
            <p:spPr bwMode="auto">
              <a:xfrm>
                <a:off x="1066800" y="2286000"/>
                <a:ext cx="5463893" cy="0"/>
              </a:xfrm>
              <a:prstGeom prst="line">
                <a:avLst/>
              </a:prstGeom>
              <a:noFill/>
              <a:ln w="25400">
                <a:solidFill>
                  <a:schemeClr val="tx2"/>
                </a:solidFill>
                <a:prstDash val="sysDot"/>
                <a:round/>
                <a:headEnd/>
                <a:tailEnd type="oval" w="med" len="med"/>
              </a:ln>
            </p:spPr>
            <p:txBody>
              <a:bodyPr wrap="none" anchor="ctr"/>
              <a:lstStyle/>
              <a:p>
                <a:endParaRPr lang="en-US">
                  <a:solidFill>
                    <a:schemeClr val="tx1">
                      <a:lumMod val="85000"/>
                      <a:lumOff val="15000"/>
                    </a:schemeClr>
                  </a:solidFill>
                </a:endParaRPr>
              </a:p>
            </p:txBody>
          </p:sp>
        </p:grpSp>
        <p:sp>
          <p:nvSpPr>
            <p:cNvPr id="1222" name="Text Box 12"/>
            <p:cNvSpPr txBox="1">
              <a:spLocks noChangeArrowheads="1"/>
            </p:cNvSpPr>
            <p:nvPr/>
          </p:nvSpPr>
          <p:spPr bwMode="auto">
            <a:xfrm>
              <a:off x="2438400" y="1828800"/>
              <a:ext cx="1976823" cy="461665"/>
            </a:xfrm>
            <a:prstGeom prst="rect">
              <a:avLst/>
            </a:prstGeom>
            <a:noFill/>
            <a:ln w="9525" algn="ctr">
              <a:noFill/>
              <a:miter lim="800000"/>
              <a:headEnd/>
              <a:tailEnd/>
            </a:ln>
          </p:spPr>
          <p:txBody>
            <a:bodyPr wrap="none">
              <a:spAutoFit/>
            </a:bodyPr>
            <a:lstStyle/>
            <a:p>
              <a:pPr eaLnBrk="0" hangingPunct="0"/>
              <a:r>
                <a:rPr lang="en-US" altLang="ja-JP" sz="2400" b="1" dirty="0" smtClean="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rPr>
                <a:t>Introduction</a:t>
              </a:r>
              <a:endParaRPr lang="en-US" sz="2400" b="1" dirty="0">
                <a:solidFill>
                  <a:schemeClr val="tx1">
                    <a:lumMod val="85000"/>
                    <a:lumOff val="15000"/>
                  </a:schemeClr>
                </a:solidFill>
                <a:effectLst>
                  <a:outerShdw blurRad="50800" dist="50800" dir="9000000" algn="ctr" rotWithShape="0">
                    <a:schemeClr val="bg1">
                      <a:lumMod val="50000"/>
                    </a:schemeClr>
                  </a:outerShdw>
                </a:effectLst>
                <a:latin typeface="Arial" pitchFamily="34" charset="0"/>
                <a:cs typeface="Arial" pitchFamily="34" charset="0"/>
              </a:endParaRPr>
            </a:p>
          </p:txBody>
        </p:sp>
      </p:grpSp>
      <p:grpSp>
        <p:nvGrpSpPr>
          <p:cNvPr id="452" name="Group 451"/>
          <p:cNvGrpSpPr/>
          <p:nvPr/>
        </p:nvGrpSpPr>
        <p:grpSpPr>
          <a:xfrm>
            <a:off x="1676400" y="2286000"/>
            <a:ext cx="5463893" cy="646113"/>
            <a:chOff x="1676400" y="2286000"/>
            <a:chExt cx="5463893" cy="646113"/>
          </a:xfrm>
        </p:grpSpPr>
        <p:grpSp>
          <p:nvGrpSpPr>
            <p:cNvPr id="892" name="Group 891"/>
            <p:cNvGrpSpPr/>
            <p:nvPr/>
          </p:nvGrpSpPr>
          <p:grpSpPr>
            <a:xfrm>
              <a:off x="1676400" y="2286000"/>
              <a:ext cx="5463893" cy="646113"/>
              <a:chOff x="1066800" y="1676400"/>
              <a:chExt cx="5463893" cy="646113"/>
            </a:xfrm>
          </p:grpSpPr>
          <p:grpSp>
            <p:nvGrpSpPr>
              <p:cNvPr id="893" name="Group 259"/>
              <p:cNvGrpSpPr>
                <a:grpSpLocks/>
              </p:cNvGrpSpPr>
              <p:nvPr/>
            </p:nvGrpSpPr>
            <p:grpSpPr bwMode="auto">
              <a:xfrm rot="17176774">
                <a:off x="1019452" y="1763826"/>
                <a:ext cx="646108" cy="471499"/>
                <a:chOff x="1043" y="2596"/>
                <a:chExt cx="142" cy="99"/>
              </a:xfrm>
            </p:grpSpPr>
            <p:sp>
              <p:nvSpPr>
                <p:cNvPr id="895" name="Freeform 207"/>
                <p:cNvSpPr>
                  <a:spLocks/>
                </p:cNvSpPr>
                <p:nvPr/>
              </p:nvSpPr>
              <p:spPr bwMode="auto">
                <a:xfrm>
                  <a:off x="1149" y="2693"/>
                  <a:ext cx="12" cy="2"/>
                </a:xfrm>
                <a:custGeom>
                  <a:avLst/>
                  <a:gdLst/>
                  <a:ahLst/>
                  <a:cxnLst>
                    <a:cxn ang="0">
                      <a:pos x="63" y="14"/>
                    </a:cxn>
                    <a:cxn ang="0">
                      <a:pos x="55" y="14"/>
                    </a:cxn>
                    <a:cxn ang="0">
                      <a:pos x="48" y="14"/>
                    </a:cxn>
                    <a:cxn ang="0">
                      <a:pos x="40" y="14"/>
                    </a:cxn>
                    <a:cxn ang="0">
                      <a:pos x="31" y="11"/>
                    </a:cxn>
                    <a:cxn ang="0">
                      <a:pos x="23" y="10"/>
                    </a:cxn>
                    <a:cxn ang="0">
                      <a:pos x="16" y="8"/>
                    </a:cxn>
                    <a:cxn ang="0">
                      <a:pos x="8" y="4"/>
                    </a:cxn>
                    <a:cxn ang="0">
                      <a:pos x="0" y="0"/>
                    </a:cxn>
                    <a:cxn ang="0">
                      <a:pos x="8" y="3"/>
                    </a:cxn>
                    <a:cxn ang="0">
                      <a:pos x="15" y="6"/>
                    </a:cxn>
                    <a:cxn ang="0">
                      <a:pos x="23" y="8"/>
                    </a:cxn>
                    <a:cxn ang="0">
                      <a:pos x="30" y="10"/>
                    </a:cxn>
                    <a:cxn ang="0">
                      <a:pos x="39" y="11"/>
                    </a:cxn>
                    <a:cxn ang="0">
                      <a:pos x="47" y="12"/>
                    </a:cxn>
                    <a:cxn ang="0">
                      <a:pos x="55" y="14"/>
                    </a:cxn>
                    <a:cxn ang="0">
                      <a:pos x="63" y="14"/>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en-US"/>
                </a:p>
              </p:txBody>
            </p:sp>
            <p:sp>
              <p:nvSpPr>
                <p:cNvPr id="896" name="Freeform 208"/>
                <p:cNvSpPr>
                  <a:spLocks/>
                </p:cNvSpPr>
                <p:nvPr/>
              </p:nvSpPr>
              <p:spPr bwMode="auto">
                <a:xfrm>
                  <a:off x="1143" y="2689"/>
                  <a:ext cx="26" cy="6"/>
                </a:xfrm>
                <a:custGeom>
                  <a:avLst/>
                  <a:gdLst/>
                  <a:ahLst/>
                  <a:cxnLst>
                    <a:cxn ang="0">
                      <a:pos x="129" y="28"/>
                    </a:cxn>
                    <a:cxn ang="0">
                      <a:pos x="116" y="33"/>
                    </a:cxn>
                    <a:cxn ang="0">
                      <a:pos x="102" y="36"/>
                    </a:cxn>
                    <a:cxn ang="0">
                      <a:pos x="89" y="38"/>
                    </a:cxn>
                    <a:cxn ang="0">
                      <a:pos x="75" y="38"/>
                    </a:cxn>
                    <a:cxn ang="0">
                      <a:pos x="60" y="35"/>
                    </a:cxn>
                    <a:cxn ang="0">
                      <a:pos x="47" y="32"/>
                    </a:cxn>
                    <a:cxn ang="0">
                      <a:pos x="33" y="26"/>
                    </a:cxn>
                    <a:cxn ang="0">
                      <a:pos x="20" y="18"/>
                    </a:cxn>
                    <a:cxn ang="0">
                      <a:pos x="18" y="16"/>
                    </a:cxn>
                    <a:cxn ang="0">
                      <a:pos x="15" y="14"/>
                    </a:cxn>
                    <a:cxn ang="0">
                      <a:pos x="12" y="11"/>
                    </a:cxn>
                    <a:cxn ang="0">
                      <a:pos x="10" y="10"/>
                    </a:cxn>
                    <a:cxn ang="0">
                      <a:pos x="7" y="8"/>
                    </a:cxn>
                    <a:cxn ang="0">
                      <a:pos x="5" y="5"/>
                    </a:cxn>
                    <a:cxn ang="0">
                      <a:pos x="2" y="3"/>
                    </a:cxn>
                    <a:cxn ang="0">
                      <a:pos x="0" y="0"/>
                    </a:cxn>
                    <a:cxn ang="0">
                      <a:pos x="10" y="8"/>
                    </a:cxn>
                    <a:cxn ang="0">
                      <a:pos x="21" y="14"/>
                    </a:cxn>
                    <a:cxn ang="0">
                      <a:pos x="32" y="20"/>
                    </a:cxn>
                    <a:cxn ang="0">
                      <a:pos x="44" y="23"/>
                    </a:cxn>
                    <a:cxn ang="0">
                      <a:pos x="56" y="27"/>
                    </a:cxn>
                    <a:cxn ang="0">
                      <a:pos x="69" y="30"/>
                    </a:cxn>
                    <a:cxn ang="0">
                      <a:pos x="81" y="32"/>
                    </a:cxn>
                    <a:cxn ang="0">
                      <a:pos x="94" y="33"/>
                    </a:cxn>
                    <a:cxn ang="0">
                      <a:pos x="99" y="32"/>
                    </a:cxn>
                    <a:cxn ang="0">
                      <a:pos x="103" y="32"/>
                    </a:cxn>
                    <a:cxn ang="0">
                      <a:pos x="107" y="32"/>
                    </a:cxn>
                    <a:cxn ang="0">
                      <a:pos x="112" y="32"/>
                    </a:cxn>
                    <a:cxn ang="0">
                      <a:pos x="116" y="30"/>
                    </a:cxn>
                    <a:cxn ang="0">
                      <a:pos x="120" y="30"/>
                    </a:cxn>
                    <a:cxn ang="0">
                      <a:pos x="124" y="29"/>
                    </a:cxn>
                    <a:cxn ang="0">
                      <a:pos x="129" y="28"/>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en-US"/>
                </a:p>
              </p:txBody>
            </p:sp>
            <p:sp>
              <p:nvSpPr>
                <p:cNvPr id="897" name="Freeform 209"/>
                <p:cNvSpPr>
                  <a:spLocks/>
                </p:cNvSpPr>
                <p:nvPr/>
              </p:nvSpPr>
              <p:spPr bwMode="auto">
                <a:xfrm>
                  <a:off x="1140" y="2685"/>
                  <a:ext cx="33" cy="10"/>
                </a:xfrm>
                <a:custGeom>
                  <a:avLst/>
                  <a:gdLst/>
                  <a:ahLst/>
                  <a:cxnLst>
                    <a:cxn ang="0">
                      <a:pos x="47" y="45"/>
                    </a:cxn>
                    <a:cxn ang="0">
                      <a:pos x="54" y="48"/>
                    </a:cxn>
                    <a:cxn ang="0">
                      <a:pos x="61" y="51"/>
                    </a:cxn>
                    <a:cxn ang="0">
                      <a:pos x="69" y="53"/>
                    </a:cxn>
                    <a:cxn ang="0">
                      <a:pos x="76" y="55"/>
                    </a:cxn>
                    <a:cxn ang="0">
                      <a:pos x="85" y="56"/>
                    </a:cxn>
                    <a:cxn ang="0">
                      <a:pos x="93" y="57"/>
                    </a:cxn>
                    <a:cxn ang="0">
                      <a:pos x="101" y="59"/>
                    </a:cxn>
                    <a:cxn ang="0">
                      <a:pos x="109" y="59"/>
                    </a:cxn>
                    <a:cxn ang="0">
                      <a:pos x="117" y="57"/>
                    </a:cxn>
                    <a:cxn ang="0">
                      <a:pos x="124" y="56"/>
                    </a:cxn>
                    <a:cxn ang="0">
                      <a:pos x="131" y="54"/>
                    </a:cxn>
                    <a:cxn ang="0">
                      <a:pos x="139" y="51"/>
                    </a:cxn>
                    <a:cxn ang="0">
                      <a:pos x="146" y="49"/>
                    </a:cxn>
                    <a:cxn ang="0">
                      <a:pos x="153" y="45"/>
                    </a:cxn>
                    <a:cxn ang="0">
                      <a:pos x="159" y="41"/>
                    </a:cxn>
                    <a:cxn ang="0">
                      <a:pos x="166" y="37"/>
                    </a:cxn>
                    <a:cxn ang="0">
                      <a:pos x="159" y="39"/>
                    </a:cxn>
                    <a:cxn ang="0">
                      <a:pos x="152" y="42"/>
                    </a:cxn>
                    <a:cxn ang="0">
                      <a:pos x="146" y="43"/>
                    </a:cxn>
                    <a:cxn ang="0">
                      <a:pos x="139" y="45"/>
                    </a:cxn>
                    <a:cxn ang="0">
                      <a:pos x="132" y="47"/>
                    </a:cxn>
                    <a:cxn ang="0">
                      <a:pos x="125" y="47"/>
                    </a:cxn>
                    <a:cxn ang="0">
                      <a:pos x="117" y="48"/>
                    </a:cxn>
                    <a:cxn ang="0">
                      <a:pos x="110" y="48"/>
                    </a:cxn>
                    <a:cxn ang="0">
                      <a:pos x="95" y="47"/>
                    </a:cxn>
                    <a:cxn ang="0">
                      <a:pos x="79" y="44"/>
                    </a:cxn>
                    <a:cxn ang="0">
                      <a:pos x="64" y="41"/>
                    </a:cxn>
                    <a:cxn ang="0">
                      <a:pos x="50" y="36"/>
                    </a:cxn>
                    <a:cxn ang="0">
                      <a:pos x="36" y="29"/>
                    </a:cxn>
                    <a:cxn ang="0">
                      <a:pos x="24" y="20"/>
                    </a:cxn>
                    <a:cxn ang="0">
                      <a:pos x="11" y="11"/>
                    </a:cxn>
                    <a:cxn ang="0">
                      <a:pos x="0" y="0"/>
                    </a:cxn>
                    <a:cxn ang="0">
                      <a:pos x="4" y="6"/>
                    </a:cxn>
                    <a:cxn ang="0">
                      <a:pos x="8" y="12"/>
                    </a:cxn>
                    <a:cxn ang="0">
                      <a:pos x="12" y="17"/>
                    </a:cxn>
                    <a:cxn ang="0">
                      <a:pos x="16" y="21"/>
                    </a:cxn>
                    <a:cxn ang="0">
                      <a:pos x="21" y="26"/>
                    </a:cxn>
                    <a:cxn ang="0">
                      <a:pos x="26" y="31"/>
                    </a:cxn>
                    <a:cxn ang="0">
                      <a:pos x="31" y="35"/>
                    </a:cxn>
                    <a:cxn ang="0">
                      <a:pos x="36" y="39"/>
                    </a:cxn>
                    <a:cxn ang="0">
                      <a:pos x="38" y="39"/>
                    </a:cxn>
                    <a:cxn ang="0">
                      <a:pos x="39" y="41"/>
                    </a:cxn>
                    <a:cxn ang="0">
                      <a:pos x="40" y="42"/>
                    </a:cxn>
                    <a:cxn ang="0">
                      <a:pos x="41" y="42"/>
                    </a:cxn>
                    <a:cxn ang="0">
                      <a:pos x="43" y="43"/>
                    </a:cxn>
                    <a:cxn ang="0">
                      <a:pos x="44" y="44"/>
                    </a:cxn>
                    <a:cxn ang="0">
                      <a:pos x="45" y="44"/>
                    </a:cxn>
                    <a:cxn ang="0">
                      <a:pos x="47" y="45"/>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en-US"/>
                </a:p>
              </p:txBody>
            </p:sp>
            <p:sp>
              <p:nvSpPr>
                <p:cNvPr id="898" name="Freeform 210"/>
                <p:cNvSpPr>
                  <a:spLocks/>
                </p:cNvSpPr>
                <p:nvPr/>
              </p:nvSpPr>
              <p:spPr bwMode="auto">
                <a:xfrm>
                  <a:off x="1138" y="2682"/>
                  <a:ext cx="38" cy="12"/>
                </a:xfrm>
                <a:custGeom>
                  <a:avLst/>
                  <a:gdLst/>
                  <a:ahLst/>
                  <a:cxnLst>
                    <a:cxn ang="0">
                      <a:pos x="26" y="39"/>
                    </a:cxn>
                    <a:cxn ang="0">
                      <a:pos x="36" y="47"/>
                    </a:cxn>
                    <a:cxn ang="0">
                      <a:pos x="47" y="53"/>
                    </a:cxn>
                    <a:cxn ang="0">
                      <a:pos x="58" y="59"/>
                    </a:cxn>
                    <a:cxn ang="0">
                      <a:pos x="70" y="62"/>
                    </a:cxn>
                    <a:cxn ang="0">
                      <a:pos x="82" y="66"/>
                    </a:cxn>
                    <a:cxn ang="0">
                      <a:pos x="95" y="69"/>
                    </a:cxn>
                    <a:cxn ang="0">
                      <a:pos x="107" y="71"/>
                    </a:cxn>
                    <a:cxn ang="0">
                      <a:pos x="120" y="72"/>
                    </a:cxn>
                    <a:cxn ang="0">
                      <a:pos x="125" y="71"/>
                    </a:cxn>
                    <a:cxn ang="0">
                      <a:pos x="129" y="71"/>
                    </a:cxn>
                    <a:cxn ang="0">
                      <a:pos x="133" y="71"/>
                    </a:cxn>
                    <a:cxn ang="0">
                      <a:pos x="138" y="71"/>
                    </a:cxn>
                    <a:cxn ang="0">
                      <a:pos x="142" y="69"/>
                    </a:cxn>
                    <a:cxn ang="0">
                      <a:pos x="146" y="69"/>
                    </a:cxn>
                    <a:cxn ang="0">
                      <a:pos x="150" y="68"/>
                    </a:cxn>
                    <a:cxn ang="0">
                      <a:pos x="155" y="67"/>
                    </a:cxn>
                    <a:cxn ang="0">
                      <a:pos x="160" y="65"/>
                    </a:cxn>
                    <a:cxn ang="0">
                      <a:pos x="164" y="62"/>
                    </a:cxn>
                    <a:cxn ang="0">
                      <a:pos x="169" y="60"/>
                    </a:cxn>
                    <a:cxn ang="0">
                      <a:pos x="174" y="56"/>
                    </a:cxn>
                    <a:cxn ang="0">
                      <a:pos x="178" y="53"/>
                    </a:cxn>
                    <a:cxn ang="0">
                      <a:pos x="183" y="49"/>
                    </a:cxn>
                    <a:cxn ang="0">
                      <a:pos x="187" y="45"/>
                    </a:cxn>
                    <a:cxn ang="0">
                      <a:pos x="191" y="42"/>
                    </a:cxn>
                    <a:cxn ang="0">
                      <a:pos x="183" y="45"/>
                    </a:cxn>
                    <a:cxn ang="0">
                      <a:pos x="175" y="49"/>
                    </a:cxn>
                    <a:cxn ang="0">
                      <a:pos x="166" y="53"/>
                    </a:cxn>
                    <a:cxn ang="0">
                      <a:pos x="157" y="55"/>
                    </a:cxn>
                    <a:cxn ang="0">
                      <a:pos x="148" y="57"/>
                    </a:cxn>
                    <a:cxn ang="0">
                      <a:pos x="139" y="59"/>
                    </a:cxn>
                    <a:cxn ang="0">
                      <a:pos x="130" y="60"/>
                    </a:cxn>
                    <a:cxn ang="0">
                      <a:pos x="120" y="60"/>
                    </a:cxn>
                    <a:cxn ang="0">
                      <a:pos x="103" y="60"/>
                    </a:cxn>
                    <a:cxn ang="0">
                      <a:pos x="85" y="56"/>
                    </a:cxn>
                    <a:cxn ang="0">
                      <a:pos x="69" y="51"/>
                    </a:cxn>
                    <a:cxn ang="0">
                      <a:pos x="53" y="44"/>
                    </a:cxn>
                    <a:cxn ang="0">
                      <a:pos x="38" y="36"/>
                    </a:cxn>
                    <a:cxn ang="0">
                      <a:pos x="24" y="25"/>
                    </a:cxn>
                    <a:cxn ang="0">
                      <a:pos x="12" y="13"/>
                    </a:cxn>
                    <a:cxn ang="0">
                      <a:pos x="0" y="0"/>
                    </a:cxn>
                    <a:cxn ang="0">
                      <a:pos x="2" y="5"/>
                    </a:cxn>
                    <a:cxn ang="0">
                      <a:pos x="5" y="11"/>
                    </a:cxn>
                    <a:cxn ang="0">
                      <a:pos x="8" y="15"/>
                    </a:cxn>
                    <a:cxn ang="0">
                      <a:pos x="11" y="20"/>
                    </a:cxn>
                    <a:cxn ang="0">
                      <a:pos x="15" y="25"/>
                    </a:cxn>
                    <a:cxn ang="0">
                      <a:pos x="18" y="30"/>
                    </a:cxn>
                    <a:cxn ang="0">
                      <a:pos x="22" y="35"/>
                    </a:cxn>
                    <a:cxn ang="0">
                      <a:pos x="26" y="39"/>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en-US"/>
                </a:p>
              </p:txBody>
            </p:sp>
            <p:sp>
              <p:nvSpPr>
                <p:cNvPr id="899" name="Freeform 211"/>
                <p:cNvSpPr>
                  <a:spLocks/>
                </p:cNvSpPr>
                <p:nvPr/>
              </p:nvSpPr>
              <p:spPr bwMode="auto">
                <a:xfrm>
                  <a:off x="1136" y="2679"/>
                  <a:ext cx="42" cy="14"/>
                </a:xfrm>
                <a:custGeom>
                  <a:avLst/>
                  <a:gdLst/>
                  <a:ahLst/>
                  <a:cxnLst>
                    <a:cxn ang="0">
                      <a:pos x="17" y="36"/>
                    </a:cxn>
                    <a:cxn ang="0">
                      <a:pos x="28" y="47"/>
                    </a:cxn>
                    <a:cxn ang="0">
                      <a:pos x="41" y="56"/>
                    </a:cxn>
                    <a:cxn ang="0">
                      <a:pos x="53" y="65"/>
                    </a:cxn>
                    <a:cxn ang="0">
                      <a:pos x="67" y="71"/>
                    </a:cxn>
                    <a:cxn ang="0">
                      <a:pos x="81" y="77"/>
                    </a:cxn>
                    <a:cxn ang="0">
                      <a:pos x="96" y="80"/>
                    </a:cxn>
                    <a:cxn ang="0">
                      <a:pos x="112" y="83"/>
                    </a:cxn>
                    <a:cxn ang="0">
                      <a:pos x="127" y="84"/>
                    </a:cxn>
                    <a:cxn ang="0">
                      <a:pos x="134" y="84"/>
                    </a:cxn>
                    <a:cxn ang="0">
                      <a:pos x="142" y="83"/>
                    </a:cxn>
                    <a:cxn ang="0">
                      <a:pos x="149" y="83"/>
                    </a:cxn>
                    <a:cxn ang="0">
                      <a:pos x="156" y="81"/>
                    </a:cxn>
                    <a:cxn ang="0">
                      <a:pos x="163" y="79"/>
                    </a:cxn>
                    <a:cxn ang="0">
                      <a:pos x="170" y="78"/>
                    </a:cxn>
                    <a:cxn ang="0">
                      <a:pos x="176" y="75"/>
                    </a:cxn>
                    <a:cxn ang="0">
                      <a:pos x="183" y="73"/>
                    </a:cxn>
                    <a:cxn ang="0">
                      <a:pos x="187" y="69"/>
                    </a:cxn>
                    <a:cxn ang="0">
                      <a:pos x="190" y="67"/>
                    </a:cxn>
                    <a:cxn ang="0">
                      <a:pos x="194" y="63"/>
                    </a:cxn>
                    <a:cxn ang="0">
                      <a:pos x="197" y="61"/>
                    </a:cxn>
                    <a:cxn ang="0">
                      <a:pos x="200" y="57"/>
                    </a:cxn>
                    <a:cxn ang="0">
                      <a:pos x="204" y="54"/>
                    </a:cxn>
                    <a:cxn ang="0">
                      <a:pos x="207" y="50"/>
                    </a:cxn>
                    <a:cxn ang="0">
                      <a:pos x="210" y="45"/>
                    </a:cxn>
                    <a:cxn ang="0">
                      <a:pos x="201" y="51"/>
                    </a:cxn>
                    <a:cxn ang="0">
                      <a:pos x="191" y="57"/>
                    </a:cxn>
                    <a:cxn ang="0">
                      <a:pos x="181" y="62"/>
                    </a:cxn>
                    <a:cxn ang="0">
                      <a:pos x="171" y="66"/>
                    </a:cxn>
                    <a:cxn ang="0">
                      <a:pos x="160" y="69"/>
                    </a:cxn>
                    <a:cxn ang="0">
                      <a:pos x="149" y="71"/>
                    </a:cxn>
                    <a:cxn ang="0">
                      <a:pos x="138" y="73"/>
                    </a:cxn>
                    <a:cxn ang="0">
                      <a:pos x="127" y="73"/>
                    </a:cxn>
                    <a:cxn ang="0">
                      <a:pos x="118" y="73"/>
                    </a:cxn>
                    <a:cxn ang="0">
                      <a:pos x="108" y="72"/>
                    </a:cxn>
                    <a:cxn ang="0">
                      <a:pos x="99" y="71"/>
                    </a:cxn>
                    <a:cxn ang="0">
                      <a:pos x="89" y="68"/>
                    </a:cxn>
                    <a:cxn ang="0">
                      <a:pos x="80" y="65"/>
                    </a:cxn>
                    <a:cxn ang="0">
                      <a:pos x="71" y="62"/>
                    </a:cxn>
                    <a:cxn ang="0">
                      <a:pos x="63" y="57"/>
                    </a:cxn>
                    <a:cxn ang="0">
                      <a:pos x="55" y="54"/>
                    </a:cxn>
                    <a:cxn ang="0">
                      <a:pos x="39" y="43"/>
                    </a:cxn>
                    <a:cxn ang="0">
                      <a:pos x="25" y="30"/>
                    </a:cxn>
                    <a:cxn ang="0">
                      <a:pos x="12" y="17"/>
                    </a:cxn>
                    <a:cxn ang="0">
                      <a:pos x="0" y="0"/>
                    </a:cxn>
                    <a:cxn ang="0">
                      <a:pos x="1" y="5"/>
                    </a:cxn>
                    <a:cxn ang="0">
                      <a:pos x="3" y="9"/>
                    </a:cxn>
                    <a:cxn ang="0">
                      <a:pos x="5" y="14"/>
                    </a:cxn>
                    <a:cxn ang="0">
                      <a:pos x="7" y="19"/>
                    </a:cxn>
                    <a:cxn ang="0">
                      <a:pos x="9" y="24"/>
                    </a:cxn>
                    <a:cxn ang="0">
                      <a:pos x="12" y="27"/>
                    </a:cxn>
                    <a:cxn ang="0">
                      <a:pos x="14" y="32"/>
                    </a:cxn>
                    <a:cxn ang="0">
                      <a:pos x="17" y="36"/>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en-US"/>
                </a:p>
              </p:txBody>
            </p:sp>
            <p:sp>
              <p:nvSpPr>
                <p:cNvPr id="900" name="Freeform 212"/>
                <p:cNvSpPr>
                  <a:spLocks/>
                </p:cNvSpPr>
                <p:nvPr/>
              </p:nvSpPr>
              <p:spPr bwMode="auto">
                <a:xfrm>
                  <a:off x="1135" y="2677"/>
                  <a:ext cx="45" cy="15"/>
                </a:xfrm>
                <a:custGeom>
                  <a:avLst/>
                  <a:gdLst/>
                  <a:ahLst/>
                  <a:cxnLst>
                    <a:cxn ang="0">
                      <a:pos x="12" y="35"/>
                    </a:cxn>
                    <a:cxn ang="0">
                      <a:pos x="24" y="48"/>
                    </a:cxn>
                    <a:cxn ang="0">
                      <a:pos x="37" y="60"/>
                    </a:cxn>
                    <a:cxn ang="0">
                      <a:pos x="50" y="71"/>
                    </a:cxn>
                    <a:cxn ang="0">
                      <a:pos x="65" y="79"/>
                    </a:cxn>
                    <a:cxn ang="0">
                      <a:pos x="81" y="86"/>
                    </a:cxn>
                    <a:cxn ang="0">
                      <a:pos x="97" y="91"/>
                    </a:cxn>
                    <a:cxn ang="0">
                      <a:pos x="115" y="95"/>
                    </a:cxn>
                    <a:cxn ang="0">
                      <a:pos x="132" y="95"/>
                    </a:cxn>
                    <a:cxn ang="0">
                      <a:pos x="142" y="95"/>
                    </a:cxn>
                    <a:cxn ang="0">
                      <a:pos x="151" y="94"/>
                    </a:cxn>
                    <a:cxn ang="0">
                      <a:pos x="160" y="92"/>
                    </a:cxn>
                    <a:cxn ang="0">
                      <a:pos x="169" y="90"/>
                    </a:cxn>
                    <a:cxn ang="0">
                      <a:pos x="178" y="88"/>
                    </a:cxn>
                    <a:cxn ang="0">
                      <a:pos x="187" y="84"/>
                    </a:cxn>
                    <a:cxn ang="0">
                      <a:pos x="195" y="80"/>
                    </a:cxn>
                    <a:cxn ang="0">
                      <a:pos x="203" y="77"/>
                    </a:cxn>
                    <a:cxn ang="0">
                      <a:pos x="206" y="73"/>
                    </a:cxn>
                    <a:cxn ang="0">
                      <a:pos x="209" y="70"/>
                    </a:cxn>
                    <a:cxn ang="0">
                      <a:pos x="212" y="67"/>
                    </a:cxn>
                    <a:cxn ang="0">
                      <a:pos x="214" y="64"/>
                    </a:cxn>
                    <a:cxn ang="0">
                      <a:pos x="217" y="60"/>
                    </a:cxn>
                    <a:cxn ang="0">
                      <a:pos x="219" y="56"/>
                    </a:cxn>
                    <a:cxn ang="0">
                      <a:pos x="222" y="53"/>
                    </a:cxn>
                    <a:cxn ang="0">
                      <a:pos x="224" y="49"/>
                    </a:cxn>
                    <a:cxn ang="0">
                      <a:pos x="214" y="56"/>
                    </a:cxn>
                    <a:cxn ang="0">
                      <a:pos x="204" y="64"/>
                    </a:cxn>
                    <a:cxn ang="0">
                      <a:pos x="193" y="70"/>
                    </a:cxn>
                    <a:cxn ang="0">
                      <a:pos x="181" y="76"/>
                    </a:cxn>
                    <a:cxn ang="0">
                      <a:pos x="170" y="79"/>
                    </a:cxn>
                    <a:cxn ang="0">
                      <a:pos x="157" y="82"/>
                    </a:cxn>
                    <a:cxn ang="0">
                      <a:pos x="145" y="84"/>
                    </a:cxn>
                    <a:cxn ang="0">
                      <a:pos x="132" y="84"/>
                    </a:cxn>
                    <a:cxn ang="0">
                      <a:pos x="122" y="84"/>
                    </a:cxn>
                    <a:cxn ang="0">
                      <a:pos x="112" y="83"/>
                    </a:cxn>
                    <a:cxn ang="0">
                      <a:pos x="101" y="82"/>
                    </a:cxn>
                    <a:cxn ang="0">
                      <a:pos x="92" y="78"/>
                    </a:cxn>
                    <a:cxn ang="0">
                      <a:pos x="82" y="76"/>
                    </a:cxn>
                    <a:cxn ang="0">
                      <a:pos x="73" y="71"/>
                    </a:cxn>
                    <a:cxn ang="0">
                      <a:pos x="64" y="67"/>
                    </a:cxn>
                    <a:cxn ang="0">
                      <a:pos x="56" y="61"/>
                    </a:cxn>
                    <a:cxn ang="0">
                      <a:pos x="47" y="55"/>
                    </a:cxn>
                    <a:cxn ang="0">
                      <a:pos x="40" y="49"/>
                    </a:cxn>
                    <a:cxn ang="0">
                      <a:pos x="32" y="42"/>
                    </a:cxn>
                    <a:cxn ang="0">
                      <a:pos x="25" y="35"/>
                    </a:cxn>
                    <a:cxn ang="0">
                      <a:pos x="18" y="28"/>
                    </a:cxn>
                    <a:cxn ang="0">
                      <a:pos x="12" y="19"/>
                    </a:cxn>
                    <a:cxn ang="0">
                      <a:pos x="6" y="10"/>
                    </a:cxn>
                    <a:cxn ang="0">
                      <a:pos x="0" y="0"/>
                    </a:cxn>
                    <a:cxn ang="0">
                      <a:pos x="1" y="5"/>
                    </a:cxn>
                    <a:cxn ang="0">
                      <a:pos x="2" y="10"/>
                    </a:cxn>
                    <a:cxn ang="0">
                      <a:pos x="4" y="13"/>
                    </a:cxn>
                    <a:cxn ang="0">
                      <a:pos x="5" y="18"/>
                    </a:cxn>
                    <a:cxn ang="0">
                      <a:pos x="7" y="23"/>
                    </a:cxn>
                    <a:cxn ang="0">
                      <a:pos x="8" y="26"/>
                    </a:cxn>
                    <a:cxn ang="0">
                      <a:pos x="10" y="30"/>
                    </a:cxn>
                    <a:cxn ang="0">
                      <a:pos x="12" y="35"/>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en-US"/>
                </a:p>
              </p:txBody>
            </p:sp>
            <p:sp>
              <p:nvSpPr>
                <p:cNvPr id="901" name="Freeform 213"/>
                <p:cNvSpPr>
                  <a:spLocks/>
                </p:cNvSpPr>
                <p:nvPr/>
              </p:nvSpPr>
              <p:spPr bwMode="auto">
                <a:xfrm>
                  <a:off x="1135" y="2674"/>
                  <a:ext cx="47" cy="18"/>
                </a:xfrm>
                <a:custGeom>
                  <a:avLst/>
                  <a:gdLst/>
                  <a:ahLst/>
                  <a:cxnLst>
                    <a:cxn ang="0">
                      <a:pos x="20" y="50"/>
                    </a:cxn>
                    <a:cxn ang="0">
                      <a:pos x="47" y="76"/>
                    </a:cxn>
                    <a:cxn ang="0">
                      <a:pos x="71" y="90"/>
                    </a:cxn>
                    <a:cxn ang="0">
                      <a:pos x="88" y="98"/>
                    </a:cxn>
                    <a:cxn ang="0">
                      <a:pos x="107" y="104"/>
                    </a:cxn>
                    <a:cxn ang="0">
                      <a:pos x="126" y="106"/>
                    </a:cxn>
                    <a:cxn ang="0">
                      <a:pos x="146" y="106"/>
                    </a:cxn>
                    <a:cxn ang="0">
                      <a:pos x="168" y="102"/>
                    </a:cxn>
                    <a:cxn ang="0">
                      <a:pos x="189" y="95"/>
                    </a:cxn>
                    <a:cxn ang="0">
                      <a:pos x="209" y="84"/>
                    </a:cxn>
                    <a:cxn ang="0">
                      <a:pos x="220" y="76"/>
                    </a:cxn>
                    <a:cxn ang="0">
                      <a:pos x="224" y="70"/>
                    </a:cxn>
                    <a:cxn ang="0">
                      <a:pos x="228" y="63"/>
                    </a:cxn>
                    <a:cxn ang="0">
                      <a:pos x="233" y="57"/>
                    </a:cxn>
                    <a:cxn ang="0">
                      <a:pos x="235" y="53"/>
                    </a:cxn>
                    <a:cxn ang="0">
                      <a:pos x="235" y="52"/>
                    </a:cxn>
                    <a:cxn ang="0">
                      <a:pos x="235" y="52"/>
                    </a:cxn>
                    <a:cxn ang="0">
                      <a:pos x="235" y="52"/>
                    </a:cxn>
                    <a:cxn ang="0">
                      <a:pos x="224" y="62"/>
                    </a:cxn>
                    <a:cxn ang="0">
                      <a:pos x="201" y="77"/>
                    </a:cxn>
                    <a:cxn ang="0">
                      <a:pos x="176" y="88"/>
                    </a:cxn>
                    <a:cxn ang="0">
                      <a:pos x="149" y="94"/>
                    </a:cxn>
                    <a:cxn ang="0">
                      <a:pos x="124" y="95"/>
                    </a:cxn>
                    <a:cxn ang="0">
                      <a:pos x="103" y="92"/>
                    </a:cxn>
                    <a:cxn ang="0">
                      <a:pos x="83" y="84"/>
                    </a:cxn>
                    <a:cxn ang="0">
                      <a:pos x="64" y="75"/>
                    </a:cxn>
                    <a:cxn ang="0">
                      <a:pos x="47" y="63"/>
                    </a:cxn>
                    <a:cxn ang="0">
                      <a:pos x="31" y="47"/>
                    </a:cxn>
                    <a:cxn ang="0">
                      <a:pos x="17" y="30"/>
                    </a:cxn>
                    <a:cxn ang="0">
                      <a:pos x="6" y="11"/>
                    </a:cxn>
                    <a:cxn ang="0">
                      <a:pos x="1" y="5"/>
                    </a:cxn>
                    <a:cxn ang="0">
                      <a:pos x="2" y="14"/>
                    </a:cxn>
                    <a:cxn ang="0">
                      <a:pos x="4" y="21"/>
                    </a:cxn>
                    <a:cxn ang="0">
                      <a:pos x="7" y="29"/>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3"/>
                      </a:lnTo>
                      <a:lnTo>
                        <a:pt x="235" y="52"/>
                      </a:lnTo>
                      <a:lnTo>
                        <a:pt x="235" y="52"/>
                      </a:lnTo>
                      <a:lnTo>
                        <a:pt x="235" y="52"/>
                      </a:lnTo>
                      <a:lnTo>
                        <a:pt x="235" y="52"/>
                      </a:lnTo>
                      <a:lnTo>
                        <a:pt x="235" y="52"/>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en-US"/>
                </a:p>
              </p:txBody>
            </p:sp>
            <p:sp>
              <p:nvSpPr>
                <p:cNvPr id="902" name="Freeform 214"/>
                <p:cNvSpPr>
                  <a:spLocks/>
                </p:cNvSpPr>
                <p:nvPr/>
              </p:nvSpPr>
              <p:spPr bwMode="auto">
                <a:xfrm>
                  <a:off x="1134" y="2672"/>
                  <a:ext cx="49" cy="19"/>
                </a:xfrm>
                <a:custGeom>
                  <a:avLst/>
                  <a:gdLst/>
                  <a:ahLst/>
                  <a:cxnLst>
                    <a:cxn ang="0">
                      <a:pos x="10" y="40"/>
                    </a:cxn>
                    <a:cxn ang="0">
                      <a:pos x="22" y="58"/>
                    </a:cxn>
                    <a:cxn ang="0">
                      <a:pos x="36" y="72"/>
                    </a:cxn>
                    <a:cxn ang="0">
                      <a:pos x="51" y="85"/>
                    </a:cxn>
                    <a:cxn ang="0">
                      <a:pos x="68" y="97"/>
                    </a:cxn>
                    <a:cxn ang="0">
                      <a:pos x="86" y="106"/>
                    </a:cxn>
                    <a:cxn ang="0">
                      <a:pos x="105" y="112"/>
                    </a:cxn>
                    <a:cxn ang="0">
                      <a:pos x="126" y="114"/>
                    </a:cxn>
                    <a:cxn ang="0">
                      <a:pos x="149" y="114"/>
                    </a:cxn>
                    <a:cxn ang="0">
                      <a:pos x="174" y="109"/>
                    </a:cxn>
                    <a:cxn ang="0">
                      <a:pos x="197" y="100"/>
                    </a:cxn>
                    <a:cxn ang="0">
                      <a:pos x="218" y="86"/>
                    </a:cxn>
                    <a:cxn ang="0">
                      <a:pos x="229" y="78"/>
                    </a:cxn>
                    <a:cxn ang="0">
                      <a:pos x="232" y="74"/>
                    </a:cxn>
                    <a:cxn ang="0">
                      <a:pos x="233" y="72"/>
                    </a:cxn>
                    <a:cxn ang="0">
                      <a:pos x="235" y="68"/>
                    </a:cxn>
                    <a:cxn ang="0">
                      <a:pos x="237" y="65"/>
                    </a:cxn>
                    <a:cxn ang="0">
                      <a:pos x="238" y="61"/>
                    </a:cxn>
                    <a:cxn ang="0">
                      <a:pos x="240" y="58"/>
                    </a:cxn>
                    <a:cxn ang="0">
                      <a:pos x="241" y="54"/>
                    </a:cxn>
                    <a:cxn ang="0">
                      <a:pos x="230" y="64"/>
                    </a:cxn>
                    <a:cxn ang="0">
                      <a:pos x="207" y="83"/>
                    </a:cxn>
                    <a:cxn ang="0">
                      <a:pos x="180" y="96"/>
                    </a:cxn>
                    <a:cxn ang="0">
                      <a:pos x="151" y="103"/>
                    </a:cxn>
                    <a:cxn ang="0">
                      <a:pos x="125" y="103"/>
                    </a:cxn>
                    <a:cxn ang="0">
                      <a:pos x="102" y="100"/>
                    </a:cxn>
                    <a:cxn ang="0">
                      <a:pos x="82" y="92"/>
                    </a:cxn>
                    <a:cxn ang="0">
                      <a:pos x="63" y="82"/>
                    </a:cxn>
                    <a:cxn ang="0">
                      <a:pos x="45" y="67"/>
                    </a:cxn>
                    <a:cxn ang="0">
                      <a:pos x="30" y="52"/>
                    </a:cxn>
                    <a:cxn ang="0">
                      <a:pos x="16" y="32"/>
                    </a:cxn>
                    <a:cxn ang="0">
                      <a:pos x="5" y="11"/>
                    </a:cxn>
                    <a:cxn ang="0">
                      <a:pos x="0" y="4"/>
                    </a:cxn>
                    <a:cxn ang="0">
                      <a:pos x="1" y="11"/>
                    </a:cxn>
                    <a:cxn ang="0">
                      <a:pos x="2" y="19"/>
                    </a:cxn>
                    <a:cxn ang="0">
                      <a:pos x="3" y="26"/>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en-US"/>
                </a:p>
              </p:txBody>
            </p:sp>
            <p:sp>
              <p:nvSpPr>
                <p:cNvPr id="903" name="Freeform 215"/>
                <p:cNvSpPr>
                  <a:spLocks/>
                </p:cNvSpPr>
                <p:nvPr/>
              </p:nvSpPr>
              <p:spPr bwMode="auto">
                <a:xfrm>
                  <a:off x="1134" y="2669"/>
                  <a:ext cx="50" cy="21"/>
                </a:xfrm>
                <a:custGeom>
                  <a:avLst/>
                  <a:gdLst/>
                  <a:ahLst/>
                  <a:cxnLst>
                    <a:cxn ang="0">
                      <a:pos x="7" y="39"/>
                    </a:cxn>
                    <a:cxn ang="0">
                      <a:pos x="18" y="58"/>
                    </a:cxn>
                    <a:cxn ang="0">
                      <a:pos x="32" y="75"/>
                    </a:cxn>
                    <a:cxn ang="0">
                      <a:pos x="48" y="91"/>
                    </a:cxn>
                    <a:cxn ang="0">
                      <a:pos x="65" y="103"/>
                    </a:cxn>
                    <a:cxn ang="0">
                      <a:pos x="84" y="112"/>
                    </a:cxn>
                    <a:cxn ang="0">
                      <a:pos x="104" y="120"/>
                    </a:cxn>
                    <a:cxn ang="0">
                      <a:pos x="125" y="123"/>
                    </a:cxn>
                    <a:cxn ang="0">
                      <a:pos x="150" y="122"/>
                    </a:cxn>
                    <a:cxn ang="0">
                      <a:pos x="177" y="116"/>
                    </a:cxn>
                    <a:cxn ang="0">
                      <a:pos x="202" y="105"/>
                    </a:cxn>
                    <a:cxn ang="0">
                      <a:pos x="225" y="90"/>
                    </a:cxn>
                    <a:cxn ang="0">
                      <a:pos x="238" y="76"/>
                    </a:cxn>
                    <a:cxn ang="0">
                      <a:pos x="241" y="69"/>
                    </a:cxn>
                    <a:cxn ang="0">
                      <a:pos x="243" y="62"/>
                    </a:cxn>
                    <a:cxn ang="0">
                      <a:pos x="245" y="56"/>
                    </a:cxn>
                    <a:cxn ang="0">
                      <a:pos x="236" y="66"/>
                    </a:cxn>
                    <a:cxn ang="0">
                      <a:pos x="211" y="87"/>
                    </a:cxn>
                    <a:cxn ang="0">
                      <a:pos x="183" y="103"/>
                    </a:cxn>
                    <a:cxn ang="0">
                      <a:pos x="152" y="111"/>
                    </a:cxn>
                    <a:cxn ang="0">
                      <a:pos x="125" y="112"/>
                    </a:cxn>
                    <a:cxn ang="0">
                      <a:pos x="101" y="108"/>
                    </a:cxn>
                    <a:cxn ang="0">
                      <a:pos x="80" y="99"/>
                    </a:cxn>
                    <a:cxn ang="0">
                      <a:pos x="61" y="87"/>
                    </a:cxn>
                    <a:cxn ang="0">
                      <a:pos x="43" y="73"/>
                    </a:cxn>
                    <a:cxn ang="0">
                      <a:pos x="28" y="55"/>
                    </a:cxn>
                    <a:cxn ang="0">
                      <a:pos x="15" y="34"/>
                    </a:cxn>
                    <a:cxn ang="0">
                      <a:pos x="4" y="12"/>
                    </a:cxn>
                    <a:cxn ang="0">
                      <a:pos x="0" y="3"/>
                    </a:cxn>
                    <a:cxn ang="0">
                      <a:pos x="0" y="11"/>
                    </a:cxn>
                    <a:cxn ang="0">
                      <a:pos x="0" y="18"/>
                    </a:cxn>
                    <a:cxn ang="0">
                      <a:pos x="1" y="25"/>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en-US"/>
                </a:p>
              </p:txBody>
            </p:sp>
            <p:sp>
              <p:nvSpPr>
                <p:cNvPr id="904" name="Freeform 216"/>
                <p:cNvSpPr>
                  <a:spLocks/>
                </p:cNvSpPr>
                <p:nvPr/>
              </p:nvSpPr>
              <p:spPr bwMode="auto">
                <a:xfrm>
                  <a:off x="1134" y="2667"/>
                  <a:ext cx="50" cy="22"/>
                </a:xfrm>
                <a:custGeom>
                  <a:avLst/>
                  <a:gdLst/>
                  <a:ahLst/>
                  <a:cxnLst>
                    <a:cxn ang="0">
                      <a:pos x="5" y="40"/>
                    </a:cxn>
                    <a:cxn ang="0">
                      <a:pos x="16" y="61"/>
                    </a:cxn>
                    <a:cxn ang="0">
                      <a:pos x="30" y="79"/>
                    </a:cxn>
                    <a:cxn ang="0">
                      <a:pos x="45" y="96"/>
                    </a:cxn>
                    <a:cxn ang="0">
                      <a:pos x="63" y="111"/>
                    </a:cxn>
                    <a:cxn ang="0">
                      <a:pos x="82" y="121"/>
                    </a:cxn>
                    <a:cxn ang="0">
                      <a:pos x="102" y="129"/>
                    </a:cxn>
                    <a:cxn ang="0">
                      <a:pos x="125" y="132"/>
                    </a:cxn>
                    <a:cxn ang="0">
                      <a:pos x="151" y="132"/>
                    </a:cxn>
                    <a:cxn ang="0">
                      <a:pos x="180" y="125"/>
                    </a:cxn>
                    <a:cxn ang="0">
                      <a:pos x="207" y="112"/>
                    </a:cxn>
                    <a:cxn ang="0">
                      <a:pos x="230" y="93"/>
                    </a:cxn>
                    <a:cxn ang="0">
                      <a:pos x="243" y="77"/>
                    </a:cxn>
                    <a:cxn ang="0">
                      <a:pos x="245" y="71"/>
                    </a:cxn>
                    <a:cxn ang="0">
                      <a:pos x="247" y="64"/>
                    </a:cxn>
                    <a:cxn ang="0">
                      <a:pos x="249" y="58"/>
                    </a:cxn>
                    <a:cxn ang="0">
                      <a:pos x="239" y="69"/>
                    </a:cxn>
                    <a:cxn ang="0">
                      <a:pos x="214" y="94"/>
                    </a:cxn>
                    <a:cxn ang="0">
                      <a:pos x="185" y="112"/>
                    </a:cxn>
                    <a:cxn ang="0">
                      <a:pos x="161" y="119"/>
                    </a:cxn>
                    <a:cxn ang="0">
                      <a:pos x="145" y="121"/>
                    </a:cxn>
                    <a:cxn ang="0">
                      <a:pos x="124" y="121"/>
                    </a:cxn>
                    <a:cxn ang="0">
                      <a:pos x="100" y="117"/>
                    </a:cxn>
                    <a:cxn ang="0">
                      <a:pos x="79" y="108"/>
                    </a:cxn>
                    <a:cxn ang="0">
                      <a:pos x="59" y="95"/>
                    </a:cxn>
                    <a:cxn ang="0">
                      <a:pos x="42" y="79"/>
                    </a:cxn>
                    <a:cxn ang="0">
                      <a:pos x="27" y="60"/>
                    </a:cxn>
                    <a:cxn ang="0">
                      <a:pos x="14" y="37"/>
                    </a:cxn>
                    <a:cxn ang="0">
                      <a:pos x="5" y="14"/>
                    </a:cxn>
                    <a:cxn ang="0">
                      <a:pos x="1" y="4"/>
                    </a:cxn>
                    <a:cxn ang="0">
                      <a:pos x="0" y="11"/>
                    </a:cxn>
                    <a:cxn ang="0">
                      <a:pos x="0" y="18"/>
                    </a:cxn>
                    <a:cxn ang="0">
                      <a:pos x="0" y="26"/>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en-US"/>
                </a:p>
              </p:txBody>
            </p:sp>
            <p:sp>
              <p:nvSpPr>
                <p:cNvPr id="905" name="Freeform 217"/>
                <p:cNvSpPr>
                  <a:spLocks/>
                </p:cNvSpPr>
                <p:nvPr/>
              </p:nvSpPr>
              <p:spPr bwMode="auto">
                <a:xfrm>
                  <a:off x="1134" y="2665"/>
                  <a:ext cx="51" cy="23"/>
                </a:xfrm>
                <a:custGeom>
                  <a:avLst/>
                  <a:gdLst/>
                  <a:ahLst/>
                  <a:cxnLst>
                    <a:cxn ang="0">
                      <a:pos x="4" y="40"/>
                    </a:cxn>
                    <a:cxn ang="0">
                      <a:pos x="15" y="62"/>
                    </a:cxn>
                    <a:cxn ang="0">
                      <a:pos x="28" y="83"/>
                    </a:cxn>
                    <a:cxn ang="0">
                      <a:pos x="43" y="101"/>
                    </a:cxn>
                    <a:cxn ang="0">
                      <a:pos x="61" y="115"/>
                    </a:cxn>
                    <a:cxn ang="0">
                      <a:pos x="80" y="127"/>
                    </a:cxn>
                    <a:cxn ang="0">
                      <a:pos x="101" y="136"/>
                    </a:cxn>
                    <a:cxn ang="0">
                      <a:pos x="125" y="140"/>
                    </a:cxn>
                    <a:cxn ang="0">
                      <a:pos x="152" y="139"/>
                    </a:cxn>
                    <a:cxn ang="0">
                      <a:pos x="183" y="131"/>
                    </a:cxn>
                    <a:cxn ang="0">
                      <a:pos x="211" y="115"/>
                    </a:cxn>
                    <a:cxn ang="0">
                      <a:pos x="236" y="94"/>
                    </a:cxn>
                    <a:cxn ang="0">
                      <a:pos x="247" y="77"/>
                    </a:cxn>
                    <a:cxn ang="0">
                      <a:pos x="249" y="71"/>
                    </a:cxn>
                    <a:cxn ang="0">
                      <a:pos x="250" y="64"/>
                    </a:cxn>
                    <a:cxn ang="0">
                      <a:pos x="251" y="58"/>
                    </a:cxn>
                    <a:cxn ang="0">
                      <a:pos x="247" y="62"/>
                    </a:cxn>
                    <a:cxn ang="0">
                      <a:pos x="236" y="78"/>
                    </a:cxn>
                    <a:cxn ang="0">
                      <a:pos x="223" y="91"/>
                    </a:cxn>
                    <a:cxn ang="0">
                      <a:pos x="209" y="103"/>
                    </a:cxn>
                    <a:cxn ang="0">
                      <a:pos x="195" y="114"/>
                    </a:cxn>
                    <a:cxn ang="0">
                      <a:pos x="179" y="121"/>
                    </a:cxn>
                    <a:cxn ang="0">
                      <a:pos x="162" y="126"/>
                    </a:cxn>
                    <a:cxn ang="0">
                      <a:pos x="145" y="130"/>
                    </a:cxn>
                    <a:cxn ang="0">
                      <a:pos x="124" y="128"/>
                    </a:cxn>
                    <a:cxn ang="0">
                      <a:pos x="100" y="124"/>
                    </a:cxn>
                    <a:cxn ang="0">
                      <a:pos x="78" y="114"/>
                    </a:cxn>
                    <a:cxn ang="0">
                      <a:pos x="58" y="101"/>
                    </a:cxn>
                    <a:cxn ang="0">
                      <a:pos x="41" y="84"/>
                    </a:cxn>
                    <a:cxn ang="0">
                      <a:pos x="26" y="62"/>
                    </a:cxn>
                    <a:cxn ang="0">
                      <a:pos x="14" y="40"/>
                    </a:cxn>
                    <a:cxn ang="0">
                      <a:pos x="6" y="15"/>
                    </a:cxn>
                    <a:cxn ang="0">
                      <a:pos x="2" y="4"/>
                    </a:cxn>
                    <a:cxn ang="0">
                      <a:pos x="1" y="11"/>
                    </a:cxn>
                    <a:cxn ang="0">
                      <a:pos x="1" y="17"/>
                    </a:cxn>
                    <a:cxn ang="0">
                      <a:pos x="0" y="24"/>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en-US"/>
                </a:p>
              </p:txBody>
            </p:sp>
            <p:sp>
              <p:nvSpPr>
                <p:cNvPr id="906" name="Freeform 218"/>
                <p:cNvSpPr>
                  <a:spLocks/>
                </p:cNvSpPr>
                <p:nvPr/>
              </p:nvSpPr>
              <p:spPr bwMode="auto">
                <a:xfrm>
                  <a:off x="1135" y="2663"/>
                  <a:ext cx="50" cy="24"/>
                </a:xfrm>
                <a:custGeom>
                  <a:avLst/>
                  <a:gdLst/>
                  <a:ahLst/>
                  <a:cxnLst>
                    <a:cxn ang="0">
                      <a:pos x="4" y="39"/>
                    </a:cxn>
                    <a:cxn ang="0">
                      <a:pos x="13" y="62"/>
                    </a:cxn>
                    <a:cxn ang="0">
                      <a:pos x="26" y="85"/>
                    </a:cxn>
                    <a:cxn ang="0">
                      <a:pos x="41" y="104"/>
                    </a:cxn>
                    <a:cxn ang="0">
                      <a:pos x="58" y="120"/>
                    </a:cxn>
                    <a:cxn ang="0">
                      <a:pos x="78" y="133"/>
                    </a:cxn>
                    <a:cxn ang="0">
                      <a:pos x="99" y="142"/>
                    </a:cxn>
                    <a:cxn ang="0">
                      <a:pos x="123" y="146"/>
                    </a:cxn>
                    <a:cxn ang="0">
                      <a:pos x="144" y="146"/>
                    </a:cxn>
                    <a:cxn ang="0">
                      <a:pos x="160" y="144"/>
                    </a:cxn>
                    <a:cxn ang="0">
                      <a:pos x="184" y="137"/>
                    </a:cxn>
                    <a:cxn ang="0">
                      <a:pos x="213" y="119"/>
                    </a:cxn>
                    <a:cxn ang="0">
                      <a:pos x="238" y="94"/>
                    </a:cxn>
                    <a:cxn ang="0">
                      <a:pos x="249" y="76"/>
                    </a:cxn>
                    <a:cxn ang="0">
                      <a:pos x="250" y="70"/>
                    </a:cxn>
                    <a:cxn ang="0">
                      <a:pos x="251" y="62"/>
                    </a:cxn>
                    <a:cxn ang="0">
                      <a:pos x="251" y="57"/>
                    </a:cxn>
                    <a:cxn ang="0">
                      <a:pos x="247" y="62"/>
                    </a:cxn>
                    <a:cxn ang="0">
                      <a:pos x="237" y="79"/>
                    </a:cxn>
                    <a:cxn ang="0">
                      <a:pos x="224" y="95"/>
                    </a:cxn>
                    <a:cxn ang="0">
                      <a:pos x="210" y="108"/>
                    </a:cxn>
                    <a:cxn ang="0">
                      <a:pos x="196" y="119"/>
                    </a:cxn>
                    <a:cxn ang="0">
                      <a:pos x="179" y="127"/>
                    </a:cxn>
                    <a:cxn ang="0">
                      <a:pos x="162" y="133"/>
                    </a:cxn>
                    <a:cxn ang="0">
                      <a:pos x="144" y="136"/>
                    </a:cxn>
                    <a:cxn ang="0">
                      <a:pos x="123" y="136"/>
                    </a:cxn>
                    <a:cxn ang="0">
                      <a:pos x="98" y="130"/>
                    </a:cxn>
                    <a:cxn ang="0">
                      <a:pos x="76" y="120"/>
                    </a:cxn>
                    <a:cxn ang="0">
                      <a:pos x="57" y="106"/>
                    </a:cxn>
                    <a:cxn ang="0">
                      <a:pos x="39" y="88"/>
                    </a:cxn>
                    <a:cxn ang="0">
                      <a:pos x="25" y="66"/>
                    </a:cxn>
                    <a:cxn ang="0">
                      <a:pos x="14" y="41"/>
                    </a:cxn>
                    <a:cxn ang="0">
                      <a:pos x="7" y="15"/>
                    </a:cxn>
                    <a:cxn ang="0">
                      <a:pos x="4" y="3"/>
                    </a:cxn>
                    <a:cxn ang="0">
                      <a:pos x="3" y="10"/>
                    </a:cxn>
                    <a:cxn ang="0">
                      <a:pos x="1" y="16"/>
                    </a:cxn>
                    <a:cxn ang="0">
                      <a:pos x="0" y="22"/>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en-US"/>
                </a:p>
              </p:txBody>
            </p:sp>
            <p:sp>
              <p:nvSpPr>
                <p:cNvPr id="907" name="Freeform 219"/>
                <p:cNvSpPr>
                  <a:spLocks/>
                </p:cNvSpPr>
                <p:nvPr/>
              </p:nvSpPr>
              <p:spPr bwMode="auto">
                <a:xfrm>
                  <a:off x="1135" y="2661"/>
                  <a:ext cx="50" cy="25"/>
                </a:xfrm>
                <a:custGeom>
                  <a:avLst/>
                  <a:gdLst/>
                  <a:ahLst/>
                  <a:cxnLst>
                    <a:cxn ang="0">
                      <a:pos x="3" y="39"/>
                    </a:cxn>
                    <a:cxn ang="0">
                      <a:pos x="11" y="64"/>
                    </a:cxn>
                    <a:cxn ang="0">
                      <a:pos x="23" y="86"/>
                    </a:cxn>
                    <a:cxn ang="0">
                      <a:pos x="38" y="108"/>
                    </a:cxn>
                    <a:cxn ang="0">
                      <a:pos x="55" y="125"/>
                    </a:cxn>
                    <a:cxn ang="0">
                      <a:pos x="75" y="138"/>
                    </a:cxn>
                    <a:cxn ang="0">
                      <a:pos x="97" y="148"/>
                    </a:cxn>
                    <a:cxn ang="0">
                      <a:pos x="121" y="152"/>
                    </a:cxn>
                    <a:cxn ang="0">
                      <a:pos x="142" y="154"/>
                    </a:cxn>
                    <a:cxn ang="0">
                      <a:pos x="159" y="150"/>
                    </a:cxn>
                    <a:cxn ang="0">
                      <a:pos x="176" y="145"/>
                    </a:cxn>
                    <a:cxn ang="0">
                      <a:pos x="192" y="138"/>
                    </a:cxn>
                    <a:cxn ang="0">
                      <a:pos x="206" y="127"/>
                    </a:cxn>
                    <a:cxn ang="0">
                      <a:pos x="220" y="115"/>
                    </a:cxn>
                    <a:cxn ang="0">
                      <a:pos x="233" y="102"/>
                    </a:cxn>
                    <a:cxn ang="0">
                      <a:pos x="244" y="86"/>
                    </a:cxn>
                    <a:cxn ang="0">
                      <a:pos x="249" y="74"/>
                    </a:cxn>
                    <a:cxn ang="0">
                      <a:pos x="249" y="69"/>
                    </a:cxn>
                    <a:cxn ang="0">
                      <a:pos x="249" y="63"/>
                    </a:cxn>
                    <a:cxn ang="0">
                      <a:pos x="249" y="57"/>
                    </a:cxn>
                    <a:cxn ang="0">
                      <a:pos x="245" y="63"/>
                    </a:cxn>
                    <a:cxn ang="0">
                      <a:pos x="236" y="80"/>
                    </a:cxn>
                    <a:cxn ang="0">
                      <a:pos x="223" y="97"/>
                    </a:cxn>
                    <a:cxn ang="0">
                      <a:pos x="210" y="112"/>
                    </a:cxn>
                    <a:cxn ang="0">
                      <a:pos x="195" y="124"/>
                    </a:cxn>
                    <a:cxn ang="0">
                      <a:pos x="179" y="133"/>
                    </a:cxn>
                    <a:cxn ang="0">
                      <a:pos x="161" y="139"/>
                    </a:cxn>
                    <a:cxn ang="0">
                      <a:pos x="143" y="143"/>
                    </a:cxn>
                    <a:cxn ang="0">
                      <a:pos x="121" y="142"/>
                    </a:cxn>
                    <a:cxn ang="0">
                      <a:pos x="96" y="137"/>
                    </a:cxn>
                    <a:cxn ang="0">
                      <a:pos x="74" y="126"/>
                    </a:cxn>
                    <a:cxn ang="0">
                      <a:pos x="54" y="110"/>
                    </a:cxn>
                    <a:cxn ang="0">
                      <a:pos x="37" y="91"/>
                    </a:cxn>
                    <a:cxn ang="0">
                      <a:pos x="24" y="69"/>
                    </a:cxn>
                    <a:cxn ang="0">
                      <a:pos x="14" y="43"/>
                    </a:cxn>
                    <a:cxn ang="0">
                      <a:pos x="8" y="15"/>
                    </a:cxn>
                    <a:cxn ang="0">
                      <a:pos x="5" y="3"/>
                    </a:cxn>
                    <a:cxn ang="0">
                      <a:pos x="4" y="9"/>
                    </a:cxn>
                    <a:cxn ang="0">
                      <a:pos x="2" y="16"/>
                    </a:cxn>
                    <a:cxn ang="0">
                      <a:pos x="1" y="22"/>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en-US"/>
                </a:p>
              </p:txBody>
            </p:sp>
            <p:sp>
              <p:nvSpPr>
                <p:cNvPr id="908" name="Freeform 220"/>
                <p:cNvSpPr>
                  <a:spLocks/>
                </p:cNvSpPr>
                <p:nvPr/>
              </p:nvSpPr>
              <p:spPr bwMode="auto">
                <a:xfrm>
                  <a:off x="1136" y="2659"/>
                  <a:ext cx="49" cy="26"/>
                </a:xfrm>
                <a:custGeom>
                  <a:avLst/>
                  <a:gdLst/>
                  <a:ahLst/>
                  <a:cxnLst>
                    <a:cxn ang="0">
                      <a:pos x="2" y="38"/>
                    </a:cxn>
                    <a:cxn ang="0">
                      <a:pos x="9" y="64"/>
                    </a:cxn>
                    <a:cxn ang="0">
                      <a:pos x="20" y="89"/>
                    </a:cxn>
                    <a:cxn ang="0">
                      <a:pos x="34" y="111"/>
                    </a:cxn>
                    <a:cxn ang="0">
                      <a:pos x="52" y="129"/>
                    </a:cxn>
                    <a:cxn ang="0">
                      <a:pos x="71" y="143"/>
                    </a:cxn>
                    <a:cxn ang="0">
                      <a:pos x="93" y="153"/>
                    </a:cxn>
                    <a:cxn ang="0">
                      <a:pos x="118" y="159"/>
                    </a:cxn>
                    <a:cxn ang="0">
                      <a:pos x="139" y="159"/>
                    </a:cxn>
                    <a:cxn ang="0">
                      <a:pos x="157" y="156"/>
                    </a:cxn>
                    <a:cxn ang="0">
                      <a:pos x="174" y="150"/>
                    </a:cxn>
                    <a:cxn ang="0">
                      <a:pos x="191" y="142"/>
                    </a:cxn>
                    <a:cxn ang="0">
                      <a:pos x="205" y="131"/>
                    </a:cxn>
                    <a:cxn ang="0">
                      <a:pos x="219" y="118"/>
                    </a:cxn>
                    <a:cxn ang="0">
                      <a:pos x="232" y="102"/>
                    </a:cxn>
                    <a:cxn ang="0">
                      <a:pos x="242" y="85"/>
                    </a:cxn>
                    <a:cxn ang="0">
                      <a:pos x="246" y="74"/>
                    </a:cxn>
                    <a:cxn ang="0">
                      <a:pos x="246" y="68"/>
                    </a:cxn>
                    <a:cxn ang="0">
                      <a:pos x="246" y="60"/>
                    </a:cxn>
                    <a:cxn ang="0">
                      <a:pos x="246" y="54"/>
                    </a:cxn>
                    <a:cxn ang="0">
                      <a:pos x="242" y="62"/>
                    </a:cxn>
                    <a:cxn ang="0">
                      <a:pos x="233" y="82"/>
                    </a:cxn>
                    <a:cxn ang="0">
                      <a:pos x="221" y="99"/>
                    </a:cxn>
                    <a:cxn ang="0">
                      <a:pos x="208" y="114"/>
                    </a:cxn>
                    <a:cxn ang="0">
                      <a:pos x="193" y="127"/>
                    </a:cxn>
                    <a:cxn ang="0">
                      <a:pos x="177" y="137"/>
                    </a:cxn>
                    <a:cxn ang="0">
                      <a:pos x="159" y="144"/>
                    </a:cxn>
                    <a:cxn ang="0">
                      <a:pos x="140" y="148"/>
                    </a:cxn>
                    <a:cxn ang="0">
                      <a:pos x="118" y="148"/>
                    </a:cxn>
                    <a:cxn ang="0">
                      <a:pos x="93" y="142"/>
                    </a:cxn>
                    <a:cxn ang="0">
                      <a:pos x="71" y="131"/>
                    </a:cxn>
                    <a:cxn ang="0">
                      <a:pos x="52" y="115"/>
                    </a:cxn>
                    <a:cxn ang="0">
                      <a:pos x="35" y="95"/>
                    </a:cxn>
                    <a:cxn ang="0">
                      <a:pos x="22" y="72"/>
                    </a:cxn>
                    <a:cxn ang="0">
                      <a:pos x="13" y="46"/>
                    </a:cxn>
                    <a:cxn ang="0">
                      <a:pos x="8" y="17"/>
                    </a:cxn>
                    <a:cxn ang="0">
                      <a:pos x="8" y="3"/>
                    </a:cxn>
                    <a:cxn ang="0">
                      <a:pos x="8" y="2"/>
                    </a:cxn>
                    <a:cxn ang="0">
                      <a:pos x="8" y="0"/>
                    </a:cxn>
                    <a:cxn ang="0">
                      <a:pos x="8" y="0"/>
                    </a:cxn>
                    <a:cxn ang="0">
                      <a:pos x="7" y="3"/>
                    </a:cxn>
                    <a:cxn ang="0">
                      <a:pos x="4" y="9"/>
                    </a:cxn>
                    <a:cxn ang="0">
                      <a:pos x="2" y="14"/>
                    </a:cxn>
                    <a:cxn ang="0">
                      <a:pos x="1" y="20"/>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3"/>
                      </a:lnTo>
                      <a:lnTo>
                        <a:pt x="8" y="2"/>
                      </a:lnTo>
                      <a:lnTo>
                        <a:pt x="8" y="2"/>
                      </a:lnTo>
                      <a:lnTo>
                        <a:pt x="8" y="2"/>
                      </a:lnTo>
                      <a:lnTo>
                        <a:pt x="8" y="0"/>
                      </a:lnTo>
                      <a:lnTo>
                        <a:pt x="8" y="0"/>
                      </a:lnTo>
                      <a:lnTo>
                        <a:pt x="8" y="0"/>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en-US"/>
                </a:p>
              </p:txBody>
            </p:sp>
            <p:sp>
              <p:nvSpPr>
                <p:cNvPr id="909" name="Freeform 221"/>
                <p:cNvSpPr>
                  <a:spLocks/>
                </p:cNvSpPr>
                <p:nvPr/>
              </p:nvSpPr>
              <p:spPr bwMode="auto">
                <a:xfrm>
                  <a:off x="1136" y="2657"/>
                  <a:ext cx="49" cy="27"/>
                </a:xfrm>
                <a:custGeom>
                  <a:avLst/>
                  <a:gdLst/>
                  <a:ahLst/>
                  <a:cxnLst>
                    <a:cxn ang="0">
                      <a:pos x="2" y="36"/>
                    </a:cxn>
                    <a:cxn ang="0">
                      <a:pos x="8" y="64"/>
                    </a:cxn>
                    <a:cxn ang="0">
                      <a:pos x="18" y="90"/>
                    </a:cxn>
                    <a:cxn ang="0">
                      <a:pos x="31" y="112"/>
                    </a:cxn>
                    <a:cxn ang="0">
                      <a:pos x="48" y="131"/>
                    </a:cxn>
                    <a:cxn ang="0">
                      <a:pos x="68" y="147"/>
                    </a:cxn>
                    <a:cxn ang="0">
                      <a:pos x="90" y="158"/>
                    </a:cxn>
                    <a:cxn ang="0">
                      <a:pos x="115" y="163"/>
                    </a:cxn>
                    <a:cxn ang="0">
                      <a:pos x="137" y="164"/>
                    </a:cxn>
                    <a:cxn ang="0">
                      <a:pos x="155" y="160"/>
                    </a:cxn>
                    <a:cxn ang="0">
                      <a:pos x="173" y="154"/>
                    </a:cxn>
                    <a:cxn ang="0">
                      <a:pos x="189" y="145"/>
                    </a:cxn>
                    <a:cxn ang="0">
                      <a:pos x="204" y="133"/>
                    </a:cxn>
                    <a:cxn ang="0">
                      <a:pos x="217" y="118"/>
                    </a:cxn>
                    <a:cxn ang="0">
                      <a:pos x="230" y="101"/>
                    </a:cxn>
                    <a:cxn ang="0">
                      <a:pos x="239" y="84"/>
                    </a:cxn>
                    <a:cxn ang="0">
                      <a:pos x="243" y="70"/>
                    </a:cxn>
                    <a:cxn ang="0">
                      <a:pos x="243" y="64"/>
                    </a:cxn>
                    <a:cxn ang="0">
                      <a:pos x="242" y="58"/>
                    </a:cxn>
                    <a:cxn ang="0">
                      <a:pos x="241" y="52"/>
                    </a:cxn>
                    <a:cxn ang="0">
                      <a:pos x="238" y="61"/>
                    </a:cxn>
                    <a:cxn ang="0">
                      <a:pos x="230" y="81"/>
                    </a:cxn>
                    <a:cxn ang="0">
                      <a:pos x="219" y="100"/>
                    </a:cxn>
                    <a:cxn ang="0">
                      <a:pos x="206" y="116"/>
                    </a:cxn>
                    <a:cxn ang="0">
                      <a:pos x="191" y="130"/>
                    </a:cxn>
                    <a:cxn ang="0">
                      <a:pos x="174" y="141"/>
                    </a:cxn>
                    <a:cxn ang="0">
                      <a:pos x="156" y="148"/>
                    </a:cxn>
                    <a:cxn ang="0">
                      <a:pos x="137" y="153"/>
                    </a:cxn>
                    <a:cxn ang="0">
                      <a:pos x="115" y="152"/>
                    </a:cxn>
                    <a:cxn ang="0">
                      <a:pos x="91" y="147"/>
                    </a:cxn>
                    <a:cxn ang="0">
                      <a:pos x="70" y="136"/>
                    </a:cxn>
                    <a:cxn ang="0">
                      <a:pos x="52" y="121"/>
                    </a:cxn>
                    <a:cxn ang="0">
                      <a:pos x="36" y="101"/>
                    </a:cxn>
                    <a:cxn ang="0">
                      <a:pos x="23" y="80"/>
                    </a:cxn>
                    <a:cxn ang="0">
                      <a:pos x="14" y="55"/>
                    </a:cxn>
                    <a:cxn ang="0">
                      <a:pos x="10" y="27"/>
                    </a:cxn>
                    <a:cxn ang="0">
                      <a:pos x="9" y="12"/>
                    </a:cxn>
                    <a:cxn ang="0">
                      <a:pos x="9" y="8"/>
                    </a:cxn>
                    <a:cxn ang="0">
                      <a:pos x="9" y="4"/>
                    </a:cxn>
                    <a:cxn ang="0">
                      <a:pos x="10" y="1"/>
                    </a:cxn>
                    <a:cxn ang="0">
                      <a:pos x="9" y="0"/>
                    </a:cxn>
                    <a:cxn ang="0">
                      <a:pos x="9" y="1"/>
                    </a:cxn>
                    <a:cxn ang="0">
                      <a:pos x="8" y="2"/>
                    </a:cxn>
                    <a:cxn ang="0">
                      <a:pos x="8" y="3"/>
                    </a:cxn>
                    <a:cxn ang="0">
                      <a:pos x="7" y="6"/>
                    </a:cxn>
                    <a:cxn ang="0">
                      <a:pos x="5" y="10"/>
                    </a:cxn>
                    <a:cxn ang="0">
                      <a:pos x="3" y="14"/>
                    </a:cxn>
                    <a:cxn ang="0">
                      <a:pos x="1" y="19"/>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9" y="1"/>
                      </a:lnTo>
                      <a:lnTo>
                        <a:pt x="9" y="1"/>
                      </a:lnTo>
                      <a:lnTo>
                        <a:pt x="8" y="2"/>
                      </a:lnTo>
                      <a:lnTo>
                        <a:pt x="8" y="2"/>
                      </a:lnTo>
                      <a:lnTo>
                        <a:pt x="8" y="3"/>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en-US"/>
                </a:p>
              </p:txBody>
            </p:sp>
            <p:sp>
              <p:nvSpPr>
                <p:cNvPr id="910" name="Freeform 222"/>
                <p:cNvSpPr>
                  <a:spLocks/>
                </p:cNvSpPr>
                <p:nvPr/>
              </p:nvSpPr>
              <p:spPr bwMode="auto">
                <a:xfrm>
                  <a:off x="1137" y="2655"/>
                  <a:ext cx="48" cy="28"/>
                </a:xfrm>
                <a:custGeom>
                  <a:avLst/>
                  <a:gdLst/>
                  <a:ahLst/>
                  <a:cxnLst>
                    <a:cxn ang="0">
                      <a:pos x="0" y="21"/>
                    </a:cxn>
                    <a:cxn ang="0">
                      <a:pos x="0" y="21"/>
                    </a:cxn>
                    <a:cxn ang="0">
                      <a:pos x="0" y="23"/>
                    </a:cxn>
                    <a:cxn ang="0">
                      <a:pos x="0" y="24"/>
                    </a:cxn>
                    <a:cxn ang="0">
                      <a:pos x="0" y="38"/>
                    </a:cxn>
                    <a:cxn ang="0">
                      <a:pos x="5" y="67"/>
                    </a:cxn>
                    <a:cxn ang="0">
                      <a:pos x="14" y="93"/>
                    </a:cxn>
                    <a:cxn ang="0">
                      <a:pos x="27" y="116"/>
                    </a:cxn>
                    <a:cxn ang="0">
                      <a:pos x="44" y="136"/>
                    </a:cxn>
                    <a:cxn ang="0">
                      <a:pos x="63" y="152"/>
                    </a:cxn>
                    <a:cxn ang="0">
                      <a:pos x="85" y="163"/>
                    </a:cxn>
                    <a:cxn ang="0">
                      <a:pos x="110" y="169"/>
                    </a:cxn>
                    <a:cxn ang="0">
                      <a:pos x="132" y="169"/>
                    </a:cxn>
                    <a:cxn ang="0">
                      <a:pos x="151" y="165"/>
                    </a:cxn>
                    <a:cxn ang="0">
                      <a:pos x="169" y="158"/>
                    </a:cxn>
                    <a:cxn ang="0">
                      <a:pos x="185" y="148"/>
                    </a:cxn>
                    <a:cxn ang="0">
                      <a:pos x="200" y="135"/>
                    </a:cxn>
                    <a:cxn ang="0">
                      <a:pos x="213" y="120"/>
                    </a:cxn>
                    <a:cxn ang="0">
                      <a:pos x="225" y="103"/>
                    </a:cxn>
                    <a:cxn ang="0">
                      <a:pos x="234" y="83"/>
                    </a:cxn>
                    <a:cxn ang="0">
                      <a:pos x="237" y="69"/>
                    </a:cxn>
                    <a:cxn ang="0">
                      <a:pos x="236" y="63"/>
                    </a:cxn>
                    <a:cxn ang="0">
                      <a:pos x="235" y="57"/>
                    </a:cxn>
                    <a:cxn ang="0">
                      <a:pos x="234" y="51"/>
                    </a:cxn>
                    <a:cxn ang="0">
                      <a:pos x="231" y="61"/>
                    </a:cxn>
                    <a:cxn ang="0">
                      <a:pos x="224" y="83"/>
                    </a:cxn>
                    <a:cxn ang="0">
                      <a:pos x="214" y="102"/>
                    </a:cxn>
                    <a:cxn ang="0">
                      <a:pos x="201" y="120"/>
                    </a:cxn>
                    <a:cxn ang="0">
                      <a:pos x="187" y="134"/>
                    </a:cxn>
                    <a:cxn ang="0">
                      <a:pos x="170" y="146"/>
                    </a:cxn>
                    <a:cxn ang="0">
                      <a:pos x="152" y="154"/>
                    </a:cxn>
                    <a:cxn ang="0">
                      <a:pos x="132" y="158"/>
                    </a:cxn>
                    <a:cxn ang="0">
                      <a:pos x="111" y="158"/>
                    </a:cxn>
                    <a:cxn ang="0">
                      <a:pos x="88" y="152"/>
                    </a:cxn>
                    <a:cxn ang="0">
                      <a:pos x="67" y="142"/>
                    </a:cxn>
                    <a:cxn ang="0">
                      <a:pos x="50" y="128"/>
                    </a:cxn>
                    <a:cxn ang="0">
                      <a:pos x="34" y="110"/>
                    </a:cxn>
                    <a:cxn ang="0">
                      <a:pos x="22" y="89"/>
                    </a:cxn>
                    <a:cxn ang="0">
                      <a:pos x="14" y="63"/>
                    </a:cxn>
                    <a:cxn ang="0">
                      <a:pos x="9" y="37"/>
                    </a:cxn>
                    <a:cxn ang="0">
                      <a:pos x="9" y="20"/>
                    </a:cxn>
                    <a:cxn ang="0">
                      <a:pos x="9" y="15"/>
                    </a:cxn>
                    <a:cxn ang="0">
                      <a:pos x="9" y="9"/>
                    </a:cxn>
                    <a:cxn ang="0">
                      <a:pos x="10" y="3"/>
                    </a:cxn>
                    <a:cxn ang="0">
                      <a:pos x="9" y="2"/>
                    </a:cxn>
                    <a:cxn ang="0">
                      <a:pos x="7" y="6"/>
                    </a:cxn>
                    <a:cxn ang="0">
                      <a:pos x="5" y="9"/>
                    </a:cxn>
                    <a:cxn ang="0">
                      <a:pos x="3" y="13"/>
                    </a:cxn>
                    <a:cxn ang="0">
                      <a:pos x="2" y="15"/>
                    </a:cxn>
                    <a:cxn ang="0">
                      <a:pos x="1" y="17"/>
                    </a:cxn>
                    <a:cxn ang="0">
                      <a:pos x="1" y="19"/>
                    </a:cxn>
                    <a:cxn ang="0">
                      <a:pos x="0" y="20"/>
                    </a:cxn>
                  </a:cxnLst>
                  <a:rect l="0" t="0" r="r" b="b"/>
                  <a:pathLst>
                    <a:path w="238" h="169">
                      <a:moveTo>
                        <a:pt x="0" y="21"/>
                      </a:moveTo>
                      <a:lnTo>
                        <a:pt x="0" y="21"/>
                      </a:lnTo>
                      <a:lnTo>
                        <a:pt x="0" y="21"/>
                      </a:lnTo>
                      <a:lnTo>
                        <a:pt x="0" y="21"/>
                      </a:lnTo>
                      <a:lnTo>
                        <a:pt x="0" y="23"/>
                      </a:lnTo>
                      <a:lnTo>
                        <a:pt x="0" y="23"/>
                      </a:lnTo>
                      <a:lnTo>
                        <a:pt x="0" y="23"/>
                      </a:lnTo>
                      <a:lnTo>
                        <a:pt x="0" y="24"/>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en-US"/>
                </a:p>
              </p:txBody>
            </p:sp>
            <p:sp>
              <p:nvSpPr>
                <p:cNvPr id="911" name="Freeform 223"/>
                <p:cNvSpPr>
                  <a:spLocks/>
                </p:cNvSpPr>
                <p:nvPr/>
              </p:nvSpPr>
              <p:spPr bwMode="auto">
                <a:xfrm>
                  <a:off x="1138" y="2654"/>
                  <a:ext cx="46" cy="29"/>
                </a:xfrm>
                <a:custGeom>
                  <a:avLst/>
                  <a:gdLst/>
                  <a:ahLst/>
                  <a:cxnLst>
                    <a:cxn ang="0">
                      <a:pos x="1" y="22"/>
                    </a:cxn>
                    <a:cxn ang="0">
                      <a:pos x="0" y="25"/>
                    </a:cxn>
                    <a:cxn ang="0">
                      <a:pos x="0" y="29"/>
                    </a:cxn>
                    <a:cxn ang="0">
                      <a:pos x="0" y="33"/>
                    </a:cxn>
                    <a:cxn ang="0">
                      <a:pos x="1" y="48"/>
                    </a:cxn>
                    <a:cxn ang="0">
                      <a:pos x="5" y="76"/>
                    </a:cxn>
                    <a:cxn ang="0">
                      <a:pos x="14" y="101"/>
                    </a:cxn>
                    <a:cxn ang="0">
                      <a:pos x="27" y="122"/>
                    </a:cxn>
                    <a:cxn ang="0">
                      <a:pos x="43" y="142"/>
                    </a:cxn>
                    <a:cxn ang="0">
                      <a:pos x="61" y="157"/>
                    </a:cxn>
                    <a:cxn ang="0">
                      <a:pos x="82" y="168"/>
                    </a:cxn>
                    <a:cxn ang="0">
                      <a:pos x="106" y="173"/>
                    </a:cxn>
                    <a:cxn ang="0">
                      <a:pos x="128" y="174"/>
                    </a:cxn>
                    <a:cxn ang="0">
                      <a:pos x="147" y="169"/>
                    </a:cxn>
                    <a:cxn ang="0">
                      <a:pos x="165" y="162"/>
                    </a:cxn>
                    <a:cxn ang="0">
                      <a:pos x="182" y="151"/>
                    </a:cxn>
                    <a:cxn ang="0">
                      <a:pos x="197" y="137"/>
                    </a:cxn>
                    <a:cxn ang="0">
                      <a:pos x="210" y="121"/>
                    </a:cxn>
                    <a:cxn ang="0">
                      <a:pos x="221" y="102"/>
                    </a:cxn>
                    <a:cxn ang="0">
                      <a:pos x="229" y="82"/>
                    </a:cxn>
                    <a:cxn ang="0">
                      <a:pos x="231" y="67"/>
                    </a:cxn>
                    <a:cxn ang="0">
                      <a:pos x="230" y="61"/>
                    </a:cxn>
                    <a:cxn ang="0">
                      <a:pos x="229" y="55"/>
                    </a:cxn>
                    <a:cxn ang="0">
                      <a:pos x="227" y="51"/>
                    </a:cxn>
                    <a:cxn ang="0">
                      <a:pos x="225" y="59"/>
                    </a:cxn>
                    <a:cxn ang="0">
                      <a:pos x="219" y="82"/>
                    </a:cxn>
                    <a:cxn ang="0">
                      <a:pos x="209" y="103"/>
                    </a:cxn>
                    <a:cxn ang="0">
                      <a:pos x="197" y="121"/>
                    </a:cxn>
                    <a:cxn ang="0">
                      <a:pos x="183" y="137"/>
                    </a:cxn>
                    <a:cxn ang="0">
                      <a:pos x="167" y="149"/>
                    </a:cxn>
                    <a:cxn ang="0">
                      <a:pos x="148" y="158"/>
                    </a:cxn>
                    <a:cxn ang="0">
                      <a:pos x="128" y="162"/>
                    </a:cxn>
                    <a:cxn ang="0">
                      <a:pos x="107" y="162"/>
                    </a:cxn>
                    <a:cxn ang="0">
                      <a:pos x="85" y="157"/>
                    </a:cxn>
                    <a:cxn ang="0">
                      <a:pos x="66" y="148"/>
                    </a:cxn>
                    <a:cxn ang="0">
                      <a:pos x="48" y="133"/>
                    </a:cxn>
                    <a:cxn ang="0">
                      <a:pos x="34" y="116"/>
                    </a:cxn>
                    <a:cxn ang="0">
                      <a:pos x="22" y="95"/>
                    </a:cxn>
                    <a:cxn ang="0">
                      <a:pos x="14" y="72"/>
                    </a:cxn>
                    <a:cxn ang="0">
                      <a:pos x="10" y="47"/>
                    </a:cxn>
                    <a:cxn ang="0">
                      <a:pos x="9" y="29"/>
                    </a:cxn>
                    <a:cxn ang="0">
                      <a:pos x="10" y="21"/>
                    </a:cxn>
                    <a:cxn ang="0">
                      <a:pos x="11" y="13"/>
                    </a:cxn>
                    <a:cxn ang="0">
                      <a:pos x="12" y="5"/>
                    </a:cxn>
                    <a:cxn ang="0">
                      <a:pos x="11" y="3"/>
                    </a:cxn>
                    <a:cxn ang="0">
                      <a:pos x="8" y="7"/>
                    </a:cxn>
                    <a:cxn ang="0">
                      <a:pos x="5" y="12"/>
                    </a:cxn>
                    <a:cxn ang="0">
                      <a:pos x="2" y="18"/>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en-US"/>
                </a:p>
              </p:txBody>
            </p:sp>
            <p:sp>
              <p:nvSpPr>
                <p:cNvPr id="912" name="Freeform 224"/>
                <p:cNvSpPr>
                  <a:spLocks/>
                </p:cNvSpPr>
                <p:nvPr/>
              </p:nvSpPr>
              <p:spPr bwMode="auto">
                <a:xfrm>
                  <a:off x="1139" y="2652"/>
                  <a:ext cx="45" cy="30"/>
                </a:xfrm>
                <a:custGeom>
                  <a:avLst/>
                  <a:gdLst/>
                  <a:ahLst/>
                  <a:cxnLst>
                    <a:cxn ang="0">
                      <a:pos x="1" y="21"/>
                    </a:cxn>
                    <a:cxn ang="0">
                      <a:pos x="0" y="27"/>
                    </a:cxn>
                    <a:cxn ang="0">
                      <a:pos x="0" y="33"/>
                    </a:cxn>
                    <a:cxn ang="0">
                      <a:pos x="0" y="38"/>
                    </a:cxn>
                    <a:cxn ang="0">
                      <a:pos x="0" y="55"/>
                    </a:cxn>
                    <a:cxn ang="0">
                      <a:pos x="5" y="81"/>
                    </a:cxn>
                    <a:cxn ang="0">
                      <a:pos x="13" y="107"/>
                    </a:cxn>
                    <a:cxn ang="0">
                      <a:pos x="25" y="128"/>
                    </a:cxn>
                    <a:cxn ang="0">
                      <a:pos x="41" y="146"/>
                    </a:cxn>
                    <a:cxn ang="0">
                      <a:pos x="59" y="160"/>
                    </a:cxn>
                    <a:cxn ang="0">
                      <a:pos x="79" y="170"/>
                    </a:cxn>
                    <a:cxn ang="0">
                      <a:pos x="102" y="176"/>
                    </a:cxn>
                    <a:cxn ang="0">
                      <a:pos x="123" y="176"/>
                    </a:cxn>
                    <a:cxn ang="0">
                      <a:pos x="143" y="172"/>
                    </a:cxn>
                    <a:cxn ang="0">
                      <a:pos x="161" y="164"/>
                    </a:cxn>
                    <a:cxn ang="0">
                      <a:pos x="178" y="152"/>
                    </a:cxn>
                    <a:cxn ang="0">
                      <a:pos x="192" y="138"/>
                    </a:cxn>
                    <a:cxn ang="0">
                      <a:pos x="205" y="120"/>
                    </a:cxn>
                    <a:cxn ang="0">
                      <a:pos x="215" y="101"/>
                    </a:cxn>
                    <a:cxn ang="0">
                      <a:pos x="222" y="79"/>
                    </a:cxn>
                    <a:cxn ang="0">
                      <a:pos x="224" y="63"/>
                    </a:cxn>
                    <a:cxn ang="0">
                      <a:pos x="222" y="59"/>
                    </a:cxn>
                    <a:cxn ang="0">
                      <a:pos x="221" y="53"/>
                    </a:cxn>
                    <a:cxn ang="0">
                      <a:pos x="219" y="47"/>
                    </a:cxn>
                    <a:cxn ang="0">
                      <a:pos x="217" y="56"/>
                    </a:cxn>
                    <a:cxn ang="0">
                      <a:pos x="212" y="80"/>
                    </a:cxn>
                    <a:cxn ang="0">
                      <a:pos x="203" y="102"/>
                    </a:cxn>
                    <a:cxn ang="0">
                      <a:pos x="192" y="122"/>
                    </a:cxn>
                    <a:cxn ang="0">
                      <a:pos x="178" y="138"/>
                    </a:cxn>
                    <a:cxn ang="0">
                      <a:pos x="162" y="151"/>
                    </a:cxn>
                    <a:cxn ang="0">
                      <a:pos x="144" y="160"/>
                    </a:cxn>
                    <a:cxn ang="0">
                      <a:pos x="124" y="165"/>
                    </a:cxn>
                    <a:cxn ang="0">
                      <a:pos x="103" y="165"/>
                    </a:cxn>
                    <a:cxn ang="0">
                      <a:pos x="81" y="160"/>
                    </a:cxn>
                    <a:cxn ang="0">
                      <a:pos x="63" y="151"/>
                    </a:cxn>
                    <a:cxn ang="0">
                      <a:pos x="46" y="138"/>
                    </a:cxn>
                    <a:cxn ang="0">
                      <a:pos x="32" y="121"/>
                    </a:cxn>
                    <a:cxn ang="0">
                      <a:pos x="21" y="101"/>
                    </a:cxn>
                    <a:cxn ang="0">
                      <a:pos x="13" y="79"/>
                    </a:cxn>
                    <a:cxn ang="0">
                      <a:pos x="9" y="55"/>
                    </a:cxn>
                    <a:cxn ang="0">
                      <a:pos x="9" y="36"/>
                    </a:cxn>
                    <a:cxn ang="0">
                      <a:pos x="10" y="25"/>
                    </a:cxn>
                    <a:cxn ang="0">
                      <a:pos x="11" y="15"/>
                    </a:cxn>
                    <a:cxn ang="0">
                      <a:pos x="13" y="5"/>
                    </a:cxn>
                    <a:cxn ang="0">
                      <a:pos x="13" y="2"/>
                    </a:cxn>
                    <a:cxn ang="0">
                      <a:pos x="9" y="7"/>
                    </a:cxn>
                    <a:cxn ang="0">
                      <a:pos x="6" y="11"/>
                    </a:cxn>
                    <a:cxn ang="0">
                      <a:pos x="3" y="1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en-US"/>
                </a:p>
              </p:txBody>
            </p:sp>
            <p:sp>
              <p:nvSpPr>
                <p:cNvPr id="913" name="Freeform 225"/>
                <p:cNvSpPr>
                  <a:spLocks/>
                </p:cNvSpPr>
                <p:nvPr/>
              </p:nvSpPr>
              <p:spPr bwMode="auto">
                <a:xfrm>
                  <a:off x="1140" y="2651"/>
                  <a:ext cx="43" cy="30"/>
                </a:xfrm>
                <a:custGeom>
                  <a:avLst/>
                  <a:gdLst/>
                  <a:ahLst/>
                  <a:cxnLst>
                    <a:cxn ang="0">
                      <a:pos x="3" y="22"/>
                    </a:cxn>
                    <a:cxn ang="0">
                      <a:pos x="2" y="30"/>
                    </a:cxn>
                    <a:cxn ang="0">
                      <a:pos x="1" y="38"/>
                    </a:cxn>
                    <a:cxn ang="0">
                      <a:pos x="0" y="46"/>
                    </a:cxn>
                    <a:cxn ang="0">
                      <a:pos x="1" y="64"/>
                    </a:cxn>
                    <a:cxn ang="0">
                      <a:pos x="5" y="89"/>
                    </a:cxn>
                    <a:cxn ang="0">
                      <a:pos x="13" y="112"/>
                    </a:cxn>
                    <a:cxn ang="0">
                      <a:pos x="25" y="133"/>
                    </a:cxn>
                    <a:cxn ang="0">
                      <a:pos x="39" y="150"/>
                    </a:cxn>
                    <a:cxn ang="0">
                      <a:pos x="57" y="165"/>
                    </a:cxn>
                    <a:cxn ang="0">
                      <a:pos x="76" y="174"/>
                    </a:cxn>
                    <a:cxn ang="0">
                      <a:pos x="98" y="179"/>
                    </a:cxn>
                    <a:cxn ang="0">
                      <a:pos x="119" y="179"/>
                    </a:cxn>
                    <a:cxn ang="0">
                      <a:pos x="139" y="175"/>
                    </a:cxn>
                    <a:cxn ang="0">
                      <a:pos x="158" y="167"/>
                    </a:cxn>
                    <a:cxn ang="0">
                      <a:pos x="174" y="154"/>
                    </a:cxn>
                    <a:cxn ang="0">
                      <a:pos x="188" y="138"/>
                    </a:cxn>
                    <a:cxn ang="0">
                      <a:pos x="200" y="120"/>
                    </a:cxn>
                    <a:cxn ang="0">
                      <a:pos x="210" y="99"/>
                    </a:cxn>
                    <a:cxn ang="0">
                      <a:pos x="216" y="76"/>
                    </a:cxn>
                    <a:cxn ang="0">
                      <a:pos x="217" y="62"/>
                    </a:cxn>
                    <a:cxn ang="0">
                      <a:pos x="215" y="56"/>
                    </a:cxn>
                    <a:cxn ang="0">
                      <a:pos x="212" y="50"/>
                    </a:cxn>
                    <a:cxn ang="0">
                      <a:pos x="210" y="45"/>
                    </a:cxn>
                    <a:cxn ang="0">
                      <a:pos x="209" y="44"/>
                    </a:cxn>
                    <a:cxn ang="0">
                      <a:pos x="209" y="45"/>
                    </a:cxn>
                    <a:cxn ang="0">
                      <a:pos x="209" y="47"/>
                    </a:cxn>
                    <a:cxn ang="0">
                      <a:pos x="209" y="50"/>
                    </a:cxn>
                    <a:cxn ang="0">
                      <a:pos x="209" y="63"/>
                    </a:cxn>
                    <a:cxn ang="0">
                      <a:pos x="205" y="86"/>
                    </a:cxn>
                    <a:cxn ang="0">
                      <a:pos x="196" y="107"/>
                    </a:cxn>
                    <a:cxn ang="0">
                      <a:pos x="185" y="126"/>
                    </a:cxn>
                    <a:cxn ang="0">
                      <a:pos x="172" y="142"/>
                    </a:cxn>
                    <a:cxn ang="0">
                      <a:pos x="156" y="155"/>
                    </a:cxn>
                    <a:cxn ang="0">
                      <a:pos x="139" y="165"/>
                    </a:cxn>
                    <a:cxn ang="0">
                      <a:pos x="119" y="168"/>
                    </a:cxn>
                    <a:cxn ang="0">
                      <a:pos x="99" y="168"/>
                    </a:cxn>
                    <a:cxn ang="0">
                      <a:pos x="79" y="165"/>
                    </a:cxn>
                    <a:cxn ang="0">
                      <a:pos x="61" y="155"/>
                    </a:cxn>
                    <a:cxn ang="0">
                      <a:pos x="45" y="142"/>
                    </a:cxn>
                    <a:cxn ang="0">
                      <a:pos x="32" y="126"/>
                    </a:cxn>
                    <a:cxn ang="0">
                      <a:pos x="21" y="107"/>
                    </a:cxn>
                    <a:cxn ang="0">
                      <a:pos x="14" y="86"/>
                    </a:cxn>
                    <a:cxn ang="0">
                      <a:pos x="10" y="63"/>
                    </a:cxn>
                    <a:cxn ang="0">
                      <a:pos x="9" y="44"/>
                    </a:cxn>
                    <a:cxn ang="0">
                      <a:pos x="11" y="32"/>
                    </a:cxn>
                    <a:cxn ang="0">
                      <a:pos x="13" y="18"/>
                    </a:cxn>
                    <a:cxn ang="0">
                      <a:pos x="16" y="6"/>
                    </a:cxn>
                    <a:cxn ang="0">
                      <a:pos x="16" y="3"/>
                    </a:cxn>
                    <a:cxn ang="0">
                      <a:pos x="13" y="6"/>
                    </a:cxn>
                    <a:cxn ang="0">
                      <a:pos x="9" y="11"/>
                    </a:cxn>
                    <a:cxn ang="0">
                      <a:pos x="5" y="16"/>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en-US"/>
                </a:p>
              </p:txBody>
            </p:sp>
            <p:sp>
              <p:nvSpPr>
                <p:cNvPr id="914" name="Freeform 226"/>
                <p:cNvSpPr>
                  <a:spLocks/>
                </p:cNvSpPr>
                <p:nvPr/>
              </p:nvSpPr>
              <p:spPr bwMode="auto">
                <a:xfrm>
                  <a:off x="1141" y="2650"/>
                  <a:ext cx="42" cy="30"/>
                </a:xfrm>
                <a:custGeom>
                  <a:avLst/>
                  <a:gdLst/>
                  <a:ahLst/>
                  <a:cxnLst>
                    <a:cxn ang="0">
                      <a:pos x="4" y="21"/>
                    </a:cxn>
                    <a:cxn ang="0">
                      <a:pos x="2" y="31"/>
                    </a:cxn>
                    <a:cxn ang="0">
                      <a:pos x="1" y="41"/>
                    </a:cxn>
                    <a:cxn ang="0">
                      <a:pos x="0" y="52"/>
                    </a:cxn>
                    <a:cxn ang="0">
                      <a:pos x="0" y="71"/>
                    </a:cxn>
                    <a:cxn ang="0">
                      <a:pos x="4" y="95"/>
                    </a:cxn>
                    <a:cxn ang="0">
                      <a:pos x="12" y="117"/>
                    </a:cxn>
                    <a:cxn ang="0">
                      <a:pos x="23" y="137"/>
                    </a:cxn>
                    <a:cxn ang="0">
                      <a:pos x="37" y="154"/>
                    </a:cxn>
                    <a:cxn ang="0">
                      <a:pos x="54" y="167"/>
                    </a:cxn>
                    <a:cxn ang="0">
                      <a:pos x="72" y="176"/>
                    </a:cxn>
                    <a:cxn ang="0">
                      <a:pos x="94" y="181"/>
                    </a:cxn>
                    <a:cxn ang="0">
                      <a:pos x="115" y="181"/>
                    </a:cxn>
                    <a:cxn ang="0">
                      <a:pos x="135" y="176"/>
                    </a:cxn>
                    <a:cxn ang="0">
                      <a:pos x="153" y="167"/>
                    </a:cxn>
                    <a:cxn ang="0">
                      <a:pos x="169" y="154"/>
                    </a:cxn>
                    <a:cxn ang="0">
                      <a:pos x="183" y="138"/>
                    </a:cxn>
                    <a:cxn ang="0">
                      <a:pos x="194" y="118"/>
                    </a:cxn>
                    <a:cxn ang="0">
                      <a:pos x="203" y="96"/>
                    </a:cxn>
                    <a:cxn ang="0">
                      <a:pos x="208" y="72"/>
                    </a:cxn>
                    <a:cxn ang="0">
                      <a:pos x="207" y="57"/>
                    </a:cxn>
                    <a:cxn ang="0">
                      <a:pos x="205" y="52"/>
                    </a:cxn>
                    <a:cxn ang="0">
                      <a:pos x="202" y="46"/>
                    </a:cxn>
                    <a:cxn ang="0">
                      <a:pos x="200" y="41"/>
                    </a:cxn>
                    <a:cxn ang="0">
                      <a:pos x="197" y="41"/>
                    </a:cxn>
                    <a:cxn ang="0">
                      <a:pos x="198" y="46"/>
                    </a:cxn>
                    <a:cxn ang="0">
                      <a:pos x="198" y="51"/>
                    </a:cxn>
                    <a:cxn ang="0">
                      <a:pos x="200" y="55"/>
                    </a:cxn>
                    <a:cxn ang="0">
                      <a:pos x="198" y="70"/>
                    </a:cxn>
                    <a:cxn ang="0">
                      <a:pos x="194" y="91"/>
                    </a:cxn>
                    <a:cxn ang="0">
                      <a:pos x="187" y="112"/>
                    </a:cxn>
                    <a:cxn ang="0">
                      <a:pos x="177" y="130"/>
                    </a:cxn>
                    <a:cxn ang="0">
                      <a:pos x="164" y="145"/>
                    </a:cxn>
                    <a:cxn ang="0">
                      <a:pos x="149" y="157"/>
                    </a:cxn>
                    <a:cxn ang="0">
                      <a:pos x="132" y="166"/>
                    </a:cxn>
                    <a:cxn ang="0">
                      <a:pos x="114" y="170"/>
                    </a:cxn>
                    <a:cxn ang="0">
                      <a:pos x="94" y="170"/>
                    </a:cxn>
                    <a:cxn ang="0">
                      <a:pos x="76" y="166"/>
                    </a:cxn>
                    <a:cxn ang="0">
                      <a:pos x="58" y="157"/>
                    </a:cxn>
                    <a:cxn ang="0">
                      <a:pos x="43" y="145"/>
                    </a:cxn>
                    <a:cxn ang="0">
                      <a:pos x="30" y="130"/>
                    </a:cxn>
                    <a:cxn ang="0">
                      <a:pos x="20" y="112"/>
                    </a:cxn>
                    <a:cxn ang="0">
                      <a:pos x="13" y="91"/>
                    </a:cxn>
                    <a:cxn ang="0">
                      <a:pos x="9" y="70"/>
                    </a:cxn>
                    <a:cxn ang="0">
                      <a:pos x="9" y="49"/>
                    </a:cxn>
                    <a:cxn ang="0">
                      <a:pos x="11" y="35"/>
                    </a:cxn>
                    <a:cxn ang="0">
                      <a:pos x="14" y="21"/>
                    </a:cxn>
                    <a:cxn ang="0">
                      <a:pos x="19" y="6"/>
                    </a:cxn>
                    <a:cxn ang="0">
                      <a:pos x="20" y="1"/>
                    </a:cxn>
                    <a:cxn ang="0">
                      <a:pos x="16" y="6"/>
                    </a:cxn>
                    <a:cxn ang="0">
                      <a:pos x="12" y="10"/>
                    </a:cxn>
                    <a:cxn ang="0">
                      <a:pos x="8" y="1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en-US"/>
                </a:p>
              </p:txBody>
            </p:sp>
            <p:sp>
              <p:nvSpPr>
                <p:cNvPr id="915" name="Freeform 227"/>
                <p:cNvSpPr>
                  <a:spLocks/>
                </p:cNvSpPr>
                <p:nvPr/>
              </p:nvSpPr>
              <p:spPr bwMode="auto">
                <a:xfrm>
                  <a:off x="1142" y="2649"/>
                  <a:ext cx="40" cy="30"/>
                </a:xfrm>
                <a:custGeom>
                  <a:avLst/>
                  <a:gdLst/>
                  <a:ahLst/>
                  <a:cxnLst>
                    <a:cxn ang="0">
                      <a:pos x="200" y="64"/>
                    </a:cxn>
                    <a:cxn ang="0">
                      <a:pos x="200" y="61"/>
                    </a:cxn>
                    <a:cxn ang="0">
                      <a:pos x="200" y="59"/>
                    </a:cxn>
                    <a:cxn ang="0">
                      <a:pos x="200" y="58"/>
                    </a:cxn>
                    <a:cxn ang="0">
                      <a:pos x="198" y="53"/>
                    </a:cxn>
                    <a:cxn ang="0">
                      <a:pos x="196" y="48"/>
                    </a:cxn>
                    <a:cxn ang="0">
                      <a:pos x="192" y="42"/>
                    </a:cxn>
                    <a:cxn ang="0">
                      <a:pos x="188" y="37"/>
                    </a:cxn>
                    <a:cxn ang="0">
                      <a:pos x="187" y="38"/>
                    </a:cxn>
                    <a:cxn ang="0">
                      <a:pos x="189" y="46"/>
                    </a:cxn>
                    <a:cxn ang="0">
                      <a:pos x="190" y="53"/>
                    </a:cxn>
                    <a:cxn ang="0">
                      <a:pos x="190" y="61"/>
                    </a:cxn>
                    <a:cxn ang="0">
                      <a:pos x="190" y="76"/>
                    </a:cxn>
                    <a:cxn ang="0">
                      <a:pos x="186" y="97"/>
                    </a:cxn>
                    <a:cxn ang="0">
                      <a:pos x="179" y="116"/>
                    </a:cxn>
                    <a:cxn ang="0">
                      <a:pos x="169" y="133"/>
                    </a:cxn>
                    <a:cxn ang="0">
                      <a:pos x="157" y="147"/>
                    </a:cxn>
                    <a:cxn ang="0">
                      <a:pos x="143" y="159"/>
                    </a:cxn>
                    <a:cxn ang="0">
                      <a:pos x="127" y="168"/>
                    </a:cxn>
                    <a:cxn ang="0">
                      <a:pos x="109" y="173"/>
                    </a:cxn>
                    <a:cxn ang="0">
                      <a:pos x="91" y="173"/>
                    </a:cxn>
                    <a:cxn ang="0">
                      <a:pos x="73" y="168"/>
                    </a:cxn>
                    <a:cxn ang="0">
                      <a:pos x="56" y="159"/>
                    </a:cxn>
                    <a:cxn ang="0">
                      <a:pos x="42" y="147"/>
                    </a:cxn>
                    <a:cxn ang="0">
                      <a:pos x="30" y="133"/>
                    </a:cxn>
                    <a:cxn ang="0">
                      <a:pos x="20" y="116"/>
                    </a:cxn>
                    <a:cxn ang="0">
                      <a:pos x="13" y="97"/>
                    </a:cxn>
                    <a:cxn ang="0">
                      <a:pos x="10" y="76"/>
                    </a:cxn>
                    <a:cxn ang="0">
                      <a:pos x="9" y="55"/>
                    </a:cxn>
                    <a:cxn ang="0">
                      <a:pos x="12" y="38"/>
                    </a:cxn>
                    <a:cxn ang="0">
                      <a:pos x="16" y="22"/>
                    </a:cxn>
                    <a:cxn ang="0">
                      <a:pos x="23" y="7"/>
                    </a:cxn>
                    <a:cxn ang="0">
                      <a:pos x="25" y="1"/>
                    </a:cxn>
                    <a:cxn ang="0">
                      <a:pos x="20" y="5"/>
                    </a:cxn>
                    <a:cxn ang="0">
                      <a:pos x="16" y="8"/>
                    </a:cxn>
                    <a:cxn ang="0">
                      <a:pos x="11" y="13"/>
                    </a:cxn>
                    <a:cxn ang="0">
                      <a:pos x="7" y="20"/>
                    </a:cxn>
                    <a:cxn ang="0">
                      <a:pos x="4" y="32"/>
                    </a:cxn>
                    <a:cxn ang="0">
                      <a:pos x="2" y="46"/>
                    </a:cxn>
                    <a:cxn ang="0">
                      <a:pos x="0" y="58"/>
                    </a:cxn>
                    <a:cxn ang="0">
                      <a:pos x="1" y="77"/>
                    </a:cxn>
                    <a:cxn ang="0">
                      <a:pos x="5" y="100"/>
                    </a:cxn>
                    <a:cxn ang="0">
                      <a:pos x="12" y="121"/>
                    </a:cxn>
                    <a:cxn ang="0">
                      <a:pos x="23" y="140"/>
                    </a:cxn>
                    <a:cxn ang="0">
                      <a:pos x="36" y="156"/>
                    </a:cxn>
                    <a:cxn ang="0">
                      <a:pos x="52" y="169"/>
                    </a:cxn>
                    <a:cxn ang="0">
                      <a:pos x="70" y="179"/>
                    </a:cxn>
                    <a:cxn ang="0">
                      <a:pos x="90" y="182"/>
                    </a:cxn>
                    <a:cxn ang="0">
                      <a:pos x="110" y="182"/>
                    </a:cxn>
                    <a:cxn ang="0">
                      <a:pos x="130" y="179"/>
                    </a:cxn>
                    <a:cxn ang="0">
                      <a:pos x="147" y="169"/>
                    </a:cxn>
                    <a:cxn ang="0">
                      <a:pos x="163" y="156"/>
                    </a:cxn>
                    <a:cxn ang="0">
                      <a:pos x="176" y="140"/>
                    </a:cxn>
                    <a:cxn ang="0">
                      <a:pos x="187" y="121"/>
                    </a:cxn>
                    <a:cxn ang="0">
                      <a:pos x="196" y="100"/>
                    </a:cxn>
                    <a:cxn ang="0">
                      <a:pos x="200" y="77"/>
                    </a:cxn>
                  </a:cxnLst>
                  <a:rect l="0" t="0" r="r" b="b"/>
                  <a:pathLst>
                    <a:path w="200" h="183">
                      <a:moveTo>
                        <a:pt x="200" y="65"/>
                      </a:moveTo>
                      <a:lnTo>
                        <a:pt x="200" y="64"/>
                      </a:lnTo>
                      <a:lnTo>
                        <a:pt x="200" y="62"/>
                      </a:lnTo>
                      <a:lnTo>
                        <a:pt x="200" y="61"/>
                      </a:lnTo>
                      <a:lnTo>
                        <a:pt x="200" y="60"/>
                      </a:lnTo>
                      <a:lnTo>
                        <a:pt x="200" y="59"/>
                      </a:lnTo>
                      <a:lnTo>
                        <a:pt x="200" y="58"/>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en-US"/>
                </a:p>
              </p:txBody>
            </p:sp>
            <p:sp>
              <p:nvSpPr>
                <p:cNvPr id="916" name="Freeform 228"/>
                <p:cNvSpPr>
                  <a:spLocks/>
                </p:cNvSpPr>
                <p:nvPr/>
              </p:nvSpPr>
              <p:spPr bwMode="auto">
                <a:xfrm>
                  <a:off x="1143" y="2648"/>
                  <a:ext cx="38" cy="30"/>
                </a:xfrm>
                <a:custGeom>
                  <a:avLst/>
                  <a:gdLst/>
                  <a:ahLst/>
                  <a:cxnLst>
                    <a:cxn ang="0">
                      <a:pos x="191" y="68"/>
                    </a:cxn>
                    <a:cxn ang="0">
                      <a:pos x="189" y="64"/>
                    </a:cxn>
                    <a:cxn ang="0">
                      <a:pos x="189" y="59"/>
                    </a:cxn>
                    <a:cxn ang="0">
                      <a:pos x="188" y="54"/>
                    </a:cxn>
                    <a:cxn ang="0">
                      <a:pos x="187" y="48"/>
                    </a:cxn>
                    <a:cxn ang="0">
                      <a:pos x="183" y="43"/>
                    </a:cxn>
                    <a:cxn ang="0">
                      <a:pos x="179" y="38"/>
                    </a:cxn>
                    <a:cxn ang="0">
                      <a:pos x="176" y="32"/>
                    </a:cxn>
                    <a:cxn ang="0">
                      <a:pos x="175" y="35"/>
                    </a:cxn>
                    <a:cxn ang="0">
                      <a:pos x="178" y="44"/>
                    </a:cxn>
                    <a:cxn ang="0">
                      <a:pos x="180" y="55"/>
                    </a:cxn>
                    <a:cxn ang="0">
                      <a:pos x="180" y="66"/>
                    </a:cxn>
                    <a:cxn ang="0">
                      <a:pos x="180" y="82"/>
                    </a:cxn>
                    <a:cxn ang="0">
                      <a:pos x="177" y="101"/>
                    </a:cxn>
                    <a:cxn ang="0">
                      <a:pos x="170" y="120"/>
                    </a:cxn>
                    <a:cxn ang="0">
                      <a:pos x="161" y="136"/>
                    </a:cxn>
                    <a:cxn ang="0">
                      <a:pos x="149" y="150"/>
                    </a:cxn>
                    <a:cxn ang="0">
                      <a:pos x="136" y="161"/>
                    </a:cxn>
                    <a:cxn ang="0">
                      <a:pos x="121" y="169"/>
                    </a:cxn>
                    <a:cxn ang="0">
                      <a:pos x="104" y="173"/>
                    </a:cxn>
                    <a:cxn ang="0">
                      <a:pos x="86" y="173"/>
                    </a:cxn>
                    <a:cxn ang="0">
                      <a:pos x="70" y="169"/>
                    </a:cxn>
                    <a:cxn ang="0">
                      <a:pos x="53" y="161"/>
                    </a:cxn>
                    <a:cxn ang="0">
                      <a:pos x="40" y="150"/>
                    </a:cxn>
                    <a:cxn ang="0">
                      <a:pos x="28" y="136"/>
                    </a:cxn>
                    <a:cxn ang="0">
                      <a:pos x="19" y="120"/>
                    </a:cxn>
                    <a:cxn ang="0">
                      <a:pos x="12" y="101"/>
                    </a:cxn>
                    <a:cxn ang="0">
                      <a:pos x="9" y="82"/>
                    </a:cxn>
                    <a:cxn ang="0">
                      <a:pos x="9" y="60"/>
                    </a:cxn>
                    <a:cxn ang="0">
                      <a:pos x="12" y="41"/>
                    </a:cxn>
                    <a:cxn ang="0">
                      <a:pos x="18" y="23"/>
                    </a:cxn>
                    <a:cxn ang="0">
                      <a:pos x="27" y="7"/>
                    </a:cxn>
                    <a:cxn ang="0">
                      <a:pos x="30" y="1"/>
                    </a:cxn>
                    <a:cxn ang="0">
                      <a:pos x="25" y="5"/>
                    </a:cxn>
                    <a:cxn ang="0">
                      <a:pos x="20" y="7"/>
                    </a:cxn>
                    <a:cxn ang="0">
                      <a:pos x="15" y="11"/>
                    </a:cxn>
                    <a:cxn ang="0">
                      <a:pos x="10" y="19"/>
                    </a:cxn>
                    <a:cxn ang="0">
                      <a:pos x="5" y="34"/>
                    </a:cxn>
                    <a:cxn ang="0">
                      <a:pos x="2" y="48"/>
                    </a:cxn>
                    <a:cxn ang="0">
                      <a:pos x="0" y="62"/>
                    </a:cxn>
                    <a:cxn ang="0">
                      <a:pos x="0" y="83"/>
                    </a:cxn>
                    <a:cxn ang="0">
                      <a:pos x="4" y="104"/>
                    </a:cxn>
                    <a:cxn ang="0">
                      <a:pos x="11" y="125"/>
                    </a:cxn>
                    <a:cxn ang="0">
                      <a:pos x="21" y="143"/>
                    </a:cxn>
                    <a:cxn ang="0">
                      <a:pos x="34" y="158"/>
                    </a:cxn>
                    <a:cxn ang="0">
                      <a:pos x="49" y="170"/>
                    </a:cxn>
                    <a:cxn ang="0">
                      <a:pos x="67" y="179"/>
                    </a:cxn>
                    <a:cxn ang="0">
                      <a:pos x="85" y="183"/>
                    </a:cxn>
                    <a:cxn ang="0">
                      <a:pos x="105" y="183"/>
                    </a:cxn>
                    <a:cxn ang="0">
                      <a:pos x="123" y="179"/>
                    </a:cxn>
                    <a:cxn ang="0">
                      <a:pos x="140" y="170"/>
                    </a:cxn>
                    <a:cxn ang="0">
                      <a:pos x="155" y="158"/>
                    </a:cxn>
                    <a:cxn ang="0">
                      <a:pos x="168" y="143"/>
                    </a:cxn>
                    <a:cxn ang="0">
                      <a:pos x="178" y="125"/>
                    </a:cxn>
                    <a:cxn ang="0">
                      <a:pos x="185" y="104"/>
                    </a:cxn>
                    <a:cxn ang="0">
                      <a:pos x="189" y="83"/>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en-US"/>
                </a:p>
              </p:txBody>
            </p:sp>
            <p:sp>
              <p:nvSpPr>
                <p:cNvPr id="917" name="Freeform 229"/>
                <p:cNvSpPr>
                  <a:spLocks/>
                </p:cNvSpPr>
                <p:nvPr/>
              </p:nvSpPr>
              <p:spPr bwMode="auto">
                <a:xfrm>
                  <a:off x="1143" y="2647"/>
                  <a:ext cx="37" cy="30"/>
                </a:xfrm>
                <a:custGeom>
                  <a:avLst/>
                  <a:gdLst/>
                  <a:ahLst/>
                  <a:cxnLst>
                    <a:cxn ang="0">
                      <a:pos x="181" y="73"/>
                    </a:cxn>
                    <a:cxn ang="0">
                      <a:pos x="181" y="65"/>
                    </a:cxn>
                    <a:cxn ang="0">
                      <a:pos x="180" y="58"/>
                    </a:cxn>
                    <a:cxn ang="0">
                      <a:pos x="178" y="50"/>
                    </a:cxn>
                    <a:cxn ang="0">
                      <a:pos x="176" y="44"/>
                    </a:cxn>
                    <a:cxn ang="0">
                      <a:pos x="171" y="38"/>
                    </a:cxn>
                    <a:cxn ang="0">
                      <a:pos x="167" y="34"/>
                    </a:cxn>
                    <a:cxn ang="0">
                      <a:pos x="163" y="29"/>
                    </a:cxn>
                    <a:cxn ang="0">
                      <a:pos x="163" y="31"/>
                    </a:cxn>
                    <a:cxn ang="0">
                      <a:pos x="167" y="43"/>
                    </a:cxn>
                    <a:cxn ang="0">
                      <a:pos x="170" y="56"/>
                    </a:cxn>
                    <a:cxn ang="0">
                      <a:pos x="172" y="70"/>
                    </a:cxn>
                    <a:cxn ang="0">
                      <a:pos x="172" y="86"/>
                    </a:cxn>
                    <a:cxn ang="0">
                      <a:pos x="168" y="106"/>
                    </a:cxn>
                    <a:cxn ang="0">
                      <a:pos x="162" y="124"/>
                    </a:cxn>
                    <a:cxn ang="0">
                      <a:pos x="154" y="139"/>
                    </a:cxn>
                    <a:cxn ang="0">
                      <a:pos x="143" y="151"/>
                    </a:cxn>
                    <a:cxn ang="0">
                      <a:pos x="130" y="162"/>
                    </a:cxn>
                    <a:cxn ang="0">
                      <a:pos x="115" y="169"/>
                    </a:cxn>
                    <a:cxn ang="0">
                      <a:pos x="99" y="174"/>
                    </a:cxn>
                    <a:cxn ang="0">
                      <a:pos x="83" y="174"/>
                    </a:cxn>
                    <a:cxn ang="0">
                      <a:pos x="67" y="169"/>
                    </a:cxn>
                    <a:cxn ang="0">
                      <a:pos x="52" y="162"/>
                    </a:cxn>
                    <a:cxn ang="0">
                      <a:pos x="39" y="151"/>
                    </a:cxn>
                    <a:cxn ang="0">
                      <a:pos x="28" y="139"/>
                    </a:cxn>
                    <a:cxn ang="0">
                      <a:pos x="19" y="124"/>
                    </a:cxn>
                    <a:cxn ang="0">
                      <a:pos x="13" y="106"/>
                    </a:cxn>
                    <a:cxn ang="0">
                      <a:pos x="10" y="86"/>
                    </a:cxn>
                    <a:cxn ang="0">
                      <a:pos x="10" y="65"/>
                    </a:cxn>
                    <a:cxn ang="0">
                      <a:pos x="14" y="43"/>
                    </a:cxn>
                    <a:cxn ang="0">
                      <a:pos x="22" y="24"/>
                    </a:cxn>
                    <a:cxn ang="0">
                      <a:pos x="33" y="7"/>
                    </a:cxn>
                    <a:cxn ang="0">
                      <a:pos x="37" y="1"/>
                    </a:cxn>
                    <a:cxn ang="0">
                      <a:pos x="32" y="4"/>
                    </a:cxn>
                    <a:cxn ang="0">
                      <a:pos x="26" y="7"/>
                    </a:cxn>
                    <a:cxn ang="0">
                      <a:pos x="21" y="11"/>
                    </a:cxn>
                    <a:cxn ang="0">
                      <a:pos x="14" y="19"/>
                    </a:cxn>
                    <a:cxn ang="0">
                      <a:pos x="7" y="34"/>
                    </a:cxn>
                    <a:cxn ang="0">
                      <a:pos x="3" y="50"/>
                    </a:cxn>
                    <a:cxn ang="0">
                      <a:pos x="0" y="67"/>
                    </a:cxn>
                    <a:cxn ang="0">
                      <a:pos x="1" y="88"/>
                    </a:cxn>
                    <a:cxn ang="0">
                      <a:pos x="4" y="109"/>
                    </a:cxn>
                    <a:cxn ang="0">
                      <a:pos x="11" y="128"/>
                    </a:cxn>
                    <a:cxn ang="0">
                      <a:pos x="21" y="145"/>
                    </a:cxn>
                    <a:cxn ang="0">
                      <a:pos x="33" y="159"/>
                    </a:cxn>
                    <a:cxn ang="0">
                      <a:pos x="47" y="171"/>
                    </a:cxn>
                    <a:cxn ang="0">
                      <a:pos x="64" y="180"/>
                    </a:cxn>
                    <a:cxn ang="0">
                      <a:pos x="82" y="185"/>
                    </a:cxn>
                    <a:cxn ang="0">
                      <a:pos x="100" y="185"/>
                    </a:cxn>
                    <a:cxn ang="0">
                      <a:pos x="118" y="180"/>
                    </a:cxn>
                    <a:cxn ang="0">
                      <a:pos x="134" y="171"/>
                    </a:cxn>
                    <a:cxn ang="0">
                      <a:pos x="148" y="159"/>
                    </a:cxn>
                    <a:cxn ang="0">
                      <a:pos x="160" y="145"/>
                    </a:cxn>
                    <a:cxn ang="0">
                      <a:pos x="170" y="128"/>
                    </a:cxn>
                    <a:cxn ang="0">
                      <a:pos x="177" y="109"/>
                    </a:cxn>
                    <a:cxn ang="0">
                      <a:pos x="181" y="88"/>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en-US"/>
                </a:p>
              </p:txBody>
            </p:sp>
            <p:sp>
              <p:nvSpPr>
                <p:cNvPr id="918" name="Freeform 230"/>
                <p:cNvSpPr>
                  <a:spLocks/>
                </p:cNvSpPr>
                <p:nvPr/>
              </p:nvSpPr>
              <p:spPr bwMode="auto">
                <a:xfrm>
                  <a:off x="1144" y="2646"/>
                  <a:ext cx="35" cy="30"/>
                </a:xfrm>
                <a:custGeom>
                  <a:avLst/>
                  <a:gdLst/>
                  <a:ahLst/>
                  <a:cxnLst>
                    <a:cxn ang="0">
                      <a:pos x="171" y="77"/>
                    </a:cxn>
                    <a:cxn ang="0">
                      <a:pos x="171" y="66"/>
                    </a:cxn>
                    <a:cxn ang="0">
                      <a:pos x="169" y="55"/>
                    </a:cxn>
                    <a:cxn ang="0">
                      <a:pos x="166" y="46"/>
                    </a:cxn>
                    <a:cxn ang="0">
                      <a:pos x="162" y="39"/>
                    </a:cxn>
                    <a:cxn ang="0">
                      <a:pos x="157" y="33"/>
                    </a:cxn>
                    <a:cxn ang="0">
                      <a:pos x="152" y="28"/>
                    </a:cxn>
                    <a:cxn ang="0">
                      <a:pos x="146" y="23"/>
                    </a:cxn>
                    <a:cxn ang="0">
                      <a:pos x="147" y="27"/>
                    </a:cxn>
                    <a:cxn ang="0">
                      <a:pos x="155" y="41"/>
                    </a:cxn>
                    <a:cxn ang="0">
                      <a:pos x="160" y="57"/>
                    </a:cxn>
                    <a:cxn ang="0">
                      <a:pos x="162" y="73"/>
                    </a:cxn>
                    <a:cxn ang="0">
                      <a:pos x="162" y="91"/>
                    </a:cxn>
                    <a:cxn ang="0">
                      <a:pos x="159" y="109"/>
                    </a:cxn>
                    <a:cxn ang="0">
                      <a:pos x="153" y="125"/>
                    </a:cxn>
                    <a:cxn ang="0">
                      <a:pos x="145" y="141"/>
                    </a:cxn>
                    <a:cxn ang="0">
                      <a:pos x="135" y="153"/>
                    </a:cxn>
                    <a:cxn ang="0">
                      <a:pos x="123" y="162"/>
                    </a:cxn>
                    <a:cxn ang="0">
                      <a:pos x="109" y="169"/>
                    </a:cxn>
                    <a:cxn ang="0">
                      <a:pos x="94" y="173"/>
                    </a:cxn>
                    <a:cxn ang="0">
                      <a:pos x="78" y="173"/>
                    </a:cxn>
                    <a:cxn ang="0">
                      <a:pos x="63" y="169"/>
                    </a:cxn>
                    <a:cxn ang="0">
                      <a:pos x="49" y="162"/>
                    </a:cxn>
                    <a:cxn ang="0">
                      <a:pos x="36" y="153"/>
                    </a:cxn>
                    <a:cxn ang="0">
                      <a:pos x="26" y="141"/>
                    </a:cxn>
                    <a:cxn ang="0">
                      <a:pos x="18" y="125"/>
                    </a:cxn>
                    <a:cxn ang="0">
                      <a:pos x="12" y="109"/>
                    </a:cxn>
                    <a:cxn ang="0">
                      <a:pos x="9" y="91"/>
                    </a:cxn>
                    <a:cxn ang="0">
                      <a:pos x="9" y="69"/>
                    </a:cxn>
                    <a:cxn ang="0">
                      <a:pos x="15" y="45"/>
                    </a:cxn>
                    <a:cxn ang="0">
                      <a:pos x="26" y="24"/>
                    </a:cxn>
                    <a:cxn ang="0">
                      <a:pos x="41" y="7"/>
                    </a:cxn>
                    <a:cxn ang="0">
                      <a:pos x="46" y="2"/>
                    </a:cxn>
                    <a:cxn ang="0">
                      <a:pos x="39" y="4"/>
                    </a:cxn>
                    <a:cxn ang="0">
                      <a:pos x="33" y="6"/>
                    </a:cxn>
                    <a:cxn ang="0">
                      <a:pos x="27" y="10"/>
                    </a:cxn>
                    <a:cxn ang="0">
                      <a:pos x="18" y="18"/>
                    </a:cxn>
                    <a:cxn ang="0">
                      <a:pos x="9" y="34"/>
                    </a:cxn>
                    <a:cxn ang="0">
                      <a:pos x="3" y="52"/>
                    </a:cxn>
                    <a:cxn ang="0">
                      <a:pos x="0" y="71"/>
                    </a:cxn>
                    <a:cxn ang="0">
                      <a:pos x="0" y="93"/>
                    </a:cxn>
                    <a:cxn ang="0">
                      <a:pos x="3" y="112"/>
                    </a:cxn>
                    <a:cxn ang="0">
                      <a:pos x="10" y="131"/>
                    </a:cxn>
                    <a:cxn ang="0">
                      <a:pos x="19" y="147"/>
                    </a:cxn>
                    <a:cxn ang="0">
                      <a:pos x="31" y="161"/>
                    </a:cxn>
                    <a:cxn ang="0">
                      <a:pos x="44" y="172"/>
                    </a:cxn>
                    <a:cxn ang="0">
                      <a:pos x="61" y="180"/>
                    </a:cxn>
                    <a:cxn ang="0">
                      <a:pos x="77" y="184"/>
                    </a:cxn>
                    <a:cxn ang="0">
                      <a:pos x="95" y="184"/>
                    </a:cxn>
                    <a:cxn ang="0">
                      <a:pos x="111" y="180"/>
                    </a:cxn>
                    <a:cxn ang="0">
                      <a:pos x="127" y="172"/>
                    </a:cxn>
                    <a:cxn ang="0">
                      <a:pos x="140" y="161"/>
                    </a:cxn>
                    <a:cxn ang="0">
                      <a:pos x="152" y="147"/>
                    </a:cxn>
                    <a:cxn ang="0">
                      <a:pos x="161" y="131"/>
                    </a:cxn>
                    <a:cxn ang="0">
                      <a:pos x="168" y="112"/>
                    </a:cxn>
                    <a:cxn ang="0">
                      <a:pos x="171" y="93"/>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en-US"/>
                </a:p>
              </p:txBody>
            </p:sp>
            <p:sp>
              <p:nvSpPr>
                <p:cNvPr id="919" name="Freeform 231"/>
                <p:cNvSpPr>
                  <a:spLocks/>
                </p:cNvSpPr>
                <p:nvPr/>
              </p:nvSpPr>
              <p:spPr bwMode="auto">
                <a:xfrm>
                  <a:off x="1145" y="2645"/>
                  <a:ext cx="33" cy="30"/>
                </a:xfrm>
                <a:custGeom>
                  <a:avLst/>
                  <a:gdLst/>
                  <a:ahLst/>
                  <a:cxnLst>
                    <a:cxn ang="0">
                      <a:pos x="163" y="77"/>
                    </a:cxn>
                    <a:cxn ang="0">
                      <a:pos x="161" y="63"/>
                    </a:cxn>
                    <a:cxn ang="0">
                      <a:pos x="158" y="50"/>
                    </a:cxn>
                    <a:cxn ang="0">
                      <a:pos x="154" y="38"/>
                    </a:cxn>
                    <a:cxn ang="0">
                      <a:pos x="149" y="31"/>
                    </a:cxn>
                    <a:cxn ang="0">
                      <a:pos x="145" y="27"/>
                    </a:cxn>
                    <a:cxn ang="0">
                      <a:pos x="141" y="24"/>
                    </a:cxn>
                    <a:cxn ang="0">
                      <a:pos x="137" y="21"/>
                    </a:cxn>
                    <a:cxn ang="0">
                      <a:pos x="133" y="18"/>
                    </a:cxn>
                    <a:cxn ang="0">
                      <a:pos x="130" y="17"/>
                    </a:cxn>
                    <a:cxn ang="0">
                      <a:pos x="127" y="14"/>
                    </a:cxn>
                    <a:cxn ang="0">
                      <a:pos x="123" y="13"/>
                    </a:cxn>
                    <a:cxn ang="0">
                      <a:pos x="129" y="18"/>
                    </a:cxn>
                    <a:cxn ang="0">
                      <a:pos x="140" y="33"/>
                    </a:cxn>
                    <a:cxn ang="0">
                      <a:pos x="149" y="51"/>
                    </a:cxn>
                    <a:cxn ang="0">
                      <a:pos x="153" y="73"/>
                    </a:cxn>
                    <a:cxn ang="0">
                      <a:pos x="154" y="92"/>
                    </a:cxn>
                    <a:cxn ang="0">
                      <a:pos x="151" y="109"/>
                    </a:cxn>
                    <a:cxn ang="0">
                      <a:pos x="145" y="125"/>
                    </a:cxn>
                    <a:cxn ang="0">
                      <a:pos x="138" y="139"/>
                    </a:cxn>
                    <a:cxn ang="0">
                      <a:pos x="128" y="151"/>
                    </a:cxn>
                    <a:cxn ang="0">
                      <a:pos x="116" y="159"/>
                    </a:cxn>
                    <a:cxn ang="0">
                      <a:pos x="103" y="166"/>
                    </a:cxn>
                    <a:cxn ang="0">
                      <a:pos x="89" y="170"/>
                    </a:cxn>
                    <a:cxn ang="0">
                      <a:pos x="75" y="170"/>
                    </a:cxn>
                    <a:cxn ang="0">
                      <a:pos x="61" y="166"/>
                    </a:cxn>
                    <a:cxn ang="0">
                      <a:pos x="47" y="159"/>
                    </a:cxn>
                    <a:cxn ang="0">
                      <a:pos x="35" y="151"/>
                    </a:cxn>
                    <a:cxn ang="0">
                      <a:pos x="26" y="139"/>
                    </a:cxn>
                    <a:cxn ang="0">
                      <a:pos x="18" y="125"/>
                    </a:cxn>
                    <a:cxn ang="0">
                      <a:pos x="12" y="109"/>
                    </a:cxn>
                    <a:cxn ang="0">
                      <a:pos x="10" y="92"/>
                    </a:cxn>
                    <a:cxn ang="0">
                      <a:pos x="9" y="77"/>
                    </a:cxn>
                    <a:cxn ang="0">
                      <a:pos x="12" y="61"/>
                    </a:cxn>
                    <a:cxn ang="0">
                      <a:pos x="18" y="42"/>
                    </a:cxn>
                    <a:cxn ang="0">
                      <a:pos x="33" y="19"/>
                    </a:cxn>
                    <a:cxn ang="0">
                      <a:pos x="48" y="7"/>
                    </a:cxn>
                    <a:cxn ang="0">
                      <a:pos x="60" y="1"/>
                    </a:cxn>
                    <a:cxn ang="0">
                      <a:pos x="62" y="0"/>
                    </a:cxn>
                    <a:cxn ang="0">
                      <a:pos x="52" y="1"/>
                    </a:cxn>
                    <a:cxn ang="0">
                      <a:pos x="44" y="4"/>
                    </a:cxn>
                    <a:cxn ang="0">
                      <a:pos x="35" y="6"/>
                    </a:cxn>
                    <a:cxn ang="0">
                      <a:pos x="24" y="14"/>
                    </a:cxn>
                    <a:cxn ang="0">
                      <a:pos x="13" y="31"/>
                    </a:cxn>
                    <a:cxn ang="0">
                      <a:pos x="5" y="50"/>
                    </a:cxn>
                    <a:cxn ang="0">
                      <a:pos x="1" y="72"/>
                    </a:cxn>
                    <a:cxn ang="0">
                      <a:pos x="1" y="93"/>
                    </a:cxn>
                    <a:cxn ang="0">
                      <a:pos x="4" y="113"/>
                    </a:cxn>
                    <a:cxn ang="0">
                      <a:pos x="10" y="131"/>
                    </a:cxn>
                    <a:cxn ang="0">
                      <a:pos x="19" y="146"/>
                    </a:cxn>
                    <a:cxn ang="0">
                      <a:pos x="30" y="158"/>
                    </a:cxn>
                    <a:cxn ang="0">
                      <a:pos x="43" y="169"/>
                    </a:cxn>
                    <a:cxn ang="0">
                      <a:pos x="58" y="176"/>
                    </a:cxn>
                    <a:cxn ang="0">
                      <a:pos x="74" y="181"/>
                    </a:cxn>
                    <a:cxn ang="0">
                      <a:pos x="90" y="181"/>
                    </a:cxn>
                    <a:cxn ang="0">
                      <a:pos x="106" y="176"/>
                    </a:cxn>
                    <a:cxn ang="0">
                      <a:pos x="121" y="169"/>
                    </a:cxn>
                    <a:cxn ang="0">
                      <a:pos x="134" y="158"/>
                    </a:cxn>
                    <a:cxn ang="0">
                      <a:pos x="145" y="146"/>
                    </a:cxn>
                    <a:cxn ang="0">
                      <a:pos x="153" y="131"/>
                    </a:cxn>
                    <a:cxn ang="0">
                      <a:pos x="159" y="113"/>
                    </a:cxn>
                    <a:cxn ang="0">
                      <a:pos x="163" y="9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en-US"/>
                </a:p>
              </p:txBody>
            </p:sp>
            <p:sp>
              <p:nvSpPr>
                <p:cNvPr id="920" name="Freeform 232"/>
                <p:cNvSpPr>
                  <a:spLocks noEditPoints="1"/>
                </p:cNvSpPr>
                <p:nvPr/>
              </p:nvSpPr>
              <p:spPr bwMode="auto">
                <a:xfrm>
                  <a:off x="1146" y="2645"/>
                  <a:ext cx="31" cy="29"/>
                </a:xfrm>
                <a:custGeom>
                  <a:avLst/>
                  <a:gdLst/>
                  <a:ahLst/>
                  <a:cxnLst>
                    <a:cxn ang="0">
                      <a:pos x="152" y="67"/>
                    </a:cxn>
                    <a:cxn ang="0">
                      <a:pos x="146" y="43"/>
                    </a:cxn>
                    <a:cxn ang="0">
                      <a:pos x="134" y="23"/>
                    </a:cxn>
                    <a:cxn ang="0">
                      <a:pos x="133" y="21"/>
                    </a:cxn>
                    <a:cxn ang="0">
                      <a:pos x="131" y="20"/>
                    </a:cxn>
                    <a:cxn ang="0">
                      <a:pos x="119" y="13"/>
                    </a:cxn>
                    <a:cxn ang="0">
                      <a:pos x="86" y="1"/>
                    </a:cxn>
                    <a:cxn ang="0">
                      <a:pos x="52" y="1"/>
                    </a:cxn>
                    <a:cxn ang="0">
                      <a:pos x="24" y="17"/>
                    </a:cxn>
                    <a:cxn ang="0">
                      <a:pos x="6" y="47"/>
                    </a:cxn>
                    <a:cxn ang="0">
                      <a:pos x="0" y="84"/>
                    </a:cxn>
                    <a:cxn ang="0">
                      <a:pos x="3" y="111"/>
                    </a:cxn>
                    <a:cxn ang="0">
                      <a:pos x="13" y="135"/>
                    </a:cxn>
                    <a:cxn ang="0">
                      <a:pos x="27" y="155"/>
                    </a:cxn>
                    <a:cxn ang="0">
                      <a:pos x="46" y="168"/>
                    </a:cxn>
                    <a:cxn ang="0">
                      <a:pos x="69" y="175"/>
                    </a:cxn>
                    <a:cxn ang="0">
                      <a:pos x="93" y="174"/>
                    </a:cxn>
                    <a:cxn ang="0">
                      <a:pos x="114" y="164"/>
                    </a:cxn>
                    <a:cxn ang="0">
                      <a:pos x="131" y="149"/>
                    </a:cxn>
                    <a:cxn ang="0">
                      <a:pos x="144" y="127"/>
                    </a:cxn>
                    <a:cxn ang="0">
                      <a:pos x="152" y="102"/>
                    </a:cxn>
                    <a:cxn ang="0">
                      <a:pos x="145" y="84"/>
                    </a:cxn>
                    <a:cxn ang="0">
                      <a:pos x="142" y="108"/>
                    </a:cxn>
                    <a:cxn ang="0">
                      <a:pos x="133" y="129"/>
                    </a:cxn>
                    <a:cxn ang="0">
                      <a:pos x="120" y="146"/>
                    </a:cxn>
                    <a:cxn ang="0">
                      <a:pos x="103" y="158"/>
                    </a:cxn>
                    <a:cxn ang="0">
                      <a:pos x="84" y="164"/>
                    </a:cxn>
                    <a:cxn ang="0">
                      <a:pos x="64" y="163"/>
                    </a:cxn>
                    <a:cxn ang="0">
                      <a:pos x="44" y="155"/>
                    </a:cxn>
                    <a:cxn ang="0">
                      <a:pos x="28" y="141"/>
                    </a:cxn>
                    <a:cxn ang="0">
                      <a:pos x="17" y="122"/>
                    </a:cxn>
                    <a:cxn ang="0">
                      <a:pos x="10" y="101"/>
                    </a:cxn>
                    <a:cxn ang="0">
                      <a:pos x="9" y="75"/>
                    </a:cxn>
                    <a:cxn ang="0">
                      <a:pos x="14" y="53"/>
                    </a:cxn>
                    <a:cxn ang="0">
                      <a:pos x="24" y="32"/>
                    </a:cxn>
                    <a:cxn ang="0">
                      <a:pos x="38" y="17"/>
                    </a:cxn>
                    <a:cxn ang="0">
                      <a:pos x="57" y="7"/>
                    </a:cxn>
                    <a:cxn ang="0">
                      <a:pos x="77" y="2"/>
                    </a:cxn>
                    <a:cxn ang="0">
                      <a:pos x="97" y="7"/>
                    </a:cxn>
                    <a:cxn ang="0">
                      <a:pos x="115" y="17"/>
                    </a:cxn>
                    <a:cxn ang="0">
                      <a:pos x="129" y="32"/>
                    </a:cxn>
                    <a:cxn ang="0">
                      <a:pos x="139" y="53"/>
                    </a:cxn>
                    <a:cxn ang="0">
                      <a:pos x="144" y="7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4" y="23"/>
                      </a:lnTo>
                      <a:lnTo>
                        <a:pt x="133" y="21"/>
                      </a:lnTo>
                      <a:lnTo>
                        <a:pt x="133" y="21"/>
                      </a:lnTo>
                      <a:lnTo>
                        <a:pt x="132" y="21"/>
                      </a:lnTo>
                      <a:lnTo>
                        <a:pt x="131" y="20"/>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en-US"/>
                </a:p>
              </p:txBody>
            </p:sp>
            <p:sp>
              <p:nvSpPr>
                <p:cNvPr id="921" name="Freeform 233"/>
                <p:cNvSpPr>
                  <a:spLocks noEditPoints="1"/>
                </p:cNvSpPr>
                <p:nvPr/>
              </p:nvSpPr>
              <p:spPr bwMode="auto">
                <a:xfrm>
                  <a:off x="1147" y="2645"/>
                  <a:ext cx="29" cy="29"/>
                </a:xfrm>
                <a:custGeom>
                  <a:avLst/>
                  <a:gdLst/>
                  <a:ahLst/>
                  <a:cxnLst>
                    <a:cxn ang="0">
                      <a:pos x="143" y="62"/>
                    </a:cxn>
                    <a:cxn ang="0">
                      <a:pos x="131" y="33"/>
                    </a:cxn>
                    <a:cxn ang="0">
                      <a:pos x="113" y="12"/>
                    </a:cxn>
                    <a:cxn ang="0">
                      <a:pos x="92" y="4"/>
                    </a:cxn>
                    <a:cxn ang="0">
                      <a:pos x="71" y="0"/>
                    </a:cxn>
                    <a:cxn ang="0">
                      <a:pos x="51" y="1"/>
                    </a:cxn>
                    <a:cxn ang="0">
                      <a:pos x="34" y="11"/>
                    </a:cxn>
                    <a:cxn ang="0">
                      <a:pos x="12" y="36"/>
                    </a:cxn>
                    <a:cxn ang="0">
                      <a:pos x="4" y="55"/>
                    </a:cxn>
                    <a:cxn ang="0">
                      <a:pos x="0" y="77"/>
                    </a:cxn>
                    <a:cxn ang="0">
                      <a:pos x="2" y="101"/>
                    </a:cxn>
                    <a:cxn ang="0">
                      <a:pos x="9" y="125"/>
                    </a:cxn>
                    <a:cxn ang="0">
                      <a:pos x="21" y="145"/>
                    </a:cxn>
                    <a:cxn ang="0">
                      <a:pos x="38" y="159"/>
                    </a:cxn>
                    <a:cxn ang="0">
                      <a:pos x="59" y="169"/>
                    </a:cxn>
                    <a:cxn ang="0">
                      <a:pos x="80" y="170"/>
                    </a:cxn>
                    <a:cxn ang="0">
                      <a:pos x="101" y="163"/>
                    </a:cxn>
                    <a:cxn ang="0">
                      <a:pos x="119" y="151"/>
                    </a:cxn>
                    <a:cxn ang="0">
                      <a:pos x="133" y="132"/>
                    </a:cxn>
                    <a:cxn ang="0">
                      <a:pos x="142" y="109"/>
                    </a:cxn>
                    <a:cxn ang="0">
                      <a:pos x="145" y="84"/>
                    </a:cxn>
                    <a:cxn ang="0">
                      <a:pos x="135" y="99"/>
                    </a:cxn>
                    <a:cxn ang="0">
                      <a:pos x="128" y="120"/>
                    </a:cxn>
                    <a:cxn ang="0">
                      <a:pos x="118" y="138"/>
                    </a:cxn>
                    <a:cxn ang="0">
                      <a:pos x="103" y="150"/>
                    </a:cxn>
                    <a:cxn ang="0">
                      <a:pos x="86" y="158"/>
                    </a:cxn>
                    <a:cxn ang="0">
                      <a:pos x="67" y="159"/>
                    </a:cxn>
                    <a:cxn ang="0">
                      <a:pos x="49" y="153"/>
                    </a:cxn>
                    <a:cxn ang="0">
                      <a:pos x="32" y="143"/>
                    </a:cxn>
                    <a:cxn ang="0">
                      <a:pos x="20" y="126"/>
                    </a:cxn>
                    <a:cxn ang="0">
                      <a:pos x="12" y="107"/>
                    </a:cxn>
                    <a:cxn ang="0">
                      <a:pos x="9" y="84"/>
                    </a:cxn>
                    <a:cxn ang="0">
                      <a:pos x="12" y="61"/>
                    </a:cxn>
                    <a:cxn ang="0">
                      <a:pos x="20" y="42"/>
                    </a:cxn>
                    <a:cxn ang="0">
                      <a:pos x="32" y="25"/>
                    </a:cxn>
                    <a:cxn ang="0">
                      <a:pos x="49" y="14"/>
                    </a:cxn>
                    <a:cxn ang="0">
                      <a:pos x="67" y="8"/>
                    </a:cxn>
                    <a:cxn ang="0">
                      <a:pos x="86" y="9"/>
                    </a:cxn>
                    <a:cxn ang="0">
                      <a:pos x="103" y="18"/>
                    </a:cxn>
                    <a:cxn ang="0">
                      <a:pos x="118" y="30"/>
                    </a:cxn>
                    <a:cxn ang="0">
                      <a:pos x="128" y="48"/>
                    </a:cxn>
                    <a:cxn ang="0">
                      <a:pos x="135" y="68"/>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en-US"/>
                </a:p>
              </p:txBody>
            </p:sp>
            <p:sp>
              <p:nvSpPr>
                <p:cNvPr id="922" name="Freeform 234"/>
                <p:cNvSpPr>
                  <a:spLocks noEditPoints="1"/>
                </p:cNvSpPr>
                <p:nvPr/>
              </p:nvSpPr>
              <p:spPr bwMode="auto">
                <a:xfrm>
                  <a:off x="1148" y="2646"/>
                  <a:ext cx="27" cy="27"/>
                </a:xfrm>
                <a:custGeom>
                  <a:avLst/>
                  <a:gdLst/>
                  <a:ahLst/>
                  <a:cxnLst>
                    <a:cxn ang="0">
                      <a:pos x="134" y="65"/>
                    </a:cxn>
                    <a:cxn ang="0">
                      <a:pos x="127" y="43"/>
                    </a:cxn>
                    <a:cxn ang="0">
                      <a:pos x="116" y="24"/>
                    </a:cxn>
                    <a:cxn ang="0">
                      <a:pos x="100" y="11"/>
                    </a:cxn>
                    <a:cxn ang="0">
                      <a:pos x="82" y="3"/>
                    </a:cxn>
                    <a:cxn ang="0">
                      <a:pos x="61" y="2"/>
                    </a:cxn>
                    <a:cxn ang="0">
                      <a:pos x="42" y="7"/>
                    </a:cxn>
                    <a:cxn ang="0">
                      <a:pos x="24" y="19"/>
                    </a:cxn>
                    <a:cxn ang="0">
                      <a:pos x="11" y="36"/>
                    </a:cxn>
                    <a:cxn ang="0">
                      <a:pos x="3" y="58"/>
                    </a:cxn>
                    <a:cxn ang="0">
                      <a:pos x="0" y="82"/>
                    </a:cxn>
                    <a:cxn ang="0">
                      <a:pos x="3" y="106"/>
                    </a:cxn>
                    <a:cxn ang="0">
                      <a:pos x="11" y="127"/>
                    </a:cxn>
                    <a:cxn ang="0">
                      <a:pos x="24" y="144"/>
                    </a:cxn>
                    <a:cxn ang="0">
                      <a:pos x="42" y="156"/>
                    </a:cxn>
                    <a:cxn ang="0">
                      <a:pos x="61" y="162"/>
                    </a:cxn>
                    <a:cxn ang="0">
                      <a:pos x="82" y="161"/>
                    </a:cxn>
                    <a:cxn ang="0">
                      <a:pos x="100" y="153"/>
                    </a:cxn>
                    <a:cxn ang="0">
                      <a:pos x="116" y="139"/>
                    </a:cxn>
                    <a:cxn ang="0">
                      <a:pos x="127" y="120"/>
                    </a:cxn>
                    <a:cxn ang="0">
                      <a:pos x="134" y="99"/>
                    </a:cxn>
                    <a:cxn ang="0">
                      <a:pos x="127" y="82"/>
                    </a:cxn>
                    <a:cxn ang="0">
                      <a:pos x="124" y="102"/>
                    </a:cxn>
                    <a:cxn ang="0">
                      <a:pos x="117" y="121"/>
                    </a:cxn>
                    <a:cxn ang="0">
                      <a:pos x="105" y="136"/>
                    </a:cxn>
                    <a:cxn ang="0">
                      <a:pos x="91" y="147"/>
                    </a:cxn>
                    <a:cxn ang="0">
                      <a:pos x="74" y="151"/>
                    </a:cxn>
                    <a:cxn ang="0">
                      <a:pos x="56" y="150"/>
                    </a:cxn>
                    <a:cxn ang="0">
                      <a:pos x="40" y="143"/>
                    </a:cxn>
                    <a:cxn ang="0">
                      <a:pos x="26" y="131"/>
                    </a:cxn>
                    <a:cxn ang="0">
                      <a:pos x="16" y="115"/>
                    </a:cxn>
                    <a:cxn ang="0">
                      <a:pos x="10" y="96"/>
                    </a:cxn>
                    <a:cxn ang="0">
                      <a:pos x="9" y="75"/>
                    </a:cxn>
                    <a:cxn ang="0">
                      <a:pos x="13" y="54"/>
                    </a:cxn>
                    <a:cxn ang="0">
                      <a:pos x="22" y="37"/>
                    </a:cxn>
                    <a:cxn ang="0">
                      <a:pos x="34" y="23"/>
                    </a:cxn>
                    <a:cxn ang="0">
                      <a:pos x="51" y="15"/>
                    </a:cxn>
                    <a:cxn ang="0">
                      <a:pos x="68" y="11"/>
                    </a:cxn>
                    <a:cxn ang="0">
                      <a:pos x="85" y="15"/>
                    </a:cxn>
                    <a:cxn ang="0">
                      <a:pos x="101" y="23"/>
                    </a:cxn>
                    <a:cxn ang="0">
                      <a:pos x="113" y="37"/>
                    </a:cxn>
                    <a:cxn ang="0">
                      <a:pos x="122" y="54"/>
                    </a:cxn>
                    <a:cxn ang="0">
                      <a:pos x="126" y="7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en-US"/>
                </a:p>
              </p:txBody>
            </p:sp>
            <p:sp>
              <p:nvSpPr>
                <p:cNvPr id="923" name="Freeform 235"/>
                <p:cNvSpPr>
                  <a:spLocks noEditPoints="1"/>
                </p:cNvSpPr>
                <p:nvPr/>
              </p:nvSpPr>
              <p:spPr bwMode="auto">
                <a:xfrm>
                  <a:off x="1149" y="2647"/>
                  <a:ext cx="25" cy="25"/>
                </a:xfrm>
                <a:custGeom>
                  <a:avLst/>
                  <a:gdLst/>
                  <a:ahLst/>
                  <a:cxnLst>
                    <a:cxn ang="0">
                      <a:pos x="127" y="69"/>
                    </a:cxn>
                    <a:cxn ang="0">
                      <a:pos x="124" y="53"/>
                    </a:cxn>
                    <a:cxn ang="0">
                      <a:pos x="119" y="40"/>
                    </a:cxn>
                    <a:cxn ang="0">
                      <a:pos x="113" y="28"/>
                    </a:cxn>
                    <a:cxn ang="0">
                      <a:pos x="104" y="17"/>
                    </a:cxn>
                    <a:cxn ang="0">
                      <a:pos x="94" y="10"/>
                    </a:cxn>
                    <a:cxn ang="0">
                      <a:pos x="83" y="4"/>
                    </a:cxn>
                    <a:cxn ang="0">
                      <a:pos x="71" y="0"/>
                    </a:cxn>
                    <a:cxn ang="0">
                      <a:pos x="58" y="0"/>
                    </a:cxn>
                    <a:cxn ang="0">
                      <a:pos x="45" y="4"/>
                    </a:cxn>
                    <a:cxn ang="0">
                      <a:pos x="33" y="10"/>
                    </a:cxn>
                    <a:cxn ang="0">
                      <a:pos x="23" y="17"/>
                    </a:cxn>
                    <a:cxn ang="0">
                      <a:pos x="15" y="28"/>
                    </a:cxn>
                    <a:cxn ang="0">
                      <a:pos x="8" y="40"/>
                    </a:cxn>
                    <a:cxn ang="0">
                      <a:pos x="3" y="53"/>
                    </a:cxn>
                    <a:cxn ang="0">
                      <a:pos x="0" y="69"/>
                    </a:cxn>
                    <a:cxn ang="0">
                      <a:pos x="0" y="83"/>
                    </a:cxn>
                    <a:cxn ang="0">
                      <a:pos x="3" y="99"/>
                    </a:cxn>
                    <a:cxn ang="0">
                      <a:pos x="8" y="112"/>
                    </a:cxn>
                    <a:cxn ang="0">
                      <a:pos x="15" y="124"/>
                    </a:cxn>
                    <a:cxn ang="0">
                      <a:pos x="23" y="135"/>
                    </a:cxn>
                    <a:cxn ang="0">
                      <a:pos x="33" y="142"/>
                    </a:cxn>
                    <a:cxn ang="0">
                      <a:pos x="45" y="148"/>
                    </a:cxn>
                    <a:cxn ang="0">
                      <a:pos x="58" y="151"/>
                    </a:cxn>
                    <a:cxn ang="0">
                      <a:pos x="71" y="151"/>
                    </a:cxn>
                    <a:cxn ang="0">
                      <a:pos x="83" y="148"/>
                    </a:cxn>
                    <a:cxn ang="0">
                      <a:pos x="94" y="142"/>
                    </a:cxn>
                    <a:cxn ang="0">
                      <a:pos x="104" y="135"/>
                    </a:cxn>
                    <a:cxn ang="0">
                      <a:pos x="113" y="124"/>
                    </a:cxn>
                    <a:cxn ang="0">
                      <a:pos x="119" y="112"/>
                    </a:cxn>
                    <a:cxn ang="0">
                      <a:pos x="124" y="99"/>
                    </a:cxn>
                    <a:cxn ang="0">
                      <a:pos x="127" y="83"/>
                    </a:cxn>
                    <a:cxn ang="0">
                      <a:pos x="118" y="76"/>
                    </a:cxn>
                    <a:cxn ang="0">
                      <a:pos x="117" y="89"/>
                    </a:cxn>
                    <a:cxn ang="0">
                      <a:pos x="114" y="101"/>
                    </a:cxn>
                    <a:cxn ang="0">
                      <a:pos x="102" y="121"/>
                    </a:cxn>
                    <a:cxn ang="0">
                      <a:pos x="85" y="136"/>
                    </a:cxn>
                    <a:cxn ang="0">
                      <a:pos x="75" y="139"/>
                    </a:cxn>
                    <a:cxn ang="0">
                      <a:pos x="64" y="141"/>
                    </a:cxn>
                    <a:cxn ang="0">
                      <a:pos x="53" y="139"/>
                    </a:cxn>
                    <a:cxn ang="0">
                      <a:pos x="43" y="136"/>
                    </a:cxn>
                    <a:cxn ang="0">
                      <a:pos x="33" y="130"/>
                    </a:cxn>
                    <a:cxn ang="0">
                      <a:pos x="25" y="121"/>
                    </a:cxn>
                    <a:cxn ang="0">
                      <a:pos x="18" y="112"/>
                    </a:cxn>
                    <a:cxn ang="0">
                      <a:pos x="13" y="101"/>
                    </a:cxn>
                    <a:cxn ang="0">
                      <a:pos x="10" y="89"/>
                    </a:cxn>
                    <a:cxn ang="0">
                      <a:pos x="9" y="76"/>
                    </a:cxn>
                    <a:cxn ang="0">
                      <a:pos x="10" y="63"/>
                    </a:cxn>
                    <a:cxn ang="0">
                      <a:pos x="13" y="51"/>
                    </a:cxn>
                    <a:cxn ang="0">
                      <a:pos x="25" y="30"/>
                    </a:cxn>
                    <a:cxn ang="0">
                      <a:pos x="43" y="16"/>
                    </a:cxn>
                    <a:cxn ang="0">
                      <a:pos x="53" y="12"/>
                    </a:cxn>
                    <a:cxn ang="0">
                      <a:pos x="64" y="11"/>
                    </a:cxn>
                    <a:cxn ang="0">
                      <a:pos x="75" y="12"/>
                    </a:cxn>
                    <a:cxn ang="0">
                      <a:pos x="85" y="16"/>
                    </a:cxn>
                    <a:cxn ang="0">
                      <a:pos x="102" y="30"/>
                    </a:cxn>
                    <a:cxn ang="0">
                      <a:pos x="114" y="51"/>
                    </a:cxn>
                    <a:cxn ang="0">
                      <a:pos x="117" y="63"/>
                    </a:cxn>
                    <a:cxn ang="0">
                      <a:pos x="118" y="76"/>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en-US"/>
                </a:p>
              </p:txBody>
            </p:sp>
            <p:sp>
              <p:nvSpPr>
                <p:cNvPr id="924" name="Freeform 236"/>
                <p:cNvSpPr>
                  <a:spLocks noEditPoints="1"/>
                </p:cNvSpPr>
                <p:nvPr/>
              </p:nvSpPr>
              <p:spPr bwMode="auto">
                <a:xfrm>
                  <a:off x="1150" y="2648"/>
                  <a:ext cx="23" cy="23"/>
                </a:xfrm>
                <a:custGeom>
                  <a:avLst/>
                  <a:gdLst/>
                  <a:ahLst/>
                  <a:cxnLst>
                    <a:cxn ang="0">
                      <a:pos x="117" y="64"/>
                    </a:cxn>
                    <a:cxn ang="0">
                      <a:pos x="115" y="50"/>
                    </a:cxn>
                    <a:cxn ang="0">
                      <a:pos x="110" y="37"/>
                    </a:cxn>
                    <a:cxn ang="0">
                      <a:pos x="104" y="26"/>
                    </a:cxn>
                    <a:cxn ang="0">
                      <a:pos x="96" y="17"/>
                    </a:cxn>
                    <a:cxn ang="0">
                      <a:pos x="87" y="10"/>
                    </a:cxn>
                    <a:cxn ang="0">
                      <a:pos x="76" y="4"/>
                    </a:cxn>
                    <a:cxn ang="0">
                      <a:pos x="65" y="1"/>
                    </a:cxn>
                    <a:cxn ang="0">
                      <a:pos x="53" y="1"/>
                    </a:cxn>
                    <a:cxn ang="0">
                      <a:pos x="42" y="4"/>
                    </a:cxn>
                    <a:cxn ang="0">
                      <a:pos x="31" y="10"/>
                    </a:cxn>
                    <a:cxn ang="0">
                      <a:pos x="21" y="17"/>
                    </a:cxn>
                    <a:cxn ang="0">
                      <a:pos x="13" y="26"/>
                    </a:cxn>
                    <a:cxn ang="0">
                      <a:pos x="7" y="37"/>
                    </a:cxn>
                    <a:cxn ang="0">
                      <a:pos x="2" y="50"/>
                    </a:cxn>
                    <a:cxn ang="0">
                      <a:pos x="0" y="64"/>
                    </a:cxn>
                    <a:cxn ang="0">
                      <a:pos x="0" y="78"/>
                    </a:cxn>
                    <a:cxn ang="0">
                      <a:pos x="2" y="91"/>
                    </a:cxn>
                    <a:cxn ang="0">
                      <a:pos x="7" y="104"/>
                    </a:cxn>
                    <a:cxn ang="0">
                      <a:pos x="13" y="115"/>
                    </a:cxn>
                    <a:cxn ang="0">
                      <a:pos x="21" y="125"/>
                    </a:cxn>
                    <a:cxn ang="0">
                      <a:pos x="31" y="132"/>
                    </a:cxn>
                    <a:cxn ang="0">
                      <a:pos x="42" y="138"/>
                    </a:cxn>
                    <a:cxn ang="0">
                      <a:pos x="53" y="140"/>
                    </a:cxn>
                    <a:cxn ang="0">
                      <a:pos x="65" y="140"/>
                    </a:cxn>
                    <a:cxn ang="0">
                      <a:pos x="76" y="138"/>
                    </a:cxn>
                    <a:cxn ang="0">
                      <a:pos x="87" y="132"/>
                    </a:cxn>
                    <a:cxn ang="0">
                      <a:pos x="96" y="125"/>
                    </a:cxn>
                    <a:cxn ang="0">
                      <a:pos x="104" y="115"/>
                    </a:cxn>
                    <a:cxn ang="0">
                      <a:pos x="110" y="104"/>
                    </a:cxn>
                    <a:cxn ang="0">
                      <a:pos x="115" y="91"/>
                    </a:cxn>
                    <a:cxn ang="0">
                      <a:pos x="117" y="78"/>
                    </a:cxn>
                    <a:cxn ang="0">
                      <a:pos x="109" y="71"/>
                    </a:cxn>
                    <a:cxn ang="0">
                      <a:pos x="105" y="94"/>
                    </a:cxn>
                    <a:cxn ang="0">
                      <a:pos x="94" y="113"/>
                    </a:cxn>
                    <a:cxn ang="0">
                      <a:pos x="78" y="126"/>
                    </a:cxn>
                    <a:cxn ang="0">
                      <a:pos x="59" y="130"/>
                    </a:cxn>
                    <a:cxn ang="0">
                      <a:pos x="40" y="126"/>
                    </a:cxn>
                    <a:cxn ang="0">
                      <a:pos x="23" y="113"/>
                    </a:cxn>
                    <a:cxn ang="0">
                      <a:pos x="13" y="94"/>
                    </a:cxn>
                    <a:cxn ang="0">
                      <a:pos x="9" y="71"/>
                    </a:cxn>
                    <a:cxn ang="0">
                      <a:pos x="13" y="48"/>
                    </a:cxn>
                    <a:cxn ang="0">
                      <a:pos x="23" y="29"/>
                    </a:cxn>
                    <a:cxn ang="0">
                      <a:pos x="40" y="16"/>
                    </a:cxn>
                    <a:cxn ang="0">
                      <a:pos x="59" y="11"/>
                    </a:cxn>
                    <a:cxn ang="0">
                      <a:pos x="78" y="16"/>
                    </a:cxn>
                    <a:cxn ang="0">
                      <a:pos x="94" y="29"/>
                    </a:cxn>
                    <a:cxn ang="0">
                      <a:pos x="105" y="48"/>
                    </a:cxn>
                    <a:cxn ang="0">
                      <a:pos x="109" y="71"/>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en-US"/>
                </a:p>
              </p:txBody>
            </p:sp>
            <p:sp>
              <p:nvSpPr>
                <p:cNvPr id="925" name="Freeform 237"/>
                <p:cNvSpPr>
                  <a:spLocks noEditPoints="1"/>
                </p:cNvSpPr>
                <p:nvPr/>
              </p:nvSpPr>
              <p:spPr bwMode="auto">
                <a:xfrm>
                  <a:off x="1151" y="2649"/>
                  <a:ext cx="21" cy="21"/>
                </a:xfrm>
                <a:custGeom>
                  <a:avLst/>
                  <a:gdLst/>
                  <a:ahLst/>
                  <a:cxnLst>
                    <a:cxn ang="0">
                      <a:pos x="109" y="58"/>
                    </a:cxn>
                    <a:cxn ang="0">
                      <a:pos x="107" y="46"/>
                    </a:cxn>
                    <a:cxn ang="0">
                      <a:pos x="100" y="29"/>
                    </a:cxn>
                    <a:cxn ang="0">
                      <a:pos x="85" y="11"/>
                    </a:cxn>
                    <a:cxn ang="0">
                      <a:pos x="71" y="2"/>
                    </a:cxn>
                    <a:cxn ang="0">
                      <a:pos x="61" y="0"/>
                    </a:cxn>
                    <a:cxn ang="0">
                      <a:pos x="50" y="0"/>
                    </a:cxn>
                    <a:cxn ang="0">
                      <a:pos x="39" y="2"/>
                    </a:cxn>
                    <a:cxn ang="0">
                      <a:pos x="24" y="11"/>
                    </a:cxn>
                    <a:cxn ang="0">
                      <a:pos x="9" y="29"/>
                    </a:cxn>
                    <a:cxn ang="0">
                      <a:pos x="3" y="46"/>
                    </a:cxn>
                    <a:cxn ang="0">
                      <a:pos x="0" y="58"/>
                    </a:cxn>
                    <a:cxn ang="0">
                      <a:pos x="0" y="71"/>
                    </a:cxn>
                    <a:cxn ang="0">
                      <a:pos x="3" y="84"/>
                    </a:cxn>
                    <a:cxn ang="0">
                      <a:pos x="7" y="96"/>
                    </a:cxn>
                    <a:cxn ang="0">
                      <a:pos x="12" y="106"/>
                    </a:cxn>
                    <a:cxn ang="0">
                      <a:pos x="20" y="115"/>
                    </a:cxn>
                    <a:cxn ang="0">
                      <a:pos x="29" y="121"/>
                    </a:cxn>
                    <a:cxn ang="0">
                      <a:pos x="39" y="127"/>
                    </a:cxn>
                    <a:cxn ang="0">
                      <a:pos x="50" y="130"/>
                    </a:cxn>
                    <a:cxn ang="0">
                      <a:pos x="61" y="130"/>
                    </a:cxn>
                    <a:cxn ang="0">
                      <a:pos x="71" y="127"/>
                    </a:cxn>
                    <a:cxn ang="0">
                      <a:pos x="85" y="119"/>
                    </a:cxn>
                    <a:cxn ang="0">
                      <a:pos x="100" y="101"/>
                    </a:cxn>
                    <a:cxn ang="0">
                      <a:pos x="107" y="84"/>
                    </a:cxn>
                    <a:cxn ang="0">
                      <a:pos x="109" y="71"/>
                    </a:cxn>
                    <a:cxn ang="0">
                      <a:pos x="100" y="65"/>
                    </a:cxn>
                    <a:cxn ang="0">
                      <a:pos x="97" y="85"/>
                    </a:cxn>
                    <a:cxn ang="0">
                      <a:pos x="87" y="103"/>
                    </a:cxn>
                    <a:cxn ang="0">
                      <a:pos x="73" y="114"/>
                    </a:cxn>
                    <a:cxn ang="0">
                      <a:pos x="55" y="119"/>
                    </a:cxn>
                    <a:cxn ang="0">
                      <a:pos x="38" y="114"/>
                    </a:cxn>
                    <a:cxn ang="0">
                      <a:pos x="22" y="103"/>
                    </a:cxn>
                    <a:cxn ang="0">
                      <a:pos x="13" y="85"/>
                    </a:cxn>
                    <a:cxn ang="0">
                      <a:pos x="9" y="65"/>
                    </a:cxn>
                    <a:cxn ang="0">
                      <a:pos x="13" y="43"/>
                    </a:cxn>
                    <a:cxn ang="0">
                      <a:pos x="22" y="26"/>
                    </a:cxn>
                    <a:cxn ang="0">
                      <a:pos x="38" y="16"/>
                    </a:cxn>
                    <a:cxn ang="0">
                      <a:pos x="55" y="11"/>
                    </a:cxn>
                    <a:cxn ang="0">
                      <a:pos x="73" y="16"/>
                    </a:cxn>
                    <a:cxn ang="0">
                      <a:pos x="87" y="26"/>
                    </a:cxn>
                    <a:cxn ang="0">
                      <a:pos x="97" y="43"/>
                    </a:cxn>
                    <a:cxn ang="0">
                      <a:pos x="100" y="6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en-US"/>
                </a:p>
              </p:txBody>
            </p:sp>
            <p:sp>
              <p:nvSpPr>
                <p:cNvPr id="926" name="Freeform 238"/>
                <p:cNvSpPr>
                  <a:spLocks noEditPoints="1"/>
                </p:cNvSpPr>
                <p:nvPr/>
              </p:nvSpPr>
              <p:spPr bwMode="auto">
                <a:xfrm>
                  <a:off x="1152" y="2649"/>
                  <a:ext cx="20" cy="20"/>
                </a:xfrm>
                <a:custGeom>
                  <a:avLst/>
                  <a:gdLst/>
                  <a:ahLst/>
                  <a:cxnLst>
                    <a:cxn ang="0">
                      <a:pos x="99" y="48"/>
                    </a:cxn>
                    <a:cxn ang="0">
                      <a:pos x="91" y="26"/>
                    </a:cxn>
                    <a:cxn ang="0">
                      <a:pos x="78" y="11"/>
                    </a:cxn>
                    <a:cxn ang="0">
                      <a:pos x="60" y="1"/>
                    </a:cxn>
                    <a:cxn ang="0">
                      <a:pos x="40" y="1"/>
                    </a:cxn>
                    <a:cxn ang="0">
                      <a:pos x="22" y="11"/>
                    </a:cxn>
                    <a:cxn ang="0">
                      <a:pos x="8" y="26"/>
                    </a:cxn>
                    <a:cxn ang="0">
                      <a:pos x="1" y="48"/>
                    </a:cxn>
                    <a:cxn ang="0">
                      <a:pos x="1" y="72"/>
                    </a:cxn>
                    <a:cxn ang="0">
                      <a:pos x="8" y="93"/>
                    </a:cxn>
                    <a:cxn ang="0">
                      <a:pos x="22" y="109"/>
                    </a:cxn>
                    <a:cxn ang="0">
                      <a:pos x="40" y="117"/>
                    </a:cxn>
                    <a:cxn ang="0">
                      <a:pos x="60" y="117"/>
                    </a:cxn>
                    <a:cxn ang="0">
                      <a:pos x="78" y="109"/>
                    </a:cxn>
                    <a:cxn ang="0">
                      <a:pos x="91" y="93"/>
                    </a:cxn>
                    <a:cxn ang="0">
                      <a:pos x="99" y="72"/>
                    </a:cxn>
                    <a:cxn ang="0">
                      <a:pos x="91" y="60"/>
                    </a:cxn>
                    <a:cxn ang="0">
                      <a:pos x="87" y="79"/>
                    </a:cxn>
                    <a:cxn ang="0">
                      <a:pos x="79" y="95"/>
                    </a:cxn>
                    <a:cxn ang="0">
                      <a:pos x="66" y="104"/>
                    </a:cxn>
                    <a:cxn ang="0">
                      <a:pos x="50" y="108"/>
                    </a:cxn>
                    <a:cxn ang="0">
                      <a:pos x="34" y="104"/>
                    </a:cxn>
                    <a:cxn ang="0">
                      <a:pos x="20" y="95"/>
                    </a:cxn>
                    <a:cxn ang="0">
                      <a:pos x="12" y="79"/>
                    </a:cxn>
                    <a:cxn ang="0">
                      <a:pos x="9" y="60"/>
                    </a:cxn>
                    <a:cxn ang="0">
                      <a:pos x="12" y="41"/>
                    </a:cxn>
                    <a:cxn ang="0">
                      <a:pos x="20" y="25"/>
                    </a:cxn>
                    <a:cxn ang="0">
                      <a:pos x="34" y="15"/>
                    </a:cxn>
                    <a:cxn ang="0">
                      <a:pos x="50" y="11"/>
                    </a:cxn>
                    <a:cxn ang="0">
                      <a:pos x="66" y="15"/>
                    </a:cxn>
                    <a:cxn ang="0">
                      <a:pos x="79" y="25"/>
                    </a:cxn>
                    <a:cxn ang="0">
                      <a:pos x="87" y="41"/>
                    </a:cxn>
                    <a:cxn ang="0">
                      <a:pos x="91" y="60"/>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en-US"/>
                </a:p>
              </p:txBody>
            </p:sp>
            <p:sp>
              <p:nvSpPr>
                <p:cNvPr id="927" name="Freeform 239"/>
                <p:cNvSpPr>
                  <a:spLocks noEditPoints="1"/>
                </p:cNvSpPr>
                <p:nvPr/>
              </p:nvSpPr>
              <p:spPr bwMode="auto">
                <a:xfrm>
                  <a:off x="1152" y="2650"/>
                  <a:ext cx="19" cy="18"/>
                </a:xfrm>
                <a:custGeom>
                  <a:avLst/>
                  <a:gdLst/>
                  <a:ahLst/>
                  <a:cxnLst>
                    <a:cxn ang="0">
                      <a:pos x="90" y="43"/>
                    </a:cxn>
                    <a:cxn ang="0">
                      <a:pos x="83" y="24"/>
                    </a:cxn>
                    <a:cxn ang="0">
                      <a:pos x="71" y="9"/>
                    </a:cxn>
                    <a:cxn ang="0">
                      <a:pos x="55" y="1"/>
                    </a:cxn>
                    <a:cxn ang="0">
                      <a:pos x="37" y="1"/>
                    </a:cxn>
                    <a:cxn ang="0">
                      <a:pos x="21" y="9"/>
                    </a:cxn>
                    <a:cxn ang="0">
                      <a:pos x="8" y="24"/>
                    </a:cxn>
                    <a:cxn ang="0">
                      <a:pos x="1" y="43"/>
                    </a:cxn>
                    <a:cxn ang="0">
                      <a:pos x="1" y="65"/>
                    </a:cxn>
                    <a:cxn ang="0">
                      <a:pos x="8" y="84"/>
                    </a:cxn>
                    <a:cxn ang="0">
                      <a:pos x="21" y="98"/>
                    </a:cxn>
                    <a:cxn ang="0">
                      <a:pos x="37" y="107"/>
                    </a:cxn>
                    <a:cxn ang="0">
                      <a:pos x="55" y="107"/>
                    </a:cxn>
                    <a:cxn ang="0">
                      <a:pos x="71" y="98"/>
                    </a:cxn>
                    <a:cxn ang="0">
                      <a:pos x="83" y="84"/>
                    </a:cxn>
                    <a:cxn ang="0">
                      <a:pos x="90" y="65"/>
                    </a:cxn>
                    <a:cxn ang="0">
                      <a:pos x="82" y="54"/>
                    </a:cxn>
                    <a:cxn ang="0">
                      <a:pos x="79" y="71"/>
                    </a:cxn>
                    <a:cxn ang="0">
                      <a:pos x="72" y="84"/>
                    </a:cxn>
                    <a:cxn ang="0">
                      <a:pos x="60" y="93"/>
                    </a:cxn>
                    <a:cxn ang="0">
                      <a:pos x="46" y="97"/>
                    </a:cxn>
                    <a:cxn ang="0">
                      <a:pos x="32" y="93"/>
                    </a:cxn>
                    <a:cxn ang="0">
                      <a:pos x="21" y="84"/>
                    </a:cxn>
                    <a:cxn ang="0">
                      <a:pos x="12" y="71"/>
                    </a:cxn>
                    <a:cxn ang="0">
                      <a:pos x="9" y="54"/>
                    </a:cxn>
                    <a:cxn ang="0">
                      <a:pos x="12" y="37"/>
                    </a:cxn>
                    <a:cxn ang="0">
                      <a:pos x="21" y="24"/>
                    </a:cxn>
                    <a:cxn ang="0">
                      <a:pos x="32" y="14"/>
                    </a:cxn>
                    <a:cxn ang="0">
                      <a:pos x="46" y="11"/>
                    </a:cxn>
                    <a:cxn ang="0">
                      <a:pos x="60" y="14"/>
                    </a:cxn>
                    <a:cxn ang="0">
                      <a:pos x="72" y="24"/>
                    </a:cxn>
                    <a:cxn ang="0">
                      <a:pos x="79" y="37"/>
                    </a:cxn>
                    <a:cxn ang="0">
                      <a:pos x="82" y="54"/>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en-US"/>
                </a:p>
              </p:txBody>
            </p:sp>
            <p:sp>
              <p:nvSpPr>
                <p:cNvPr id="928" name="Freeform 240"/>
                <p:cNvSpPr>
                  <a:spLocks noEditPoints="1"/>
                </p:cNvSpPr>
                <p:nvPr/>
              </p:nvSpPr>
              <p:spPr bwMode="auto">
                <a:xfrm>
                  <a:off x="1153" y="2651"/>
                  <a:ext cx="17" cy="16"/>
                </a:xfrm>
                <a:custGeom>
                  <a:avLst/>
                  <a:gdLst/>
                  <a:ahLst/>
                  <a:cxnLst>
                    <a:cxn ang="0">
                      <a:pos x="81" y="39"/>
                    </a:cxn>
                    <a:cxn ang="0">
                      <a:pos x="75" y="21"/>
                    </a:cxn>
                    <a:cxn ang="0">
                      <a:pos x="64" y="8"/>
                    </a:cxn>
                    <a:cxn ang="0">
                      <a:pos x="49" y="1"/>
                    </a:cxn>
                    <a:cxn ang="0">
                      <a:pos x="33" y="1"/>
                    </a:cxn>
                    <a:cxn ang="0">
                      <a:pos x="18" y="8"/>
                    </a:cxn>
                    <a:cxn ang="0">
                      <a:pos x="7" y="21"/>
                    </a:cxn>
                    <a:cxn ang="0">
                      <a:pos x="0" y="39"/>
                    </a:cxn>
                    <a:cxn ang="0">
                      <a:pos x="0" y="58"/>
                    </a:cxn>
                    <a:cxn ang="0">
                      <a:pos x="7" y="76"/>
                    </a:cxn>
                    <a:cxn ang="0">
                      <a:pos x="18" y="90"/>
                    </a:cxn>
                    <a:cxn ang="0">
                      <a:pos x="33" y="97"/>
                    </a:cxn>
                    <a:cxn ang="0">
                      <a:pos x="49" y="97"/>
                    </a:cxn>
                    <a:cxn ang="0">
                      <a:pos x="64" y="90"/>
                    </a:cxn>
                    <a:cxn ang="0">
                      <a:pos x="75" y="76"/>
                    </a:cxn>
                    <a:cxn ang="0">
                      <a:pos x="81" y="58"/>
                    </a:cxn>
                    <a:cxn ang="0">
                      <a:pos x="73" y="49"/>
                    </a:cxn>
                    <a:cxn ang="0">
                      <a:pos x="70" y="63"/>
                    </a:cxn>
                    <a:cxn ang="0">
                      <a:pos x="63" y="75"/>
                    </a:cxn>
                    <a:cxn ang="0">
                      <a:pos x="53" y="84"/>
                    </a:cxn>
                    <a:cxn ang="0">
                      <a:pos x="41" y="86"/>
                    </a:cxn>
                    <a:cxn ang="0">
                      <a:pos x="29" y="84"/>
                    </a:cxn>
                    <a:cxn ang="0">
                      <a:pos x="19" y="75"/>
                    </a:cxn>
                    <a:cxn ang="0">
                      <a:pos x="11" y="63"/>
                    </a:cxn>
                    <a:cxn ang="0">
                      <a:pos x="9" y="49"/>
                    </a:cxn>
                    <a:cxn ang="0">
                      <a:pos x="11" y="34"/>
                    </a:cxn>
                    <a:cxn ang="0">
                      <a:pos x="19" y="22"/>
                    </a:cxn>
                    <a:cxn ang="0">
                      <a:pos x="29" y="14"/>
                    </a:cxn>
                    <a:cxn ang="0">
                      <a:pos x="41" y="10"/>
                    </a:cxn>
                    <a:cxn ang="0">
                      <a:pos x="53" y="14"/>
                    </a:cxn>
                    <a:cxn ang="0">
                      <a:pos x="63" y="22"/>
                    </a:cxn>
                    <a:cxn ang="0">
                      <a:pos x="70" y="34"/>
                    </a:cxn>
                    <a:cxn ang="0">
                      <a:pos x="73" y="49"/>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en-US"/>
                </a:p>
              </p:txBody>
            </p:sp>
            <p:sp>
              <p:nvSpPr>
                <p:cNvPr id="929" name="Freeform 241"/>
                <p:cNvSpPr>
                  <a:spLocks noEditPoints="1"/>
                </p:cNvSpPr>
                <p:nvPr/>
              </p:nvSpPr>
              <p:spPr bwMode="auto">
                <a:xfrm>
                  <a:off x="1154" y="2652"/>
                  <a:ext cx="15" cy="14"/>
                </a:xfrm>
                <a:custGeom>
                  <a:avLst/>
                  <a:gdLst/>
                  <a:ahLst/>
                  <a:cxnLst>
                    <a:cxn ang="0">
                      <a:pos x="72" y="34"/>
                    </a:cxn>
                    <a:cxn ang="0">
                      <a:pos x="67" y="19"/>
                    </a:cxn>
                    <a:cxn ang="0">
                      <a:pos x="57" y="7"/>
                    </a:cxn>
                    <a:cxn ang="0">
                      <a:pos x="44" y="1"/>
                    </a:cxn>
                    <a:cxn ang="0">
                      <a:pos x="30" y="1"/>
                    </a:cxn>
                    <a:cxn ang="0">
                      <a:pos x="17" y="7"/>
                    </a:cxn>
                    <a:cxn ang="0">
                      <a:pos x="6" y="19"/>
                    </a:cxn>
                    <a:cxn ang="0">
                      <a:pos x="1" y="34"/>
                    </a:cxn>
                    <a:cxn ang="0">
                      <a:pos x="1" y="51"/>
                    </a:cxn>
                    <a:cxn ang="0">
                      <a:pos x="6" y="67"/>
                    </a:cxn>
                    <a:cxn ang="0">
                      <a:pos x="17" y="79"/>
                    </a:cxn>
                    <a:cxn ang="0">
                      <a:pos x="30" y="85"/>
                    </a:cxn>
                    <a:cxn ang="0">
                      <a:pos x="44" y="85"/>
                    </a:cxn>
                    <a:cxn ang="0">
                      <a:pos x="57" y="79"/>
                    </a:cxn>
                    <a:cxn ang="0">
                      <a:pos x="67" y="67"/>
                    </a:cxn>
                    <a:cxn ang="0">
                      <a:pos x="72" y="51"/>
                    </a:cxn>
                    <a:cxn ang="0">
                      <a:pos x="64" y="43"/>
                    </a:cxn>
                    <a:cxn ang="0">
                      <a:pos x="62" y="55"/>
                    </a:cxn>
                    <a:cxn ang="0">
                      <a:pos x="56" y="66"/>
                    </a:cxn>
                    <a:cxn ang="0">
                      <a:pos x="48" y="73"/>
                    </a:cxn>
                    <a:cxn ang="0">
                      <a:pos x="37" y="75"/>
                    </a:cxn>
                    <a:cxn ang="0">
                      <a:pos x="27" y="73"/>
                    </a:cxn>
                    <a:cxn ang="0">
                      <a:pos x="18" y="66"/>
                    </a:cxn>
                    <a:cxn ang="0">
                      <a:pos x="12" y="55"/>
                    </a:cxn>
                    <a:cxn ang="0">
                      <a:pos x="10" y="43"/>
                    </a:cxn>
                    <a:cxn ang="0">
                      <a:pos x="12" y="30"/>
                    </a:cxn>
                    <a:cxn ang="0">
                      <a:pos x="18" y="20"/>
                    </a:cxn>
                    <a:cxn ang="0">
                      <a:pos x="27" y="13"/>
                    </a:cxn>
                    <a:cxn ang="0">
                      <a:pos x="37" y="10"/>
                    </a:cxn>
                    <a:cxn ang="0">
                      <a:pos x="48" y="13"/>
                    </a:cxn>
                    <a:cxn ang="0">
                      <a:pos x="56" y="20"/>
                    </a:cxn>
                    <a:cxn ang="0">
                      <a:pos x="62" y="30"/>
                    </a:cxn>
                    <a:cxn ang="0">
                      <a:pos x="64" y="43"/>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en-US"/>
                </a:p>
              </p:txBody>
            </p:sp>
            <p:sp>
              <p:nvSpPr>
                <p:cNvPr id="930" name="Freeform 242"/>
                <p:cNvSpPr>
                  <a:spLocks noEditPoints="1"/>
                </p:cNvSpPr>
                <p:nvPr/>
              </p:nvSpPr>
              <p:spPr bwMode="auto">
                <a:xfrm>
                  <a:off x="1155" y="2653"/>
                  <a:ext cx="13" cy="12"/>
                </a:xfrm>
                <a:custGeom>
                  <a:avLst/>
                  <a:gdLst/>
                  <a:ahLst/>
                  <a:cxnLst>
                    <a:cxn ang="0">
                      <a:pos x="63" y="32"/>
                    </a:cxn>
                    <a:cxn ang="0">
                      <a:pos x="58" y="17"/>
                    </a:cxn>
                    <a:cxn ang="0">
                      <a:pos x="50" y="8"/>
                    </a:cxn>
                    <a:cxn ang="0">
                      <a:pos x="38" y="2"/>
                    </a:cxn>
                    <a:cxn ang="0">
                      <a:pos x="26" y="2"/>
                    </a:cxn>
                    <a:cxn ang="0">
                      <a:pos x="15" y="8"/>
                    </a:cxn>
                    <a:cxn ang="0">
                      <a:pos x="6" y="17"/>
                    </a:cxn>
                    <a:cxn ang="0">
                      <a:pos x="0" y="32"/>
                    </a:cxn>
                    <a:cxn ang="0">
                      <a:pos x="0" y="46"/>
                    </a:cxn>
                    <a:cxn ang="0">
                      <a:pos x="6" y="60"/>
                    </a:cxn>
                    <a:cxn ang="0">
                      <a:pos x="15" y="70"/>
                    </a:cxn>
                    <a:cxn ang="0">
                      <a:pos x="26" y="76"/>
                    </a:cxn>
                    <a:cxn ang="0">
                      <a:pos x="38" y="76"/>
                    </a:cxn>
                    <a:cxn ang="0">
                      <a:pos x="50" y="70"/>
                    </a:cxn>
                    <a:cxn ang="0">
                      <a:pos x="58" y="60"/>
                    </a:cxn>
                    <a:cxn ang="0">
                      <a:pos x="63" y="46"/>
                    </a:cxn>
                    <a:cxn ang="0">
                      <a:pos x="55" y="39"/>
                    </a:cxn>
                    <a:cxn ang="0">
                      <a:pos x="53" y="50"/>
                    </a:cxn>
                    <a:cxn ang="0">
                      <a:pos x="48" y="58"/>
                    </a:cxn>
                    <a:cxn ang="0">
                      <a:pos x="41" y="64"/>
                    </a:cxn>
                    <a:cxn ang="0">
                      <a:pos x="32" y="65"/>
                    </a:cxn>
                    <a:cxn ang="0">
                      <a:pos x="23" y="64"/>
                    </a:cxn>
                    <a:cxn ang="0">
                      <a:pos x="16" y="58"/>
                    </a:cxn>
                    <a:cxn ang="0">
                      <a:pos x="11" y="50"/>
                    </a:cxn>
                    <a:cxn ang="0">
                      <a:pos x="10" y="39"/>
                    </a:cxn>
                    <a:cxn ang="0">
                      <a:pos x="11" y="28"/>
                    </a:cxn>
                    <a:cxn ang="0">
                      <a:pos x="16" y="20"/>
                    </a:cxn>
                    <a:cxn ang="0">
                      <a:pos x="23" y="14"/>
                    </a:cxn>
                    <a:cxn ang="0">
                      <a:pos x="32" y="11"/>
                    </a:cxn>
                    <a:cxn ang="0">
                      <a:pos x="41" y="14"/>
                    </a:cxn>
                    <a:cxn ang="0">
                      <a:pos x="48" y="20"/>
                    </a:cxn>
                    <a:cxn ang="0">
                      <a:pos x="53" y="28"/>
                    </a:cxn>
                    <a:cxn ang="0">
                      <a:pos x="55" y="39"/>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en-US"/>
                </a:p>
              </p:txBody>
            </p:sp>
            <p:sp>
              <p:nvSpPr>
                <p:cNvPr id="931" name="Freeform 243"/>
                <p:cNvSpPr>
                  <a:spLocks noEditPoints="1"/>
                </p:cNvSpPr>
                <p:nvPr/>
              </p:nvSpPr>
              <p:spPr bwMode="auto">
                <a:xfrm>
                  <a:off x="1156" y="2654"/>
                  <a:ext cx="11" cy="11"/>
                </a:xfrm>
                <a:custGeom>
                  <a:avLst/>
                  <a:gdLst/>
                  <a:ahLst/>
                  <a:cxnLst>
                    <a:cxn ang="0">
                      <a:pos x="54" y="27"/>
                    </a:cxn>
                    <a:cxn ang="0">
                      <a:pos x="49" y="15"/>
                    </a:cxn>
                    <a:cxn ang="0">
                      <a:pos x="42" y="6"/>
                    </a:cxn>
                    <a:cxn ang="0">
                      <a:pos x="33" y="2"/>
                    </a:cxn>
                    <a:cxn ang="0">
                      <a:pos x="22" y="2"/>
                    </a:cxn>
                    <a:cxn ang="0">
                      <a:pos x="12" y="6"/>
                    </a:cxn>
                    <a:cxn ang="0">
                      <a:pos x="5" y="15"/>
                    </a:cxn>
                    <a:cxn ang="0">
                      <a:pos x="1" y="27"/>
                    </a:cxn>
                    <a:cxn ang="0">
                      <a:pos x="1" y="39"/>
                    </a:cxn>
                    <a:cxn ang="0">
                      <a:pos x="5" y="51"/>
                    </a:cxn>
                    <a:cxn ang="0">
                      <a:pos x="12" y="59"/>
                    </a:cxn>
                    <a:cxn ang="0">
                      <a:pos x="22" y="64"/>
                    </a:cxn>
                    <a:cxn ang="0">
                      <a:pos x="33" y="64"/>
                    </a:cxn>
                    <a:cxn ang="0">
                      <a:pos x="42" y="59"/>
                    </a:cxn>
                    <a:cxn ang="0">
                      <a:pos x="49" y="51"/>
                    </a:cxn>
                    <a:cxn ang="0">
                      <a:pos x="54" y="39"/>
                    </a:cxn>
                    <a:cxn ang="0">
                      <a:pos x="45" y="33"/>
                    </a:cxn>
                    <a:cxn ang="0">
                      <a:pos x="44" y="41"/>
                    </a:cxn>
                    <a:cxn ang="0">
                      <a:pos x="40" y="48"/>
                    </a:cxn>
                    <a:cxn ang="0">
                      <a:pos x="34" y="53"/>
                    </a:cxn>
                    <a:cxn ang="0">
                      <a:pos x="27" y="54"/>
                    </a:cxn>
                    <a:cxn ang="0">
                      <a:pos x="20" y="53"/>
                    </a:cxn>
                    <a:cxn ang="0">
                      <a:pos x="14" y="48"/>
                    </a:cxn>
                    <a:cxn ang="0">
                      <a:pos x="11" y="41"/>
                    </a:cxn>
                    <a:cxn ang="0">
                      <a:pos x="9" y="33"/>
                    </a:cxn>
                    <a:cxn ang="0">
                      <a:pos x="11" y="24"/>
                    </a:cxn>
                    <a:cxn ang="0">
                      <a:pos x="14" y="17"/>
                    </a:cxn>
                    <a:cxn ang="0">
                      <a:pos x="20" y="12"/>
                    </a:cxn>
                    <a:cxn ang="0">
                      <a:pos x="27" y="11"/>
                    </a:cxn>
                    <a:cxn ang="0">
                      <a:pos x="34" y="12"/>
                    </a:cxn>
                    <a:cxn ang="0">
                      <a:pos x="40" y="17"/>
                    </a:cxn>
                    <a:cxn ang="0">
                      <a:pos x="44" y="24"/>
                    </a:cxn>
                    <a:cxn ang="0">
                      <a:pos x="45" y="33"/>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en-US"/>
                </a:p>
              </p:txBody>
            </p:sp>
            <p:sp>
              <p:nvSpPr>
                <p:cNvPr id="932" name="Freeform 244"/>
                <p:cNvSpPr>
                  <a:spLocks noEditPoints="1"/>
                </p:cNvSpPr>
                <p:nvPr/>
              </p:nvSpPr>
              <p:spPr bwMode="auto">
                <a:xfrm>
                  <a:off x="1157" y="2655"/>
                  <a:ext cx="9" cy="9"/>
                </a:xfrm>
                <a:custGeom>
                  <a:avLst/>
                  <a:gdLst/>
                  <a:ahLst/>
                  <a:cxnLst>
                    <a:cxn ang="0">
                      <a:pos x="44" y="22"/>
                    </a:cxn>
                    <a:cxn ang="0">
                      <a:pos x="41" y="12"/>
                    </a:cxn>
                    <a:cxn ang="0">
                      <a:pos x="35" y="5"/>
                    </a:cxn>
                    <a:cxn ang="0">
                      <a:pos x="27" y="1"/>
                    </a:cxn>
                    <a:cxn ang="0">
                      <a:pos x="18" y="1"/>
                    </a:cxn>
                    <a:cxn ang="0">
                      <a:pos x="10" y="5"/>
                    </a:cxn>
                    <a:cxn ang="0">
                      <a:pos x="3" y="12"/>
                    </a:cxn>
                    <a:cxn ang="0">
                      <a:pos x="0" y="22"/>
                    </a:cxn>
                    <a:cxn ang="0">
                      <a:pos x="0" y="34"/>
                    </a:cxn>
                    <a:cxn ang="0">
                      <a:pos x="3" y="43"/>
                    </a:cxn>
                    <a:cxn ang="0">
                      <a:pos x="10" y="51"/>
                    </a:cxn>
                    <a:cxn ang="0">
                      <a:pos x="18" y="54"/>
                    </a:cxn>
                    <a:cxn ang="0">
                      <a:pos x="27" y="54"/>
                    </a:cxn>
                    <a:cxn ang="0">
                      <a:pos x="35" y="51"/>
                    </a:cxn>
                    <a:cxn ang="0">
                      <a:pos x="41" y="43"/>
                    </a:cxn>
                    <a:cxn ang="0">
                      <a:pos x="44" y="34"/>
                    </a:cxn>
                    <a:cxn ang="0">
                      <a:pos x="36" y="28"/>
                    </a:cxn>
                    <a:cxn ang="0">
                      <a:pos x="35" y="34"/>
                    </a:cxn>
                    <a:cxn ang="0">
                      <a:pos x="32" y="40"/>
                    </a:cxn>
                    <a:cxn ang="0">
                      <a:pos x="27" y="42"/>
                    </a:cxn>
                    <a:cxn ang="0">
                      <a:pos x="22" y="43"/>
                    </a:cxn>
                    <a:cxn ang="0">
                      <a:pos x="17" y="42"/>
                    </a:cxn>
                    <a:cxn ang="0">
                      <a:pos x="13" y="40"/>
                    </a:cxn>
                    <a:cxn ang="0">
                      <a:pos x="10" y="34"/>
                    </a:cxn>
                    <a:cxn ang="0">
                      <a:pos x="9" y="28"/>
                    </a:cxn>
                    <a:cxn ang="0">
                      <a:pos x="10" y="22"/>
                    </a:cxn>
                    <a:cxn ang="0">
                      <a:pos x="13" y="16"/>
                    </a:cxn>
                    <a:cxn ang="0">
                      <a:pos x="17" y="13"/>
                    </a:cxn>
                    <a:cxn ang="0">
                      <a:pos x="22" y="11"/>
                    </a:cxn>
                    <a:cxn ang="0">
                      <a:pos x="27" y="13"/>
                    </a:cxn>
                    <a:cxn ang="0">
                      <a:pos x="32" y="16"/>
                    </a:cxn>
                    <a:cxn ang="0">
                      <a:pos x="35" y="22"/>
                    </a:cxn>
                    <a:cxn ang="0">
                      <a:pos x="36" y="28"/>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en-US"/>
                </a:p>
              </p:txBody>
            </p:sp>
            <p:sp>
              <p:nvSpPr>
                <p:cNvPr id="933" name="Freeform 245"/>
                <p:cNvSpPr>
                  <a:spLocks noEditPoints="1"/>
                </p:cNvSpPr>
                <p:nvPr/>
              </p:nvSpPr>
              <p:spPr bwMode="auto">
                <a:xfrm>
                  <a:off x="1158" y="2656"/>
                  <a:ext cx="7" cy="7"/>
                </a:xfrm>
                <a:custGeom>
                  <a:avLst/>
                  <a:gdLst/>
                  <a:ahLst/>
                  <a:cxnLst>
                    <a:cxn ang="0">
                      <a:pos x="36" y="17"/>
                    </a:cxn>
                    <a:cxn ang="0">
                      <a:pos x="33" y="10"/>
                    </a:cxn>
                    <a:cxn ang="0">
                      <a:pos x="28" y="4"/>
                    </a:cxn>
                    <a:cxn ang="0">
                      <a:pos x="22" y="0"/>
                    </a:cxn>
                    <a:cxn ang="0">
                      <a:pos x="14" y="0"/>
                    </a:cxn>
                    <a:cxn ang="0">
                      <a:pos x="8" y="4"/>
                    </a:cxn>
                    <a:cxn ang="0">
                      <a:pos x="3" y="10"/>
                    </a:cxn>
                    <a:cxn ang="0">
                      <a:pos x="0" y="17"/>
                    </a:cxn>
                    <a:cxn ang="0">
                      <a:pos x="0" y="27"/>
                    </a:cxn>
                    <a:cxn ang="0">
                      <a:pos x="3" y="34"/>
                    </a:cxn>
                    <a:cxn ang="0">
                      <a:pos x="8" y="40"/>
                    </a:cxn>
                    <a:cxn ang="0">
                      <a:pos x="14" y="43"/>
                    </a:cxn>
                    <a:cxn ang="0">
                      <a:pos x="22" y="43"/>
                    </a:cxn>
                    <a:cxn ang="0">
                      <a:pos x="28" y="40"/>
                    </a:cxn>
                    <a:cxn ang="0">
                      <a:pos x="33" y="34"/>
                    </a:cxn>
                    <a:cxn ang="0">
                      <a:pos x="36" y="27"/>
                    </a:cxn>
                    <a:cxn ang="0">
                      <a:pos x="27" y="22"/>
                    </a:cxn>
                    <a:cxn ang="0">
                      <a:pos x="26" y="25"/>
                    </a:cxn>
                    <a:cxn ang="0">
                      <a:pos x="24" y="29"/>
                    </a:cxn>
                    <a:cxn ang="0">
                      <a:pos x="22" y="31"/>
                    </a:cxn>
                    <a:cxn ang="0">
                      <a:pos x="18" y="33"/>
                    </a:cxn>
                    <a:cxn ang="0">
                      <a:pos x="15" y="31"/>
                    </a:cxn>
                    <a:cxn ang="0">
                      <a:pos x="12" y="29"/>
                    </a:cxn>
                    <a:cxn ang="0">
                      <a:pos x="10" y="25"/>
                    </a:cxn>
                    <a:cxn ang="0">
                      <a:pos x="9" y="22"/>
                    </a:cxn>
                    <a:cxn ang="0">
                      <a:pos x="10" y="17"/>
                    </a:cxn>
                    <a:cxn ang="0">
                      <a:pos x="12" y="15"/>
                    </a:cxn>
                    <a:cxn ang="0">
                      <a:pos x="15" y="12"/>
                    </a:cxn>
                    <a:cxn ang="0">
                      <a:pos x="18" y="11"/>
                    </a:cxn>
                    <a:cxn ang="0">
                      <a:pos x="22" y="12"/>
                    </a:cxn>
                    <a:cxn ang="0">
                      <a:pos x="24" y="15"/>
                    </a:cxn>
                    <a:cxn ang="0">
                      <a:pos x="26" y="17"/>
                    </a:cxn>
                    <a:cxn ang="0">
                      <a:pos x="27" y="22"/>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en-US"/>
                </a:p>
              </p:txBody>
            </p:sp>
            <p:sp>
              <p:nvSpPr>
                <p:cNvPr id="934" name="Freeform 246"/>
                <p:cNvSpPr>
                  <a:spLocks/>
                </p:cNvSpPr>
                <p:nvPr/>
              </p:nvSpPr>
              <p:spPr bwMode="auto">
                <a:xfrm>
                  <a:off x="1159" y="2657"/>
                  <a:ext cx="5" cy="5"/>
                </a:xfrm>
                <a:custGeom>
                  <a:avLst/>
                  <a:gdLst/>
                  <a:ahLst/>
                  <a:cxnLst>
                    <a:cxn ang="0">
                      <a:pos x="27" y="17"/>
                    </a:cxn>
                    <a:cxn ang="0">
                      <a:pos x="26" y="13"/>
                    </a:cxn>
                    <a:cxn ang="0">
                      <a:pos x="26" y="11"/>
                    </a:cxn>
                    <a:cxn ang="0">
                      <a:pos x="24" y="7"/>
                    </a:cxn>
                    <a:cxn ang="0">
                      <a:pos x="23" y="5"/>
                    </a:cxn>
                    <a:cxn ang="0">
                      <a:pos x="21" y="4"/>
                    </a:cxn>
                    <a:cxn ang="0">
                      <a:pos x="18" y="2"/>
                    </a:cxn>
                    <a:cxn ang="0">
                      <a:pos x="16" y="1"/>
                    </a:cxn>
                    <a:cxn ang="0">
                      <a:pos x="13" y="0"/>
                    </a:cxn>
                    <a:cxn ang="0">
                      <a:pos x="10" y="1"/>
                    </a:cxn>
                    <a:cxn ang="0">
                      <a:pos x="8" y="2"/>
                    </a:cxn>
                    <a:cxn ang="0">
                      <a:pos x="6" y="4"/>
                    </a:cxn>
                    <a:cxn ang="0">
                      <a:pos x="4" y="5"/>
                    </a:cxn>
                    <a:cxn ang="0">
                      <a:pos x="2" y="7"/>
                    </a:cxn>
                    <a:cxn ang="0">
                      <a:pos x="1" y="11"/>
                    </a:cxn>
                    <a:cxn ang="0">
                      <a:pos x="0" y="13"/>
                    </a:cxn>
                    <a:cxn ang="0">
                      <a:pos x="0" y="17"/>
                    </a:cxn>
                    <a:cxn ang="0">
                      <a:pos x="0" y="20"/>
                    </a:cxn>
                    <a:cxn ang="0">
                      <a:pos x="1" y="23"/>
                    </a:cxn>
                    <a:cxn ang="0">
                      <a:pos x="2" y="26"/>
                    </a:cxn>
                    <a:cxn ang="0">
                      <a:pos x="4" y="29"/>
                    </a:cxn>
                    <a:cxn ang="0">
                      <a:pos x="6" y="30"/>
                    </a:cxn>
                    <a:cxn ang="0">
                      <a:pos x="8" y="31"/>
                    </a:cxn>
                    <a:cxn ang="0">
                      <a:pos x="10" y="32"/>
                    </a:cxn>
                    <a:cxn ang="0">
                      <a:pos x="13" y="32"/>
                    </a:cxn>
                    <a:cxn ang="0">
                      <a:pos x="16" y="32"/>
                    </a:cxn>
                    <a:cxn ang="0">
                      <a:pos x="18" y="31"/>
                    </a:cxn>
                    <a:cxn ang="0">
                      <a:pos x="21" y="30"/>
                    </a:cxn>
                    <a:cxn ang="0">
                      <a:pos x="23" y="29"/>
                    </a:cxn>
                    <a:cxn ang="0">
                      <a:pos x="24" y="26"/>
                    </a:cxn>
                    <a:cxn ang="0">
                      <a:pos x="26" y="23"/>
                    </a:cxn>
                    <a:cxn ang="0">
                      <a:pos x="26" y="20"/>
                    </a:cxn>
                    <a:cxn ang="0">
                      <a:pos x="27" y="17"/>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en-US"/>
                </a:p>
              </p:txBody>
            </p:sp>
            <p:sp>
              <p:nvSpPr>
                <p:cNvPr id="935" name="Freeform 247"/>
                <p:cNvSpPr>
                  <a:spLocks/>
                </p:cNvSpPr>
                <p:nvPr/>
              </p:nvSpPr>
              <p:spPr bwMode="auto">
                <a:xfrm>
                  <a:off x="1160" y="2658"/>
                  <a:ext cx="3" cy="3"/>
                </a:xfrm>
                <a:custGeom>
                  <a:avLst/>
                  <a:gdLst/>
                  <a:ahLst/>
                  <a:cxnLst>
                    <a:cxn ang="0">
                      <a:pos x="18" y="11"/>
                    </a:cxn>
                    <a:cxn ang="0">
                      <a:pos x="18" y="8"/>
                    </a:cxn>
                    <a:cxn ang="0">
                      <a:pos x="17" y="6"/>
                    </a:cxn>
                    <a:cxn ang="0">
                      <a:pos x="17" y="5"/>
                    </a:cxn>
                    <a:cxn ang="0">
                      <a:pos x="15" y="4"/>
                    </a:cxn>
                    <a:cxn ang="0">
                      <a:pos x="14" y="2"/>
                    </a:cxn>
                    <a:cxn ang="0">
                      <a:pos x="13" y="1"/>
                    </a:cxn>
                    <a:cxn ang="0">
                      <a:pos x="11" y="0"/>
                    </a:cxn>
                    <a:cxn ang="0">
                      <a:pos x="9" y="0"/>
                    </a:cxn>
                    <a:cxn ang="0">
                      <a:pos x="7" y="0"/>
                    </a:cxn>
                    <a:cxn ang="0">
                      <a:pos x="6" y="1"/>
                    </a:cxn>
                    <a:cxn ang="0">
                      <a:pos x="4" y="2"/>
                    </a:cxn>
                    <a:cxn ang="0">
                      <a:pos x="3" y="4"/>
                    </a:cxn>
                    <a:cxn ang="0">
                      <a:pos x="2" y="5"/>
                    </a:cxn>
                    <a:cxn ang="0">
                      <a:pos x="1" y="6"/>
                    </a:cxn>
                    <a:cxn ang="0">
                      <a:pos x="0" y="8"/>
                    </a:cxn>
                    <a:cxn ang="0">
                      <a:pos x="0" y="11"/>
                    </a:cxn>
                    <a:cxn ang="0">
                      <a:pos x="0" y="13"/>
                    </a:cxn>
                    <a:cxn ang="0">
                      <a:pos x="1" y="14"/>
                    </a:cxn>
                    <a:cxn ang="0">
                      <a:pos x="2" y="17"/>
                    </a:cxn>
                    <a:cxn ang="0">
                      <a:pos x="3" y="18"/>
                    </a:cxn>
                    <a:cxn ang="0">
                      <a:pos x="4" y="19"/>
                    </a:cxn>
                    <a:cxn ang="0">
                      <a:pos x="6" y="20"/>
                    </a:cxn>
                    <a:cxn ang="0">
                      <a:pos x="7" y="22"/>
                    </a:cxn>
                    <a:cxn ang="0">
                      <a:pos x="9" y="22"/>
                    </a:cxn>
                    <a:cxn ang="0">
                      <a:pos x="11" y="22"/>
                    </a:cxn>
                    <a:cxn ang="0">
                      <a:pos x="13" y="20"/>
                    </a:cxn>
                    <a:cxn ang="0">
                      <a:pos x="14" y="19"/>
                    </a:cxn>
                    <a:cxn ang="0">
                      <a:pos x="15" y="18"/>
                    </a:cxn>
                    <a:cxn ang="0">
                      <a:pos x="17" y="17"/>
                    </a:cxn>
                    <a:cxn ang="0">
                      <a:pos x="17" y="14"/>
                    </a:cxn>
                    <a:cxn ang="0">
                      <a:pos x="18" y="13"/>
                    </a:cxn>
                    <a:cxn ang="0">
                      <a:pos x="18" y="11"/>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en-US"/>
                </a:p>
              </p:txBody>
            </p:sp>
            <p:sp>
              <p:nvSpPr>
                <p:cNvPr id="936" name="Freeform 248"/>
                <p:cNvSpPr>
                  <a:spLocks/>
                </p:cNvSpPr>
                <p:nvPr/>
              </p:nvSpPr>
              <p:spPr bwMode="auto">
                <a:xfrm>
                  <a:off x="1161" y="2658"/>
                  <a:ext cx="2" cy="2"/>
                </a:xfrm>
                <a:custGeom>
                  <a:avLst/>
                  <a:gdLst/>
                  <a:ahLst/>
                  <a:cxnLst>
                    <a:cxn ang="0">
                      <a:pos x="9" y="6"/>
                    </a:cxn>
                    <a:cxn ang="0">
                      <a:pos x="9" y="5"/>
                    </a:cxn>
                    <a:cxn ang="0">
                      <a:pos x="8" y="3"/>
                    </a:cxn>
                    <a:cxn ang="0">
                      <a:pos x="8" y="2"/>
                    </a:cxn>
                    <a:cxn ang="0">
                      <a:pos x="7" y="2"/>
                    </a:cxn>
                    <a:cxn ang="0">
                      <a:pos x="7" y="1"/>
                    </a:cxn>
                    <a:cxn ang="0">
                      <a:pos x="6" y="1"/>
                    </a:cxn>
                    <a:cxn ang="0">
                      <a:pos x="5" y="1"/>
                    </a:cxn>
                    <a:cxn ang="0">
                      <a:pos x="4" y="0"/>
                    </a:cxn>
                    <a:cxn ang="0">
                      <a:pos x="3" y="1"/>
                    </a:cxn>
                    <a:cxn ang="0">
                      <a:pos x="2" y="1"/>
                    </a:cxn>
                    <a:cxn ang="0">
                      <a:pos x="2" y="1"/>
                    </a:cxn>
                    <a:cxn ang="0">
                      <a:pos x="1" y="2"/>
                    </a:cxn>
                    <a:cxn ang="0">
                      <a:pos x="0" y="2"/>
                    </a:cxn>
                    <a:cxn ang="0">
                      <a:pos x="0" y="3"/>
                    </a:cxn>
                    <a:cxn ang="0">
                      <a:pos x="0" y="5"/>
                    </a:cxn>
                    <a:cxn ang="0">
                      <a:pos x="0" y="6"/>
                    </a:cxn>
                    <a:cxn ang="0">
                      <a:pos x="0" y="7"/>
                    </a:cxn>
                    <a:cxn ang="0">
                      <a:pos x="0" y="8"/>
                    </a:cxn>
                    <a:cxn ang="0">
                      <a:pos x="0" y="8"/>
                    </a:cxn>
                    <a:cxn ang="0">
                      <a:pos x="1" y="9"/>
                    </a:cxn>
                    <a:cxn ang="0">
                      <a:pos x="2" y="11"/>
                    </a:cxn>
                    <a:cxn ang="0">
                      <a:pos x="2" y="11"/>
                    </a:cxn>
                    <a:cxn ang="0">
                      <a:pos x="3" y="11"/>
                    </a:cxn>
                    <a:cxn ang="0">
                      <a:pos x="4" y="11"/>
                    </a:cxn>
                    <a:cxn ang="0">
                      <a:pos x="5" y="11"/>
                    </a:cxn>
                    <a:cxn ang="0">
                      <a:pos x="6" y="11"/>
                    </a:cxn>
                    <a:cxn ang="0">
                      <a:pos x="7" y="11"/>
                    </a:cxn>
                    <a:cxn ang="0">
                      <a:pos x="7" y="9"/>
                    </a:cxn>
                    <a:cxn ang="0">
                      <a:pos x="8" y="8"/>
                    </a:cxn>
                    <a:cxn ang="0">
                      <a:pos x="8" y="8"/>
                    </a:cxn>
                    <a:cxn ang="0">
                      <a:pos x="9" y="7"/>
                    </a:cxn>
                    <a:cxn ang="0">
                      <a:pos x="9" y="6"/>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2" y="1"/>
                      </a:lnTo>
                      <a:lnTo>
                        <a:pt x="1" y="2"/>
                      </a:lnTo>
                      <a:lnTo>
                        <a:pt x="0" y="2"/>
                      </a:lnTo>
                      <a:lnTo>
                        <a:pt x="0" y="3"/>
                      </a:lnTo>
                      <a:lnTo>
                        <a:pt x="0" y="5"/>
                      </a:lnTo>
                      <a:lnTo>
                        <a:pt x="0" y="6"/>
                      </a:lnTo>
                      <a:lnTo>
                        <a:pt x="0" y="7"/>
                      </a:lnTo>
                      <a:lnTo>
                        <a:pt x="0" y="8"/>
                      </a:lnTo>
                      <a:lnTo>
                        <a:pt x="0" y="8"/>
                      </a:lnTo>
                      <a:lnTo>
                        <a:pt x="1" y="9"/>
                      </a:lnTo>
                      <a:lnTo>
                        <a:pt x="2" y="11"/>
                      </a:lnTo>
                      <a:lnTo>
                        <a:pt x="2" y="11"/>
                      </a:lnTo>
                      <a:lnTo>
                        <a:pt x="3" y="11"/>
                      </a:lnTo>
                      <a:lnTo>
                        <a:pt x="4" y="11"/>
                      </a:lnTo>
                      <a:lnTo>
                        <a:pt x="5" y="11"/>
                      </a:lnTo>
                      <a:lnTo>
                        <a:pt x="6" y="11"/>
                      </a:lnTo>
                      <a:lnTo>
                        <a:pt x="7" y="11"/>
                      </a:lnTo>
                      <a:lnTo>
                        <a:pt x="7" y="9"/>
                      </a:lnTo>
                      <a:lnTo>
                        <a:pt x="8" y="8"/>
                      </a:lnTo>
                      <a:lnTo>
                        <a:pt x="8" y="8"/>
                      </a:lnTo>
                      <a:lnTo>
                        <a:pt x="9" y="7"/>
                      </a:lnTo>
                      <a:lnTo>
                        <a:pt x="9" y="6"/>
                      </a:lnTo>
                      <a:close/>
                    </a:path>
                  </a:pathLst>
                </a:custGeom>
                <a:solidFill>
                  <a:srgbClr val="FEFEC8"/>
                </a:solidFill>
                <a:ln w="9525">
                  <a:noFill/>
                  <a:round/>
                  <a:headEnd/>
                  <a:tailEnd/>
                </a:ln>
              </p:spPr>
              <p:txBody>
                <a:bodyPr/>
                <a:lstStyle/>
                <a:p>
                  <a:endParaRPr lang="en-US"/>
                </a:p>
              </p:txBody>
            </p:sp>
            <p:sp>
              <p:nvSpPr>
                <p:cNvPr id="937" name="Freeform 249"/>
                <p:cNvSpPr>
                  <a:spLocks/>
                </p:cNvSpPr>
                <p:nvPr/>
              </p:nvSpPr>
              <p:spPr bwMode="auto">
                <a:xfrm>
                  <a:off x="1043" y="2596"/>
                  <a:ext cx="44" cy="47"/>
                </a:xfrm>
                <a:custGeom>
                  <a:avLst/>
                  <a:gdLst/>
                  <a:ahLst/>
                  <a:cxnLst>
                    <a:cxn ang="0">
                      <a:pos x="185" y="0"/>
                    </a:cxn>
                    <a:cxn ang="0">
                      <a:pos x="0" y="48"/>
                    </a:cxn>
                    <a:cxn ang="0">
                      <a:pos x="58" y="260"/>
                    </a:cxn>
                    <a:cxn ang="0">
                      <a:pos x="94" y="284"/>
                    </a:cxn>
                    <a:cxn ang="0">
                      <a:pos x="220" y="23"/>
                    </a:cxn>
                    <a:cxn ang="0">
                      <a:pos x="185" y="0"/>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en-US"/>
                </a:p>
              </p:txBody>
            </p:sp>
            <p:sp>
              <p:nvSpPr>
                <p:cNvPr id="938" name="Freeform 250"/>
                <p:cNvSpPr>
                  <a:spLocks/>
                </p:cNvSpPr>
                <p:nvPr/>
              </p:nvSpPr>
              <p:spPr bwMode="auto">
                <a:xfrm>
                  <a:off x="1043" y="2596"/>
                  <a:ext cx="44" cy="26"/>
                </a:xfrm>
                <a:custGeom>
                  <a:avLst/>
                  <a:gdLst/>
                  <a:ahLst/>
                  <a:cxnLst>
                    <a:cxn ang="0">
                      <a:pos x="186" y="0"/>
                    </a:cxn>
                    <a:cxn ang="0">
                      <a:pos x="0" y="48"/>
                    </a:cxn>
                    <a:cxn ang="0">
                      <a:pos x="157" y="157"/>
                    </a:cxn>
                    <a:cxn ang="0">
                      <a:pos x="222" y="24"/>
                    </a:cxn>
                    <a:cxn ang="0">
                      <a:pos x="186" y="0"/>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en-US"/>
                </a:p>
              </p:txBody>
            </p:sp>
            <p:sp>
              <p:nvSpPr>
                <p:cNvPr id="939" name="Freeform 251"/>
                <p:cNvSpPr>
                  <a:spLocks/>
                </p:cNvSpPr>
                <p:nvPr/>
              </p:nvSpPr>
              <p:spPr bwMode="auto">
                <a:xfrm>
                  <a:off x="1043" y="2601"/>
                  <a:ext cx="13" cy="15"/>
                </a:xfrm>
                <a:custGeom>
                  <a:avLst/>
                  <a:gdLst/>
                  <a:ahLst/>
                  <a:cxnLst>
                    <a:cxn ang="0">
                      <a:pos x="63" y="0"/>
                    </a:cxn>
                    <a:cxn ang="0">
                      <a:pos x="0" y="16"/>
                    </a:cxn>
                    <a:cxn ang="0">
                      <a:pos x="20" y="89"/>
                    </a:cxn>
                    <a:cxn ang="0">
                      <a:pos x="63" y="0"/>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en-US"/>
                </a:p>
              </p:txBody>
            </p:sp>
            <p:sp>
              <p:nvSpPr>
                <p:cNvPr id="940" name="Freeform 252"/>
                <p:cNvSpPr>
                  <a:spLocks/>
                </p:cNvSpPr>
                <p:nvPr/>
              </p:nvSpPr>
              <p:spPr bwMode="auto">
                <a:xfrm>
                  <a:off x="1043" y="2601"/>
                  <a:ext cx="13" cy="8"/>
                </a:xfrm>
                <a:custGeom>
                  <a:avLst/>
                  <a:gdLst/>
                  <a:ahLst/>
                  <a:cxnLst>
                    <a:cxn ang="0">
                      <a:pos x="63" y="0"/>
                    </a:cxn>
                    <a:cxn ang="0">
                      <a:pos x="0" y="16"/>
                    </a:cxn>
                    <a:cxn ang="0">
                      <a:pos x="41" y="46"/>
                    </a:cxn>
                    <a:cxn ang="0">
                      <a:pos x="63" y="0"/>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en-US"/>
                </a:p>
              </p:txBody>
            </p:sp>
            <p:sp>
              <p:nvSpPr>
                <p:cNvPr id="941" name="Freeform 253"/>
                <p:cNvSpPr>
                  <a:spLocks/>
                </p:cNvSpPr>
                <p:nvPr/>
              </p:nvSpPr>
              <p:spPr bwMode="auto">
                <a:xfrm>
                  <a:off x="1078" y="2596"/>
                  <a:ext cx="93" cy="63"/>
                </a:xfrm>
                <a:custGeom>
                  <a:avLst/>
                  <a:gdLst/>
                  <a:ahLst/>
                  <a:cxnLst>
                    <a:cxn ang="0">
                      <a:pos x="8" y="0"/>
                    </a:cxn>
                    <a:cxn ang="0">
                      <a:pos x="0" y="79"/>
                    </a:cxn>
                    <a:cxn ang="0">
                      <a:pos x="432" y="376"/>
                    </a:cxn>
                    <a:cxn ang="0">
                      <a:pos x="463" y="311"/>
                    </a:cxn>
                    <a:cxn ang="0">
                      <a:pos x="8" y="0"/>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en-US"/>
                </a:p>
              </p:txBody>
            </p:sp>
            <p:sp>
              <p:nvSpPr>
                <p:cNvPr id="942" name="Freeform 254"/>
                <p:cNvSpPr>
                  <a:spLocks/>
                </p:cNvSpPr>
                <p:nvPr/>
              </p:nvSpPr>
              <p:spPr bwMode="auto">
                <a:xfrm>
                  <a:off x="1065" y="2609"/>
                  <a:ext cx="100" cy="72"/>
                </a:xfrm>
                <a:custGeom>
                  <a:avLst/>
                  <a:gdLst/>
                  <a:ahLst/>
                  <a:cxnLst>
                    <a:cxn ang="0">
                      <a:pos x="69" y="0"/>
                    </a:cxn>
                    <a:cxn ang="0">
                      <a:pos x="14" y="52"/>
                    </a:cxn>
                    <a:cxn ang="0">
                      <a:pos x="0" y="131"/>
                    </a:cxn>
                    <a:cxn ang="0">
                      <a:pos x="436" y="430"/>
                    </a:cxn>
                    <a:cxn ang="0">
                      <a:pos x="501" y="297"/>
                    </a:cxn>
                    <a:cxn ang="0">
                      <a:pos x="69" y="0"/>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en-US"/>
                </a:p>
              </p:txBody>
            </p:sp>
            <p:sp>
              <p:nvSpPr>
                <p:cNvPr id="943" name="Freeform 255"/>
                <p:cNvSpPr>
                  <a:spLocks/>
                </p:cNvSpPr>
                <p:nvPr/>
              </p:nvSpPr>
              <p:spPr bwMode="auto">
                <a:xfrm>
                  <a:off x="1055" y="2630"/>
                  <a:ext cx="97" cy="61"/>
                </a:xfrm>
                <a:custGeom>
                  <a:avLst/>
                  <a:gdLst/>
                  <a:ahLst/>
                  <a:cxnLst>
                    <a:cxn ang="0">
                      <a:pos x="51" y="0"/>
                    </a:cxn>
                    <a:cxn ang="0">
                      <a:pos x="0" y="55"/>
                    </a:cxn>
                    <a:cxn ang="0">
                      <a:pos x="455" y="367"/>
                    </a:cxn>
                    <a:cxn ang="0">
                      <a:pos x="487" y="301"/>
                    </a:cxn>
                    <a:cxn ang="0">
                      <a:pos x="51" y="0"/>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en-US"/>
                </a:p>
              </p:txBody>
            </p:sp>
            <p:sp>
              <p:nvSpPr>
                <p:cNvPr id="944" name="Freeform 256"/>
                <p:cNvSpPr>
                  <a:spLocks/>
                </p:cNvSpPr>
                <p:nvPr/>
              </p:nvSpPr>
              <p:spPr bwMode="auto">
                <a:xfrm>
                  <a:off x="1143" y="2647"/>
                  <a:ext cx="30" cy="45"/>
                </a:xfrm>
                <a:custGeom>
                  <a:avLst/>
                  <a:gdLst/>
                  <a:ahLst/>
                  <a:cxnLst>
                    <a:cxn ang="0">
                      <a:pos x="127" y="0"/>
                    </a:cxn>
                    <a:cxn ang="0">
                      <a:pos x="147" y="14"/>
                    </a:cxn>
                    <a:cxn ang="0">
                      <a:pos x="20" y="276"/>
                    </a:cxn>
                    <a:cxn ang="0">
                      <a:pos x="0" y="263"/>
                    </a:cxn>
                    <a:cxn ang="0">
                      <a:pos x="127" y="0"/>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en-US"/>
                </a:p>
              </p:txBody>
            </p:sp>
            <p:sp>
              <p:nvSpPr>
                <p:cNvPr id="945" name="Freeform 257"/>
                <p:cNvSpPr>
                  <a:spLocks/>
                </p:cNvSpPr>
                <p:nvPr/>
              </p:nvSpPr>
              <p:spPr bwMode="auto">
                <a:xfrm>
                  <a:off x="1151" y="2647"/>
                  <a:ext cx="23" cy="34"/>
                </a:xfrm>
                <a:custGeom>
                  <a:avLst/>
                  <a:gdLst/>
                  <a:ahLst/>
                  <a:cxnLst>
                    <a:cxn ang="0">
                      <a:pos x="94" y="0"/>
                    </a:cxn>
                    <a:cxn ang="0">
                      <a:pos x="114" y="14"/>
                    </a:cxn>
                    <a:cxn ang="0">
                      <a:pos x="20" y="209"/>
                    </a:cxn>
                    <a:cxn ang="0">
                      <a:pos x="0" y="195"/>
                    </a:cxn>
                    <a:cxn ang="0">
                      <a:pos x="94" y="0"/>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en-US"/>
                </a:p>
              </p:txBody>
            </p:sp>
            <p:sp>
              <p:nvSpPr>
                <p:cNvPr id="946" name="Freeform 258"/>
                <p:cNvSpPr>
                  <a:spLocks/>
                </p:cNvSpPr>
                <p:nvPr/>
              </p:nvSpPr>
              <p:spPr bwMode="auto">
                <a:xfrm>
                  <a:off x="1162" y="2647"/>
                  <a:ext cx="11" cy="13"/>
                </a:xfrm>
                <a:custGeom>
                  <a:avLst/>
                  <a:gdLst/>
                  <a:ahLst/>
                  <a:cxnLst>
                    <a:cxn ang="0">
                      <a:pos x="31" y="0"/>
                    </a:cxn>
                    <a:cxn ang="0">
                      <a:pos x="51" y="14"/>
                    </a:cxn>
                    <a:cxn ang="0">
                      <a:pos x="21" y="78"/>
                    </a:cxn>
                    <a:cxn ang="0">
                      <a:pos x="0" y="65"/>
                    </a:cxn>
                    <a:cxn ang="0">
                      <a:pos x="31" y="0"/>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en-US"/>
                </a:p>
              </p:txBody>
            </p:sp>
          </p:grpSp>
          <p:sp>
            <p:nvSpPr>
              <p:cNvPr id="894" name="Line 11"/>
              <p:cNvSpPr>
                <a:spLocks noChangeShapeType="1"/>
              </p:cNvSpPr>
              <p:nvPr/>
            </p:nvSpPr>
            <p:spPr bwMode="auto">
              <a:xfrm>
                <a:off x="1066800" y="2286000"/>
                <a:ext cx="5463893" cy="0"/>
              </a:xfrm>
              <a:prstGeom prst="line">
                <a:avLst/>
              </a:prstGeom>
              <a:noFill/>
              <a:ln w="25400">
                <a:solidFill>
                  <a:schemeClr val="tx2"/>
                </a:solidFill>
                <a:prstDash val="sysDot"/>
                <a:round/>
                <a:headEnd/>
                <a:tailEnd type="oval" w="med" len="med"/>
              </a:ln>
            </p:spPr>
            <p:txBody>
              <a:bodyPr wrap="none" anchor="ctr"/>
              <a:lstStyle/>
              <a:p>
                <a:endParaRPr lang="en-US">
                  <a:solidFill>
                    <a:schemeClr val="tx1">
                      <a:lumMod val="85000"/>
                      <a:lumOff val="15000"/>
                    </a:schemeClr>
                  </a:solidFill>
                </a:endParaRPr>
              </a:p>
            </p:txBody>
          </p:sp>
        </p:grpSp>
        <p:sp>
          <p:nvSpPr>
            <p:cNvPr id="1223" name="Text Box 15"/>
            <p:cNvSpPr txBox="1">
              <a:spLocks noChangeArrowheads="1"/>
            </p:cNvSpPr>
            <p:nvPr/>
          </p:nvSpPr>
          <p:spPr bwMode="auto">
            <a:xfrm>
              <a:off x="2438400" y="2438400"/>
              <a:ext cx="1944763" cy="461665"/>
            </a:xfrm>
            <a:prstGeom prst="rect">
              <a:avLst/>
            </a:prstGeom>
            <a:noFill/>
            <a:ln w="9525" algn="ctr">
              <a:noFill/>
              <a:miter lim="800000"/>
              <a:headEnd/>
              <a:tailEnd/>
            </a:ln>
          </p:spPr>
          <p:txBody>
            <a:bodyPr wrap="none">
              <a:spAutoFit/>
            </a:bodyPr>
            <a:lstStyle/>
            <a:p>
              <a:pPr eaLnBrk="0" hangingPunct="0"/>
              <a:r>
                <a:rPr lang="en-US" altLang="ja-JP" sz="2400" b="1" dirty="0" smtClean="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rPr>
                <a:t>Project plan</a:t>
              </a:r>
              <a:endParaRPr lang="en-US" altLang="ja-JP" sz="2400" b="1" dirty="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endParaRPr>
            </a:p>
          </p:txBody>
        </p:sp>
      </p:grpSp>
      <p:grpSp>
        <p:nvGrpSpPr>
          <p:cNvPr id="453" name="Group 452"/>
          <p:cNvGrpSpPr/>
          <p:nvPr/>
        </p:nvGrpSpPr>
        <p:grpSpPr>
          <a:xfrm>
            <a:off x="1676400" y="2895600"/>
            <a:ext cx="6180471" cy="646113"/>
            <a:chOff x="1676400" y="2895600"/>
            <a:chExt cx="6180471" cy="646113"/>
          </a:xfrm>
        </p:grpSpPr>
        <p:grpSp>
          <p:nvGrpSpPr>
            <p:cNvPr id="1002" name="Group 1001"/>
            <p:cNvGrpSpPr/>
            <p:nvPr/>
          </p:nvGrpSpPr>
          <p:grpSpPr>
            <a:xfrm>
              <a:off x="1676400" y="2895600"/>
              <a:ext cx="5463893" cy="646113"/>
              <a:chOff x="1066800" y="1676400"/>
              <a:chExt cx="5463893" cy="646113"/>
            </a:xfrm>
          </p:grpSpPr>
          <p:grpSp>
            <p:nvGrpSpPr>
              <p:cNvPr id="1003" name="Group 259"/>
              <p:cNvGrpSpPr>
                <a:grpSpLocks/>
              </p:cNvGrpSpPr>
              <p:nvPr/>
            </p:nvGrpSpPr>
            <p:grpSpPr bwMode="auto">
              <a:xfrm rot="17176774">
                <a:off x="1019452" y="1763826"/>
                <a:ext cx="646108" cy="471499"/>
                <a:chOff x="1043" y="2596"/>
                <a:chExt cx="142" cy="99"/>
              </a:xfrm>
            </p:grpSpPr>
            <p:sp>
              <p:nvSpPr>
                <p:cNvPr id="1005" name="Freeform 207"/>
                <p:cNvSpPr>
                  <a:spLocks/>
                </p:cNvSpPr>
                <p:nvPr/>
              </p:nvSpPr>
              <p:spPr bwMode="auto">
                <a:xfrm>
                  <a:off x="1149" y="2693"/>
                  <a:ext cx="12" cy="2"/>
                </a:xfrm>
                <a:custGeom>
                  <a:avLst/>
                  <a:gdLst/>
                  <a:ahLst/>
                  <a:cxnLst>
                    <a:cxn ang="0">
                      <a:pos x="63" y="14"/>
                    </a:cxn>
                    <a:cxn ang="0">
                      <a:pos x="55" y="14"/>
                    </a:cxn>
                    <a:cxn ang="0">
                      <a:pos x="48" y="14"/>
                    </a:cxn>
                    <a:cxn ang="0">
                      <a:pos x="40" y="14"/>
                    </a:cxn>
                    <a:cxn ang="0">
                      <a:pos x="31" y="11"/>
                    </a:cxn>
                    <a:cxn ang="0">
                      <a:pos x="23" y="10"/>
                    </a:cxn>
                    <a:cxn ang="0">
                      <a:pos x="16" y="8"/>
                    </a:cxn>
                    <a:cxn ang="0">
                      <a:pos x="8" y="4"/>
                    </a:cxn>
                    <a:cxn ang="0">
                      <a:pos x="0" y="0"/>
                    </a:cxn>
                    <a:cxn ang="0">
                      <a:pos x="8" y="3"/>
                    </a:cxn>
                    <a:cxn ang="0">
                      <a:pos x="15" y="6"/>
                    </a:cxn>
                    <a:cxn ang="0">
                      <a:pos x="23" y="8"/>
                    </a:cxn>
                    <a:cxn ang="0">
                      <a:pos x="30" y="10"/>
                    </a:cxn>
                    <a:cxn ang="0">
                      <a:pos x="39" y="11"/>
                    </a:cxn>
                    <a:cxn ang="0">
                      <a:pos x="47" y="12"/>
                    </a:cxn>
                    <a:cxn ang="0">
                      <a:pos x="55" y="14"/>
                    </a:cxn>
                    <a:cxn ang="0">
                      <a:pos x="63" y="14"/>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en-US"/>
                </a:p>
              </p:txBody>
            </p:sp>
            <p:sp>
              <p:nvSpPr>
                <p:cNvPr id="1006" name="Freeform 208"/>
                <p:cNvSpPr>
                  <a:spLocks/>
                </p:cNvSpPr>
                <p:nvPr/>
              </p:nvSpPr>
              <p:spPr bwMode="auto">
                <a:xfrm>
                  <a:off x="1143" y="2689"/>
                  <a:ext cx="26" cy="6"/>
                </a:xfrm>
                <a:custGeom>
                  <a:avLst/>
                  <a:gdLst/>
                  <a:ahLst/>
                  <a:cxnLst>
                    <a:cxn ang="0">
                      <a:pos x="129" y="28"/>
                    </a:cxn>
                    <a:cxn ang="0">
                      <a:pos x="116" y="33"/>
                    </a:cxn>
                    <a:cxn ang="0">
                      <a:pos x="102" y="36"/>
                    </a:cxn>
                    <a:cxn ang="0">
                      <a:pos x="89" y="38"/>
                    </a:cxn>
                    <a:cxn ang="0">
                      <a:pos x="75" y="38"/>
                    </a:cxn>
                    <a:cxn ang="0">
                      <a:pos x="60" y="35"/>
                    </a:cxn>
                    <a:cxn ang="0">
                      <a:pos x="47" y="32"/>
                    </a:cxn>
                    <a:cxn ang="0">
                      <a:pos x="33" y="26"/>
                    </a:cxn>
                    <a:cxn ang="0">
                      <a:pos x="20" y="18"/>
                    </a:cxn>
                    <a:cxn ang="0">
                      <a:pos x="18" y="16"/>
                    </a:cxn>
                    <a:cxn ang="0">
                      <a:pos x="15" y="14"/>
                    </a:cxn>
                    <a:cxn ang="0">
                      <a:pos x="12" y="11"/>
                    </a:cxn>
                    <a:cxn ang="0">
                      <a:pos x="10" y="10"/>
                    </a:cxn>
                    <a:cxn ang="0">
                      <a:pos x="7" y="8"/>
                    </a:cxn>
                    <a:cxn ang="0">
                      <a:pos x="5" y="5"/>
                    </a:cxn>
                    <a:cxn ang="0">
                      <a:pos x="2" y="3"/>
                    </a:cxn>
                    <a:cxn ang="0">
                      <a:pos x="0" y="0"/>
                    </a:cxn>
                    <a:cxn ang="0">
                      <a:pos x="10" y="8"/>
                    </a:cxn>
                    <a:cxn ang="0">
                      <a:pos x="21" y="14"/>
                    </a:cxn>
                    <a:cxn ang="0">
                      <a:pos x="32" y="20"/>
                    </a:cxn>
                    <a:cxn ang="0">
                      <a:pos x="44" y="23"/>
                    </a:cxn>
                    <a:cxn ang="0">
                      <a:pos x="56" y="27"/>
                    </a:cxn>
                    <a:cxn ang="0">
                      <a:pos x="69" y="30"/>
                    </a:cxn>
                    <a:cxn ang="0">
                      <a:pos x="81" y="32"/>
                    </a:cxn>
                    <a:cxn ang="0">
                      <a:pos x="94" y="33"/>
                    </a:cxn>
                    <a:cxn ang="0">
                      <a:pos x="99" y="32"/>
                    </a:cxn>
                    <a:cxn ang="0">
                      <a:pos x="103" y="32"/>
                    </a:cxn>
                    <a:cxn ang="0">
                      <a:pos x="107" y="32"/>
                    </a:cxn>
                    <a:cxn ang="0">
                      <a:pos x="112" y="32"/>
                    </a:cxn>
                    <a:cxn ang="0">
                      <a:pos x="116" y="30"/>
                    </a:cxn>
                    <a:cxn ang="0">
                      <a:pos x="120" y="30"/>
                    </a:cxn>
                    <a:cxn ang="0">
                      <a:pos x="124" y="29"/>
                    </a:cxn>
                    <a:cxn ang="0">
                      <a:pos x="129" y="28"/>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en-US"/>
                </a:p>
              </p:txBody>
            </p:sp>
            <p:sp>
              <p:nvSpPr>
                <p:cNvPr id="1007" name="Freeform 209"/>
                <p:cNvSpPr>
                  <a:spLocks/>
                </p:cNvSpPr>
                <p:nvPr/>
              </p:nvSpPr>
              <p:spPr bwMode="auto">
                <a:xfrm>
                  <a:off x="1140" y="2685"/>
                  <a:ext cx="33" cy="10"/>
                </a:xfrm>
                <a:custGeom>
                  <a:avLst/>
                  <a:gdLst/>
                  <a:ahLst/>
                  <a:cxnLst>
                    <a:cxn ang="0">
                      <a:pos x="47" y="45"/>
                    </a:cxn>
                    <a:cxn ang="0">
                      <a:pos x="54" y="48"/>
                    </a:cxn>
                    <a:cxn ang="0">
                      <a:pos x="61" y="51"/>
                    </a:cxn>
                    <a:cxn ang="0">
                      <a:pos x="69" y="53"/>
                    </a:cxn>
                    <a:cxn ang="0">
                      <a:pos x="76" y="55"/>
                    </a:cxn>
                    <a:cxn ang="0">
                      <a:pos x="85" y="56"/>
                    </a:cxn>
                    <a:cxn ang="0">
                      <a:pos x="93" y="57"/>
                    </a:cxn>
                    <a:cxn ang="0">
                      <a:pos x="101" y="59"/>
                    </a:cxn>
                    <a:cxn ang="0">
                      <a:pos x="109" y="59"/>
                    </a:cxn>
                    <a:cxn ang="0">
                      <a:pos x="117" y="57"/>
                    </a:cxn>
                    <a:cxn ang="0">
                      <a:pos x="124" y="56"/>
                    </a:cxn>
                    <a:cxn ang="0">
                      <a:pos x="131" y="54"/>
                    </a:cxn>
                    <a:cxn ang="0">
                      <a:pos x="139" y="51"/>
                    </a:cxn>
                    <a:cxn ang="0">
                      <a:pos x="146" y="49"/>
                    </a:cxn>
                    <a:cxn ang="0">
                      <a:pos x="153" y="45"/>
                    </a:cxn>
                    <a:cxn ang="0">
                      <a:pos x="159" y="41"/>
                    </a:cxn>
                    <a:cxn ang="0">
                      <a:pos x="166" y="37"/>
                    </a:cxn>
                    <a:cxn ang="0">
                      <a:pos x="159" y="39"/>
                    </a:cxn>
                    <a:cxn ang="0">
                      <a:pos x="152" y="42"/>
                    </a:cxn>
                    <a:cxn ang="0">
                      <a:pos x="146" y="43"/>
                    </a:cxn>
                    <a:cxn ang="0">
                      <a:pos x="139" y="45"/>
                    </a:cxn>
                    <a:cxn ang="0">
                      <a:pos x="132" y="47"/>
                    </a:cxn>
                    <a:cxn ang="0">
                      <a:pos x="125" y="47"/>
                    </a:cxn>
                    <a:cxn ang="0">
                      <a:pos x="117" y="48"/>
                    </a:cxn>
                    <a:cxn ang="0">
                      <a:pos x="110" y="48"/>
                    </a:cxn>
                    <a:cxn ang="0">
                      <a:pos x="95" y="47"/>
                    </a:cxn>
                    <a:cxn ang="0">
                      <a:pos x="79" y="44"/>
                    </a:cxn>
                    <a:cxn ang="0">
                      <a:pos x="64" y="41"/>
                    </a:cxn>
                    <a:cxn ang="0">
                      <a:pos x="50" y="36"/>
                    </a:cxn>
                    <a:cxn ang="0">
                      <a:pos x="36" y="29"/>
                    </a:cxn>
                    <a:cxn ang="0">
                      <a:pos x="24" y="20"/>
                    </a:cxn>
                    <a:cxn ang="0">
                      <a:pos x="11" y="11"/>
                    </a:cxn>
                    <a:cxn ang="0">
                      <a:pos x="0" y="0"/>
                    </a:cxn>
                    <a:cxn ang="0">
                      <a:pos x="4" y="6"/>
                    </a:cxn>
                    <a:cxn ang="0">
                      <a:pos x="8" y="12"/>
                    </a:cxn>
                    <a:cxn ang="0">
                      <a:pos x="12" y="17"/>
                    </a:cxn>
                    <a:cxn ang="0">
                      <a:pos x="16" y="21"/>
                    </a:cxn>
                    <a:cxn ang="0">
                      <a:pos x="21" y="26"/>
                    </a:cxn>
                    <a:cxn ang="0">
                      <a:pos x="26" y="31"/>
                    </a:cxn>
                    <a:cxn ang="0">
                      <a:pos x="31" y="35"/>
                    </a:cxn>
                    <a:cxn ang="0">
                      <a:pos x="36" y="39"/>
                    </a:cxn>
                    <a:cxn ang="0">
                      <a:pos x="38" y="39"/>
                    </a:cxn>
                    <a:cxn ang="0">
                      <a:pos x="39" y="41"/>
                    </a:cxn>
                    <a:cxn ang="0">
                      <a:pos x="40" y="42"/>
                    </a:cxn>
                    <a:cxn ang="0">
                      <a:pos x="41" y="42"/>
                    </a:cxn>
                    <a:cxn ang="0">
                      <a:pos x="43" y="43"/>
                    </a:cxn>
                    <a:cxn ang="0">
                      <a:pos x="44" y="44"/>
                    </a:cxn>
                    <a:cxn ang="0">
                      <a:pos x="45" y="44"/>
                    </a:cxn>
                    <a:cxn ang="0">
                      <a:pos x="47" y="45"/>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en-US"/>
                </a:p>
              </p:txBody>
            </p:sp>
            <p:sp>
              <p:nvSpPr>
                <p:cNvPr id="1008" name="Freeform 210"/>
                <p:cNvSpPr>
                  <a:spLocks/>
                </p:cNvSpPr>
                <p:nvPr/>
              </p:nvSpPr>
              <p:spPr bwMode="auto">
                <a:xfrm>
                  <a:off x="1138" y="2682"/>
                  <a:ext cx="38" cy="12"/>
                </a:xfrm>
                <a:custGeom>
                  <a:avLst/>
                  <a:gdLst/>
                  <a:ahLst/>
                  <a:cxnLst>
                    <a:cxn ang="0">
                      <a:pos x="26" y="39"/>
                    </a:cxn>
                    <a:cxn ang="0">
                      <a:pos x="36" y="47"/>
                    </a:cxn>
                    <a:cxn ang="0">
                      <a:pos x="47" y="53"/>
                    </a:cxn>
                    <a:cxn ang="0">
                      <a:pos x="58" y="59"/>
                    </a:cxn>
                    <a:cxn ang="0">
                      <a:pos x="70" y="62"/>
                    </a:cxn>
                    <a:cxn ang="0">
                      <a:pos x="82" y="66"/>
                    </a:cxn>
                    <a:cxn ang="0">
                      <a:pos x="95" y="69"/>
                    </a:cxn>
                    <a:cxn ang="0">
                      <a:pos x="107" y="71"/>
                    </a:cxn>
                    <a:cxn ang="0">
                      <a:pos x="120" y="72"/>
                    </a:cxn>
                    <a:cxn ang="0">
                      <a:pos x="125" y="71"/>
                    </a:cxn>
                    <a:cxn ang="0">
                      <a:pos x="129" y="71"/>
                    </a:cxn>
                    <a:cxn ang="0">
                      <a:pos x="133" y="71"/>
                    </a:cxn>
                    <a:cxn ang="0">
                      <a:pos x="138" y="71"/>
                    </a:cxn>
                    <a:cxn ang="0">
                      <a:pos x="142" y="69"/>
                    </a:cxn>
                    <a:cxn ang="0">
                      <a:pos x="146" y="69"/>
                    </a:cxn>
                    <a:cxn ang="0">
                      <a:pos x="150" y="68"/>
                    </a:cxn>
                    <a:cxn ang="0">
                      <a:pos x="155" y="67"/>
                    </a:cxn>
                    <a:cxn ang="0">
                      <a:pos x="160" y="65"/>
                    </a:cxn>
                    <a:cxn ang="0">
                      <a:pos x="164" y="62"/>
                    </a:cxn>
                    <a:cxn ang="0">
                      <a:pos x="169" y="60"/>
                    </a:cxn>
                    <a:cxn ang="0">
                      <a:pos x="174" y="56"/>
                    </a:cxn>
                    <a:cxn ang="0">
                      <a:pos x="178" y="53"/>
                    </a:cxn>
                    <a:cxn ang="0">
                      <a:pos x="183" y="49"/>
                    </a:cxn>
                    <a:cxn ang="0">
                      <a:pos x="187" y="45"/>
                    </a:cxn>
                    <a:cxn ang="0">
                      <a:pos x="191" y="42"/>
                    </a:cxn>
                    <a:cxn ang="0">
                      <a:pos x="183" y="45"/>
                    </a:cxn>
                    <a:cxn ang="0">
                      <a:pos x="175" y="49"/>
                    </a:cxn>
                    <a:cxn ang="0">
                      <a:pos x="166" y="53"/>
                    </a:cxn>
                    <a:cxn ang="0">
                      <a:pos x="157" y="55"/>
                    </a:cxn>
                    <a:cxn ang="0">
                      <a:pos x="148" y="57"/>
                    </a:cxn>
                    <a:cxn ang="0">
                      <a:pos x="139" y="59"/>
                    </a:cxn>
                    <a:cxn ang="0">
                      <a:pos x="130" y="60"/>
                    </a:cxn>
                    <a:cxn ang="0">
                      <a:pos x="120" y="60"/>
                    </a:cxn>
                    <a:cxn ang="0">
                      <a:pos x="103" y="60"/>
                    </a:cxn>
                    <a:cxn ang="0">
                      <a:pos x="85" y="56"/>
                    </a:cxn>
                    <a:cxn ang="0">
                      <a:pos x="69" y="51"/>
                    </a:cxn>
                    <a:cxn ang="0">
                      <a:pos x="53" y="44"/>
                    </a:cxn>
                    <a:cxn ang="0">
                      <a:pos x="38" y="36"/>
                    </a:cxn>
                    <a:cxn ang="0">
                      <a:pos x="24" y="25"/>
                    </a:cxn>
                    <a:cxn ang="0">
                      <a:pos x="12" y="13"/>
                    </a:cxn>
                    <a:cxn ang="0">
                      <a:pos x="0" y="0"/>
                    </a:cxn>
                    <a:cxn ang="0">
                      <a:pos x="2" y="5"/>
                    </a:cxn>
                    <a:cxn ang="0">
                      <a:pos x="5" y="11"/>
                    </a:cxn>
                    <a:cxn ang="0">
                      <a:pos x="8" y="15"/>
                    </a:cxn>
                    <a:cxn ang="0">
                      <a:pos x="11" y="20"/>
                    </a:cxn>
                    <a:cxn ang="0">
                      <a:pos x="15" y="25"/>
                    </a:cxn>
                    <a:cxn ang="0">
                      <a:pos x="18" y="30"/>
                    </a:cxn>
                    <a:cxn ang="0">
                      <a:pos x="22" y="35"/>
                    </a:cxn>
                    <a:cxn ang="0">
                      <a:pos x="26" y="39"/>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en-US"/>
                </a:p>
              </p:txBody>
            </p:sp>
            <p:sp>
              <p:nvSpPr>
                <p:cNvPr id="1009" name="Freeform 211"/>
                <p:cNvSpPr>
                  <a:spLocks/>
                </p:cNvSpPr>
                <p:nvPr/>
              </p:nvSpPr>
              <p:spPr bwMode="auto">
                <a:xfrm>
                  <a:off x="1136" y="2679"/>
                  <a:ext cx="42" cy="14"/>
                </a:xfrm>
                <a:custGeom>
                  <a:avLst/>
                  <a:gdLst/>
                  <a:ahLst/>
                  <a:cxnLst>
                    <a:cxn ang="0">
                      <a:pos x="17" y="36"/>
                    </a:cxn>
                    <a:cxn ang="0">
                      <a:pos x="28" y="47"/>
                    </a:cxn>
                    <a:cxn ang="0">
                      <a:pos x="41" y="56"/>
                    </a:cxn>
                    <a:cxn ang="0">
                      <a:pos x="53" y="65"/>
                    </a:cxn>
                    <a:cxn ang="0">
                      <a:pos x="67" y="71"/>
                    </a:cxn>
                    <a:cxn ang="0">
                      <a:pos x="81" y="77"/>
                    </a:cxn>
                    <a:cxn ang="0">
                      <a:pos x="96" y="80"/>
                    </a:cxn>
                    <a:cxn ang="0">
                      <a:pos x="112" y="83"/>
                    </a:cxn>
                    <a:cxn ang="0">
                      <a:pos x="127" y="84"/>
                    </a:cxn>
                    <a:cxn ang="0">
                      <a:pos x="134" y="84"/>
                    </a:cxn>
                    <a:cxn ang="0">
                      <a:pos x="142" y="83"/>
                    </a:cxn>
                    <a:cxn ang="0">
                      <a:pos x="149" y="83"/>
                    </a:cxn>
                    <a:cxn ang="0">
                      <a:pos x="156" y="81"/>
                    </a:cxn>
                    <a:cxn ang="0">
                      <a:pos x="163" y="79"/>
                    </a:cxn>
                    <a:cxn ang="0">
                      <a:pos x="170" y="78"/>
                    </a:cxn>
                    <a:cxn ang="0">
                      <a:pos x="176" y="75"/>
                    </a:cxn>
                    <a:cxn ang="0">
                      <a:pos x="183" y="73"/>
                    </a:cxn>
                    <a:cxn ang="0">
                      <a:pos x="187" y="69"/>
                    </a:cxn>
                    <a:cxn ang="0">
                      <a:pos x="190" y="67"/>
                    </a:cxn>
                    <a:cxn ang="0">
                      <a:pos x="194" y="63"/>
                    </a:cxn>
                    <a:cxn ang="0">
                      <a:pos x="197" y="61"/>
                    </a:cxn>
                    <a:cxn ang="0">
                      <a:pos x="200" y="57"/>
                    </a:cxn>
                    <a:cxn ang="0">
                      <a:pos x="204" y="54"/>
                    </a:cxn>
                    <a:cxn ang="0">
                      <a:pos x="207" y="50"/>
                    </a:cxn>
                    <a:cxn ang="0">
                      <a:pos x="210" y="45"/>
                    </a:cxn>
                    <a:cxn ang="0">
                      <a:pos x="201" y="51"/>
                    </a:cxn>
                    <a:cxn ang="0">
                      <a:pos x="191" y="57"/>
                    </a:cxn>
                    <a:cxn ang="0">
                      <a:pos x="181" y="62"/>
                    </a:cxn>
                    <a:cxn ang="0">
                      <a:pos x="171" y="66"/>
                    </a:cxn>
                    <a:cxn ang="0">
                      <a:pos x="160" y="69"/>
                    </a:cxn>
                    <a:cxn ang="0">
                      <a:pos x="149" y="71"/>
                    </a:cxn>
                    <a:cxn ang="0">
                      <a:pos x="138" y="73"/>
                    </a:cxn>
                    <a:cxn ang="0">
                      <a:pos x="127" y="73"/>
                    </a:cxn>
                    <a:cxn ang="0">
                      <a:pos x="118" y="73"/>
                    </a:cxn>
                    <a:cxn ang="0">
                      <a:pos x="108" y="72"/>
                    </a:cxn>
                    <a:cxn ang="0">
                      <a:pos x="99" y="71"/>
                    </a:cxn>
                    <a:cxn ang="0">
                      <a:pos x="89" y="68"/>
                    </a:cxn>
                    <a:cxn ang="0">
                      <a:pos x="80" y="65"/>
                    </a:cxn>
                    <a:cxn ang="0">
                      <a:pos x="71" y="62"/>
                    </a:cxn>
                    <a:cxn ang="0">
                      <a:pos x="63" y="57"/>
                    </a:cxn>
                    <a:cxn ang="0">
                      <a:pos x="55" y="54"/>
                    </a:cxn>
                    <a:cxn ang="0">
                      <a:pos x="39" y="43"/>
                    </a:cxn>
                    <a:cxn ang="0">
                      <a:pos x="25" y="30"/>
                    </a:cxn>
                    <a:cxn ang="0">
                      <a:pos x="12" y="17"/>
                    </a:cxn>
                    <a:cxn ang="0">
                      <a:pos x="0" y="0"/>
                    </a:cxn>
                    <a:cxn ang="0">
                      <a:pos x="1" y="5"/>
                    </a:cxn>
                    <a:cxn ang="0">
                      <a:pos x="3" y="9"/>
                    </a:cxn>
                    <a:cxn ang="0">
                      <a:pos x="5" y="14"/>
                    </a:cxn>
                    <a:cxn ang="0">
                      <a:pos x="7" y="19"/>
                    </a:cxn>
                    <a:cxn ang="0">
                      <a:pos x="9" y="24"/>
                    </a:cxn>
                    <a:cxn ang="0">
                      <a:pos x="12" y="27"/>
                    </a:cxn>
                    <a:cxn ang="0">
                      <a:pos x="14" y="32"/>
                    </a:cxn>
                    <a:cxn ang="0">
                      <a:pos x="17" y="36"/>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en-US"/>
                </a:p>
              </p:txBody>
            </p:sp>
            <p:sp>
              <p:nvSpPr>
                <p:cNvPr id="1010" name="Freeform 212"/>
                <p:cNvSpPr>
                  <a:spLocks/>
                </p:cNvSpPr>
                <p:nvPr/>
              </p:nvSpPr>
              <p:spPr bwMode="auto">
                <a:xfrm>
                  <a:off x="1135" y="2677"/>
                  <a:ext cx="45" cy="15"/>
                </a:xfrm>
                <a:custGeom>
                  <a:avLst/>
                  <a:gdLst/>
                  <a:ahLst/>
                  <a:cxnLst>
                    <a:cxn ang="0">
                      <a:pos x="12" y="35"/>
                    </a:cxn>
                    <a:cxn ang="0">
                      <a:pos x="24" y="48"/>
                    </a:cxn>
                    <a:cxn ang="0">
                      <a:pos x="37" y="60"/>
                    </a:cxn>
                    <a:cxn ang="0">
                      <a:pos x="50" y="71"/>
                    </a:cxn>
                    <a:cxn ang="0">
                      <a:pos x="65" y="79"/>
                    </a:cxn>
                    <a:cxn ang="0">
                      <a:pos x="81" y="86"/>
                    </a:cxn>
                    <a:cxn ang="0">
                      <a:pos x="97" y="91"/>
                    </a:cxn>
                    <a:cxn ang="0">
                      <a:pos x="115" y="95"/>
                    </a:cxn>
                    <a:cxn ang="0">
                      <a:pos x="132" y="95"/>
                    </a:cxn>
                    <a:cxn ang="0">
                      <a:pos x="142" y="95"/>
                    </a:cxn>
                    <a:cxn ang="0">
                      <a:pos x="151" y="94"/>
                    </a:cxn>
                    <a:cxn ang="0">
                      <a:pos x="160" y="92"/>
                    </a:cxn>
                    <a:cxn ang="0">
                      <a:pos x="169" y="90"/>
                    </a:cxn>
                    <a:cxn ang="0">
                      <a:pos x="178" y="88"/>
                    </a:cxn>
                    <a:cxn ang="0">
                      <a:pos x="187" y="84"/>
                    </a:cxn>
                    <a:cxn ang="0">
                      <a:pos x="195" y="80"/>
                    </a:cxn>
                    <a:cxn ang="0">
                      <a:pos x="203" y="77"/>
                    </a:cxn>
                    <a:cxn ang="0">
                      <a:pos x="206" y="73"/>
                    </a:cxn>
                    <a:cxn ang="0">
                      <a:pos x="209" y="70"/>
                    </a:cxn>
                    <a:cxn ang="0">
                      <a:pos x="212" y="67"/>
                    </a:cxn>
                    <a:cxn ang="0">
                      <a:pos x="214" y="64"/>
                    </a:cxn>
                    <a:cxn ang="0">
                      <a:pos x="217" y="60"/>
                    </a:cxn>
                    <a:cxn ang="0">
                      <a:pos x="219" y="56"/>
                    </a:cxn>
                    <a:cxn ang="0">
                      <a:pos x="222" y="53"/>
                    </a:cxn>
                    <a:cxn ang="0">
                      <a:pos x="224" y="49"/>
                    </a:cxn>
                    <a:cxn ang="0">
                      <a:pos x="214" y="56"/>
                    </a:cxn>
                    <a:cxn ang="0">
                      <a:pos x="204" y="64"/>
                    </a:cxn>
                    <a:cxn ang="0">
                      <a:pos x="193" y="70"/>
                    </a:cxn>
                    <a:cxn ang="0">
                      <a:pos x="181" y="76"/>
                    </a:cxn>
                    <a:cxn ang="0">
                      <a:pos x="170" y="79"/>
                    </a:cxn>
                    <a:cxn ang="0">
                      <a:pos x="157" y="82"/>
                    </a:cxn>
                    <a:cxn ang="0">
                      <a:pos x="145" y="84"/>
                    </a:cxn>
                    <a:cxn ang="0">
                      <a:pos x="132" y="84"/>
                    </a:cxn>
                    <a:cxn ang="0">
                      <a:pos x="122" y="84"/>
                    </a:cxn>
                    <a:cxn ang="0">
                      <a:pos x="112" y="83"/>
                    </a:cxn>
                    <a:cxn ang="0">
                      <a:pos x="101" y="82"/>
                    </a:cxn>
                    <a:cxn ang="0">
                      <a:pos x="92" y="78"/>
                    </a:cxn>
                    <a:cxn ang="0">
                      <a:pos x="82" y="76"/>
                    </a:cxn>
                    <a:cxn ang="0">
                      <a:pos x="73" y="71"/>
                    </a:cxn>
                    <a:cxn ang="0">
                      <a:pos x="64" y="67"/>
                    </a:cxn>
                    <a:cxn ang="0">
                      <a:pos x="56" y="61"/>
                    </a:cxn>
                    <a:cxn ang="0">
                      <a:pos x="47" y="55"/>
                    </a:cxn>
                    <a:cxn ang="0">
                      <a:pos x="40" y="49"/>
                    </a:cxn>
                    <a:cxn ang="0">
                      <a:pos x="32" y="42"/>
                    </a:cxn>
                    <a:cxn ang="0">
                      <a:pos x="25" y="35"/>
                    </a:cxn>
                    <a:cxn ang="0">
                      <a:pos x="18" y="28"/>
                    </a:cxn>
                    <a:cxn ang="0">
                      <a:pos x="12" y="19"/>
                    </a:cxn>
                    <a:cxn ang="0">
                      <a:pos x="6" y="10"/>
                    </a:cxn>
                    <a:cxn ang="0">
                      <a:pos x="0" y="0"/>
                    </a:cxn>
                    <a:cxn ang="0">
                      <a:pos x="1" y="5"/>
                    </a:cxn>
                    <a:cxn ang="0">
                      <a:pos x="2" y="10"/>
                    </a:cxn>
                    <a:cxn ang="0">
                      <a:pos x="4" y="13"/>
                    </a:cxn>
                    <a:cxn ang="0">
                      <a:pos x="5" y="18"/>
                    </a:cxn>
                    <a:cxn ang="0">
                      <a:pos x="7" y="23"/>
                    </a:cxn>
                    <a:cxn ang="0">
                      <a:pos x="8" y="26"/>
                    </a:cxn>
                    <a:cxn ang="0">
                      <a:pos x="10" y="30"/>
                    </a:cxn>
                    <a:cxn ang="0">
                      <a:pos x="12" y="35"/>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en-US"/>
                </a:p>
              </p:txBody>
            </p:sp>
            <p:sp>
              <p:nvSpPr>
                <p:cNvPr id="1011" name="Freeform 213"/>
                <p:cNvSpPr>
                  <a:spLocks/>
                </p:cNvSpPr>
                <p:nvPr/>
              </p:nvSpPr>
              <p:spPr bwMode="auto">
                <a:xfrm>
                  <a:off x="1135" y="2674"/>
                  <a:ext cx="47" cy="18"/>
                </a:xfrm>
                <a:custGeom>
                  <a:avLst/>
                  <a:gdLst/>
                  <a:ahLst/>
                  <a:cxnLst>
                    <a:cxn ang="0">
                      <a:pos x="20" y="50"/>
                    </a:cxn>
                    <a:cxn ang="0">
                      <a:pos x="47" y="76"/>
                    </a:cxn>
                    <a:cxn ang="0">
                      <a:pos x="71" y="90"/>
                    </a:cxn>
                    <a:cxn ang="0">
                      <a:pos x="88" y="98"/>
                    </a:cxn>
                    <a:cxn ang="0">
                      <a:pos x="107" y="104"/>
                    </a:cxn>
                    <a:cxn ang="0">
                      <a:pos x="126" y="106"/>
                    </a:cxn>
                    <a:cxn ang="0">
                      <a:pos x="146" y="106"/>
                    </a:cxn>
                    <a:cxn ang="0">
                      <a:pos x="168" y="102"/>
                    </a:cxn>
                    <a:cxn ang="0">
                      <a:pos x="189" y="95"/>
                    </a:cxn>
                    <a:cxn ang="0">
                      <a:pos x="209" y="84"/>
                    </a:cxn>
                    <a:cxn ang="0">
                      <a:pos x="220" y="76"/>
                    </a:cxn>
                    <a:cxn ang="0">
                      <a:pos x="224" y="70"/>
                    </a:cxn>
                    <a:cxn ang="0">
                      <a:pos x="228" y="63"/>
                    </a:cxn>
                    <a:cxn ang="0">
                      <a:pos x="233" y="57"/>
                    </a:cxn>
                    <a:cxn ang="0">
                      <a:pos x="235" y="53"/>
                    </a:cxn>
                    <a:cxn ang="0">
                      <a:pos x="235" y="52"/>
                    </a:cxn>
                    <a:cxn ang="0">
                      <a:pos x="235" y="52"/>
                    </a:cxn>
                    <a:cxn ang="0">
                      <a:pos x="235" y="52"/>
                    </a:cxn>
                    <a:cxn ang="0">
                      <a:pos x="224" y="62"/>
                    </a:cxn>
                    <a:cxn ang="0">
                      <a:pos x="201" y="77"/>
                    </a:cxn>
                    <a:cxn ang="0">
                      <a:pos x="176" y="88"/>
                    </a:cxn>
                    <a:cxn ang="0">
                      <a:pos x="149" y="94"/>
                    </a:cxn>
                    <a:cxn ang="0">
                      <a:pos x="124" y="95"/>
                    </a:cxn>
                    <a:cxn ang="0">
                      <a:pos x="103" y="92"/>
                    </a:cxn>
                    <a:cxn ang="0">
                      <a:pos x="83" y="84"/>
                    </a:cxn>
                    <a:cxn ang="0">
                      <a:pos x="64" y="75"/>
                    </a:cxn>
                    <a:cxn ang="0">
                      <a:pos x="47" y="63"/>
                    </a:cxn>
                    <a:cxn ang="0">
                      <a:pos x="31" y="47"/>
                    </a:cxn>
                    <a:cxn ang="0">
                      <a:pos x="17" y="30"/>
                    </a:cxn>
                    <a:cxn ang="0">
                      <a:pos x="6" y="11"/>
                    </a:cxn>
                    <a:cxn ang="0">
                      <a:pos x="1" y="5"/>
                    </a:cxn>
                    <a:cxn ang="0">
                      <a:pos x="2" y="14"/>
                    </a:cxn>
                    <a:cxn ang="0">
                      <a:pos x="4" y="21"/>
                    </a:cxn>
                    <a:cxn ang="0">
                      <a:pos x="7" y="29"/>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3"/>
                      </a:lnTo>
                      <a:lnTo>
                        <a:pt x="235" y="52"/>
                      </a:lnTo>
                      <a:lnTo>
                        <a:pt x="235" y="52"/>
                      </a:lnTo>
                      <a:lnTo>
                        <a:pt x="235" y="52"/>
                      </a:lnTo>
                      <a:lnTo>
                        <a:pt x="235" y="52"/>
                      </a:lnTo>
                      <a:lnTo>
                        <a:pt x="235" y="52"/>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en-US"/>
                </a:p>
              </p:txBody>
            </p:sp>
            <p:sp>
              <p:nvSpPr>
                <p:cNvPr id="1012" name="Freeform 214"/>
                <p:cNvSpPr>
                  <a:spLocks/>
                </p:cNvSpPr>
                <p:nvPr/>
              </p:nvSpPr>
              <p:spPr bwMode="auto">
                <a:xfrm>
                  <a:off x="1134" y="2672"/>
                  <a:ext cx="49" cy="19"/>
                </a:xfrm>
                <a:custGeom>
                  <a:avLst/>
                  <a:gdLst/>
                  <a:ahLst/>
                  <a:cxnLst>
                    <a:cxn ang="0">
                      <a:pos x="10" y="40"/>
                    </a:cxn>
                    <a:cxn ang="0">
                      <a:pos x="22" y="58"/>
                    </a:cxn>
                    <a:cxn ang="0">
                      <a:pos x="36" y="72"/>
                    </a:cxn>
                    <a:cxn ang="0">
                      <a:pos x="51" y="85"/>
                    </a:cxn>
                    <a:cxn ang="0">
                      <a:pos x="68" y="97"/>
                    </a:cxn>
                    <a:cxn ang="0">
                      <a:pos x="86" y="106"/>
                    </a:cxn>
                    <a:cxn ang="0">
                      <a:pos x="105" y="112"/>
                    </a:cxn>
                    <a:cxn ang="0">
                      <a:pos x="126" y="114"/>
                    </a:cxn>
                    <a:cxn ang="0">
                      <a:pos x="149" y="114"/>
                    </a:cxn>
                    <a:cxn ang="0">
                      <a:pos x="174" y="109"/>
                    </a:cxn>
                    <a:cxn ang="0">
                      <a:pos x="197" y="100"/>
                    </a:cxn>
                    <a:cxn ang="0">
                      <a:pos x="218" y="86"/>
                    </a:cxn>
                    <a:cxn ang="0">
                      <a:pos x="229" y="78"/>
                    </a:cxn>
                    <a:cxn ang="0">
                      <a:pos x="232" y="74"/>
                    </a:cxn>
                    <a:cxn ang="0">
                      <a:pos x="233" y="72"/>
                    </a:cxn>
                    <a:cxn ang="0">
                      <a:pos x="235" y="68"/>
                    </a:cxn>
                    <a:cxn ang="0">
                      <a:pos x="237" y="65"/>
                    </a:cxn>
                    <a:cxn ang="0">
                      <a:pos x="238" y="61"/>
                    </a:cxn>
                    <a:cxn ang="0">
                      <a:pos x="240" y="58"/>
                    </a:cxn>
                    <a:cxn ang="0">
                      <a:pos x="241" y="54"/>
                    </a:cxn>
                    <a:cxn ang="0">
                      <a:pos x="230" y="64"/>
                    </a:cxn>
                    <a:cxn ang="0">
                      <a:pos x="207" y="83"/>
                    </a:cxn>
                    <a:cxn ang="0">
                      <a:pos x="180" y="96"/>
                    </a:cxn>
                    <a:cxn ang="0">
                      <a:pos x="151" y="103"/>
                    </a:cxn>
                    <a:cxn ang="0">
                      <a:pos x="125" y="103"/>
                    </a:cxn>
                    <a:cxn ang="0">
                      <a:pos x="102" y="100"/>
                    </a:cxn>
                    <a:cxn ang="0">
                      <a:pos x="82" y="92"/>
                    </a:cxn>
                    <a:cxn ang="0">
                      <a:pos x="63" y="82"/>
                    </a:cxn>
                    <a:cxn ang="0">
                      <a:pos x="45" y="67"/>
                    </a:cxn>
                    <a:cxn ang="0">
                      <a:pos x="30" y="52"/>
                    </a:cxn>
                    <a:cxn ang="0">
                      <a:pos x="16" y="32"/>
                    </a:cxn>
                    <a:cxn ang="0">
                      <a:pos x="5" y="11"/>
                    </a:cxn>
                    <a:cxn ang="0">
                      <a:pos x="0" y="4"/>
                    </a:cxn>
                    <a:cxn ang="0">
                      <a:pos x="1" y="11"/>
                    </a:cxn>
                    <a:cxn ang="0">
                      <a:pos x="2" y="19"/>
                    </a:cxn>
                    <a:cxn ang="0">
                      <a:pos x="3" y="26"/>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en-US"/>
                </a:p>
              </p:txBody>
            </p:sp>
            <p:sp>
              <p:nvSpPr>
                <p:cNvPr id="1013" name="Freeform 215"/>
                <p:cNvSpPr>
                  <a:spLocks/>
                </p:cNvSpPr>
                <p:nvPr/>
              </p:nvSpPr>
              <p:spPr bwMode="auto">
                <a:xfrm>
                  <a:off x="1134" y="2669"/>
                  <a:ext cx="50" cy="21"/>
                </a:xfrm>
                <a:custGeom>
                  <a:avLst/>
                  <a:gdLst/>
                  <a:ahLst/>
                  <a:cxnLst>
                    <a:cxn ang="0">
                      <a:pos x="7" y="39"/>
                    </a:cxn>
                    <a:cxn ang="0">
                      <a:pos x="18" y="58"/>
                    </a:cxn>
                    <a:cxn ang="0">
                      <a:pos x="32" y="75"/>
                    </a:cxn>
                    <a:cxn ang="0">
                      <a:pos x="48" y="91"/>
                    </a:cxn>
                    <a:cxn ang="0">
                      <a:pos x="65" y="103"/>
                    </a:cxn>
                    <a:cxn ang="0">
                      <a:pos x="84" y="112"/>
                    </a:cxn>
                    <a:cxn ang="0">
                      <a:pos x="104" y="120"/>
                    </a:cxn>
                    <a:cxn ang="0">
                      <a:pos x="125" y="123"/>
                    </a:cxn>
                    <a:cxn ang="0">
                      <a:pos x="150" y="122"/>
                    </a:cxn>
                    <a:cxn ang="0">
                      <a:pos x="177" y="116"/>
                    </a:cxn>
                    <a:cxn ang="0">
                      <a:pos x="202" y="105"/>
                    </a:cxn>
                    <a:cxn ang="0">
                      <a:pos x="225" y="90"/>
                    </a:cxn>
                    <a:cxn ang="0">
                      <a:pos x="238" y="76"/>
                    </a:cxn>
                    <a:cxn ang="0">
                      <a:pos x="241" y="69"/>
                    </a:cxn>
                    <a:cxn ang="0">
                      <a:pos x="243" y="62"/>
                    </a:cxn>
                    <a:cxn ang="0">
                      <a:pos x="245" y="56"/>
                    </a:cxn>
                    <a:cxn ang="0">
                      <a:pos x="236" y="66"/>
                    </a:cxn>
                    <a:cxn ang="0">
                      <a:pos x="211" y="87"/>
                    </a:cxn>
                    <a:cxn ang="0">
                      <a:pos x="183" y="103"/>
                    </a:cxn>
                    <a:cxn ang="0">
                      <a:pos x="152" y="111"/>
                    </a:cxn>
                    <a:cxn ang="0">
                      <a:pos x="125" y="112"/>
                    </a:cxn>
                    <a:cxn ang="0">
                      <a:pos x="101" y="108"/>
                    </a:cxn>
                    <a:cxn ang="0">
                      <a:pos x="80" y="99"/>
                    </a:cxn>
                    <a:cxn ang="0">
                      <a:pos x="61" y="87"/>
                    </a:cxn>
                    <a:cxn ang="0">
                      <a:pos x="43" y="73"/>
                    </a:cxn>
                    <a:cxn ang="0">
                      <a:pos x="28" y="55"/>
                    </a:cxn>
                    <a:cxn ang="0">
                      <a:pos x="15" y="34"/>
                    </a:cxn>
                    <a:cxn ang="0">
                      <a:pos x="4" y="12"/>
                    </a:cxn>
                    <a:cxn ang="0">
                      <a:pos x="0" y="3"/>
                    </a:cxn>
                    <a:cxn ang="0">
                      <a:pos x="0" y="11"/>
                    </a:cxn>
                    <a:cxn ang="0">
                      <a:pos x="0" y="18"/>
                    </a:cxn>
                    <a:cxn ang="0">
                      <a:pos x="1" y="25"/>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en-US"/>
                </a:p>
              </p:txBody>
            </p:sp>
            <p:sp>
              <p:nvSpPr>
                <p:cNvPr id="1014" name="Freeform 216"/>
                <p:cNvSpPr>
                  <a:spLocks/>
                </p:cNvSpPr>
                <p:nvPr/>
              </p:nvSpPr>
              <p:spPr bwMode="auto">
                <a:xfrm>
                  <a:off x="1134" y="2667"/>
                  <a:ext cx="50" cy="22"/>
                </a:xfrm>
                <a:custGeom>
                  <a:avLst/>
                  <a:gdLst/>
                  <a:ahLst/>
                  <a:cxnLst>
                    <a:cxn ang="0">
                      <a:pos x="5" y="40"/>
                    </a:cxn>
                    <a:cxn ang="0">
                      <a:pos x="16" y="61"/>
                    </a:cxn>
                    <a:cxn ang="0">
                      <a:pos x="30" y="79"/>
                    </a:cxn>
                    <a:cxn ang="0">
                      <a:pos x="45" y="96"/>
                    </a:cxn>
                    <a:cxn ang="0">
                      <a:pos x="63" y="111"/>
                    </a:cxn>
                    <a:cxn ang="0">
                      <a:pos x="82" y="121"/>
                    </a:cxn>
                    <a:cxn ang="0">
                      <a:pos x="102" y="129"/>
                    </a:cxn>
                    <a:cxn ang="0">
                      <a:pos x="125" y="132"/>
                    </a:cxn>
                    <a:cxn ang="0">
                      <a:pos x="151" y="132"/>
                    </a:cxn>
                    <a:cxn ang="0">
                      <a:pos x="180" y="125"/>
                    </a:cxn>
                    <a:cxn ang="0">
                      <a:pos x="207" y="112"/>
                    </a:cxn>
                    <a:cxn ang="0">
                      <a:pos x="230" y="93"/>
                    </a:cxn>
                    <a:cxn ang="0">
                      <a:pos x="243" y="77"/>
                    </a:cxn>
                    <a:cxn ang="0">
                      <a:pos x="245" y="71"/>
                    </a:cxn>
                    <a:cxn ang="0">
                      <a:pos x="247" y="64"/>
                    </a:cxn>
                    <a:cxn ang="0">
                      <a:pos x="249" y="58"/>
                    </a:cxn>
                    <a:cxn ang="0">
                      <a:pos x="239" y="69"/>
                    </a:cxn>
                    <a:cxn ang="0">
                      <a:pos x="214" y="94"/>
                    </a:cxn>
                    <a:cxn ang="0">
                      <a:pos x="185" y="112"/>
                    </a:cxn>
                    <a:cxn ang="0">
                      <a:pos x="161" y="119"/>
                    </a:cxn>
                    <a:cxn ang="0">
                      <a:pos x="145" y="121"/>
                    </a:cxn>
                    <a:cxn ang="0">
                      <a:pos x="124" y="121"/>
                    </a:cxn>
                    <a:cxn ang="0">
                      <a:pos x="100" y="117"/>
                    </a:cxn>
                    <a:cxn ang="0">
                      <a:pos x="79" y="108"/>
                    </a:cxn>
                    <a:cxn ang="0">
                      <a:pos x="59" y="95"/>
                    </a:cxn>
                    <a:cxn ang="0">
                      <a:pos x="42" y="79"/>
                    </a:cxn>
                    <a:cxn ang="0">
                      <a:pos x="27" y="60"/>
                    </a:cxn>
                    <a:cxn ang="0">
                      <a:pos x="14" y="37"/>
                    </a:cxn>
                    <a:cxn ang="0">
                      <a:pos x="5" y="14"/>
                    </a:cxn>
                    <a:cxn ang="0">
                      <a:pos x="1" y="4"/>
                    </a:cxn>
                    <a:cxn ang="0">
                      <a:pos x="0" y="11"/>
                    </a:cxn>
                    <a:cxn ang="0">
                      <a:pos x="0" y="18"/>
                    </a:cxn>
                    <a:cxn ang="0">
                      <a:pos x="0" y="26"/>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en-US"/>
                </a:p>
              </p:txBody>
            </p:sp>
            <p:sp>
              <p:nvSpPr>
                <p:cNvPr id="1015" name="Freeform 217"/>
                <p:cNvSpPr>
                  <a:spLocks/>
                </p:cNvSpPr>
                <p:nvPr/>
              </p:nvSpPr>
              <p:spPr bwMode="auto">
                <a:xfrm>
                  <a:off x="1134" y="2665"/>
                  <a:ext cx="51" cy="23"/>
                </a:xfrm>
                <a:custGeom>
                  <a:avLst/>
                  <a:gdLst/>
                  <a:ahLst/>
                  <a:cxnLst>
                    <a:cxn ang="0">
                      <a:pos x="4" y="40"/>
                    </a:cxn>
                    <a:cxn ang="0">
                      <a:pos x="15" y="62"/>
                    </a:cxn>
                    <a:cxn ang="0">
                      <a:pos x="28" y="83"/>
                    </a:cxn>
                    <a:cxn ang="0">
                      <a:pos x="43" y="101"/>
                    </a:cxn>
                    <a:cxn ang="0">
                      <a:pos x="61" y="115"/>
                    </a:cxn>
                    <a:cxn ang="0">
                      <a:pos x="80" y="127"/>
                    </a:cxn>
                    <a:cxn ang="0">
                      <a:pos x="101" y="136"/>
                    </a:cxn>
                    <a:cxn ang="0">
                      <a:pos x="125" y="140"/>
                    </a:cxn>
                    <a:cxn ang="0">
                      <a:pos x="152" y="139"/>
                    </a:cxn>
                    <a:cxn ang="0">
                      <a:pos x="183" y="131"/>
                    </a:cxn>
                    <a:cxn ang="0">
                      <a:pos x="211" y="115"/>
                    </a:cxn>
                    <a:cxn ang="0">
                      <a:pos x="236" y="94"/>
                    </a:cxn>
                    <a:cxn ang="0">
                      <a:pos x="247" y="77"/>
                    </a:cxn>
                    <a:cxn ang="0">
                      <a:pos x="249" y="71"/>
                    </a:cxn>
                    <a:cxn ang="0">
                      <a:pos x="250" y="64"/>
                    </a:cxn>
                    <a:cxn ang="0">
                      <a:pos x="251" y="58"/>
                    </a:cxn>
                    <a:cxn ang="0">
                      <a:pos x="247" y="62"/>
                    </a:cxn>
                    <a:cxn ang="0">
                      <a:pos x="236" y="78"/>
                    </a:cxn>
                    <a:cxn ang="0">
                      <a:pos x="223" y="91"/>
                    </a:cxn>
                    <a:cxn ang="0">
                      <a:pos x="209" y="103"/>
                    </a:cxn>
                    <a:cxn ang="0">
                      <a:pos x="195" y="114"/>
                    </a:cxn>
                    <a:cxn ang="0">
                      <a:pos x="179" y="121"/>
                    </a:cxn>
                    <a:cxn ang="0">
                      <a:pos x="162" y="126"/>
                    </a:cxn>
                    <a:cxn ang="0">
                      <a:pos x="145" y="130"/>
                    </a:cxn>
                    <a:cxn ang="0">
                      <a:pos x="124" y="128"/>
                    </a:cxn>
                    <a:cxn ang="0">
                      <a:pos x="100" y="124"/>
                    </a:cxn>
                    <a:cxn ang="0">
                      <a:pos x="78" y="114"/>
                    </a:cxn>
                    <a:cxn ang="0">
                      <a:pos x="58" y="101"/>
                    </a:cxn>
                    <a:cxn ang="0">
                      <a:pos x="41" y="84"/>
                    </a:cxn>
                    <a:cxn ang="0">
                      <a:pos x="26" y="62"/>
                    </a:cxn>
                    <a:cxn ang="0">
                      <a:pos x="14" y="40"/>
                    </a:cxn>
                    <a:cxn ang="0">
                      <a:pos x="6" y="15"/>
                    </a:cxn>
                    <a:cxn ang="0">
                      <a:pos x="2" y="4"/>
                    </a:cxn>
                    <a:cxn ang="0">
                      <a:pos x="1" y="11"/>
                    </a:cxn>
                    <a:cxn ang="0">
                      <a:pos x="1" y="17"/>
                    </a:cxn>
                    <a:cxn ang="0">
                      <a:pos x="0" y="24"/>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en-US"/>
                </a:p>
              </p:txBody>
            </p:sp>
            <p:sp>
              <p:nvSpPr>
                <p:cNvPr id="1016" name="Freeform 218"/>
                <p:cNvSpPr>
                  <a:spLocks/>
                </p:cNvSpPr>
                <p:nvPr/>
              </p:nvSpPr>
              <p:spPr bwMode="auto">
                <a:xfrm>
                  <a:off x="1135" y="2663"/>
                  <a:ext cx="50" cy="24"/>
                </a:xfrm>
                <a:custGeom>
                  <a:avLst/>
                  <a:gdLst/>
                  <a:ahLst/>
                  <a:cxnLst>
                    <a:cxn ang="0">
                      <a:pos x="4" y="39"/>
                    </a:cxn>
                    <a:cxn ang="0">
                      <a:pos x="13" y="62"/>
                    </a:cxn>
                    <a:cxn ang="0">
                      <a:pos x="26" y="85"/>
                    </a:cxn>
                    <a:cxn ang="0">
                      <a:pos x="41" y="104"/>
                    </a:cxn>
                    <a:cxn ang="0">
                      <a:pos x="58" y="120"/>
                    </a:cxn>
                    <a:cxn ang="0">
                      <a:pos x="78" y="133"/>
                    </a:cxn>
                    <a:cxn ang="0">
                      <a:pos x="99" y="142"/>
                    </a:cxn>
                    <a:cxn ang="0">
                      <a:pos x="123" y="146"/>
                    </a:cxn>
                    <a:cxn ang="0">
                      <a:pos x="144" y="146"/>
                    </a:cxn>
                    <a:cxn ang="0">
                      <a:pos x="160" y="144"/>
                    </a:cxn>
                    <a:cxn ang="0">
                      <a:pos x="184" y="137"/>
                    </a:cxn>
                    <a:cxn ang="0">
                      <a:pos x="213" y="119"/>
                    </a:cxn>
                    <a:cxn ang="0">
                      <a:pos x="238" y="94"/>
                    </a:cxn>
                    <a:cxn ang="0">
                      <a:pos x="249" y="76"/>
                    </a:cxn>
                    <a:cxn ang="0">
                      <a:pos x="250" y="70"/>
                    </a:cxn>
                    <a:cxn ang="0">
                      <a:pos x="251" y="62"/>
                    </a:cxn>
                    <a:cxn ang="0">
                      <a:pos x="251" y="57"/>
                    </a:cxn>
                    <a:cxn ang="0">
                      <a:pos x="247" y="62"/>
                    </a:cxn>
                    <a:cxn ang="0">
                      <a:pos x="237" y="79"/>
                    </a:cxn>
                    <a:cxn ang="0">
                      <a:pos x="224" y="95"/>
                    </a:cxn>
                    <a:cxn ang="0">
                      <a:pos x="210" y="108"/>
                    </a:cxn>
                    <a:cxn ang="0">
                      <a:pos x="196" y="119"/>
                    </a:cxn>
                    <a:cxn ang="0">
                      <a:pos x="179" y="127"/>
                    </a:cxn>
                    <a:cxn ang="0">
                      <a:pos x="162" y="133"/>
                    </a:cxn>
                    <a:cxn ang="0">
                      <a:pos x="144" y="136"/>
                    </a:cxn>
                    <a:cxn ang="0">
                      <a:pos x="123" y="136"/>
                    </a:cxn>
                    <a:cxn ang="0">
                      <a:pos x="98" y="130"/>
                    </a:cxn>
                    <a:cxn ang="0">
                      <a:pos x="76" y="120"/>
                    </a:cxn>
                    <a:cxn ang="0">
                      <a:pos x="57" y="106"/>
                    </a:cxn>
                    <a:cxn ang="0">
                      <a:pos x="39" y="88"/>
                    </a:cxn>
                    <a:cxn ang="0">
                      <a:pos x="25" y="66"/>
                    </a:cxn>
                    <a:cxn ang="0">
                      <a:pos x="14" y="41"/>
                    </a:cxn>
                    <a:cxn ang="0">
                      <a:pos x="7" y="15"/>
                    </a:cxn>
                    <a:cxn ang="0">
                      <a:pos x="4" y="3"/>
                    </a:cxn>
                    <a:cxn ang="0">
                      <a:pos x="3" y="10"/>
                    </a:cxn>
                    <a:cxn ang="0">
                      <a:pos x="1" y="16"/>
                    </a:cxn>
                    <a:cxn ang="0">
                      <a:pos x="0" y="22"/>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en-US"/>
                </a:p>
              </p:txBody>
            </p:sp>
            <p:sp>
              <p:nvSpPr>
                <p:cNvPr id="1017" name="Freeform 219"/>
                <p:cNvSpPr>
                  <a:spLocks/>
                </p:cNvSpPr>
                <p:nvPr/>
              </p:nvSpPr>
              <p:spPr bwMode="auto">
                <a:xfrm>
                  <a:off x="1135" y="2661"/>
                  <a:ext cx="50" cy="25"/>
                </a:xfrm>
                <a:custGeom>
                  <a:avLst/>
                  <a:gdLst/>
                  <a:ahLst/>
                  <a:cxnLst>
                    <a:cxn ang="0">
                      <a:pos x="3" y="39"/>
                    </a:cxn>
                    <a:cxn ang="0">
                      <a:pos x="11" y="64"/>
                    </a:cxn>
                    <a:cxn ang="0">
                      <a:pos x="23" y="86"/>
                    </a:cxn>
                    <a:cxn ang="0">
                      <a:pos x="38" y="108"/>
                    </a:cxn>
                    <a:cxn ang="0">
                      <a:pos x="55" y="125"/>
                    </a:cxn>
                    <a:cxn ang="0">
                      <a:pos x="75" y="138"/>
                    </a:cxn>
                    <a:cxn ang="0">
                      <a:pos x="97" y="148"/>
                    </a:cxn>
                    <a:cxn ang="0">
                      <a:pos x="121" y="152"/>
                    </a:cxn>
                    <a:cxn ang="0">
                      <a:pos x="142" y="154"/>
                    </a:cxn>
                    <a:cxn ang="0">
                      <a:pos x="159" y="150"/>
                    </a:cxn>
                    <a:cxn ang="0">
                      <a:pos x="176" y="145"/>
                    </a:cxn>
                    <a:cxn ang="0">
                      <a:pos x="192" y="138"/>
                    </a:cxn>
                    <a:cxn ang="0">
                      <a:pos x="206" y="127"/>
                    </a:cxn>
                    <a:cxn ang="0">
                      <a:pos x="220" y="115"/>
                    </a:cxn>
                    <a:cxn ang="0">
                      <a:pos x="233" y="102"/>
                    </a:cxn>
                    <a:cxn ang="0">
                      <a:pos x="244" y="86"/>
                    </a:cxn>
                    <a:cxn ang="0">
                      <a:pos x="249" y="74"/>
                    </a:cxn>
                    <a:cxn ang="0">
                      <a:pos x="249" y="69"/>
                    </a:cxn>
                    <a:cxn ang="0">
                      <a:pos x="249" y="63"/>
                    </a:cxn>
                    <a:cxn ang="0">
                      <a:pos x="249" y="57"/>
                    </a:cxn>
                    <a:cxn ang="0">
                      <a:pos x="245" y="63"/>
                    </a:cxn>
                    <a:cxn ang="0">
                      <a:pos x="236" y="80"/>
                    </a:cxn>
                    <a:cxn ang="0">
                      <a:pos x="223" y="97"/>
                    </a:cxn>
                    <a:cxn ang="0">
                      <a:pos x="210" y="112"/>
                    </a:cxn>
                    <a:cxn ang="0">
                      <a:pos x="195" y="124"/>
                    </a:cxn>
                    <a:cxn ang="0">
                      <a:pos x="179" y="133"/>
                    </a:cxn>
                    <a:cxn ang="0">
                      <a:pos x="161" y="139"/>
                    </a:cxn>
                    <a:cxn ang="0">
                      <a:pos x="143" y="143"/>
                    </a:cxn>
                    <a:cxn ang="0">
                      <a:pos x="121" y="142"/>
                    </a:cxn>
                    <a:cxn ang="0">
                      <a:pos x="96" y="137"/>
                    </a:cxn>
                    <a:cxn ang="0">
                      <a:pos x="74" y="126"/>
                    </a:cxn>
                    <a:cxn ang="0">
                      <a:pos x="54" y="110"/>
                    </a:cxn>
                    <a:cxn ang="0">
                      <a:pos x="37" y="91"/>
                    </a:cxn>
                    <a:cxn ang="0">
                      <a:pos x="24" y="69"/>
                    </a:cxn>
                    <a:cxn ang="0">
                      <a:pos x="14" y="43"/>
                    </a:cxn>
                    <a:cxn ang="0">
                      <a:pos x="8" y="15"/>
                    </a:cxn>
                    <a:cxn ang="0">
                      <a:pos x="5" y="3"/>
                    </a:cxn>
                    <a:cxn ang="0">
                      <a:pos x="4" y="9"/>
                    </a:cxn>
                    <a:cxn ang="0">
                      <a:pos x="2" y="16"/>
                    </a:cxn>
                    <a:cxn ang="0">
                      <a:pos x="1" y="22"/>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en-US"/>
                </a:p>
              </p:txBody>
            </p:sp>
            <p:sp>
              <p:nvSpPr>
                <p:cNvPr id="1018" name="Freeform 220"/>
                <p:cNvSpPr>
                  <a:spLocks/>
                </p:cNvSpPr>
                <p:nvPr/>
              </p:nvSpPr>
              <p:spPr bwMode="auto">
                <a:xfrm>
                  <a:off x="1136" y="2659"/>
                  <a:ext cx="49" cy="26"/>
                </a:xfrm>
                <a:custGeom>
                  <a:avLst/>
                  <a:gdLst/>
                  <a:ahLst/>
                  <a:cxnLst>
                    <a:cxn ang="0">
                      <a:pos x="2" y="38"/>
                    </a:cxn>
                    <a:cxn ang="0">
                      <a:pos x="9" y="64"/>
                    </a:cxn>
                    <a:cxn ang="0">
                      <a:pos x="20" y="89"/>
                    </a:cxn>
                    <a:cxn ang="0">
                      <a:pos x="34" y="111"/>
                    </a:cxn>
                    <a:cxn ang="0">
                      <a:pos x="52" y="129"/>
                    </a:cxn>
                    <a:cxn ang="0">
                      <a:pos x="71" y="143"/>
                    </a:cxn>
                    <a:cxn ang="0">
                      <a:pos x="93" y="153"/>
                    </a:cxn>
                    <a:cxn ang="0">
                      <a:pos x="118" y="159"/>
                    </a:cxn>
                    <a:cxn ang="0">
                      <a:pos x="139" y="159"/>
                    </a:cxn>
                    <a:cxn ang="0">
                      <a:pos x="157" y="156"/>
                    </a:cxn>
                    <a:cxn ang="0">
                      <a:pos x="174" y="150"/>
                    </a:cxn>
                    <a:cxn ang="0">
                      <a:pos x="191" y="142"/>
                    </a:cxn>
                    <a:cxn ang="0">
                      <a:pos x="205" y="131"/>
                    </a:cxn>
                    <a:cxn ang="0">
                      <a:pos x="219" y="118"/>
                    </a:cxn>
                    <a:cxn ang="0">
                      <a:pos x="232" y="102"/>
                    </a:cxn>
                    <a:cxn ang="0">
                      <a:pos x="242" y="85"/>
                    </a:cxn>
                    <a:cxn ang="0">
                      <a:pos x="246" y="74"/>
                    </a:cxn>
                    <a:cxn ang="0">
                      <a:pos x="246" y="68"/>
                    </a:cxn>
                    <a:cxn ang="0">
                      <a:pos x="246" y="60"/>
                    </a:cxn>
                    <a:cxn ang="0">
                      <a:pos x="246" y="54"/>
                    </a:cxn>
                    <a:cxn ang="0">
                      <a:pos x="242" y="62"/>
                    </a:cxn>
                    <a:cxn ang="0">
                      <a:pos x="233" y="82"/>
                    </a:cxn>
                    <a:cxn ang="0">
                      <a:pos x="221" y="99"/>
                    </a:cxn>
                    <a:cxn ang="0">
                      <a:pos x="208" y="114"/>
                    </a:cxn>
                    <a:cxn ang="0">
                      <a:pos x="193" y="127"/>
                    </a:cxn>
                    <a:cxn ang="0">
                      <a:pos x="177" y="137"/>
                    </a:cxn>
                    <a:cxn ang="0">
                      <a:pos x="159" y="144"/>
                    </a:cxn>
                    <a:cxn ang="0">
                      <a:pos x="140" y="148"/>
                    </a:cxn>
                    <a:cxn ang="0">
                      <a:pos x="118" y="148"/>
                    </a:cxn>
                    <a:cxn ang="0">
                      <a:pos x="93" y="142"/>
                    </a:cxn>
                    <a:cxn ang="0">
                      <a:pos x="71" y="131"/>
                    </a:cxn>
                    <a:cxn ang="0">
                      <a:pos x="52" y="115"/>
                    </a:cxn>
                    <a:cxn ang="0">
                      <a:pos x="35" y="95"/>
                    </a:cxn>
                    <a:cxn ang="0">
                      <a:pos x="22" y="72"/>
                    </a:cxn>
                    <a:cxn ang="0">
                      <a:pos x="13" y="46"/>
                    </a:cxn>
                    <a:cxn ang="0">
                      <a:pos x="8" y="17"/>
                    </a:cxn>
                    <a:cxn ang="0">
                      <a:pos x="8" y="3"/>
                    </a:cxn>
                    <a:cxn ang="0">
                      <a:pos x="8" y="2"/>
                    </a:cxn>
                    <a:cxn ang="0">
                      <a:pos x="8" y="0"/>
                    </a:cxn>
                    <a:cxn ang="0">
                      <a:pos x="8" y="0"/>
                    </a:cxn>
                    <a:cxn ang="0">
                      <a:pos x="7" y="3"/>
                    </a:cxn>
                    <a:cxn ang="0">
                      <a:pos x="4" y="9"/>
                    </a:cxn>
                    <a:cxn ang="0">
                      <a:pos x="2" y="14"/>
                    </a:cxn>
                    <a:cxn ang="0">
                      <a:pos x="1" y="20"/>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3"/>
                      </a:lnTo>
                      <a:lnTo>
                        <a:pt x="8" y="2"/>
                      </a:lnTo>
                      <a:lnTo>
                        <a:pt x="8" y="2"/>
                      </a:lnTo>
                      <a:lnTo>
                        <a:pt x="8" y="2"/>
                      </a:lnTo>
                      <a:lnTo>
                        <a:pt x="8" y="0"/>
                      </a:lnTo>
                      <a:lnTo>
                        <a:pt x="8" y="0"/>
                      </a:lnTo>
                      <a:lnTo>
                        <a:pt x="8" y="0"/>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en-US"/>
                </a:p>
              </p:txBody>
            </p:sp>
            <p:sp>
              <p:nvSpPr>
                <p:cNvPr id="1019" name="Freeform 221"/>
                <p:cNvSpPr>
                  <a:spLocks/>
                </p:cNvSpPr>
                <p:nvPr/>
              </p:nvSpPr>
              <p:spPr bwMode="auto">
                <a:xfrm>
                  <a:off x="1136" y="2657"/>
                  <a:ext cx="49" cy="27"/>
                </a:xfrm>
                <a:custGeom>
                  <a:avLst/>
                  <a:gdLst/>
                  <a:ahLst/>
                  <a:cxnLst>
                    <a:cxn ang="0">
                      <a:pos x="2" y="36"/>
                    </a:cxn>
                    <a:cxn ang="0">
                      <a:pos x="8" y="64"/>
                    </a:cxn>
                    <a:cxn ang="0">
                      <a:pos x="18" y="90"/>
                    </a:cxn>
                    <a:cxn ang="0">
                      <a:pos x="31" y="112"/>
                    </a:cxn>
                    <a:cxn ang="0">
                      <a:pos x="48" y="131"/>
                    </a:cxn>
                    <a:cxn ang="0">
                      <a:pos x="68" y="147"/>
                    </a:cxn>
                    <a:cxn ang="0">
                      <a:pos x="90" y="158"/>
                    </a:cxn>
                    <a:cxn ang="0">
                      <a:pos x="115" y="163"/>
                    </a:cxn>
                    <a:cxn ang="0">
                      <a:pos x="137" y="164"/>
                    </a:cxn>
                    <a:cxn ang="0">
                      <a:pos x="155" y="160"/>
                    </a:cxn>
                    <a:cxn ang="0">
                      <a:pos x="173" y="154"/>
                    </a:cxn>
                    <a:cxn ang="0">
                      <a:pos x="189" y="145"/>
                    </a:cxn>
                    <a:cxn ang="0">
                      <a:pos x="204" y="133"/>
                    </a:cxn>
                    <a:cxn ang="0">
                      <a:pos x="217" y="118"/>
                    </a:cxn>
                    <a:cxn ang="0">
                      <a:pos x="230" y="101"/>
                    </a:cxn>
                    <a:cxn ang="0">
                      <a:pos x="239" y="84"/>
                    </a:cxn>
                    <a:cxn ang="0">
                      <a:pos x="243" y="70"/>
                    </a:cxn>
                    <a:cxn ang="0">
                      <a:pos x="243" y="64"/>
                    </a:cxn>
                    <a:cxn ang="0">
                      <a:pos x="242" y="58"/>
                    </a:cxn>
                    <a:cxn ang="0">
                      <a:pos x="241" y="52"/>
                    </a:cxn>
                    <a:cxn ang="0">
                      <a:pos x="238" y="61"/>
                    </a:cxn>
                    <a:cxn ang="0">
                      <a:pos x="230" y="81"/>
                    </a:cxn>
                    <a:cxn ang="0">
                      <a:pos x="219" y="100"/>
                    </a:cxn>
                    <a:cxn ang="0">
                      <a:pos x="206" y="116"/>
                    </a:cxn>
                    <a:cxn ang="0">
                      <a:pos x="191" y="130"/>
                    </a:cxn>
                    <a:cxn ang="0">
                      <a:pos x="174" y="141"/>
                    </a:cxn>
                    <a:cxn ang="0">
                      <a:pos x="156" y="148"/>
                    </a:cxn>
                    <a:cxn ang="0">
                      <a:pos x="137" y="153"/>
                    </a:cxn>
                    <a:cxn ang="0">
                      <a:pos x="115" y="152"/>
                    </a:cxn>
                    <a:cxn ang="0">
                      <a:pos x="91" y="147"/>
                    </a:cxn>
                    <a:cxn ang="0">
                      <a:pos x="70" y="136"/>
                    </a:cxn>
                    <a:cxn ang="0">
                      <a:pos x="52" y="121"/>
                    </a:cxn>
                    <a:cxn ang="0">
                      <a:pos x="36" y="101"/>
                    </a:cxn>
                    <a:cxn ang="0">
                      <a:pos x="23" y="80"/>
                    </a:cxn>
                    <a:cxn ang="0">
                      <a:pos x="14" y="55"/>
                    </a:cxn>
                    <a:cxn ang="0">
                      <a:pos x="10" y="27"/>
                    </a:cxn>
                    <a:cxn ang="0">
                      <a:pos x="9" y="12"/>
                    </a:cxn>
                    <a:cxn ang="0">
                      <a:pos x="9" y="8"/>
                    </a:cxn>
                    <a:cxn ang="0">
                      <a:pos x="9" y="4"/>
                    </a:cxn>
                    <a:cxn ang="0">
                      <a:pos x="10" y="1"/>
                    </a:cxn>
                    <a:cxn ang="0">
                      <a:pos x="9" y="0"/>
                    </a:cxn>
                    <a:cxn ang="0">
                      <a:pos x="9" y="1"/>
                    </a:cxn>
                    <a:cxn ang="0">
                      <a:pos x="8" y="2"/>
                    </a:cxn>
                    <a:cxn ang="0">
                      <a:pos x="8" y="3"/>
                    </a:cxn>
                    <a:cxn ang="0">
                      <a:pos x="7" y="6"/>
                    </a:cxn>
                    <a:cxn ang="0">
                      <a:pos x="5" y="10"/>
                    </a:cxn>
                    <a:cxn ang="0">
                      <a:pos x="3" y="14"/>
                    </a:cxn>
                    <a:cxn ang="0">
                      <a:pos x="1" y="19"/>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9" y="1"/>
                      </a:lnTo>
                      <a:lnTo>
                        <a:pt x="9" y="1"/>
                      </a:lnTo>
                      <a:lnTo>
                        <a:pt x="8" y="2"/>
                      </a:lnTo>
                      <a:lnTo>
                        <a:pt x="8" y="2"/>
                      </a:lnTo>
                      <a:lnTo>
                        <a:pt x="8" y="3"/>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en-US"/>
                </a:p>
              </p:txBody>
            </p:sp>
            <p:sp>
              <p:nvSpPr>
                <p:cNvPr id="1020" name="Freeform 222"/>
                <p:cNvSpPr>
                  <a:spLocks/>
                </p:cNvSpPr>
                <p:nvPr/>
              </p:nvSpPr>
              <p:spPr bwMode="auto">
                <a:xfrm>
                  <a:off x="1137" y="2655"/>
                  <a:ext cx="48" cy="28"/>
                </a:xfrm>
                <a:custGeom>
                  <a:avLst/>
                  <a:gdLst/>
                  <a:ahLst/>
                  <a:cxnLst>
                    <a:cxn ang="0">
                      <a:pos x="0" y="21"/>
                    </a:cxn>
                    <a:cxn ang="0">
                      <a:pos x="0" y="21"/>
                    </a:cxn>
                    <a:cxn ang="0">
                      <a:pos x="0" y="23"/>
                    </a:cxn>
                    <a:cxn ang="0">
                      <a:pos x="0" y="24"/>
                    </a:cxn>
                    <a:cxn ang="0">
                      <a:pos x="0" y="38"/>
                    </a:cxn>
                    <a:cxn ang="0">
                      <a:pos x="5" y="67"/>
                    </a:cxn>
                    <a:cxn ang="0">
                      <a:pos x="14" y="93"/>
                    </a:cxn>
                    <a:cxn ang="0">
                      <a:pos x="27" y="116"/>
                    </a:cxn>
                    <a:cxn ang="0">
                      <a:pos x="44" y="136"/>
                    </a:cxn>
                    <a:cxn ang="0">
                      <a:pos x="63" y="152"/>
                    </a:cxn>
                    <a:cxn ang="0">
                      <a:pos x="85" y="163"/>
                    </a:cxn>
                    <a:cxn ang="0">
                      <a:pos x="110" y="169"/>
                    </a:cxn>
                    <a:cxn ang="0">
                      <a:pos x="132" y="169"/>
                    </a:cxn>
                    <a:cxn ang="0">
                      <a:pos x="151" y="165"/>
                    </a:cxn>
                    <a:cxn ang="0">
                      <a:pos x="169" y="158"/>
                    </a:cxn>
                    <a:cxn ang="0">
                      <a:pos x="185" y="148"/>
                    </a:cxn>
                    <a:cxn ang="0">
                      <a:pos x="200" y="135"/>
                    </a:cxn>
                    <a:cxn ang="0">
                      <a:pos x="213" y="120"/>
                    </a:cxn>
                    <a:cxn ang="0">
                      <a:pos x="225" y="103"/>
                    </a:cxn>
                    <a:cxn ang="0">
                      <a:pos x="234" y="83"/>
                    </a:cxn>
                    <a:cxn ang="0">
                      <a:pos x="237" y="69"/>
                    </a:cxn>
                    <a:cxn ang="0">
                      <a:pos x="236" y="63"/>
                    </a:cxn>
                    <a:cxn ang="0">
                      <a:pos x="235" y="57"/>
                    </a:cxn>
                    <a:cxn ang="0">
                      <a:pos x="234" y="51"/>
                    </a:cxn>
                    <a:cxn ang="0">
                      <a:pos x="231" y="61"/>
                    </a:cxn>
                    <a:cxn ang="0">
                      <a:pos x="224" y="83"/>
                    </a:cxn>
                    <a:cxn ang="0">
                      <a:pos x="214" y="102"/>
                    </a:cxn>
                    <a:cxn ang="0">
                      <a:pos x="201" y="120"/>
                    </a:cxn>
                    <a:cxn ang="0">
                      <a:pos x="187" y="134"/>
                    </a:cxn>
                    <a:cxn ang="0">
                      <a:pos x="170" y="146"/>
                    </a:cxn>
                    <a:cxn ang="0">
                      <a:pos x="152" y="154"/>
                    </a:cxn>
                    <a:cxn ang="0">
                      <a:pos x="132" y="158"/>
                    </a:cxn>
                    <a:cxn ang="0">
                      <a:pos x="111" y="158"/>
                    </a:cxn>
                    <a:cxn ang="0">
                      <a:pos x="88" y="152"/>
                    </a:cxn>
                    <a:cxn ang="0">
                      <a:pos x="67" y="142"/>
                    </a:cxn>
                    <a:cxn ang="0">
                      <a:pos x="50" y="128"/>
                    </a:cxn>
                    <a:cxn ang="0">
                      <a:pos x="34" y="110"/>
                    </a:cxn>
                    <a:cxn ang="0">
                      <a:pos x="22" y="89"/>
                    </a:cxn>
                    <a:cxn ang="0">
                      <a:pos x="14" y="63"/>
                    </a:cxn>
                    <a:cxn ang="0">
                      <a:pos x="9" y="37"/>
                    </a:cxn>
                    <a:cxn ang="0">
                      <a:pos x="9" y="20"/>
                    </a:cxn>
                    <a:cxn ang="0">
                      <a:pos x="9" y="15"/>
                    </a:cxn>
                    <a:cxn ang="0">
                      <a:pos x="9" y="9"/>
                    </a:cxn>
                    <a:cxn ang="0">
                      <a:pos x="10" y="3"/>
                    </a:cxn>
                    <a:cxn ang="0">
                      <a:pos x="9" y="2"/>
                    </a:cxn>
                    <a:cxn ang="0">
                      <a:pos x="7" y="6"/>
                    </a:cxn>
                    <a:cxn ang="0">
                      <a:pos x="5" y="9"/>
                    </a:cxn>
                    <a:cxn ang="0">
                      <a:pos x="3" y="13"/>
                    </a:cxn>
                    <a:cxn ang="0">
                      <a:pos x="2" y="15"/>
                    </a:cxn>
                    <a:cxn ang="0">
                      <a:pos x="1" y="17"/>
                    </a:cxn>
                    <a:cxn ang="0">
                      <a:pos x="1" y="19"/>
                    </a:cxn>
                    <a:cxn ang="0">
                      <a:pos x="0" y="20"/>
                    </a:cxn>
                  </a:cxnLst>
                  <a:rect l="0" t="0" r="r" b="b"/>
                  <a:pathLst>
                    <a:path w="238" h="169">
                      <a:moveTo>
                        <a:pt x="0" y="21"/>
                      </a:moveTo>
                      <a:lnTo>
                        <a:pt x="0" y="21"/>
                      </a:lnTo>
                      <a:lnTo>
                        <a:pt x="0" y="21"/>
                      </a:lnTo>
                      <a:lnTo>
                        <a:pt x="0" y="21"/>
                      </a:lnTo>
                      <a:lnTo>
                        <a:pt x="0" y="23"/>
                      </a:lnTo>
                      <a:lnTo>
                        <a:pt x="0" y="23"/>
                      </a:lnTo>
                      <a:lnTo>
                        <a:pt x="0" y="23"/>
                      </a:lnTo>
                      <a:lnTo>
                        <a:pt x="0" y="24"/>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en-US"/>
                </a:p>
              </p:txBody>
            </p:sp>
            <p:sp>
              <p:nvSpPr>
                <p:cNvPr id="1021" name="Freeform 223"/>
                <p:cNvSpPr>
                  <a:spLocks/>
                </p:cNvSpPr>
                <p:nvPr/>
              </p:nvSpPr>
              <p:spPr bwMode="auto">
                <a:xfrm>
                  <a:off x="1138" y="2654"/>
                  <a:ext cx="46" cy="29"/>
                </a:xfrm>
                <a:custGeom>
                  <a:avLst/>
                  <a:gdLst/>
                  <a:ahLst/>
                  <a:cxnLst>
                    <a:cxn ang="0">
                      <a:pos x="1" y="22"/>
                    </a:cxn>
                    <a:cxn ang="0">
                      <a:pos x="0" y="25"/>
                    </a:cxn>
                    <a:cxn ang="0">
                      <a:pos x="0" y="29"/>
                    </a:cxn>
                    <a:cxn ang="0">
                      <a:pos x="0" y="33"/>
                    </a:cxn>
                    <a:cxn ang="0">
                      <a:pos x="1" y="48"/>
                    </a:cxn>
                    <a:cxn ang="0">
                      <a:pos x="5" y="76"/>
                    </a:cxn>
                    <a:cxn ang="0">
                      <a:pos x="14" y="101"/>
                    </a:cxn>
                    <a:cxn ang="0">
                      <a:pos x="27" y="122"/>
                    </a:cxn>
                    <a:cxn ang="0">
                      <a:pos x="43" y="142"/>
                    </a:cxn>
                    <a:cxn ang="0">
                      <a:pos x="61" y="157"/>
                    </a:cxn>
                    <a:cxn ang="0">
                      <a:pos x="82" y="168"/>
                    </a:cxn>
                    <a:cxn ang="0">
                      <a:pos x="106" y="173"/>
                    </a:cxn>
                    <a:cxn ang="0">
                      <a:pos x="128" y="174"/>
                    </a:cxn>
                    <a:cxn ang="0">
                      <a:pos x="147" y="169"/>
                    </a:cxn>
                    <a:cxn ang="0">
                      <a:pos x="165" y="162"/>
                    </a:cxn>
                    <a:cxn ang="0">
                      <a:pos x="182" y="151"/>
                    </a:cxn>
                    <a:cxn ang="0">
                      <a:pos x="197" y="137"/>
                    </a:cxn>
                    <a:cxn ang="0">
                      <a:pos x="210" y="121"/>
                    </a:cxn>
                    <a:cxn ang="0">
                      <a:pos x="221" y="102"/>
                    </a:cxn>
                    <a:cxn ang="0">
                      <a:pos x="229" y="82"/>
                    </a:cxn>
                    <a:cxn ang="0">
                      <a:pos x="231" y="67"/>
                    </a:cxn>
                    <a:cxn ang="0">
                      <a:pos x="230" y="61"/>
                    </a:cxn>
                    <a:cxn ang="0">
                      <a:pos x="229" y="55"/>
                    </a:cxn>
                    <a:cxn ang="0">
                      <a:pos x="227" y="51"/>
                    </a:cxn>
                    <a:cxn ang="0">
                      <a:pos x="225" y="59"/>
                    </a:cxn>
                    <a:cxn ang="0">
                      <a:pos x="219" y="82"/>
                    </a:cxn>
                    <a:cxn ang="0">
                      <a:pos x="209" y="103"/>
                    </a:cxn>
                    <a:cxn ang="0">
                      <a:pos x="197" y="121"/>
                    </a:cxn>
                    <a:cxn ang="0">
                      <a:pos x="183" y="137"/>
                    </a:cxn>
                    <a:cxn ang="0">
                      <a:pos x="167" y="149"/>
                    </a:cxn>
                    <a:cxn ang="0">
                      <a:pos x="148" y="158"/>
                    </a:cxn>
                    <a:cxn ang="0">
                      <a:pos x="128" y="162"/>
                    </a:cxn>
                    <a:cxn ang="0">
                      <a:pos x="107" y="162"/>
                    </a:cxn>
                    <a:cxn ang="0">
                      <a:pos x="85" y="157"/>
                    </a:cxn>
                    <a:cxn ang="0">
                      <a:pos x="66" y="148"/>
                    </a:cxn>
                    <a:cxn ang="0">
                      <a:pos x="48" y="133"/>
                    </a:cxn>
                    <a:cxn ang="0">
                      <a:pos x="34" y="116"/>
                    </a:cxn>
                    <a:cxn ang="0">
                      <a:pos x="22" y="95"/>
                    </a:cxn>
                    <a:cxn ang="0">
                      <a:pos x="14" y="72"/>
                    </a:cxn>
                    <a:cxn ang="0">
                      <a:pos x="10" y="47"/>
                    </a:cxn>
                    <a:cxn ang="0">
                      <a:pos x="9" y="29"/>
                    </a:cxn>
                    <a:cxn ang="0">
                      <a:pos x="10" y="21"/>
                    </a:cxn>
                    <a:cxn ang="0">
                      <a:pos x="11" y="13"/>
                    </a:cxn>
                    <a:cxn ang="0">
                      <a:pos x="12" y="5"/>
                    </a:cxn>
                    <a:cxn ang="0">
                      <a:pos x="11" y="3"/>
                    </a:cxn>
                    <a:cxn ang="0">
                      <a:pos x="8" y="7"/>
                    </a:cxn>
                    <a:cxn ang="0">
                      <a:pos x="5" y="12"/>
                    </a:cxn>
                    <a:cxn ang="0">
                      <a:pos x="2" y="18"/>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en-US"/>
                </a:p>
              </p:txBody>
            </p:sp>
            <p:sp>
              <p:nvSpPr>
                <p:cNvPr id="1022" name="Freeform 224"/>
                <p:cNvSpPr>
                  <a:spLocks/>
                </p:cNvSpPr>
                <p:nvPr/>
              </p:nvSpPr>
              <p:spPr bwMode="auto">
                <a:xfrm>
                  <a:off x="1139" y="2652"/>
                  <a:ext cx="45" cy="30"/>
                </a:xfrm>
                <a:custGeom>
                  <a:avLst/>
                  <a:gdLst/>
                  <a:ahLst/>
                  <a:cxnLst>
                    <a:cxn ang="0">
                      <a:pos x="1" y="21"/>
                    </a:cxn>
                    <a:cxn ang="0">
                      <a:pos x="0" y="27"/>
                    </a:cxn>
                    <a:cxn ang="0">
                      <a:pos x="0" y="33"/>
                    </a:cxn>
                    <a:cxn ang="0">
                      <a:pos x="0" y="38"/>
                    </a:cxn>
                    <a:cxn ang="0">
                      <a:pos x="0" y="55"/>
                    </a:cxn>
                    <a:cxn ang="0">
                      <a:pos x="5" y="81"/>
                    </a:cxn>
                    <a:cxn ang="0">
                      <a:pos x="13" y="107"/>
                    </a:cxn>
                    <a:cxn ang="0">
                      <a:pos x="25" y="128"/>
                    </a:cxn>
                    <a:cxn ang="0">
                      <a:pos x="41" y="146"/>
                    </a:cxn>
                    <a:cxn ang="0">
                      <a:pos x="59" y="160"/>
                    </a:cxn>
                    <a:cxn ang="0">
                      <a:pos x="79" y="170"/>
                    </a:cxn>
                    <a:cxn ang="0">
                      <a:pos x="102" y="176"/>
                    </a:cxn>
                    <a:cxn ang="0">
                      <a:pos x="123" y="176"/>
                    </a:cxn>
                    <a:cxn ang="0">
                      <a:pos x="143" y="172"/>
                    </a:cxn>
                    <a:cxn ang="0">
                      <a:pos x="161" y="164"/>
                    </a:cxn>
                    <a:cxn ang="0">
                      <a:pos x="178" y="152"/>
                    </a:cxn>
                    <a:cxn ang="0">
                      <a:pos x="192" y="138"/>
                    </a:cxn>
                    <a:cxn ang="0">
                      <a:pos x="205" y="120"/>
                    </a:cxn>
                    <a:cxn ang="0">
                      <a:pos x="215" y="101"/>
                    </a:cxn>
                    <a:cxn ang="0">
                      <a:pos x="222" y="79"/>
                    </a:cxn>
                    <a:cxn ang="0">
                      <a:pos x="224" y="63"/>
                    </a:cxn>
                    <a:cxn ang="0">
                      <a:pos x="222" y="59"/>
                    </a:cxn>
                    <a:cxn ang="0">
                      <a:pos x="221" y="53"/>
                    </a:cxn>
                    <a:cxn ang="0">
                      <a:pos x="219" y="47"/>
                    </a:cxn>
                    <a:cxn ang="0">
                      <a:pos x="217" y="56"/>
                    </a:cxn>
                    <a:cxn ang="0">
                      <a:pos x="212" y="80"/>
                    </a:cxn>
                    <a:cxn ang="0">
                      <a:pos x="203" y="102"/>
                    </a:cxn>
                    <a:cxn ang="0">
                      <a:pos x="192" y="122"/>
                    </a:cxn>
                    <a:cxn ang="0">
                      <a:pos x="178" y="138"/>
                    </a:cxn>
                    <a:cxn ang="0">
                      <a:pos x="162" y="151"/>
                    </a:cxn>
                    <a:cxn ang="0">
                      <a:pos x="144" y="160"/>
                    </a:cxn>
                    <a:cxn ang="0">
                      <a:pos x="124" y="165"/>
                    </a:cxn>
                    <a:cxn ang="0">
                      <a:pos x="103" y="165"/>
                    </a:cxn>
                    <a:cxn ang="0">
                      <a:pos x="81" y="160"/>
                    </a:cxn>
                    <a:cxn ang="0">
                      <a:pos x="63" y="151"/>
                    </a:cxn>
                    <a:cxn ang="0">
                      <a:pos x="46" y="138"/>
                    </a:cxn>
                    <a:cxn ang="0">
                      <a:pos x="32" y="121"/>
                    </a:cxn>
                    <a:cxn ang="0">
                      <a:pos x="21" y="101"/>
                    </a:cxn>
                    <a:cxn ang="0">
                      <a:pos x="13" y="79"/>
                    </a:cxn>
                    <a:cxn ang="0">
                      <a:pos x="9" y="55"/>
                    </a:cxn>
                    <a:cxn ang="0">
                      <a:pos x="9" y="36"/>
                    </a:cxn>
                    <a:cxn ang="0">
                      <a:pos x="10" y="25"/>
                    </a:cxn>
                    <a:cxn ang="0">
                      <a:pos x="11" y="15"/>
                    </a:cxn>
                    <a:cxn ang="0">
                      <a:pos x="13" y="5"/>
                    </a:cxn>
                    <a:cxn ang="0">
                      <a:pos x="13" y="2"/>
                    </a:cxn>
                    <a:cxn ang="0">
                      <a:pos x="9" y="7"/>
                    </a:cxn>
                    <a:cxn ang="0">
                      <a:pos x="6" y="11"/>
                    </a:cxn>
                    <a:cxn ang="0">
                      <a:pos x="3" y="1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en-US"/>
                </a:p>
              </p:txBody>
            </p:sp>
            <p:sp>
              <p:nvSpPr>
                <p:cNvPr id="1023" name="Freeform 225"/>
                <p:cNvSpPr>
                  <a:spLocks/>
                </p:cNvSpPr>
                <p:nvPr/>
              </p:nvSpPr>
              <p:spPr bwMode="auto">
                <a:xfrm>
                  <a:off x="1140" y="2651"/>
                  <a:ext cx="43" cy="30"/>
                </a:xfrm>
                <a:custGeom>
                  <a:avLst/>
                  <a:gdLst/>
                  <a:ahLst/>
                  <a:cxnLst>
                    <a:cxn ang="0">
                      <a:pos x="3" y="22"/>
                    </a:cxn>
                    <a:cxn ang="0">
                      <a:pos x="2" y="30"/>
                    </a:cxn>
                    <a:cxn ang="0">
                      <a:pos x="1" y="38"/>
                    </a:cxn>
                    <a:cxn ang="0">
                      <a:pos x="0" y="46"/>
                    </a:cxn>
                    <a:cxn ang="0">
                      <a:pos x="1" y="64"/>
                    </a:cxn>
                    <a:cxn ang="0">
                      <a:pos x="5" y="89"/>
                    </a:cxn>
                    <a:cxn ang="0">
                      <a:pos x="13" y="112"/>
                    </a:cxn>
                    <a:cxn ang="0">
                      <a:pos x="25" y="133"/>
                    </a:cxn>
                    <a:cxn ang="0">
                      <a:pos x="39" y="150"/>
                    </a:cxn>
                    <a:cxn ang="0">
                      <a:pos x="57" y="165"/>
                    </a:cxn>
                    <a:cxn ang="0">
                      <a:pos x="76" y="174"/>
                    </a:cxn>
                    <a:cxn ang="0">
                      <a:pos x="98" y="179"/>
                    </a:cxn>
                    <a:cxn ang="0">
                      <a:pos x="119" y="179"/>
                    </a:cxn>
                    <a:cxn ang="0">
                      <a:pos x="139" y="175"/>
                    </a:cxn>
                    <a:cxn ang="0">
                      <a:pos x="158" y="167"/>
                    </a:cxn>
                    <a:cxn ang="0">
                      <a:pos x="174" y="154"/>
                    </a:cxn>
                    <a:cxn ang="0">
                      <a:pos x="188" y="138"/>
                    </a:cxn>
                    <a:cxn ang="0">
                      <a:pos x="200" y="120"/>
                    </a:cxn>
                    <a:cxn ang="0">
                      <a:pos x="210" y="99"/>
                    </a:cxn>
                    <a:cxn ang="0">
                      <a:pos x="216" y="76"/>
                    </a:cxn>
                    <a:cxn ang="0">
                      <a:pos x="217" y="62"/>
                    </a:cxn>
                    <a:cxn ang="0">
                      <a:pos x="215" y="56"/>
                    </a:cxn>
                    <a:cxn ang="0">
                      <a:pos x="212" y="50"/>
                    </a:cxn>
                    <a:cxn ang="0">
                      <a:pos x="210" y="45"/>
                    </a:cxn>
                    <a:cxn ang="0">
                      <a:pos x="209" y="44"/>
                    </a:cxn>
                    <a:cxn ang="0">
                      <a:pos x="209" y="45"/>
                    </a:cxn>
                    <a:cxn ang="0">
                      <a:pos x="209" y="47"/>
                    </a:cxn>
                    <a:cxn ang="0">
                      <a:pos x="209" y="50"/>
                    </a:cxn>
                    <a:cxn ang="0">
                      <a:pos x="209" y="63"/>
                    </a:cxn>
                    <a:cxn ang="0">
                      <a:pos x="205" y="86"/>
                    </a:cxn>
                    <a:cxn ang="0">
                      <a:pos x="196" y="107"/>
                    </a:cxn>
                    <a:cxn ang="0">
                      <a:pos x="185" y="126"/>
                    </a:cxn>
                    <a:cxn ang="0">
                      <a:pos x="172" y="142"/>
                    </a:cxn>
                    <a:cxn ang="0">
                      <a:pos x="156" y="155"/>
                    </a:cxn>
                    <a:cxn ang="0">
                      <a:pos x="139" y="165"/>
                    </a:cxn>
                    <a:cxn ang="0">
                      <a:pos x="119" y="168"/>
                    </a:cxn>
                    <a:cxn ang="0">
                      <a:pos x="99" y="168"/>
                    </a:cxn>
                    <a:cxn ang="0">
                      <a:pos x="79" y="165"/>
                    </a:cxn>
                    <a:cxn ang="0">
                      <a:pos x="61" y="155"/>
                    </a:cxn>
                    <a:cxn ang="0">
                      <a:pos x="45" y="142"/>
                    </a:cxn>
                    <a:cxn ang="0">
                      <a:pos x="32" y="126"/>
                    </a:cxn>
                    <a:cxn ang="0">
                      <a:pos x="21" y="107"/>
                    </a:cxn>
                    <a:cxn ang="0">
                      <a:pos x="14" y="86"/>
                    </a:cxn>
                    <a:cxn ang="0">
                      <a:pos x="10" y="63"/>
                    </a:cxn>
                    <a:cxn ang="0">
                      <a:pos x="9" y="44"/>
                    </a:cxn>
                    <a:cxn ang="0">
                      <a:pos x="11" y="32"/>
                    </a:cxn>
                    <a:cxn ang="0">
                      <a:pos x="13" y="18"/>
                    </a:cxn>
                    <a:cxn ang="0">
                      <a:pos x="16" y="6"/>
                    </a:cxn>
                    <a:cxn ang="0">
                      <a:pos x="16" y="3"/>
                    </a:cxn>
                    <a:cxn ang="0">
                      <a:pos x="13" y="6"/>
                    </a:cxn>
                    <a:cxn ang="0">
                      <a:pos x="9" y="11"/>
                    </a:cxn>
                    <a:cxn ang="0">
                      <a:pos x="5" y="16"/>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en-US"/>
                </a:p>
              </p:txBody>
            </p:sp>
            <p:sp>
              <p:nvSpPr>
                <p:cNvPr id="1024" name="Freeform 226"/>
                <p:cNvSpPr>
                  <a:spLocks/>
                </p:cNvSpPr>
                <p:nvPr/>
              </p:nvSpPr>
              <p:spPr bwMode="auto">
                <a:xfrm>
                  <a:off x="1141" y="2650"/>
                  <a:ext cx="42" cy="30"/>
                </a:xfrm>
                <a:custGeom>
                  <a:avLst/>
                  <a:gdLst/>
                  <a:ahLst/>
                  <a:cxnLst>
                    <a:cxn ang="0">
                      <a:pos x="4" y="21"/>
                    </a:cxn>
                    <a:cxn ang="0">
                      <a:pos x="2" y="31"/>
                    </a:cxn>
                    <a:cxn ang="0">
                      <a:pos x="1" y="41"/>
                    </a:cxn>
                    <a:cxn ang="0">
                      <a:pos x="0" y="52"/>
                    </a:cxn>
                    <a:cxn ang="0">
                      <a:pos x="0" y="71"/>
                    </a:cxn>
                    <a:cxn ang="0">
                      <a:pos x="4" y="95"/>
                    </a:cxn>
                    <a:cxn ang="0">
                      <a:pos x="12" y="117"/>
                    </a:cxn>
                    <a:cxn ang="0">
                      <a:pos x="23" y="137"/>
                    </a:cxn>
                    <a:cxn ang="0">
                      <a:pos x="37" y="154"/>
                    </a:cxn>
                    <a:cxn ang="0">
                      <a:pos x="54" y="167"/>
                    </a:cxn>
                    <a:cxn ang="0">
                      <a:pos x="72" y="176"/>
                    </a:cxn>
                    <a:cxn ang="0">
                      <a:pos x="94" y="181"/>
                    </a:cxn>
                    <a:cxn ang="0">
                      <a:pos x="115" y="181"/>
                    </a:cxn>
                    <a:cxn ang="0">
                      <a:pos x="135" y="176"/>
                    </a:cxn>
                    <a:cxn ang="0">
                      <a:pos x="153" y="167"/>
                    </a:cxn>
                    <a:cxn ang="0">
                      <a:pos x="169" y="154"/>
                    </a:cxn>
                    <a:cxn ang="0">
                      <a:pos x="183" y="138"/>
                    </a:cxn>
                    <a:cxn ang="0">
                      <a:pos x="194" y="118"/>
                    </a:cxn>
                    <a:cxn ang="0">
                      <a:pos x="203" y="96"/>
                    </a:cxn>
                    <a:cxn ang="0">
                      <a:pos x="208" y="72"/>
                    </a:cxn>
                    <a:cxn ang="0">
                      <a:pos x="207" y="57"/>
                    </a:cxn>
                    <a:cxn ang="0">
                      <a:pos x="205" y="52"/>
                    </a:cxn>
                    <a:cxn ang="0">
                      <a:pos x="202" y="46"/>
                    </a:cxn>
                    <a:cxn ang="0">
                      <a:pos x="200" y="41"/>
                    </a:cxn>
                    <a:cxn ang="0">
                      <a:pos x="197" y="41"/>
                    </a:cxn>
                    <a:cxn ang="0">
                      <a:pos x="198" y="46"/>
                    </a:cxn>
                    <a:cxn ang="0">
                      <a:pos x="198" y="51"/>
                    </a:cxn>
                    <a:cxn ang="0">
                      <a:pos x="200" y="55"/>
                    </a:cxn>
                    <a:cxn ang="0">
                      <a:pos x="198" y="70"/>
                    </a:cxn>
                    <a:cxn ang="0">
                      <a:pos x="194" y="91"/>
                    </a:cxn>
                    <a:cxn ang="0">
                      <a:pos x="187" y="112"/>
                    </a:cxn>
                    <a:cxn ang="0">
                      <a:pos x="177" y="130"/>
                    </a:cxn>
                    <a:cxn ang="0">
                      <a:pos x="164" y="145"/>
                    </a:cxn>
                    <a:cxn ang="0">
                      <a:pos x="149" y="157"/>
                    </a:cxn>
                    <a:cxn ang="0">
                      <a:pos x="132" y="166"/>
                    </a:cxn>
                    <a:cxn ang="0">
                      <a:pos x="114" y="170"/>
                    </a:cxn>
                    <a:cxn ang="0">
                      <a:pos x="94" y="170"/>
                    </a:cxn>
                    <a:cxn ang="0">
                      <a:pos x="76" y="166"/>
                    </a:cxn>
                    <a:cxn ang="0">
                      <a:pos x="58" y="157"/>
                    </a:cxn>
                    <a:cxn ang="0">
                      <a:pos x="43" y="145"/>
                    </a:cxn>
                    <a:cxn ang="0">
                      <a:pos x="30" y="130"/>
                    </a:cxn>
                    <a:cxn ang="0">
                      <a:pos x="20" y="112"/>
                    </a:cxn>
                    <a:cxn ang="0">
                      <a:pos x="13" y="91"/>
                    </a:cxn>
                    <a:cxn ang="0">
                      <a:pos x="9" y="70"/>
                    </a:cxn>
                    <a:cxn ang="0">
                      <a:pos x="9" y="49"/>
                    </a:cxn>
                    <a:cxn ang="0">
                      <a:pos x="11" y="35"/>
                    </a:cxn>
                    <a:cxn ang="0">
                      <a:pos x="14" y="21"/>
                    </a:cxn>
                    <a:cxn ang="0">
                      <a:pos x="19" y="6"/>
                    </a:cxn>
                    <a:cxn ang="0">
                      <a:pos x="20" y="1"/>
                    </a:cxn>
                    <a:cxn ang="0">
                      <a:pos x="16" y="6"/>
                    </a:cxn>
                    <a:cxn ang="0">
                      <a:pos x="12" y="10"/>
                    </a:cxn>
                    <a:cxn ang="0">
                      <a:pos x="8" y="1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en-US"/>
                </a:p>
              </p:txBody>
            </p:sp>
            <p:sp>
              <p:nvSpPr>
                <p:cNvPr id="1025" name="Freeform 227"/>
                <p:cNvSpPr>
                  <a:spLocks/>
                </p:cNvSpPr>
                <p:nvPr/>
              </p:nvSpPr>
              <p:spPr bwMode="auto">
                <a:xfrm>
                  <a:off x="1142" y="2649"/>
                  <a:ext cx="40" cy="30"/>
                </a:xfrm>
                <a:custGeom>
                  <a:avLst/>
                  <a:gdLst/>
                  <a:ahLst/>
                  <a:cxnLst>
                    <a:cxn ang="0">
                      <a:pos x="200" y="64"/>
                    </a:cxn>
                    <a:cxn ang="0">
                      <a:pos x="200" y="61"/>
                    </a:cxn>
                    <a:cxn ang="0">
                      <a:pos x="200" y="59"/>
                    </a:cxn>
                    <a:cxn ang="0">
                      <a:pos x="200" y="58"/>
                    </a:cxn>
                    <a:cxn ang="0">
                      <a:pos x="198" y="53"/>
                    </a:cxn>
                    <a:cxn ang="0">
                      <a:pos x="196" y="48"/>
                    </a:cxn>
                    <a:cxn ang="0">
                      <a:pos x="192" y="42"/>
                    </a:cxn>
                    <a:cxn ang="0">
                      <a:pos x="188" y="37"/>
                    </a:cxn>
                    <a:cxn ang="0">
                      <a:pos x="187" y="38"/>
                    </a:cxn>
                    <a:cxn ang="0">
                      <a:pos x="189" y="46"/>
                    </a:cxn>
                    <a:cxn ang="0">
                      <a:pos x="190" y="53"/>
                    </a:cxn>
                    <a:cxn ang="0">
                      <a:pos x="190" y="61"/>
                    </a:cxn>
                    <a:cxn ang="0">
                      <a:pos x="190" y="76"/>
                    </a:cxn>
                    <a:cxn ang="0">
                      <a:pos x="186" y="97"/>
                    </a:cxn>
                    <a:cxn ang="0">
                      <a:pos x="179" y="116"/>
                    </a:cxn>
                    <a:cxn ang="0">
                      <a:pos x="169" y="133"/>
                    </a:cxn>
                    <a:cxn ang="0">
                      <a:pos x="157" y="147"/>
                    </a:cxn>
                    <a:cxn ang="0">
                      <a:pos x="143" y="159"/>
                    </a:cxn>
                    <a:cxn ang="0">
                      <a:pos x="127" y="168"/>
                    </a:cxn>
                    <a:cxn ang="0">
                      <a:pos x="109" y="173"/>
                    </a:cxn>
                    <a:cxn ang="0">
                      <a:pos x="91" y="173"/>
                    </a:cxn>
                    <a:cxn ang="0">
                      <a:pos x="73" y="168"/>
                    </a:cxn>
                    <a:cxn ang="0">
                      <a:pos x="56" y="159"/>
                    </a:cxn>
                    <a:cxn ang="0">
                      <a:pos x="42" y="147"/>
                    </a:cxn>
                    <a:cxn ang="0">
                      <a:pos x="30" y="133"/>
                    </a:cxn>
                    <a:cxn ang="0">
                      <a:pos x="20" y="116"/>
                    </a:cxn>
                    <a:cxn ang="0">
                      <a:pos x="13" y="97"/>
                    </a:cxn>
                    <a:cxn ang="0">
                      <a:pos x="10" y="76"/>
                    </a:cxn>
                    <a:cxn ang="0">
                      <a:pos x="9" y="55"/>
                    </a:cxn>
                    <a:cxn ang="0">
                      <a:pos x="12" y="38"/>
                    </a:cxn>
                    <a:cxn ang="0">
                      <a:pos x="16" y="22"/>
                    </a:cxn>
                    <a:cxn ang="0">
                      <a:pos x="23" y="7"/>
                    </a:cxn>
                    <a:cxn ang="0">
                      <a:pos x="25" y="1"/>
                    </a:cxn>
                    <a:cxn ang="0">
                      <a:pos x="20" y="5"/>
                    </a:cxn>
                    <a:cxn ang="0">
                      <a:pos x="16" y="8"/>
                    </a:cxn>
                    <a:cxn ang="0">
                      <a:pos x="11" y="13"/>
                    </a:cxn>
                    <a:cxn ang="0">
                      <a:pos x="7" y="20"/>
                    </a:cxn>
                    <a:cxn ang="0">
                      <a:pos x="4" y="32"/>
                    </a:cxn>
                    <a:cxn ang="0">
                      <a:pos x="2" y="46"/>
                    </a:cxn>
                    <a:cxn ang="0">
                      <a:pos x="0" y="58"/>
                    </a:cxn>
                    <a:cxn ang="0">
                      <a:pos x="1" y="77"/>
                    </a:cxn>
                    <a:cxn ang="0">
                      <a:pos x="5" y="100"/>
                    </a:cxn>
                    <a:cxn ang="0">
                      <a:pos x="12" y="121"/>
                    </a:cxn>
                    <a:cxn ang="0">
                      <a:pos x="23" y="140"/>
                    </a:cxn>
                    <a:cxn ang="0">
                      <a:pos x="36" y="156"/>
                    </a:cxn>
                    <a:cxn ang="0">
                      <a:pos x="52" y="169"/>
                    </a:cxn>
                    <a:cxn ang="0">
                      <a:pos x="70" y="179"/>
                    </a:cxn>
                    <a:cxn ang="0">
                      <a:pos x="90" y="182"/>
                    </a:cxn>
                    <a:cxn ang="0">
                      <a:pos x="110" y="182"/>
                    </a:cxn>
                    <a:cxn ang="0">
                      <a:pos x="130" y="179"/>
                    </a:cxn>
                    <a:cxn ang="0">
                      <a:pos x="147" y="169"/>
                    </a:cxn>
                    <a:cxn ang="0">
                      <a:pos x="163" y="156"/>
                    </a:cxn>
                    <a:cxn ang="0">
                      <a:pos x="176" y="140"/>
                    </a:cxn>
                    <a:cxn ang="0">
                      <a:pos x="187" y="121"/>
                    </a:cxn>
                    <a:cxn ang="0">
                      <a:pos x="196" y="100"/>
                    </a:cxn>
                    <a:cxn ang="0">
                      <a:pos x="200" y="77"/>
                    </a:cxn>
                  </a:cxnLst>
                  <a:rect l="0" t="0" r="r" b="b"/>
                  <a:pathLst>
                    <a:path w="200" h="183">
                      <a:moveTo>
                        <a:pt x="200" y="65"/>
                      </a:moveTo>
                      <a:lnTo>
                        <a:pt x="200" y="64"/>
                      </a:lnTo>
                      <a:lnTo>
                        <a:pt x="200" y="62"/>
                      </a:lnTo>
                      <a:lnTo>
                        <a:pt x="200" y="61"/>
                      </a:lnTo>
                      <a:lnTo>
                        <a:pt x="200" y="60"/>
                      </a:lnTo>
                      <a:lnTo>
                        <a:pt x="200" y="59"/>
                      </a:lnTo>
                      <a:lnTo>
                        <a:pt x="200" y="58"/>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en-US"/>
                </a:p>
              </p:txBody>
            </p:sp>
            <p:sp>
              <p:nvSpPr>
                <p:cNvPr id="1026" name="Freeform 228"/>
                <p:cNvSpPr>
                  <a:spLocks/>
                </p:cNvSpPr>
                <p:nvPr/>
              </p:nvSpPr>
              <p:spPr bwMode="auto">
                <a:xfrm>
                  <a:off x="1143" y="2648"/>
                  <a:ext cx="38" cy="30"/>
                </a:xfrm>
                <a:custGeom>
                  <a:avLst/>
                  <a:gdLst/>
                  <a:ahLst/>
                  <a:cxnLst>
                    <a:cxn ang="0">
                      <a:pos x="191" y="68"/>
                    </a:cxn>
                    <a:cxn ang="0">
                      <a:pos x="189" y="64"/>
                    </a:cxn>
                    <a:cxn ang="0">
                      <a:pos x="189" y="59"/>
                    </a:cxn>
                    <a:cxn ang="0">
                      <a:pos x="188" y="54"/>
                    </a:cxn>
                    <a:cxn ang="0">
                      <a:pos x="187" y="48"/>
                    </a:cxn>
                    <a:cxn ang="0">
                      <a:pos x="183" y="43"/>
                    </a:cxn>
                    <a:cxn ang="0">
                      <a:pos x="179" y="38"/>
                    </a:cxn>
                    <a:cxn ang="0">
                      <a:pos x="176" y="32"/>
                    </a:cxn>
                    <a:cxn ang="0">
                      <a:pos x="175" y="35"/>
                    </a:cxn>
                    <a:cxn ang="0">
                      <a:pos x="178" y="44"/>
                    </a:cxn>
                    <a:cxn ang="0">
                      <a:pos x="180" y="55"/>
                    </a:cxn>
                    <a:cxn ang="0">
                      <a:pos x="180" y="66"/>
                    </a:cxn>
                    <a:cxn ang="0">
                      <a:pos x="180" y="82"/>
                    </a:cxn>
                    <a:cxn ang="0">
                      <a:pos x="177" y="101"/>
                    </a:cxn>
                    <a:cxn ang="0">
                      <a:pos x="170" y="120"/>
                    </a:cxn>
                    <a:cxn ang="0">
                      <a:pos x="161" y="136"/>
                    </a:cxn>
                    <a:cxn ang="0">
                      <a:pos x="149" y="150"/>
                    </a:cxn>
                    <a:cxn ang="0">
                      <a:pos x="136" y="161"/>
                    </a:cxn>
                    <a:cxn ang="0">
                      <a:pos x="121" y="169"/>
                    </a:cxn>
                    <a:cxn ang="0">
                      <a:pos x="104" y="173"/>
                    </a:cxn>
                    <a:cxn ang="0">
                      <a:pos x="86" y="173"/>
                    </a:cxn>
                    <a:cxn ang="0">
                      <a:pos x="70" y="169"/>
                    </a:cxn>
                    <a:cxn ang="0">
                      <a:pos x="53" y="161"/>
                    </a:cxn>
                    <a:cxn ang="0">
                      <a:pos x="40" y="150"/>
                    </a:cxn>
                    <a:cxn ang="0">
                      <a:pos x="28" y="136"/>
                    </a:cxn>
                    <a:cxn ang="0">
                      <a:pos x="19" y="120"/>
                    </a:cxn>
                    <a:cxn ang="0">
                      <a:pos x="12" y="101"/>
                    </a:cxn>
                    <a:cxn ang="0">
                      <a:pos x="9" y="82"/>
                    </a:cxn>
                    <a:cxn ang="0">
                      <a:pos x="9" y="60"/>
                    </a:cxn>
                    <a:cxn ang="0">
                      <a:pos x="12" y="41"/>
                    </a:cxn>
                    <a:cxn ang="0">
                      <a:pos x="18" y="23"/>
                    </a:cxn>
                    <a:cxn ang="0">
                      <a:pos x="27" y="7"/>
                    </a:cxn>
                    <a:cxn ang="0">
                      <a:pos x="30" y="1"/>
                    </a:cxn>
                    <a:cxn ang="0">
                      <a:pos x="25" y="5"/>
                    </a:cxn>
                    <a:cxn ang="0">
                      <a:pos x="20" y="7"/>
                    </a:cxn>
                    <a:cxn ang="0">
                      <a:pos x="15" y="11"/>
                    </a:cxn>
                    <a:cxn ang="0">
                      <a:pos x="10" y="19"/>
                    </a:cxn>
                    <a:cxn ang="0">
                      <a:pos x="5" y="34"/>
                    </a:cxn>
                    <a:cxn ang="0">
                      <a:pos x="2" y="48"/>
                    </a:cxn>
                    <a:cxn ang="0">
                      <a:pos x="0" y="62"/>
                    </a:cxn>
                    <a:cxn ang="0">
                      <a:pos x="0" y="83"/>
                    </a:cxn>
                    <a:cxn ang="0">
                      <a:pos x="4" y="104"/>
                    </a:cxn>
                    <a:cxn ang="0">
                      <a:pos x="11" y="125"/>
                    </a:cxn>
                    <a:cxn ang="0">
                      <a:pos x="21" y="143"/>
                    </a:cxn>
                    <a:cxn ang="0">
                      <a:pos x="34" y="158"/>
                    </a:cxn>
                    <a:cxn ang="0">
                      <a:pos x="49" y="170"/>
                    </a:cxn>
                    <a:cxn ang="0">
                      <a:pos x="67" y="179"/>
                    </a:cxn>
                    <a:cxn ang="0">
                      <a:pos x="85" y="183"/>
                    </a:cxn>
                    <a:cxn ang="0">
                      <a:pos x="105" y="183"/>
                    </a:cxn>
                    <a:cxn ang="0">
                      <a:pos x="123" y="179"/>
                    </a:cxn>
                    <a:cxn ang="0">
                      <a:pos x="140" y="170"/>
                    </a:cxn>
                    <a:cxn ang="0">
                      <a:pos x="155" y="158"/>
                    </a:cxn>
                    <a:cxn ang="0">
                      <a:pos x="168" y="143"/>
                    </a:cxn>
                    <a:cxn ang="0">
                      <a:pos x="178" y="125"/>
                    </a:cxn>
                    <a:cxn ang="0">
                      <a:pos x="185" y="104"/>
                    </a:cxn>
                    <a:cxn ang="0">
                      <a:pos x="189" y="83"/>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en-US"/>
                </a:p>
              </p:txBody>
            </p:sp>
            <p:sp>
              <p:nvSpPr>
                <p:cNvPr id="1027" name="Freeform 229"/>
                <p:cNvSpPr>
                  <a:spLocks/>
                </p:cNvSpPr>
                <p:nvPr/>
              </p:nvSpPr>
              <p:spPr bwMode="auto">
                <a:xfrm>
                  <a:off x="1143" y="2647"/>
                  <a:ext cx="37" cy="30"/>
                </a:xfrm>
                <a:custGeom>
                  <a:avLst/>
                  <a:gdLst/>
                  <a:ahLst/>
                  <a:cxnLst>
                    <a:cxn ang="0">
                      <a:pos x="181" y="73"/>
                    </a:cxn>
                    <a:cxn ang="0">
                      <a:pos x="181" y="65"/>
                    </a:cxn>
                    <a:cxn ang="0">
                      <a:pos x="180" y="58"/>
                    </a:cxn>
                    <a:cxn ang="0">
                      <a:pos x="178" y="50"/>
                    </a:cxn>
                    <a:cxn ang="0">
                      <a:pos x="176" y="44"/>
                    </a:cxn>
                    <a:cxn ang="0">
                      <a:pos x="171" y="38"/>
                    </a:cxn>
                    <a:cxn ang="0">
                      <a:pos x="167" y="34"/>
                    </a:cxn>
                    <a:cxn ang="0">
                      <a:pos x="163" y="29"/>
                    </a:cxn>
                    <a:cxn ang="0">
                      <a:pos x="163" y="31"/>
                    </a:cxn>
                    <a:cxn ang="0">
                      <a:pos x="167" y="43"/>
                    </a:cxn>
                    <a:cxn ang="0">
                      <a:pos x="170" y="56"/>
                    </a:cxn>
                    <a:cxn ang="0">
                      <a:pos x="172" y="70"/>
                    </a:cxn>
                    <a:cxn ang="0">
                      <a:pos x="172" y="86"/>
                    </a:cxn>
                    <a:cxn ang="0">
                      <a:pos x="168" y="106"/>
                    </a:cxn>
                    <a:cxn ang="0">
                      <a:pos x="162" y="124"/>
                    </a:cxn>
                    <a:cxn ang="0">
                      <a:pos x="154" y="139"/>
                    </a:cxn>
                    <a:cxn ang="0">
                      <a:pos x="143" y="151"/>
                    </a:cxn>
                    <a:cxn ang="0">
                      <a:pos x="130" y="162"/>
                    </a:cxn>
                    <a:cxn ang="0">
                      <a:pos x="115" y="169"/>
                    </a:cxn>
                    <a:cxn ang="0">
                      <a:pos x="99" y="174"/>
                    </a:cxn>
                    <a:cxn ang="0">
                      <a:pos x="83" y="174"/>
                    </a:cxn>
                    <a:cxn ang="0">
                      <a:pos x="67" y="169"/>
                    </a:cxn>
                    <a:cxn ang="0">
                      <a:pos x="52" y="162"/>
                    </a:cxn>
                    <a:cxn ang="0">
                      <a:pos x="39" y="151"/>
                    </a:cxn>
                    <a:cxn ang="0">
                      <a:pos x="28" y="139"/>
                    </a:cxn>
                    <a:cxn ang="0">
                      <a:pos x="19" y="124"/>
                    </a:cxn>
                    <a:cxn ang="0">
                      <a:pos x="13" y="106"/>
                    </a:cxn>
                    <a:cxn ang="0">
                      <a:pos x="10" y="86"/>
                    </a:cxn>
                    <a:cxn ang="0">
                      <a:pos x="10" y="65"/>
                    </a:cxn>
                    <a:cxn ang="0">
                      <a:pos x="14" y="43"/>
                    </a:cxn>
                    <a:cxn ang="0">
                      <a:pos x="22" y="24"/>
                    </a:cxn>
                    <a:cxn ang="0">
                      <a:pos x="33" y="7"/>
                    </a:cxn>
                    <a:cxn ang="0">
                      <a:pos x="37" y="1"/>
                    </a:cxn>
                    <a:cxn ang="0">
                      <a:pos x="32" y="4"/>
                    </a:cxn>
                    <a:cxn ang="0">
                      <a:pos x="26" y="7"/>
                    </a:cxn>
                    <a:cxn ang="0">
                      <a:pos x="21" y="11"/>
                    </a:cxn>
                    <a:cxn ang="0">
                      <a:pos x="14" y="19"/>
                    </a:cxn>
                    <a:cxn ang="0">
                      <a:pos x="7" y="34"/>
                    </a:cxn>
                    <a:cxn ang="0">
                      <a:pos x="3" y="50"/>
                    </a:cxn>
                    <a:cxn ang="0">
                      <a:pos x="0" y="67"/>
                    </a:cxn>
                    <a:cxn ang="0">
                      <a:pos x="1" y="88"/>
                    </a:cxn>
                    <a:cxn ang="0">
                      <a:pos x="4" y="109"/>
                    </a:cxn>
                    <a:cxn ang="0">
                      <a:pos x="11" y="128"/>
                    </a:cxn>
                    <a:cxn ang="0">
                      <a:pos x="21" y="145"/>
                    </a:cxn>
                    <a:cxn ang="0">
                      <a:pos x="33" y="159"/>
                    </a:cxn>
                    <a:cxn ang="0">
                      <a:pos x="47" y="171"/>
                    </a:cxn>
                    <a:cxn ang="0">
                      <a:pos x="64" y="180"/>
                    </a:cxn>
                    <a:cxn ang="0">
                      <a:pos x="82" y="185"/>
                    </a:cxn>
                    <a:cxn ang="0">
                      <a:pos x="100" y="185"/>
                    </a:cxn>
                    <a:cxn ang="0">
                      <a:pos x="118" y="180"/>
                    </a:cxn>
                    <a:cxn ang="0">
                      <a:pos x="134" y="171"/>
                    </a:cxn>
                    <a:cxn ang="0">
                      <a:pos x="148" y="159"/>
                    </a:cxn>
                    <a:cxn ang="0">
                      <a:pos x="160" y="145"/>
                    </a:cxn>
                    <a:cxn ang="0">
                      <a:pos x="170" y="128"/>
                    </a:cxn>
                    <a:cxn ang="0">
                      <a:pos x="177" y="109"/>
                    </a:cxn>
                    <a:cxn ang="0">
                      <a:pos x="181" y="88"/>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en-US"/>
                </a:p>
              </p:txBody>
            </p:sp>
            <p:sp>
              <p:nvSpPr>
                <p:cNvPr id="1028" name="Freeform 230"/>
                <p:cNvSpPr>
                  <a:spLocks/>
                </p:cNvSpPr>
                <p:nvPr/>
              </p:nvSpPr>
              <p:spPr bwMode="auto">
                <a:xfrm>
                  <a:off x="1144" y="2646"/>
                  <a:ext cx="35" cy="30"/>
                </a:xfrm>
                <a:custGeom>
                  <a:avLst/>
                  <a:gdLst/>
                  <a:ahLst/>
                  <a:cxnLst>
                    <a:cxn ang="0">
                      <a:pos x="171" y="77"/>
                    </a:cxn>
                    <a:cxn ang="0">
                      <a:pos x="171" y="66"/>
                    </a:cxn>
                    <a:cxn ang="0">
                      <a:pos x="169" y="55"/>
                    </a:cxn>
                    <a:cxn ang="0">
                      <a:pos x="166" y="46"/>
                    </a:cxn>
                    <a:cxn ang="0">
                      <a:pos x="162" y="39"/>
                    </a:cxn>
                    <a:cxn ang="0">
                      <a:pos x="157" y="33"/>
                    </a:cxn>
                    <a:cxn ang="0">
                      <a:pos x="152" y="28"/>
                    </a:cxn>
                    <a:cxn ang="0">
                      <a:pos x="146" y="23"/>
                    </a:cxn>
                    <a:cxn ang="0">
                      <a:pos x="147" y="27"/>
                    </a:cxn>
                    <a:cxn ang="0">
                      <a:pos x="155" y="41"/>
                    </a:cxn>
                    <a:cxn ang="0">
                      <a:pos x="160" y="57"/>
                    </a:cxn>
                    <a:cxn ang="0">
                      <a:pos x="162" y="73"/>
                    </a:cxn>
                    <a:cxn ang="0">
                      <a:pos x="162" y="91"/>
                    </a:cxn>
                    <a:cxn ang="0">
                      <a:pos x="159" y="109"/>
                    </a:cxn>
                    <a:cxn ang="0">
                      <a:pos x="153" y="125"/>
                    </a:cxn>
                    <a:cxn ang="0">
                      <a:pos x="145" y="141"/>
                    </a:cxn>
                    <a:cxn ang="0">
                      <a:pos x="135" y="153"/>
                    </a:cxn>
                    <a:cxn ang="0">
                      <a:pos x="123" y="162"/>
                    </a:cxn>
                    <a:cxn ang="0">
                      <a:pos x="109" y="169"/>
                    </a:cxn>
                    <a:cxn ang="0">
                      <a:pos x="94" y="173"/>
                    </a:cxn>
                    <a:cxn ang="0">
                      <a:pos x="78" y="173"/>
                    </a:cxn>
                    <a:cxn ang="0">
                      <a:pos x="63" y="169"/>
                    </a:cxn>
                    <a:cxn ang="0">
                      <a:pos x="49" y="162"/>
                    </a:cxn>
                    <a:cxn ang="0">
                      <a:pos x="36" y="153"/>
                    </a:cxn>
                    <a:cxn ang="0">
                      <a:pos x="26" y="141"/>
                    </a:cxn>
                    <a:cxn ang="0">
                      <a:pos x="18" y="125"/>
                    </a:cxn>
                    <a:cxn ang="0">
                      <a:pos x="12" y="109"/>
                    </a:cxn>
                    <a:cxn ang="0">
                      <a:pos x="9" y="91"/>
                    </a:cxn>
                    <a:cxn ang="0">
                      <a:pos x="9" y="69"/>
                    </a:cxn>
                    <a:cxn ang="0">
                      <a:pos x="15" y="45"/>
                    </a:cxn>
                    <a:cxn ang="0">
                      <a:pos x="26" y="24"/>
                    </a:cxn>
                    <a:cxn ang="0">
                      <a:pos x="41" y="7"/>
                    </a:cxn>
                    <a:cxn ang="0">
                      <a:pos x="46" y="2"/>
                    </a:cxn>
                    <a:cxn ang="0">
                      <a:pos x="39" y="4"/>
                    </a:cxn>
                    <a:cxn ang="0">
                      <a:pos x="33" y="6"/>
                    </a:cxn>
                    <a:cxn ang="0">
                      <a:pos x="27" y="10"/>
                    </a:cxn>
                    <a:cxn ang="0">
                      <a:pos x="18" y="18"/>
                    </a:cxn>
                    <a:cxn ang="0">
                      <a:pos x="9" y="34"/>
                    </a:cxn>
                    <a:cxn ang="0">
                      <a:pos x="3" y="52"/>
                    </a:cxn>
                    <a:cxn ang="0">
                      <a:pos x="0" y="71"/>
                    </a:cxn>
                    <a:cxn ang="0">
                      <a:pos x="0" y="93"/>
                    </a:cxn>
                    <a:cxn ang="0">
                      <a:pos x="3" y="112"/>
                    </a:cxn>
                    <a:cxn ang="0">
                      <a:pos x="10" y="131"/>
                    </a:cxn>
                    <a:cxn ang="0">
                      <a:pos x="19" y="147"/>
                    </a:cxn>
                    <a:cxn ang="0">
                      <a:pos x="31" y="161"/>
                    </a:cxn>
                    <a:cxn ang="0">
                      <a:pos x="44" y="172"/>
                    </a:cxn>
                    <a:cxn ang="0">
                      <a:pos x="61" y="180"/>
                    </a:cxn>
                    <a:cxn ang="0">
                      <a:pos x="77" y="184"/>
                    </a:cxn>
                    <a:cxn ang="0">
                      <a:pos x="95" y="184"/>
                    </a:cxn>
                    <a:cxn ang="0">
                      <a:pos x="111" y="180"/>
                    </a:cxn>
                    <a:cxn ang="0">
                      <a:pos x="127" y="172"/>
                    </a:cxn>
                    <a:cxn ang="0">
                      <a:pos x="140" y="161"/>
                    </a:cxn>
                    <a:cxn ang="0">
                      <a:pos x="152" y="147"/>
                    </a:cxn>
                    <a:cxn ang="0">
                      <a:pos x="161" y="131"/>
                    </a:cxn>
                    <a:cxn ang="0">
                      <a:pos x="168" y="112"/>
                    </a:cxn>
                    <a:cxn ang="0">
                      <a:pos x="171" y="93"/>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en-US"/>
                </a:p>
              </p:txBody>
            </p:sp>
            <p:sp>
              <p:nvSpPr>
                <p:cNvPr id="1029" name="Freeform 231"/>
                <p:cNvSpPr>
                  <a:spLocks/>
                </p:cNvSpPr>
                <p:nvPr/>
              </p:nvSpPr>
              <p:spPr bwMode="auto">
                <a:xfrm>
                  <a:off x="1145" y="2645"/>
                  <a:ext cx="33" cy="30"/>
                </a:xfrm>
                <a:custGeom>
                  <a:avLst/>
                  <a:gdLst/>
                  <a:ahLst/>
                  <a:cxnLst>
                    <a:cxn ang="0">
                      <a:pos x="163" y="77"/>
                    </a:cxn>
                    <a:cxn ang="0">
                      <a:pos x="161" y="63"/>
                    </a:cxn>
                    <a:cxn ang="0">
                      <a:pos x="158" y="50"/>
                    </a:cxn>
                    <a:cxn ang="0">
                      <a:pos x="154" y="38"/>
                    </a:cxn>
                    <a:cxn ang="0">
                      <a:pos x="149" y="31"/>
                    </a:cxn>
                    <a:cxn ang="0">
                      <a:pos x="145" y="27"/>
                    </a:cxn>
                    <a:cxn ang="0">
                      <a:pos x="141" y="24"/>
                    </a:cxn>
                    <a:cxn ang="0">
                      <a:pos x="137" y="21"/>
                    </a:cxn>
                    <a:cxn ang="0">
                      <a:pos x="133" y="18"/>
                    </a:cxn>
                    <a:cxn ang="0">
                      <a:pos x="130" y="17"/>
                    </a:cxn>
                    <a:cxn ang="0">
                      <a:pos x="127" y="14"/>
                    </a:cxn>
                    <a:cxn ang="0">
                      <a:pos x="123" y="13"/>
                    </a:cxn>
                    <a:cxn ang="0">
                      <a:pos x="129" y="18"/>
                    </a:cxn>
                    <a:cxn ang="0">
                      <a:pos x="140" y="33"/>
                    </a:cxn>
                    <a:cxn ang="0">
                      <a:pos x="149" y="51"/>
                    </a:cxn>
                    <a:cxn ang="0">
                      <a:pos x="153" y="73"/>
                    </a:cxn>
                    <a:cxn ang="0">
                      <a:pos x="154" y="92"/>
                    </a:cxn>
                    <a:cxn ang="0">
                      <a:pos x="151" y="109"/>
                    </a:cxn>
                    <a:cxn ang="0">
                      <a:pos x="145" y="125"/>
                    </a:cxn>
                    <a:cxn ang="0">
                      <a:pos x="138" y="139"/>
                    </a:cxn>
                    <a:cxn ang="0">
                      <a:pos x="128" y="151"/>
                    </a:cxn>
                    <a:cxn ang="0">
                      <a:pos x="116" y="159"/>
                    </a:cxn>
                    <a:cxn ang="0">
                      <a:pos x="103" y="166"/>
                    </a:cxn>
                    <a:cxn ang="0">
                      <a:pos x="89" y="170"/>
                    </a:cxn>
                    <a:cxn ang="0">
                      <a:pos x="75" y="170"/>
                    </a:cxn>
                    <a:cxn ang="0">
                      <a:pos x="61" y="166"/>
                    </a:cxn>
                    <a:cxn ang="0">
                      <a:pos x="47" y="159"/>
                    </a:cxn>
                    <a:cxn ang="0">
                      <a:pos x="35" y="151"/>
                    </a:cxn>
                    <a:cxn ang="0">
                      <a:pos x="26" y="139"/>
                    </a:cxn>
                    <a:cxn ang="0">
                      <a:pos x="18" y="125"/>
                    </a:cxn>
                    <a:cxn ang="0">
                      <a:pos x="12" y="109"/>
                    </a:cxn>
                    <a:cxn ang="0">
                      <a:pos x="10" y="92"/>
                    </a:cxn>
                    <a:cxn ang="0">
                      <a:pos x="9" y="77"/>
                    </a:cxn>
                    <a:cxn ang="0">
                      <a:pos x="12" y="61"/>
                    </a:cxn>
                    <a:cxn ang="0">
                      <a:pos x="18" y="42"/>
                    </a:cxn>
                    <a:cxn ang="0">
                      <a:pos x="33" y="19"/>
                    </a:cxn>
                    <a:cxn ang="0">
                      <a:pos x="48" y="7"/>
                    </a:cxn>
                    <a:cxn ang="0">
                      <a:pos x="60" y="1"/>
                    </a:cxn>
                    <a:cxn ang="0">
                      <a:pos x="62" y="0"/>
                    </a:cxn>
                    <a:cxn ang="0">
                      <a:pos x="52" y="1"/>
                    </a:cxn>
                    <a:cxn ang="0">
                      <a:pos x="44" y="4"/>
                    </a:cxn>
                    <a:cxn ang="0">
                      <a:pos x="35" y="6"/>
                    </a:cxn>
                    <a:cxn ang="0">
                      <a:pos x="24" y="14"/>
                    </a:cxn>
                    <a:cxn ang="0">
                      <a:pos x="13" y="31"/>
                    </a:cxn>
                    <a:cxn ang="0">
                      <a:pos x="5" y="50"/>
                    </a:cxn>
                    <a:cxn ang="0">
                      <a:pos x="1" y="72"/>
                    </a:cxn>
                    <a:cxn ang="0">
                      <a:pos x="1" y="93"/>
                    </a:cxn>
                    <a:cxn ang="0">
                      <a:pos x="4" y="113"/>
                    </a:cxn>
                    <a:cxn ang="0">
                      <a:pos x="10" y="131"/>
                    </a:cxn>
                    <a:cxn ang="0">
                      <a:pos x="19" y="146"/>
                    </a:cxn>
                    <a:cxn ang="0">
                      <a:pos x="30" y="158"/>
                    </a:cxn>
                    <a:cxn ang="0">
                      <a:pos x="43" y="169"/>
                    </a:cxn>
                    <a:cxn ang="0">
                      <a:pos x="58" y="176"/>
                    </a:cxn>
                    <a:cxn ang="0">
                      <a:pos x="74" y="181"/>
                    </a:cxn>
                    <a:cxn ang="0">
                      <a:pos x="90" y="181"/>
                    </a:cxn>
                    <a:cxn ang="0">
                      <a:pos x="106" y="176"/>
                    </a:cxn>
                    <a:cxn ang="0">
                      <a:pos x="121" y="169"/>
                    </a:cxn>
                    <a:cxn ang="0">
                      <a:pos x="134" y="158"/>
                    </a:cxn>
                    <a:cxn ang="0">
                      <a:pos x="145" y="146"/>
                    </a:cxn>
                    <a:cxn ang="0">
                      <a:pos x="153" y="131"/>
                    </a:cxn>
                    <a:cxn ang="0">
                      <a:pos x="159" y="113"/>
                    </a:cxn>
                    <a:cxn ang="0">
                      <a:pos x="163" y="9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en-US"/>
                </a:p>
              </p:txBody>
            </p:sp>
            <p:sp>
              <p:nvSpPr>
                <p:cNvPr id="1030" name="Freeform 232"/>
                <p:cNvSpPr>
                  <a:spLocks noEditPoints="1"/>
                </p:cNvSpPr>
                <p:nvPr/>
              </p:nvSpPr>
              <p:spPr bwMode="auto">
                <a:xfrm>
                  <a:off x="1146" y="2645"/>
                  <a:ext cx="31" cy="29"/>
                </a:xfrm>
                <a:custGeom>
                  <a:avLst/>
                  <a:gdLst/>
                  <a:ahLst/>
                  <a:cxnLst>
                    <a:cxn ang="0">
                      <a:pos x="152" y="67"/>
                    </a:cxn>
                    <a:cxn ang="0">
                      <a:pos x="146" y="43"/>
                    </a:cxn>
                    <a:cxn ang="0">
                      <a:pos x="134" y="23"/>
                    </a:cxn>
                    <a:cxn ang="0">
                      <a:pos x="133" y="21"/>
                    </a:cxn>
                    <a:cxn ang="0">
                      <a:pos x="131" y="20"/>
                    </a:cxn>
                    <a:cxn ang="0">
                      <a:pos x="119" y="13"/>
                    </a:cxn>
                    <a:cxn ang="0">
                      <a:pos x="86" y="1"/>
                    </a:cxn>
                    <a:cxn ang="0">
                      <a:pos x="52" y="1"/>
                    </a:cxn>
                    <a:cxn ang="0">
                      <a:pos x="24" y="17"/>
                    </a:cxn>
                    <a:cxn ang="0">
                      <a:pos x="6" y="47"/>
                    </a:cxn>
                    <a:cxn ang="0">
                      <a:pos x="0" y="84"/>
                    </a:cxn>
                    <a:cxn ang="0">
                      <a:pos x="3" y="111"/>
                    </a:cxn>
                    <a:cxn ang="0">
                      <a:pos x="13" y="135"/>
                    </a:cxn>
                    <a:cxn ang="0">
                      <a:pos x="27" y="155"/>
                    </a:cxn>
                    <a:cxn ang="0">
                      <a:pos x="46" y="168"/>
                    </a:cxn>
                    <a:cxn ang="0">
                      <a:pos x="69" y="175"/>
                    </a:cxn>
                    <a:cxn ang="0">
                      <a:pos x="93" y="174"/>
                    </a:cxn>
                    <a:cxn ang="0">
                      <a:pos x="114" y="164"/>
                    </a:cxn>
                    <a:cxn ang="0">
                      <a:pos x="131" y="149"/>
                    </a:cxn>
                    <a:cxn ang="0">
                      <a:pos x="144" y="127"/>
                    </a:cxn>
                    <a:cxn ang="0">
                      <a:pos x="152" y="102"/>
                    </a:cxn>
                    <a:cxn ang="0">
                      <a:pos x="145" y="84"/>
                    </a:cxn>
                    <a:cxn ang="0">
                      <a:pos x="142" y="108"/>
                    </a:cxn>
                    <a:cxn ang="0">
                      <a:pos x="133" y="129"/>
                    </a:cxn>
                    <a:cxn ang="0">
                      <a:pos x="120" y="146"/>
                    </a:cxn>
                    <a:cxn ang="0">
                      <a:pos x="103" y="158"/>
                    </a:cxn>
                    <a:cxn ang="0">
                      <a:pos x="84" y="164"/>
                    </a:cxn>
                    <a:cxn ang="0">
                      <a:pos x="64" y="163"/>
                    </a:cxn>
                    <a:cxn ang="0">
                      <a:pos x="44" y="155"/>
                    </a:cxn>
                    <a:cxn ang="0">
                      <a:pos x="28" y="141"/>
                    </a:cxn>
                    <a:cxn ang="0">
                      <a:pos x="17" y="122"/>
                    </a:cxn>
                    <a:cxn ang="0">
                      <a:pos x="10" y="101"/>
                    </a:cxn>
                    <a:cxn ang="0">
                      <a:pos x="9" y="75"/>
                    </a:cxn>
                    <a:cxn ang="0">
                      <a:pos x="14" y="53"/>
                    </a:cxn>
                    <a:cxn ang="0">
                      <a:pos x="24" y="32"/>
                    </a:cxn>
                    <a:cxn ang="0">
                      <a:pos x="38" y="17"/>
                    </a:cxn>
                    <a:cxn ang="0">
                      <a:pos x="57" y="7"/>
                    </a:cxn>
                    <a:cxn ang="0">
                      <a:pos x="77" y="2"/>
                    </a:cxn>
                    <a:cxn ang="0">
                      <a:pos x="97" y="7"/>
                    </a:cxn>
                    <a:cxn ang="0">
                      <a:pos x="115" y="17"/>
                    </a:cxn>
                    <a:cxn ang="0">
                      <a:pos x="129" y="32"/>
                    </a:cxn>
                    <a:cxn ang="0">
                      <a:pos x="139" y="53"/>
                    </a:cxn>
                    <a:cxn ang="0">
                      <a:pos x="144" y="7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4" y="23"/>
                      </a:lnTo>
                      <a:lnTo>
                        <a:pt x="133" y="21"/>
                      </a:lnTo>
                      <a:lnTo>
                        <a:pt x="133" y="21"/>
                      </a:lnTo>
                      <a:lnTo>
                        <a:pt x="132" y="21"/>
                      </a:lnTo>
                      <a:lnTo>
                        <a:pt x="131" y="20"/>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en-US"/>
                </a:p>
              </p:txBody>
            </p:sp>
            <p:sp>
              <p:nvSpPr>
                <p:cNvPr id="1031" name="Freeform 233"/>
                <p:cNvSpPr>
                  <a:spLocks noEditPoints="1"/>
                </p:cNvSpPr>
                <p:nvPr/>
              </p:nvSpPr>
              <p:spPr bwMode="auto">
                <a:xfrm>
                  <a:off x="1147" y="2645"/>
                  <a:ext cx="29" cy="29"/>
                </a:xfrm>
                <a:custGeom>
                  <a:avLst/>
                  <a:gdLst/>
                  <a:ahLst/>
                  <a:cxnLst>
                    <a:cxn ang="0">
                      <a:pos x="143" y="62"/>
                    </a:cxn>
                    <a:cxn ang="0">
                      <a:pos x="131" y="33"/>
                    </a:cxn>
                    <a:cxn ang="0">
                      <a:pos x="113" y="12"/>
                    </a:cxn>
                    <a:cxn ang="0">
                      <a:pos x="92" y="4"/>
                    </a:cxn>
                    <a:cxn ang="0">
                      <a:pos x="71" y="0"/>
                    </a:cxn>
                    <a:cxn ang="0">
                      <a:pos x="51" y="1"/>
                    </a:cxn>
                    <a:cxn ang="0">
                      <a:pos x="34" y="11"/>
                    </a:cxn>
                    <a:cxn ang="0">
                      <a:pos x="12" y="36"/>
                    </a:cxn>
                    <a:cxn ang="0">
                      <a:pos x="4" y="55"/>
                    </a:cxn>
                    <a:cxn ang="0">
                      <a:pos x="0" y="77"/>
                    </a:cxn>
                    <a:cxn ang="0">
                      <a:pos x="2" y="101"/>
                    </a:cxn>
                    <a:cxn ang="0">
                      <a:pos x="9" y="125"/>
                    </a:cxn>
                    <a:cxn ang="0">
                      <a:pos x="21" y="145"/>
                    </a:cxn>
                    <a:cxn ang="0">
                      <a:pos x="38" y="159"/>
                    </a:cxn>
                    <a:cxn ang="0">
                      <a:pos x="59" y="169"/>
                    </a:cxn>
                    <a:cxn ang="0">
                      <a:pos x="80" y="170"/>
                    </a:cxn>
                    <a:cxn ang="0">
                      <a:pos x="101" y="163"/>
                    </a:cxn>
                    <a:cxn ang="0">
                      <a:pos x="119" y="151"/>
                    </a:cxn>
                    <a:cxn ang="0">
                      <a:pos x="133" y="132"/>
                    </a:cxn>
                    <a:cxn ang="0">
                      <a:pos x="142" y="109"/>
                    </a:cxn>
                    <a:cxn ang="0">
                      <a:pos x="145" y="84"/>
                    </a:cxn>
                    <a:cxn ang="0">
                      <a:pos x="135" y="99"/>
                    </a:cxn>
                    <a:cxn ang="0">
                      <a:pos x="128" y="120"/>
                    </a:cxn>
                    <a:cxn ang="0">
                      <a:pos x="118" y="138"/>
                    </a:cxn>
                    <a:cxn ang="0">
                      <a:pos x="103" y="150"/>
                    </a:cxn>
                    <a:cxn ang="0">
                      <a:pos x="86" y="158"/>
                    </a:cxn>
                    <a:cxn ang="0">
                      <a:pos x="67" y="159"/>
                    </a:cxn>
                    <a:cxn ang="0">
                      <a:pos x="49" y="153"/>
                    </a:cxn>
                    <a:cxn ang="0">
                      <a:pos x="32" y="143"/>
                    </a:cxn>
                    <a:cxn ang="0">
                      <a:pos x="20" y="126"/>
                    </a:cxn>
                    <a:cxn ang="0">
                      <a:pos x="12" y="107"/>
                    </a:cxn>
                    <a:cxn ang="0">
                      <a:pos x="9" y="84"/>
                    </a:cxn>
                    <a:cxn ang="0">
                      <a:pos x="12" y="61"/>
                    </a:cxn>
                    <a:cxn ang="0">
                      <a:pos x="20" y="42"/>
                    </a:cxn>
                    <a:cxn ang="0">
                      <a:pos x="32" y="25"/>
                    </a:cxn>
                    <a:cxn ang="0">
                      <a:pos x="49" y="14"/>
                    </a:cxn>
                    <a:cxn ang="0">
                      <a:pos x="67" y="8"/>
                    </a:cxn>
                    <a:cxn ang="0">
                      <a:pos x="86" y="9"/>
                    </a:cxn>
                    <a:cxn ang="0">
                      <a:pos x="103" y="18"/>
                    </a:cxn>
                    <a:cxn ang="0">
                      <a:pos x="118" y="30"/>
                    </a:cxn>
                    <a:cxn ang="0">
                      <a:pos x="128" y="48"/>
                    </a:cxn>
                    <a:cxn ang="0">
                      <a:pos x="135" y="68"/>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en-US"/>
                </a:p>
              </p:txBody>
            </p:sp>
            <p:sp>
              <p:nvSpPr>
                <p:cNvPr id="1032" name="Freeform 234"/>
                <p:cNvSpPr>
                  <a:spLocks noEditPoints="1"/>
                </p:cNvSpPr>
                <p:nvPr/>
              </p:nvSpPr>
              <p:spPr bwMode="auto">
                <a:xfrm>
                  <a:off x="1148" y="2646"/>
                  <a:ext cx="27" cy="27"/>
                </a:xfrm>
                <a:custGeom>
                  <a:avLst/>
                  <a:gdLst/>
                  <a:ahLst/>
                  <a:cxnLst>
                    <a:cxn ang="0">
                      <a:pos x="134" y="65"/>
                    </a:cxn>
                    <a:cxn ang="0">
                      <a:pos x="127" y="43"/>
                    </a:cxn>
                    <a:cxn ang="0">
                      <a:pos x="116" y="24"/>
                    </a:cxn>
                    <a:cxn ang="0">
                      <a:pos x="100" y="11"/>
                    </a:cxn>
                    <a:cxn ang="0">
                      <a:pos x="82" y="3"/>
                    </a:cxn>
                    <a:cxn ang="0">
                      <a:pos x="61" y="2"/>
                    </a:cxn>
                    <a:cxn ang="0">
                      <a:pos x="42" y="7"/>
                    </a:cxn>
                    <a:cxn ang="0">
                      <a:pos x="24" y="19"/>
                    </a:cxn>
                    <a:cxn ang="0">
                      <a:pos x="11" y="36"/>
                    </a:cxn>
                    <a:cxn ang="0">
                      <a:pos x="3" y="58"/>
                    </a:cxn>
                    <a:cxn ang="0">
                      <a:pos x="0" y="82"/>
                    </a:cxn>
                    <a:cxn ang="0">
                      <a:pos x="3" y="106"/>
                    </a:cxn>
                    <a:cxn ang="0">
                      <a:pos x="11" y="127"/>
                    </a:cxn>
                    <a:cxn ang="0">
                      <a:pos x="24" y="144"/>
                    </a:cxn>
                    <a:cxn ang="0">
                      <a:pos x="42" y="156"/>
                    </a:cxn>
                    <a:cxn ang="0">
                      <a:pos x="61" y="162"/>
                    </a:cxn>
                    <a:cxn ang="0">
                      <a:pos x="82" y="161"/>
                    </a:cxn>
                    <a:cxn ang="0">
                      <a:pos x="100" y="153"/>
                    </a:cxn>
                    <a:cxn ang="0">
                      <a:pos x="116" y="139"/>
                    </a:cxn>
                    <a:cxn ang="0">
                      <a:pos x="127" y="120"/>
                    </a:cxn>
                    <a:cxn ang="0">
                      <a:pos x="134" y="99"/>
                    </a:cxn>
                    <a:cxn ang="0">
                      <a:pos x="127" y="82"/>
                    </a:cxn>
                    <a:cxn ang="0">
                      <a:pos x="124" y="102"/>
                    </a:cxn>
                    <a:cxn ang="0">
                      <a:pos x="117" y="121"/>
                    </a:cxn>
                    <a:cxn ang="0">
                      <a:pos x="105" y="136"/>
                    </a:cxn>
                    <a:cxn ang="0">
                      <a:pos x="91" y="147"/>
                    </a:cxn>
                    <a:cxn ang="0">
                      <a:pos x="74" y="151"/>
                    </a:cxn>
                    <a:cxn ang="0">
                      <a:pos x="56" y="150"/>
                    </a:cxn>
                    <a:cxn ang="0">
                      <a:pos x="40" y="143"/>
                    </a:cxn>
                    <a:cxn ang="0">
                      <a:pos x="26" y="131"/>
                    </a:cxn>
                    <a:cxn ang="0">
                      <a:pos x="16" y="115"/>
                    </a:cxn>
                    <a:cxn ang="0">
                      <a:pos x="10" y="96"/>
                    </a:cxn>
                    <a:cxn ang="0">
                      <a:pos x="9" y="75"/>
                    </a:cxn>
                    <a:cxn ang="0">
                      <a:pos x="13" y="54"/>
                    </a:cxn>
                    <a:cxn ang="0">
                      <a:pos x="22" y="37"/>
                    </a:cxn>
                    <a:cxn ang="0">
                      <a:pos x="34" y="23"/>
                    </a:cxn>
                    <a:cxn ang="0">
                      <a:pos x="51" y="15"/>
                    </a:cxn>
                    <a:cxn ang="0">
                      <a:pos x="68" y="11"/>
                    </a:cxn>
                    <a:cxn ang="0">
                      <a:pos x="85" y="15"/>
                    </a:cxn>
                    <a:cxn ang="0">
                      <a:pos x="101" y="23"/>
                    </a:cxn>
                    <a:cxn ang="0">
                      <a:pos x="113" y="37"/>
                    </a:cxn>
                    <a:cxn ang="0">
                      <a:pos x="122" y="54"/>
                    </a:cxn>
                    <a:cxn ang="0">
                      <a:pos x="126" y="7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en-US"/>
                </a:p>
              </p:txBody>
            </p:sp>
            <p:sp>
              <p:nvSpPr>
                <p:cNvPr id="1033" name="Freeform 235"/>
                <p:cNvSpPr>
                  <a:spLocks noEditPoints="1"/>
                </p:cNvSpPr>
                <p:nvPr/>
              </p:nvSpPr>
              <p:spPr bwMode="auto">
                <a:xfrm>
                  <a:off x="1149" y="2647"/>
                  <a:ext cx="25" cy="25"/>
                </a:xfrm>
                <a:custGeom>
                  <a:avLst/>
                  <a:gdLst/>
                  <a:ahLst/>
                  <a:cxnLst>
                    <a:cxn ang="0">
                      <a:pos x="127" y="69"/>
                    </a:cxn>
                    <a:cxn ang="0">
                      <a:pos x="124" y="53"/>
                    </a:cxn>
                    <a:cxn ang="0">
                      <a:pos x="119" y="40"/>
                    </a:cxn>
                    <a:cxn ang="0">
                      <a:pos x="113" y="28"/>
                    </a:cxn>
                    <a:cxn ang="0">
                      <a:pos x="104" y="17"/>
                    </a:cxn>
                    <a:cxn ang="0">
                      <a:pos x="94" y="10"/>
                    </a:cxn>
                    <a:cxn ang="0">
                      <a:pos x="83" y="4"/>
                    </a:cxn>
                    <a:cxn ang="0">
                      <a:pos x="71" y="0"/>
                    </a:cxn>
                    <a:cxn ang="0">
                      <a:pos x="58" y="0"/>
                    </a:cxn>
                    <a:cxn ang="0">
                      <a:pos x="45" y="4"/>
                    </a:cxn>
                    <a:cxn ang="0">
                      <a:pos x="33" y="10"/>
                    </a:cxn>
                    <a:cxn ang="0">
                      <a:pos x="23" y="17"/>
                    </a:cxn>
                    <a:cxn ang="0">
                      <a:pos x="15" y="28"/>
                    </a:cxn>
                    <a:cxn ang="0">
                      <a:pos x="8" y="40"/>
                    </a:cxn>
                    <a:cxn ang="0">
                      <a:pos x="3" y="53"/>
                    </a:cxn>
                    <a:cxn ang="0">
                      <a:pos x="0" y="69"/>
                    </a:cxn>
                    <a:cxn ang="0">
                      <a:pos x="0" y="83"/>
                    </a:cxn>
                    <a:cxn ang="0">
                      <a:pos x="3" y="99"/>
                    </a:cxn>
                    <a:cxn ang="0">
                      <a:pos x="8" y="112"/>
                    </a:cxn>
                    <a:cxn ang="0">
                      <a:pos x="15" y="124"/>
                    </a:cxn>
                    <a:cxn ang="0">
                      <a:pos x="23" y="135"/>
                    </a:cxn>
                    <a:cxn ang="0">
                      <a:pos x="33" y="142"/>
                    </a:cxn>
                    <a:cxn ang="0">
                      <a:pos x="45" y="148"/>
                    </a:cxn>
                    <a:cxn ang="0">
                      <a:pos x="58" y="151"/>
                    </a:cxn>
                    <a:cxn ang="0">
                      <a:pos x="71" y="151"/>
                    </a:cxn>
                    <a:cxn ang="0">
                      <a:pos x="83" y="148"/>
                    </a:cxn>
                    <a:cxn ang="0">
                      <a:pos x="94" y="142"/>
                    </a:cxn>
                    <a:cxn ang="0">
                      <a:pos x="104" y="135"/>
                    </a:cxn>
                    <a:cxn ang="0">
                      <a:pos x="113" y="124"/>
                    </a:cxn>
                    <a:cxn ang="0">
                      <a:pos x="119" y="112"/>
                    </a:cxn>
                    <a:cxn ang="0">
                      <a:pos x="124" y="99"/>
                    </a:cxn>
                    <a:cxn ang="0">
                      <a:pos x="127" y="83"/>
                    </a:cxn>
                    <a:cxn ang="0">
                      <a:pos x="118" y="76"/>
                    </a:cxn>
                    <a:cxn ang="0">
                      <a:pos x="117" y="89"/>
                    </a:cxn>
                    <a:cxn ang="0">
                      <a:pos x="114" y="101"/>
                    </a:cxn>
                    <a:cxn ang="0">
                      <a:pos x="102" y="121"/>
                    </a:cxn>
                    <a:cxn ang="0">
                      <a:pos x="85" y="136"/>
                    </a:cxn>
                    <a:cxn ang="0">
                      <a:pos x="75" y="139"/>
                    </a:cxn>
                    <a:cxn ang="0">
                      <a:pos x="64" y="141"/>
                    </a:cxn>
                    <a:cxn ang="0">
                      <a:pos x="53" y="139"/>
                    </a:cxn>
                    <a:cxn ang="0">
                      <a:pos x="43" y="136"/>
                    </a:cxn>
                    <a:cxn ang="0">
                      <a:pos x="33" y="130"/>
                    </a:cxn>
                    <a:cxn ang="0">
                      <a:pos x="25" y="121"/>
                    </a:cxn>
                    <a:cxn ang="0">
                      <a:pos x="18" y="112"/>
                    </a:cxn>
                    <a:cxn ang="0">
                      <a:pos x="13" y="101"/>
                    </a:cxn>
                    <a:cxn ang="0">
                      <a:pos x="10" y="89"/>
                    </a:cxn>
                    <a:cxn ang="0">
                      <a:pos x="9" y="76"/>
                    </a:cxn>
                    <a:cxn ang="0">
                      <a:pos x="10" y="63"/>
                    </a:cxn>
                    <a:cxn ang="0">
                      <a:pos x="13" y="51"/>
                    </a:cxn>
                    <a:cxn ang="0">
                      <a:pos x="25" y="30"/>
                    </a:cxn>
                    <a:cxn ang="0">
                      <a:pos x="43" y="16"/>
                    </a:cxn>
                    <a:cxn ang="0">
                      <a:pos x="53" y="12"/>
                    </a:cxn>
                    <a:cxn ang="0">
                      <a:pos x="64" y="11"/>
                    </a:cxn>
                    <a:cxn ang="0">
                      <a:pos x="75" y="12"/>
                    </a:cxn>
                    <a:cxn ang="0">
                      <a:pos x="85" y="16"/>
                    </a:cxn>
                    <a:cxn ang="0">
                      <a:pos x="102" y="30"/>
                    </a:cxn>
                    <a:cxn ang="0">
                      <a:pos x="114" y="51"/>
                    </a:cxn>
                    <a:cxn ang="0">
                      <a:pos x="117" y="63"/>
                    </a:cxn>
                    <a:cxn ang="0">
                      <a:pos x="118" y="76"/>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en-US"/>
                </a:p>
              </p:txBody>
            </p:sp>
            <p:sp>
              <p:nvSpPr>
                <p:cNvPr id="1034" name="Freeform 236"/>
                <p:cNvSpPr>
                  <a:spLocks noEditPoints="1"/>
                </p:cNvSpPr>
                <p:nvPr/>
              </p:nvSpPr>
              <p:spPr bwMode="auto">
                <a:xfrm>
                  <a:off x="1150" y="2648"/>
                  <a:ext cx="23" cy="23"/>
                </a:xfrm>
                <a:custGeom>
                  <a:avLst/>
                  <a:gdLst/>
                  <a:ahLst/>
                  <a:cxnLst>
                    <a:cxn ang="0">
                      <a:pos x="117" y="64"/>
                    </a:cxn>
                    <a:cxn ang="0">
                      <a:pos x="115" y="50"/>
                    </a:cxn>
                    <a:cxn ang="0">
                      <a:pos x="110" y="37"/>
                    </a:cxn>
                    <a:cxn ang="0">
                      <a:pos x="104" y="26"/>
                    </a:cxn>
                    <a:cxn ang="0">
                      <a:pos x="96" y="17"/>
                    </a:cxn>
                    <a:cxn ang="0">
                      <a:pos x="87" y="10"/>
                    </a:cxn>
                    <a:cxn ang="0">
                      <a:pos x="76" y="4"/>
                    </a:cxn>
                    <a:cxn ang="0">
                      <a:pos x="65" y="1"/>
                    </a:cxn>
                    <a:cxn ang="0">
                      <a:pos x="53" y="1"/>
                    </a:cxn>
                    <a:cxn ang="0">
                      <a:pos x="42" y="4"/>
                    </a:cxn>
                    <a:cxn ang="0">
                      <a:pos x="31" y="10"/>
                    </a:cxn>
                    <a:cxn ang="0">
                      <a:pos x="21" y="17"/>
                    </a:cxn>
                    <a:cxn ang="0">
                      <a:pos x="13" y="26"/>
                    </a:cxn>
                    <a:cxn ang="0">
                      <a:pos x="7" y="37"/>
                    </a:cxn>
                    <a:cxn ang="0">
                      <a:pos x="2" y="50"/>
                    </a:cxn>
                    <a:cxn ang="0">
                      <a:pos x="0" y="64"/>
                    </a:cxn>
                    <a:cxn ang="0">
                      <a:pos x="0" y="78"/>
                    </a:cxn>
                    <a:cxn ang="0">
                      <a:pos x="2" y="91"/>
                    </a:cxn>
                    <a:cxn ang="0">
                      <a:pos x="7" y="104"/>
                    </a:cxn>
                    <a:cxn ang="0">
                      <a:pos x="13" y="115"/>
                    </a:cxn>
                    <a:cxn ang="0">
                      <a:pos x="21" y="125"/>
                    </a:cxn>
                    <a:cxn ang="0">
                      <a:pos x="31" y="132"/>
                    </a:cxn>
                    <a:cxn ang="0">
                      <a:pos x="42" y="138"/>
                    </a:cxn>
                    <a:cxn ang="0">
                      <a:pos x="53" y="140"/>
                    </a:cxn>
                    <a:cxn ang="0">
                      <a:pos x="65" y="140"/>
                    </a:cxn>
                    <a:cxn ang="0">
                      <a:pos x="76" y="138"/>
                    </a:cxn>
                    <a:cxn ang="0">
                      <a:pos x="87" y="132"/>
                    </a:cxn>
                    <a:cxn ang="0">
                      <a:pos x="96" y="125"/>
                    </a:cxn>
                    <a:cxn ang="0">
                      <a:pos x="104" y="115"/>
                    </a:cxn>
                    <a:cxn ang="0">
                      <a:pos x="110" y="104"/>
                    </a:cxn>
                    <a:cxn ang="0">
                      <a:pos x="115" y="91"/>
                    </a:cxn>
                    <a:cxn ang="0">
                      <a:pos x="117" y="78"/>
                    </a:cxn>
                    <a:cxn ang="0">
                      <a:pos x="109" y="71"/>
                    </a:cxn>
                    <a:cxn ang="0">
                      <a:pos x="105" y="94"/>
                    </a:cxn>
                    <a:cxn ang="0">
                      <a:pos x="94" y="113"/>
                    </a:cxn>
                    <a:cxn ang="0">
                      <a:pos x="78" y="126"/>
                    </a:cxn>
                    <a:cxn ang="0">
                      <a:pos x="59" y="130"/>
                    </a:cxn>
                    <a:cxn ang="0">
                      <a:pos x="40" y="126"/>
                    </a:cxn>
                    <a:cxn ang="0">
                      <a:pos x="23" y="113"/>
                    </a:cxn>
                    <a:cxn ang="0">
                      <a:pos x="13" y="94"/>
                    </a:cxn>
                    <a:cxn ang="0">
                      <a:pos x="9" y="71"/>
                    </a:cxn>
                    <a:cxn ang="0">
                      <a:pos x="13" y="48"/>
                    </a:cxn>
                    <a:cxn ang="0">
                      <a:pos x="23" y="29"/>
                    </a:cxn>
                    <a:cxn ang="0">
                      <a:pos x="40" y="16"/>
                    </a:cxn>
                    <a:cxn ang="0">
                      <a:pos x="59" y="11"/>
                    </a:cxn>
                    <a:cxn ang="0">
                      <a:pos x="78" y="16"/>
                    </a:cxn>
                    <a:cxn ang="0">
                      <a:pos x="94" y="29"/>
                    </a:cxn>
                    <a:cxn ang="0">
                      <a:pos x="105" y="48"/>
                    </a:cxn>
                    <a:cxn ang="0">
                      <a:pos x="109" y="71"/>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en-US"/>
                </a:p>
              </p:txBody>
            </p:sp>
            <p:sp>
              <p:nvSpPr>
                <p:cNvPr id="1035" name="Freeform 237"/>
                <p:cNvSpPr>
                  <a:spLocks noEditPoints="1"/>
                </p:cNvSpPr>
                <p:nvPr/>
              </p:nvSpPr>
              <p:spPr bwMode="auto">
                <a:xfrm>
                  <a:off x="1151" y="2649"/>
                  <a:ext cx="21" cy="21"/>
                </a:xfrm>
                <a:custGeom>
                  <a:avLst/>
                  <a:gdLst/>
                  <a:ahLst/>
                  <a:cxnLst>
                    <a:cxn ang="0">
                      <a:pos x="109" y="58"/>
                    </a:cxn>
                    <a:cxn ang="0">
                      <a:pos x="107" y="46"/>
                    </a:cxn>
                    <a:cxn ang="0">
                      <a:pos x="100" y="29"/>
                    </a:cxn>
                    <a:cxn ang="0">
                      <a:pos x="85" y="11"/>
                    </a:cxn>
                    <a:cxn ang="0">
                      <a:pos x="71" y="2"/>
                    </a:cxn>
                    <a:cxn ang="0">
                      <a:pos x="61" y="0"/>
                    </a:cxn>
                    <a:cxn ang="0">
                      <a:pos x="50" y="0"/>
                    </a:cxn>
                    <a:cxn ang="0">
                      <a:pos x="39" y="2"/>
                    </a:cxn>
                    <a:cxn ang="0">
                      <a:pos x="24" y="11"/>
                    </a:cxn>
                    <a:cxn ang="0">
                      <a:pos x="9" y="29"/>
                    </a:cxn>
                    <a:cxn ang="0">
                      <a:pos x="3" y="46"/>
                    </a:cxn>
                    <a:cxn ang="0">
                      <a:pos x="0" y="58"/>
                    </a:cxn>
                    <a:cxn ang="0">
                      <a:pos x="0" y="71"/>
                    </a:cxn>
                    <a:cxn ang="0">
                      <a:pos x="3" y="84"/>
                    </a:cxn>
                    <a:cxn ang="0">
                      <a:pos x="7" y="96"/>
                    </a:cxn>
                    <a:cxn ang="0">
                      <a:pos x="12" y="106"/>
                    </a:cxn>
                    <a:cxn ang="0">
                      <a:pos x="20" y="115"/>
                    </a:cxn>
                    <a:cxn ang="0">
                      <a:pos x="29" y="121"/>
                    </a:cxn>
                    <a:cxn ang="0">
                      <a:pos x="39" y="127"/>
                    </a:cxn>
                    <a:cxn ang="0">
                      <a:pos x="50" y="130"/>
                    </a:cxn>
                    <a:cxn ang="0">
                      <a:pos x="61" y="130"/>
                    </a:cxn>
                    <a:cxn ang="0">
                      <a:pos x="71" y="127"/>
                    </a:cxn>
                    <a:cxn ang="0">
                      <a:pos x="85" y="119"/>
                    </a:cxn>
                    <a:cxn ang="0">
                      <a:pos x="100" y="101"/>
                    </a:cxn>
                    <a:cxn ang="0">
                      <a:pos x="107" y="84"/>
                    </a:cxn>
                    <a:cxn ang="0">
                      <a:pos x="109" y="71"/>
                    </a:cxn>
                    <a:cxn ang="0">
                      <a:pos x="100" y="65"/>
                    </a:cxn>
                    <a:cxn ang="0">
                      <a:pos x="97" y="85"/>
                    </a:cxn>
                    <a:cxn ang="0">
                      <a:pos x="87" y="103"/>
                    </a:cxn>
                    <a:cxn ang="0">
                      <a:pos x="73" y="114"/>
                    </a:cxn>
                    <a:cxn ang="0">
                      <a:pos x="55" y="119"/>
                    </a:cxn>
                    <a:cxn ang="0">
                      <a:pos x="38" y="114"/>
                    </a:cxn>
                    <a:cxn ang="0">
                      <a:pos x="22" y="103"/>
                    </a:cxn>
                    <a:cxn ang="0">
                      <a:pos x="13" y="85"/>
                    </a:cxn>
                    <a:cxn ang="0">
                      <a:pos x="9" y="65"/>
                    </a:cxn>
                    <a:cxn ang="0">
                      <a:pos x="13" y="43"/>
                    </a:cxn>
                    <a:cxn ang="0">
                      <a:pos x="22" y="26"/>
                    </a:cxn>
                    <a:cxn ang="0">
                      <a:pos x="38" y="16"/>
                    </a:cxn>
                    <a:cxn ang="0">
                      <a:pos x="55" y="11"/>
                    </a:cxn>
                    <a:cxn ang="0">
                      <a:pos x="73" y="16"/>
                    </a:cxn>
                    <a:cxn ang="0">
                      <a:pos x="87" y="26"/>
                    </a:cxn>
                    <a:cxn ang="0">
                      <a:pos x="97" y="43"/>
                    </a:cxn>
                    <a:cxn ang="0">
                      <a:pos x="100" y="6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en-US"/>
                </a:p>
              </p:txBody>
            </p:sp>
            <p:sp>
              <p:nvSpPr>
                <p:cNvPr id="1036" name="Freeform 238"/>
                <p:cNvSpPr>
                  <a:spLocks noEditPoints="1"/>
                </p:cNvSpPr>
                <p:nvPr/>
              </p:nvSpPr>
              <p:spPr bwMode="auto">
                <a:xfrm>
                  <a:off x="1152" y="2649"/>
                  <a:ext cx="20" cy="20"/>
                </a:xfrm>
                <a:custGeom>
                  <a:avLst/>
                  <a:gdLst/>
                  <a:ahLst/>
                  <a:cxnLst>
                    <a:cxn ang="0">
                      <a:pos x="99" y="48"/>
                    </a:cxn>
                    <a:cxn ang="0">
                      <a:pos x="91" y="26"/>
                    </a:cxn>
                    <a:cxn ang="0">
                      <a:pos x="78" y="11"/>
                    </a:cxn>
                    <a:cxn ang="0">
                      <a:pos x="60" y="1"/>
                    </a:cxn>
                    <a:cxn ang="0">
                      <a:pos x="40" y="1"/>
                    </a:cxn>
                    <a:cxn ang="0">
                      <a:pos x="22" y="11"/>
                    </a:cxn>
                    <a:cxn ang="0">
                      <a:pos x="8" y="26"/>
                    </a:cxn>
                    <a:cxn ang="0">
                      <a:pos x="1" y="48"/>
                    </a:cxn>
                    <a:cxn ang="0">
                      <a:pos x="1" y="72"/>
                    </a:cxn>
                    <a:cxn ang="0">
                      <a:pos x="8" y="93"/>
                    </a:cxn>
                    <a:cxn ang="0">
                      <a:pos x="22" y="109"/>
                    </a:cxn>
                    <a:cxn ang="0">
                      <a:pos x="40" y="117"/>
                    </a:cxn>
                    <a:cxn ang="0">
                      <a:pos x="60" y="117"/>
                    </a:cxn>
                    <a:cxn ang="0">
                      <a:pos x="78" y="109"/>
                    </a:cxn>
                    <a:cxn ang="0">
                      <a:pos x="91" y="93"/>
                    </a:cxn>
                    <a:cxn ang="0">
                      <a:pos x="99" y="72"/>
                    </a:cxn>
                    <a:cxn ang="0">
                      <a:pos x="91" y="60"/>
                    </a:cxn>
                    <a:cxn ang="0">
                      <a:pos x="87" y="79"/>
                    </a:cxn>
                    <a:cxn ang="0">
                      <a:pos x="79" y="95"/>
                    </a:cxn>
                    <a:cxn ang="0">
                      <a:pos x="66" y="104"/>
                    </a:cxn>
                    <a:cxn ang="0">
                      <a:pos x="50" y="108"/>
                    </a:cxn>
                    <a:cxn ang="0">
                      <a:pos x="34" y="104"/>
                    </a:cxn>
                    <a:cxn ang="0">
                      <a:pos x="20" y="95"/>
                    </a:cxn>
                    <a:cxn ang="0">
                      <a:pos x="12" y="79"/>
                    </a:cxn>
                    <a:cxn ang="0">
                      <a:pos x="9" y="60"/>
                    </a:cxn>
                    <a:cxn ang="0">
                      <a:pos x="12" y="41"/>
                    </a:cxn>
                    <a:cxn ang="0">
                      <a:pos x="20" y="25"/>
                    </a:cxn>
                    <a:cxn ang="0">
                      <a:pos x="34" y="15"/>
                    </a:cxn>
                    <a:cxn ang="0">
                      <a:pos x="50" y="11"/>
                    </a:cxn>
                    <a:cxn ang="0">
                      <a:pos x="66" y="15"/>
                    </a:cxn>
                    <a:cxn ang="0">
                      <a:pos x="79" y="25"/>
                    </a:cxn>
                    <a:cxn ang="0">
                      <a:pos x="87" y="41"/>
                    </a:cxn>
                    <a:cxn ang="0">
                      <a:pos x="91" y="60"/>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en-US"/>
                </a:p>
              </p:txBody>
            </p:sp>
            <p:sp>
              <p:nvSpPr>
                <p:cNvPr id="1037" name="Freeform 239"/>
                <p:cNvSpPr>
                  <a:spLocks noEditPoints="1"/>
                </p:cNvSpPr>
                <p:nvPr/>
              </p:nvSpPr>
              <p:spPr bwMode="auto">
                <a:xfrm>
                  <a:off x="1152" y="2650"/>
                  <a:ext cx="19" cy="18"/>
                </a:xfrm>
                <a:custGeom>
                  <a:avLst/>
                  <a:gdLst/>
                  <a:ahLst/>
                  <a:cxnLst>
                    <a:cxn ang="0">
                      <a:pos x="90" y="43"/>
                    </a:cxn>
                    <a:cxn ang="0">
                      <a:pos x="83" y="24"/>
                    </a:cxn>
                    <a:cxn ang="0">
                      <a:pos x="71" y="9"/>
                    </a:cxn>
                    <a:cxn ang="0">
                      <a:pos x="55" y="1"/>
                    </a:cxn>
                    <a:cxn ang="0">
                      <a:pos x="37" y="1"/>
                    </a:cxn>
                    <a:cxn ang="0">
                      <a:pos x="21" y="9"/>
                    </a:cxn>
                    <a:cxn ang="0">
                      <a:pos x="8" y="24"/>
                    </a:cxn>
                    <a:cxn ang="0">
                      <a:pos x="1" y="43"/>
                    </a:cxn>
                    <a:cxn ang="0">
                      <a:pos x="1" y="65"/>
                    </a:cxn>
                    <a:cxn ang="0">
                      <a:pos x="8" y="84"/>
                    </a:cxn>
                    <a:cxn ang="0">
                      <a:pos x="21" y="98"/>
                    </a:cxn>
                    <a:cxn ang="0">
                      <a:pos x="37" y="107"/>
                    </a:cxn>
                    <a:cxn ang="0">
                      <a:pos x="55" y="107"/>
                    </a:cxn>
                    <a:cxn ang="0">
                      <a:pos x="71" y="98"/>
                    </a:cxn>
                    <a:cxn ang="0">
                      <a:pos x="83" y="84"/>
                    </a:cxn>
                    <a:cxn ang="0">
                      <a:pos x="90" y="65"/>
                    </a:cxn>
                    <a:cxn ang="0">
                      <a:pos x="82" y="54"/>
                    </a:cxn>
                    <a:cxn ang="0">
                      <a:pos x="79" y="71"/>
                    </a:cxn>
                    <a:cxn ang="0">
                      <a:pos x="72" y="84"/>
                    </a:cxn>
                    <a:cxn ang="0">
                      <a:pos x="60" y="93"/>
                    </a:cxn>
                    <a:cxn ang="0">
                      <a:pos x="46" y="97"/>
                    </a:cxn>
                    <a:cxn ang="0">
                      <a:pos x="32" y="93"/>
                    </a:cxn>
                    <a:cxn ang="0">
                      <a:pos x="21" y="84"/>
                    </a:cxn>
                    <a:cxn ang="0">
                      <a:pos x="12" y="71"/>
                    </a:cxn>
                    <a:cxn ang="0">
                      <a:pos x="9" y="54"/>
                    </a:cxn>
                    <a:cxn ang="0">
                      <a:pos x="12" y="37"/>
                    </a:cxn>
                    <a:cxn ang="0">
                      <a:pos x="21" y="24"/>
                    </a:cxn>
                    <a:cxn ang="0">
                      <a:pos x="32" y="14"/>
                    </a:cxn>
                    <a:cxn ang="0">
                      <a:pos x="46" y="11"/>
                    </a:cxn>
                    <a:cxn ang="0">
                      <a:pos x="60" y="14"/>
                    </a:cxn>
                    <a:cxn ang="0">
                      <a:pos x="72" y="24"/>
                    </a:cxn>
                    <a:cxn ang="0">
                      <a:pos x="79" y="37"/>
                    </a:cxn>
                    <a:cxn ang="0">
                      <a:pos x="82" y="54"/>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en-US"/>
                </a:p>
              </p:txBody>
            </p:sp>
            <p:sp>
              <p:nvSpPr>
                <p:cNvPr id="1038" name="Freeform 240"/>
                <p:cNvSpPr>
                  <a:spLocks noEditPoints="1"/>
                </p:cNvSpPr>
                <p:nvPr/>
              </p:nvSpPr>
              <p:spPr bwMode="auto">
                <a:xfrm>
                  <a:off x="1153" y="2651"/>
                  <a:ext cx="17" cy="16"/>
                </a:xfrm>
                <a:custGeom>
                  <a:avLst/>
                  <a:gdLst/>
                  <a:ahLst/>
                  <a:cxnLst>
                    <a:cxn ang="0">
                      <a:pos x="81" y="39"/>
                    </a:cxn>
                    <a:cxn ang="0">
                      <a:pos x="75" y="21"/>
                    </a:cxn>
                    <a:cxn ang="0">
                      <a:pos x="64" y="8"/>
                    </a:cxn>
                    <a:cxn ang="0">
                      <a:pos x="49" y="1"/>
                    </a:cxn>
                    <a:cxn ang="0">
                      <a:pos x="33" y="1"/>
                    </a:cxn>
                    <a:cxn ang="0">
                      <a:pos x="18" y="8"/>
                    </a:cxn>
                    <a:cxn ang="0">
                      <a:pos x="7" y="21"/>
                    </a:cxn>
                    <a:cxn ang="0">
                      <a:pos x="0" y="39"/>
                    </a:cxn>
                    <a:cxn ang="0">
                      <a:pos x="0" y="58"/>
                    </a:cxn>
                    <a:cxn ang="0">
                      <a:pos x="7" y="76"/>
                    </a:cxn>
                    <a:cxn ang="0">
                      <a:pos x="18" y="90"/>
                    </a:cxn>
                    <a:cxn ang="0">
                      <a:pos x="33" y="97"/>
                    </a:cxn>
                    <a:cxn ang="0">
                      <a:pos x="49" y="97"/>
                    </a:cxn>
                    <a:cxn ang="0">
                      <a:pos x="64" y="90"/>
                    </a:cxn>
                    <a:cxn ang="0">
                      <a:pos x="75" y="76"/>
                    </a:cxn>
                    <a:cxn ang="0">
                      <a:pos x="81" y="58"/>
                    </a:cxn>
                    <a:cxn ang="0">
                      <a:pos x="73" y="49"/>
                    </a:cxn>
                    <a:cxn ang="0">
                      <a:pos x="70" y="63"/>
                    </a:cxn>
                    <a:cxn ang="0">
                      <a:pos x="63" y="75"/>
                    </a:cxn>
                    <a:cxn ang="0">
                      <a:pos x="53" y="84"/>
                    </a:cxn>
                    <a:cxn ang="0">
                      <a:pos x="41" y="86"/>
                    </a:cxn>
                    <a:cxn ang="0">
                      <a:pos x="29" y="84"/>
                    </a:cxn>
                    <a:cxn ang="0">
                      <a:pos x="19" y="75"/>
                    </a:cxn>
                    <a:cxn ang="0">
                      <a:pos x="11" y="63"/>
                    </a:cxn>
                    <a:cxn ang="0">
                      <a:pos x="9" y="49"/>
                    </a:cxn>
                    <a:cxn ang="0">
                      <a:pos x="11" y="34"/>
                    </a:cxn>
                    <a:cxn ang="0">
                      <a:pos x="19" y="22"/>
                    </a:cxn>
                    <a:cxn ang="0">
                      <a:pos x="29" y="14"/>
                    </a:cxn>
                    <a:cxn ang="0">
                      <a:pos x="41" y="10"/>
                    </a:cxn>
                    <a:cxn ang="0">
                      <a:pos x="53" y="14"/>
                    </a:cxn>
                    <a:cxn ang="0">
                      <a:pos x="63" y="22"/>
                    </a:cxn>
                    <a:cxn ang="0">
                      <a:pos x="70" y="34"/>
                    </a:cxn>
                    <a:cxn ang="0">
                      <a:pos x="73" y="49"/>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en-US"/>
                </a:p>
              </p:txBody>
            </p:sp>
            <p:sp>
              <p:nvSpPr>
                <p:cNvPr id="1039" name="Freeform 241"/>
                <p:cNvSpPr>
                  <a:spLocks noEditPoints="1"/>
                </p:cNvSpPr>
                <p:nvPr/>
              </p:nvSpPr>
              <p:spPr bwMode="auto">
                <a:xfrm>
                  <a:off x="1154" y="2652"/>
                  <a:ext cx="15" cy="14"/>
                </a:xfrm>
                <a:custGeom>
                  <a:avLst/>
                  <a:gdLst/>
                  <a:ahLst/>
                  <a:cxnLst>
                    <a:cxn ang="0">
                      <a:pos x="72" y="34"/>
                    </a:cxn>
                    <a:cxn ang="0">
                      <a:pos x="67" y="19"/>
                    </a:cxn>
                    <a:cxn ang="0">
                      <a:pos x="57" y="7"/>
                    </a:cxn>
                    <a:cxn ang="0">
                      <a:pos x="44" y="1"/>
                    </a:cxn>
                    <a:cxn ang="0">
                      <a:pos x="30" y="1"/>
                    </a:cxn>
                    <a:cxn ang="0">
                      <a:pos x="17" y="7"/>
                    </a:cxn>
                    <a:cxn ang="0">
                      <a:pos x="6" y="19"/>
                    </a:cxn>
                    <a:cxn ang="0">
                      <a:pos x="1" y="34"/>
                    </a:cxn>
                    <a:cxn ang="0">
                      <a:pos x="1" y="51"/>
                    </a:cxn>
                    <a:cxn ang="0">
                      <a:pos x="6" y="67"/>
                    </a:cxn>
                    <a:cxn ang="0">
                      <a:pos x="17" y="79"/>
                    </a:cxn>
                    <a:cxn ang="0">
                      <a:pos x="30" y="85"/>
                    </a:cxn>
                    <a:cxn ang="0">
                      <a:pos x="44" y="85"/>
                    </a:cxn>
                    <a:cxn ang="0">
                      <a:pos x="57" y="79"/>
                    </a:cxn>
                    <a:cxn ang="0">
                      <a:pos x="67" y="67"/>
                    </a:cxn>
                    <a:cxn ang="0">
                      <a:pos x="72" y="51"/>
                    </a:cxn>
                    <a:cxn ang="0">
                      <a:pos x="64" y="43"/>
                    </a:cxn>
                    <a:cxn ang="0">
                      <a:pos x="62" y="55"/>
                    </a:cxn>
                    <a:cxn ang="0">
                      <a:pos x="56" y="66"/>
                    </a:cxn>
                    <a:cxn ang="0">
                      <a:pos x="48" y="73"/>
                    </a:cxn>
                    <a:cxn ang="0">
                      <a:pos x="37" y="75"/>
                    </a:cxn>
                    <a:cxn ang="0">
                      <a:pos x="27" y="73"/>
                    </a:cxn>
                    <a:cxn ang="0">
                      <a:pos x="18" y="66"/>
                    </a:cxn>
                    <a:cxn ang="0">
                      <a:pos x="12" y="55"/>
                    </a:cxn>
                    <a:cxn ang="0">
                      <a:pos x="10" y="43"/>
                    </a:cxn>
                    <a:cxn ang="0">
                      <a:pos x="12" y="30"/>
                    </a:cxn>
                    <a:cxn ang="0">
                      <a:pos x="18" y="20"/>
                    </a:cxn>
                    <a:cxn ang="0">
                      <a:pos x="27" y="13"/>
                    </a:cxn>
                    <a:cxn ang="0">
                      <a:pos x="37" y="10"/>
                    </a:cxn>
                    <a:cxn ang="0">
                      <a:pos x="48" y="13"/>
                    </a:cxn>
                    <a:cxn ang="0">
                      <a:pos x="56" y="20"/>
                    </a:cxn>
                    <a:cxn ang="0">
                      <a:pos x="62" y="30"/>
                    </a:cxn>
                    <a:cxn ang="0">
                      <a:pos x="64" y="43"/>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en-US"/>
                </a:p>
              </p:txBody>
            </p:sp>
            <p:sp>
              <p:nvSpPr>
                <p:cNvPr id="1040" name="Freeform 242"/>
                <p:cNvSpPr>
                  <a:spLocks noEditPoints="1"/>
                </p:cNvSpPr>
                <p:nvPr/>
              </p:nvSpPr>
              <p:spPr bwMode="auto">
                <a:xfrm>
                  <a:off x="1155" y="2653"/>
                  <a:ext cx="13" cy="12"/>
                </a:xfrm>
                <a:custGeom>
                  <a:avLst/>
                  <a:gdLst/>
                  <a:ahLst/>
                  <a:cxnLst>
                    <a:cxn ang="0">
                      <a:pos x="63" y="32"/>
                    </a:cxn>
                    <a:cxn ang="0">
                      <a:pos x="58" y="17"/>
                    </a:cxn>
                    <a:cxn ang="0">
                      <a:pos x="50" y="8"/>
                    </a:cxn>
                    <a:cxn ang="0">
                      <a:pos x="38" y="2"/>
                    </a:cxn>
                    <a:cxn ang="0">
                      <a:pos x="26" y="2"/>
                    </a:cxn>
                    <a:cxn ang="0">
                      <a:pos x="15" y="8"/>
                    </a:cxn>
                    <a:cxn ang="0">
                      <a:pos x="6" y="17"/>
                    </a:cxn>
                    <a:cxn ang="0">
                      <a:pos x="0" y="32"/>
                    </a:cxn>
                    <a:cxn ang="0">
                      <a:pos x="0" y="46"/>
                    </a:cxn>
                    <a:cxn ang="0">
                      <a:pos x="6" y="60"/>
                    </a:cxn>
                    <a:cxn ang="0">
                      <a:pos x="15" y="70"/>
                    </a:cxn>
                    <a:cxn ang="0">
                      <a:pos x="26" y="76"/>
                    </a:cxn>
                    <a:cxn ang="0">
                      <a:pos x="38" y="76"/>
                    </a:cxn>
                    <a:cxn ang="0">
                      <a:pos x="50" y="70"/>
                    </a:cxn>
                    <a:cxn ang="0">
                      <a:pos x="58" y="60"/>
                    </a:cxn>
                    <a:cxn ang="0">
                      <a:pos x="63" y="46"/>
                    </a:cxn>
                    <a:cxn ang="0">
                      <a:pos x="55" y="39"/>
                    </a:cxn>
                    <a:cxn ang="0">
                      <a:pos x="53" y="50"/>
                    </a:cxn>
                    <a:cxn ang="0">
                      <a:pos x="48" y="58"/>
                    </a:cxn>
                    <a:cxn ang="0">
                      <a:pos x="41" y="64"/>
                    </a:cxn>
                    <a:cxn ang="0">
                      <a:pos x="32" y="65"/>
                    </a:cxn>
                    <a:cxn ang="0">
                      <a:pos x="23" y="64"/>
                    </a:cxn>
                    <a:cxn ang="0">
                      <a:pos x="16" y="58"/>
                    </a:cxn>
                    <a:cxn ang="0">
                      <a:pos x="11" y="50"/>
                    </a:cxn>
                    <a:cxn ang="0">
                      <a:pos x="10" y="39"/>
                    </a:cxn>
                    <a:cxn ang="0">
                      <a:pos x="11" y="28"/>
                    </a:cxn>
                    <a:cxn ang="0">
                      <a:pos x="16" y="20"/>
                    </a:cxn>
                    <a:cxn ang="0">
                      <a:pos x="23" y="14"/>
                    </a:cxn>
                    <a:cxn ang="0">
                      <a:pos x="32" y="11"/>
                    </a:cxn>
                    <a:cxn ang="0">
                      <a:pos x="41" y="14"/>
                    </a:cxn>
                    <a:cxn ang="0">
                      <a:pos x="48" y="20"/>
                    </a:cxn>
                    <a:cxn ang="0">
                      <a:pos x="53" y="28"/>
                    </a:cxn>
                    <a:cxn ang="0">
                      <a:pos x="55" y="39"/>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en-US"/>
                </a:p>
              </p:txBody>
            </p:sp>
            <p:sp>
              <p:nvSpPr>
                <p:cNvPr id="1041" name="Freeform 243"/>
                <p:cNvSpPr>
                  <a:spLocks noEditPoints="1"/>
                </p:cNvSpPr>
                <p:nvPr/>
              </p:nvSpPr>
              <p:spPr bwMode="auto">
                <a:xfrm>
                  <a:off x="1156" y="2654"/>
                  <a:ext cx="11" cy="11"/>
                </a:xfrm>
                <a:custGeom>
                  <a:avLst/>
                  <a:gdLst/>
                  <a:ahLst/>
                  <a:cxnLst>
                    <a:cxn ang="0">
                      <a:pos x="54" y="27"/>
                    </a:cxn>
                    <a:cxn ang="0">
                      <a:pos x="49" y="15"/>
                    </a:cxn>
                    <a:cxn ang="0">
                      <a:pos x="42" y="6"/>
                    </a:cxn>
                    <a:cxn ang="0">
                      <a:pos x="33" y="2"/>
                    </a:cxn>
                    <a:cxn ang="0">
                      <a:pos x="22" y="2"/>
                    </a:cxn>
                    <a:cxn ang="0">
                      <a:pos x="12" y="6"/>
                    </a:cxn>
                    <a:cxn ang="0">
                      <a:pos x="5" y="15"/>
                    </a:cxn>
                    <a:cxn ang="0">
                      <a:pos x="1" y="27"/>
                    </a:cxn>
                    <a:cxn ang="0">
                      <a:pos x="1" y="39"/>
                    </a:cxn>
                    <a:cxn ang="0">
                      <a:pos x="5" y="51"/>
                    </a:cxn>
                    <a:cxn ang="0">
                      <a:pos x="12" y="59"/>
                    </a:cxn>
                    <a:cxn ang="0">
                      <a:pos x="22" y="64"/>
                    </a:cxn>
                    <a:cxn ang="0">
                      <a:pos x="33" y="64"/>
                    </a:cxn>
                    <a:cxn ang="0">
                      <a:pos x="42" y="59"/>
                    </a:cxn>
                    <a:cxn ang="0">
                      <a:pos x="49" y="51"/>
                    </a:cxn>
                    <a:cxn ang="0">
                      <a:pos x="54" y="39"/>
                    </a:cxn>
                    <a:cxn ang="0">
                      <a:pos x="45" y="33"/>
                    </a:cxn>
                    <a:cxn ang="0">
                      <a:pos x="44" y="41"/>
                    </a:cxn>
                    <a:cxn ang="0">
                      <a:pos x="40" y="48"/>
                    </a:cxn>
                    <a:cxn ang="0">
                      <a:pos x="34" y="53"/>
                    </a:cxn>
                    <a:cxn ang="0">
                      <a:pos x="27" y="54"/>
                    </a:cxn>
                    <a:cxn ang="0">
                      <a:pos x="20" y="53"/>
                    </a:cxn>
                    <a:cxn ang="0">
                      <a:pos x="14" y="48"/>
                    </a:cxn>
                    <a:cxn ang="0">
                      <a:pos x="11" y="41"/>
                    </a:cxn>
                    <a:cxn ang="0">
                      <a:pos x="9" y="33"/>
                    </a:cxn>
                    <a:cxn ang="0">
                      <a:pos x="11" y="24"/>
                    </a:cxn>
                    <a:cxn ang="0">
                      <a:pos x="14" y="17"/>
                    </a:cxn>
                    <a:cxn ang="0">
                      <a:pos x="20" y="12"/>
                    </a:cxn>
                    <a:cxn ang="0">
                      <a:pos x="27" y="11"/>
                    </a:cxn>
                    <a:cxn ang="0">
                      <a:pos x="34" y="12"/>
                    </a:cxn>
                    <a:cxn ang="0">
                      <a:pos x="40" y="17"/>
                    </a:cxn>
                    <a:cxn ang="0">
                      <a:pos x="44" y="24"/>
                    </a:cxn>
                    <a:cxn ang="0">
                      <a:pos x="45" y="33"/>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en-US"/>
                </a:p>
              </p:txBody>
            </p:sp>
            <p:sp>
              <p:nvSpPr>
                <p:cNvPr id="1042" name="Freeform 244"/>
                <p:cNvSpPr>
                  <a:spLocks noEditPoints="1"/>
                </p:cNvSpPr>
                <p:nvPr/>
              </p:nvSpPr>
              <p:spPr bwMode="auto">
                <a:xfrm>
                  <a:off x="1157" y="2655"/>
                  <a:ext cx="9" cy="9"/>
                </a:xfrm>
                <a:custGeom>
                  <a:avLst/>
                  <a:gdLst/>
                  <a:ahLst/>
                  <a:cxnLst>
                    <a:cxn ang="0">
                      <a:pos x="44" y="22"/>
                    </a:cxn>
                    <a:cxn ang="0">
                      <a:pos x="41" y="12"/>
                    </a:cxn>
                    <a:cxn ang="0">
                      <a:pos x="35" y="5"/>
                    </a:cxn>
                    <a:cxn ang="0">
                      <a:pos x="27" y="1"/>
                    </a:cxn>
                    <a:cxn ang="0">
                      <a:pos x="18" y="1"/>
                    </a:cxn>
                    <a:cxn ang="0">
                      <a:pos x="10" y="5"/>
                    </a:cxn>
                    <a:cxn ang="0">
                      <a:pos x="3" y="12"/>
                    </a:cxn>
                    <a:cxn ang="0">
                      <a:pos x="0" y="22"/>
                    </a:cxn>
                    <a:cxn ang="0">
                      <a:pos x="0" y="34"/>
                    </a:cxn>
                    <a:cxn ang="0">
                      <a:pos x="3" y="43"/>
                    </a:cxn>
                    <a:cxn ang="0">
                      <a:pos x="10" y="51"/>
                    </a:cxn>
                    <a:cxn ang="0">
                      <a:pos x="18" y="54"/>
                    </a:cxn>
                    <a:cxn ang="0">
                      <a:pos x="27" y="54"/>
                    </a:cxn>
                    <a:cxn ang="0">
                      <a:pos x="35" y="51"/>
                    </a:cxn>
                    <a:cxn ang="0">
                      <a:pos x="41" y="43"/>
                    </a:cxn>
                    <a:cxn ang="0">
                      <a:pos x="44" y="34"/>
                    </a:cxn>
                    <a:cxn ang="0">
                      <a:pos x="36" y="28"/>
                    </a:cxn>
                    <a:cxn ang="0">
                      <a:pos x="35" y="34"/>
                    </a:cxn>
                    <a:cxn ang="0">
                      <a:pos x="32" y="40"/>
                    </a:cxn>
                    <a:cxn ang="0">
                      <a:pos x="27" y="42"/>
                    </a:cxn>
                    <a:cxn ang="0">
                      <a:pos x="22" y="43"/>
                    </a:cxn>
                    <a:cxn ang="0">
                      <a:pos x="17" y="42"/>
                    </a:cxn>
                    <a:cxn ang="0">
                      <a:pos x="13" y="40"/>
                    </a:cxn>
                    <a:cxn ang="0">
                      <a:pos x="10" y="34"/>
                    </a:cxn>
                    <a:cxn ang="0">
                      <a:pos x="9" y="28"/>
                    </a:cxn>
                    <a:cxn ang="0">
                      <a:pos x="10" y="22"/>
                    </a:cxn>
                    <a:cxn ang="0">
                      <a:pos x="13" y="16"/>
                    </a:cxn>
                    <a:cxn ang="0">
                      <a:pos x="17" y="13"/>
                    </a:cxn>
                    <a:cxn ang="0">
                      <a:pos x="22" y="11"/>
                    </a:cxn>
                    <a:cxn ang="0">
                      <a:pos x="27" y="13"/>
                    </a:cxn>
                    <a:cxn ang="0">
                      <a:pos x="32" y="16"/>
                    </a:cxn>
                    <a:cxn ang="0">
                      <a:pos x="35" y="22"/>
                    </a:cxn>
                    <a:cxn ang="0">
                      <a:pos x="36" y="28"/>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en-US"/>
                </a:p>
              </p:txBody>
            </p:sp>
            <p:sp>
              <p:nvSpPr>
                <p:cNvPr id="1043" name="Freeform 245"/>
                <p:cNvSpPr>
                  <a:spLocks noEditPoints="1"/>
                </p:cNvSpPr>
                <p:nvPr/>
              </p:nvSpPr>
              <p:spPr bwMode="auto">
                <a:xfrm>
                  <a:off x="1158" y="2656"/>
                  <a:ext cx="7" cy="7"/>
                </a:xfrm>
                <a:custGeom>
                  <a:avLst/>
                  <a:gdLst/>
                  <a:ahLst/>
                  <a:cxnLst>
                    <a:cxn ang="0">
                      <a:pos x="36" y="17"/>
                    </a:cxn>
                    <a:cxn ang="0">
                      <a:pos x="33" y="10"/>
                    </a:cxn>
                    <a:cxn ang="0">
                      <a:pos x="28" y="4"/>
                    </a:cxn>
                    <a:cxn ang="0">
                      <a:pos x="22" y="0"/>
                    </a:cxn>
                    <a:cxn ang="0">
                      <a:pos x="14" y="0"/>
                    </a:cxn>
                    <a:cxn ang="0">
                      <a:pos x="8" y="4"/>
                    </a:cxn>
                    <a:cxn ang="0">
                      <a:pos x="3" y="10"/>
                    </a:cxn>
                    <a:cxn ang="0">
                      <a:pos x="0" y="17"/>
                    </a:cxn>
                    <a:cxn ang="0">
                      <a:pos x="0" y="27"/>
                    </a:cxn>
                    <a:cxn ang="0">
                      <a:pos x="3" y="34"/>
                    </a:cxn>
                    <a:cxn ang="0">
                      <a:pos x="8" y="40"/>
                    </a:cxn>
                    <a:cxn ang="0">
                      <a:pos x="14" y="43"/>
                    </a:cxn>
                    <a:cxn ang="0">
                      <a:pos x="22" y="43"/>
                    </a:cxn>
                    <a:cxn ang="0">
                      <a:pos x="28" y="40"/>
                    </a:cxn>
                    <a:cxn ang="0">
                      <a:pos x="33" y="34"/>
                    </a:cxn>
                    <a:cxn ang="0">
                      <a:pos x="36" y="27"/>
                    </a:cxn>
                    <a:cxn ang="0">
                      <a:pos x="27" y="22"/>
                    </a:cxn>
                    <a:cxn ang="0">
                      <a:pos x="26" y="25"/>
                    </a:cxn>
                    <a:cxn ang="0">
                      <a:pos x="24" y="29"/>
                    </a:cxn>
                    <a:cxn ang="0">
                      <a:pos x="22" y="31"/>
                    </a:cxn>
                    <a:cxn ang="0">
                      <a:pos x="18" y="33"/>
                    </a:cxn>
                    <a:cxn ang="0">
                      <a:pos x="15" y="31"/>
                    </a:cxn>
                    <a:cxn ang="0">
                      <a:pos x="12" y="29"/>
                    </a:cxn>
                    <a:cxn ang="0">
                      <a:pos x="10" y="25"/>
                    </a:cxn>
                    <a:cxn ang="0">
                      <a:pos x="9" y="22"/>
                    </a:cxn>
                    <a:cxn ang="0">
                      <a:pos x="10" y="17"/>
                    </a:cxn>
                    <a:cxn ang="0">
                      <a:pos x="12" y="15"/>
                    </a:cxn>
                    <a:cxn ang="0">
                      <a:pos x="15" y="12"/>
                    </a:cxn>
                    <a:cxn ang="0">
                      <a:pos x="18" y="11"/>
                    </a:cxn>
                    <a:cxn ang="0">
                      <a:pos x="22" y="12"/>
                    </a:cxn>
                    <a:cxn ang="0">
                      <a:pos x="24" y="15"/>
                    </a:cxn>
                    <a:cxn ang="0">
                      <a:pos x="26" y="17"/>
                    </a:cxn>
                    <a:cxn ang="0">
                      <a:pos x="27" y="22"/>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en-US"/>
                </a:p>
              </p:txBody>
            </p:sp>
            <p:sp>
              <p:nvSpPr>
                <p:cNvPr id="1044" name="Freeform 246"/>
                <p:cNvSpPr>
                  <a:spLocks/>
                </p:cNvSpPr>
                <p:nvPr/>
              </p:nvSpPr>
              <p:spPr bwMode="auto">
                <a:xfrm>
                  <a:off x="1159" y="2657"/>
                  <a:ext cx="5" cy="5"/>
                </a:xfrm>
                <a:custGeom>
                  <a:avLst/>
                  <a:gdLst/>
                  <a:ahLst/>
                  <a:cxnLst>
                    <a:cxn ang="0">
                      <a:pos x="27" y="17"/>
                    </a:cxn>
                    <a:cxn ang="0">
                      <a:pos x="26" y="13"/>
                    </a:cxn>
                    <a:cxn ang="0">
                      <a:pos x="26" y="11"/>
                    </a:cxn>
                    <a:cxn ang="0">
                      <a:pos x="24" y="7"/>
                    </a:cxn>
                    <a:cxn ang="0">
                      <a:pos x="23" y="5"/>
                    </a:cxn>
                    <a:cxn ang="0">
                      <a:pos x="21" y="4"/>
                    </a:cxn>
                    <a:cxn ang="0">
                      <a:pos x="18" y="2"/>
                    </a:cxn>
                    <a:cxn ang="0">
                      <a:pos x="16" y="1"/>
                    </a:cxn>
                    <a:cxn ang="0">
                      <a:pos x="13" y="0"/>
                    </a:cxn>
                    <a:cxn ang="0">
                      <a:pos x="10" y="1"/>
                    </a:cxn>
                    <a:cxn ang="0">
                      <a:pos x="8" y="2"/>
                    </a:cxn>
                    <a:cxn ang="0">
                      <a:pos x="6" y="4"/>
                    </a:cxn>
                    <a:cxn ang="0">
                      <a:pos x="4" y="5"/>
                    </a:cxn>
                    <a:cxn ang="0">
                      <a:pos x="2" y="7"/>
                    </a:cxn>
                    <a:cxn ang="0">
                      <a:pos x="1" y="11"/>
                    </a:cxn>
                    <a:cxn ang="0">
                      <a:pos x="0" y="13"/>
                    </a:cxn>
                    <a:cxn ang="0">
                      <a:pos x="0" y="17"/>
                    </a:cxn>
                    <a:cxn ang="0">
                      <a:pos x="0" y="20"/>
                    </a:cxn>
                    <a:cxn ang="0">
                      <a:pos x="1" y="23"/>
                    </a:cxn>
                    <a:cxn ang="0">
                      <a:pos x="2" y="26"/>
                    </a:cxn>
                    <a:cxn ang="0">
                      <a:pos x="4" y="29"/>
                    </a:cxn>
                    <a:cxn ang="0">
                      <a:pos x="6" y="30"/>
                    </a:cxn>
                    <a:cxn ang="0">
                      <a:pos x="8" y="31"/>
                    </a:cxn>
                    <a:cxn ang="0">
                      <a:pos x="10" y="32"/>
                    </a:cxn>
                    <a:cxn ang="0">
                      <a:pos x="13" y="32"/>
                    </a:cxn>
                    <a:cxn ang="0">
                      <a:pos x="16" y="32"/>
                    </a:cxn>
                    <a:cxn ang="0">
                      <a:pos x="18" y="31"/>
                    </a:cxn>
                    <a:cxn ang="0">
                      <a:pos x="21" y="30"/>
                    </a:cxn>
                    <a:cxn ang="0">
                      <a:pos x="23" y="29"/>
                    </a:cxn>
                    <a:cxn ang="0">
                      <a:pos x="24" y="26"/>
                    </a:cxn>
                    <a:cxn ang="0">
                      <a:pos x="26" y="23"/>
                    </a:cxn>
                    <a:cxn ang="0">
                      <a:pos x="26" y="20"/>
                    </a:cxn>
                    <a:cxn ang="0">
                      <a:pos x="27" y="17"/>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en-US"/>
                </a:p>
              </p:txBody>
            </p:sp>
            <p:sp>
              <p:nvSpPr>
                <p:cNvPr id="1045" name="Freeform 247"/>
                <p:cNvSpPr>
                  <a:spLocks/>
                </p:cNvSpPr>
                <p:nvPr/>
              </p:nvSpPr>
              <p:spPr bwMode="auto">
                <a:xfrm>
                  <a:off x="1160" y="2658"/>
                  <a:ext cx="3" cy="3"/>
                </a:xfrm>
                <a:custGeom>
                  <a:avLst/>
                  <a:gdLst/>
                  <a:ahLst/>
                  <a:cxnLst>
                    <a:cxn ang="0">
                      <a:pos x="18" y="11"/>
                    </a:cxn>
                    <a:cxn ang="0">
                      <a:pos x="18" y="8"/>
                    </a:cxn>
                    <a:cxn ang="0">
                      <a:pos x="17" y="6"/>
                    </a:cxn>
                    <a:cxn ang="0">
                      <a:pos x="17" y="5"/>
                    </a:cxn>
                    <a:cxn ang="0">
                      <a:pos x="15" y="4"/>
                    </a:cxn>
                    <a:cxn ang="0">
                      <a:pos x="14" y="2"/>
                    </a:cxn>
                    <a:cxn ang="0">
                      <a:pos x="13" y="1"/>
                    </a:cxn>
                    <a:cxn ang="0">
                      <a:pos x="11" y="0"/>
                    </a:cxn>
                    <a:cxn ang="0">
                      <a:pos x="9" y="0"/>
                    </a:cxn>
                    <a:cxn ang="0">
                      <a:pos x="7" y="0"/>
                    </a:cxn>
                    <a:cxn ang="0">
                      <a:pos x="6" y="1"/>
                    </a:cxn>
                    <a:cxn ang="0">
                      <a:pos x="4" y="2"/>
                    </a:cxn>
                    <a:cxn ang="0">
                      <a:pos x="3" y="4"/>
                    </a:cxn>
                    <a:cxn ang="0">
                      <a:pos x="2" y="5"/>
                    </a:cxn>
                    <a:cxn ang="0">
                      <a:pos x="1" y="6"/>
                    </a:cxn>
                    <a:cxn ang="0">
                      <a:pos x="0" y="8"/>
                    </a:cxn>
                    <a:cxn ang="0">
                      <a:pos x="0" y="11"/>
                    </a:cxn>
                    <a:cxn ang="0">
                      <a:pos x="0" y="13"/>
                    </a:cxn>
                    <a:cxn ang="0">
                      <a:pos x="1" y="14"/>
                    </a:cxn>
                    <a:cxn ang="0">
                      <a:pos x="2" y="17"/>
                    </a:cxn>
                    <a:cxn ang="0">
                      <a:pos x="3" y="18"/>
                    </a:cxn>
                    <a:cxn ang="0">
                      <a:pos x="4" y="19"/>
                    </a:cxn>
                    <a:cxn ang="0">
                      <a:pos x="6" y="20"/>
                    </a:cxn>
                    <a:cxn ang="0">
                      <a:pos x="7" y="22"/>
                    </a:cxn>
                    <a:cxn ang="0">
                      <a:pos x="9" y="22"/>
                    </a:cxn>
                    <a:cxn ang="0">
                      <a:pos x="11" y="22"/>
                    </a:cxn>
                    <a:cxn ang="0">
                      <a:pos x="13" y="20"/>
                    </a:cxn>
                    <a:cxn ang="0">
                      <a:pos x="14" y="19"/>
                    </a:cxn>
                    <a:cxn ang="0">
                      <a:pos x="15" y="18"/>
                    </a:cxn>
                    <a:cxn ang="0">
                      <a:pos x="17" y="17"/>
                    </a:cxn>
                    <a:cxn ang="0">
                      <a:pos x="17" y="14"/>
                    </a:cxn>
                    <a:cxn ang="0">
                      <a:pos x="18" y="13"/>
                    </a:cxn>
                    <a:cxn ang="0">
                      <a:pos x="18" y="11"/>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en-US"/>
                </a:p>
              </p:txBody>
            </p:sp>
            <p:sp>
              <p:nvSpPr>
                <p:cNvPr id="1046" name="Freeform 248"/>
                <p:cNvSpPr>
                  <a:spLocks/>
                </p:cNvSpPr>
                <p:nvPr/>
              </p:nvSpPr>
              <p:spPr bwMode="auto">
                <a:xfrm>
                  <a:off x="1161" y="2658"/>
                  <a:ext cx="2" cy="2"/>
                </a:xfrm>
                <a:custGeom>
                  <a:avLst/>
                  <a:gdLst/>
                  <a:ahLst/>
                  <a:cxnLst>
                    <a:cxn ang="0">
                      <a:pos x="9" y="6"/>
                    </a:cxn>
                    <a:cxn ang="0">
                      <a:pos x="9" y="5"/>
                    </a:cxn>
                    <a:cxn ang="0">
                      <a:pos x="8" y="3"/>
                    </a:cxn>
                    <a:cxn ang="0">
                      <a:pos x="8" y="2"/>
                    </a:cxn>
                    <a:cxn ang="0">
                      <a:pos x="7" y="2"/>
                    </a:cxn>
                    <a:cxn ang="0">
                      <a:pos x="7" y="1"/>
                    </a:cxn>
                    <a:cxn ang="0">
                      <a:pos x="6" y="1"/>
                    </a:cxn>
                    <a:cxn ang="0">
                      <a:pos x="5" y="1"/>
                    </a:cxn>
                    <a:cxn ang="0">
                      <a:pos x="4" y="0"/>
                    </a:cxn>
                    <a:cxn ang="0">
                      <a:pos x="3" y="1"/>
                    </a:cxn>
                    <a:cxn ang="0">
                      <a:pos x="2" y="1"/>
                    </a:cxn>
                    <a:cxn ang="0">
                      <a:pos x="2" y="1"/>
                    </a:cxn>
                    <a:cxn ang="0">
                      <a:pos x="1" y="2"/>
                    </a:cxn>
                    <a:cxn ang="0">
                      <a:pos x="0" y="2"/>
                    </a:cxn>
                    <a:cxn ang="0">
                      <a:pos x="0" y="3"/>
                    </a:cxn>
                    <a:cxn ang="0">
                      <a:pos x="0" y="5"/>
                    </a:cxn>
                    <a:cxn ang="0">
                      <a:pos x="0" y="6"/>
                    </a:cxn>
                    <a:cxn ang="0">
                      <a:pos x="0" y="7"/>
                    </a:cxn>
                    <a:cxn ang="0">
                      <a:pos x="0" y="8"/>
                    </a:cxn>
                    <a:cxn ang="0">
                      <a:pos x="0" y="8"/>
                    </a:cxn>
                    <a:cxn ang="0">
                      <a:pos x="1" y="9"/>
                    </a:cxn>
                    <a:cxn ang="0">
                      <a:pos x="2" y="11"/>
                    </a:cxn>
                    <a:cxn ang="0">
                      <a:pos x="2" y="11"/>
                    </a:cxn>
                    <a:cxn ang="0">
                      <a:pos x="3" y="11"/>
                    </a:cxn>
                    <a:cxn ang="0">
                      <a:pos x="4" y="11"/>
                    </a:cxn>
                    <a:cxn ang="0">
                      <a:pos x="5" y="11"/>
                    </a:cxn>
                    <a:cxn ang="0">
                      <a:pos x="6" y="11"/>
                    </a:cxn>
                    <a:cxn ang="0">
                      <a:pos x="7" y="11"/>
                    </a:cxn>
                    <a:cxn ang="0">
                      <a:pos x="7" y="9"/>
                    </a:cxn>
                    <a:cxn ang="0">
                      <a:pos x="8" y="8"/>
                    </a:cxn>
                    <a:cxn ang="0">
                      <a:pos x="8" y="8"/>
                    </a:cxn>
                    <a:cxn ang="0">
                      <a:pos x="9" y="7"/>
                    </a:cxn>
                    <a:cxn ang="0">
                      <a:pos x="9" y="6"/>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2" y="1"/>
                      </a:lnTo>
                      <a:lnTo>
                        <a:pt x="1" y="2"/>
                      </a:lnTo>
                      <a:lnTo>
                        <a:pt x="0" y="2"/>
                      </a:lnTo>
                      <a:lnTo>
                        <a:pt x="0" y="3"/>
                      </a:lnTo>
                      <a:lnTo>
                        <a:pt x="0" y="5"/>
                      </a:lnTo>
                      <a:lnTo>
                        <a:pt x="0" y="6"/>
                      </a:lnTo>
                      <a:lnTo>
                        <a:pt x="0" y="7"/>
                      </a:lnTo>
                      <a:lnTo>
                        <a:pt x="0" y="8"/>
                      </a:lnTo>
                      <a:lnTo>
                        <a:pt x="0" y="8"/>
                      </a:lnTo>
                      <a:lnTo>
                        <a:pt x="1" y="9"/>
                      </a:lnTo>
                      <a:lnTo>
                        <a:pt x="2" y="11"/>
                      </a:lnTo>
                      <a:lnTo>
                        <a:pt x="2" y="11"/>
                      </a:lnTo>
                      <a:lnTo>
                        <a:pt x="3" y="11"/>
                      </a:lnTo>
                      <a:lnTo>
                        <a:pt x="4" y="11"/>
                      </a:lnTo>
                      <a:lnTo>
                        <a:pt x="5" y="11"/>
                      </a:lnTo>
                      <a:lnTo>
                        <a:pt x="6" y="11"/>
                      </a:lnTo>
                      <a:lnTo>
                        <a:pt x="7" y="11"/>
                      </a:lnTo>
                      <a:lnTo>
                        <a:pt x="7" y="9"/>
                      </a:lnTo>
                      <a:lnTo>
                        <a:pt x="8" y="8"/>
                      </a:lnTo>
                      <a:lnTo>
                        <a:pt x="8" y="8"/>
                      </a:lnTo>
                      <a:lnTo>
                        <a:pt x="9" y="7"/>
                      </a:lnTo>
                      <a:lnTo>
                        <a:pt x="9" y="6"/>
                      </a:lnTo>
                      <a:close/>
                    </a:path>
                  </a:pathLst>
                </a:custGeom>
                <a:solidFill>
                  <a:srgbClr val="FEFEC8"/>
                </a:solidFill>
                <a:ln w="9525">
                  <a:noFill/>
                  <a:round/>
                  <a:headEnd/>
                  <a:tailEnd/>
                </a:ln>
              </p:spPr>
              <p:txBody>
                <a:bodyPr/>
                <a:lstStyle/>
                <a:p>
                  <a:endParaRPr lang="en-US"/>
                </a:p>
              </p:txBody>
            </p:sp>
            <p:sp>
              <p:nvSpPr>
                <p:cNvPr id="1047" name="Freeform 249"/>
                <p:cNvSpPr>
                  <a:spLocks/>
                </p:cNvSpPr>
                <p:nvPr/>
              </p:nvSpPr>
              <p:spPr bwMode="auto">
                <a:xfrm>
                  <a:off x="1043" y="2596"/>
                  <a:ext cx="44" cy="47"/>
                </a:xfrm>
                <a:custGeom>
                  <a:avLst/>
                  <a:gdLst/>
                  <a:ahLst/>
                  <a:cxnLst>
                    <a:cxn ang="0">
                      <a:pos x="185" y="0"/>
                    </a:cxn>
                    <a:cxn ang="0">
                      <a:pos x="0" y="48"/>
                    </a:cxn>
                    <a:cxn ang="0">
                      <a:pos x="58" y="260"/>
                    </a:cxn>
                    <a:cxn ang="0">
                      <a:pos x="94" y="284"/>
                    </a:cxn>
                    <a:cxn ang="0">
                      <a:pos x="220" y="23"/>
                    </a:cxn>
                    <a:cxn ang="0">
                      <a:pos x="185" y="0"/>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en-US"/>
                </a:p>
              </p:txBody>
            </p:sp>
            <p:sp>
              <p:nvSpPr>
                <p:cNvPr id="1048" name="Freeform 250"/>
                <p:cNvSpPr>
                  <a:spLocks/>
                </p:cNvSpPr>
                <p:nvPr/>
              </p:nvSpPr>
              <p:spPr bwMode="auto">
                <a:xfrm>
                  <a:off x="1043" y="2596"/>
                  <a:ext cx="44" cy="26"/>
                </a:xfrm>
                <a:custGeom>
                  <a:avLst/>
                  <a:gdLst/>
                  <a:ahLst/>
                  <a:cxnLst>
                    <a:cxn ang="0">
                      <a:pos x="186" y="0"/>
                    </a:cxn>
                    <a:cxn ang="0">
                      <a:pos x="0" y="48"/>
                    </a:cxn>
                    <a:cxn ang="0">
                      <a:pos x="157" y="157"/>
                    </a:cxn>
                    <a:cxn ang="0">
                      <a:pos x="222" y="24"/>
                    </a:cxn>
                    <a:cxn ang="0">
                      <a:pos x="186" y="0"/>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en-US"/>
                </a:p>
              </p:txBody>
            </p:sp>
            <p:sp>
              <p:nvSpPr>
                <p:cNvPr id="1049" name="Freeform 251"/>
                <p:cNvSpPr>
                  <a:spLocks/>
                </p:cNvSpPr>
                <p:nvPr/>
              </p:nvSpPr>
              <p:spPr bwMode="auto">
                <a:xfrm>
                  <a:off x="1043" y="2601"/>
                  <a:ext cx="13" cy="15"/>
                </a:xfrm>
                <a:custGeom>
                  <a:avLst/>
                  <a:gdLst/>
                  <a:ahLst/>
                  <a:cxnLst>
                    <a:cxn ang="0">
                      <a:pos x="63" y="0"/>
                    </a:cxn>
                    <a:cxn ang="0">
                      <a:pos x="0" y="16"/>
                    </a:cxn>
                    <a:cxn ang="0">
                      <a:pos x="20" y="89"/>
                    </a:cxn>
                    <a:cxn ang="0">
                      <a:pos x="63" y="0"/>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en-US"/>
                </a:p>
              </p:txBody>
            </p:sp>
            <p:sp>
              <p:nvSpPr>
                <p:cNvPr id="1050" name="Freeform 252"/>
                <p:cNvSpPr>
                  <a:spLocks/>
                </p:cNvSpPr>
                <p:nvPr/>
              </p:nvSpPr>
              <p:spPr bwMode="auto">
                <a:xfrm>
                  <a:off x="1043" y="2601"/>
                  <a:ext cx="13" cy="8"/>
                </a:xfrm>
                <a:custGeom>
                  <a:avLst/>
                  <a:gdLst/>
                  <a:ahLst/>
                  <a:cxnLst>
                    <a:cxn ang="0">
                      <a:pos x="63" y="0"/>
                    </a:cxn>
                    <a:cxn ang="0">
                      <a:pos x="0" y="16"/>
                    </a:cxn>
                    <a:cxn ang="0">
                      <a:pos x="41" y="46"/>
                    </a:cxn>
                    <a:cxn ang="0">
                      <a:pos x="63" y="0"/>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en-US"/>
                </a:p>
              </p:txBody>
            </p:sp>
            <p:sp>
              <p:nvSpPr>
                <p:cNvPr id="1051" name="Freeform 253"/>
                <p:cNvSpPr>
                  <a:spLocks/>
                </p:cNvSpPr>
                <p:nvPr/>
              </p:nvSpPr>
              <p:spPr bwMode="auto">
                <a:xfrm>
                  <a:off x="1078" y="2596"/>
                  <a:ext cx="93" cy="63"/>
                </a:xfrm>
                <a:custGeom>
                  <a:avLst/>
                  <a:gdLst/>
                  <a:ahLst/>
                  <a:cxnLst>
                    <a:cxn ang="0">
                      <a:pos x="8" y="0"/>
                    </a:cxn>
                    <a:cxn ang="0">
                      <a:pos x="0" y="79"/>
                    </a:cxn>
                    <a:cxn ang="0">
                      <a:pos x="432" y="376"/>
                    </a:cxn>
                    <a:cxn ang="0">
                      <a:pos x="463" y="311"/>
                    </a:cxn>
                    <a:cxn ang="0">
                      <a:pos x="8" y="0"/>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en-US"/>
                </a:p>
              </p:txBody>
            </p:sp>
            <p:sp>
              <p:nvSpPr>
                <p:cNvPr id="1052" name="Freeform 254"/>
                <p:cNvSpPr>
                  <a:spLocks/>
                </p:cNvSpPr>
                <p:nvPr/>
              </p:nvSpPr>
              <p:spPr bwMode="auto">
                <a:xfrm>
                  <a:off x="1065" y="2609"/>
                  <a:ext cx="100" cy="72"/>
                </a:xfrm>
                <a:custGeom>
                  <a:avLst/>
                  <a:gdLst/>
                  <a:ahLst/>
                  <a:cxnLst>
                    <a:cxn ang="0">
                      <a:pos x="69" y="0"/>
                    </a:cxn>
                    <a:cxn ang="0">
                      <a:pos x="14" y="52"/>
                    </a:cxn>
                    <a:cxn ang="0">
                      <a:pos x="0" y="131"/>
                    </a:cxn>
                    <a:cxn ang="0">
                      <a:pos x="436" y="430"/>
                    </a:cxn>
                    <a:cxn ang="0">
                      <a:pos x="501" y="297"/>
                    </a:cxn>
                    <a:cxn ang="0">
                      <a:pos x="69" y="0"/>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en-US"/>
                </a:p>
              </p:txBody>
            </p:sp>
            <p:sp>
              <p:nvSpPr>
                <p:cNvPr id="1053" name="Freeform 255"/>
                <p:cNvSpPr>
                  <a:spLocks/>
                </p:cNvSpPr>
                <p:nvPr/>
              </p:nvSpPr>
              <p:spPr bwMode="auto">
                <a:xfrm>
                  <a:off x="1055" y="2630"/>
                  <a:ext cx="97" cy="61"/>
                </a:xfrm>
                <a:custGeom>
                  <a:avLst/>
                  <a:gdLst/>
                  <a:ahLst/>
                  <a:cxnLst>
                    <a:cxn ang="0">
                      <a:pos x="51" y="0"/>
                    </a:cxn>
                    <a:cxn ang="0">
                      <a:pos x="0" y="55"/>
                    </a:cxn>
                    <a:cxn ang="0">
                      <a:pos x="455" y="367"/>
                    </a:cxn>
                    <a:cxn ang="0">
                      <a:pos x="487" y="301"/>
                    </a:cxn>
                    <a:cxn ang="0">
                      <a:pos x="51" y="0"/>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en-US"/>
                </a:p>
              </p:txBody>
            </p:sp>
            <p:sp>
              <p:nvSpPr>
                <p:cNvPr id="1054" name="Freeform 256"/>
                <p:cNvSpPr>
                  <a:spLocks/>
                </p:cNvSpPr>
                <p:nvPr/>
              </p:nvSpPr>
              <p:spPr bwMode="auto">
                <a:xfrm>
                  <a:off x="1143" y="2647"/>
                  <a:ext cx="30" cy="45"/>
                </a:xfrm>
                <a:custGeom>
                  <a:avLst/>
                  <a:gdLst/>
                  <a:ahLst/>
                  <a:cxnLst>
                    <a:cxn ang="0">
                      <a:pos x="127" y="0"/>
                    </a:cxn>
                    <a:cxn ang="0">
                      <a:pos x="147" y="14"/>
                    </a:cxn>
                    <a:cxn ang="0">
                      <a:pos x="20" y="276"/>
                    </a:cxn>
                    <a:cxn ang="0">
                      <a:pos x="0" y="263"/>
                    </a:cxn>
                    <a:cxn ang="0">
                      <a:pos x="127" y="0"/>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en-US"/>
                </a:p>
              </p:txBody>
            </p:sp>
            <p:sp>
              <p:nvSpPr>
                <p:cNvPr id="1055" name="Freeform 257"/>
                <p:cNvSpPr>
                  <a:spLocks/>
                </p:cNvSpPr>
                <p:nvPr/>
              </p:nvSpPr>
              <p:spPr bwMode="auto">
                <a:xfrm>
                  <a:off x="1151" y="2647"/>
                  <a:ext cx="23" cy="34"/>
                </a:xfrm>
                <a:custGeom>
                  <a:avLst/>
                  <a:gdLst/>
                  <a:ahLst/>
                  <a:cxnLst>
                    <a:cxn ang="0">
                      <a:pos x="94" y="0"/>
                    </a:cxn>
                    <a:cxn ang="0">
                      <a:pos x="114" y="14"/>
                    </a:cxn>
                    <a:cxn ang="0">
                      <a:pos x="20" y="209"/>
                    </a:cxn>
                    <a:cxn ang="0">
                      <a:pos x="0" y="195"/>
                    </a:cxn>
                    <a:cxn ang="0">
                      <a:pos x="94" y="0"/>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en-US"/>
                </a:p>
              </p:txBody>
            </p:sp>
            <p:sp>
              <p:nvSpPr>
                <p:cNvPr id="1056" name="Freeform 258"/>
                <p:cNvSpPr>
                  <a:spLocks/>
                </p:cNvSpPr>
                <p:nvPr/>
              </p:nvSpPr>
              <p:spPr bwMode="auto">
                <a:xfrm>
                  <a:off x="1162" y="2647"/>
                  <a:ext cx="11" cy="13"/>
                </a:xfrm>
                <a:custGeom>
                  <a:avLst/>
                  <a:gdLst/>
                  <a:ahLst/>
                  <a:cxnLst>
                    <a:cxn ang="0">
                      <a:pos x="31" y="0"/>
                    </a:cxn>
                    <a:cxn ang="0">
                      <a:pos x="51" y="14"/>
                    </a:cxn>
                    <a:cxn ang="0">
                      <a:pos x="21" y="78"/>
                    </a:cxn>
                    <a:cxn ang="0">
                      <a:pos x="0" y="65"/>
                    </a:cxn>
                    <a:cxn ang="0">
                      <a:pos x="31" y="0"/>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en-US"/>
                </a:p>
              </p:txBody>
            </p:sp>
          </p:grpSp>
          <p:sp>
            <p:nvSpPr>
              <p:cNvPr id="1004" name="Line 11"/>
              <p:cNvSpPr>
                <a:spLocks noChangeShapeType="1"/>
              </p:cNvSpPr>
              <p:nvPr/>
            </p:nvSpPr>
            <p:spPr bwMode="auto">
              <a:xfrm>
                <a:off x="1066800" y="2286000"/>
                <a:ext cx="5463893" cy="0"/>
              </a:xfrm>
              <a:prstGeom prst="line">
                <a:avLst/>
              </a:prstGeom>
              <a:noFill/>
              <a:ln w="25400">
                <a:solidFill>
                  <a:schemeClr val="tx2"/>
                </a:solidFill>
                <a:prstDash val="sysDot"/>
                <a:round/>
                <a:headEnd/>
                <a:tailEnd type="oval" w="med" len="med"/>
              </a:ln>
            </p:spPr>
            <p:txBody>
              <a:bodyPr wrap="none" anchor="ctr"/>
              <a:lstStyle/>
              <a:p>
                <a:endParaRPr lang="en-US">
                  <a:solidFill>
                    <a:schemeClr val="tx1">
                      <a:lumMod val="85000"/>
                      <a:lumOff val="15000"/>
                    </a:schemeClr>
                  </a:solidFill>
                </a:endParaRPr>
              </a:p>
            </p:txBody>
          </p:sp>
        </p:grpSp>
        <p:sp>
          <p:nvSpPr>
            <p:cNvPr id="1224" name="Text Box 26"/>
            <p:cNvSpPr txBox="1">
              <a:spLocks noChangeArrowheads="1"/>
            </p:cNvSpPr>
            <p:nvPr/>
          </p:nvSpPr>
          <p:spPr bwMode="auto">
            <a:xfrm>
              <a:off x="2438400" y="3048000"/>
              <a:ext cx="5418471" cy="461665"/>
            </a:xfrm>
            <a:prstGeom prst="rect">
              <a:avLst/>
            </a:prstGeom>
            <a:noFill/>
            <a:ln w="9525" algn="ctr">
              <a:noFill/>
              <a:miter lim="800000"/>
              <a:headEnd/>
              <a:tailEnd/>
            </a:ln>
          </p:spPr>
          <p:txBody>
            <a:bodyPr wrap="none">
              <a:spAutoFit/>
            </a:bodyPr>
            <a:lstStyle/>
            <a:p>
              <a:pPr eaLnBrk="0" hangingPunct="0"/>
              <a:r>
                <a:rPr lang="en-US" altLang="ja-JP" sz="2400" b="1" dirty="0" smtClean="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rPr>
                <a:t>System Requirement Specifications</a:t>
              </a:r>
              <a:endParaRPr lang="en-US" altLang="ja-JP" sz="2400" b="1" dirty="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endParaRPr>
            </a:p>
          </p:txBody>
        </p:sp>
      </p:grpSp>
      <p:grpSp>
        <p:nvGrpSpPr>
          <p:cNvPr id="454" name="Group 453"/>
          <p:cNvGrpSpPr/>
          <p:nvPr/>
        </p:nvGrpSpPr>
        <p:grpSpPr>
          <a:xfrm>
            <a:off x="1676400" y="3505200"/>
            <a:ext cx="5463893" cy="646113"/>
            <a:chOff x="1676400" y="3505200"/>
            <a:chExt cx="5463893" cy="646113"/>
          </a:xfrm>
        </p:grpSpPr>
        <p:grpSp>
          <p:nvGrpSpPr>
            <p:cNvPr id="891" name="Group 890"/>
            <p:cNvGrpSpPr/>
            <p:nvPr/>
          </p:nvGrpSpPr>
          <p:grpSpPr>
            <a:xfrm>
              <a:off x="1676400" y="3505200"/>
              <a:ext cx="5463893" cy="646113"/>
              <a:chOff x="1066800" y="1676400"/>
              <a:chExt cx="5463893" cy="646113"/>
            </a:xfrm>
          </p:grpSpPr>
          <p:grpSp>
            <p:nvGrpSpPr>
              <p:cNvPr id="396" name="Group 259"/>
              <p:cNvGrpSpPr>
                <a:grpSpLocks/>
              </p:cNvGrpSpPr>
              <p:nvPr/>
            </p:nvGrpSpPr>
            <p:grpSpPr bwMode="auto">
              <a:xfrm rot="17176774">
                <a:off x="1019175" y="1763713"/>
                <a:ext cx="646113" cy="471488"/>
                <a:chOff x="1043" y="2596"/>
                <a:chExt cx="142" cy="99"/>
              </a:xfrm>
            </p:grpSpPr>
            <p:sp>
              <p:nvSpPr>
                <p:cNvPr id="398" name="Freeform 207"/>
                <p:cNvSpPr>
                  <a:spLocks/>
                </p:cNvSpPr>
                <p:nvPr/>
              </p:nvSpPr>
              <p:spPr bwMode="auto">
                <a:xfrm>
                  <a:off x="1149" y="2693"/>
                  <a:ext cx="12" cy="2"/>
                </a:xfrm>
                <a:custGeom>
                  <a:avLst/>
                  <a:gdLst/>
                  <a:ahLst/>
                  <a:cxnLst>
                    <a:cxn ang="0">
                      <a:pos x="63" y="14"/>
                    </a:cxn>
                    <a:cxn ang="0">
                      <a:pos x="55" y="14"/>
                    </a:cxn>
                    <a:cxn ang="0">
                      <a:pos x="48" y="14"/>
                    </a:cxn>
                    <a:cxn ang="0">
                      <a:pos x="40" y="14"/>
                    </a:cxn>
                    <a:cxn ang="0">
                      <a:pos x="31" y="11"/>
                    </a:cxn>
                    <a:cxn ang="0">
                      <a:pos x="23" y="10"/>
                    </a:cxn>
                    <a:cxn ang="0">
                      <a:pos x="16" y="8"/>
                    </a:cxn>
                    <a:cxn ang="0">
                      <a:pos x="8" y="4"/>
                    </a:cxn>
                    <a:cxn ang="0">
                      <a:pos x="0" y="0"/>
                    </a:cxn>
                    <a:cxn ang="0">
                      <a:pos x="8" y="3"/>
                    </a:cxn>
                    <a:cxn ang="0">
                      <a:pos x="15" y="6"/>
                    </a:cxn>
                    <a:cxn ang="0">
                      <a:pos x="23" y="8"/>
                    </a:cxn>
                    <a:cxn ang="0">
                      <a:pos x="30" y="10"/>
                    </a:cxn>
                    <a:cxn ang="0">
                      <a:pos x="39" y="11"/>
                    </a:cxn>
                    <a:cxn ang="0">
                      <a:pos x="47" y="12"/>
                    </a:cxn>
                    <a:cxn ang="0">
                      <a:pos x="55" y="14"/>
                    </a:cxn>
                    <a:cxn ang="0">
                      <a:pos x="63" y="14"/>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en-US"/>
                </a:p>
              </p:txBody>
            </p:sp>
            <p:sp>
              <p:nvSpPr>
                <p:cNvPr id="399" name="Freeform 208"/>
                <p:cNvSpPr>
                  <a:spLocks/>
                </p:cNvSpPr>
                <p:nvPr/>
              </p:nvSpPr>
              <p:spPr bwMode="auto">
                <a:xfrm>
                  <a:off x="1143" y="2689"/>
                  <a:ext cx="26" cy="6"/>
                </a:xfrm>
                <a:custGeom>
                  <a:avLst/>
                  <a:gdLst/>
                  <a:ahLst/>
                  <a:cxnLst>
                    <a:cxn ang="0">
                      <a:pos x="129" y="28"/>
                    </a:cxn>
                    <a:cxn ang="0">
                      <a:pos x="116" y="33"/>
                    </a:cxn>
                    <a:cxn ang="0">
                      <a:pos x="102" y="36"/>
                    </a:cxn>
                    <a:cxn ang="0">
                      <a:pos x="89" y="38"/>
                    </a:cxn>
                    <a:cxn ang="0">
                      <a:pos x="75" y="38"/>
                    </a:cxn>
                    <a:cxn ang="0">
                      <a:pos x="60" y="35"/>
                    </a:cxn>
                    <a:cxn ang="0">
                      <a:pos x="47" y="32"/>
                    </a:cxn>
                    <a:cxn ang="0">
                      <a:pos x="33" y="26"/>
                    </a:cxn>
                    <a:cxn ang="0">
                      <a:pos x="20" y="18"/>
                    </a:cxn>
                    <a:cxn ang="0">
                      <a:pos x="18" y="16"/>
                    </a:cxn>
                    <a:cxn ang="0">
                      <a:pos x="15" y="14"/>
                    </a:cxn>
                    <a:cxn ang="0">
                      <a:pos x="12" y="11"/>
                    </a:cxn>
                    <a:cxn ang="0">
                      <a:pos x="10" y="10"/>
                    </a:cxn>
                    <a:cxn ang="0">
                      <a:pos x="7" y="8"/>
                    </a:cxn>
                    <a:cxn ang="0">
                      <a:pos x="5" y="5"/>
                    </a:cxn>
                    <a:cxn ang="0">
                      <a:pos x="2" y="3"/>
                    </a:cxn>
                    <a:cxn ang="0">
                      <a:pos x="0" y="0"/>
                    </a:cxn>
                    <a:cxn ang="0">
                      <a:pos x="10" y="8"/>
                    </a:cxn>
                    <a:cxn ang="0">
                      <a:pos x="21" y="14"/>
                    </a:cxn>
                    <a:cxn ang="0">
                      <a:pos x="32" y="20"/>
                    </a:cxn>
                    <a:cxn ang="0">
                      <a:pos x="44" y="23"/>
                    </a:cxn>
                    <a:cxn ang="0">
                      <a:pos x="56" y="27"/>
                    </a:cxn>
                    <a:cxn ang="0">
                      <a:pos x="69" y="30"/>
                    </a:cxn>
                    <a:cxn ang="0">
                      <a:pos x="81" y="32"/>
                    </a:cxn>
                    <a:cxn ang="0">
                      <a:pos x="94" y="33"/>
                    </a:cxn>
                    <a:cxn ang="0">
                      <a:pos x="99" y="32"/>
                    </a:cxn>
                    <a:cxn ang="0">
                      <a:pos x="103" y="32"/>
                    </a:cxn>
                    <a:cxn ang="0">
                      <a:pos x="107" y="32"/>
                    </a:cxn>
                    <a:cxn ang="0">
                      <a:pos x="112" y="32"/>
                    </a:cxn>
                    <a:cxn ang="0">
                      <a:pos x="116" y="30"/>
                    </a:cxn>
                    <a:cxn ang="0">
                      <a:pos x="120" y="30"/>
                    </a:cxn>
                    <a:cxn ang="0">
                      <a:pos x="124" y="29"/>
                    </a:cxn>
                    <a:cxn ang="0">
                      <a:pos x="129" y="28"/>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en-US"/>
                </a:p>
              </p:txBody>
            </p:sp>
            <p:sp>
              <p:nvSpPr>
                <p:cNvPr id="400" name="Freeform 209"/>
                <p:cNvSpPr>
                  <a:spLocks/>
                </p:cNvSpPr>
                <p:nvPr/>
              </p:nvSpPr>
              <p:spPr bwMode="auto">
                <a:xfrm>
                  <a:off x="1140" y="2685"/>
                  <a:ext cx="33" cy="10"/>
                </a:xfrm>
                <a:custGeom>
                  <a:avLst/>
                  <a:gdLst/>
                  <a:ahLst/>
                  <a:cxnLst>
                    <a:cxn ang="0">
                      <a:pos x="47" y="45"/>
                    </a:cxn>
                    <a:cxn ang="0">
                      <a:pos x="54" y="48"/>
                    </a:cxn>
                    <a:cxn ang="0">
                      <a:pos x="61" y="51"/>
                    </a:cxn>
                    <a:cxn ang="0">
                      <a:pos x="69" y="53"/>
                    </a:cxn>
                    <a:cxn ang="0">
                      <a:pos x="76" y="55"/>
                    </a:cxn>
                    <a:cxn ang="0">
                      <a:pos x="85" y="56"/>
                    </a:cxn>
                    <a:cxn ang="0">
                      <a:pos x="93" y="57"/>
                    </a:cxn>
                    <a:cxn ang="0">
                      <a:pos x="101" y="59"/>
                    </a:cxn>
                    <a:cxn ang="0">
                      <a:pos x="109" y="59"/>
                    </a:cxn>
                    <a:cxn ang="0">
                      <a:pos x="117" y="57"/>
                    </a:cxn>
                    <a:cxn ang="0">
                      <a:pos x="124" y="56"/>
                    </a:cxn>
                    <a:cxn ang="0">
                      <a:pos x="131" y="54"/>
                    </a:cxn>
                    <a:cxn ang="0">
                      <a:pos x="139" y="51"/>
                    </a:cxn>
                    <a:cxn ang="0">
                      <a:pos x="146" y="49"/>
                    </a:cxn>
                    <a:cxn ang="0">
                      <a:pos x="153" y="45"/>
                    </a:cxn>
                    <a:cxn ang="0">
                      <a:pos x="159" y="41"/>
                    </a:cxn>
                    <a:cxn ang="0">
                      <a:pos x="166" y="37"/>
                    </a:cxn>
                    <a:cxn ang="0">
                      <a:pos x="159" y="39"/>
                    </a:cxn>
                    <a:cxn ang="0">
                      <a:pos x="152" y="42"/>
                    </a:cxn>
                    <a:cxn ang="0">
                      <a:pos x="146" y="43"/>
                    </a:cxn>
                    <a:cxn ang="0">
                      <a:pos x="139" y="45"/>
                    </a:cxn>
                    <a:cxn ang="0">
                      <a:pos x="132" y="47"/>
                    </a:cxn>
                    <a:cxn ang="0">
                      <a:pos x="125" y="47"/>
                    </a:cxn>
                    <a:cxn ang="0">
                      <a:pos x="117" y="48"/>
                    </a:cxn>
                    <a:cxn ang="0">
                      <a:pos x="110" y="48"/>
                    </a:cxn>
                    <a:cxn ang="0">
                      <a:pos x="95" y="47"/>
                    </a:cxn>
                    <a:cxn ang="0">
                      <a:pos x="79" y="44"/>
                    </a:cxn>
                    <a:cxn ang="0">
                      <a:pos x="64" y="41"/>
                    </a:cxn>
                    <a:cxn ang="0">
                      <a:pos x="50" y="36"/>
                    </a:cxn>
                    <a:cxn ang="0">
                      <a:pos x="36" y="29"/>
                    </a:cxn>
                    <a:cxn ang="0">
                      <a:pos x="24" y="20"/>
                    </a:cxn>
                    <a:cxn ang="0">
                      <a:pos x="11" y="11"/>
                    </a:cxn>
                    <a:cxn ang="0">
                      <a:pos x="0" y="0"/>
                    </a:cxn>
                    <a:cxn ang="0">
                      <a:pos x="4" y="6"/>
                    </a:cxn>
                    <a:cxn ang="0">
                      <a:pos x="8" y="12"/>
                    </a:cxn>
                    <a:cxn ang="0">
                      <a:pos x="12" y="17"/>
                    </a:cxn>
                    <a:cxn ang="0">
                      <a:pos x="16" y="21"/>
                    </a:cxn>
                    <a:cxn ang="0">
                      <a:pos x="21" y="26"/>
                    </a:cxn>
                    <a:cxn ang="0">
                      <a:pos x="26" y="31"/>
                    </a:cxn>
                    <a:cxn ang="0">
                      <a:pos x="31" y="35"/>
                    </a:cxn>
                    <a:cxn ang="0">
                      <a:pos x="36" y="39"/>
                    </a:cxn>
                    <a:cxn ang="0">
                      <a:pos x="38" y="39"/>
                    </a:cxn>
                    <a:cxn ang="0">
                      <a:pos x="39" y="41"/>
                    </a:cxn>
                    <a:cxn ang="0">
                      <a:pos x="40" y="42"/>
                    </a:cxn>
                    <a:cxn ang="0">
                      <a:pos x="41" y="42"/>
                    </a:cxn>
                    <a:cxn ang="0">
                      <a:pos x="43" y="43"/>
                    </a:cxn>
                    <a:cxn ang="0">
                      <a:pos x="44" y="44"/>
                    </a:cxn>
                    <a:cxn ang="0">
                      <a:pos x="45" y="44"/>
                    </a:cxn>
                    <a:cxn ang="0">
                      <a:pos x="47" y="45"/>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en-US"/>
                </a:p>
              </p:txBody>
            </p:sp>
            <p:sp>
              <p:nvSpPr>
                <p:cNvPr id="401" name="Freeform 210"/>
                <p:cNvSpPr>
                  <a:spLocks/>
                </p:cNvSpPr>
                <p:nvPr/>
              </p:nvSpPr>
              <p:spPr bwMode="auto">
                <a:xfrm>
                  <a:off x="1138" y="2682"/>
                  <a:ext cx="38" cy="12"/>
                </a:xfrm>
                <a:custGeom>
                  <a:avLst/>
                  <a:gdLst/>
                  <a:ahLst/>
                  <a:cxnLst>
                    <a:cxn ang="0">
                      <a:pos x="26" y="39"/>
                    </a:cxn>
                    <a:cxn ang="0">
                      <a:pos x="36" y="47"/>
                    </a:cxn>
                    <a:cxn ang="0">
                      <a:pos x="47" y="53"/>
                    </a:cxn>
                    <a:cxn ang="0">
                      <a:pos x="58" y="59"/>
                    </a:cxn>
                    <a:cxn ang="0">
                      <a:pos x="70" y="62"/>
                    </a:cxn>
                    <a:cxn ang="0">
                      <a:pos x="82" y="66"/>
                    </a:cxn>
                    <a:cxn ang="0">
                      <a:pos x="95" y="69"/>
                    </a:cxn>
                    <a:cxn ang="0">
                      <a:pos x="107" y="71"/>
                    </a:cxn>
                    <a:cxn ang="0">
                      <a:pos x="120" y="72"/>
                    </a:cxn>
                    <a:cxn ang="0">
                      <a:pos x="125" y="71"/>
                    </a:cxn>
                    <a:cxn ang="0">
                      <a:pos x="129" y="71"/>
                    </a:cxn>
                    <a:cxn ang="0">
                      <a:pos x="133" y="71"/>
                    </a:cxn>
                    <a:cxn ang="0">
                      <a:pos x="138" y="71"/>
                    </a:cxn>
                    <a:cxn ang="0">
                      <a:pos x="142" y="69"/>
                    </a:cxn>
                    <a:cxn ang="0">
                      <a:pos x="146" y="69"/>
                    </a:cxn>
                    <a:cxn ang="0">
                      <a:pos x="150" y="68"/>
                    </a:cxn>
                    <a:cxn ang="0">
                      <a:pos x="155" y="67"/>
                    </a:cxn>
                    <a:cxn ang="0">
                      <a:pos x="160" y="65"/>
                    </a:cxn>
                    <a:cxn ang="0">
                      <a:pos x="164" y="62"/>
                    </a:cxn>
                    <a:cxn ang="0">
                      <a:pos x="169" y="60"/>
                    </a:cxn>
                    <a:cxn ang="0">
                      <a:pos x="174" y="56"/>
                    </a:cxn>
                    <a:cxn ang="0">
                      <a:pos x="178" y="53"/>
                    </a:cxn>
                    <a:cxn ang="0">
                      <a:pos x="183" y="49"/>
                    </a:cxn>
                    <a:cxn ang="0">
                      <a:pos x="187" y="45"/>
                    </a:cxn>
                    <a:cxn ang="0">
                      <a:pos x="191" y="42"/>
                    </a:cxn>
                    <a:cxn ang="0">
                      <a:pos x="183" y="45"/>
                    </a:cxn>
                    <a:cxn ang="0">
                      <a:pos x="175" y="49"/>
                    </a:cxn>
                    <a:cxn ang="0">
                      <a:pos x="166" y="53"/>
                    </a:cxn>
                    <a:cxn ang="0">
                      <a:pos x="157" y="55"/>
                    </a:cxn>
                    <a:cxn ang="0">
                      <a:pos x="148" y="57"/>
                    </a:cxn>
                    <a:cxn ang="0">
                      <a:pos x="139" y="59"/>
                    </a:cxn>
                    <a:cxn ang="0">
                      <a:pos x="130" y="60"/>
                    </a:cxn>
                    <a:cxn ang="0">
                      <a:pos x="120" y="60"/>
                    </a:cxn>
                    <a:cxn ang="0">
                      <a:pos x="103" y="60"/>
                    </a:cxn>
                    <a:cxn ang="0">
                      <a:pos x="85" y="56"/>
                    </a:cxn>
                    <a:cxn ang="0">
                      <a:pos x="69" y="51"/>
                    </a:cxn>
                    <a:cxn ang="0">
                      <a:pos x="53" y="44"/>
                    </a:cxn>
                    <a:cxn ang="0">
                      <a:pos x="38" y="36"/>
                    </a:cxn>
                    <a:cxn ang="0">
                      <a:pos x="24" y="25"/>
                    </a:cxn>
                    <a:cxn ang="0">
                      <a:pos x="12" y="13"/>
                    </a:cxn>
                    <a:cxn ang="0">
                      <a:pos x="0" y="0"/>
                    </a:cxn>
                    <a:cxn ang="0">
                      <a:pos x="2" y="5"/>
                    </a:cxn>
                    <a:cxn ang="0">
                      <a:pos x="5" y="11"/>
                    </a:cxn>
                    <a:cxn ang="0">
                      <a:pos x="8" y="15"/>
                    </a:cxn>
                    <a:cxn ang="0">
                      <a:pos x="11" y="20"/>
                    </a:cxn>
                    <a:cxn ang="0">
                      <a:pos x="15" y="25"/>
                    </a:cxn>
                    <a:cxn ang="0">
                      <a:pos x="18" y="30"/>
                    </a:cxn>
                    <a:cxn ang="0">
                      <a:pos x="22" y="35"/>
                    </a:cxn>
                    <a:cxn ang="0">
                      <a:pos x="26" y="39"/>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en-US"/>
                </a:p>
              </p:txBody>
            </p:sp>
            <p:sp>
              <p:nvSpPr>
                <p:cNvPr id="402" name="Freeform 211"/>
                <p:cNvSpPr>
                  <a:spLocks/>
                </p:cNvSpPr>
                <p:nvPr/>
              </p:nvSpPr>
              <p:spPr bwMode="auto">
                <a:xfrm>
                  <a:off x="1136" y="2679"/>
                  <a:ext cx="42" cy="14"/>
                </a:xfrm>
                <a:custGeom>
                  <a:avLst/>
                  <a:gdLst/>
                  <a:ahLst/>
                  <a:cxnLst>
                    <a:cxn ang="0">
                      <a:pos x="17" y="36"/>
                    </a:cxn>
                    <a:cxn ang="0">
                      <a:pos x="28" y="47"/>
                    </a:cxn>
                    <a:cxn ang="0">
                      <a:pos x="41" y="56"/>
                    </a:cxn>
                    <a:cxn ang="0">
                      <a:pos x="53" y="65"/>
                    </a:cxn>
                    <a:cxn ang="0">
                      <a:pos x="67" y="71"/>
                    </a:cxn>
                    <a:cxn ang="0">
                      <a:pos x="81" y="77"/>
                    </a:cxn>
                    <a:cxn ang="0">
                      <a:pos x="96" y="80"/>
                    </a:cxn>
                    <a:cxn ang="0">
                      <a:pos x="112" y="83"/>
                    </a:cxn>
                    <a:cxn ang="0">
                      <a:pos x="127" y="84"/>
                    </a:cxn>
                    <a:cxn ang="0">
                      <a:pos x="134" y="84"/>
                    </a:cxn>
                    <a:cxn ang="0">
                      <a:pos x="142" y="83"/>
                    </a:cxn>
                    <a:cxn ang="0">
                      <a:pos x="149" y="83"/>
                    </a:cxn>
                    <a:cxn ang="0">
                      <a:pos x="156" y="81"/>
                    </a:cxn>
                    <a:cxn ang="0">
                      <a:pos x="163" y="79"/>
                    </a:cxn>
                    <a:cxn ang="0">
                      <a:pos x="170" y="78"/>
                    </a:cxn>
                    <a:cxn ang="0">
                      <a:pos x="176" y="75"/>
                    </a:cxn>
                    <a:cxn ang="0">
                      <a:pos x="183" y="73"/>
                    </a:cxn>
                    <a:cxn ang="0">
                      <a:pos x="187" y="69"/>
                    </a:cxn>
                    <a:cxn ang="0">
                      <a:pos x="190" y="67"/>
                    </a:cxn>
                    <a:cxn ang="0">
                      <a:pos x="194" y="63"/>
                    </a:cxn>
                    <a:cxn ang="0">
                      <a:pos x="197" y="61"/>
                    </a:cxn>
                    <a:cxn ang="0">
                      <a:pos x="200" y="57"/>
                    </a:cxn>
                    <a:cxn ang="0">
                      <a:pos x="204" y="54"/>
                    </a:cxn>
                    <a:cxn ang="0">
                      <a:pos x="207" y="50"/>
                    </a:cxn>
                    <a:cxn ang="0">
                      <a:pos x="210" y="45"/>
                    </a:cxn>
                    <a:cxn ang="0">
                      <a:pos x="201" y="51"/>
                    </a:cxn>
                    <a:cxn ang="0">
                      <a:pos x="191" y="57"/>
                    </a:cxn>
                    <a:cxn ang="0">
                      <a:pos x="181" y="62"/>
                    </a:cxn>
                    <a:cxn ang="0">
                      <a:pos x="171" y="66"/>
                    </a:cxn>
                    <a:cxn ang="0">
                      <a:pos x="160" y="69"/>
                    </a:cxn>
                    <a:cxn ang="0">
                      <a:pos x="149" y="71"/>
                    </a:cxn>
                    <a:cxn ang="0">
                      <a:pos x="138" y="73"/>
                    </a:cxn>
                    <a:cxn ang="0">
                      <a:pos x="127" y="73"/>
                    </a:cxn>
                    <a:cxn ang="0">
                      <a:pos x="118" y="73"/>
                    </a:cxn>
                    <a:cxn ang="0">
                      <a:pos x="108" y="72"/>
                    </a:cxn>
                    <a:cxn ang="0">
                      <a:pos x="99" y="71"/>
                    </a:cxn>
                    <a:cxn ang="0">
                      <a:pos x="89" y="68"/>
                    </a:cxn>
                    <a:cxn ang="0">
                      <a:pos x="80" y="65"/>
                    </a:cxn>
                    <a:cxn ang="0">
                      <a:pos x="71" y="62"/>
                    </a:cxn>
                    <a:cxn ang="0">
                      <a:pos x="63" y="57"/>
                    </a:cxn>
                    <a:cxn ang="0">
                      <a:pos x="55" y="54"/>
                    </a:cxn>
                    <a:cxn ang="0">
                      <a:pos x="39" y="43"/>
                    </a:cxn>
                    <a:cxn ang="0">
                      <a:pos x="25" y="30"/>
                    </a:cxn>
                    <a:cxn ang="0">
                      <a:pos x="12" y="17"/>
                    </a:cxn>
                    <a:cxn ang="0">
                      <a:pos x="0" y="0"/>
                    </a:cxn>
                    <a:cxn ang="0">
                      <a:pos x="1" y="5"/>
                    </a:cxn>
                    <a:cxn ang="0">
                      <a:pos x="3" y="9"/>
                    </a:cxn>
                    <a:cxn ang="0">
                      <a:pos x="5" y="14"/>
                    </a:cxn>
                    <a:cxn ang="0">
                      <a:pos x="7" y="19"/>
                    </a:cxn>
                    <a:cxn ang="0">
                      <a:pos x="9" y="24"/>
                    </a:cxn>
                    <a:cxn ang="0">
                      <a:pos x="12" y="27"/>
                    </a:cxn>
                    <a:cxn ang="0">
                      <a:pos x="14" y="32"/>
                    </a:cxn>
                    <a:cxn ang="0">
                      <a:pos x="17" y="36"/>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en-US"/>
                </a:p>
              </p:txBody>
            </p:sp>
            <p:sp>
              <p:nvSpPr>
                <p:cNvPr id="403" name="Freeform 212"/>
                <p:cNvSpPr>
                  <a:spLocks/>
                </p:cNvSpPr>
                <p:nvPr/>
              </p:nvSpPr>
              <p:spPr bwMode="auto">
                <a:xfrm>
                  <a:off x="1135" y="2677"/>
                  <a:ext cx="45" cy="15"/>
                </a:xfrm>
                <a:custGeom>
                  <a:avLst/>
                  <a:gdLst/>
                  <a:ahLst/>
                  <a:cxnLst>
                    <a:cxn ang="0">
                      <a:pos x="12" y="35"/>
                    </a:cxn>
                    <a:cxn ang="0">
                      <a:pos x="24" y="48"/>
                    </a:cxn>
                    <a:cxn ang="0">
                      <a:pos x="37" y="60"/>
                    </a:cxn>
                    <a:cxn ang="0">
                      <a:pos x="50" y="71"/>
                    </a:cxn>
                    <a:cxn ang="0">
                      <a:pos x="65" y="79"/>
                    </a:cxn>
                    <a:cxn ang="0">
                      <a:pos x="81" y="86"/>
                    </a:cxn>
                    <a:cxn ang="0">
                      <a:pos x="97" y="91"/>
                    </a:cxn>
                    <a:cxn ang="0">
                      <a:pos x="115" y="95"/>
                    </a:cxn>
                    <a:cxn ang="0">
                      <a:pos x="132" y="95"/>
                    </a:cxn>
                    <a:cxn ang="0">
                      <a:pos x="142" y="95"/>
                    </a:cxn>
                    <a:cxn ang="0">
                      <a:pos x="151" y="94"/>
                    </a:cxn>
                    <a:cxn ang="0">
                      <a:pos x="160" y="92"/>
                    </a:cxn>
                    <a:cxn ang="0">
                      <a:pos x="169" y="90"/>
                    </a:cxn>
                    <a:cxn ang="0">
                      <a:pos x="178" y="88"/>
                    </a:cxn>
                    <a:cxn ang="0">
                      <a:pos x="187" y="84"/>
                    </a:cxn>
                    <a:cxn ang="0">
                      <a:pos x="195" y="80"/>
                    </a:cxn>
                    <a:cxn ang="0">
                      <a:pos x="203" y="77"/>
                    </a:cxn>
                    <a:cxn ang="0">
                      <a:pos x="206" y="73"/>
                    </a:cxn>
                    <a:cxn ang="0">
                      <a:pos x="209" y="70"/>
                    </a:cxn>
                    <a:cxn ang="0">
                      <a:pos x="212" y="67"/>
                    </a:cxn>
                    <a:cxn ang="0">
                      <a:pos x="214" y="64"/>
                    </a:cxn>
                    <a:cxn ang="0">
                      <a:pos x="217" y="60"/>
                    </a:cxn>
                    <a:cxn ang="0">
                      <a:pos x="219" y="56"/>
                    </a:cxn>
                    <a:cxn ang="0">
                      <a:pos x="222" y="53"/>
                    </a:cxn>
                    <a:cxn ang="0">
                      <a:pos x="224" y="49"/>
                    </a:cxn>
                    <a:cxn ang="0">
                      <a:pos x="214" y="56"/>
                    </a:cxn>
                    <a:cxn ang="0">
                      <a:pos x="204" y="64"/>
                    </a:cxn>
                    <a:cxn ang="0">
                      <a:pos x="193" y="70"/>
                    </a:cxn>
                    <a:cxn ang="0">
                      <a:pos x="181" y="76"/>
                    </a:cxn>
                    <a:cxn ang="0">
                      <a:pos x="170" y="79"/>
                    </a:cxn>
                    <a:cxn ang="0">
                      <a:pos x="157" y="82"/>
                    </a:cxn>
                    <a:cxn ang="0">
                      <a:pos x="145" y="84"/>
                    </a:cxn>
                    <a:cxn ang="0">
                      <a:pos x="132" y="84"/>
                    </a:cxn>
                    <a:cxn ang="0">
                      <a:pos x="122" y="84"/>
                    </a:cxn>
                    <a:cxn ang="0">
                      <a:pos x="112" y="83"/>
                    </a:cxn>
                    <a:cxn ang="0">
                      <a:pos x="101" y="82"/>
                    </a:cxn>
                    <a:cxn ang="0">
                      <a:pos x="92" y="78"/>
                    </a:cxn>
                    <a:cxn ang="0">
                      <a:pos x="82" y="76"/>
                    </a:cxn>
                    <a:cxn ang="0">
                      <a:pos x="73" y="71"/>
                    </a:cxn>
                    <a:cxn ang="0">
                      <a:pos x="64" y="67"/>
                    </a:cxn>
                    <a:cxn ang="0">
                      <a:pos x="56" y="61"/>
                    </a:cxn>
                    <a:cxn ang="0">
                      <a:pos x="47" y="55"/>
                    </a:cxn>
                    <a:cxn ang="0">
                      <a:pos x="40" y="49"/>
                    </a:cxn>
                    <a:cxn ang="0">
                      <a:pos x="32" y="42"/>
                    </a:cxn>
                    <a:cxn ang="0">
                      <a:pos x="25" y="35"/>
                    </a:cxn>
                    <a:cxn ang="0">
                      <a:pos x="18" y="28"/>
                    </a:cxn>
                    <a:cxn ang="0">
                      <a:pos x="12" y="19"/>
                    </a:cxn>
                    <a:cxn ang="0">
                      <a:pos x="6" y="10"/>
                    </a:cxn>
                    <a:cxn ang="0">
                      <a:pos x="0" y="0"/>
                    </a:cxn>
                    <a:cxn ang="0">
                      <a:pos x="1" y="5"/>
                    </a:cxn>
                    <a:cxn ang="0">
                      <a:pos x="2" y="10"/>
                    </a:cxn>
                    <a:cxn ang="0">
                      <a:pos x="4" y="13"/>
                    </a:cxn>
                    <a:cxn ang="0">
                      <a:pos x="5" y="18"/>
                    </a:cxn>
                    <a:cxn ang="0">
                      <a:pos x="7" y="23"/>
                    </a:cxn>
                    <a:cxn ang="0">
                      <a:pos x="8" y="26"/>
                    </a:cxn>
                    <a:cxn ang="0">
                      <a:pos x="10" y="30"/>
                    </a:cxn>
                    <a:cxn ang="0">
                      <a:pos x="12" y="35"/>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en-US"/>
                </a:p>
              </p:txBody>
            </p:sp>
            <p:sp>
              <p:nvSpPr>
                <p:cNvPr id="404" name="Freeform 213"/>
                <p:cNvSpPr>
                  <a:spLocks/>
                </p:cNvSpPr>
                <p:nvPr/>
              </p:nvSpPr>
              <p:spPr bwMode="auto">
                <a:xfrm>
                  <a:off x="1135" y="2674"/>
                  <a:ext cx="47" cy="18"/>
                </a:xfrm>
                <a:custGeom>
                  <a:avLst/>
                  <a:gdLst/>
                  <a:ahLst/>
                  <a:cxnLst>
                    <a:cxn ang="0">
                      <a:pos x="20" y="50"/>
                    </a:cxn>
                    <a:cxn ang="0">
                      <a:pos x="47" y="76"/>
                    </a:cxn>
                    <a:cxn ang="0">
                      <a:pos x="71" y="90"/>
                    </a:cxn>
                    <a:cxn ang="0">
                      <a:pos x="88" y="98"/>
                    </a:cxn>
                    <a:cxn ang="0">
                      <a:pos x="107" y="104"/>
                    </a:cxn>
                    <a:cxn ang="0">
                      <a:pos x="126" y="106"/>
                    </a:cxn>
                    <a:cxn ang="0">
                      <a:pos x="146" y="106"/>
                    </a:cxn>
                    <a:cxn ang="0">
                      <a:pos x="168" y="102"/>
                    </a:cxn>
                    <a:cxn ang="0">
                      <a:pos x="189" y="95"/>
                    </a:cxn>
                    <a:cxn ang="0">
                      <a:pos x="209" y="84"/>
                    </a:cxn>
                    <a:cxn ang="0">
                      <a:pos x="220" y="76"/>
                    </a:cxn>
                    <a:cxn ang="0">
                      <a:pos x="224" y="70"/>
                    </a:cxn>
                    <a:cxn ang="0">
                      <a:pos x="228" y="63"/>
                    </a:cxn>
                    <a:cxn ang="0">
                      <a:pos x="233" y="57"/>
                    </a:cxn>
                    <a:cxn ang="0">
                      <a:pos x="235" y="53"/>
                    </a:cxn>
                    <a:cxn ang="0">
                      <a:pos x="235" y="52"/>
                    </a:cxn>
                    <a:cxn ang="0">
                      <a:pos x="235" y="52"/>
                    </a:cxn>
                    <a:cxn ang="0">
                      <a:pos x="235" y="52"/>
                    </a:cxn>
                    <a:cxn ang="0">
                      <a:pos x="224" y="62"/>
                    </a:cxn>
                    <a:cxn ang="0">
                      <a:pos x="201" y="77"/>
                    </a:cxn>
                    <a:cxn ang="0">
                      <a:pos x="176" y="88"/>
                    </a:cxn>
                    <a:cxn ang="0">
                      <a:pos x="149" y="94"/>
                    </a:cxn>
                    <a:cxn ang="0">
                      <a:pos x="124" y="95"/>
                    </a:cxn>
                    <a:cxn ang="0">
                      <a:pos x="103" y="92"/>
                    </a:cxn>
                    <a:cxn ang="0">
                      <a:pos x="83" y="84"/>
                    </a:cxn>
                    <a:cxn ang="0">
                      <a:pos x="64" y="75"/>
                    </a:cxn>
                    <a:cxn ang="0">
                      <a:pos x="47" y="63"/>
                    </a:cxn>
                    <a:cxn ang="0">
                      <a:pos x="31" y="47"/>
                    </a:cxn>
                    <a:cxn ang="0">
                      <a:pos x="17" y="30"/>
                    </a:cxn>
                    <a:cxn ang="0">
                      <a:pos x="6" y="11"/>
                    </a:cxn>
                    <a:cxn ang="0">
                      <a:pos x="1" y="5"/>
                    </a:cxn>
                    <a:cxn ang="0">
                      <a:pos x="2" y="14"/>
                    </a:cxn>
                    <a:cxn ang="0">
                      <a:pos x="4" y="21"/>
                    </a:cxn>
                    <a:cxn ang="0">
                      <a:pos x="7" y="29"/>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3"/>
                      </a:lnTo>
                      <a:lnTo>
                        <a:pt x="235" y="52"/>
                      </a:lnTo>
                      <a:lnTo>
                        <a:pt x="235" y="52"/>
                      </a:lnTo>
                      <a:lnTo>
                        <a:pt x="235" y="52"/>
                      </a:lnTo>
                      <a:lnTo>
                        <a:pt x="235" y="52"/>
                      </a:lnTo>
                      <a:lnTo>
                        <a:pt x="235" y="52"/>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en-US"/>
                </a:p>
              </p:txBody>
            </p:sp>
            <p:sp>
              <p:nvSpPr>
                <p:cNvPr id="405" name="Freeform 214"/>
                <p:cNvSpPr>
                  <a:spLocks/>
                </p:cNvSpPr>
                <p:nvPr/>
              </p:nvSpPr>
              <p:spPr bwMode="auto">
                <a:xfrm>
                  <a:off x="1134" y="2672"/>
                  <a:ext cx="49" cy="19"/>
                </a:xfrm>
                <a:custGeom>
                  <a:avLst/>
                  <a:gdLst/>
                  <a:ahLst/>
                  <a:cxnLst>
                    <a:cxn ang="0">
                      <a:pos x="10" y="40"/>
                    </a:cxn>
                    <a:cxn ang="0">
                      <a:pos x="22" y="58"/>
                    </a:cxn>
                    <a:cxn ang="0">
                      <a:pos x="36" y="72"/>
                    </a:cxn>
                    <a:cxn ang="0">
                      <a:pos x="51" y="85"/>
                    </a:cxn>
                    <a:cxn ang="0">
                      <a:pos x="68" y="97"/>
                    </a:cxn>
                    <a:cxn ang="0">
                      <a:pos x="86" y="106"/>
                    </a:cxn>
                    <a:cxn ang="0">
                      <a:pos x="105" y="112"/>
                    </a:cxn>
                    <a:cxn ang="0">
                      <a:pos x="126" y="114"/>
                    </a:cxn>
                    <a:cxn ang="0">
                      <a:pos x="149" y="114"/>
                    </a:cxn>
                    <a:cxn ang="0">
                      <a:pos x="174" y="109"/>
                    </a:cxn>
                    <a:cxn ang="0">
                      <a:pos x="197" y="100"/>
                    </a:cxn>
                    <a:cxn ang="0">
                      <a:pos x="218" y="86"/>
                    </a:cxn>
                    <a:cxn ang="0">
                      <a:pos x="229" y="78"/>
                    </a:cxn>
                    <a:cxn ang="0">
                      <a:pos x="232" y="74"/>
                    </a:cxn>
                    <a:cxn ang="0">
                      <a:pos x="233" y="72"/>
                    </a:cxn>
                    <a:cxn ang="0">
                      <a:pos x="235" y="68"/>
                    </a:cxn>
                    <a:cxn ang="0">
                      <a:pos x="237" y="65"/>
                    </a:cxn>
                    <a:cxn ang="0">
                      <a:pos x="238" y="61"/>
                    </a:cxn>
                    <a:cxn ang="0">
                      <a:pos x="240" y="58"/>
                    </a:cxn>
                    <a:cxn ang="0">
                      <a:pos x="241" y="54"/>
                    </a:cxn>
                    <a:cxn ang="0">
                      <a:pos x="230" y="64"/>
                    </a:cxn>
                    <a:cxn ang="0">
                      <a:pos x="207" y="83"/>
                    </a:cxn>
                    <a:cxn ang="0">
                      <a:pos x="180" y="96"/>
                    </a:cxn>
                    <a:cxn ang="0">
                      <a:pos x="151" y="103"/>
                    </a:cxn>
                    <a:cxn ang="0">
                      <a:pos x="125" y="103"/>
                    </a:cxn>
                    <a:cxn ang="0">
                      <a:pos x="102" y="100"/>
                    </a:cxn>
                    <a:cxn ang="0">
                      <a:pos x="82" y="92"/>
                    </a:cxn>
                    <a:cxn ang="0">
                      <a:pos x="63" y="82"/>
                    </a:cxn>
                    <a:cxn ang="0">
                      <a:pos x="45" y="67"/>
                    </a:cxn>
                    <a:cxn ang="0">
                      <a:pos x="30" y="52"/>
                    </a:cxn>
                    <a:cxn ang="0">
                      <a:pos x="16" y="32"/>
                    </a:cxn>
                    <a:cxn ang="0">
                      <a:pos x="5" y="11"/>
                    </a:cxn>
                    <a:cxn ang="0">
                      <a:pos x="0" y="4"/>
                    </a:cxn>
                    <a:cxn ang="0">
                      <a:pos x="1" y="11"/>
                    </a:cxn>
                    <a:cxn ang="0">
                      <a:pos x="2" y="19"/>
                    </a:cxn>
                    <a:cxn ang="0">
                      <a:pos x="3" y="26"/>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en-US"/>
                </a:p>
              </p:txBody>
            </p:sp>
            <p:sp>
              <p:nvSpPr>
                <p:cNvPr id="406" name="Freeform 215"/>
                <p:cNvSpPr>
                  <a:spLocks/>
                </p:cNvSpPr>
                <p:nvPr/>
              </p:nvSpPr>
              <p:spPr bwMode="auto">
                <a:xfrm>
                  <a:off x="1134" y="2669"/>
                  <a:ext cx="50" cy="21"/>
                </a:xfrm>
                <a:custGeom>
                  <a:avLst/>
                  <a:gdLst/>
                  <a:ahLst/>
                  <a:cxnLst>
                    <a:cxn ang="0">
                      <a:pos x="7" y="39"/>
                    </a:cxn>
                    <a:cxn ang="0">
                      <a:pos x="18" y="58"/>
                    </a:cxn>
                    <a:cxn ang="0">
                      <a:pos x="32" y="75"/>
                    </a:cxn>
                    <a:cxn ang="0">
                      <a:pos x="48" y="91"/>
                    </a:cxn>
                    <a:cxn ang="0">
                      <a:pos x="65" y="103"/>
                    </a:cxn>
                    <a:cxn ang="0">
                      <a:pos x="84" y="112"/>
                    </a:cxn>
                    <a:cxn ang="0">
                      <a:pos x="104" y="120"/>
                    </a:cxn>
                    <a:cxn ang="0">
                      <a:pos x="125" y="123"/>
                    </a:cxn>
                    <a:cxn ang="0">
                      <a:pos x="150" y="122"/>
                    </a:cxn>
                    <a:cxn ang="0">
                      <a:pos x="177" y="116"/>
                    </a:cxn>
                    <a:cxn ang="0">
                      <a:pos x="202" y="105"/>
                    </a:cxn>
                    <a:cxn ang="0">
                      <a:pos x="225" y="90"/>
                    </a:cxn>
                    <a:cxn ang="0">
                      <a:pos x="238" y="76"/>
                    </a:cxn>
                    <a:cxn ang="0">
                      <a:pos x="241" y="69"/>
                    </a:cxn>
                    <a:cxn ang="0">
                      <a:pos x="243" y="62"/>
                    </a:cxn>
                    <a:cxn ang="0">
                      <a:pos x="245" y="56"/>
                    </a:cxn>
                    <a:cxn ang="0">
                      <a:pos x="236" y="66"/>
                    </a:cxn>
                    <a:cxn ang="0">
                      <a:pos x="211" y="87"/>
                    </a:cxn>
                    <a:cxn ang="0">
                      <a:pos x="183" y="103"/>
                    </a:cxn>
                    <a:cxn ang="0">
                      <a:pos x="152" y="111"/>
                    </a:cxn>
                    <a:cxn ang="0">
                      <a:pos x="125" y="112"/>
                    </a:cxn>
                    <a:cxn ang="0">
                      <a:pos x="101" y="108"/>
                    </a:cxn>
                    <a:cxn ang="0">
                      <a:pos x="80" y="99"/>
                    </a:cxn>
                    <a:cxn ang="0">
                      <a:pos x="61" y="87"/>
                    </a:cxn>
                    <a:cxn ang="0">
                      <a:pos x="43" y="73"/>
                    </a:cxn>
                    <a:cxn ang="0">
                      <a:pos x="28" y="55"/>
                    </a:cxn>
                    <a:cxn ang="0">
                      <a:pos x="15" y="34"/>
                    </a:cxn>
                    <a:cxn ang="0">
                      <a:pos x="4" y="12"/>
                    </a:cxn>
                    <a:cxn ang="0">
                      <a:pos x="0" y="3"/>
                    </a:cxn>
                    <a:cxn ang="0">
                      <a:pos x="0" y="11"/>
                    </a:cxn>
                    <a:cxn ang="0">
                      <a:pos x="0" y="18"/>
                    </a:cxn>
                    <a:cxn ang="0">
                      <a:pos x="1" y="25"/>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en-US"/>
                </a:p>
              </p:txBody>
            </p:sp>
            <p:sp>
              <p:nvSpPr>
                <p:cNvPr id="407" name="Freeform 216"/>
                <p:cNvSpPr>
                  <a:spLocks/>
                </p:cNvSpPr>
                <p:nvPr/>
              </p:nvSpPr>
              <p:spPr bwMode="auto">
                <a:xfrm>
                  <a:off x="1134" y="2667"/>
                  <a:ext cx="50" cy="22"/>
                </a:xfrm>
                <a:custGeom>
                  <a:avLst/>
                  <a:gdLst/>
                  <a:ahLst/>
                  <a:cxnLst>
                    <a:cxn ang="0">
                      <a:pos x="5" y="40"/>
                    </a:cxn>
                    <a:cxn ang="0">
                      <a:pos x="16" y="61"/>
                    </a:cxn>
                    <a:cxn ang="0">
                      <a:pos x="30" y="79"/>
                    </a:cxn>
                    <a:cxn ang="0">
                      <a:pos x="45" y="96"/>
                    </a:cxn>
                    <a:cxn ang="0">
                      <a:pos x="63" y="111"/>
                    </a:cxn>
                    <a:cxn ang="0">
                      <a:pos x="82" y="121"/>
                    </a:cxn>
                    <a:cxn ang="0">
                      <a:pos x="102" y="129"/>
                    </a:cxn>
                    <a:cxn ang="0">
                      <a:pos x="125" y="132"/>
                    </a:cxn>
                    <a:cxn ang="0">
                      <a:pos x="151" y="132"/>
                    </a:cxn>
                    <a:cxn ang="0">
                      <a:pos x="180" y="125"/>
                    </a:cxn>
                    <a:cxn ang="0">
                      <a:pos x="207" y="112"/>
                    </a:cxn>
                    <a:cxn ang="0">
                      <a:pos x="230" y="93"/>
                    </a:cxn>
                    <a:cxn ang="0">
                      <a:pos x="243" y="77"/>
                    </a:cxn>
                    <a:cxn ang="0">
                      <a:pos x="245" y="71"/>
                    </a:cxn>
                    <a:cxn ang="0">
                      <a:pos x="247" y="64"/>
                    </a:cxn>
                    <a:cxn ang="0">
                      <a:pos x="249" y="58"/>
                    </a:cxn>
                    <a:cxn ang="0">
                      <a:pos x="239" y="69"/>
                    </a:cxn>
                    <a:cxn ang="0">
                      <a:pos x="214" y="94"/>
                    </a:cxn>
                    <a:cxn ang="0">
                      <a:pos x="185" y="112"/>
                    </a:cxn>
                    <a:cxn ang="0">
                      <a:pos x="161" y="119"/>
                    </a:cxn>
                    <a:cxn ang="0">
                      <a:pos x="145" y="121"/>
                    </a:cxn>
                    <a:cxn ang="0">
                      <a:pos x="124" y="121"/>
                    </a:cxn>
                    <a:cxn ang="0">
                      <a:pos x="100" y="117"/>
                    </a:cxn>
                    <a:cxn ang="0">
                      <a:pos x="79" y="108"/>
                    </a:cxn>
                    <a:cxn ang="0">
                      <a:pos x="59" y="95"/>
                    </a:cxn>
                    <a:cxn ang="0">
                      <a:pos x="42" y="79"/>
                    </a:cxn>
                    <a:cxn ang="0">
                      <a:pos x="27" y="60"/>
                    </a:cxn>
                    <a:cxn ang="0">
                      <a:pos x="14" y="37"/>
                    </a:cxn>
                    <a:cxn ang="0">
                      <a:pos x="5" y="14"/>
                    </a:cxn>
                    <a:cxn ang="0">
                      <a:pos x="1" y="4"/>
                    </a:cxn>
                    <a:cxn ang="0">
                      <a:pos x="0" y="11"/>
                    </a:cxn>
                    <a:cxn ang="0">
                      <a:pos x="0" y="18"/>
                    </a:cxn>
                    <a:cxn ang="0">
                      <a:pos x="0" y="26"/>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en-US"/>
                </a:p>
              </p:txBody>
            </p:sp>
            <p:sp>
              <p:nvSpPr>
                <p:cNvPr id="408" name="Freeform 217"/>
                <p:cNvSpPr>
                  <a:spLocks/>
                </p:cNvSpPr>
                <p:nvPr/>
              </p:nvSpPr>
              <p:spPr bwMode="auto">
                <a:xfrm>
                  <a:off x="1134" y="2665"/>
                  <a:ext cx="51" cy="23"/>
                </a:xfrm>
                <a:custGeom>
                  <a:avLst/>
                  <a:gdLst/>
                  <a:ahLst/>
                  <a:cxnLst>
                    <a:cxn ang="0">
                      <a:pos x="4" y="40"/>
                    </a:cxn>
                    <a:cxn ang="0">
                      <a:pos x="15" y="62"/>
                    </a:cxn>
                    <a:cxn ang="0">
                      <a:pos x="28" y="83"/>
                    </a:cxn>
                    <a:cxn ang="0">
                      <a:pos x="43" y="101"/>
                    </a:cxn>
                    <a:cxn ang="0">
                      <a:pos x="61" y="115"/>
                    </a:cxn>
                    <a:cxn ang="0">
                      <a:pos x="80" y="127"/>
                    </a:cxn>
                    <a:cxn ang="0">
                      <a:pos x="101" y="136"/>
                    </a:cxn>
                    <a:cxn ang="0">
                      <a:pos x="125" y="140"/>
                    </a:cxn>
                    <a:cxn ang="0">
                      <a:pos x="152" y="139"/>
                    </a:cxn>
                    <a:cxn ang="0">
                      <a:pos x="183" y="131"/>
                    </a:cxn>
                    <a:cxn ang="0">
                      <a:pos x="211" y="115"/>
                    </a:cxn>
                    <a:cxn ang="0">
                      <a:pos x="236" y="94"/>
                    </a:cxn>
                    <a:cxn ang="0">
                      <a:pos x="247" y="77"/>
                    </a:cxn>
                    <a:cxn ang="0">
                      <a:pos x="249" y="71"/>
                    </a:cxn>
                    <a:cxn ang="0">
                      <a:pos x="250" y="64"/>
                    </a:cxn>
                    <a:cxn ang="0">
                      <a:pos x="251" y="58"/>
                    </a:cxn>
                    <a:cxn ang="0">
                      <a:pos x="247" y="62"/>
                    </a:cxn>
                    <a:cxn ang="0">
                      <a:pos x="236" y="78"/>
                    </a:cxn>
                    <a:cxn ang="0">
                      <a:pos x="223" y="91"/>
                    </a:cxn>
                    <a:cxn ang="0">
                      <a:pos x="209" y="103"/>
                    </a:cxn>
                    <a:cxn ang="0">
                      <a:pos x="195" y="114"/>
                    </a:cxn>
                    <a:cxn ang="0">
                      <a:pos x="179" y="121"/>
                    </a:cxn>
                    <a:cxn ang="0">
                      <a:pos x="162" y="126"/>
                    </a:cxn>
                    <a:cxn ang="0">
                      <a:pos x="145" y="130"/>
                    </a:cxn>
                    <a:cxn ang="0">
                      <a:pos x="124" y="128"/>
                    </a:cxn>
                    <a:cxn ang="0">
                      <a:pos x="100" y="124"/>
                    </a:cxn>
                    <a:cxn ang="0">
                      <a:pos x="78" y="114"/>
                    </a:cxn>
                    <a:cxn ang="0">
                      <a:pos x="58" y="101"/>
                    </a:cxn>
                    <a:cxn ang="0">
                      <a:pos x="41" y="84"/>
                    </a:cxn>
                    <a:cxn ang="0">
                      <a:pos x="26" y="62"/>
                    </a:cxn>
                    <a:cxn ang="0">
                      <a:pos x="14" y="40"/>
                    </a:cxn>
                    <a:cxn ang="0">
                      <a:pos x="6" y="15"/>
                    </a:cxn>
                    <a:cxn ang="0">
                      <a:pos x="2" y="4"/>
                    </a:cxn>
                    <a:cxn ang="0">
                      <a:pos x="1" y="11"/>
                    </a:cxn>
                    <a:cxn ang="0">
                      <a:pos x="1" y="17"/>
                    </a:cxn>
                    <a:cxn ang="0">
                      <a:pos x="0" y="24"/>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en-US"/>
                </a:p>
              </p:txBody>
            </p:sp>
            <p:sp>
              <p:nvSpPr>
                <p:cNvPr id="409" name="Freeform 218"/>
                <p:cNvSpPr>
                  <a:spLocks/>
                </p:cNvSpPr>
                <p:nvPr/>
              </p:nvSpPr>
              <p:spPr bwMode="auto">
                <a:xfrm>
                  <a:off x="1135" y="2663"/>
                  <a:ext cx="50" cy="24"/>
                </a:xfrm>
                <a:custGeom>
                  <a:avLst/>
                  <a:gdLst/>
                  <a:ahLst/>
                  <a:cxnLst>
                    <a:cxn ang="0">
                      <a:pos x="4" y="39"/>
                    </a:cxn>
                    <a:cxn ang="0">
                      <a:pos x="13" y="62"/>
                    </a:cxn>
                    <a:cxn ang="0">
                      <a:pos x="26" y="85"/>
                    </a:cxn>
                    <a:cxn ang="0">
                      <a:pos x="41" y="104"/>
                    </a:cxn>
                    <a:cxn ang="0">
                      <a:pos x="58" y="120"/>
                    </a:cxn>
                    <a:cxn ang="0">
                      <a:pos x="78" y="133"/>
                    </a:cxn>
                    <a:cxn ang="0">
                      <a:pos x="99" y="142"/>
                    </a:cxn>
                    <a:cxn ang="0">
                      <a:pos x="123" y="146"/>
                    </a:cxn>
                    <a:cxn ang="0">
                      <a:pos x="144" y="146"/>
                    </a:cxn>
                    <a:cxn ang="0">
                      <a:pos x="160" y="144"/>
                    </a:cxn>
                    <a:cxn ang="0">
                      <a:pos x="184" y="137"/>
                    </a:cxn>
                    <a:cxn ang="0">
                      <a:pos x="213" y="119"/>
                    </a:cxn>
                    <a:cxn ang="0">
                      <a:pos x="238" y="94"/>
                    </a:cxn>
                    <a:cxn ang="0">
                      <a:pos x="249" y="76"/>
                    </a:cxn>
                    <a:cxn ang="0">
                      <a:pos x="250" y="70"/>
                    </a:cxn>
                    <a:cxn ang="0">
                      <a:pos x="251" y="62"/>
                    </a:cxn>
                    <a:cxn ang="0">
                      <a:pos x="251" y="57"/>
                    </a:cxn>
                    <a:cxn ang="0">
                      <a:pos x="247" y="62"/>
                    </a:cxn>
                    <a:cxn ang="0">
                      <a:pos x="237" y="79"/>
                    </a:cxn>
                    <a:cxn ang="0">
                      <a:pos x="224" y="95"/>
                    </a:cxn>
                    <a:cxn ang="0">
                      <a:pos x="210" y="108"/>
                    </a:cxn>
                    <a:cxn ang="0">
                      <a:pos x="196" y="119"/>
                    </a:cxn>
                    <a:cxn ang="0">
                      <a:pos x="179" y="127"/>
                    </a:cxn>
                    <a:cxn ang="0">
                      <a:pos x="162" y="133"/>
                    </a:cxn>
                    <a:cxn ang="0">
                      <a:pos x="144" y="136"/>
                    </a:cxn>
                    <a:cxn ang="0">
                      <a:pos x="123" y="136"/>
                    </a:cxn>
                    <a:cxn ang="0">
                      <a:pos x="98" y="130"/>
                    </a:cxn>
                    <a:cxn ang="0">
                      <a:pos x="76" y="120"/>
                    </a:cxn>
                    <a:cxn ang="0">
                      <a:pos x="57" y="106"/>
                    </a:cxn>
                    <a:cxn ang="0">
                      <a:pos x="39" y="88"/>
                    </a:cxn>
                    <a:cxn ang="0">
                      <a:pos x="25" y="66"/>
                    </a:cxn>
                    <a:cxn ang="0">
                      <a:pos x="14" y="41"/>
                    </a:cxn>
                    <a:cxn ang="0">
                      <a:pos x="7" y="15"/>
                    </a:cxn>
                    <a:cxn ang="0">
                      <a:pos x="4" y="3"/>
                    </a:cxn>
                    <a:cxn ang="0">
                      <a:pos x="3" y="10"/>
                    </a:cxn>
                    <a:cxn ang="0">
                      <a:pos x="1" y="16"/>
                    </a:cxn>
                    <a:cxn ang="0">
                      <a:pos x="0" y="22"/>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en-US"/>
                </a:p>
              </p:txBody>
            </p:sp>
            <p:sp>
              <p:nvSpPr>
                <p:cNvPr id="410" name="Freeform 219"/>
                <p:cNvSpPr>
                  <a:spLocks/>
                </p:cNvSpPr>
                <p:nvPr/>
              </p:nvSpPr>
              <p:spPr bwMode="auto">
                <a:xfrm>
                  <a:off x="1135" y="2661"/>
                  <a:ext cx="50" cy="25"/>
                </a:xfrm>
                <a:custGeom>
                  <a:avLst/>
                  <a:gdLst/>
                  <a:ahLst/>
                  <a:cxnLst>
                    <a:cxn ang="0">
                      <a:pos x="3" y="39"/>
                    </a:cxn>
                    <a:cxn ang="0">
                      <a:pos x="11" y="64"/>
                    </a:cxn>
                    <a:cxn ang="0">
                      <a:pos x="23" y="86"/>
                    </a:cxn>
                    <a:cxn ang="0">
                      <a:pos x="38" y="108"/>
                    </a:cxn>
                    <a:cxn ang="0">
                      <a:pos x="55" y="125"/>
                    </a:cxn>
                    <a:cxn ang="0">
                      <a:pos x="75" y="138"/>
                    </a:cxn>
                    <a:cxn ang="0">
                      <a:pos x="97" y="148"/>
                    </a:cxn>
                    <a:cxn ang="0">
                      <a:pos x="121" y="152"/>
                    </a:cxn>
                    <a:cxn ang="0">
                      <a:pos x="142" y="154"/>
                    </a:cxn>
                    <a:cxn ang="0">
                      <a:pos x="159" y="150"/>
                    </a:cxn>
                    <a:cxn ang="0">
                      <a:pos x="176" y="145"/>
                    </a:cxn>
                    <a:cxn ang="0">
                      <a:pos x="192" y="138"/>
                    </a:cxn>
                    <a:cxn ang="0">
                      <a:pos x="206" y="127"/>
                    </a:cxn>
                    <a:cxn ang="0">
                      <a:pos x="220" y="115"/>
                    </a:cxn>
                    <a:cxn ang="0">
                      <a:pos x="233" y="102"/>
                    </a:cxn>
                    <a:cxn ang="0">
                      <a:pos x="244" y="86"/>
                    </a:cxn>
                    <a:cxn ang="0">
                      <a:pos x="249" y="74"/>
                    </a:cxn>
                    <a:cxn ang="0">
                      <a:pos x="249" y="69"/>
                    </a:cxn>
                    <a:cxn ang="0">
                      <a:pos x="249" y="63"/>
                    </a:cxn>
                    <a:cxn ang="0">
                      <a:pos x="249" y="57"/>
                    </a:cxn>
                    <a:cxn ang="0">
                      <a:pos x="245" y="63"/>
                    </a:cxn>
                    <a:cxn ang="0">
                      <a:pos x="236" y="80"/>
                    </a:cxn>
                    <a:cxn ang="0">
                      <a:pos x="223" y="97"/>
                    </a:cxn>
                    <a:cxn ang="0">
                      <a:pos x="210" y="112"/>
                    </a:cxn>
                    <a:cxn ang="0">
                      <a:pos x="195" y="124"/>
                    </a:cxn>
                    <a:cxn ang="0">
                      <a:pos x="179" y="133"/>
                    </a:cxn>
                    <a:cxn ang="0">
                      <a:pos x="161" y="139"/>
                    </a:cxn>
                    <a:cxn ang="0">
                      <a:pos x="143" y="143"/>
                    </a:cxn>
                    <a:cxn ang="0">
                      <a:pos x="121" y="142"/>
                    </a:cxn>
                    <a:cxn ang="0">
                      <a:pos x="96" y="137"/>
                    </a:cxn>
                    <a:cxn ang="0">
                      <a:pos x="74" y="126"/>
                    </a:cxn>
                    <a:cxn ang="0">
                      <a:pos x="54" y="110"/>
                    </a:cxn>
                    <a:cxn ang="0">
                      <a:pos x="37" y="91"/>
                    </a:cxn>
                    <a:cxn ang="0">
                      <a:pos x="24" y="69"/>
                    </a:cxn>
                    <a:cxn ang="0">
                      <a:pos x="14" y="43"/>
                    </a:cxn>
                    <a:cxn ang="0">
                      <a:pos x="8" y="15"/>
                    </a:cxn>
                    <a:cxn ang="0">
                      <a:pos x="5" y="3"/>
                    </a:cxn>
                    <a:cxn ang="0">
                      <a:pos x="4" y="9"/>
                    </a:cxn>
                    <a:cxn ang="0">
                      <a:pos x="2" y="16"/>
                    </a:cxn>
                    <a:cxn ang="0">
                      <a:pos x="1" y="22"/>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en-US"/>
                </a:p>
              </p:txBody>
            </p:sp>
            <p:sp>
              <p:nvSpPr>
                <p:cNvPr id="411" name="Freeform 220"/>
                <p:cNvSpPr>
                  <a:spLocks/>
                </p:cNvSpPr>
                <p:nvPr/>
              </p:nvSpPr>
              <p:spPr bwMode="auto">
                <a:xfrm>
                  <a:off x="1136" y="2659"/>
                  <a:ext cx="49" cy="26"/>
                </a:xfrm>
                <a:custGeom>
                  <a:avLst/>
                  <a:gdLst/>
                  <a:ahLst/>
                  <a:cxnLst>
                    <a:cxn ang="0">
                      <a:pos x="2" y="38"/>
                    </a:cxn>
                    <a:cxn ang="0">
                      <a:pos x="9" y="64"/>
                    </a:cxn>
                    <a:cxn ang="0">
                      <a:pos x="20" y="89"/>
                    </a:cxn>
                    <a:cxn ang="0">
                      <a:pos x="34" y="111"/>
                    </a:cxn>
                    <a:cxn ang="0">
                      <a:pos x="52" y="129"/>
                    </a:cxn>
                    <a:cxn ang="0">
                      <a:pos x="71" y="143"/>
                    </a:cxn>
                    <a:cxn ang="0">
                      <a:pos x="93" y="153"/>
                    </a:cxn>
                    <a:cxn ang="0">
                      <a:pos x="118" y="159"/>
                    </a:cxn>
                    <a:cxn ang="0">
                      <a:pos x="139" y="159"/>
                    </a:cxn>
                    <a:cxn ang="0">
                      <a:pos x="157" y="156"/>
                    </a:cxn>
                    <a:cxn ang="0">
                      <a:pos x="174" y="150"/>
                    </a:cxn>
                    <a:cxn ang="0">
                      <a:pos x="191" y="142"/>
                    </a:cxn>
                    <a:cxn ang="0">
                      <a:pos x="205" y="131"/>
                    </a:cxn>
                    <a:cxn ang="0">
                      <a:pos x="219" y="118"/>
                    </a:cxn>
                    <a:cxn ang="0">
                      <a:pos x="232" y="102"/>
                    </a:cxn>
                    <a:cxn ang="0">
                      <a:pos x="242" y="85"/>
                    </a:cxn>
                    <a:cxn ang="0">
                      <a:pos x="246" y="74"/>
                    </a:cxn>
                    <a:cxn ang="0">
                      <a:pos x="246" y="68"/>
                    </a:cxn>
                    <a:cxn ang="0">
                      <a:pos x="246" y="60"/>
                    </a:cxn>
                    <a:cxn ang="0">
                      <a:pos x="246" y="54"/>
                    </a:cxn>
                    <a:cxn ang="0">
                      <a:pos x="242" y="62"/>
                    </a:cxn>
                    <a:cxn ang="0">
                      <a:pos x="233" y="82"/>
                    </a:cxn>
                    <a:cxn ang="0">
                      <a:pos x="221" y="99"/>
                    </a:cxn>
                    <a:cxn ang="0">
                      <a:pos x="208" y="114"/>
                    </a:cxn>
                    <a:cxn ang="0">
                      <a:pos x="193" y="127"/>
                    </a:cxn>
                    <a:cxn ang="0">
                      <a:pos x="177" y="137"/>
                    </a:cxn>
                    <a:cxn ang="0">
                      <a:pos x="159" y="144"/>
                    </a:cxn>
                    <a:cxn ang="0">
                      <a:pos x="140" y="148"/>
                    </a:cxn>
                    <a:cxn ang="0">
                      <a:pos x="118" y="148"/>
                    </a:cxn>
                    <a:cxn ang="0">
                      <a:pos x="93" y="142"/>
                    </a:cxn>
                    <a:cxn ang="0">
                      <a:pos x="71" y="131"/>
                    </a:cxn>
                    <a:cxn ang="0">
                      <a:pos x="52" y="115"/>
                    </a:cxn>
                    <a:cxn ang="0">
                      <a:pos x="35" y="95"/>
                    </a:cxn>
                    <a:cxn ang="0">
                      <a:pos x="22" y="72"/>
                    </a:cxn>
                    <a:cxn ang="0">
                      <a:pos x="13" y="46"/>
                    </a:cxn>
                    <a:cxn ang="0">
                      <a:pos x="8" y="17"/>
                    </a:cxn>
                    <a:cxn ang="0">
                      <a:pos x="8" y="3"/>
                    </a:cxn>
                    <a:cxn ang="0">
                      <a:pos x="8" y="2"/>
                    </a:cxn>
                    <a:cxn ang="0">
                      <a:pos x="8" y="0"/>
                    </a:cxn>
                    <a:cxn ang="0">
                      <a:pos x="8" y="0"/>
                    </a:cxn>
                    <a:cxn ang="0">
                      <a:pos x="7" y="3"/>
                    </a:cxn>
                    <a:cxn ang="0">
                      <a:pos x="4" y="9"/>
                    </a:cxn>
                    <a:cxn ang="0">
                      <a:pos x="2" y="14"/>
                    </a:cxn>
                    <a:cxn ang="0">
                      <a:pos x="1" y="20"/>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3"/>
                      </a:lnTo>
                      <a:lnTo>
                        <a:pt x="8" y="2"/>
                      </a:lnTo>
                      <a:lnTo>
                        <a:pt x="8" y="2"/>
                      </a:lnTo>
                      <a:lnTo>
                        <a:pt x="8" y="2"/>
                      </a:lnTo>
                      <a:lnTo>
                        <a:pt x="8" y="0"/>
                      </a:lnTo>
                      <a:lnTo>
                        <a:pt x="8" y="0"/>
                      </a:lnTo>
                      <a:lnTo>
                        <a:pt x="8" y="0"/>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en-US"/>
                </a:p>
              </p:txBody>
            </p:sp>
            <p:sp>
              <p:nvSpPr>
                <p:cNvPr id="412" name="Freeform 221"/>
                <p:cNvSpPr>
                  <a:spLocks/>
                </p:cNvSpPr>
                <p:nvPr/>
              </p:nvSpPr>
              <p:spPr bwMode="auto">
                <a:xfrm>
                  <a:off x="1136" y="2657"/>
                  <a:ext cx="49" cy="27"/>
                </a:xfrm>
                <a:custGeom>
                  <a:avLst/>
                  <a:gdLst/>
                  <a:ahLst/>
                  <a:cxnLst>
                    <a:cxn ang="0">
                      <a:pos x="2" y="36"/>
                    </a:cxn>
                    <a:cxn ang="0">
                      <a:pos x="8" y="64"/>
                    </a:cxn>
                    <a:cxn ang="0">
                      <a:pos x="18" y="90"/>
                    </a:cxn>
                    <a:cxn ang="0">
                      <a:pos x="31" y="112"/>
                    </a:cxn>
                    <a:cxn ang="0">
                      <a:pos x="48" y="131"/>
                    </a:cxn>
                    <a:cxn ang="0">
                      <a:pos x="68" y="147"/>
                    </a:cxn>
                    <a:cxn ang="0">
                      <a:pos x="90" y="158"/>
                    </a:cxn>
                    <a:cxn ang="0">
                      <a:pos x="115" y="163"/>
                    </a:cxn>
                    <a:cxn ang="0">
                      <a:pos x="137" y="164"/>
                    </a:cxn>
                    <a:cxn ang="0">
                      <a:pos x="155" y="160"/>
                    </a:cxn>
                    <a:cxn ang="0">
                      <a:pos x="173" y="154"/>
                    </a:cxn>
                    <a:cxn ang="0">
                      <a:pos x="189" y="145"/>
                    </a:cxn>
                    <a:cxn ang="0">
                      <a:pos x="204" y="133"/>
                    </a:cxn>
                    <a:cxn ang="0">
                      <a:pos x="217" y="118"/>
                    </a:cxn>
                    <a:cxn ang="0">
                      <a:pos x="230" y="101"/>
                    </a:cxn>
                    <a:cxn ang="0">
                      <a:pos x="239" y="84"/>
                    </a:cxn>
                    <a:cxn ang="0">
                      <a:pos x="243" y="70"/>
                    </a:cxn>
                    <a:cxn ang="0">
                      <a:pos x="243" y="64"/>
                    </a:cxn>
                    <a:cxn ang="0">
                      <a:pos x="242" y="58"/>
                    </a:cxn>
                    <a:cxn ang="0">
                      <a:pos x="241" y="52"/>
                    </a:cxn>
                    <a:cxn ang="0">
                      <a:pos x="238" y="61"/>
                    </a:cxn>
                    <a:cxn ang="0">
                      <a:pos x="230" y="81"/>
                    </a:cxn>
                    <a:cxn ang="0">
                      <a:pos x="219" y="100"/>
                    </a:cxn>
                    <a:cxn ang="0">
                      <a:pos x="206" y="116"/>
                    </a:cxn>
                    <a:cxn ang="0">
                      <a:pos x="191" y="130"/>
                    </a:cxn>
                    <a:cxn ang="0">
                      <a:pos x="174" y="141"/>
                    </a:cxn>
                    <a:cxn ang="0">
                      <a:pos x="156" y="148"/>
                    </a:cxn>
                    <a:cxn ang="0">
                      <a:pos x="137" y="153"/>
                    </a:cxn>
                    <a:cxn ang="0">
                      <a:pos x="115" y="152"/>
                    </a:cxn>
                    <a:cxn ang="0">
                      <a:pos x="91" y="147"/>
                    </a:cxn>
                    <a:cxn ang="0">
                      <a:pos x="70" y="136"/>
                    </a:cxn>
                    <a:cxn ang="0">
                      <a:pos x="52" y="121"/>
                    </a:cxn>
                    <a:cxn ang="0">
                      <a:pos x="36" y="101"/>
                    </a:cxn>
                    <a:cxn ang="0">
                      <a:pos x="23" y="80"/>
                    </a:cxn>
                    <a:cxn ang="0">
                      <a:pos x="14" y="55"/>
                    </a:cxn>
                    <a:cxn ang="0">
                      <a:pos x="10" y="27"/>
                    </a:cxn>
                    <a:cxn ang="0">
                      <a:pos x="9" y="12"/>
                    </a:cxn>
                    <a:cxn ang="0">
                      <a:pos x="9" y="8"/>
                    </a:cxn>
                    <a:cxn ang="0">
                      <a:pos x="9" y="4"/>
                    </a:cxn>
                    <a:cxn ang="0">
                      <a:pos x="10" y="1"/>
                    </a:cxn>
                    <a:cxn ang="0">
                      <a:pos x="9" y="0"/>
                    </a:cxn>
                    <a:cxn ang="0">
                      <a:pos x="9" y="1"/>
                    </a:cxn>
                    <a:cxn ang="0">
                      <a:pos x="8" y="2"/>
                    </a:cxn>
                    <a:cxn ang="0">
                      <a:pos x="8" y="3"/>
                    </a:cxn>
                    <a:cxn ang="0">
                      <a:pos x="7" y="6"/>
                    </a:cxn>
                    <a:cxn ang="0">
                      <a:pos x="5" y="10"/>
                    </a:cxn>
                    <a:cxn ang="0">
                      <a:pos x="3" y="14"/>
                    </a:cxn>
                    <a:cxn ang="0">
                      <a:pos x="1" y="19"/>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9" y="1"/>
                      </a:lnTo>
                      <a:lnTo>
                        <a:pt x="9" y="1"/>
                      </a:lnTo>
                      <a:lnTo>
                        <a:pt x="8" y="2"/>
                      </a:lnTo>
                      <a:lnTo>
                        <a:pt x="8" y="2"/>
                      </a:lnTo>
                      <a:lnTo>
                        <a:pt x="8" y="3"/>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en-US"/>
                </a:p>
              </p:txBody>
            </p:sp>
            <p:sp>
              <p:nvSpPr>
                <p:cNvPr id="413" name="Freeform 222"/>
                <p:cNvSpPr>
                  <a:spLocks/>
                </p:cNvSpPr>
                <p:nvPr/>
              </p:nvSpPr>
              <p:spPr bwMode="auto">
                <a:xfrm>
                  <a:off x="1137" y="2655"/>
                  <a:ext cx="48" cy="28"/>
                </a:xfrm>
                <a:custGeom>
                  <a:avLst/>
                  <a:gdLst/>
                  <a:ahLst/>
                  <a:cxnLst>
                    <a:cxn ang="0">
                      <a:pos x="0" y="21"/>
                    </a:cxn>
                    <a:cxn ang="0">
                      <a:pos x="0" y="21"/>
                    </a:cxn>
                    <a:cxn ang="0">
                      <a:pos x="0" y="23"/>
                    </a:cxn>
                    <a:cxn ang="0">
                      <a:pos x="0" y="24"/>
                    </a:cxn>
                    <a:cxn ang="0">
                      <a:pos x="0" y="38"/>
                    </a:cxn>
                    <a:cxn ang="0">
                      <a:pos x="5" y="67"/>
                    </a:cxn>
                    <a:cxn ang="0">
                      <a:pos x="14" y="93"/>
                    </a:cxn>
                    <a:cxn ang="0">
                      <a:pos x="27" y="116"/>
                    </a:cxn>
                    <a:cxn ang="0">
                      <a:pos x="44" y="136"/>
                    </a:cxn>
                    <a:cxn ang="0">
                      <a:pos x="63" y="152"/>
                    </a:cxn>
                    <a:cxn ang="0">
                      <a:pos x="85" y="163"/>
                    </a:cxn>
                    <a:cxn ang="0">
                      <a:pos x="110" y="169"/>
                    </a:cxn>
                    <a:cxn ang="0">
                      <a:pos x="132" y="169"/>
                    </a:cxn>
                    <a:cxn ang="0">
                      <a:pos x="151" y="165"/>
                    </a:cxn>
                    <a:cxn ang="0">
                      <a:pos x="169" y="158"/>
                    </a:cxn>
                    <a:cxn ang="0">
                      <a:pos x="185" y="148"/>
                    </a:cxn>
                    <a:cxn ang="0">
                      <a:pos x="200" y="135"/>
                    </a:cxn>
                    <a:cxn ang="0">
                      <a:pos x="213" y="120"/>
                    </a:cxn>
                    <a:cxn ang="0">
                      <a:pos x="225" y="103"/>
                    </a:cxn>
                    <a:cxn ang="0">
                      <a:pos x="234" y="83"/>
                    </a:cxn>
                    <a:cxn ang="0">
                      <a:pos x="237" y="69"/>
                    </a:cxn>
                    <a:cxn ang="0">
                      <a:pos x="236" y="63"/>
                    </a:cxn>
                    <a:cxn ang="0">
                      <a:pos x="235" y="57"/>
                    </a:cxn>
                    <a:cxn ang="0">
                      <a:pos x="234" y="51"/>
                    </a:cxn>
                    <a:cxn ang="0">
                      <a:pos x="231" y="61"/>
                    </a:cxn>
                    <a:cxn ang="0">
                      <a:pos x="224" y="83"/>
                    </a:cxn>
                    <a:cxn ang="0">
                      <a:pos x="214" y="102"/>
                    </a:cxn>
                    <a:cxn ang="0">
                      <a:pos x="201" y="120"/>
                    </a:cxn>
                    <a:cxn ang="0">
                      <a:pos x="187" y="134"/>
                    </a:cxn>
                    <a:cxn ang="0">
                      <a:pos x="170" y="146"/>
                    </a:cxn>
                    <a:cxn ang="0">
                      <a:pos x="152" y="154"/>
                    </a:cxn>
                    <a:cxn ang="0">
                      <a:pos x="132" y="158"/>
                    </a:cxn>
                    <a:cxn ang="0">
                      <a:pos x="111" y="158"/>
                    </a:cxn>
                    <a:cxn ang="0">
                      <a:pos x="88" y="152"/>
                    </a:cxn>
                    <a:cxn ang="0">
                      <a:pos x="67" y="142"/>
                    </a:cxn>
                    <a:cxn ang="0">
                      <a:pos x="50" y="128"/>
                    </a:cxn>
                    <a:cxn ang="0">
                      <a:pos x="34" y="110"/>
                    </a:cxn>
                    <a:cxn ang="0">
                      <a:pos x="22" y="89"/>
                    </a:cxn>
                    <a:cxn ang="0">
                      <a:pos x="14" y="63"/>
                    </a:cxn>
                    <a:cxn ang="0">
                      <a:pos x="9" y="37"/>
                    </a:cxn>
                    <a:cxn ang="0">
                      <a:pos x="9" y="20"/>
                    </a:cxn>
                    <a:cxn ang="0">
                      <a:pos x="9" y="15"/>
                    </a:cxn>
                    <a:cxn ang="0">
                      <a:pos x="9" y="9"/>
                    </a:cxn>
                    <a:cxn ang="0">
                      <a:pos x="10" y="3"/>
                    </a:cxn>
                    <a:cxn ang="0">
                      <a:pos x="9" y="2"/>
                    </a:cxn>
                    <a:cxn ang="0">
                      <a:pos x="7" y="6"/>
                    </a:cxn>
                    <a:cxn ang="0">
                      <a:pos x="5" y="9"/>
                    </a:cxn>
                    <a:cxn ang="0">
                      <a:pos x="3" y="13"/>
                    </a:cxn>
                    <a:cxn ang="0">
                      <a:pos x="2" y="15"/>
                    </a:cxn>
                    <a:cxn ang="0">
                      <a:pos x="1" y="17"/>
                    </a:cxn>
                    <a:cxn ang="0">
                      <a:pos x="1" y="19"/>
                    </a:cxn>
                    <a:cxn ang="0">
                      <a:pos x="0" y="20"/>
                    </a:cxn>
                  </a:cxnLst>
                  <a:rect l="0" t="0" r="r" b="b"/>
                  <a:pathLst>
                    <a:path w="238" h="169">
                      <a:moveTo>
                        <a:pt x="0" y="21"/>
                      </a:moveTo>
                      <a:lnTo>
                        <a:pt x="0" y="21"/>
                      </a:lnTo>
                      <a:lnTo>
                        <a:pt x="0" y="21"/>
                      </a:lnTo>
                      <a:lnTo>
                        <a:pt x="0" y="21"/>
                      </a:lnTo>
                      <a:lnTo>
                        <a:pt x="0" y="23"/>
                      </a:lnTo>
                      <a:lnTo>
                        <a:pt x="0" y="23"/>
                      </a:lnTo>
                      <a:lnTo>
                        <a:pt x="0" y="23"/>
                      </a:lnTo>
                      <a:lnTo>
                        <a:pt x="0" y="24"/>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en-US"/>
                </a:p>
              </p:txBody>
            </p:sp>
            <p:sp>
              <p:nvSpPr>
                <p:cNvPr id="414" name="Freeform 223"/>
                <p:cNvSpPr>
                  <a:spLocks/>
                </p:cNvSpPr>
                <p:nvPr/>
              </p:nvSpPr>
              <p:spPr bwMode="auto">
                <a:xfrm>
                  <a:off x="1138" y="2654"/>
                  <a:ext cx="46" cy="29"/>
                </a:xfrm>
                <a:custGeom>
                  <a:avLst/>
                  <a:gdLst/>
                  <a:ahLst/>
                  <a:cxnLst>
                    <a:cxn ang="0">
                      <a:pos x="1" y="22"/>
                    </a:cxn>
                    <a:cxn ang="0">
                      <a:pos x="0" y="25"/>
                    </a:cxn>
                    <a:cxn ang="0">
                      <a:pos x="0" y="29"/>
                    </a:cxn>
                    <a:cxn ang="0">
                      <a:pos x="0" y="33"/>
                    </a:cxn>
                    <a:cxn ang="0">
                      <a:pos x="1" y="48"/>
                    </a:cxn>
                    <a:cxn ang="0">
                      <a:pos x="5" y="76"/>
                    </a:cxn>
                    <a:cxn ang="0">
                      <a:pos x="14" y="101"/>
                    </a:cxn>
                    <a:cxn ang="0">
                      <a:pos x="27" y="122"/>
                    </a:cxn>
                    <a:cxn ang="0">
                      <a:pos x="43" y="142"/>
                    </a:cxn>
                    <a:cxn ang="0">
                      <a:pos x="61" y="157"/>
                    </a:cxn>
                    <a:cxn ang="0">
                      <a:pos x="82" y="168"/>
                    </a:cxn>
                    <a:cxn ang="0">
                      <a:pos x="106" y="173"/>
                    </a:cxn>
                    <a:cxn ang="0">
                      <a:pos x="128" y="174"/>
                    </a:cxn>
                    <a:cxn ang="0">
                      <a:pos x="147" y="169"/>
                    </a:cxn>
                    <a:cxn ang="0">
                      <a:pos x="165" y="162"/>
                    </a:cxn>
                    <a:cxn ang="0">
                      <a:pos x="182" y="151"/>
                    </a:cxn>
                    <a:cxn ang="0">
                      <a:pos x="197" y="137"/>
                    </a:cxn>
                    <a:cxn ang="0">
                      <a:pos x="210" y="121"/>
                    </a:cxn>
                    <a:cxn ang="0">
                      <a:pos x="221" y="102"/>
                    </a:cxn>
                    <a:cxn ang="0">
                      <a:pos x="229" y="82"/>
                    </a:cxn>
                    <a:cxn ang="0">
                      <a:pos x="231" y="67"/>
                    </a:cxn>
                    <a:cxn ang="0">
                      <a:pos x="230" y="61"/>
                    </a:cxn>
                    <a:cxn ang="0">
                      <a:pos x="229" y="55"/>
                    </a:cxn>
                    <a:cxn ang="0">
                      <a:pos x="227" y="51"/>
                    </a:cxn>
                    <a:cxn ang="0">
                      <a:pos x="225" y="59"/>
                    </a:cxn>
                    <a:cxn ang="0">
                      <a:pos x="219" y="82"/>
                    </a:cxn>
                    <a:cxn ang="0">
                      <a:pos x="209" y="103"/>
                    </a:cxn>
                    <a:cxn ang="0">
                      <a:pos x="197" y="121"/>
                    </a:cxn>
                    <a:cxn ang="0">
                      <a:pos x="183" y="137"/>
                    </a:cxn>
                    <a:cxn ang="0">
                      <a:pos x="167" y="149"/>
                    </a:cxn>
                    <a:cxn ang="0">
                      <a:pos x="148" y="158"/>
                    </a:cxn>
                    <a:cxn ang="0">
                      <a:pos x="128" y="162"/>
                    </a:cxn>
                    <a:cxn ang="0">
                      <a:pos x="107" y="162"/>
                    </a:cxn>
                    <a:cxn ang="0">
                      <a:pos x="85" y="157"/>
                    </a:cxn>
                    <a:cxn ang="0">
                      <a:pos x="66" y="148"/>
                    </a:cxn>
                    <a:cxn ang="0">
                      <a:pos x="48" y="133"/>
                    </a:cxn>
                    <a:cxn ang="0">
                      <a:pos x="34" y="116"/>
                    </a:cxn>
                    <a:cxn ang="0">
                      <a:pos x="22" y="95"/>
                    </a:cxn>
                    <a:cxn ang="0">
                      <a:pos x="14" y="72"/>
                    </a:cxn>
                    <a:cxn ang="0">
                      <a:pos x="10" y="47"/>
                    </a:cxn>
                    <a:cxn ang="0">
                      <a:pos x="9" y="29"/>
                    </a:cxn>
                    <a:cxn ang="0">
                      <a:pos x="10" y="21"/>
                    </a:cxn>
                    <a:cxn ang="0">
                      <a:pos x="11" y="13"/>
                    </a:cxn>
                    <a:cxn ang="0">
                      <a:pos x="12" y="5"/>
                    </a:cxn>
                    <a:cxn ang="0">
                      <a:pos x="11" y="3"/>
                    </a:cxn>
                    <a:cxn ang="0">
                      <a:pos x="8" y="7"/>
                    </a:cxn>
                    <a:cxn ang="0">
                      <a:pos x="5" y="12"/>
                    </a:cxn>
                    <a:cxn ang="0">
                      <a:pos x="2" y="18"/>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en-US"/>
                </a:p>
              </p:txBody>
            </p:sp>
            <p:sp>
              <p:nvSpPr>
                <p:cNvPr id="415" name="Freeform 224"/>
                <p:cNvSpPr>
                  <a:spLocks/>
                </p:cNvSpPr>
                <p:nvPr/>
              </p:nvSpPr>
              <p:spPr bwMode="auto">
                <a:xfrm>
                  <a:off x="1139" y="2652"/>
                  <a:ext cx="45" cy="30"/>
                </a:xfrm>
                <a:custGeom>
                  <a:avLst/>
                  <a:gdLst/>
                  <a:ahLst/>
                  <a:cxnLst>
                    <a:cxn ang="0">
                      <a:pos x="1" y="21"/>
                    </a:cxn>
                    <a:cxn ang="0">
                      <a:pos x="0" y="27"/>
                    </a:cxn>
                    <a:cxn ang="0">
                      <a:pos x="0" y="33"/>
                    </a:cxn>
                    <a:cxn ang="0">
                      <a:pos x="0" y="38"/>
                    </a:cxn>
                    <a:cxn ang="0">
                      <a:pos x="0" y="55"/>
                    </a:cxn>
                    <a:cxn ang="0">
                      <a:pos x="5" y="81"/>
                    </a:cxn>
                    <a:cxn ang="0">
                      <a:pos x="13" y="107"/>
                    </a:cxn>
                    <a:cxn ang="0">
                      <a:pos x="25" y="128"/>
                    </a:cxn>
                    <a:cxn ang="0">
                      <a:pos x="41" y="146"/>
                    </a:cxn>
                    <a:cxn ang="0">
                      <a:pos x="59" y="160"/>
                    </a:cxn>
                    <a:cxn ang="0">
                      <a:pos x="79" y="170"/>
                    </a:cxn>
                    <a:cxn ang="0">
                      <a:pos x="102" y="176"/>
                    </a:cxn>
                    <a:cxn ang="0">
                      <a:pos x="123" y="176"/>
                    </a:cxn>
                    <a:cxn ang="0">
                      <a:pos x="143" y="172"/>
                    </a:cxn>
                    <a:cxn ang="0">
                      <a:pos x="161" y="164"/>
                    </a:cxn>
                    <a:cxn ang="0">
                      <a:pos x="178" y="152"/>
                    </a:cxn>
                    <a:cxn ang="0">
                      <a:pos x="192" y="138"/>
                    </a:cxn>
                    <a:cxn ang="0">
                      <a:pos x="205" y="120"/>
                    </a:cxn>
                    <a:cxn ang="0">
                      <a:pos x="215" y="101"/>
                    </a:cxn>
                    <a:cxn ang="0">
                      <a:pos x="222" y="79"/>
                    </a:cxn>
                    <a:cxn ang="0">
                      <a:pos x="224" y="63"/>
                    </a:cxn>
                    <a:cxn ang="0">
                      <a:pos x="222" y="59"/>
                    </a:cxn>
                    <a:cxn ang="0">
                      <a:pos x="221" y="53"/>
                    </a:cxn>
                    <a:cxn ang="0">
                      <a:pos x="219" y="47"/>
                    </a:cxn>
                    <a:cxn ang="0">
                      <a:pos x="217" y="56"/>
                    </a:cxn>
                    <a:cxn ang="0">
                      <a:pos x="212" y="80"/>
                    </a:cxn>
                    <a:cxn ang="0">
                      <a:pos x="203" y="102"/>
                    </a:cxn>
                    <a:cxn ang="0">
                      <a:pos x="192" y="122"/>
                    </a:cxn>
                    <a:cxn ang="0">
                      <a:pos x="178" y="138"/>
                    </a:cxn>
                    <a:cxn ang="0">
                      <a:pos x="162" y="151"/>
                    </a:cxn>
                    <a:cxn ang="0">
                      <a:pos x="144" y="160"/>
                    </a:cxn>
                    <a:cxn ang="0">
                      <a:pos x="124" y="165"/>
                    </a:cxn>
                    <a:cxn ang="0">
                      <a:pos x="103" y="165"/>
                    </a:cxn>
                    <a:cxn ang="0">
                      <a:pos x="81" y="160"/>
                    </a:cxn>
                    <a:cxn ang="0">
                      <a:pos x="63" y="151"/>
                    </a:cxn>
                    <a:cxn ang="0">
                      <a:pos x="46" y="138"/>
                    </a:cxn>
                    <a:cxn ang="0">
                      <a:pos x="32" y="121"/>
                    </a:cxn>
                    <a:cxn ang="0">
                      <a:pos x="21" y="101"/>
                    </a:cxn>
                    <a:cxn ang="0">
                      <a:pos x="13" y="79"/>
                    </a:cxn>
                    <a:cxn ang="0">
                      <a:pos x="9" y="55"/>
                    </a:cxn>
                    <a:cxn ang="0">
                      <a:pos x="9" y="36"/>
                    </a:cxn>
                    <a:cxn ang="0">
                      <a:pos x="10" y="25"/>
                    </a:cxn>
                    <a:cxn ang="0">
                      <a:pos x="11" y="15"/>
                    </a:cxn>
                    <a:cxn ang="0">
                      <a:pos x="13" y="5"/>
                    </a:cxn>
                    <a:cxn ang="0">
                      <a:pos x="13" y="2"/>
                    </a:cxn>
                    <a:cxn ang="0">
                      <a:pos x="9" y="7"/>
                    </a:cxn>
                    <a:cxn ang="0">
                      <a:pos x="6" y="11"/>
                    </a:cxn>
                    <a:cxn ang="0">
                      <a:pos x="3" y="1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en-US"/>
                </a:p>
              </p:txBody>
            </p:sp>
            <p:sp>
              <p:nvSpPr>
                <p:cNvPr id="416" name="Freeform 225"/>
                <p:cNvSpPr>
                  <a:spLocks/>
                </p:cNvSpPr>
                <p:nvPr/>
              </p:nvSpPr>
              <p:spPr bwMode="auto">
                <a:xfrm>
                  <a:off x="1140" y="2651"/>
                  <a:ext cx="43" cy="30"/>
                </a:xfrm>
                <a:custGeom>
                  <a:avLst/>
                  <a:gdLst/>
                  <a:ahLst/>
                  <a:cxnLst>
                    <a:cxn ang="0">
                      <a:pos x="3" y="22"/>
                    </a:cxn>
                    <a:cxn ang="0">
                      <a:pos x="2" y="30"/>
                    </a:cxn>
                    <a:cxn ang="0">
                      <a:pos x="1" y="38"/>
                    </a:cxn>
                    <a:cxn ang="0">
                      <a:pos x="0" y="46"/>
                    </a:cxn>
                    <a:cxn ang="0">
                      <a:pos x="1" y="64"/>
                    </a:cxn>
                    <a:cxn ang="0">
                      <a:pos x="5" y="89"/>
                    </a:cxn>
                    <a:cxn ang="0">
                      <a:pos x="13" y="112"/>
                    </a:cxn>
                    <a:cxn ang="0">
                      <a:pos x="25" y="133"/>
                    </a:cxn>
                    <a:cxn ang="0">
                      <a:pos x="39" y="150"/>
                    </a:cxn>
                    <a:cxn ang="0">
                      <a:pos x="57" y="165"/>
                    </a:cxn>
                    <a:cxn ang="0">
                      <a:pos x="76" y="174"/>
                    </a:cxn>
                    <a:cxn ang="0">
                      <a:pos x="98" y="179"/>
                    </a:cxn>
                    <a:cxn ang="0">
                      <a:pos x="119" y="179"/>
                    </a:cxn>
                    <a:cxn ang="0">
                      <a:pos x="139" y="175"/>
                    </a:cxn>
                    <a:cxn ang="0">
                      <a:pos x="158" y="167"/>
                    </a:cxn>
                    <a:cxn ang="0">
                      <a:pos x="174" y="154"/>
                    </a:cxn>
                    <a:cxn ang="0">
                      <a:pos x="188" y="138"/>
                    </a:cxn>
                    <a:cxn ang="0">
                      <a:pos x="200" y="120"/>
                    </a:cxn>
                    <a:cxn ang="0">
                      <a:pos x="210" y="99"/>
                    </a:cxn>
                    <a:cxn ang="0">
                      <a:pos x="216" y="76"/>
                    </a:cxn>
                    <a:cxn ang="0">
                      <a:pos x="217" y="62"/>
                    </a:cxn>
                    <a:cxn ang="0">
                      <a:pos x="215" y="56"/>
                    </a:cxn>
                    <a:cxn ang="0">
                      <a:pos x="212" y="50"/>
                    </a:cxn>
                    <a:cxn ang="0">
                      <a:pos x="210" y="45"/>
                    </a:cxn>
                    <a:cxn ang="0">
                      <a:pos x="209" y="44"/>
                    </a:cxn>
                    <a:cxn ang="0">
                      <a:pos x="209" y="45"/>
                    </a:cxn>
                    <a:cxn ang="0">
                      <a:pos x="209" y="47"/>
                    </a:cxn>
                    <a:cxn ang="0">
                      <a:pos x="209" y="50"/>
                    </a:cxn>
                    <a:cxn ang="0">
                      <a:pos x="209" y="63"/>
                    </a:cxn>
                    <a:cxn ang="0">
                      <a:pos x="205" y="86"/>
                    </a:cxn>
                    <a:cxn ang="0">
                      <a:pos x="196" y="107"/>
                    </a:cxn>
                    <a:cxn ang="0">
                      <a:pos x="185" y="126"/>
                    </a:cxn>
                    <a:cxn ang="0">
                      <a:pos x="172" y="142"/>
                    </a:cxn>
                    <a:cxn ang="0">
                      <a:pos x="156" y="155"/>
                    </a:cxn>
                    <a:cxn ang="0">
                      <a:pos x="139" y="165"/>
                    </a:cxn>
                    <a:cxn ang="0">
                      <a:pos x="119" y="168"/>
                    </a:cxn>
                    <a:cxn ang="0">
                      <a:pos x="99" y="168"/>
                    </a:cxn>
                    <a:cxn ang="0">
                      <a:pos x="79" y="165"/>
                    </a:cxn>
                    <a:cxn ang="0">
                      <a:pos x="61" y="155"/>
                    </a:cxn>
                    <a:cxn ang="0">
                      <a:pos x="45" y="142"/>
                    </a:cxn>
                    <a:cxn ang="0">
                      <a:pos x="32" y="126"/>
                    </a:cxn>
                    <a:cxn ang="0">
                      <a:pos x="21" y="107"/>
                    </a:cxn>
                    <a:cxn ang="0">
                      <a:pos x="14" y="86"/>
                    </a:cxn>
                    <a:cxn ang="0">
                      <a:pos x="10" y="63"/>
                    </a:cxn>
                    <a:cxn ang="0">
                      <a:pos x="9" y="44"/>
                    </a:cxn>
                    <a:cxn ang="0">
                      <a:pos x="11" y="32"/>
                    </a:cxn>
                    <a:cxn ang="0">
                      <a:pos x="13" y="18"/>
                    </a:cxn>
                    <a:cxn ang="0">
                      <a:pos x="16" y="6"/>
                    </a:cxn>
                    <a:cxn ang="0">
                      <a:pos x="16" y="3"/>
                    </a:cxn>
                    <a:cxn ang="0">
                      <a:pos x="13" y="6"/>
                    </a:cxn>
                    <a:cxn ang="0">
                      <a:pos x="9" y="11"/>
                    </a:cxn>
                    <a:cxn ang="0">
                      <a:pos x="5" y="16"/>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en-US"/>
                </a:p>
              </p:txBody>
            </p:sp>
            <p:sp>
              <p:nvSpPr>
                <p:cNvPr id="417" name="Freeform 226"/>
                <p:cNvSpPr>
                  <a:spLocks/>
                </p:cNvSpPr>
                <p:nvPr/>
              </p:nvSpPr>
              <p:spPr bwMode="auto">
                <a:xfrm>
                  <a:off x="1141" y="2650"/>
                  <a:ext cx="42" cy="30"/>
                </a:xfrm>
                <a:custGeom>
                  <a:avLst/>
                  <a:gdLst/>
                  <a:ahLst/>
                  <a:cxnLst>
                    <a:cxn ang="0">
                      <a:pos x="4" y="21"/>
                    </a:cxn>
                    <a:cxn ang="0">
                      <a:pos x="2" y="31"/>
                    </a:cxn>
                    <a:cxn ang="0">
                      <a:pos x="1" y="41"/>
                    </a:cxn>
                    <a:cxn ang="0">
                      <a:pos x="0" y="52"/>
                    </a:cxn>
                    <a:cxn ang="0">
                      <a:pos x="0" y="71"/>
                    </a:cxn>
                    <a:cxn ang="0">
                      <a:pos x="4" y="95"/>
                    </a:cxn>
                    <a:cxn ang="0">
                      <a:pos x="12" y="117"/>
                    </a:cxn>
                    <a:cxn ang="0">
                      <a:pos x="23" y="137"/>
                    </a:cxn>
                    <a:cxn ang="0">
                      <a:pos x="37" y="154"/>
                    </a:cxn>
                    <a:cxn ang="0">
                      <a:pos x="54" y="167"/>
                    </a:cxn>
                    <a:cxn ang="0">
                      <a:pos x="72" y="176"/>
                    </a:cxn>
                    <a:cxn ang="0">
                      <a:pos x="94" y="181"/>
                    </a:cxn>
                    <a:cxn ang="0">
                      <a:pos x="115" y="181"/>
                    </a:cxn>
                    <a:cxn ang="0">
                      <a:pos x="135" y="176"/>
                    </a:cxn>
                    <a:cxn ang="0">
                      <a:pos x="153" y="167"/>
                    </a:cxn>
                    <a:cxn ang="0">
                      <a:pos x="169" y="154"/>
                    </a:cxn>
                    <a:cxn ang="0">
                      <a:pos x="183" y="138"/>
                    </a:cxn>
                    <a:cxn ang="0">
                      <a:pos x="194" y="118"/>
                    </a:cxn>
                    <a:cxn ang="0">
                      <a:pos x="203" y="96"/>
                    </a:cxn>
                    <a:cxn ang="0">
                      <a:pos x="208" y="72"/>
                    </a:cxn>
                    <a:cxn ang="0">
                      <a:pos x="207" y="57"/>
                    </a:cxn>
                    <a:cxn ang="0">
                      <a:pos x="205" y="52"/>
                    </a:cxn>
                    <a:cxn ang="0">
                      <a:pos x="202" y="46"/>
                    </a:cxn>
                    <a:cxn ang="0">
                      <a:pos x="200" y="41"/>
                    </a:cxn>
                    <a:cxn ang="0">
                      <a:pos x="197" y="41"/>
                    </a:cxn>
                    <a:cxn ang="0">
                      <a:pos x="198" y="46"/>
                    </a:cxn>
                    <a:cxn ang="0">
                      <a:pos x="198" y="51"/>
                    </a:cxn>
                    <a:cxn ang="0">
                      <a:pos x="200" y="55"/>
                    </a:cxn>
                    <a:cxn ang="0">
                      <a:pos x="198" y="70"/>
                    </a:cxn>
                    <a:cxn ang="0">
                      <a:pos x="194" y="91"/>
                    </a:cxn>
                    <a:cxn ang="0">
                      <a:pos x="187" y="112"/>
                    </a:cxn>
                    <a:cxn ang="0">
                      <a:pos x="177" y="130"/>
                    </a:cxn>
                    <a:cxn ang="0">
                      <a:pos x="164" y="145"/>
                    </a:cxn>
                    <a:cxn ang="0">
                      <a:pos x="149" y="157"/>
                    </a:cxn>
                    <a:cxn ang="0">
                      <a:pos x="132" y="166"/>
                    </a:cxn>
                    <a:cxn ang="0">
                      <a:pos x="114" y="170"/>
                    </a:cxn>
                    <a:cxn ang="0">
                      <a:pos x="94" y="170"/>
                    </a:cxn>
                    <a:cxn ang="0">
                      <a:pos x="76" y="166"/>
                    </a:cxn>
                    <a:cxn ang="0">
                      <a:pos x="58" y="157"/>
                    </a:cxn>
                    <a:cxn ang="0">
                      <a:pos x="43" y="145"/>
                    </a:cxn>
                    <a:cxn ang="0">
                      <a:pos x="30" y="130"/>
                    </a:cxn>
                    <a:cxn ang="0">
                      <a:pos x="20" y="112"/>
                    </a:cxn>
                    <a:cxn ang="0">
                      <a:pos x="13" y="91"/>
                    </a:cxn>
                    <a:cxn ang="0">
                      <a:pos x="9" y="70"/>
                    </a:cxn>
                    <a:cxn ang="0">
                      <a:pos x="9" y="49"/>
                    </a:cxn>
                    <a:cxn ang="0">
                      <a:pos x="11" y="35"/>
                    </a:cxn>
                    <a:cxn ang="0">
                      <a:pos x="14" y="21"/>
                    </a:cxn>
                    <a:cxn ang="0">
                      <a:pos x="19" y="6"/>
                    </a:cxn>
                    <a:cxn ang="0">
                      <a:pos x="20" y="1"/>
                    </a:cxn>
                    <a:cxn ang="0">
                      <a:pos x="16" y="6"/>
                    </a:cxn>
                    <a:cxn ang="0">
                      <a:pos x="12" y="10"/>
                    </a:cxn>
                    <a:cxn ang="0">
                      <a:pos x="8" y="1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en-US"/>
                </a:p>
              </p:txBody>
            </p:sp>
            <p:sp>
              <p:nvSpPr>
                <p:cNvPr id="418" name="Freeform 227"/>
                <p:cNvSpPr>
                  <a:spLocks/>
                </p:cNvSpPr>
                <p:nvPr/>
              </p:nvSpPr>
              <p:spPr bwMode="auto">
                <a:xfrm>
                  <a:off x="1142" y="2649"/>
                  <a:ext cx="40" cy="30"/>
                </a:xfrm>
                <a:custGeom>
                  <a:avLst/>
                  <a:gdLst/>
                  <a:ahLst/>
                  <a:cxnLst>
                    <a:cxn ang="0">
                      <a:pos x="200" y="64"/>
                    </a:cxn>
                    <a:cxn ang="0">
                      <a:pos x="200" y="61"/>
                    </a:cxn>
                    <a:cxn ang="0">
                      <a:pos x="200" y="59"/>
                    </a:cxn>
                    <a:cxn ang="0">
                      <a:pos x="200" y="58"/>
                    </a:cxn>
                    <a:cxn ang="0">
                      <a:pos x="198" y="53"/>
                    </a:cxn>
                    <a:cxn ang="0">
                      <a:pos x="196" y="48"/>
                    </a:cxn>
                    <a:cxn ang="0">
                      <a:pos x="192" y="42"/>
                    </a:cxn>
                    <a:cxn ang="0">
                      <a:pos x="188" y="37"/>
                    </a:cxn>
                    <a:cxn ang="0">
                      <a:pos x="187" y="38"/>
                    </a:cxn>
                    <a:cxn ang="0">
                      <a:pos x="189" y="46"/>
                    </a:cxn>
                    <a:cxn ang="0">
                      <a:pos x="190" y="53"/>
                    </a:cxn>
                    <a:cxn ang="0">
                      <a:pos x="190" y="61"/>
                    </a:cxn>
                    <a:cxn ang="0">
                      <a:pos x="190" y="76"/>
                    </a:cxn>
                    <a:cxn ang="0">
                      <a:pos x="186" y="97"/>
                    </a:cxn>
                    <a:cxn ang="0">
                      <a:pos x="179" y="116"/>
                    </a:cxn>
                    <a:cxn ang="0">
                      <a:pos x="169" y="133"/>
                    </a:cxn>
                    <a:cxn ang="0">
                      <a:pos x="157" y="147"/>
                    </a:cxn>
                    <a:cxn ang="0">
                      <a:pos x="143" y="159"/>
                    </a:cxn>
                    <a:cxn ang="0">
                      <a:pos x="127" y="168"/>
                    </a:cxn>
                    <a:cxn ang="0">
                      <a:pos x="109" y="173"/>
                    </a:cxn>
                    <a:cxn ang="0">
                      <a:pos x="91" y="173"/>
                    </a:cxn>
                    <a:cxn ang="0">
                      <a:pos x="73" y="168"/>
                    </a:cxn>
                    <a:cxn ang="0">
                      <a:pos x="56" y="159"/>
                    </a:cxn>
                    <a:cxn ang="0">
                      <a:pos x="42" y="147"/>
                    </a:cxn>
                    <a:cxn ang="0">
                      <a:pos x="30" y="133"/>
                    </a:cxn>
                    <a:cxn ang="0">
                      <a:pos x="20" y="116"/>
                    </a:cxn>
                    <a:cxn ang="0">
                      <a:pos x="13" y="97"/>
                    </a:cxn>
                    <a:cxn ang="0">
                      <a:pos x="10" y="76"/>
                    </a:cxn>
                    <a:cxn ang="0">
                      <a:pos x="9" y="55"/>
                    </a:cxn>
                    <a:cxn ang="0">
                      <a:pos x="12" y="38"/>
                    </a:cxn>
                    <a:cxn ang="0">
                      <a:pos x="16" y="22"/>
                    </a:cxn>
                    <a:cxn ang="0">
                      <a:pos x="23" y="7"/>
                    </a:cxn>
                    <a:cxn ang="0">
                      <a:pos x="25" y="1"/>
                    </a:cxn>
                    <a:cxn ang="0">
                      <a:pos x="20" y="5"/>
                    </a:cxn>
                    <a:cxn ang="0">
                      <a:pos x="16" y="8"/>
                    </a:cxn>
                    <a:cxn ang="0">
                      <a:pos x="11" y="13"/>
                    </a:cxn>
                    <a:cxn ang="0">
                      <a:pos x="7" y="20"/>
                    </a:cxn>
                    <a:cxn ang="0">
                      <a:pos x="4" y="32"/>
                    </a:cxn>
                    <a:cxn ang="0">
                      <a:pos x="2" y="46"/>
                    </a:cxn>
                    <a:cxn ang="0">
                      <a:pos x="0" y="58"/>
                    </a:cxn>
                    <a:cxn ang="0">
                      <a:pos x="1" y="77"/>
                    </a:cxn>
                    <a:cxn ang="0">
                      <a:pos x="5" y="100"/>
                    </a:cxn>
                    <a:cxn ang="0">
                      <a:pos x="12" y="121"/>
                    </a:cxn>
                    <a:cxn ang="0">
                      <a:pos x="23" y="140"/>
                    </a:cxn>
                    <a:cxn ang="0">
                      <a:pos x="36" y="156"/>
                    </a:cxn>
                    <a:cxn ang="0">
                      <a:pos x="52" y="169"/>
                    </a:cxn>
                    <a:cxn ang="0">
                      <a:pos x="70" y="179"/>
                    </a:cxn>
                    <a:cxn ang="0">
                      <a:pos x="90" y="182"/>
                    </a:cxn>
                    <a:cxn ang="0">
                      <a:pos x="110" y="182"/>
                    </a:cxn>
                    <a:cxn ang="0">
                      <a:pos x="130" y="179"/>
                    </a:cxn>
                    <a:cxn ang="0">
                      <a:pos x="147" y="169"/>
                    </a:cxn>
                    <a:cxn ang="0">
                      <a:pos x="163" y="156"/>
                    </a:cxn>
                    <a:cxn ang="0">
                      <a:pos x="176" y="140"/>
                    </a:cxn>
                    <a:cxn ang="0">
                      <a:pos x="187" y="121"/>
                    </a:cxn>
                    <a:cxn ang="0">
                      <a:pos x="196" y="100"/>
                    </a:cxn>
                    <a:cxn ang="0">
                      <a:pos x="200" y="77"/>
                    </a:cxn>
                  </a:cxnLst>
                  <a:rect l="0" t="0" r="r" b="b"/>
                  <a:pathLst>
                    <a:path w="200" h="183">
                      <a:moveTo>
                        <a:pt x="200" y="65"/>
                      </a:moveTo>
                      <a:lnTo>
                        <a:pt x="200" y="64"/>
                      </a:lnTo>
                      <a:lnTo>
                        <a:pt x="200" y="62"/>
                      </a:lnTo>
                      <a:lnTo>
                        <a:pt x="200" y="61"/>
                      </a:lnTo>
                      <a:lnTo>
                        <a:pt x="200" y="60"/>
                      </a:lnTo>
                      <a:lnTo>
                        <a:pt x="200" y="59"/>
                      </a:lnTo>
                      <a:lnTo>
                        <a:pt x="200" y="58"/>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en-US"/>
                </a:p>
              </p:txBody>
            </p:sp>
            <p:sp>
              <p:nvSpPr>
                <p:cNvPr id="419" name="Freeform 228"/>
                <p:cNvSpPr>
                  <a:spLocks/>
                </p:cNvSpPr>
                <p:nvPr/>
              </p:nvSpPr>
              <p:spPr bwMode="auto">
                <a:xfrm>
                  <a:off x="1143" y="2648"/>
                  <a:ext cx="38" cy="30"/>
                </a:xfrm>
                <a:custGeom>
                  <a:avLst/>
                  <a:gdLst/>
                  <a:ahLst/>
                  <a:cxnLst>
                    <a:cxn ang="0">
                      <a:pos x="191" y="68"/>
                    </a:cxn>
                    <a:cxn ang="0">
                      <a:pos x="189" y="64"/>
                    </a:cxn>
                    <a:cxn ang="0">
                      <a:pos x="189" y="59"/>
                    </a:cxn>
                    <a:cxn ang="0">
                      <a:pos x="188" y="54"/>
                    </a:cxn>
                    <a:cxn ang="0">
                      <a:pos x="187" y="48"/>
                    </a:cxn>
                    <a:cxn ang="0">
                      <a:pos x="183" y="43"/>
                    </a:cxn>
                    <a:cxn ang="0">
                      <a:pos x="179" y="38"/>
                    </a:cxn>
                    <a:cxn ang="0">
                      <a:pos x="176" y="32"/>
                    </a:cxn>
                    <a:cxn ang="0">
                      <a:pos x="175" y="35"/>
                    </a:cxn>
                    <a:cxn ang="0">
                      <a:pos x="178" y="44"/>
                    </a:cxn>
                    <a:cxn ang="0">
                      <a:pos x="180" y="55"/>
                    </a:cxn>
                    <a:cxn ang="0">
                      <a:pos x="180" y="66"/>
                    </a:cxn>
                    <a:cxn ang="0">
                      <a:pos x="180" y="82"/>
                    </a:cxn>
                    <a:cxn ang="0">
                      <a:pos x="177" y="101"/>
                    </a:cxn>
                    <a:cxn ang="0">
                      <a:pos x="170" y="120"/>
                    </a:cxn>
                    <a:cxn ang="0">
                      <a:pos x="161" y="136"/>
                    </a:cxn>
                    <a:cxn ang="0">
                      <a:pos x="149" y="150"/>
                    </a:cxn>
                    <a:cxn ang="0">
                      <a:pos x="136" y="161"/>
                    </a:cxn>
                    <a:cxn ang="0">
                      <a:pos x="121" y="169"/>
                    </a:cxn>
                    <a:cxn ang="0">
                      <a:pos x="104" y="173"/>
                    </a:cxn>
                    <a:cxn ang="0">
                      <a:pos x="86" y="173"/>
                    </a:cxn>
                    <a:cxn ang="0">
                      <a:pos x="70" y="169"/>
                    </a:cxn>
                    <a:cxn ang="0">
                      <a:pos x="53" y="161"/>
                    </a:cxn>
                    <a:cxn ang="0">
                      <a:pos x="40" y="150"/>
                    </a:cxn>
                    <a:cxn ang="0">
                      <a:pos x="28" y="136"/>
                    </a:cxn>
                    <a:cxn ang="0">
                      <a:pos x="19" y="120"/>
                    </a:cxn>
                    <a:cxn ang="0">
                      <a:pos x="12" y="101"/>
                    </a:cxn>
                    <a:cxn ang="0">
                      <a:pos x="9" y="82"/>
                    </a:cxn>
                    <a:cxn ang="0">
                      <a:pos x="9" y="60"/>
                    </a:cxn>
                    <a:cxn ang="0">
                      <a:pos x="12" y="41"/>
                    </a:cxn>
                    <a:cxn ang="0">
                      <a:pos x="18" y="23"/>
                    </a:cxn>
                    <a:cxn ang="0">
                      <a:pos x="27" y="7"/>
                    </a:cxn>
                    <a:cxn ang="0">
                      <a:pos x="30" y="1"/>
                    </a:cxn>
                    <a:cxn ang="0">
                      <a:pos x="25" y="5"/>
                    </a:cxn>
                    <a:cxn ang="0">
                      <a:pos x="20" y="7"/>
                    </a:cxn>
                    <a:cxn ang="0">
                      <a:pos x="15" y="11"/>
                    </a:cxn>
                    <a:cxn ang="0">
                      <a:pos x="10" y="19"/>
                    </a:cxn>
                    <a:cxn ang="0">
                      <a:pos x="5" y="34"/>
                    </a:cxn>
                    <a:cxn ang="0">
                      <a:pos x="2" y="48"/>
                    </a:cxn>
                    <a:cxn ang="0">
                      <a:pos x="0" y="62"/>
                    </a:cxn>
                    <a:cxn ang="0">
                      <a:pos x="0" y="83"/>
                    </a:cxn>
                    <a:cxn ang="0">
                      <a:pos x="4" y="104"/>
                    </a:cxn>
                    <a:cxn ang="0">
                      <a:pos x="11" y="125"/>
                    </a:cxn>
                    <a:cxn ang="0">
                      <a:pos x="21" y="143"/>
                    </a:cxn>
                    <a:cxn ang="0">
                      <a:pos x="34" y="158"/>
                    </a:cxn>
                    <a:cxn ang="0">
                      <a:pos x="49" y="170"/>
                    </a:cxn>
                    <a:cxn ang="0">
                      <a:pos x="67" y="179"/>
                    </a:cxn>
                    <a:cxn ang="0">
                      <a:pos x="85" y="183"/>
                    </a:cxn>
                    <a:cxn ang="0">
                      <a:pos x="105" y="183"/>
                    </a:cxn>
                    <a:cxn ang="0">
                      <a:pos x="123" y="179"/>
                    </a:cxn>
                    <a:cxn ang="0">
                      <a:pos x="140" y="170"/>
                    </a:cxn>
                    <a:cxn ang="0">
                      <a:pos x="155" y="158"/>
                    </a:cxn>
                    <a:cxn ang="0">
                      <a:pos x="168" y="143"/>
                    </a:cxn>
                    <a:cxn ang="0">
                      <a:pos x="178" y="125"/>
                    </a:cxn>
                    <a:cxn ang="0">
                      <a:pos x="185" y="104"/>
                    </a:cxn>
                    <a:cxn ang="0">
                      <a:pos x="189" y="83"/>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en-US"/>
                </a:p>
              </p:txBody>
            </p:sp>
            <p:sp>
              <p:nvSpPr>
                <p:cNvPr id="420" name="Freeform 229"/>
                <p:cNvSpPr>
                  <a:spLocks/>
                </p:cNvSpPr>
                <p:nvPr/>
              </p:nvSpPr>
              <p:spPr bwMode="auto">
                <a:xfrm>
                  <a:off x="1143" y="2647"/>
                  <a:ext cx="37" cy="30"/>
                </a:xfrm>
                <a:custGeom>
                  <a:avLst/>
                  <a:gdLst/>
                  <a:ahLst/>
                  <a:cxnLst>
                    <a:cxn ang="0">
                      <a:pos x="181" y="73"/>
                    </a:cxn>
                    <a:cxn ang="0">
                      <a:pos x="181" y="65"/>
                    </a:cxn>
                    <a:cxn ang="0">
                      <a:pos x="180" y="58"/>
                    </a:cxn>
                    <a:cxn ang="0">
                      <a:pos x="178" y="50"/>
                    </a:cxn>
                    <a:cxn ang="0">
                      <a:pos x="176" y="44"/>
                    </a:cxn>
                    <a:cxn ang="0">
                      <a:pos x="171" y="38"/>
                    </a:cxn>
                    <a:cxn ang="0">
                      <a:pos x="167" y="34"/>
                    </a:cxn>
                    <a:cxn ang="0">
                      <a:pos x="163" y="29"/>
                    </a:cxn>
                    <a:cxn ang="0">
                      <a:pos x="163" y="31"/>
                    </a:cxn>
                    <a:cxn ang="0">
                      <a:pos x="167" y="43"/>
                    </a:cxn>
                    <a:cxn ang="0">
                      <a:pos x="170" y="56"/>
                    </a:cxn>
                    <a:cxn ang="0">
                      <a:pos x="172" y="70"/>
                    </a:cxn>
                    <a:cxn ang="0">
                      <a:pos x="172" y="86"/>
                    </a:cxn>
                    <a:cxn ang="0">
                      <a:pos x="168" y="106"/>
                    </a:cxn>
                    <a:cxn ang="0">
                      <a:pos x="162" y="124"/>
                    </a:cxn>
                    <a:cxn ang="0">
                      <a:pos x="154" y="139"/>
                    </a:cxn>
                    <a:cxn ang="0">
                      <a:pos x="143" y="151"/>
                    </a:cxn>
                    <a:cxn ang="0">
                      <a:pos x="130" y="162"/>
                    </a:cxn>
                    <a:cxn ang="0">
                      <a:pos x="115" y="169"/>
                    </a:cxn>
                    <a:cxn ang="0">
                      <a:pos x="99" y="174"/>
                    </a:cxn>
                    <a:cxn ang="0">
                      <a:pos x="83" y="174"/>
                    </a:cxn>
                    <a:cxn ang="0">
                      <a:pos x="67" y="169"/>
                    </a:cxn>
                    <a:cxn ang="0">
                      <a:pos x="52" y="162"/>
                    </a:cxn>
                    <a:cxn ang="0">
                      <a:pos x="39" y="151"/>
                    </a:cxn>
                    <a:cxn ang="0">
                      <a:pos x="28" y="139"/>
                    </a:cxn>
                    <a:cxn ang="0">
                      <a:pos x="19" y="124"/>
                    </a:cxn>
                    <a:cxn ang="0">
                      <a:pos x="13" y="106"/>
                    </a:cxn>
                    <a:cxn ang="0">
                      <a:pos x="10" y="86"/>
                    </a:cxn>
                    <a:cxn ang="0">
                      <a:pos x="10" y="65"/>
                    </a:cxn>
                    <a:cxn ang="0">
                      <a:pos x="14" y="43"/>
                    </a:cxn>
                    <a:cxn ang="0">
                      <a:pos x="22" y="24"/>
                    </a:cxn>
                    <a:cxn ang="0">
                      <a:pos x="33" y="7"/>
                    </a:cxn>
                    <a:cxn ang="0">
                      <a:pos x="37" y="1"/>
                    </a:cxn>
                    <a:cxn ang="0">
                      <a:pos x="32" y="4"/>
                    </a:cxn>
                    <a:cxn ang="0">
                      <a:pos x="26" y="7"/>
                    </a:cxn>
                    <a:cxn ang="0">
                      <a:pos x="21" y="11"/>
                    </a:cxn>
                    <a:cxn ang="0">
                      <a:pos x="14" y="19"/>
                    </a:cxn>
                    <a:cxn ang="0">
                      <a:pos x="7" y="34"/>
                    </a:cxn>
                    <a:cxn ang="0">
                      <a:pos x="3" y="50"/>
                    </a:cxn>
                    <a:cxn ang="0">
                      <a:pos x="0" y="67"/>
                    </a:cxn>
                    <a:cxn ang="0">
                      <a:pos x="1" y="88"/>
                    </a:cxn>
                    <a:cxn ang="0">
                      <a:pos x="4" y="109"/>
                    </a:cxn>
                    <a:cxn ang="0">
                      <a:pos x="11" y="128"/>
                    </a:cxn>
                    <a:cxn ang="0">
                      <a:pos x="21" y="145"/>
                    </a:cxn>
                    <a:cxn ang="0">
                      <a:pos x="33" y="159"/>
                    </a:cxn>
                    <a:cxn ang="0">
                      <a:pos x="47" y="171"/>
                    </a:cxn>
                    <a:cxn ang="0">
                      <a:pos x="64" y="180"/>
                    </a:cxn>
                    <a:cxn ang="0">
                      <a:pos x="82" y="185"/>
                    </a:cxn>
                    <a:cxn ang="0">
                      <a:pos x="100" y="185"/>
                    </a:cxn>
                    <a:cxn ang="0">
                      <a:pos x="118" y="180"/>
                    </a:cxn>
                    <a:cxn ang="0">
                      <a:pos x="134" y="171"/>
                    </a:cxn>
                    <a:cxn ang="0">
                      <a:pos x="148" y="159"/>
                    </a:cxn>
                    <a:cxn ang="0">
                      <a:pos x="160" y="145"/>
                    </a:cxn>
                    <a:cxn ang="0">
                      <a:pos x="170" y="128"/>
                    </a:cxn>
                    <a:cxn ang="0">
                      <a:pos x="177" y="109"/>
                    </a:cxn>
                    <a:cxn ang="0">
                      <a:pos x="181" y="88"/>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en-US"/>
                </a:p>
              </p:txBody>
            </p:sp>
            <p:sp>
              <p:nvSpPr>
                <p:cNvPr id="421" name="Freeform 230"/>
                <p:cNvSpPr>
                  <a:spLocks/>
                </p:cNvSpPr>
                <p:nvPr/>
              </p:nvSpPr>
              <p:spPr bwMode="auto">
                <a:xfrm>
                  <a:off x="1144" y="2646"/>
                  <a:ext cx="35" cy="30"/>
                </a:xfrm>
                <a:custGeom>
                  <a:avLst/>
                  <a:gdLst/>
                  <a:ahLst/>
                  <a:cxnLst>
                    <a:cxn ang="0">
                      <a:pos x="171" y="77"/>
                    </a:cxn>
                    <a:cxn ang="0">
                      <a:pos x="171" y="66"/>
                    </a:cxn>
                    <a:cxn ang="0">
                      <a:pos x="169" y="55"/>
                    </a:cxn>
                    <a:cxn ang="0">
                      <a:pos x="166" y="46"/>
                    </a:cxn>
                    <a:cxn ang="0">
                      <a:pos x="162" y="39"/>
                    </a:cxn>
                    <a:cxn ang="0">
                      <a:pos x="157" y="33"/>
                    </a:cxn>
                    <a:cxn ang="0">
                      <a:pos x="152" y="28"/>
                    </a:cxn>
                    <a:cxn ang="0">
                      <a:pos x="146" y="23"/>
                    </a:cxn>
                    <a:cxn ang="0">
                      <a:pos x="147" y="27"/>
                    </a:cxn>
                    <a:cxn ang="0">
                      <a:pos x="155" y="41"/>
                    </a:cxn>
                    <a:cxn ang="0">
                      <a:pos x="160" y="57"/>
                    </a:cxn>
                    <a:cxn ang="0">
                      <a:pos x="162" y="73"/>
                    </a:cxn>
                    <a:cxn ang="0">
                      <a:pos x="162" y="91"/>
                    </a:cxn>
                    <a:cxn ang="0">
                      <a:pos x="159" y="109"/>
                    </a:cxn>
                    <a:cxn ang="0">
                      <a:pos x="153" y="125"/>
                    </a:cxn>
                    <a:cxn ang="0">
                      <a:pos x="145" y="141"/>
                    </a:cxn>
                    <a:cxn ang="0">
                      <a:pos x="135" y="153"/>
                    </a:cxn>
                    <a:cxn ang="0">
                      <a:pos x="123" y="162"/>
                    </a:cxn>
                    <a:cxn ang="0">
                      <a:pos x="109" y="169"/>
                    </a:cxn>
                    <a:cxn ang="0">
                      <a:pos x="94" y="173"/>
                    </a:cxn>
                    <a:cxn ang="0">
                      <a:pos x="78" y="173"/>
                    </a:cxn>
                    <a:cxn ang="0">
                      <a:pos x="63" y="169"/>
                    </a:cxn>
                    <a:cxn ang="0">
                      <a:pos x="49" y="162"/>
                    </a:cxn>
                    <a:cxn ang="0">
                      <a:pos x="36" y="153"/>
                    </a:cxn>
                    <a:cxn ang="0">
                      <a:pos x="26" y="141"/>
                    </a:cxn>
                    <a:cxn ang="0">
                      <a:pos x="18" y="125"/>
                    </a:cxn>
                    <a:cxn ang="0">
                      <a:pos x="12" y="109"/>
                    </a:cxn>
                    <a:cxn ang="0">
                      <a:pos x="9" y="91"/>
                    </a:cxn>
                    <a:cxn ang="0">
                      <a:pos x="9" y="69"/>
                    </a:cxn>
                    <a:cxn ang="0">
                      <a:pos x="15" y="45"/>
                    </a:cxn>
                    <a:cxn ang="0">
                      <a:pos x="26" y="24"/>
                    </a:cxn>
                    <a:cxn ang="0">
                      <a:pos x="41" y="7"/>
                    </a:cxn>
                    <a:cxn ang="0">
                      <a:pos x="46" y="2"/>
                    </a:cxn>
                    <a:cxn ang="0">
                      <a:pos x="39" y="4"/>
                    </a:cxn>
                    <a:cxn ang="0">
                      <a:pos x="33" y="6"/>
                    </a:cxn>
                    <a:cxn ang="0">
                      <a:pos x="27" y="10"/>
                    </a:cxn>
                    <a:cxn ang="0">
                      <a:pos x="18" y="18"/>
                    </a:cxn>
                    <a:cxn ang="0">
                      <a:pos x="9" y="34"/>
                    </a:cxn>
                    <a:cxn ang="0">
                      <a:pos x="3" y="52"/>
                    </a:cxn>
                    <a:cxn ang="0">
                      <a:pos x="0" y="71"/>
                    </a:cxn>
                    <a:cxn ang="0">
                      <a:pos x="0" y="93"/>
                    </a:cxn>
                    <a:cxn ang="0">
                      <a:pos x="3" y="112"/>
                    </a:cxn>
                    <a:cxn ang="0">
                      <a:pos x="10" y="131"/>
                    </a:cxn>
                    <a:cxn ang="0">
                      <a:pos x="19" y="147"/>
                    </a:cxn>
                    <a:cxn ang="0">
                      <a:pos x="31" y="161"/>
                    </a:cxn>
                    <a:cxn ang="0">
                      <a:pos x="44" y="172"/>
                    </a:cxn>
                    <a:cxn ang="0">
                      <a:pos x="61" y="180"/>
                    </a:cxn>
                    <a:cxn ang="0">
                      <a:pos x="77" y="184"/>
                    </a:cxn>
                    <a:cxn ang="0">
                      <a:pos x="95" y="184"/>
                    </a:cxn>
                    <a:cxn ang="0">
                      <a:pos x="111" y="180"/>
                    </a:cxn>
                    <a:cxn ang="0">
                      <a:pos x="127" y="172"/>
                    </a:cxn>
                    <a:cxn ang="0">
                      <a:pos x="140" y="161"/>
                    </a:cxn>
                    <a:cxn ang="0">
                      <a:pos x="152" y="147"/>
                    </a:cxn>
                    <a:cxn ang="0">
                      <a:pos x="161" y="131"/>
                    </a:cxn>
                    <a:cxn ang="0">
                      <a:pos x="168" y="112"/>
                    </a:cxn>
                    <a:cxn ang="0">
                      <a:pos x="171" y="93"/>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en-US"/>
                </a:p>
              </p:txBody>
            </p:sp>
            <p:sp>
              <p:nvSpPr>
                <p:cNvPr id="422" name="Freeform 231"/>
                <p:cNvSpPr>
                  <a:spLocks/>
                </p:cNvSpPr>
                <p:nvPr/>
              </p:nvSpPr>
              <p:spPr bwMode="auto">
                <a:xfrm>
                  <a:off x="1145" y="2645"/>
                  <a:ext cx="33" cy="30"/>
                </a:xfrm>
                <a:custGeom>
                  <a:avLst/>
                  <a:gdLst/>
                  <a:ahLst/>
                  <a:cxnLst>
                    <a:cxn ang="0">
                      <a:pos x="163" y="77"/>
                    </a:cxn>
                    <a:cxn ang="0">
                      <a:pos x="161" y="63"/>
                    </a:cxn>
                    <a:cxn ang="0">
                      <a:pos x="158" y="50"/>
                    </a:cxn>
                    <a:cxn ang="0">
                      <a:pos x="154" y="38"/>
                    </a:cxn>
                    <a:cxn ang="0">
                      <a:pos x="149" y="31"/>
                    </a:cxn>
                    <a:cxn ang="0">
                      <a:pos x="145" y="27"/>
                    </a:cxn>
                    <a:cxn ang="0">
                      <a:pos x="141" y="24"/>
                    </a:cxn>
                    <a:cxn ang="0">
                      <a:pos x="137" y="21"/>
                    </a:cxn>
                    <a:cxn ang="0">
                      <a:pos x="133" y="18"/>
                    </a:cxn>
                    <a:cxn ang="0">
                      <a:pos x="130" y="17"/>
                    </a:cxn>
                    <a:cxn ang="0">
                      <a:pos x="127" y="14"/>
                    </a:cxn>
                    <a:cxn ang="0">
                      <a:pos x="123" y="13"/>
                    </a:cxn>
                    <a:cxn ang="0">
                      <a:pos x="129" y="18"/>
                    </a:cxn>
                    <a:cxn ang="0">
                      <a:pos x="140" y="33"/>
                    </a:cxn>
                    <a:cxn ang="0">
                      <a:pos x="149" y="51"/>
                    </a:cxn>
                    <a:cxn ang="0">
                      <a:pos x="153" y="73"/>
                    </a:cxn>
                    <a:cxn ang="0">
                      <a:pos x="154" y="92"/>
                    </a:cxn>
                    <a:cxn ang="0">
                      <a:pos x="151" y="109"/>
                    </a:cxn>
                    <a:cxn ang="0">
                      <a:pos x="145" y="125"/>
                    </a:cxn>
                    <a:cxn ang="0">
                      <a:pos x="138" y="139"/>
                    </a:cxn>
                    <a:cxn ang="0">
                      <a:pos x="128" y="151"/>
                    </a:cxn>
                    <a:cxn ang="0">
                      <a:pos x="116" y="159"/>
                    </a:cxn>
                    <a:cxn ang="0">
                      <a:pos x="103" y="166"/>
                    </a:cxn>
                    <a:cxn ang="0">
                      <a:pos x="89" y="170"/>
                    </a:cxn>
                    <a:cxn ang="0">
                      <a:pos x="75" y="170"/>
                    </a:cxn>
                    <a:cxn ang="0">
                      <a:pos x="61" y="166"/>
                    </a:cxn>
                    <a:cxn ang="0">
                      <a:pos x="47" y="159"/>
                    </a:cxn>
                    <a:cxn ang="0">
                      <a:pos x="35" y="151"/>
                    </a:cxn>
                    <a:cxn ang="0">
                      <a:pos x="26" y="139"/>
                    </a:cxn>
                    <a:cxn ang="0">
                      <a:pos x="18" y="125"/>
                    </a:cxn>
                    <a:cxn ang="0">
                      <a:pos x="12" y="109"/>
                    </a:cxn>
                    <a:cxn ang="0">
                      <a:pos x="10" y="92"/>
                    </a:cxn>
                    <a:cxn ang="0">
                      <a:pos x="9" y="77"/>
                    </a:cxn>
                    <a:cxn ang="0">
                      <a:pos x="12" y="61"/>
                    </a:cxn>
                    <a:cxn ang="0">
                      <a:pos x="18" y="42"/>
                    </a:cxn>
                    <a:cxn ang="0">
                      <a:pos x="33" y="19"/>
                    </a:cxn>
                    <a:cxn ang="0">
                      <a:pos x="48" y="7"/>
                    </a:cxn>
                    <a:cxn ang="0">
                      <a:pos x="60" y="1"/>
                    </a:cxn>
                    <a:cxn ang="0">
                      <a:pos x="62" y="0"/>
                    </a:cxn>
                    <a:cxn ang="0">
                      <a:pos x="52" y="1"/>
                    </a:cxn>
                    <a:cxn ang="0">
                      <a:pos x="44" y="4"/>
                    </a:cxn>
                    <a:cxn ang="0">
                      <a:pos x="35" y="6"/>
                    </a:cxn>
                    <a:cxn ang="0">
                      <a:pos x="24" y="14"/>
                    </a:cxn>
                    <a:cxn ang="0">
                      <a:pos x="13" y="31"/>
                    </a:cxn>
                    <a:cxn ang="0">
                      <a:pos x="5" y="50"/>
                    </a:cxn>
                    <a:cxn ang="0">
                      <a:pos x="1" y="72"/>
                    </a:cxn>
                    <a:cxn ang="0">
                      <a:pos x="1" y="93"/>
                    </a:cxn>
                    <a:cxn ang="0">
                      <a:pos x="4" y="113"/>
                    </a:cxn>
                    <a:cxn ang="0">
                      <a:pos x="10" y="131"/>
                    </a:cxn>
                    <a:cxn ang="0">
                      <a:pos x="19" y="146"/>
                    </a:cxn>
                    <a:cxn ang="0">
                      <a:pos x="30" y="158"/>
                    </a:cxn>
                    <a:cxn ang="0">
                      <a:pos x="43" y="169"/>
                    </a:cxn>
                    <a:cxn ang="0">
                      <a:pos x="58" y="176"/>
                    </a:cxn>
                    <a:cxn ang="0">
                      <a:pos x="74" y="181"/>
                    </a:cxn>
                    <a:cxn ang="0">
                      <a:pos x="90" y="181"/>
                    </a:cxn>
                    <a:cxn ang="0">
                      <a:pos x="106" y="176"/>
                    </a:cxn>
                    <a:cxn ang="0">
                      <a:pos x="121" y="169"/>
                    </a:cxn>
                    <a:cxn ang="0">
                      <a:pos x="134" y="158"/>
                    </a:cxn>
                    <a:cxn ang="0">
                      <a:pos x="145" y="146"/>
                    </a:cxn>
                    <a:cxn ang="0">
                      <a:pos x="153" y="131"/>
                    </a:cxn>
                    <a:cxn ang="0">
                      <a:pos x="159" y="113"/>
                    </a:cxn>
                    <a:cxn ang="0">
                      <a:pos x="163" y="9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en-US"/>
                </a:p>
              </p:txBody>
            </p:sp>
            <p:sp>
              <p:nvSpPr>
                <p:cNvPr id="423" name="Freeform 232"/>
                <p:cNvSpPr>
                  <a:spLocks noEditPoints="1"/>
                </p:cNvSpPr>
                <p:nvPr/>
              </p:nvSpPr>
              <p:spPr bwMode="auto">
                <a:xfrm>
                  <a:off x="1146" y="2645"/>
                  <a:ext cx="31" cy="29"/>
                </a:xfrm>
                <a:custGeom>
                  <a:avLst/>
                  <a:gdLst/>
                  <a:ahLst/>
                  <a:cxnLst>
                    <a:cxn ang="0">
                      <a:pos x="152" y="67"/>
                    </a:cxn>
                    <a:cxn ang="0">
                      <a:pos x="146" y="43"/>
                    </a:cxn>
                    <a:cxn ang="0">
                      <a:pos x="134" y="23"/>
                    </a:cxn>
                    <a:cxn ang="0">
                      <a:pos x="133" y="21"/>
                    </a:cxn>
                    <a:cxn ang="0">
                      <a:pos x="131" y="20"/>
                    </a:cxn>
                    <a:cxn ang="0">
                      <a:pos x="119" y="13"/>
                    </a:cxn>
                    <a:cxn ang="0">
                      <a:pos x="86" y="1"/>
                    </a:cxn>
                    <a:cxn ang="0">
                      <a:pos x="52" y="1"/>
                    </a:cxn>
                    <a:cxn ang="0">
                      <a:pos x="24" y="17"/>
                    </a:cxn>
                    <a:cxn ang="0">
                      <a:pos x="6" y="47"/>
                    </a:cxn>
                    <a:cxn ang="0">
                      <a:pos x="0" y="84"/>
                    </a:cxn>
                    <a:cxn ang="0">
                      <a:pos x="3" y="111"/>
                    </a:cxn>
                    <a:cxn ang="0">
                      <a:pos x="13" y="135"/>
                    </a:cxn>
                    <a:cxn ang="0">
                      <a:pos x="27" y="155"/>
                    </a:cxn>
                    <a:cxn ang="0">
                      <a:pos x="46" y="168"/>
                    </a:cxn>
                    <a:cxn ang="0">
                      <a:pos x="69" y="175"/>
                    </a:cxn>
                    <a:cxn ang="0">
                      <a:pos x="93" y="174"/>
                    </a:cxn>
                    <a:cxn ang="0">
                      <a:pos x="114" y="164"/>
                    </a:cxn>
                    <a:cxn ang="0">
                      <a:pos x="131" y="149"/>
                    </a:cxn>
                    <a:cxn ang="0">
                      <a:pos x="144" y="127"/>
                    </a:cxn>
                    <a:cxn ang="0">
                      <a:pos x="152" y="102"/>
                    </a:cxn>
                    <a:cxn ang="0">
                      <a:pos x="145" y="84"/>
                    </a:cxn>
                    <a:cxn ang="0">
                      <a:pos x="142" y="108"/>
                    </a:cxn>
                    <a:cxn ang="0">
                      <a:pos x="133" y="129"/>
                    </a:cxn>
                    <a:cxn ang="0">
                      <a:pos x="120" y="146"/>
                    </a:cxn>
                    <a:cxn ang="0">
                      <a:pos x="103" y="158"/>
                    </a:cxn>
                    <a:cxn ang="0">
                      <a:pos x="84" y="164"/>
                    </a:cxn>
                    <a:cxn ang="0">
                      <a:pos x="64" y="163"/>
                    </a:cxn>
                    <a:cxn ang="0">
                      <a:pos x="44" y="155"/>
                    </a:cxn>
                    <a:cxn ang="0">
                      <a:pos x="28" y="141"/>
                    </a:cxn>
                    <a:cxn ang="0">
                      <a:pos x="17" y="122"/>
                    </a:cxn>
                    <a:cxn ang="0">
                      <a:pos x="10" y="101"/>
                    </a:cxn>
                    <a:cxn ang="0">
                      <a:pos x="9" y="75"/>
                    </a:cxn>
                    <a:cxn ang="0">
                      <a:pos x="14" y="53"/>
                    </a:cxn>
                    <a:cxn ang="0">
                      <a:pos x="24" y="32"/>
                    </a:cxn>
                    <a:cxn ang="0">
                      <a:pos x="38" y="17"/>
                    </a:cxn>
                    <a:cxn ang="0">
                      <a:pos x="57" y="7"/>
                    </a:cxn>
                    <a:cxn ang="0">
                      <a:pos x="77" y="2"/>
                    </a:cxn>
                    <a:cxn ang="0">
                      <a:pos x="97" y="7"/>
                    </a:cxn>
                    <a:cxn ang="0">
                      <a:pos x="115" y="17"/>
                    </a:cxn>
                    <a:cxn ang="0">
                      <a:pos x="129" y="32"/>
                    </a:cxn>
                    <a:cxn ang="0">
                      <a:pos x="139" y="53"/>
                    </a:cxn>
                    <a:cxn ang="0">
                      <a:pos x="144" y="7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4" y="23"/>
                      </a:lnTo>
                      <a:lnTo>
                        <a:pt x="133" y="21"/>
                      </a:lnTo>
                      <a:lnTo>
                        <a:pt x="133" y="21"/>
                      </a:lnTo>
                      <a:lnTo>
                        <a:pt x="132" y="21"/>
                      </a:lnTo>
                      <a:lnTo>
                        <a:pt x="131" y="20"/>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en-US"/>
                </a:p>
              </p:txBody>
            </p:sp>
            <p:sp>
              <p:nvSpPr>
                <p:cNvPr id="424" name="Freeform 233"/>
                <p:cNvSpPr>
                  <a:spLocks noEditPoints="1"/>
                </p:cNvSpPr>
                <p:nvPr/>
              </p:nvSpPr>
              <p:spPr bwMode="auto">
                <a:xfrm>
                  <a:off x="1147" y="2645"/>
                  <a:ext cx="29" cy="29"/>
                </a:xfrm>
                <a:custGeom>
                  <a:avLst/>
                  <a:gdLst/>
                  <a:ahLst/>
                  <a:cxnLst>
                    <a:cxn ang="0">
                      <a:pos x="143" y="62"/>
                    </a:cxn>
                    <a:cxn ang="0">
                      <a:pos x="131" y="33"/>
                    </a:cxn>
                    <a:cxn ang="0">
                      <a:pos x="113" y="12"/>
                    </a:cxn>
                    <a:cxn ang="0">
                      <a:pos x="92" y="4"/>
                    </a:cxn>
                    <a:cxn ang="0">
                      <a:pos x="71" y="0"/>
                    </a:cxn>
                    <a:cxn ang="0">
                      <a:pos x="51" y="1"/>
                    </a:cxn>
                    <a:cxn ang="0">
                      <a:pos x="34" y="11"/>
                    </a:cxn>
                    <a:cxn ang="0">
                      <a:pos x="12" y="36"/>
                    </a:cxn>
                    <a:cxn ang="0">
                      <a:pos x="4" y="55"/>
                    </a:cxn>
                    <a:cxn ang="0">
                      <a:pos x="0" y="77"/>
                    </a:cxn>
                    <a:cxn ang="0">
                      <a:pos x="2" y="101"/>
                    </a:cxn>
                    <a:cxn ang="0">
                      <a:pos x="9" y="125"/>
                    </a:cxn>
                    <a:cxn ang="0">
                      <a:pos x="21" y="145"/>
                    </a:cxn>
                    <a:cxn ang="0">
                      <a:pos x="38" y="159"/>
                    </a:cxn>
                    <a:cxn ang="0">
                      <a:pos x="59" y="169"/>
                    </a:cxn>
                    <a:cxn ang="0">
                      <a:pos x="80" y="170"/>
                    </a:cxn>
                    <a:cxn ang="0">
                      <a:pos x="101" y="163"/>
                    </a:cxn>
                    <a:cxn ang="0">
                      <a:pos x="119" y="151"/>
                    </a:cxn>
                    <a:cxn ang="0">
                      <a:pos x="133" y="132"/>
                    </a:cxn>
                    <a:cxn ang="0">
                      <a:pos x="142" y="109"/>
                    </a:cxn>
                    <a:cxn ang="0">
                      <a:pos x="145" y="84"/>
                    </a:cxn>
                    <a:cxn ang="0">
                      <a:pos x="135" y="99"/>
                    </a:cxn>
                    <a:cxn ang="0">
                      <a:pos x="128" y="120"/>
                    </a:cxn>
                    <a:cxn ang="0">
                      <a:pos x="118" y="138"/>
                    </a:cxn>
                    <a:cxn ang="0">
                      <a:pos x="103" y="150"/>
                    </a:cxn>
                    <a:cxn ang="0">
                      <a:pos x="86" y="158"/>
                    </a:cxn>
                    <a:cxn ang="0">
                      <a:pos x="67" y="159"/>
                    </a:cxn>
                    <a:cxn ang="0">
                      <a:pos x="49" y="153"/>
                    </a:cxn>
                    <a:cxn ang="0">
                      <a:pos x="32" y="143"/>
                    </a:cxn>
                    <a:cxn ang="0">
                      <a:pos x="20" y="126"/>
                    </a:cxn>
                    <a:cxn ang="0">
                      <a:pos x="12" y="107"/>
                    </a:cxn>
                    <a:cxn ang="0">
                      <a:pos x="9" y="84"/>
                    </a:cxn>
                    <a:cxn ang="0">
                      <a:pos x="12" y="61"/>
                    </a:cxn>
                    <a:cxn ang="0">
                      <a:pos x="20" y="42"/>
                    </a:cxn>
                    <a:cxn ang="0">
                      <a:pos x="32" y="25"/>
                    </a:cxn>
                    <a:cxn ang="0">
                      <a:pos x="49" y="14"/>
                    </a:cxn>
                    <a:cxn ang="0">
                      <a:pos x="67" y="8"/>
                    </a:cxn>
                    <a:cxn ang="0">
                      <a:pos x="86" y="9"/>
                    </a:cxn>
                    <a:cxn ang="0">
                      <a:pos x="103" y="18"/>
                    </a:cxn>
                    <a:cxn ang="0">
                      <a:pos x="118" y="30"/>
                    </a:cxn>
                    <a:cxn ang="0">
                      <a:pos x="128" y="48"/>
                    </a:cxn>
                    <a:cxn ang="0">
                      <a:pos x="135" y="68"/>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en-US"/>
                </a:p>
              </p:txBody>
            </p:sp>
            <p:sp>
              <p:nvSpPr>
                <p:cNvPr id="425" name="Freeform 234"/>
                <p:cNvSpPr>
                  <a:spLocks noEditPoints="1"/>
                </p:cNvSpPr>
                <p:nvPr/>
              </p:nvSpPr>
              <p:spPr bwMode="auto">
                <a:xfrm>
                  <a:off x="1148" y="2646"/>
                  <a:ext cx="27" cy="27"/>
                </a:xfrm>
                <a:custGeom>
                  <a:avLst/>
                  <a:gdLst/>
                  <a:ahLst/>
                  <a:cxnLst>
                    <a:cxn ang="0">
                      <a:pos x="134" y="65"/>
                    </a:cxn>
                    <a:cxn ang="0">
                      <a:pos x="127" y="43"/>
                    </a:cxn>
                    <a:cxn ang="0">
                      <a:pos x="116" y="24"/>
                    </a:cxn>
                    <a:cxn ang="0">
                      <a:pos x="100" y="11"/>
                    </a:cxn>
                    <a:cxn ang="0">
                      <a:pos x="82" y="3"/>
                    </a:cxn>
                    <a:cxn ang="0">
                      <a:pos x="61" y="2"/>
                    </a:cxn>
                    <a:cxn ang="0">
                      <a:pos x="42" y="7"/>
                    </a:cxn>
                    <a:cxn ang="0">
                      <a:pos x="24" y="19"/>
                    </a:cxn>
                    <a:cxn ang="0">
                      <a:pos x="11" y="36"/>
                    </a:cxn>
                    <a:cxn ang="0">
                      <a:pos x="3" y="58"/>
                    </a:cxn>
                    <a:cxn ang="0">
                      <a:pos x="0" y="82"/>
                    </a:cxn>
                    <a:cxn ang="0">
                      <a:pos x="3" y="106"/>
                    </a:cxn>
                    <a:cxn ang="0">
                      <a:pos x="11" y="127"/>
                    </a:cxn>
                    <a:cxn ang="0">
                      <a:pos x="24" y="144"/>
                    </a:cxn>
                    <a:cxn ang="0">
                      <a:pos x="42" y="156"/>
                    </a:cxn>
                    <a:cxn ang="0">
                      <a:pos x="61" y="162"/>
                    </a:cxn>
                    <a:cxn ang="0">
                      <a:pos x="82" y="161"/>
                    </a:cxn>
                    <a:cxn ang="0">
                      <a:pos x="100" y="153"/>
                    </a:cxn>
                    <a:cxn ang="0">
                      <a:pos x="116" y="139"/>
                    </a:cxn>
                    <a:cxn ang="0">
                      <a:pos x="127" y="120"/>
                    </a:cxn>
                    <a:cxn ang="0">
                      <a:pos x="134" y="99"/>
                    </a:cxn>
                    <a:cxn ang="0">
                      <a:pos x="127" y="82"/>
                    </a:cxn>
                    <a:cxn ang="0">
                      <a:pos x="124" y="102"/>
                    </a:cxn>
                    <a:cxn ang="0">
                      <a:pos x="117" y="121"/>
                    </a:cxn>
                    <a:cxn ang="0">
                      <a:pos x="105" y="136"/>
                    </a:cxn>
                    <a:cxn ang="0">
                      <a:pos x="91" y="147"/>
                    </a:cxn>
                    <a:cxn ang="0">
                      <a:pos x="74" y="151"/>
                    </a:cxn>
                    <a:cxn ang="0">
                      <a:pos x="56" y="150"/>
                    </a:cxn>
                    <a:cxn ang="0">
                      <a:pos x="40" y="143"/>
                    </a:cxn>
                    <a:cxn ang="0">
                      <a:pos x="26" y="131"/>
                    </a:cxn>
                    <a:cxn ang="0">
                      <a:pos x="16" y="115"/>
                    </a:cxn>
                    <a:cxn ang="0">
                      <a:pos x="10" y="96"/>
                    </a:cxn>
                    <a:cxn ang="0">
                      <a:pos x="9" y="75"/>
                    </a:cxn>
                    <a:cxn ang="0">
                      <a:pos x="13" y="54"/>
                    </a:cxn>
                    <a:cxn ang="0">
                      <a:pos x="22" y="37"/>
                    </a:cxn>
                    <a:cxn ang="0">
                      <a:pos x="34" y="23"/>
                    </a:cxn>
                    <a:cxn ang="0">
                      <a:pos x="51" y="15"/>
                    </a:cxn>
                    <a:cxn ang="0">
                      <a:pos x="68" y="11"/>
                    </a:cxn>
                    <a:cxn ang="0">
                      <a:pos x="85" y="15"/>
                    </a:cxn>
                    <a:cxn ang="0">
                      <a:pos x="101" y="23"/>
                    </a:cxn>
                    <a:cxn ang="0">
                      <a:pos x="113" y="37"/>
                    </a:cxn>
                    <a:cxn ang="0">
                      <a:pos x="122" y="54"/>
                    </a:cxn>
                    <a:cxn ang="0">
                      <a:pos x="126" y="7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en-US"/>
                </a:p>
              </p:txBody>
            </p:sp>
            <p:sp>
              <p:nvSpPr>
                <p:cNvPr id="426" name="Freeform 235"/>
                <p:cNvSpPr>
                  <a:spLocks noEditPoints="1"/>
                </p:cNvSpPr>
                <p:nvPr/>
              </p:nvSpPr>
              <p:spPr bwMode="auto">
                <a:xfrm>
                  <a:off x="1149" y="2647"/>
                  <a:ext cx="25" cy="25"/>
                </a:xfrm>
                <a:custGeom>
                  <a:avLst/>
                  <a:gdLst/>
                  <a:ahLst/>
                  <a:cxnLst>
                    <a:cxn ang="0">
                      <a:pos x="127" y="69"/>
                    </a:cxn>
                    <a:cxn ang="0">
                      <a:pos x="124" y="53"/>
                    </a:cxn>
                    <a:cxn ang="0">
                      <a:pos x="119" y="40"/>
                    </a:cxn>
                    <a:cxn ang="0">
                      <a:pos x="113" y="28"/>
                    </a:cxn>
                    <a:cxn ang="0">
                      <a:pos x="104" y="17"/>
                    </a:cxn>
                    <a:cxn ang="0">
                      <a:pos x="94" y="10"/>
                    </a:cxn>
                    <a:cxn ang="0">
                      <a:pos x="83" y="4"/>
                    </a:cxn>
                    <a:cxn ang="0">
                      <a:pos x="71" y="0"/>
                    </a:cxn>
                    <a:cxn ang="0">
                      <a:pos x="58" y="0"/>
                    </a:cxn>
                    <a:cxn ang="0">
                      <a:pos x="45" y="4"/>
                    </a:cxn>
                    <a:cxn ang="0">
                      <a:pos x="33" y="10"/>
                    </a:cxn>
                    <a:cxn ang="0">
                      <a:pos x="23" y="17"/>
                    </a:cxn>
                    <a:cxn ang="0">
                      <a:pos x="15" y="28"/>
                    </a:cxn>
                    <a:cxn ang="0">
                      <a:pos x="8" y="40"/>
                    </a:cxn>
                    <a:cxn ang="0">
                      <a:pos x="3" y="53"/>
                    </a:cxn>
                    <a:cxn ang="0">
                      <a:pos x="0" y="69"/>
                    </a:cxn>
                    <a:cxn ang="0">
                      <a:pos x="0" y="83"/>
                    </a:cxn>
                    <a:cxn ang="0">
                      <a:pos x="3" y="99"/>
                    </a:cxn>
                    <a:cxn ang="0">
                      <a:pos x="8" y="112"/>
                    </a:cxn>
                    <a:cxn ang="0">
                      <a:pos x="15" y="124"/>
                    </a:cxn>
                    <a:cxn ang="0">
                      <a:pos x="23" y="135"/>
                    </a:cxn>
                    <a:cxn ang="0">
                      <a:pos x="33" y="142"/>
                    </a:cxn>
                    <a:cxn ang="0">
                      <a:pos x="45" y="148"/>
                    </a:cxn>
                    <a:cxn ang="0">
                      <a:pos x="58" y="151"/>
                    </a:cxn>
                    <a:cxn ang="0">
                      <a:pos x="71" y="151"/>
                    </a:cxn>
                    <a:cxn ang="0">
                      <a:pos x="83" y="148"/>
                    </a:cxn>
                    <a:cxn ang="0">
                      <a:pos x="94" y="142"/>
                    </a:cxn>
                    <a:cxn ang="0">
                      <a:pos x="104" y="135"/>
                    </a:cxn>
                    <a:cxn ang="0">
                      <a:pos x="113" y="124"/>
                    </a:cxn>
                    <a:cxn ang="0">
                      <a:pos x="119" y="112"/>
                    </a:cxn>
                    <a:cxn ang="0">
                      <a:pos x="124" y="99"/>
                    </a:cxn>
                    <a:cxn ang="0">
                      <a:pos x="127" y="83"/>
                    </a:cxn>
                    <a:cxn ang="0">
                      <a:pos x="118" y="76"/>
                    </a:cxn>
                    <a:cxn ang="0">
                      <a:pos x="117" y="89"/>
                    </a:cxn>
                    <a:cxn ang="0">
                      <a:pos x="114" y="101"/>
                    </a:cxn>
                    <a:cxn ang="0">
                      <a:pos x="102" y="121"/>
                    </a:cxn>
                    <a:cxn ang="0">
                      <a:pos x="85" y="136"/>
                    </a:cxn>
                    <a:cxn ang="0">
                      <a:pos x="75" y="139"/>
                    </a:cxn>
                    <a:cxn ang="0">
                      <a:pos x="64" y="141"/>
                    </a:cxn>
                    <a:cxn ang="0">
                      <a:pos x="53" y="139"/>
                    </a:cxn>
                    <a:cxn ang="0">
                      <a:pos x="43" y="136"/>
                    </a:cxn>
                    <a:cxn ang="0">
                      <a:pos x="33" y="130"/>
                    </a:cxn>
                    <a:cxn ang="0">
                      <a:pos x="25" y="121"/>
                    </a:cxn>
                    <a:cxn ang="0">
                      <a:pos x="18" y="112"/>
                    </a:cxn>
                    <a:cxn ang="0">
                      <a:pos x="13" y="101"/>
                    </a:cxn>
                    <a:cxn ang="0">
                      <a:pos x="10" y="89"/>
                    </a:cxn>
                    <a:cxn ang="0">
                      <a:pos x="9" y="76"/>
                    </a:cxn>
                    <a:cxn ang="0">
                      <a:pos x="10" y="63"/>
                    </a:cxn>
                    <a:cxn ang="0">
                      <a:pos x="13" y="51"/>
                    </a:cxn>
                    <a:cxn ang="0">
                      <a:pos x="25" y="30"/>
                    </a:cxn>
                    <a:cxn ang="0">
                      <a:pos x="43" y="16"/>
                    </a:cxn>
                    <a:cxn ang="0">
                      <a:pos x="53" y="12"/>
                    </a:cxn>
                    <a:cxn ang="0">
                      <a:pos x="64" y="11"/>
                    </a:cxn>
                    <a:cxn ang="0">
                      <a:pos x="75" y="12"/>
                    </a:cxn>
                    <a:cxn ang="0">
                      <a:pos x="85" y="16"/>
                    </a:cxn>
                    <a:cxn ang="0">
                      <a:pos x="102" y="30"/>
                    </a:cxn>
                    <a:cxn ang="0">
                      <a:pos x="114" y="51"/>
                    </a:cxn>
                    <a:cxn ang="0">
                      <a:pos x="117" y="63"/>
                    </a:cxn>
                    <a:cxn ang="0">
                      <a:pos x="118" y="76"/>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en-US"/>
                </a:p>
              </p:txBody>
            </p:sp>
            <p:sp>
              <p:nvSpPr>
                <p:cNvPr id="427" name="Freeform 236"/>
                <p:cNvSpPr>
                  <a:spLocks noEditPoints="1"/>
                </p:cNvSpPr>
                <p:nvPr/>
              </p:nvSpPr>
              <p:spPr bwMode="auto">
                <a:xfrm>
                  <a:off x="1150" y="2648"/>
                  <a:ext cx="23" cy="23"/>
                </a:xfrm>
                <a:custGeom>
                  <a:avLst/>
                  <a:gdLst/>
                  <a:ahLst/>
                  <a:cxnLst>
                    <a:cxn ang="0">
                      <a:pos x="117" y="64"/>
                    </a:cxn>
                    <a:cxn ang="0">
                      <a:pos x="115" y="50"/>
                    </a:cxn>
                    <a:cxn ang="0">
                      <a:pos x="110" y="37"/>
                    </a:cxn>
                    <a:cxn ang="0">
                      <a:pos x="104" y="26"/>
                    </a:cxn>
                    <a:cxn ang="0">
                      <a:pos x="96" y="17"/>
                    </a:cxn>
                    <a:cxn ang="0">
                      <a:pos x="87" y="10"/>
                    </a:cxn>
                    <a:cxn ang="0">
                      <a:pos x="76" y="4"/>
                    </a:cxn>
                    <a:cxn ang="0">
                      <a:pos x="65" y="1"/>
                    </a:cxn>
                    <a:cxn ang="0">
                      <a:pos x="53" y="1"/>
                    </a:cxn>
                    <a:cxn ang="0">
                      <a:pos x="42" y="4"/>
                    </a:cxn>
                    <a:cxn ang="0">
                      <a:pos x="31" y="10"/>
                    </a:cxn>
                    <a:cxn ang="0">
                      <a:pos x="21" y="17"/>
                    </a:cxn>
                    <a:cxn ang="0">
                      <a:pos x="13" y="26"/>
                    </a:cxn>
                    <a:cxn ang="0">
                      <a:pos x="7" y="37"/>
                    </a:cxn>
                    <a:cxn ang="0">
                      <a:pos x="2" y="50"/>
                    </a:cxn>
                    <a:cxn ang="0">
                      <a:pos x="0" y="64"/>
                    </a:cxn>
                    <a:cxn ang="0">
                      <a:pos x="0" y="78"/>
                    </a:cxn>
                    <a:cxn ang="0">
                      <a:pos x="2" y="91"/>
                    </a:cxn>
                    <a:cxn ang="0">
                      <a:pos x="7" y="104"/>
                    </a:cxn>
                    <a:cxn ang="0">
                      <a:pos x="13" y="115"/>
                    </a:cxn>
                    <a:cxn ang="0">
                      <a:pos x="21" y="125"/>
                    </a:cxn>
                    <a:cxn ang="0">
                      <a:pos x="31" y="132"/>
                    </a:cxn>
                    <a:cxn ang="0">
                      <a:pos x="42" y="138"/>
                    </a:cxn>
                    <a:cxn ang="0">
                      <a:pos x="53" y="140"/>
                    </a:cxn>
                    <a:cxn ang="0">
                      <a:pos x="65" y="140"/>
                    </a:cxn>
                    <a:cxn ang="0">
                      <a:pos x="76" y="138"/>
                    </a:cxn>
                    <a:cxn ang="0">
                      <a:pos x="87" y="132"/>
                    </a:cxn>
                    <a:cxn ang="0">
                      <a:pos x="96" y="125"/>
                    </a:cxn>
                    <a:cxn ang="0">
                      <a:pos x="104" y="115"/>
                    </a:cxn>
                    <a:cxn ang="0">
                      <a:pos x="110" y="104"/>
                    </a:cxn>
                    <a:cxn ang="0">
                      <a:pos x="115" y="91"/>
                    </a:cxn>
                    <a:cxn ang="0">
                      <a:pos x="117" y="78"/>
                    </a:cxn>
                    <a:cxn ang="0">
                      <a:pos x="109" y="71"/>
                    </a:cxn>
                    <a:cxn ang="0">
                      <a:pos x="105" y="94"/>
                    </a:cxn>
                    <a:cxn ang="0">
                      <a:pos x="94" y="113"/>
                    </a:cxn>
                    <a:cxn ang="0">
                      <a:pos x="78" y="126"/>
                    </a:cxn>
                    <a:cxn ang="0">
                      <a:pos x="59" y="130"/>
                    </a:cxn>
                    <a:cxn ang="0">
                      <a:pos x="40" y="126"/>
                    </a:cxn>
                    <a:cxn ang="0">
                      <a:pos x="23" y="113"/>
                    </a:cxn>
                    <a:cxn ang="0">
                      <a:pos x="13" y="94"/>
                    </a:cxn>
                    <a:cxn ang="0">
                      <a:pos x="9" y="71"/>
                    </a:cxn>
                    <a:cxn ang="0">
                      <a:pos x="13" y="48"/>
                    </a:cxn>
                    <a:cxn ang="0">
                      <a:pos x="23" y="29"/>
                    </a:cxn>
                    <a:cxn ang="0">
                      <a:pos x="40" y="16"/>
                    </a:cxn>
                    <a:cxn ang="0">
                      <a:pos x="59" y="11"/>
                    </a:cxn>
                    <a:cxn ang="0">
                      <a:pos x="78" y="16"/>
                    </a:cxn>
                    <a:cxn ang="0">
                      <a:pos x="94" y="29"/>
                    </a:cxn>
                    <a:cxn ang="0">
                      <a:pos x="105" y="48"/>
                    </a:cxn>
                    <a:cxn ang="0">
                      <a:pos x="109" y="71"/>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en-US"/>
                </a:p>
              </p:txBody>
            </p:sp>
            <p:sp>
              <p:nvSpPr>
                <p:cNvPr id="428" name="Freeform 237"/>
                <p:cNvSpPr>
                  <a:spLocks noEditPoints="1"/>
                </p:cNvSpPr>
                <p:nvPr/>
              </p:nvSpPr>
              <p:spPr bwMode="auto">
                <a:xfrm>
                  <a:off x="1151" y="2649"/>
                  <a:ext cx="21" cy="21"/>
                </a:xfrm>
                <a:custGeom>
                  <a:avLst/>
                  <a:gdLst/>
                  <a:ahLst/>
                  <a:cxnLst>
                    <a:cxn ang="0">
                      <a:pos x="109" y="58"/>
                    </a:cxn>
                    <a:cxn ang="0">
                      <a:pos x="107" y="46"/>
                    </a:cxn>
                    <a:cxn ang="0">
                      <a:pos x="100" y="29"/>
                    </a:cxn>
                    <a:cxn ang="0">
                      <a:pos x="85" y="11"/>
                    </a:cxn>
                    <a:cxn ang="0">
                      <a:pos x="71" y="2"/>
                    </a:cxn>
                    <a:cxn ang="0">
                      <a:pos x="61" y="0"/>
                    </a:cxn>
                    <a:cxn ang="0">
                      <a:pos x="50" y="0"/>
                    </a:cxn>
                    <a:cxn ang="0">
                      <a:pos x="39" y="2"/>
                    </a:cxn>
                    <a:cxn ang="0">
                      <a:pos x="24" y="11"/>
                    </a:cxn>
                    <a:cxn ang="0">
                      <a:pos x="9" y="29"/>
                    </a:cxn>
                    <a:cxn ang="0">
                      <a:pos x="3" y="46"/>
                    </a:cxn>
                    <a:cxn ang="0">
                      <a:pos x="0" y="58"/>
                    </a:cxn>
                    <a:cxn ang="0">
                      <a:pos x="0" y="71"/>
                    </a:cxn>
                    <a:cxn ang="0">
                      <a:pos x="3" y="84"/>
                    </a:cxn>
                    <a:cxn ang="0">
                      <a:pos x="7" y="96"/>
                    </a:cxn>
                    <a:cxn ang="0">
                      <a:pos x="12" y="106"/>
                    </a:cxn>
                    <a:cxn ang="0">
                      <a:pos x="20" y="115"/>
                    </a:cxn>
                    <a:cxn ang="0">
                      <a:pos x="29" y="121"/>
                    </a:cxn>
                    <a:cxn ang="0">
                      <a:pos x="39" y="127"/>
                    </a:cxn>
                    <a:cxn ang="0">
                      <a:pos x="50" y="130"/>
                    </a:cxn>
                    <a:cxn ang="0">
                      <a:pos x="61" y="130"/>
                    </a:cxn>
                    <a:cxn ang="0">
                      <a:pos x="71" y="127"/>
                    </a:cxn>
                    <a:cxn ang="0">
                      <a:pos x="85" y="119"/>
                    </a:cxn>
                    <a:cxn ang="0">
                      <a:pos x="100" y="101"/>
                    </a:cxn>
                    <a:cxn ang="0">
                      <a:pos x="107" y="84"/>
                    </a:cxn>
                    <a:cxn ang="0">
                      <a:pos x="109" y="71"/>
                    </a:cxn>
                    <a:cxn ang="0">
                      <a:pos x="100" y="65"/>
                    </a:cxn>
                    <a:cxn ang="0">
                      <a:pos x="97" y="85"/>
                    </a:cxn>
                    <a:cxn ang="0">
                      <a:pos x="87" y="103"/>
                    </a:cxn>
                    <a:cxn ang="0">
                      <a:pos x="73" y="114"/>
                    </a:cxn>
                    <a:cxn ang="0">
                      <a:pos x="55" y="119"/>
                    </a:cxn>
                    <a:cxn ang="0">
                      <a:pos x="38" y="114"/>
                    </a:cxn>
                    <a:cxn ang="0">
                      <a:pos x="22" y="103"/>
                    </a:cxn>
                    <a:cxn ang="0">
                      <a:pos x="13" y="85"/>
                    </a:cxn>
                    <a:cxn ang="0">
                      <a:pos x="9" y="65"/>
                    </a:cxn>
                    <a:cxn ang="0">
                      <a:pos x="13" y="43"/>
                    </a:cxn>
                    <a:cxn ang="0">
                      <a:pos x="22" y="26"/>
                    </a:cxn>
                    <a:cxn ang="0">
                      <a:pos x="38" y="16"/>
                    </a:cxn>
                    <a:cxn ang="0">
                      <a:pos x="55" y="11"/>
                    </a:cxn>
                    <a:cxn ang="0">
                      <a:pos x="73" y="16"/>
                    </a:cxn>
                    <a:cxn ang="0">
                      <a:pos x="87" y="26"/>
                    </a:cxn>
                    <a:cxn ang="0">
                      <a:pos x="97" y="43"/>
                    </a:cxn>
                    <a:cxn ang="0">
                      <a:pos x="100" y="6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en-US"/>
                </a:p>
              </p:txBody>
            </p:sp>
            <p:sp>
              <p:nvSpPr>
                <p:cNvPr id="429" name="Freeform 238"/>
                <p:cNvSpPr>
                  <a:spLocks noEditPoints="1"/>
                </p:cNvSpPr>
                <p:nvPr/>
              </p:nvSpPr>
              <p:spPr bwMode="auto">
                <a:xfrm>
                  <a:off x="1152" y="2649"/>
                  <a:ext cx="20" cy="20"/>
                </a:xfrm>
                <a:custGeom>
                  <a:avLst/>
                  <a:gdLst/>
                  <a:ahLst/>
                  <a:cxnLst>
                    <a:cxn ang="0">
                      <a:pos x="99" y="48"/>
                    </a:cxn>
                    <a:cxn ang="0">
                      <a:pos x="91" y="26"/>
                    </a:cxn>
                    <a:cxn ang="0">
                      <a:pos x="78" y="11"/>
                    </a:cxn>
                    <a:cxn ang="0">
                      <a:pos x="60" y="1"/>
                    </a:cxn>
                    <a:cxn ang="0">
                      <a:pos x="40" y="1"/>
                    </a:cxn>
                    <a:cxn ang="0">
                      <a:pos x="22" y="11"/>
                    </a:cxn>
                    <a:cxn ang="0">
                      <a:pos x="8" y="26"/>
                    </a:cxn>
                    <a:cxn ang="0">
                      <a:pos x="1" y="48"/>
                    </a:cxn>
                    <a:cxn ang="0">
                      <a:pos x="1" y="72"/>
                    </a:cxn>
                    <a:cxn ang="0">
                      <a:pos x="8" y="93"/>
                    </a:cxn>
                    <a:cxn ang="0">
                      <a:pos x="22" y="109"/>
                    </a:cxn>
                    <a:cxn ang="0">
                      <a:pos x="40" y="117"/>
                    </a:cxn>
                    <a:cxn ang="0">
                      <a:pos x="60" y="117"/>
                    </a:cxn>
                    <a:cxn ang="0">
                      <a:pos x="78" y="109"/>
                    </a:cxn>
                    <a:cxn ang="0">
                      <a:pos x="91" y="93"/>
                    </a:cxn>
                    <a:cxn ang="0">
                      <a:pos x="99" y="72"/>
                    </a:cxn>
                    <a:cxn ang="0">
                      <a:pos x="91" y="60"/>
                    </a:cxn>
                    <a:cxn ang="0">
                      <a:pos x="87" y="79"/>
                    </a:cxn>
                    <a:cxn ang="0">
                      <a:pos x="79" y="95"/>
                    </a:cxn>
                    <a:cxn ang="0">
                      <a:pos x="66" y="104"/>
                    </a:cxn>
                    <a:cxn ang="0">
                      <a:pos x="50" y="108"/>
                    </a:cxn>
                    <a:cxn ang="0">
                      <a:pos x="34" y="104"/>
                    </a:cxn>
                    <a:cxn ang="0">
                      <a:pos x="20" y="95"/>
                    </a:cxn>
                    <a:cxn ang="0">
                      <a:pos x="12" y="79"/>
                    </a:cxn>
                    <a:cxn ang="0">
                      <a:pos x="9" y="60"/>
                    </a:cxn>
                    <a:cxn ang="0">
                      <a:pos x="12" y="41"/>
                    </a:cxn>
                    <a:cxn ang="0">
                      <a:pos x="20" y="25"/>
                    </a:cxn>
                    <a:cxn ang="0">
                      <a:pos x="34" y="15"/>
                    </a:cxn>
                    <a:cxn ang="0">
                      <a:pos x="50" y="11"/>
                    </a:cxn>
                    <a:cxn ang="0">
                      <a:pos x="66" y="15"/>
                    </a:cxn>
                    <a:cxn ang="0">
                      <a:pos x="79" y="25"/>
                    </a:cxn>
                    <a:cxn ang="0">
                      <a:pos x="87" y="41"/>
                    </a:cxn>
                    <a:cxn ang="0">
                      <a:pos x="91" y="60"/>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en-US"/>
                </a:p>
              </p:txBody>
            </p:sp>
            <p:sp>
              <p:nvSpPr>
                <p:cNvPr id="430" name="Freeform 239"/>
                <p:cNvSpPr>
                  <a:spLocks noEditPoints="1"/>
                </p:cNvSpPr>
                <p:nvPr/>
              </p:nvSpPr>
              <p:spPr bwMode="auto">
                <a:xfrm>
                  <a:off x="1152" y="2650"/>
                  <a:ext cx="19" cy="18"/>
                </a:xfrm>
                <a:custGeom>
                  <a:avLst/>
                  <a:gdLst/>
                  <a:ahLst/>
                  <a:cxnLst>
                    <a:cxn ang="0">
                      <a:pos x="90" y="43"/>
                    </a:cxn>
                    <a:cxn ang="0">
                      <a:pos x="83" y="24"/>
                    </a:cxn>
                    <a:cxn ang="0">
                      <a:pos x="71" y="9"/>
                    </a:cxn>
                    <a:cxn ang="0">
                      <a:pos x="55" y="1"/>
                    </a:cxn>
                    <a:cxn ang="0">
                      <a:pos x="37" y="1"/>
                    </a:cxn>
                    <a:cxn ang="0">
                      <a:pos x="21" y="9"/>
                    </a:cxn>
                    <a:cxn ang="0">
                      <a:pos x="8" y="24"/>
                    </a:cxn>
                    <a:cxn ang="0">
                      <a:pos x="1" y="43"/>
                    </a:cxn>
                    <a:cxn ang="0">
                      <a:pos x="1" y="65"/>
                    </a:cxn>
                    <a:cxn ang="0">
                      <a:pos x="8" y="84"/>
                    </a:cxn>
                    <a:cxn ang="0">
                      <a:pos x="21" y="98"/>
                    </a:cxn>
                    <a:cxn ang="0">
                      <a:pos x="37" y="107"/>
                    </a:cxn>
                    <a:cxn ang="0">
                      <a:pos x="55" y="107"/>
                    </a:cxn>
                    <a:cxn ang="0">
                      <a:pos x="71" y="98"/>
                    </a:cxn>
                    <a:cxn ang="0">
                      <a:pos x="83" y="84"/>
                    </a:cxn>
                    <a:cxn ang="0">
                      <a:pos x="90" y="65"/>
                    </a:cxn>
                    <a:cxn ang="0">
                      <a:pos x="82" y="54"/>
                    </a:cxn>
                    <a:cxn ang="0">
                      <a:pos x="79" y="71"/>
                    </a:cxn>
                    <a:cxn ang="0">
                      <a:pos x="72" y="84"/>
                    </a:cxn>
                    <a:cxn ang="0">
                      <a:pos x="60" y="93"/>
                    </a:cxn>
                    <a:cxn ang="0">
                      <a:pos x="46" y="97"/>
                    </a:cxn>
                    <a:cxn ang="0">
                      <a:pos x="32" y="93"/>
                    </a:cxn>
                    <a:cxn ang="0">
                      <a:pos x="21" y="84"/>
                    </a:cxn>
                    <a:cxn ang="0">
                      <a:pos x="12" y="71"/>
                    </a:cxn>
                    <a:cxn ang="0">
                      <a:pos x="9" y="54"/>
                    </a:cxn>
                    <a:cxn ang="0">
                      <a:pos x="12" y="37"/>
                    </a:cxn>
                    <a:cxn ang="0">
                      <a:pos x="21" y="24"/>
                    </a:cxn>
                    <a:cxn ang="0">
                      <a:pos x="32" y="14"/>
                    </a:cxn>
                    <a:cxn ang="0">
                      <a:pos x="46" y="11"/>
                    </a:cxn>
                    <a:cxn ang="0">
                      <a:pos x="60" y="14"/>
                    </a:cxn>
                    <a:cxn ang="0">
                      <a:pos x="72" y="24"/>
                    </a:cxn>
                    <a:cxn ang="0">
                      <a:pos x="79" y="37"/>
                    </a:cxn>
                    <a:cxn ang="0">
                      <a:pos x="82" y="54"/>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en-US"/>
                </a:p>
              </p:txBody>
            </p:sp>
            <p:sp>
              <p:nvSpPr>
                <p:cNvPr id="431" name="Freeform 240"/>
                <p:cNvSpPr>
                  <a:spLocks noEditPoints="1"/>
                </p:cNvSpPr>
                <p:nvPr/>
              </p:nvSpPr>
              <p:spPr bwMode="auto">
                <a:xfrm>
                  <a:off x="1153" y="2651"/>
                  <a:ext cx="17" cy="16"/>
                </a:xfrm>
                <a:custGeom>
                  <a:avLst/>
                  <a:gdLst/>
                  <a:ahLst/>
                  <a:cxnLst>
                    <a:cxn ang="0">
                      <a:pos x="81" y="39"/>
                    </a:cxn>
                    <a:cxn ang="0">
                      <a:pos x="75" y="21"/>
                    </a:cxn>
                    <a:cxn ang="0">
                      <a:pos x="64" y="8"/>
                    </a:cxn>
                    <a:cxn ang="0">
                      <a:pos x="49" y="1"/>
                    </a:cxn>
                    <a:cxn ang="0">
                      <a:pos x="33" y="1"/>
                    </a:cxn>
                    <a:cxn ang="0">
                      <a:pos x="18" y="8"/>
                    </a:cxn>
                    <a:cxn ang="0">
                      <a:pos x="7" y="21"/>
                    </a:cxn>
                    <a:cxn ang="0">
                      <a:pos x="0" y="39"/>
                    </a:cxn>
                    <a:cxn ang="0">
                      <a:pos x="0" y="58"/>
                    </a:cxn>
                    <a:cxn ang="0">
                      <a:pos x="7" y="76"/>
                    </a:cxn>
                    <a:cxn ang="0">
                      <a:pos x="18" y="90"/>
                    </a:cxn>
                    <a:cxn ang="0">
                      <a:pos x="33" y="97"/>
                    </a:cxn>
                    <a:cxn ang="0">
                      <a:pos x="49" y="97"/>
                    </a:cxn>
                    <a:cxn ang="0">
                      <a:pos x="64" y="90"/>
                    </a:cxn>
                    <a:cxn ang="0">
                      <a:pos x="75" y="76"/>
                    </a:cxn>
                    <a:cxn ang="0">
                      <a:pos x="81" y="58"/>
                    </a:cxn>
                    <a:cxn ang="0">
                      <a:pos x="73" y="49"/>
                    </a:cxn>
                    <a:cxn ang="0">
                      <a:pos x="70" y="63"/>
                    </a:cxn>
                    <a:cxn ang="0">
                      <a:pos x="63" y="75"/>
                    </a:cxn>
                    <a:cxn ang="0">
                      <a:pos x="53" y="84"/>
                    </a:cxn>
                    <a:cxn ang="0">
                      <a:pos x="41" y="86"/>
                    </a:cxn>
                    <a:cxn ang="0">
                      <a:pos x="29" y="84"/>
                    </a:cxn>
                    <a:cxn ang="0">
                      <a:pos x="19" y="75"/>
                    </a:cxn>
                    <a:cxn ang="0">
                      <a:pos x="11" y="63"/>
                    </a:cxn>
                    <a:cxn ang="0">
                      <a:pos x="9" y="49"/>
                    </a:cxn>
                    <a:cxn ang="0">
                      <a:pos x="11" y="34"/>
                    </a:cxn>
                    <a:cxn ang="0">
                      <a:pos x="19" y="22"/>
                    </a:cxn>
                    <a:cxn ang="0">
                      <a:pos x="29" y="14"/>
                    </a:cxn>
                    <a:cxn ang="0">
                      <a:pos x="41" y="10"/>
                    </a:cxn>
                    <a:cxn ang="0">
                      <a:pos x="53" y="14"/>
                    </a:cxn>
                    <a:cxn ang="0">
                      <a:pos x="63" y="22"/>
                    </a:cxn>
                    <a:cxn ang="0">
                      <a:pos x="70" y="34"/>
                    </a:cxn>
                    <a:cxn ang="0">
                      <a:pos x="73" y="49"/>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en-US"/>
                </a:p>
              </p:txBody>
            </p:sp>
            <p:sp>
              <p:nvSpPr>
                <p:cNvPr id="432" name="Freeform 241"/>
                <p:cNvSpPr>
                  <a:spLocks noEditPoints="1"/>
                </p:cNvSpPr>
                <p:nvPr/>
              </p:nvSpPr>
              <p:spPr bwMode="auto">
                <a:xfrm>
                  <a:off x="1154" y="2652"/>
                  <a:ext cx="15" cy="14"/>
                </a:xfrm>
                <a:custGeom>
                  <a:avLst/>
                  <a:gdLst/>
                  <a:ahLst/>
                  <a:cxnLst>
                    <a:cxn ang="0">
                      <a:pos x="72" y="34"/>
                    </a:cxn>
                    <a:cxn ang="0">
                      <a:pos x="67" y="19"/>
                    </a:cxn>
                    <a:cxn ang="0">
                      <a:pos x="57" y="7"/>
                    </a:cxn>
                    <a:cxn ang="0">
                      <a:pos x="44" y="1"/>
                    </a:cxn>
                    <a:cxn ang="0">
                      <a:pos x="30" y="1"/>
                    </a:cxn>
                    <a:cxn ang="0">
                      <a:pos x="17" y="7"/>
                    </a:cxn>
                    <a:cxn ang="0">
                      <a:pos x="6" y="19"/>
                    </a:cxn>
                    <a:cxn ang="0">
                      <a:pos x="1" y="34"/>
                    </a:cxn>
                    <a:cxn ang="0">
                      <a:pos x="1" y="51"/>
                    </a:cxn>
                    <a:cxn ang="0">
                      <a:pos x="6" y="67"/>
                    </a:cxn>
                    <a:cxn ang="0">
                      <a:pos x="17" y="79"/>
                    </a:cxn>
                    <a:cxn ang="0">
                      <a:pos x="30" y="85"/>
                    </a:cxn>
                    <a:cxn ang="0">
                      <a:pos x="44" y="85"/>
                    </a:cxn>
                    <a:cxn ang="0">
                      <a:pos x="57" y="79"/>
                    </a:cxn>
                    <a:cxn ang="0">
                      <a:pos x="67" y="67"/>
                    </a:cxn>
                    <a:cxn ang="0">
                      <a:pos x="72" y="51"/>
                    </a:cxn>
                    <a:cxn ang="0">
                      <a:pos x="64" y="43"/>
                    </a:cxn>
                    <a:cxn ang="0">
                      <a:pos x="62" y="55"/>
                    </a:cxn>
                    <a:cxn ang="0">
                      <a:pos x="56" y="66"/>
                    </a:cxn>
                    <a:cxn ang="0">
                      <a:pos x="48" y="73"/>
                    </a:cxn>
                    <a:cxn ang="0">
                      <a:pos x="37" y="75"/>
                    </a:cxn>
                    <a:cxn ang="0">
                      <a:pos x="27" y="73"/>
                    </a:cxn>
                    <a:cxn ang="0">
                      <a:pos x="18" y="66"/>
                    </a:cxn>
                    <a:cxn ang="0">
                      <a:pos x="12" y="55"/>
                    </a:cxn>
                    <a:cxn ang="0">
                      <a:pos x="10" y="43"/>
                    </a:cxn>
                    <a:cxn ang="0">
                      <a:pos x="12" y="30"/>
                    </a:cxn>
                    <a:cxn ang="0">
                      <a:pos x="18" y="20"/>
                    </a:cxn>
                    <a:cxn ang="0">
                      <a:pos x="27" y="13"/>
                    </a:cxn>
                    <a:cxn ang="0">
                      <a:pos x="37" y="10"/>
                    </a:cxn>
                    <a:cxn ang="0">
                      <a:pos x="48" y="13"/>
                    </a:cxn>
                    <a:cxn ang="0">
                      <a:pos x="56" y="20"/>
                    </a:cxn>
                    <a:cxn ang="0">
                      <a:pos x="62" y="30"/>
                    </a:cxn>
                    <a:cxn ang="0">
                      <a:pos x="64" y="43"/>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en-US"/>
                </a:p>
              </p:txBody>
            </p:sp>
            <p:sp>
              <p:nvSpPr>
                <p:cNvPr id="433" name="Freeform 242"/>
                <p:cNvSpPr>
                  <a:spLocks noEditPoints="1"/>
                </p:cNvSpPr>
                <p:nvPr/>
              </p:nvSpPr>
              <p:spPr bwMode="auto">
                <a:xfrm>
                  <a:off x="1155" y="2653"/>
                  <a:ext cx="13" cy="12"/>
                </a:xfrm>
                <a:custGeom>
                  <a:avLst/>
                  <a:gdLst/>
                  <a:ahLst/>
                  <a:cxnLst>
                    <a:cxn ang="0">
                      <a:pos x="63" y="32"/>
                    </a:cxn>
                    <a:cxn ang="0">
                      <a:pos x="58" y="17"/>
                    </a:cxn>
                    <a:cxn ang="0">
                      <a:pos x="50" y="8"/>
                    </a:cxn>
                    <a:cxn ang="0">
                      <a:pos x="38" y="2"/>
                    </a:cxn>
                    <a:cxn ang="0">
                      <a:pos x="26" y="2"/>
                    </a:cxn>
                    <a:cxn ang="0">
                      <a:pos x="15" y="8"/>
                    </a:cxn>
                    <a:cxn ang="0">
                      <a:pos x="6" y="17"/>
                    </a:cxn>
                    <a:cxn ang="0">
                      <a:pos x="0" y="32"/>
                    </a:cxn>
                    <a:cxn ang="0">
                      <a:pos x="0" y="46"/>
                    </a:cxn>
                    <a:cxn ang="0">
                      <a:pos x="6" y="60"/>
                    </a:cxn>
                    <a:cxn ang="0">
                      <a:pos x="15" y="70"/>
                    </a:cxn>
                    <a:cxn ang="0">
                      <a:pos x="26" y="76"/>
                    </a:cxn>
                    <a:cxn ang="0">
                      <a:pos x="38" y="76"/>
                    </a:cxn>
                    <a:cxn ang="0">
                      <a:pos x="50" y="70"/>
                    </a:cxn>
                    <a:cxn ang="0">
                      <a:pos x="58" y="60"/>
                    </a:cxn>
                    <a:cxn ang="0">
                      <a:pos x="63" y="46"/>
                    </a:cxn>
                    <a:cxn ang="0">
                      <a:pos x="55" y="39"/>
                    </a:cxn>
                    <a:cxn ang="0">
                      <a:pos x="53" y="50"/>
                    </a:cxn>
                    <a:cxn ang="0">
                      <a:pos x="48" y="58"/>
                    </a:cxn>
                    <a:cxn ang="0">
                      <a:pos x="41" y="64"/>
                    </a:cxn>
                    <a:cxn ang="0">
                      <a:pos x="32" y="65"/>
                    </a:cxn>
                    <a:cxn ang="0">
                      <a:pos x="23" y="64"/>
                    </a:cxn>
                    <a:cxn ang="0">
                      <a:pos x="16" y="58"/>
                    </a:cxn>
                    <a:cxn ang="0">
                      <a:pos x="11" y="50"/>
                    </a:cxn>
                    <a:cxn ang="0">
                      <a:pos x="10" y="39"/>
                    </a:cxn>
                    <a:cxn ang="0">
                      <a:pos x="11" y="28"/>
                    </a:cxn>
                    <a:cxn ang="0">
                      <a:pos x="16" y="20"/>
                    </a:cxn>
                    <a:cxn ang="0">
                      <a:pos x="23" y="14"/>
                    </a:cxn>
                    <a:cxn ang="0">
                      <a:pos x="32" y="11"/>
                    </a:cxn>
                    <a:cxn ang="0">
                      <a:pos x="41" y="14"/>
                    </a:cxn>
                    <a:cxn ang="0">
                      <a:pos x="48" y="20"/>
                    </a:cxn>
                    <a:cxn ang="0">
                      <a:pos x="53" y="28"/>
                    </a:cxn>
                    <a:cxn ang="0">
                      <a:pos x="55" y="39"/>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en-US"/>
                </a:p>
              </p:txBody>
            </p:sp>
            <p:sp>
              <p:nvSpPr>
                <p:cNvPr id="434" name="Freeform 243"/>
                <p:cNvSpPr>
                  <a:spLocks noEditPoints="1"/>
                </p:cNvSpPr>
                <p:nvPr/>
              </p:nvSpPr>
              <p:spPr bwMode="auto">
                <a:xfrm>
                  <a:off x="1156" y="2654"/>
                  <a:ext cx="11" cy="11"/>
                </a:xfrm>
                <a:custGeom>
                  <a:avLst/>
                  <a:gdLst/>
                  <a:ahLst/>
                  <a:cxnLst>
                    <a:cxn ang="0">
                      <a:pos x="54" y="27"/>
                    </a:cxn>
                    <a:cxn ang="0">
                      <a:pos x="49" y="15"/>
                    </a:cxn>
                    <a:cxn ang="0">
                      <a:pos x="42" y="6"/>
                    </a:cxn>
                    <a:cxn ang="0">
                      <a:pos x="33" y="2"/>
                    </a:cxn>
                    <a:cxn ang="0">
                      <a:pos x="22" y="2"/>
                    </a:cxn>
                    <a:cxn ang="0">
                      <a:pos x="12" y="6"/>
                    </a:cxn>
                    <a:cxn ang="0">
                      <a:pos x="5" y="15"/>
                    </a:cxn>
                    <a:cxn ang="0">
                      <a:pos x="1" y="27"/>
                    </a:cxn>
                    <a:cxn ang="0">
                      <a:pos x="1" y="39"/>
                    </a:cxn>
                    <a:cxn ang="0">
                      <a:pos x="5" y="51"/>
                    </a:cxn>
                    <a:cxn ang="0">
                      <a:pos x="12" y="59"/>
                    </a:cxn>
                    <a:cxn ang="0">
                      <a:pos x="22" y="64"/>
                    </a:cxn>
                    <a:cxn ang="0">
                      <a:pos x="33" y="64"/>
                    </a:cxn>
                    <a:cxn ang="0">
                      <a:pos x="42" y="59"/>
                    </a:cxn>
                    <a:cxn ang="0">
                      <a:pos x="49" y="51"/>
                    </a:cxn>
                    <a:cxn ang="0">
                      <a:pos x="54" y="39"/>
                    </a:cxn>
                    <a:cxn ang="0">
                      <a:pos x="45" y="33"/>
                    </a:cxn>
                    <a:cxn ang="0">
                      <a:pos x="44" y="41"/>
                    </a:cxn>
                    <a:cxn ang="0">
                      <a:pos x="40" y="48"/>
                    </a:cxn>
                    <a:cxn ang="0">
                      <a:pos x="34" y="53"/>
                    </a:cxn>
                    <a:cxn ang="0">
                      <a:pos x="27" y="54"/>
                    </a:cxn>
                    <a:cxn ang="0">
                      <a:pos x="20" y="53"/>
                    </a:cxn>
                    <a:cxn ang="0">
                      <a:pos x="14" y="48"/>
                    </a:cxn>
                    <a:cxn ang="0">
                      <a:pos x="11" y="41"/>
                    </a:cxn>
                    <a:cxn ang="0">
                      <a:pos x="9" y="33"/>
                    </a:cxn>
                    <a:cxn ang="0">
                      <a:pos x="11" y="24"/>
                    </a:cxn>
                    <a:cxn ang="0">
                      <a:pos x="14" y="17"/>
                    </a:cxn>
                    <a:cxn ang="0">
                      <a:pos x="20" y="12"/>
                    </a:cxn>
                    <a:cxn ang="0">
                      <a:pos x="27" y="11"/>
                    </a:cxn>
                    <a:cxn ang="0">
                      <a:pos x="34" y="12"/>
                    </a:cxn>
                    <a:cxn ang="0">
                      <a:pos x="40" y="17"/>
                    </a:cxn>
                    <a:cxn ang="0">
                      <a:pos x="44" y="24"/>
                    </a:cxn>
                    <a:cxn ang="0">
                      <a:pos x="45" y="33"/>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en-US"/>
                </a:p>
              </p:txBody>
            </p:sp>
            <p:sp>
              <p:nvSpPr>
                <p:cNvPr id="435" name="Freeform 244"/>
                <p:cNvSpPr>
                  <a:spLocks noEditPoints="1"/>
                </p:cNvSpPr>
                <p:nvPr/>
              </p:nvSpPr>
              <p:spPr bwMode="auto">
                <a:xfrm>
                  <a:off x="1157" y="2655"/>
                  <a:ext cx="9" cy="9"/>
                </a:xfrm>
                <a:custGeom>
                  <a:avLst/>
                  <a:gdLst/>
                  <a:ahLst/>
                  <a:cxnLst>
                    <a:cxn ang="0">
                      <a:pos x="44" y="22"/>
                    </a:cxn>
                    <a:cxn ang="0">
                      <a:pos x="41" y="12"/>
                    </a:cxn>
                    <a:cxn ang="0">
                      <a:pos x="35" y="5"/>
                    </a:cxn>
                    <a:cxn ang="0">
                      <a:pos x="27" y="1"/>
                    </a:cxn>
                    <a:cxn ang="0">
                      <a:pos x="18" y="1"/>
                    </a:cxn>
                    <a:cxn ang="0">
                      <a:pos x="10" y="5"/>
                    </a:cxn>
                    <a:cxn ang="0">
                      <a:pos x="3" y="12"/>
                    </a:cxn>
                    <a:cxn ang="0">
                      <a:pos x="0" y="22"/>
                    </a:cxn>
                    <a:cxn ang="0">
                      <a:pos x="0" y="34"/>
                    </a:cxn>
                    <a:cxn ang="0">
                      <a:pos x="3" y="43"/>
                    </a:cxn>
                    <a:cxn ang="0">
                      <a:pos x="10" y="51"/>
                    </a:cxn>
                    <a:cxn ang="0">
                      <a:pos x="18" y="54"/>
                    </a:cxn>
                    <a:cxn ang="0">
                      <a:pos x="27" y="54"/>
                    </a:cxn>
                    <a:cxn ang="0">
                      <a:pos x="35" y="51"/>
                    </a:cxn>
                    <a:cxn ang="0">
                      <a:pos x="41" y="43"/>
                    </a:cxn>
                    <a:cxn ang="0">
                      <a:pos x="44" y="34"/>
                    </a:cxn>
                    <a:cxn ang="0">
                      <a:pos x="36" y="28"/>
                    </a:cxn>
                    <a:cxn ang="0">
                      <a:pos x="35" y="34"/>
                    </a:cxn>
                    <a:cxn ang="0">
                      <a:pos x="32" y="40"/>
                    </a:cxn>
                    <a:cxn ang="0">
                      <a:pos x="27" y="42"/>
                    </a:cxn>
                    <a:cxn ang="0">
                      <a:pos x="22" y="43"/>
                    </a:cxn>
                    <a:cxn ang="0">
                      <a:pos x="17" y="42"/>
                    </a:cxn>
                    <a:cxn ang="0">
                      <a:pos x="13" y="40"/>
                    </a:cxn>
                    <a:cxn ang="0">
                      <a:pos x="10" y="34"/>
                    </a:cxn>
                    <a:cxn ang="0">
                      <a:pos x="9" y="28"/>
                    </a:cxn>
                    <a:cxn ang="0">
                      <a:pos x="10" y="22"/>
                    </a:cxn>
                    <a:cxn ang="0">
                      <a:pos x="13" y="16"/>
                    </a:cxn>
                    <a:cxn ang="0">
                      <a:pos x="17" y="13"/>
                    </a:cxn>
                    <a:cxn ang="0">
                      <a:pos x="22" y="11"/>
                    </a:cxn>
                    <a:cxn ang="0">
                      <a:pos x="27" y="13"/>
                    </a:cxn>
                    <a:cxn ang="0">
                      <a:pos x="32" y="16"/>
                    </a:cxn>
                    <a:cxn ang="0">
                      <a:pos x="35" y="22"/>
                    </a:cxn>
                    <a:cxn ang="0">
                      <a:pos x="36" y="28"/>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en-US"/>
                </a:p>
              </p:txBody>
            </p:sp>
            <p:sp>
              <p:nvSpPr>
                <p:cNvPr id="436" name="Freeform 245"/>
                <p:cNvSpPr>
                  <a:spLocks noEditPoints="1"/>
                </p:cNvSpPr>
                <p:nvPr/>
              </p:nvSpPr>
              <p:spPr bwMode="auto">
                <a:xfrm>
                  <a:off x="1158" y="2656"/>
                  <a:ext cx="7" cy="7"/>
                </a:xfrm>
                <a:custGeom>
                  <a:avLst/>
                  <a:gdLst/>
                  <a:ahLst/>
                  <a:cxnLst>
                    <a:cxn ang="0">
                      <a:pos x="36" y="17"/>
                    </a:cxn>
                    <a:cxn ang="0">
                      <a:pos x="33" y="10"/>
                    </a:cxn>
                    <a:cxn ang="0">
                      <a:pos x="28" y="4"/>
                    </a:cxn>
                    <a:cxn ang="0">
                      <a:pos x="22" y="0"/>
                    </a:cxn>
                    <a:cxn ang="0">
                      <a:pos x="14" y="0"/>
                    </a:cxn>
                    <a:cxn ang="0">
                      <a:pos x="8" y="4"/>
                    </a:cxn>
                    <a:cxn ang="0">
                      <a:pos x="3" y="10"/>
                    </a:cxn>
                    <a:cxn ang="0">
                      <a:pos x="0" y="17"/>
                    </a:cxn>
                    <a:cxn ang="0">
                      <a:pos x="0" y="27"/>
                    </a:cxn>
                    <a:cxn ang="0">
                      <a:pos x="3" y="34"/>
                    </a:cxn>
                    <a:cxn ang="0">
                      <a:pos x="8" y="40"/>
                    </a:cxn>
                    <a:cxn ang="0">
                      <a:pos x="14" y="43"/>
                    </a:cxn>
                    <a:cxn ang="0">
                      <a:pos x="22" y="43"/>
                    </a:cxn>
                    <a:cxn ang="0">
                      <a:pos x="28" y="40"/>
                    </a:cxn>
                    <a:cxn ang="0">
                      <a:pos x="33" y="34"/>
                    </a:cxn>
                    <a:cxn ang="0">
                      <a:pos x="36" y="27"/>
                    </a:cxn>
                    <a:cxn ang="0">
                      <a:pos x="27" y="22"/>
                    </a:cxn>
                    <a:cxn ang="0">
                      <a:pos x="26" y="25"/>
                    </a:cxn>
                    <a:cxn ang="0">
                      <a:pos x="24" y="29"/>
                    </a:cxn>
                    <a:cxn ang="0">
                      <a:pos x="22" y="31"/>
                    </a:cxn>
                    <a:cxn ang="0">
                      <a:pos x="18" y="33"/>
                    </a:cxn>
                    <a:cxn ang="0">
                      <a:pos x="15" y="31"/>
                    </a:cxn>
                    <a:cxn ang="0">
                      <a:pos x="12" y="29"/>
                    </a:cxn>
                    <a:cxn ang="0">
                      <a:pos x="10" y="25"/>
                    </a:cxn>
                    <a:cxn ang="0">
                      <a:pos x="9" y="22"/>
                    </a:cxn>
                    <a:cxn ang="0">
                      <a:pos x="10" y="17"/>
                    </a:cxn>
                    <a:cxn ang="0">
                      <a:pos x="12" y="15"/>
                    </a:cxn>
                    <a:cxn ang="0">
                      <a:pos x="15" y="12"/>
                    </a:cxn>
                    <a:cxn ang="0">
                      <a:pos x="18" y="11"/>
                    </a:cxn>
                    <a:cxn ang="0">
                      <a:pos x="22" y="12"/>
                    </a:cxn>
                    <a:cxn ang="0">
                      <a:pos x="24" y="15"/>
                    </a:cxn>
                    <a:cxn ang="0">
                      <a:pos x="26" y="17"/>
                    </a:cxn>
                    <a:cxn ang="0">
                      <a:pos x="27" y="22"/>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en-US"/>
                </a:p>
              </p:txBody>
            </p:sp>
            <p:sp>
              <p:nvSpPr>
                <p:cNvPr id="437" name="Freeform 246"/>
                <p:cNvSpPr>
                  <a:spLocks/>
                </p:cNvSpPr>
                <p:nvPr/>
              </p:nvSpPr>
              <p:spPr bwMode="auto">
                <a:xfrm>
                  <a:off x="1159" y="2657"/>
                  <a:ext cx="5" cy="5"/>
                </a:xfrm>
                <a:custGeom>
                  <a:avLst/>
                  <a:gdLst/>
                  <a:ahLst/>
                  <a:cxnLst>
                    <a:cxn ang="0">
                      <a:pos x="27" y="17"/>
                    </a:cxn>
                    <a:cxn ang="0">
                      <a:pos x="26" y="13"/>
                    </a:cxn>
                    <a:cxn ang="0">
                      <a:pos x="26" y="11"/>
                    </a:cxn>
                    <a:cxn ang="0">
                      <a:pos x="24" y="7"/>
                    </a:cxn>
                    <a:cxn ang="0">
                      <a:pos x="23" y="5"/>
                    </a:cxn>
                    <a:cxn ang="0">
                      <a:pos x="21" y="4"/>
                    </a:cxn>
                    <a:cxn ang="0">
                      <a:pos x="18" y="2"/>
                    </a:cxn>
                    <a:cxn ang="0">
                      <a:pos x="16" y="1"/>
                    </a:cxn>
                    <a:cxn ang="0">
                      <a:pos x="13" y="0"/>
                    </a:cxn>
                    <a:cxn ang="0">
                      <a:pos x="10" y="1"/>
                    </a:cxn>
                    <a:cxn ang="0">
                      <a:pos x="8" y="2"/>
                    </a:cxn>
                    <a:cxn ang="0">
                      <a:pos x="6" y="4"/>
                    </a:cxn>
                    <a:cxn ang="0">
                      <a:pos x="4" y="5"/>
                    </a:cxn>
                    <a:cxn ang="0">
                      <a:pos x="2" y="7"/>
                    </a:cxn>
                    <a:cxn ang="0">
                      <a:pos x="1" y="11"/>
                    </a:cxn>
                    <a:cxn ang="0">
                      <a:pos x="0" y="13"/>
                    </a:cxn>
                    <a:cxn ang="0">
                      <a:pos x="0" y="17"/>
                    </a:cxn>
                    <a:cxn ang="0">
                      <a:pos x="0" y="20"/>
                    </a:cxn>
                    <a:cxn ang="0">
                      <a:pos x="1" y="23"/>
                    </a:cxn>
                    <a:cxn ang="0">
                      <a:pos x="2" y="26"/>
                    </a:cxn>
                    <a:cxn ang="0">
                      <a:pos x="4" y="29"/>
                    </a:cxn>
                    <a:cxn ang="0">
                      <a:pos x="6" y="30"/>
                    </a:cxn>
                    <a:cxn ang="0">
                      <a:pos x="8" y="31"/>
                    </a:cxn>
                    <a:cxn ang="0">
                      <a:pos x="10" y="32"/>
                    </a:cxn>
                    <a:cxn ang="0">
                      <a:pos x="13" y="32"/>
                    </a:cxn>
                    <a:cxn ang="0">
                      <a:pos x="16" y="32"/>
                    </a:cxn>
                    <a:cxn ang="0">
                      <a:pos x="18" y="31"/>
                    </a:cxn>
                    <a:cxn ang="0">
                      <a:pos x="21" y="30"/>
                    </a:cxn>
                    <a:cxn ang="0">
                      <a:pos x="23" y="29"/>
                    </a:cxn>
                    <a:cxn ang="0">
                      <a:pos x="24" y="26"/>
                    </a:cxn>
                    <a:cxn ang="0">
                      <a:pos x="26" y="23"/>
                    </a:cxn>
                    <a:cxn ang="0">
                      <a:pos x="26" y="20"/>
                    </a:cxn>
                    <a:cxn ang="0">
                      <a:pos x="27" y="17"/>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en-US"/>
                </a:p>
              </p:txBody>
            </p:sp>
            <p:sp>
              <p:nvSpPr>
                <p:cNvPr id="438" name="Freeform 247"/>
                <p:cNvSpPr>
                  <a:spLocks/>
                </p:cNvSpPr>
                <p:nvPr/>
              </p:nvSpPr>
              <p:spPr bwMode="auto">
                <a:xfrm>
                  <a:off x="1160" y="2658"/>
                  <a:ext cx="3" cy="3"/>
                </a:xfrm>
                <a:custGeom>
                  <a:avLst/>
                  <a:gdLst/>
                  <a:ahLst/>
                  <a:cxnLst>
                    <a:cxn ang="0">
                      <a:pos x="18" y="11"/>
                    </a:cxn>
                    <a:cxn ang="0">
                      <a:pos x="18" y="8"/>
                    </a:cxn>
                    <a:cxn ang="0">
                      <a:pos x="17" y="6"/>
                    </a:cxn>
                    <a:cxn ang="0">
                      <a:pos x="17" y="5"/>
                    </a:cxn>
                    <a:cxn ang="0">
                      <a:pos x="15" y="4"/>
                    </a:cxn>
                    <a:cxn ang="0">
                      <a:pos x="14" y="2"/>
                    </a:cxn>
                    <a:cxn ang="0">
                      <a:pos x="13" y="1"/>
                    </a:cxn>
                    <a:cxn ang="0">
                      <a:pos x="11" y="0"/>
                    </a:cxn>
                    <a:cxn ang="0">
                      <a:pos x="9" y="0"/>
                    </a:cxn>
                    <a:cxn ang="0">
                      <a:pos x="7" y="0"/>
                    </a:cxn>
                    <a:cxn ang="0">
                      <a:pos x="6" y="1"/>
                    </a:cxn>
                    <a:cxn ang="0">
                      <a:pos x="4" y="2"/>
                    </a:cxn>
                    <a:cxn ang="0">
                      <a:pos x="3" y="4"/>
                    </a:cxn>
                    <a:cxn ang="0">
                      <a:pos x="2" y="5"/>
                    </a:cxn>
                    <a:cxn ang="0">
                      <a:pos x="1" y="6"/>
                    </a:cxn>
                    <a:cxn ang="0">
                      <a:pos x="0" y="8"/>
                    </a:cxn>
                    <a:cxn ang="0">
                      <a:pos x="0" y="11"/>
                    </a:cxn>
                    <a:cxn ang="0">
                      <a:pos x="0" y="13"/>
                    </a:cxn>
                    <a:cxn ang="0">
                      <a:pos x="1" y="14"/>
                    </a:cxn>
                    <a:cxn ang="0">
                      <a:pos x="2" y="17"/>
                    </a:cxn>
                    <a:cxn ang="0">
                      <a:pos x="3" y="18"/>
                    </a:cxn>
                    <a:cxn ang="0">
                      <a:pos x="4" y="19"/>
                    </a:cxn>
                    <a:cxn ang="0">
                      <a:pos x="6" y="20"/>
                    </a:cxn>
                    <a:cxn ang="0">
                      <a:pos x="7" y="22"/>
                    </a:cxn>
                    <a:cxn ang="0">
                      <a:pos x="9" y="22"/>
                    </a:cxn>
                    <a:cxn ang="0">
                      <a:pos x="11" y="22"/>
                    </a:cxn>
                    <a:cxn ang="0">
                      <a:pos x="13" y="20"/>
                    </a:cxn>
                    <a:cxn ang="0">
                      <a:pos x="14" y="19"/>
                    </a:cxn>
                    <a:cxn ang="0">
                      <a:pos x="15" y="18"/>
                    </a:cxn>
                    <a:cxn ang="0">
                      <a:pos x="17" y="17"/>
                    </a:cxn>
                    <a:cxn ang="0">
                      <a:pos x="17" y="14"/>
                    </a:cxn>
                    <a:cxn ang="0">
                      <a:pos x="18" y="13"/>
                    </a:cxn>
                    <a:cxn ang="0">
                      <a:pos x="18" y="11"/>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en-US"/>
                </a:p>
              </p:txBody>
            </p:sp>
            <p:sp>
              <p:nvSpPr>
                <p:cNvPr id="439" name="Freeform 248"/>
                <p:cNvSpPr>
                  <a:spLocks/>
                </p:cNvSpPr>
                <p:nvPr/>
              </p:nvSpPr>
              <p:spPr bwMode="auto">
                <a:xfrm>
                  <a:off x="1161" y="2658"/>
                  <a:ext cx="2" cy="2"/>
                </a:xfrm>
                <a:custGeom>
                  <a:avLst/>
                  <a:gdLst/>
                  <a:ahLst/>
                  <a:cxnLst>
                    <a:cxn ang="0">
                      <a:pos x="9" y="6"/>
                    </a:cxn>
                    <a:cxn ang="0">
                      <a:pos x="9" y="5"/>
                    </a:cxn>
                    <a:cxn ang="0">
                      <a:pos x="8" y="3"/>
                    </a:cxn>
                    <a:cxn ang="0">
                      <a:pos x="8" y="2"/>
                    </a:cxn>
                    <a:cxn ang="0">
                      <a:pos x="7" y="2"/>
                    </a:cxn>
                    <a:cxn ang="0">
                      <a:pos x="7" y="1"/>
                    </a:cxn>
                    <a:cxn ang="0">
                      <a:pos x="6" y="1"/>
                    </a:cxn>
                    <a:cxn ang="0">
                      <a:pos x="5" y="1"/>
                    </a:cxn>
                    <a:cxn ang="0">
                      <a:pos x="4" y="0"/>
                    </a:cxn>
                    <a:cxn ang="0">
                      <a:pos x="3" y="1"/>
                    </a:cxn>
                    <a:cxn ang="0">
                      <a:pos x="2" y="1"/>
                    </a:cxn>
                    <a:cxn ang="0">
                      <a:pos x="2" y="1"/>
                    </a:cxn>
                    <a:cxn ang="0">
                      <a:pos x="1" y="2"/>
                    </a:cxn>
                    <a:cxn ang="0">
                      <a:pos x="0" y="2"/>
                    </a:cxn>
                    <a:cxn ang="0">
                      <a:pos x="0" y="3"/>
                    </a:cxn>
                    <a:cxn ang="0">
                      <a:pos x="0" y="5"/>
                    </a:cxn>
                    <a:cxn ang="0">
                      <a:pos x="0" y="6"/>
                    </a:cxn>
                    <a:cxn ang="0">
                      <a:pos x="0" y="7"/>
                    </a:cxn>
                    <a:cxn ang="0">
                      <a:pos x="0" y="8"/>
                    </a:cxn>
                    <a:cxn ang="0">
                      <a:pos x="0" y="8"/>
                    </a:cxn>
                    <a:cxn ang="0">
                      <a:pos x="1" y="9"/>
                    </a:cxn>
                    <a:cxn ang="0">
                      <a:pos x="2" y="11"/>
                    </a:cxn>
                    <a:cxn ang="0">
                      <a:pos x="2" y="11"/>
                    </a:cxn>
                    <a:cxn ang="0">
                      <a:pos x="3" y="11"/>
                    </a:cxn>
                    <a:cxn ang="0">
                      <a:pos x="4" y="11"/>
                    </a:cxn>
                    <a:cxn ang="0">
                      <a:pos x="5" y="11"/>
                    </a:cxn>
                    <a:cxn ang="0">
                      <a:pos x="6" y="11"/>
                    </a:cxn>
                    <a:cxn ang="0">
                      <a:pos x="7" y="11"/>
                    </a:cxn>
                    <a:cxn ang="0">
                      <a:pos x="7" y="9"/>
                    </a:cxn>
                    <a:cxn ang="0">
                      <a:pos x="8" y="8"/>
                    </a:cxn>
                    <a:cxn ang="0">
                      <a:pos x="8" y="8"/>
                    </a:cxn>
                    <a:cxn ang="0">
                      <a:pos x="9" y="7"/>
                    </a:cxn>
                    <a:cxn ang="0">
                      <a:pos x="9" y="6"/>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2" y="1"/>
                      </a:lnTo>
                      <a:lnTo>
                        <a:pt x="1" y="2"/>
                      </a:lnTo>
                      <a:lnTo>
                        <a:pt x="0" y="2"/>
                      </a:lnTo>
                      <a:lnTo>
                        <a:pt x="0" y="3"/>
                      </a:lnTo>
                      <a:lnTo>
                        <a:pt x="0" y="5"/>
                      </a:lnTo>
                      <a:lnTo>
                        <a:pt x="0" y="6"/>
                      </a:lnTo>
                      <a:lnTo>
                        <a:pt x="0" y="7"/>
                      </a:lnTo>
                      <a:lnTo>
                        <a:pt x="0" y="8"/>
                      </a:lnTo>
                      <a:lnTo>
                        <a:pt x="0" y="8"/>
                      </a:lnTo>
                      <a:lnTo>
                        <a:pt x="1" y="9"/>
                      </a:lnTo>
                      <a:lnTo>
                        <a:pt x="2" y="11"/>
                      </a:lnTo>
                      <a:lnTo>
                        <a:pt x="2" y="11"/>
                      </a:lnTo>
                      <a:lnTo>
                        <a:pt x="3" y="11"/>
                      </a:lnTo>
                      <a:lnTo>
                        <a:pt x="4" y="11"/>
                      </a:lnTo>
                      <a:lnTo>
                        <a:pt x="5" y="11"/>
                      </a:lnTo>
                      <a:lnTo>
                        <a:pt x="6" y="11"/>
                      </a:lnTo>
                      <a:lnTo>
                        <a:pt x="7" y="11"/>
                      </a:lnTo>
                      <a:lnTo>
                        <a:pt x="7" y="9"/>
                      </a:lnTo>
                      <a:lnTo>
                        <a:pt x="8" y="8"/>
                      </a:lnTo>
                      <a:lnTo>
                        <a:pt x="8" y="8"/>
                      </a:lnTo>
                      <a:lnTo>
                        <a:pt x="9" y="7"/>
                      </a:lnTo>
                      <a:lnTo>
                        <a:pt x="9" y="6"/>
                      </a:lnTo>
                      <a:close/>
                    </a:path>
                  </a:pathLst>
                </a:custGeom>
                <a:solidFill>
                  <a:srgbClr val="FEFEC8"/>
                </a:solidFill>
                <a:ln w="9525">
                  <a:noFill/>
                  <a:round/>
                  <a:headEnd/>
                  <a:tailEnd/>
                </a:ln>
              </p:spPr>
              <p:txBody>
                <a:bodyPr/>
                <a:lstStyle/>
                <a:p>
                  <a:endParaRPr lang="en-US"/>
                </a:p>
              </p:txBody>
            </p:sp>
            <p:sp>
              <p:nvSpPr>
                <p:cNvPr id="440" name="Freeform 249"/>
                <p:cNvSpPr>
                  <a:spLocks/>
                </p:cNvSpPr>
                <p:nvPr/>
              </p:nvSpPr>
              <p:spPr bwMode="auto">
                <a:xfrm>
                  <a:off x="1043" y="2596"/>
                  <a:ext cx="44" cy="47"/>
                </a:xfrm>
                <a:custGeom>
                  <a:avLst/>
                  <a:gdLst/>
                  <a:ahLst/>
                  <a:cxnLst>
                    <a:cxn ang="0">
                      <a:pos x="185" y="0"/>
                    </a:cxn>
                    <a:cxn ang="0">
                      <a:pos x="0" y="48"/>
                    </a:cxn>
                    <a:cxn ang="0">
                      <a:pos x="58" y="260"/>
                    </a:cxn>
                    <a:cxn ang="0">
                      <a:pos x="94" y="284"/>
                    </a:cxn>
                    <a:cxn ang="0">
                      <a:pos x="220" y="23"/>
                    </a:cxn>
                    <a:cxn ang="0">
                      <a:pos x="185" y="0"/>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en-US"/>
                </a:p>
              </p:txBody>
            </p:sp>
            <p:sp>
              <p:nvSpPr>
                <p:cNvPr id="441" name="Freeform 250"/>
                <p:cNvSpPr>
                  <a:spLocks/>
                </p:cNvSpPr>
                <p:nvPr/>
              </p:nvSpPr>
              <p:spPr bwMode="auto">
                <a:xfrm>
                  <a:off x="1043" y="2596"/>
                  <a:ext cx="44" cy="26"/>
                </a:xfrm>
                <a:custGeom>
                  <a:avLst/>
                  <a:gdLst/>
                  <a:ahLst/>
                  <a:cxnLst>
                    <a:cxn ang="0">
                      <a:pos x="186" y="0"/>
                    </a:cxn>
                    <a:cxn ang="0">
                      <a:pos x="0" y="48"/>
                    </a:cxn>
                    <a:cxn ang="0">
                      <a:pos x="157" y="157"/>
                    </a:cxn>
                    <a:cxn ang="0">
                      <a:pos x="222" y="24"/>
                    </a:cxn>
                    <a:cxn ang="0">
                      <a:pos x="186" y="0"/>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en-US"/>
                </a:p>
              </p:txBody>
            </p:sp>
            <p:sp>
              <p:nvSpPr>
                <p:cNvPr id="442" name="Freeform 251"/>
                <p:cNvSpPr>
                  <a:spLocks/>
                </p:cNvSpPr>
                <p:nvPr/>
              </p:nvSpPr>
              <p:spPr bwMode="auto">
                <a:xfrm>
                  <a:off x="1043" y="2601"/>
                  <a:ext cx="13" cy="15"/>
                </a:xfrm>
                <a:custGeom>
                  <a:avLst/>
                  <a:gdLst/>
                  <a:ahLst/>
                  <a:cxnLst>
                    <a:cxn ang="0">
                      <a:pos x="63" y="0"/>
                    </a:cxn>
                    <a:cxn ang="0">
                      <a:pos x="0" y="16"/>
                    </a:cxn>
                    <a:cxn ang="0">
                      <a:pos x="20" y="89"/>
                    </a:cxn>
                    <a:cxn ang="0">
                      <a:pos x="63" y="0"/>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en-US"/>
                </a:p>
              </p:txBody>
            </p:sp>
            <p:sp>
              <p:nvSpPr>
                <p:cNvPr id="443" name="Freeform 252"/>
                <p:cNvSpPr>
                  <a:spLocks/>
                </p:cNvSpPr>
                <p:nvPr/>
              </p:nvSpPr>
              <p:spPr bwMode="auto">
                <a:xfrm>
                  <a:off x="1043" y="2601"/>
                  <a:ext cx="13" cy="8"/>
                </a:xfrm>
                <a:custGeom>
                  <a:avLst/>
                  <a:gdLst/>
                  <a:ahLst/>
                  <a:cxnLst>
                    <a:cxn ang="0">
                      <a:pos x="63" y="0"/>
                    </a:cxn>
                    <a:cxn ang="0">
                      <a:pos x="0" y="16"/>
                    </a:cxn>
                    <a:cxn ang="0">
                      <a:pos x="41" y="46"/>
                    </a:cxn>
                    <a:cxn ang="0">
                      <a:pos x="63" y="0"/>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en-US"/>
                </a:p>
              </p:txBody>
            </p:sp>
            <p:sp>
              <p:nvSpPr>
                <p:cNvPr id="444" name="Freeform 253"/>
                <p:cNvSpPr>
                  <a:spLocks/>
                </p:cNvSpPr>
                <p:nvPr/>
              </p:nvSpPr>
              <p:spPr bwMode="auto">
                <a:xfrm>
                  <a:off x="1078" y="2596"/>
                  <a:ext cx="93" cy="63"/>
                </a:xfrm>
                <a:custGeom>
                  <a:avLst/>
                  <a:gdLst/>
                  <a:ahLst/>
                  <a:cxnLst>
                    <a:cxn ang="0">
                      <a:pos x="8" y="0"/>
                    </a:cxn>
                    <a:cxn ang="0">
                      <a:pos x="0" y="79"/>
                    </a:cxn>
                    <a:cxn ang="0">
                      <a:pos x="432" y="376"/>
                    </a:cxn>
                    <a:cxn ang="0">
                      <a:pos x="463" y="311"/>
                    </a:cxn>
                    <a:cxn ang="0">
                      <a:pos x="8" y="0"/>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en-US"/>
                </a:p>
              </p:txBody>
            </p:sp>
            <p:sp>
              <p:nvSpPr>
                <p:cNvPr id="445" name="Freeform 254"/>
                <p:cNvSpPr>
                  <a:spLocks/>
                </p:cNvSpPr>
                <p:nvPr/>
              </p:nvSpPr>
              <p:spPr bwMode="auto">
                <a:xfrm>
                  <a:off x="1065" y="2609"/>
                  <a:ext cx="100" cy="72"/>
                </a:xfrm>
                <a:custGeom>
                  <a:avLst/>
                  <a:gdLst/>
                  <a:ahLst/>
                  <a:cxnLst>
                    <a:cxn ang="0">
                      <a:pos x="69" y="0"/>
                    </a:cxn>
                    <a:cxn ang="0">
                      <a:pos x="14" y="52"/>
                    </a:cxn>
                    <a:cxn ang="0">
                      <a:pos x="0" y="131"/>
                    </a:cxn>
                    <a:cxn ang="0">
                      <a:pos x="436" y="430"/>
                    </a:cxn>
                    <a:cxn ang="0">
                      <a:pos x="501" y="297"/>
                    </a:cxn>
                    <a:cxn ang="0">
                      <a:pos x="69" y="0"/>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en-US"/>
                </a:p>
              </p:txBody>
            </p:sp>
            <p:sp>
              <p:nvSpPr>
                <p:cNvPr id="446" name="Freeform 255"/>
                <p:cNvSpPr>
                  <a:spLocks/>
                </p:cNvSpPr>
                <p:nvPr/>
              </p:nvSpPr>
              <p:spPr bwMode="auto">
                <a:xfrm>
                  <a:off x="1055" y="2630"/>
                  <a:ext cx="97" cy="61"/>
                </a:xfrm>
                <a:custGeom>
                  <a:avLst/>
                  <a:gdLst/>
                  <a:ahLst/>
                  <a:cxnLst>
                    <a:cxn ang="0">
                      <a:pos x="51" y="0"/>
                    </a:cxn>
                    <a:cxn ang="0">
                      <a:pos x="0" y="55"/>
                    </a:cxn>
                    <a:cxn ang="0">
                      <a:pos x="455" y="367"/>
                    </a:cxn>
                    <a:cxn ang="0">
                      <a:pos x="487" y="301"/>
                    </a:cxn>
                    <a:cxn ang="0">
                      <a:pos x="51" y="0"/>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en-US"/>
                </a:p>
              </p:txBody>
            </p:sp>
            <p:sp>
              <p:nvSpPr>
                <p:cNvPr id="447" name="Freeform 256"/>
                <p:cNvSpPr>
                  <a:spLocks/>
                </p:cNvSpPr>
                <p:nvPr/>
              </p:nvSpPr>
              <p:spPr bwMode="auto">
                <a:xfrm>
                  <a:off x="1143" y="2647"/>
                  <a:ext cx="30" cy="45"/>
                </a:xfrm>
                <a:custGeom>
                  <a:avLst/>
                  <a:gdLst/>
                  <a:ahLst/>
                  <a:cxnLst>
                    <a:cxn ang="0">
                      <a:pos x="127" y="0"/>
                    </a:cxn>
                    <a:cxn ang="0">
                      <a:pos x="147" y="14"/>
                    </a:cxn>
                    <a:cxn ang="0">
                      <a:pos x="20" y="276"/>
                    </a:cxn>
                    <a:cxn ang="0">
                      <a:pos x="0" y="263"/>
                    </a:cxn>
                    <a:cxn ang="0">
                      <a:pos x="127" y="0"/>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en-US"/>
                </a:p>
              </p:txBody>
            </p:sp>
            <p:sp>
              <p:nvSpPr>
                <p:cNvPr id="448" name="Freeform 257"/>
                <p:cNvSpPr>
                  <a:spLocks/>
                </p:cNvSpPr>
                <p:nvPr/>
              </p:nvSpPr>
              <p:spPr bwMode="auto">
                <a:xfrm>
                  <a:off x="1151" y="2647"/>
                  <a:ext cx="23" cy="34"/>
                </a:xfrm>
                <a:custGeom>
                  <a:avLst/>
                  <a:gdLst/>
                  <a:ahLst/>
                  <a:cxnLst>
                    <a:cxn ang="0">
                      <a:pos x="94" y="0"/>
                    </a:cxn>
                    <a:cxn ang="0">
                      <a:pos x="114" y="14"/>
                    </a:cxn>
                    <a:cxn ang="0">
                      <a:pos x="20" y="209"/>
                    </a:cxn>
                    <a:cxn ang="0">
                      <a:pos x="0" y="195"/>
                    </a:cxn>
                    <a:cxn ang="0">
                      <a:pos x="94" y="0"/>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en-US"/>
                </a:p>
              </p:txBody>
            </p:sp>
            <p:sp>
              <p:nvSpPr>
                <p:cNvPr id="449" name="Freeform 258"/>
                <p:cNvSpPr>
                  <a:spLocks/>
                </p:cNvSpPr>
                <p:nvPr/>
              </p:nvSpPr>
              <p:spPr bwMode="auto">
                <a:xfrm>
                  <a:off x="1162" y="2647"/>
                  <a:ext cx="11" cy="13"/>
                </a:xfrm>
                <a:custGeom>
                  <a:avLst/>
                  <a:gdLst/>
                  <a:ahLst/>
                  <a:cxnLst>
                    <a:cxn ang="0">
                      <a:pos x="31" y="0"/>
                    </a:cxn>
                    <a:cxn ang="0">
                      <a:pos x="51" y="14"/>
                    </a:cxn>
                    <a:cxn ang="0">
                      <a:pos x="21" y="78"/>
                    </a:cxn>
                    <a:cxn ang="0">
                      <a:pos x="0" y="65"/>
                    </a:cxn>
                    <a:cxn ang="0">
                      <a:pos x="31" y="0"/>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en-US"/>
                </a:p>
              </p:txBody>
            </p:sp>
          </p:grpSp>
          <p:sp>
            <p:nvSpPr>
              <p:cNvPr id="890" name="Line 11"/>
              <p:cNvSpPr>
                <a:spLocks noChangeShapeType="1"/>
              </p:cNvSpPr>
              <p:nvPr/>
            </p:nvSpPr>
            <p:spPr bwMode="auto">
              <a:xfrm>
                <a:off x="1066800" y="2286000"/>
                <a:ext cx="5463893" cy="0"/>
              </a:xfrm>
              <a:prstGeom prst="line">
                <a:avLst/>
              </a:prstGeom>
              <a:noFill/>
              <a:ln w="25400">
                <a:solidFill>
                  <a:schemeClr val="tx2"/>
                </a:solidFill>
                <a:prstDash val="sysDot"/>
                <a:round/>
                <a:headEnd/>
                <a:tailEnd type="oval" w="med" len="med"/>
              </a:ln>
            </p:spPr>
            <p:txBody>
              <a:bodyPr wrap="none" anchor="ctr"/>
              <a:lstStyle/>
              <a:p>
                <a:endParaRPr lang="en-US">
                  <a:solidFill>
                    <a:schemeClr val="tx1">
                      <a:lumMod val="85000"/>
                      <a:lumOff val="15000"/>
                    </a:schemeClr>
                  </a:solidFill>
                </a:endParaRPr>
              </a:p>
            </p:txBody>
          </p:sp>
        </p:grpSp>
        <p:sp>
          <p:nvSpPr>
            <p:cNvPr id="1225" name="Text Box 29"/>
            <p:cNvSpPr txBox="1">
              <a:spLocks noChangeArrowheads="1"/>
            </p:cNvSpPr>
            <p:nvPr/>
          </p:nvSpPr>
          <p:spPr bwMode="auto">
            <a:xfrm>
              <a:off x="2438400" y="3657600"/>
              <a:ext cx="4363502" cy="461665"/>
            </a:xfrm>
            <a:prstGeom prst="rect">
              <a:avLst/>
            </a:prstGeom>
            <a:noFill/>
            <a:ln w="9525" algn="ctr">
              <a:noFill/>
              <a:miter lim="800000"/>
              <a:headEnd/>
              <a:tailEnd/>
            </a:ln>
          </p:spPr>
          <p:txBody>
            <a:bodyPr wrap="none">
              <a:spAutoFit/>
            </a:bodyPr>
            <a:lstStyle/>
            <a:p>
              <a:pPr eaLnBrk="0" hangingPunct="0"/>
              <a:r>
                <a:rPr lang="en-US" altLang="ja-JP" sz="2400" b="1" dirty="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rPr>
                <a:t>System Analysis and Design</a:t>
              </a:r>
            </a:p>
          </p:txBody>
        </p:sp>
      </p:grpSp>
      <p:grpSp>
        <p:nvGrpSpPr>
          <p:cNvPr id="455" name="Group 454"/>
          <p:cNvGrpSpPr/>
          <p:nvPr/>
        </p:nvGrpSpPr>
        <p:grpSpPr>
          <a:xfrm>
            <a:off x="1676400" y="4114800"/>
            <a:ext cx="5463893" cy="646113"/>
            <a:chOff x="1676400" y="4114800"/>
            <a:chExt cx="5463893" cy="646113"/>
          </a:xfrm>
        </p:grpSpPr>
        <p:grpSp>
          <p:nvGrpSpPr>
            <p:cNvPr id="1167" name="Group 1166"/>
            <p:cNvGrpSpPr/>
            <p:nvPr/>
          </p:nvGrpSpPr>
          <p:grpSpPr>
            <a:xfrm>
              <a:off x="1676400" y="4114800"/>
              <a:ext cx="5463893" cy="646113"/>
              <a:chOff x="1066800" y="1676400"/>
              <a:chExt cx="5463893" cy="646113"/>
            </a:xfrm>
          </p:grpSpPr>
          <p:grpSp>
            <p:nvGrpSpPr>
              <p:cNvPr id="1168" name="Group 259"/>
              <p:cNvGrpSpPr>
                <a:grpSpLocks/>
              </p:cNvGrpSpPr>
              <p:nvPr/>
            </p:nvGrpSpPr>
            <p:grpSpPr bwMode="auto">
              <a:xfrm rot="17176774">
                <a:off x="1019452" y="1763826"/>
                <a:ext cx="646108" cy="471499"/>
                <a:chOff x="1043" y="2596"/>
                <a:chExt cx="142" cy="99"/>
              </a:xfrm>
            </p:grpSpPr>
            <p:sp>
              <p:nvSpPr>
                <p:cNvPr id="1170" name="Freeform 207"/>
                <p:cNvSpPr>
                  <a:spLocks/>
                </p:cNvSpPr>
                <p:nvPr/>
              </p:nvSpPr>
              <p:spPr bwMode="auto">
                <a:xfrm>
                  <a:off x="1149" y="2693"/>
                  <a:ext cx="12" cy="2"/>
                </a:xfrm>
                <a:custGeom>
                  <a:avLst/>
                  <a:gdLst/>
                  <a:ahLst/>
                  <a:cxnLst>
                    <a:cxn ang="0">
                      <a:pos x="63" y="14"/>
                    </a:cxn>
                    <a:cxn ang="0">
                      <a:pos x="55" y="14"/>
                    </a:cxn>
                    <a:cxn ang="0">
                      <a:pos x="48" y="14"/>
                    </a:cxn>
                    <a:cxn ang="0">
                      <a:pos x="40" y="14"/>
                    </a:cxn>
                    <a:cxn ang="0">
                      <a:pos x="31" y="11"/>
                    </a:cxn>
                    <a:cxn ang="0">
                      <a:pos x="23" y="10"/>
                    </a:cxn>
                    <a:cxn ang="0">
                      <a:pos x="16" y="8"/>
                    </a:cxn>
                    <a:cxn ang="0">
                      <a:pos x="8" y="4"/>
                    </a:cxn>
                    <a:cxn ang="0">
                      <a:pos x="0" y="0"/>
                    </a:cxn>
                    <a:cxn ang="0">
                      <a:pos x="8" y="3"/>
                    </a:cxn>
                    <a:cxn ang="0">
                      <a:pos x="15" y="6"/>
                    </a:cxn>
                    <a:cxn ang="0">
                      <a:pos x="23" y="8"/>
                    </a:cxn>
                    <a:cxn ang="0">
                      <a:pos x="30" y="10"/>
                    </a:cxn>
                    <a:cxn ang="0">
                      <a:pos x="39" y="11"/>
                    </a:cxn>
                    <a:cxn ang="0">
                      <a:pos x="47" y="12"/>
                    </a:cxn>
                    <a:cxn ang="0">
                      <a:pos x="55" y="14"/>
                    </a:cxn>
                    <a:cxn ang="0">
                      <a:pos x="63" y="14"/>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en-US"/>
                </a:p>
              </p:txBody>
            </p:sp>
            <p:sp>
              <p:nvSpPr>
                <p:cNvPr id="1171" name="Freeform 208"/>
                <p:cNvSpPr>
                  <a:spLocks/>
                </p:cNvSpPr>
                <p:nvPr/>
              </p:nvSpPr>
              <p:spPr bwMode="auto">
                <a:xfrm>
                  <a:off x="1143" y="2689"/>
                  <a:ext cx="26" cy="6"/>
                </a:xfrm>
                <a:custGeom>
                  <a:avLst/>
                  <a:gdLst/>
                  <a:ahLst/>
                  <a:cxnLst>
                    <a:cxn ang="0">
                      <a:pos x="129" y="28"/>
                    </a:cxn>
                    <a:cxn ang="0">
                      <a:pos x="116" y="33"/>
                    </a:cxn>
                    <a:cxn ang="0">
                      <a:pos x="102" y="36"/>
                    </a:cxn>
                    <a:cxn ang="0">
                      <a:pos x="89" y="38"/>
                    </a:cxn>
                    <a:cxn ang="0">
                      <a:pos x="75" y="38"/>
                    </a:cxn>
                    <a:cxn ang="0">
                      <a:pos x="60" y="35"/>
                    </a:cxn>
                    <a:cxn ang="0">
                      <a:pos x="47" y="32"/>
                    </a:cxn>
                    <a:cxn ang="0">
                      <a:pos x="33" y="26"/>
                    </a:cxn>
                    <a:cxn ang="0">
                      <a:pos x="20" y="18"/>
                    </a:cxn>
                    <a:cxn ang="0">
                      <a:pos x="18" y="16"/>
                    </a:cxn>
                    <a:cxn ang="0">
                      <a:pos x="15" y="14"/>
                    </a:cxn>
                    <a:cxn ang="0">
                      <a:pos x="12" y="11"/>
                    </a:cxn>
                    <a:cxn ang="0">
                      <a:pos x="10" y="10"/>
                    </a:cxn>
                    <a:cxn ang="0">
                      <a:pos x="7" y="8"/>
                    </a:cxn>
                    <a:cxn ang="0">
                      <a:pos x="5" y="5"/>
                    </a:cxn>
                    <a:cxn ang="0">
                      <a:pos x="2" y="3"/>
                    </a:cxn>
                    <a:cxn ang="0">
                      <a:pos x="0" y="0"/>
                    </a:cxn>
                    <a:cxn ang="0">
                      <a:pos x="10" y="8"/>
                    </a:cxn>
                    <a:cxn ang="0">
                      <a:pos x="21" y="14"/>
                    </a:cxn>
                    <a:cxn ang="0">
                      <a:pos x="32" y="20"/>
                    </a:cxn>
                    <a:cxn ang="0">
                      <a:pos x="44" y="23"/>
                    </a:cxn>
                    <a:cxn ang="0">
                      <a:pos x="56" y="27"/>
                    </a:cxn>
                    <a:cxn ang="0">
                      <a:pos x="69" y="30"/>
                    </a:cxn>
                    <a:cxn ang="0">
                      <a:pos x="81" y="32"/>
                    </a:cxn>
                    <a:cxn ang="0">
                      <a:pos x="94" y="33"/>
                    </a:cxn>
                    <a:cxn ang="0">
                      <a:pos x="99" y="32"/>
                    </a:cxn>
                    <a:cxn ang="0">
                      <a:pos x="103" y="32"/>
                    </a:cxn>
                    <a:cxn ang="0">
                      <a:pos x="107" y="32"/>
                    </a:cxn>
                    <a:cxn ang="0">
                      <a:pos x="112" y="32"/>
                    </a:cxn>
                    <a:cxn ang="0">
                      <a:pos x="116" y="30"/>
                    </a:cxn>
                    <a:cxn ang="0">
                      <a:pos x="120" y="30"/>
                    </a:cxn>
                    <a:cxn ang="0">
                      <a:pos x="124" y="29"/>
                    </a:cxn>
                    <a:cxn ang="0">
                      <a:pos x="129" y="28"/>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en-US"/>
                </a:p>
              </p:txBody>
            </p:sp>
            <p:sp>
              <p:nvSpPr>
                <p:cNvPr id="1172" name="Freeform 209"/>
                <p:cNvSpPr>
                  <a:spLocks/>
                </p:cNvSpPr>
                <p:nvPr/>
              </p:nvSpPr>
              <p:spPr bwMode="auto">
                <a:xfrm>
                  <a:off x="1140" y="2685"/>
                  <a:ext cx="33" cy="10"/>
                </a:xfrm>
                <a:custGeom>
                  <a:avLst/>
                  <a:gdLst/>
                  <a:ahLst/>
                  <a:cxnLst>
                    <a:cxn ang="0">
                      <a:pos x="47" y="45"/>
                    </a:cxn>
                    <a:cxn ang="0">
                      <a:pos x="54" y="48"/>
                    </a:cxn>
                    <a:cxn ang="0">
                      <a:pos x="61" y="51"/>
                    </a:cxn>
                    <a:cxn ang="0">
                      <a:pos x="69" y="53"/>
                    </a:cxn>
                    <a:cxn ang="0">
                      <a:pos x="76" y="55"/>
                    </a:cxn>
                    <a:cxn ang="0">
                      <a:pos x="85" y="56"/>
                    </a:cxn>
                    <a:cxn ang="0">
                      <a:pos x="93" y="57"/>
                    </a:cxn>
                    <a:cxn ang="0">
                      <a:pos x="101" y="59"/>
                    </a:cxn>
                    <a:cxn ang="0">
                      <a:pos x="109" y="59"/>
                    </a:cxn>
                    <a:cxn ang="0">
                      <a:pos x="117" y="57"/>
                    </a:cxn>
                    <a:cxn ang="0">
                      <a:pos x="124" y="56"/>
                    </a:cxn>
                    <a:cxn ang="0">
                      <a:pos x="131" y="54"/>
                    </a:cxn>
                    <a:cxn ang="0">
                      <a:pos x="139" y="51"/>
                    </a:cxn>
                    <a:cxn ang="0">
                      <a:pos x="146" y="49"/>
                    </a:cxn>
                    <a:cxn ang="0">
                      <a:pos x="153" y="45"/>
                    </a:cxn>
                    <a:cxn ang="0">
                      <a:pos x="159" y="41"/>
                    </a:cxn>
                    <a:cxn ang="0">
                      <a:pos x="166" y="37"/>
                    </a:cxn>
                    <a:cxn ang="0">
                      <a:pos x="159" y="39"/>
                    </a:cxn>
                    <a:cxn ang="0">
                      <a:pos x="152" y="42"/>
                    </a:cxn>
                    <a:cxn ang="0">
                      <a:pos x="146" y="43"/>
                    </a:cxn>
                    <a:cxn ang="0">
                      <a:pos x="139" y="45"/>
                    </a:cxn>
                    <a:cxn ang="0">
                      <a:pos x="132" y="47"/>
                    </a:cxn>
                    <a:cxn ang="0">
                      <a:pos x="125" y="47"/>
                    </a:cxn>
                    <a:cxn ang="0">
                      <a:pos x="117" y="48"/>
                    </a:cxn>
                    <a:cxn ang="0">
                      <a:pos x="110" y="48"/>
                    </a:cxn>
                    <a:cxn ang="0">
                      <a:pos x="95" y="47"/>
                    </a:cxn>
                    <a:cxn ang="0">
                      <a:pos x="79" y="44"/>
                    </a:cxn>
                    <a:cxn ang="0">
                      <a:pos x="64" y="41"/>
                    </a:cxn>
                    <a:cxn ang="0">
                      <a:pos x="50" y="36"/>
                    </a:cxn>
                    <a:cxn ang="0">
                      <a:pos x="36" y="29"/>
                    </a:cxn>
                    <a:cxn ang="0">
                      <a:pos x="24" y="20"/>
                    </a:cxn>
                    <a:cxn ang="0">
                      <a:pos x="11" y="11"/>
                    </a:cxn>
                    <a:cxn ang="0">
                      <a:pos x="0" y="0"/>
                    </a:cxn>
                    <a:cxn ang="0">
                      <a:pos x="4" y="6"/>
                    </a:cxn>
                    <a:cxn ang="0">
                      <a:pos x="8" y="12"/>
                    </a:cxn>
                    <a:cxn ang="0">
                      <a:pos x="12" y="17"/>
                    </a:cxn>
                    <a:cxn ang="0">
                      <a:pos x="16" y="21"/>
                    </a:cxn>
                    <a:cxn ang="0">
                      <a:pos x="21" y="26"/>
                    </a:cxn>
                    <a:cxn ang="0">
                      <a:pos x="26" y="31"/>
                    </a:cxn>
                    <a:cxn ang="0">
                      <a:pos x="31" y="35"/>
                    </a:cxn>
                    <a:cxn ang="0">
                      <a:pos x="36" y="39"/>
                    </a:cxn>
                    <a:cxn ang="0">
                      <a:pos x="38" y="39"/>
                    </a:cxn>
                    <a:cxn ang="0">
                      <a:pos x="39" y="41"/>
                    </a:cxn>
                    <a:cxn ang="0">
                      <a:pos x="40" y="42"/>
                    </a:cxn>
                    <a:cxn ang="0">
                      <a:pos x="41" y="42"/>
                    </a:cxn>
                    <a:cxn ang="0">
                      <a:pos x="43" y="43"/>
                    </a:cxn>
                    <a:cxn ang="0">
                      <a:pos x="44" y="44"/>
                    </a:cxn>
                    <a:cxn ang="0">
                      <a:pos x="45" y="44"/>
                    </a:cxn>
                    <a:cxn ang="0">
                      <a:pos x="47" y="45"/>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en-US"/>
                </a:p>
              </p:txBody>
            </p:sp>
            <p:sp>
              <p:nvSpPr>
                <p:cNvPr id="1173" name="Freeform 210"/>
                <p:cNvSpPr>
                  <a:spLocks/>
                </p:cNvSpPr>
                <p:nvPr/>
              </p:nvSpPr>
              <p:spPr bwMode="auto">
                <a:xfrm>
                  <a:off x="1138" y="2682"/>
                  <a:ext cx="38" cy="12"/>
                </a:xfrm>
                <a:custGeom>
                  <a:avLst/>
                  <a:gdLst/>
                  <a:ahLst/>
                  <a:cxnLst>
                    <a:cxn ang="0">
                      <a:pos x="26" y="39"/>
                    </a:cxn>
                    <a:cxn ang="0">
                      <a:pos x="36" y="47"/>
                    </a:cxn>
                    <a:cxn ang="0">
                      <a:pos x="47" y="53"/>
                    </a:cxn>
                    <a:cxn ang="0">
                      <a:pos x="58" y="59"/>
                    </a:cxn>
                    <a:cxn ang="0">
                      <a:pos x="70" y="62"/>
                    </a:cxn>
                    <a:cxn ang="0">
                      <a:pos x="82" y="66"/>
                    </a:cxn>
                    <a:cxn ang="0">
                      <a:pos x="95" y="69"/>
                    </a:cxn>
                    <a:cxn ang="0">
                      <a:pos x="107" y="71"/>
                    </a:cxn>
                    <a:cxn ang="0">
                      <a:pos x="120" y="72"/>
                    </a:cxn>
                    <a:cxn ang="0">
                      <a:pos x="125" y="71"/>
                    </a:cxn>
                    <a:cxn ang="0">
                      <a:pos x="129" y="71"/>
                    </a:cxn>
                    <a:cxn ang="0">
                      <a:pos x="133" y="71"/>
                    </a:cxn>
                    <a:cxn ang="0">
                      <a:pos x="138" y="71"/>
                    </a:cxn>
                    <a:cxn ang="0">
                      <a:pos x="142" y="69"/>
                    </a:cxn>
                    <a:cxn ang="0">
                      <a:pos x="146" y="69"/>
                    </a:cxn>
                    <a:cxn ang="0">
                      <a:pos x="150" y="68"/>
                    </a:cxn>
                    <a:cxn ang="0">
                      <a:pos x="155" y="67"/>
                    </a:cxn>
                    <a:cxn ang="0">
                      <a:pos x="160" y="65"/>
                    </a:cxn>
                    <a:cxn ang="0">
                      <a:pos x="164" y="62"/>
                    </a:cxn>
                    <a:cxn ang="0">
                      <a:pos x="169" y="60"/>
                    </a:cxn>
                    <a:cxn ang="0">
                      <a:pos x="174" y="56"/>
                    </a:cxn>
                    <a:cxn ang="0">
                      <a:pos x="178" y="53"/>
                    </a:cxn>
                    <a:cxn ang="0">
                      <a:pos x="183" y="49"/>
                    </a:cxn>
                    <a:cxn ang="0">
                      <a:pos x="187" y="45"/>
                    </a:cxn>
                    <a:cxn ang="0">
                      <a:pos x="191" y="42"/>
                    </a:cxn>
                    <a:cxn ang="0">
                      <a:pos x="183" y="45"/>
                    </a:cxn>
                    <a:cxn ang="0">
                      <a:pos x="175" y="49"/>
                    </a:cxn>
                    <a:cxn ang="0">
                      <a:pos x="166" y="53"/>
                    </a:cxn>
                    <a:cxn ang="0">
                      <a:pos x="157" y="55"/>
                    </a:cxn>
                    <a:cxn ang="0">
                      <a:pos x="148" y="57"/>
                    </a:cxn>
                    <a:cxn ang="0">
                      <a:pos x="139" y="59"/>
                    </a:cxn>
                    <a:cxn ang="0">
                      <a:pos x="130" y="60"/>
                    </a:cxn>
                    <a:cxn ang="0">
                      <a:pos x="120" y="60"/>
                    </a:cxn>
                    <a:cxn ang="0">
                      <a:pos x="103" y="60"/>
                    </a:cxn>
                    <a:cxn ang="0">
                      <a:pos x="85" y="56"/>
                    </a:cxn>
                    <a:cxn ang="0">
                      <a:pos x="69" y="51"/>
                    </a:cxn>
                    <a:cxn ang="0">
                      <a:pos x="53" y="44"/>
                    </a:cxn>
                    <a:cxn ang="0">
                      <a:pos x="38" y="36"/>
                    </a:cxn>
                    <a:cxn ang="0">
                      <a:pos x="24" y="25"/>
                    </a:cxn>
                    <a:cxn ang="0">
                      <a:pos x="12" y="13"/>
                    </a:cxn>
                    <a:cxn ang="0">
                      <a:pos x="0" y="0"/>
                    </a:cxn>
                    <a:cxn ang="0">
                      <a:pos x="2" y="5"/>
                    </a:cxn>
                    <a:cxn ang="0">
                      <a:pos x="5" y="11"/>
                    </a:cxn>
                    <a:cxn ang="0">
                      <a:pos x="8" y="15"/>
                    </a:cxn>
                    <a:cxn ang="0">
                      <a:pos x="11" y="20"/>
                    </a:cxn>
                    <a:cxn ang="0">
                      <a:pos x="15" y="25"/>
                    </a:cxn>
                    <a:cxn ang="0">
                      <a:pos x="18" y="30"/>
                    </a:cxn>
                    <a:cxn ang="0">
                      <a:pos x="22" y="35"/>
                    </a:cxn>
                    <a:cxn ang="0">
                      <a:pos x="26" y="39"/>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en-US"/>
                </a:p>
              </p:txBody>
            </p:sp>
            <p:sp>
              <p:nvSpPr>
                <p:cNvPr id="1174" name="Freeform 211"/>
                <p:cNvSpPr>
                  <a:spLocks/>
                </p:cNvSpPr>
                <p:nvPr/>
              </p:nvSpPr>
              <p:spPr bwMode="auto">
                <a:xfrm>
                  <a:off x="1136" y="2679"/>
                  <a:ext cx="42" cy="14"/>
                </a:xfrm>
                <a:custGeom>
                  <a:avLst/>
                  <a:gdLst/>
                  <a:ahLst/>
                  <a:cxnLst>
                    <a:cxn ang="0">
                      <a:pos x="17" y="36"/>
                    </a:cxn>
                    <a:cxn ang="0">
                      <a:pos x="28" y="47"/>
                    </a:cxn>
                    <a:cxn ang="0">
                      <a:pos x="41" y="56"/>
                    </a:cxn>
                    <a:cxn ang="0">
                      <a:pos x="53" y="65"/>
                    </a:cxn>
                    <a:cxn ang="0">
                      <a:pos x="67" y="71"/>
                    </a:cxn>
                    <a:cxn ang="0">
                      <a:pos x="81" y="77"/>
                    </a:cxn>
                    <a:cxn ang="0">
                      <a:pos x="96" y="80"/>
                    </a:cxn>
                    <a:cxn ang="0">
                      <a:pos x="112" y="83"/>
                    </a:cxn>
                    <a:cxn ang="0">
                      <a:pos x="127" y="84"/>
                    </a:cxn>
                    <a:cxn ang="0">
                      <a:pos x="134" y="84"/>
                    </a:cxn>
                    <a:cxn ang="0">
                      <a:pos x="142" y="83"/>
                    </a:cxn>
                    <a:cxn ang="0">
                      <a:pos x="149" y="83"/>
                    </a:cxn>
                    <a:cxn ang="0">
                      <a:pos x="156" y="81"/>
                    </a:cxn>
                    <a:cxn ang="0">
                      <a:pos x="163" y="79"/>
                    </a:cxn>
                    <a:cxn ang="0">
                      <a:pos x="170" y="78"/>
                    </a:cxn>
                    <a:cxn ang="0">
                      <a:pos x="176" y="75"/>
                    </a:cxn>
                    <a:cxn ang="0">
                      <a:pos x="183" y="73"/>
                    </a:cxn>
                    <a:cxn ang="0">
                      <a:pos x="187" y="69"/>
                    </a:cxn>
                    <a:cxn ang="0">
                      <a:pos x="190" y="67"/>
                    </a:cxn>
                    <a:cxn ang="0">
                      <a:pos x="194" y="63"/>
                    </a:cxn>
                    <a:cxn ang="0">
                      <a:pos x="197" y="61"/>
                    </a:cxn>
                    <a:cxn ang="0">
                      <a:pos x="200" y="57"/>
                    </a:cxn>
                    <a:cxn ang="0">
                      <a:pos x="204" y="54"/>
                    </a:cxn>
                    <a:cxn ang="0">
                      <a:pos x="207" y="50"/>
                    </a:cxn>
                    <a:cxn ang="0">
                      <a:pos x="210" y="45"/>
                    </a:cxn>
                    <a:cxn ang="0">
                      <a:pos x="201" y="51"/>
                    </a:cxn>
                    <a:cxn ang="0">
                      <a:pos x="191" y="57"/>
                    </a:cxn>
                    <a:cxn ang="0">
                      <a:pos x="181" y="62"/>
                    </a:cxn>
                    <a:cxn ang="0">
                      <a:pos x="171" y="66"/>
                    </a:cxn>
                    <a:cxn ang="0">
                      <a:pos x="160" y="69"/>
                    </a:cxn>
                    <a:cxn ang="0">
                      <a:pos x="149" y="71"/>
                    </a:cxn>
                    <a:cxn ang="0">
                      <a:pos x="138" y="73"/>
                    </a:cxn>
                    <a:cxn ang="0">
                      <a:pos x="127" y="73"/>
                    </a:cxn>
                    <a:cxn ang="0">
                      <a:pos x="118" y="73"/>
                    </a:cxn>
                    <a:cxn ang="0">
                      <a:pos x="108" y="72"/>
                    </a:cxn>
                    <a:cxn ang="0">
                      <a:pos x="99" y="71"/>
                    </a:cxn>
                    <a:cxn ang="0">
                      <a:pos x="89" y="68"/>
                    </a:cxn>
                    <a:cxn ang="0">
                      <a:pos x="80" y="65"/>
                    </a:cxn>
                    <a:cxn ang="0">
                      <a:pos x="71" y="62"/>
                    </a:cxn>
                    <a:cxn ang="0">
                      <a:pos x="63" y="57"/>
                    </a:cxn>
                    <a:cxn ang="0">
                      <a:pos x="55" y="54"/>
                    </a:cxn>
                    <a:cxn ang="0">
                      <a:pos x="39" y="43"/>
                    </a:cxn>
                    <a:cxn ang="0">
                      <a:pos x="25" y="30"/>
                    </a:cxn>
                    <a:cxn ang="0">
                      <a:pos x="12" y="17"/>
                    </a:cxn>
                    <a:cxn ang="0">
                      <a:pos x="0" y="0"/>
                    </a:cxn>
                    <a:cxn ang="0">
                      <a:pos x="1" y="5"/>
                    </a:cxn>
                    <a:cxn ang="0">
                      <a:pos x="3" y="9"/>
                    </a:cxn>
                    <a:cxn ang="0">
                      <a:pos x="5" y="14"/>
                    </a:cxn>
                    <a:cxn ang="0">
                      <a:pos x="7" y="19"/>
                    </a:cxn>
                    <a:cxn ang="0">
                      <a:pos x="9" y="24"/>
                    </a:cxn>
                    <a:cxn ang="0">
                      <a:pos x="12" y="27"/>
                    </a:cxn>
                    <a:cxn ang="0">
                      <a:pos x="14" y="32"/>
                    </a:cxn>
                    <a:cxn ang="0">
                      <a:pos x="17" y="36"/>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en-US"/>
                </a:p>
              </p:txBody>
            </p:sp>
            <p:sp>
              <p:nvSpPr>
                <p:cNvPr id="1175" name="Freeform 212"/>
                <p:cNvSpPr>
                  <a:spLocks/>
                </p:cNvSpPr>
                <p:nvPr/>
              </p:nvSpPr>
              <p:spPr bwMode="auto">
                <a:xfrm>
                  <a:off x="1135" y="2677"/>
                  <a:ext cx="45" cy="15"/>
                </a:xfrm>
                <a:custGeom>
                  <a:avLst/>
                  <a:gdLst/>
                  <a:ahLst/>
                  <a:cxnLst>
                    <a:cxn ang="0">
                      <a:pos x="12" y="35"/>
                    </a:cxn>
                    <a:cxn ang="0">
                      <a:pos x="24" y="48"/>
                    </a:cxn>
                    <a:cxn ang="0">
                      <a:pos x="37" y="60"/>
                    </a:cxn>
                    <a:cxn ang="0">
                      <a:pos x="50" y="71"/>
                    </a:cxn>
                    <a:cxn ang="0">
                      <a:pos x="65" y="79"/>
                    </a:cxn>
                    <a:cxn ang="0">
                      <a:pos x="81" y="86"/>
                    </a:cxn>
                    <a:cxn ang="0">
                      <a:pos x="97" y="91"/>
                    </a:cxn>
                    <a:cxn ang="0">
                      <a:pos x="115" y="95"/>
                    </a:cxn>
                    <a:cxn ang="0">
                      <a:pos x="132" y="95"/>
                    </a:cxn>
                    <a:cxn ang="0">
                      <a:pos x="142" y="95"/>
                    </a:cxn>
                    <a:cxn ang="0">
                      <a:pos x="151" y="94"/>
                    </a:cxn>
                    <a:cxn ang="0">
                      <a:pos x="160" y="92"/>
                    </a:cxn>
                    <a:cxn ang="0">
                      <a:pos x="169" y="90"/>
                    </a:cxn>
                    <a:cxn ang="0">
                      <a:pos x="178" y="88"/>
                    </a:cxn>
                    <a:cxn ang="0">
                      <a:pos x="187" y="84"/>
                    </a:cxn>
                    <a:cxn ang="0">
                      <a:pos x="195" y="80"/>
                    </a:cxn>
                    <a:cxn ang="0">
                      <a:pos x="203" y="77"/>
                    </a:cxn>
                    <a:cxn ang="0">
                      <a:pos x="206" y="73"/>
                    </a:cxn>
                    <a:cxn ang="0">
                      <a:pos x="209" y="70"/>
                    </a:cxn>
                    <a:cxn ang="0">
                      <a:pos x="212" y="67"/>
                    </a:cxn>
                    <a:cxn ang="0">
                      <a:pos x="214" y="64"/>
                    </a:cxn>
                    <a:cxn ang="0">
                      <a:pos x="217" y="60"/>
                    </a:cxn>
                    <a:cxn ang="0">
                      <a:pos x="219" y="56"/>
                    </a:cxn>
                    <a:cxn ang="0">
                      <a:pos x="222" y="53"/>
                    </a:cxn>
                    <a:cxn ang="0">
                      <a:pos x="224" y="49"/>
                    </a:cxn>
                    <a:cxn ang="0">
                      <a:pos x="214" y="56"/>
                    </a:cxn>
                    <a:cxn ang="0">
                      <a:pos x="204" y="64"/>
                    </a:cxn>
                    <a:cxn ang="0">
                      <a:pos x="193" y="70"/>
                    </a:cxn>
                    <a:cxn ang="0">
                      <a:pos x="181" y="76"/>
                    </a:cxn>
                    <a:cxn ang="0">
                      <a:pos x="170" y="79"/>
                    </a:cxn>
                    <a:cxn ang="0">
                      <a:pos x="157" y="82"/>
                    </a:cxn>
                    <a:cxn ang="0">
                      <a:pos x="145" y="84"/>
                    </a:cxn>
                    <a:cxn ang="0">
                      <a:pos x="132" y="84"/>
                    </a:cxn>
                    <a:cxn ang="0">
                      <a:pos x="122" y="84"/>
                    </a:cxn>
                    <a:cxn ang="0">
                      <a:pos x="112" y="83"/>
                    </a:cxn>
                    <a:cxn ang="0">
                      <a:pos x="101" y="82"/>
                    </a:cxn>
                    <a:cxn ang="0">
                      <a:pos x="92" y="78"/>
                    </a:cxn>
                    <a:cxn ang="0">
                      <a:pos x="82" y="76"/>
                    </a:cxn>
                    <a:cxn ang="0">
                      <a:pos x="73" y="71"/>
                    </a:cxn>
                    <a:cxn ang="0">
                      <a:pos x="64" y="67"/>
                    </a:cxn>
                    <a:cxn ang="0">
                      <a:pos x="56" y="61"/>
                    </a:cxn>
                    <a:cxn ang="0">
                      <a:pos x="47" y="55"/>
                    </a:cxn>
                    <a:cxn ang="0">
                      <a:pos x="40" y="49"/>
                    </a:cxn>
                    <a:cxn ang="0">
                      <a:pos x="32" y="42"/>
                    </a:cxn>
                    <a:cxn ang="0">
                      <a:pos x="25" y="35"/>
                    </a:cxn>
                    <a:cxn ang="0">
                      <a:pos x="18" y="28"/>
                    </a:cxn>
                    <a:cxn ang="0">
                      <a:pos x="12" y="19"/>
                    </a:cxn>
                    <a:cxn ang="0">
                      <a:pos x="6" y="10"/>
                    </a:cxn>
                    <a:cxn ang="0">
                      <a:pos x="0" y="0"/>
                    </a:cxn>
                    <a:cxn ang="0">
                      <a:pos x="1" y="5"/>
                    </a:cxn>
                    <a:cxn ang="0">
                      <a:pos x="2" y="10"/>
                    </a:cxn>
                    <a:cxn ang="0">
                      <a:pos x="4" y="13"/>
                    </a:cxn>
                    <a:cxn ang="0">
                      <a:pos x="5" y="18"/>
                    </a:cxn>
                    <a:cxn ang="0">
                      <a:pos x="7" y="23"/>
                    </a:cxn>
                    <a:cxn ang="0">
                      <a:pos x="8" y="26"/>
                    </a:cxn>
                    <a:cxn ang="0">
                      <a:pos x="10" y="30"/>
                    </a:cxn>
                    <a:cxn ang="0">
                      <a:pos x="12" y="35"/>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en-US"/>
                </a:p>
              </p:txBody>
            </p:sp>
            <p:sp>
              <p:nvSpPr>
                <p:cNvPr id="1176" name="Freeform 213"/>
                <p:cNvSpPr>
                  <a:spLocks/>
                </p:cNvSpPr>
                <p:nvPr/>
              </p:nvSpPr>
              <p:spPr bwMode="auto">
                <a:xfrm>
                  <a:off x="1135" y="2674"/>
                  <a:ext cx="47" cy="18"/>
                </a:xfrm>
                <a:custGeom>
                  <a:avLst/>
                  <a:gdLst/>
                  <a:ahLst/>
                  <a:cxnLst>
                    <a:cxn ang="0">
                      <a:pos x="20" y="50"/>
                    </a:cxn>
                    <a:cxn ang="0">
                      <a:pos x="47" y="76"/>
                    </a:cxn>
                    <a:cxn ang="0">
                      <a:pos x="71" y="90"/>
                    </a:cxn>
                    <a:cxn ang="0">
                      <a:pos x="88" y="98"/>
                    </a:cxn>
                    <a:cxn ang="0">
                      <a:pos x="107" y="104"/>
                    </a:cxn>
                    <a:cxn ang="0">
                      <a:pos x="126" y="106"/>
                    </a:cxn>
                    <a:cxn ang="0">
                      <a:pos x="146" y="106"/>
                    </a:cxn>
                    <a:cxn ang="0">
                      <a:pos x="168" y="102"/>
                    </a:cxn>
                    <a:cxn ang="0">
                      <a:pos x="189" y="95"/>
                    </a:cxn>
                    <a:cxn ang="0">
                      <a:pos x="209" y="84"/>
                    </a:cxn>
                    <a:cxn ang="0">
                      <a:pos x="220" y="76"/>
                    </a:cxn>
                    <a:cxn ang="0">
                      <a:pos x="224" y="70"/>
                    </a:cxn>
                    <a:cxn ang="0">
                      <a:pos x="228" y="63"/>
                    </a:cxn>
                    <a:cxn ang="0">
                      <a:pos x="233" y="57"/>
                    </a:cxn>
                    <a:cxn ang="0">
                      <a:pos x="235" y="53"/>
                    </a:cxn>
                    <a:cxn ang="0">
                      <a:pos x="235" y="52"/>
                    </a:cxn>
                    <a:cxn ang="0">
                      <a:pos x="235" y="52"/>
                    </a:cxn>
                    <a:cxn ang="0">
                      <a:pos x="235" y="52"/>
                    </a:cxn>
                    <a:cxn ang="0">
                      <a:pos x="224" y="62"/>
                    </a:cxn>
                    <a:cxn ang="0">
                      <a:pos x="201" y="77"/>
                    </a:cxn>
                    <a:cxn ang="0">
                      <a:pos x="176" y="88"/>
                    </a:cxn>
                    <a:cxn ang="0">
                      <a:pos x="149" y="94"/>
                    </a:cxn>
                    <a:cxn ang="0">
                      <a:pos x="124" y="95"/>
                    </a:cxn>
                    <a:cxn ang="0">
                      <a:pos x="103" y="92"/>
                    </a:cxn>
                    <a:cxn ang="0">
                      <a:pos x="83" y="84"/>
                    </a:cxn>
                    <a:cxn ang="0">
                      <a:pos x="64" y="75"/>
                    </a:cxn>
                    <a:cxn ang="0">
                      <a:pos x="47" y="63"/>
                    </a:cxn>
                    <a:cxn ang="0">
                      <a:pos x="31" y="47"/>
                    </a:cxn>
                    <a:cxn ang="0">
                      <a:pos x="17" y="30"/>
                    </a:cxn>
                    <a:cxn ang="0">
                      <a:pos x="6" y="11"/>
                    </a:cxn>
                    <a:cxn ang="0">
                      <a:pos x="1" y="5"/>
                    </a:cxn>
                    <a:cxn ang="0">
                      <a:pos x="2" y="14"/>
                    </a:cxn>
                    <a:cxn ang="0">
                      <a:pos x="4" y="21"/>
                    </a:cxn>
                    <a:cxn ang="0">
                      <a:pos x="7" y="29"/>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3"/>
                      </a:lnTo>
                      <a:lnTo>
                        <a:pt x="235" y="52"/>
                      </a:lnTo>
                      <a:lnTo>
                        <a:pt x="235" y="52"/>
                      </a:lnTo>
                      <a:lnTo>
                        <a:pt x="235" y="52"/>
                      </a:lnTo>
                      <a:lnTo>
                        <a:pt x="235" y="52"/>
                      </a:lnTo>
                      <a:lnTo>
                        <a:pt x="235" y="52"/>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en-US"/>
                </a:p>
              </p:txBody>
            </p:sp>
            <p:sp>
              <p:nvSpPr>
                <p:cNvPr id="1177" name="Freeform 214"/>
                <p:cNvSpPr>
                  <a:spLocks/>
                </p:cNvSpPr>
                <p:nvPr/>
              </p:nvSpPr>
              <p:spPr bwMode="auto">
                <a:xfrm>
                  <a:off x="1134" y="2672"/>
                  <a:ext cx="49" cy="19"/>
                </a:xfrm>
                <a:custGeom>
                  <a:avLst/>
                  <a:gdLst/>
                  <a:ahLst/>
                  <a:cxnLst>
                    <a:cxn ang="0">
                      <a:pos x="10" y="40"/>
                    </a:cxn>
                    <a:cxn ang="0">
                      <a:pos x="22" y="58"/>
                    </a:cxn>
                    <a:cxn ang="0">
                      <a:pos x="36" y="72"/>
                    </a:cxn>
                    <a:cxn ang="0">
                      <a:pos x="51" y="85"/>
                    </a:cxn>
                    <a:cxn ang="0">
                      <a:pos x="68" y="97"/>
                    </a:cxn>
                    <a:cxn ang="0">
                      <a:pos x="86" y="106"/>
                    </a:cxn>
                    <a:cxn ang="0">
                      <a:pos x="105" y="112"/>
                    </a:cxn>
                    <a:cxn ang="0">
                      <a:pos x="126" y="114"/>
                    </a:cxn>
                    <a:cxn ang="0">
                      <a:pos x="149" y="114"/>
                    </a:cxn>
                    <a:cxn ang="0">
                      <a:pos x="174" y="109"/>
                    </a:cxn>
                    <a:cxn ang="0">
                      <a:pos x="197" y="100"/>
                    </a:cxn>
                    <a:cxn ang="0">
                      <a:pos x="218" y="86"/>
                    </a:cxn>
                    <a:cxn ang="0">
                      <a:pos x="229" y="78"/>
                    </a:cxn>
                    <a:cxn ang="0">
                      <a:pos x="232" y="74"/>
                    </a:cxn>
                    <a:cxn ang="0">
                      <a:pos x="233" y="72"/>
                    </a:cxn>
                    <a:cxn ang="0">
                      <a:pos x="235" y="68"/>
                    </a:cxn>
                    <a:cxn ang="0">
                      <a:pos x="237" y="65"/>
                    </a:cxn>
                    <a:cxn ang="0">
                      <a:pos x="238" y="61"/>
                    </a:cxn>
                    <a:cxn ang="0">
                      <a:pos x="240" y="58"/>
                    </a:cxn>
                    <a:cxn ang="0">
                      <a:pos x="241" y="54"/>
                    </a:cxn>
                    <a:cxn ang="0">
                      <a:pos x="230" y="64"/>
                    </a:cxn>
                    <a:cxn ang="0">
                      <a:pos x="207" y="83"/>
                    </a:cxn>
                    <a:cxn ang="0">
                      <a:pos x="180" y="96"/>
                    </a:cxn>
                    <a:cxn ang="0">
                      <a:pos x="151" y="103"/>
                    </a:cxn>
                    <a:cxn ang="0">
                      <a:pos x="125" y="103"/>
                    </a:cxn>
                    <a:cxn ang="0">
                      <a:pos x="102" y="100"/>
                    </a:cxn>
                    <a:cxn ang="0">
                      <a:pos x="82" y="92"/>
                    </a:cxn>
                    <a:cxn ang="0">
                      <a:pos x="63" y="82"/>
                    </a:cxn>
                    <a:cxn ang="0">
                      <a:pos x="45" y="67"/>
                    </a:cxn>
                    <a:cxn ang="0">
                      <a:pos x="30" y="52"/>
                    </a:cxn>
                    <a:cxn ang="0">
                      <a:pos x="16" y="32"/>
                    </a:cxn>
                    <a:cxn ang="0">
                      <a:pos x="5" y="11"/>
                    </a:cxn>
                    <a:cxn ang="0">
                      <a:pos x="0" y="4"/>
                    </a:cxn>
                    <a:cxn ang="0">
                      <a:pos x="1" y="11"/>
                    </a:cxn>
                    <a:cxn ang="0">
                      <a:pos x="2" y="19"/>
                    </a:cxn>
                    <a:cxn ang="0">
                      <a:pos x="3" y="26"/>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en-US"/>
                </a:p>
              </p:txBody>
            </p:sp>
            <p:sp>
              <p:nvSpPr>
                <p:cNvPr id="1178" name="Freeform 215"/>
                <p:cNvSpPr>
                  <a:spLocks/>
                </p:cNvSpPr>
                <p:nvPr/>
              </p:nvSpPr>
              <p:spPr bwMode="auto">
                <a:xfrm>
                  <a:off x="1134" y="2669"/>
                  <a:ext cx="50" cy="21"/>
                </a:xfrm>
                <a:custGeom>
                  <a:avLst/>
                  <a:gdLst/>
                  <a:ahLst/>
                  <a:cxnLst>
                    <a:cxn ang="0">
                      <a:pos x="7" y="39"/>
                    </a:cxn>
                    <a:cxn ang="0">
                      <a:pos x="18" y="58"/>
                    </a:cxn>
                    <a:cxn ang="0">
                      <a:pos x="32" y="75"/>
                    </a:cxn>
                    <a:cxn ang="0">
                      <a:pos x="48" y="91"/>
                    </a:cxn>
                    <a:cxn ang="0">
                      <a:pos x="65" y="103"/>
                    </a:cxn>
                    <a:cxn ang="0">
                      <a:pos x="84" y="112"/>
                    </a:cxn>
                    <a:cxn ang="0">
                      <a:pos x="104" y="120"/>
                    </a:cxn>
                    <a:cxn ang="0">
                      <a:pos x="125" y="123"/>
                    </a:cxn>
                    <a:cxn ang="0">
                      <a:pos x="150" y="122"/>
                    </a:cxn>
                    <a:cxn ang="0">
                      <a:pos x="177" y="116"/>
                    </a:cxn>
                    <a:cxn ang="0">
                      <a:pos x="202" y="105"/>
                    </a:cxn>
                    <a:cxn ang="0">
                      <a:pos x="225" y="90"/>
                    </a:cxn>
                    <a:cxn ang="0">
                      <a:pos x="238" y="76"/>
                    </a:cxn>
                    <a:cxn ang="0">
                      <a:pos x="241" y="69"/>
                    </a:cxn>
                    <a:cxn ang="0">
                      <a:pos x="243" y="62"/>
                    </a:cxn>
                    <a:cxn ang="0">
                      <a:pos x="245" y="56"/>
                    </a:cxn>
                    <a:cxn ang="0">
                      <a:pos x="236" y="66"/>
                    </a:cxn>
                    <a:cxn ang="0">
                      <a:pos x="211" y="87"/>
                    </a:cxn>
                    <a:cxn ang="0">
                      <a:pos x="183" y="103"/>
                    </a:cxn>
                    <a:cxn ang="0">
                      <a:pos x="152" y="111"/>
                    </a:cxn>
                    <a:cxn ang="0">
                      <a:pos x="125" y="112"/>
                    </a:cxn>
                    <a:cxn ang="0">
                      <a:pos x="101" y="108"/>
                    </a:cxn>
                    <a:cxn ang="0">
                      <a:pos x="80" y="99"/>
                    </a:cxn>
                    <a:cxn ang="0">
                      <a:pos x="61" y="87"/>
                    </a:cxn>
                    <a:cxn ang="0">
                      <a:pos x="43" y="73"/>
                    </a:cxn>
                    <a:cxn ang="0">
                      <a:pos x="28" y="55"/>
                    </a:cxn>
                    <a:cxn ang="0">
                      <a:pos x="15" y="34"/>
                    </a:cxn>
                    <a:cxn ang="0">
                      <a:pos x="4" y="12"/>
                    </a:cxn>
                    <a:cxn ang="0">
                      <a:pos x="0" y="3"/>
                    </a:cxn>
                    <a:cxn ang="0">
                      <a:pos x="0" y="11"/>
                    </a:cxn>
                    <a:cxn ang="0">
                      <a:pos x="0" y="18"/>
                    </a:cxn>
                    <a:cxn ang="0">
                      <a:pos x="1" y="25"/>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en-US"/>
                </a:p>
              </p:txBody>
            </p:sp>
            <p:sp>
              <p:nvSpPr>
                <p:cNvPr id="1179" name="Freeform 216"/>
                <p:cNvSpPr>
                  <a:spLocks/>
                </p:cNvSpPr>
                <p:nvPr/>
              </p:nvSpPr>
              <p:spPr bwMode="auto">
                <a:xfrm>
                  <a:off x="1134" y="2667"/>
                  <a:ext cx="50" cy="22"/>
                </a:xfrm>
                <a:custGeom>
                  <a:avLst/>
                  <a:gdLst/>
                  <a:ahLst/>
                  <a:cxnLst>
                    <a:cxn ang="0">
                      <a:pos x="5" y="40"/>
                    </a:cxn>
                    <a:cxn ang="0">
                      <a:pos x="16" y="61"/>
                    </a:cxn>
                    <a:cxn ang="0">
                      <a:pos x="30" y="79"/>
                    </a:cxn>
                    <a:cxn ang="0">
                      <a:pos x="45" y="96"/>
                    </a:cxn>
                    <a:cxn ang="0">
                      <a:pos x="63" y="111"/>
                    </a:cxn>
                    <a:cxn ang="0">
                      <a:pos x="82" y="121"/>
                    </a:cxn>
                    <a:cxn ang="0">
                      <a:pos x="102" y="129"/>
                    </a:cxn>
                    <a:cxn ang="0">
                      <a:pos x="125" y="132"/>
                    </a:cxn>
                    <a:cxn ang="0">
                      <a:pos x="151" y="132"/>
                    </a:cxn>
                    <a:cxn ang="0">
                      <a:pos x="180" y="125"/>
                    </a:cxn>
                    <a:cxn ang="0">
                      <a:pos x="207" y="112"/>
                    </a:cxn>
                    <a:cxn ang="0">
                      <a:pos x="230" y="93"/>
                    </a:cxn>
                    <a:cxn ang="0">
                      <a:pos x="243" y="77"/>
                    </a:cxn>
                    <a:cxn ang="0">
                      <a:pos x="245" y="71"/>
                    </a:cxn>
                    <a:cxn ang="0">
                      <a:pos x="247" y="64"/>
                    </a:cxn>
                    <a:cxn ang="0">
                      <a:pos x="249" y="58"/>
                    </a:cxn>
                    <a:cxn ang="0">
                      <a:pos x="239" y="69"/>
                    </a:cxn>
                    <a:cxn ang="0">
                      <a:pos x="214" y="94"/>
                    </a:cxn>
                    <a:cxn ang="0">
                      <a:pos x="185" y="112"/>
                    </a:cxn>
                    <a:cxn ang="0">
                      <a:pos x="161" y="119"/>
                    </a:cxn>
                    <a:cxn ang="0">
                      <a:pos x="145" y="121"/>
                    </a:cxn>
                    <a:cxn ang="0">
                      <a:pos x="124" y="121"/>
                    </a:cxn>
                    <a:cxn ang="0">
                      <a:pos x="100" y="117"/>
                    </a:cxn>
                    <a:cxn ang="0">
                      <a:pos x="79" y="108"/>
                    </a:cxn>
                    <a:cxn ang="0">
                      <a:pos x="59" y="95"/>
                    </a:cxn>
                    <a:cxn ang="0">
                      <a:pos x="42" y="79"/>
                    </a:cxn>
                    <a:cxn ang="0">
                      <a:pos x="27" y="60"/>
                    </a:cxn>
                    <a:cxn ang="0">
                      <a:pos x="14" y="37"/>
                    </a:cxn>
                    <a:cxn ang="0">
                      <a:pos x="5" y="14"/>
                    </a:cxn>
                    <a:cxn ang="0">
                      <a:pos x="1" y="4"/>
                    </a:cxn>
                    <a:cxn ang="0">
                      <a:pos x="0" y="11"/>
                    </a:cxn>
                    <a:cxn ang="0">
                      <a:pos x="0" y="18"/>
                    </a:cxn>
                    <a:cxn ang="0">
                      <a:pos x="0" y="26"/>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en-US"/>
                </a:p>
              </p:txBody>
            </p:sp>
            <p:sp>
              <p:nvSpPr>
                <p:cNvPr id="1180" name="Freeform 217"/>
                <p:cNvSpPr>
                  <a:spLocks/>
                </p:cNvSpPr>
                <p:nvPr/>
              </p:nvSpPr>
              <p:spPr bwMode="auto">
                <a:xfrm>
                  <a:off x="1134" y="2665"/>
                  <a:ext cx="51" cy="23"/>
                </a:xfrm>
                <a:custGeom>
                  <a:avLst/>
                  <a:gdLst/>
                  <a:ahLst/>
                  <a:cxnLst>
                    <a:cxn ang="0">
                      <a:pos x="4" y="40"/>
                    </a:cxn>
                    <a:cxn ang="0">
                      <a:pos x="15" y="62"/>
                    </a:cxn>
                    <a:cxn ang="0">
                      <a:pos x="28" y="83"/>
                    </a:cxn>
                    <a:cxn ang="0">
                      <a:pos x="43" y="101"/>
                    </a:cxn>
                    <a:cxn ang="0">
                      <a:pos x="61" y="115"/>
                    </a:cxn>
                    <a:cxn ang="0">
                      <a:pos x="80" y="127"/>
                    </a:cxn>
                    <a:cxn ang="0">
                      <a:pos x="101" y="136"/>
                    </a:cxn>
                    <a:cxn ang="0">
                      <a:pos x="125" y="140"/>
                    </a:cxn>
                    <a:cxn ang="0">
                      <a:pos x="152" y="139"/>
                    </a:cxn>
                    <a:cxn ang="0">
                      <a:pos x="183" y="131"/>
                    </a:cxn>
                    <a:cxn ang="0">
                      <a:pos x="211" y="115"/>
                    </a:cxn>
                    <a:cxn ang="0">
                      <a:pos x="236" y="94"/>
                    </a:cxn>
                    <a:cxn ang="0">
                      <a:pos x="247" y="77"/>
                    </a:cxn>
                    <a:cxn ang="0">
                      <a:pos x="249" y="71"/>
                    </a:cxn>
                    <a:cxn ang="0">
                      <a:pos x="250" y="64"/>
                    </a:cxn>
                    <a:cxn ang="0">
                      <a:pos x="251" y="58"/>
                    </a:cxn>
                    <a:cxn ang="0">
                      <a:pos x="247" y="62"/>
                    </a:cxn>
                    <a:cxn ang="0">
                      <a:pos x="236" y="78"/>
                    </a:cxn>
                    <a:cxn ang="0">
                      <a:pos x="223" y="91"/>
                    </a:cxn>
                    <a:cxn ang="0">
                      <a:pos x="209" y="103"/>
                    </a:cxn>
                    <a:cxn ang="0">
                      <a:pos x="195" y="114"/>
                    </a:cxn>
                    <a:cxn ang="0">
                      <a:pos x="179" y="121"/>
                    </a:cxn>
                    <a:cxn ang="0">
                      <a:pos x="162" y="126"/>
                    </a:cxn>
                    <a:cxn ang="0">
                      <a:pos x="145" y="130"/>
                    </a:cxn>
                    <a:cxn ang="0">
                      <a:pos x="124" y="128"/>
                    </a:cxn>
                    <a:cxn ang="0">
                      <a:pos x="100" y="124"/>
                    </a:cxn>
                    <a:cxn ang="0">
                      <a:pos x="78" y="114"/>
                    </a:cxn>
                    <a:cxn ang="0">
                      <a:pos x="58" y="101"/>
                    </a:cxn>
                    <a:cxn ang="0">
                      <a:pos x="41" y="84"/>
                    </a:cxn>
                    <a:cxn ang="0">
                      <a:pos x="26" y="62"/>
                    </a:cxn>
                    <a:cxn ang="0">
                      <a:pos x="14" y="40"/>
                    </a:cxn>
                    <a:cxn ang="0">
                      <a:pos x="6" y="15"/>
                    </a:cxn>
                    <a:cxn ang="0">
                      <a:pos x="2" y="4"/>
                    </a:cxn>
                    <a:cxn ang="0">
                      <a:pos x="1" y="11"/>
                    </a:cxn>
                    <a:cxn ang="0">
                      <a:pos x="1" y="17"/>
                    </a:cxn>
                    <a:cxn ang="0">
                      <a:pos x="0" y="24"/>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en-US"/>
                </a:p>
              </p:txBody>
            </p:sp>
            <p:sp>
              <p:nvSpPr>
                <p:cNvPr id="1181" name="Freeform 218"/>
                <p:cNvSpPr>
                  <a:spLocks/>
                </p:cNvSpPr>
                <p:nvPr/>
              </p:nvSpPr>
              <p:spPr bwMode="auto">
                <a:xfrm>
                  <a:off x="1135" y="2663"/>
                  <a:ext cx="50" cy="24"/>
                </a:xfrm>
                <a:custGeom>
                  <a:avLst/>
                  <a:gdLst/>
                  <a:ahLst/>
                  <a:cxnLst>
                    <a:cxn ang="0">
                      <a:pos x="4" y="39"/>
                    </a:cxn>
                    <a:cxn ang="0">
                      <a:pos x="13" y="62"/>
                    </a:cxn>
                    <a:cxn ang="0">
                      <a:pos x="26" y="85"/>
                    </a:cxn>
                    <a:cxn ang="0">
                      <a:pos x="41" y="104"/>
                    </a:cxn>
                    <a:cxn ang="0">
                      <a:pos x="58" y="120"/>
                    </a:cxn>
                    <a:cxn ang="0">
                      <a:pos x="78" y="133"/>
                    </a:cxn>
                    <a:cxn ang="0">
                      <a:pos x="99" y="142"/>
                    </a:cxn>
                    <a:cxn ang="0">
                      <a:pos x="123" y="146"/>
                    </a:cxn>
                    <a:cxn ang="0">
                      <a:pos x="144" y="146"/>
                    </a:cxn>
                    <a:cxn ang="0">
                      <a:pos x="160" y="144"/>
                    </a:cxn>
                    <a:cxn ang="0">
                      <a:pos x="184" y="137"/>
                    </a:cxn>
                    <a:cxn ang="0">
                      <a:pos x="213" y="119"/>
                    </a:cxn>
                    <a:cxn ang="0">
                      <a:pos x="238" y="94"/>
                    </a:cxn>
                    <a:cxn ang="0">
                      <a:pos x="249" y="76"/>
                    </a:cxn>
                    <a:cxn ang="0">
                      <a:pos x="250" y="70"/>
                    </a:cxn>
                    <a:cxn ang="0">
                      <a:pos x="251" y="62"/>
                    </a:cxn>
                    <a:cxn ang="0">
                      <a:pos x="251" y="57"/>
                    </a:cxn>
                    <a:cxn ang="0">
                      <a:pos x="247" y="62"/>
                    </a:cxn>
                    <a:cxn ang="0">
                      <a:pos x="237" y="79"/>
                    </a:cxn>
                    <a:cxn ang="0">
                      <a:pos x="224" y="95"/>
                    </a:cxn>
                    <a:cxn ang="0">
                      <a:pos x="210" y="108"/>
                    </a:cxn>
                    <a:cxn ang="0">
                      <a:pos x="196" y="119"/>
                    </a:cxn>
                    <a:cxn ang="0">
                      <a:pos x="179" y="127"/>
                    </a:cxn>
                    <a:cxn ang="0">
                      <a:pos x="162" y="133"/>
                    </a:cxn>
                    <a:cxn ang="0">
                      <a:pos x="144" y="136"/>
                    </a:cxn>
                    <a:cxn ang="0">
                      <a:pos x="123" y="136"/>
                    </a:cxn>
                    <a:cxn ang="0">
                      <a:pos x="98" y="130"/>
                    </a:cxn>
                    <a:cxn ang="0">
                      <a:pos x="76" y="120"/>
                    </a:cxn>
                    <a:cxn ang="0">
                      <a:pos x="57" y="106"/>
                    </a:cxn>
                    <a:cxn ang="0">
                      <a:pos x="39" y="88"/>
                    </a:cxn>
                    <a:cxn ang="0">
                      <a:pos x="25" y="66"/>
                    </a:cxn>
                    <a:cxn ang="0">
                      <a:pos x="14" y="41"/>
                    </a:cxn>
                    <a:cxn ang="0">
                      <a:pos x="7" y="15"/>
                    </a:cxn>
                    <a:cxn ang="0">
                      <a:pos x="4" y="3"/>
                    </a:cxn>
                    <a:cxn ang="0">
                      <a:pos x="3" y="10"/>
                    </a:cxn>
                    <a:cxn ang="0">
                      <a:pos x="1" y="16"/>
                    </a:cxn>
                    <a:cxn ang="0">
                      <a:pos x="0" y="22"/>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en-US"/>
                </a:p>
              </p:txBody>
            </p:sp>
            <p:sp>
              <p:nvSpPr>
                <p:cNvPr id="1182" name="Freeform 219"/>
                <p:cNvSpPr>
                  <a:spLocks/>
                </p:cNvSpPr>
                <p:nvPr/>
              </p:nvSpPr>
              <p:spPr bwMode="auto">
                <a:xfrm>
                  <a:off x="1135" y="2661"/>
                  <a:ext cx="50" cy="25"/>
                </a:xfrm>
                <a:custGeom>
                  <a:avLst/>
                  <a:gdLst/>
                  <a:ahLst/>
                  <a:cxnLst>
                    <a:cxn ang="0">
                      <a:pos x="3" y="39"/>
                    </a:cxn>
                    <a:cxn ang="0">
                      <a:pos x="11" y="64"/>
                    </a:cxn>
                    <a:cxn ang="0">
                      <a:pos x="23" y="86"/>
                    </a:cxn>
                    <a:cxn ang="0">
                      <a:pos x="38" y="108"/>
                    </a:cxn>
                    <a:cxn ang="0">
                      <a:pos x="55" y="125"/>
                    </a:cxn>
                    <a:cxn ang="0">
                      <a:pos x="75" y="138"/>
                    </a:cxn>
                    <a:cxn ang="0">
                      <a:pos x="97" y="148"/>
                    </a:cxn>
                    <a:cxn ang="0">
                      <a:pos x="121" y="152"/>
                    </a:cxn>
                    <a:cxn ang="0">
                      <a:pos x="142" y="154"/>
                    </a:cxn>
                    <a:cxn ang="0">
                      <a:pos x="159" y="150"/>
                    </a:cxn>
                    <a:cxn ang="0">
                      <a:pos x="176" y="145"/>
                    </a:cxn>
                    <a:cxn ang="0">
                      <a:pos x="192" y="138"/>
                    </a:cxn>
                    <a:cxn ang="0">
                      <a:pos x="206" y="127"/>
                    </a:cxn>
                    <a:cxn ang="0">
                      <a:pos x="220" y="115"/>
                    </a:cxn>
                    <a:cxn ang="0">
                      <a:pos x="233" y="102"/>
                    </a:cxn>
                    <a:cxn ang="0">
                      <a:pos x="244" y="86"/>
                    </a:cxn>
                    <a:cxn ang="0">
                      <a:pos x="249" y="74"/>
                    </a:cxn>
                    <a:cxn ang="0">
                      <a:pos x="249" y="69"/>
                    </a:cxn>
                    <a:cxn ang="0">
                      <a:pos x="249" y="63"/>
                    </a:cxn>
                    <a:cxn ang="0">
                      <a:pos x="249" y="57"/>
                    </a:cxn>
                    <a:cxn ang="0">
                      <a:pos x="245" y="63"/>
                    </a:cxn>
                    <a:cxn ang="0">
                      <a:pos x="236" y="80"/>
                    </a:cxn>
                    <a:cxn ang="0">
                      <a:pos x="223" y="97"/>
                    </a:cxn>
                    <a:cxn ang="0">
                      <a:pos x="210" y="112"/>
                    </a:cxn>
                    <a:cxn ang="0">
                      <a:pos x="195" y="124"/>
                    </a:cxn>
                    <a:cxn ang="0">
                      <a:pos x="179" y="133"/>
                    </a:cxn>
                    <a:cxn ang="0">
                      <a:pos x="161" y="139"/>
                    </a:cxn>
                    <a:cxn ang="0">
                      <a:pos x="143" y="143"/>
                    </a:cxn>
                    <a:cxn ang="0">
                      <a:pos x="121" y="142"/>
                    </a:cxn>
                    <a:cxn ang="0">
                      <a:pos x="96" y="137"/>
                    </a:cxn>
                    <a:cxn ang="0">
                      <a:pos x="74" y="126"/>
                    </a:cxn>
                    <a:cxn ang="0">
                      <a:pos x="54" y="110"/>
                    </a:cxn>
                    <a:cxn ang="0">
                      <a:pos x="37" y="91"/>
                    </a:cxn>
                    <a:cxn ang="0">
                      <a:pos x="24" y="69"/>
                    </a:cxn>
                    <a:cxn ang="0">
                      <a:pos x="14" y="43"/>
                    </a:cxn>
                    <a:cxn ang="0">
                      <a:pos x="8" y="15"/>
                    </a:cxn>
                    <a:cxn ang="0">
                      <a:pos x="5" y="3"/>
                    </a:cxn>
                    <a:cxn ang="0">
                      <a:pos x="4" y="9"/>
                    </a:cxn>
                    <a:cxn ang="0">
                      <a:pos x="2" y="16"/>
                    </a:cxn>
                    <a:cxn ang="0">
                      <a:pos x="1" y="22"/>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en-US"/>
                </a:p>
              </p:txBody>
            </p:sp>
            <p:sp>
              <p:nvSpPr>
                <p:cNvPr id="1183" name="Freeform 220"/>
                <p:cNvSpPr>
                  <a:spLocks/>
                </p:cNvSpPr>
                <p:nvPr/>
              </p:nvSpPr>
              <p:spPr bwMode="auto">
                <a:xfrm>
                  <a:off x="1136" y="2659"/>
                  <a:ext cx="49" cy="26"/>
                </a:xfrm>
                <a:custGeom>
                  <a:avLst/>
                  <a:gdLst/>
                  <a:ahLst/>
                  <a:cxnLst>
                    <a:cxn ang="0">
                      <a:pos x="2" y="38"/>
                    </a:cxn>
                    <a:cxn ang="0">
                      <a:pos x="9" y="64"/>
                    </a:cxn>
                    <a:cxn ang="0">
                      <a:pos x="20" y="89"/>
                    </a:cxn>
                    <a:cxn ang="0">
                      <a:pos x="34" y="111"/>
                    </a:cxn>
                    <a:cxn ang="0">
                      <a:pos x="52" y="129"/>
                    </a:cxn>
                    <a:cxn ang="0">
                      <a:pos x="71" y="143"/>
                    </a:cxn>
                    <a:cxn ang="0">
                      <a:pos x="93" y="153"/>
                    </a:cxn>
                    <a:cxn ang="0">
                      <a:pos x="118" y="159"/>
                    </a:cxn>
                    <a:cxn ang="0">
                      <a:pos x="139" y="159"/>
                    </a:cxn>
                    <a:cxn ang="0">
                      <a:pos x="157" y="156"/>
                    </a:cxn>
                    <a:cxn ang="0">
                      <a:pos x="174" y="150"/>
                    </a:cxn>
                    <a:cxn ang="0">
                      <a:pos x="191" y="142"/>
                    </a:cxn>
                    <a:cxn ang="0">
                      <a:pos x="205" y="131"/>
                    </a:cxn>
                    <a:cxn ang="0">
                      <a:pos x="219" y="118"/>
                    </a:cxn>
                    <a:cxn ang="0">
                      <a:pos x="232" y="102"/>
                    </a:cxn>
                    <a:cxn ang="0">
                      <a:pos x="242" y="85"/>
                    </a:cxn>
                    <a:cxn ang="0">
                      <a:pos x="246" y="74"/>
                    </a:cxn>
                    <a:cxn ang="0">
                      <a:pos x="246" y="68"/>
                    </a:cxn>
                    <a:cxn ang="0">
                      <a:pos x="246" y="60"/>
                    </a:cxn>
                    <a:cxn ang="0">
                      <a:pos x="246" y="54"/>
                    </a:cxn>
                    <a:cxn ang="0">
                      <a:pos x="242" y="62"/>
                    </a:cxn>
                    <a:cxn ang="0">
                      <a:pos x="233" y="82"/>
                    </a:cxn>
                    <a:cxn ang="0">
                      <a:pos x="221" y="99"/>
                    </a:cxn>
                    <a:cxn ang="0">
                      <a:pos x="208" y="114"/>
                    </a:cxn>
                    <a:cxn ang="0">
                      <a:pos x="193" y="127"/>
                    </a:cxn>
                    <a:cxn ang="0">
                      <a:pos x="177" y="137"/>
                    </a:cxn>
                    <a:cxn ang="0">
                      <a:pos x="159" y="144"/>
                    </a:cxn>
                    <a:cxn ang="0">
                      <a:pos x="140" y="148"/>
                    </a:cxn>
                    <a:cxn ang="0">
                      <a:pos x="118" y="148"/>
                    </a:cxn>
                    <a:cxn ang="0">
                      <a:pos x="93" y="142"/>
                    </a:cxn>
                    <a:cxn ang="0">
                      <a:pos x="71" y="131"/>
                    </a:cxn>
                    <a:cxn ang="0">
                      <a:pos x="52" y="115"/>
                    </a:cxn>
                    <a:cxn ang="0">
                      <a:pos x="35" y="95"/>
                    </a:cxn>
                    <a:cxn ang="0">
                      <a:pos x="22" y="72"/>
                    </a:cxn>
                    <a:cxn ang="0">
                      <a:pos x="13" y="46"/>
                    </a:cxn>
                    <a:cxn ang="0">
                      <a:pos x="8" y="17"/>
                    </a:cxn>
                    <a:cxn ang="0">
                      <a:pos x="8" y="3"/>
                    </a:cxn>
                    <a:cxn ang="0">
                      <a:pos x="8" y="2"/>
                    </a:cxn>
                    <a:cxn ang="0">
                      <a:pos x="8" y="0"/>
                    </a:cxn>
                    <a:cxn ang="0">
                      <a:pos x="8" y="0"/>
                    </a:cxn>
                    <a:cxn ang="0">
                      <a:pos x="7" y="3"/>
                    </a:cxn>
                    <a:cxn ang="0">
                      <a:pos x="4" y="9"/>
                    </a:cxn>
                    <a:cxn ang="0">
                      <a:pos x="2" y="14"/>
                    </a:cxn>
                    <a:cxn ang="0">
                      <a:pos x="1" y="20"/>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3"/>
                      </a:lnTo>
                      <a:lnTo>
                        <a:pt x="8" y="2"/>
                      </a:lnTo>
                      <a:lnTo>
                        <a:pt x="8" y="2"/>
                      </a:lnTo>
                      <a:lnTo>
                        <a:pt x="8" y="2"/>
                      </a:lnTo>
                      <a:lnTo>
                        <a:pt x="8" y="0"/>
                      </a:lnTo>
                      <a:lnTo>
                        <a:pt x="8" y="0"/>
                      </a:lnTo>
                      <a:lnTo>
                        <a:pt x="8" y="0"/>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en-US"/>
                </a:p>
              </p:txBody>
            </p:sp>
            <p:sp>
              <p:nvSpPr>
                <p:cNvPr id="1184" name="Freeform 221"/>
                <p:cNvSpPr>
                  <a:spLocks/>
                </p:cNvSpPr>
                <p:nvPr/>
              </p:nvSpPr>
              <p:spPr bwMode="auto">
                <a:xfrm>
                  <a:off x="1136" y="2657"/>
                  <a:ext cx="49" cy="27"/>
                </a:xfrm>
                <a:custGeom>
                  <a:avLst/>
                  <a:gdLst/>
                  <a:ahLst/>
                  <a:cxnLst>
                    <a:cxn ang="0">
                      <a:pos x="2" y="36"/>
                    </a:cxn>
                    <a:cxn ang="0">
                      <a:pos x="8" y="64"/>
                    </a:cxn>
                    <a:cxn ang="0">
                      <a:pos x="18" y="90"/>
                    </a:cxn>
                    <a:cxn ang="0">
                      <a:pos x="31" y="112"/>
                    </a:cxn>
                    <a:cxn ang="0">
                      <a:pos x="48" y="131"/>
                    </a:cxn>
                    <a:cxn ang="0">
                      <a:pos x="68" y="147"/>
                    </a:cxn>
                    <a:cxn ang="0">
                      <a:pos x="90" y="158"/>
                    </a:cxn>
                    <a:cxn ang="0">
                      <a:pos x="115" y="163"/>
                    </a:cxn>
                    <a:cxn ang="0">
                      <a:pos x="137" y="164"/>
                    </a:cxn>
                    <a:cxn ang="0">
                      <a:pos x="155" y="160"/>
                    </a:cxn>
                    <a:cxn ang="0">
                      <a:pos x="173" y="154"/>
                    </a:cxn>
                    <a:cxn ang="0">
                      <a:pos x="189" y="145"/>
                    </a:cxn>
                    <a:cxn ang="0">
                      <a:pos x="204" y="133"/>
                    </a:cxn>
                    <a:cxn ang="0">
                      <a:pos x="217" y="118"/>
                    </a:cxn>
                    <a:cxn ang="0">
                      <a:pos x="230" y="101"/>
                    </a:cxn>
                    <a:cxn ang="0">
                      <a:pos x="239" y="84"/>
                    </a:cxn>
                    <a:cxn ang="0">
                      <a:pos x="243" y="70"/>
                    </a:cxn>
                    <a:cxn ang="0">
                      <a:pos x="243" y="64"/>
                    </a:cxn>
                    <a:cxn ang="0">
                      <a:pos x="242" y="58"/>
                    </a:cxn>
                    <a:cxn ang="0">
                      <a:pos x="241" y="52"/>
                    </a:cxn>
                    <a:cxn ang="0">
                      <a:pos x="238" y="61"/>
                    </a:cxn>
                    <a:cxn ang="0">
                      <a:pos x="230" y="81"/>
                    </a:cxn>
                    <a:cxn ang="0">
                      <a:pos x="219" y="100"/>
                    </a:cxn>
                    <a:cxn ang="0">
                      <a:pos x="206" y="116"/>
                    </a:cxn>
                    <a:cxn ang="0">
                      <a:pos x="191" y="130"/>
                    </a:cxn>
                    <a:cxn ang="0">
                      <a:pos x="174" y="141"/>
                    </a:cxn>
                    <a:cxn ang="0">
                      <a:pos x="156" y="148"/>
                    </a:cxn>
                    <a:cxn ang="0">
                      <a:pos x="137" y="153"/>
                    </a:cxn>
                    <a:cxn ang="0">
                      <a:pos x="115" y="152"/>
                    </a:cxn>
                    <a:cxn ang="0">
                      <a:pos x="91" y="147"/>
                    </a:cxn>
                    <a:cxn ang="0">
                      <a:pos x="70" y="136"/>
                    </a:cxn>
                    <a:cxn ang="0">
                      <a:pos x="52" y="121"/>
                    </a:cxn>
                    <a:cxn ang="0">
                      <a:pos x="36" y="101"/>
                    </a:cxn>
                    <a:cxn ang="0">
                      <a:pos x="23" y="80"/>
                    </a:cxn>
                    <a:cxn ang="0">
                      <a:pos x="14" y="55"/>
                    </a:cxn>
                    <a:cxn ang="0">
                      <a:pos x="10" y="27"/>
                    </a:cxn>
                    <a:cxn ang="0">
                      <a:pos x="9" y="12"/>
                    </a:cxn>
                    <a:cxn ang="0">
                      <a:pos x="9" y="8"/>
                    </a:cxn>
                    <a:cxn ang="0">
                      <a:pos x="9" y="4"/>
                    </a:cxn>
                    <a:cxn ang="0">
                      <a:pos x="10" y="1"/>
                    </a:cxn>
                    <a:cxn ang="0">
                      <a:pos x="9" y="0"/>
                    </a:cxn>
                    <a:cxn ang="0">
                      <a:pos x="9" y="1"/>
                    </a:cxn>
                    <a:cxn ang="0">
                      <a:pos x="8" y="2"/>
                    </a:cxn>
                    <a:cxn ang="0">
                      <a:pos x="8" y="3"/>
                    </a:cxn>
                    <a:cxn ang="0">
                      <a:pos x="7" y="6"/>
                    </a:cxn>
                    <a:cxn ang="0">
                      <a:pos x="5" y="10"/>
                    </a:cxn>
                    <a:cxn ang="0">
                      <a:pos x="3" y="14"/>
                    </a:cxn>
                    <a:cxn ang="0">
                      <a:pos x="1" y="19"/>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9" y="1"/>
                      </a:lnTo>
                      <a:lnTo>
                        <a:pt x="9" y="1"/>
                      </a:lnTo>
                      <a:lnTo>
                        <a:pt x="8" y="2"/>
                      </a:lnTo>
                      <a:lnTo>
                        <a:pt x="8" y="2"/>
                      </a:lnTo>
                      <a:lnTo>
                        <a:pt x="8" y="3"/>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en-US"/>
                </a:p>
              </p:txBody>
            </p:sp>
            <p:sp>
              <p:nvSpPr>
                <p:cNvPr id="1185" name="Freeform 222"/>
                <p:cNvSpPr>
                  <a:spLocks/>
                </p:cNvSpPr>
                <p:nvPr/>
              </p:nvSpPr>
              <p:spPr bwMode="auto">
                <a:xfrm>
                  <a:off x="1137" y="2655"/>
                  <a:ext cx="48" cy="28"/>
                </a:xfrm>
                <a:custGeom>
                  <a:avLst/>
                  <a:gdLst/>
                  <a:ahLst/>
                  <a:cxnLst>
                    <a:cxn ang="0">
                      <a:pos x="0" y="21"/>
                    </a:cxn>
                    <a:cxn ang="0">
                      <a:pos x="0" y="21"/>
                    </a:cxn>
                    <a:cxn ang="0">
                      <a:pos x="0" y="23"/>
                    </a:cxn>
                    <a:cxn ang="0">
                      <a:pos x="0" y="24"/>
                    </a:cxn>
                    <a:cxn ang="0">
                      <a:pos x="0" y="38"/>
                    </a:cxn>
                    <a:cxn ang="0">
                      <a:pos x="5" y="67"/>
                    </a:cxn>
                    <a:cxn ang="0">
                      <a:pos x="14" y="93"/>
                    </a:cxn>
                    <a:cxn ang="0">
                      <a:pos x="27" y="116"/>
                    </a:cxn>
                    <a:cxn ang="0">
                      <a:pos x="44" y="136"/>
                    </a:cxn>
                    <a:cxn ang="0">
                      <a:pos x="63" y="152"/>
                    </a:cxn>
                    <a:cxn ang="0">
                      <a:pos x="85" y="163"/>
                    </a:cxn>
                    <a:cxn ang="0">
                      <a:pos x="110" y="169"/>
                    </a:cxn>
                    <a:cxn ang="0">
                      <a:pos x="132" y="169"/>
                    </a:cxn>
                    <a:cxn ang="0">
                      <a:pos x="151" y="165"/>
                    </a:cxn>
                    <a:cxn ang="0">
                      <a:pos x="169" y="158"/>
                    </a:cxn>
                    <a:cxn ang="0">
                      <a:pos x="185" y="148"/>
                    </a:cxn>
                    <a:cxn ang="0">
                      <a:pos x="200" y="135"/>
                    </a:cxn>
                    <a:cxn ang="0">
                      <a:pos x="213" y="120"/>
                    </a:cxn>
                    <a:cxn ang="0">
                      <a:pos x="225" y="103"/>
                    </a:cxn>
                    <a:cxn ang="0">
                      <a:pos x="234" y="83"/>
                    </a:cxn>
                    <a:cxn ang="0">
                      <a:pos x="237" y="69"/>
                    </a:cxn>
                    <a:cxn ang="0">
                      <a:pos x="236" y="63"/>
                    </a:cxn>
                    <a:cxn ang="0">
                      <a:pos x="235" y="57"/>
                    </a:cxn>
                    <a:cxn ang="0">
                      <a:pos x="234" y="51"/>
                    </a:cxn>
                    <a:cxn ang="0">
                      <a:pos x="231" y="61"/>
                    </a:cxn>
                    <a:cxn ang="0">
                      <a:pos x="224" y="83"/>
                    </a:cxn>
                    <a:cxn ang="0">
                      <a:pos x="214" y="102"/>
                    </a:cxn>
                    <a:cxn ang="0">
                      <a:pos x="201" y="120"/>
                    </a:cxn>
                    <a:cxn ang="0">
                      <a:pos x="187" y="134"/>
                    </a:cxn>
                    <a:cxn ang="0">
                      <a:pos x="170" y="146"/>
                    </a:cxn>
                    <a:cxn ang="0">
                      <a:pos x="152" y="154"/>
                    </a:cxn>
                    <a:cxn ang="0">
                      <a:pos x="132" y="158"/>
                    </a:cxn>
                    <a:cxn ang="0">
                      <a:pos x="111" y="158"/>
                    </a:cxn>
                    <a:cxn ang="0">
                      <a:pos x="88" y="152"/>
                    </a:cxn>
                    <a:cxn ang="0">
                      <a:pos x="67" y="142"/>
                    </a:cxn>
                    <a:cxn ang="0">
                      <a:pos x="50" y="128"/>
                    </a:cxn>
                    <a:cxn ang="0">
                      <a:pos x="34" y="110"/>
                    </a:cxn>
                    <a:cxn ang="0">
                      <a:pos x="22" y="89"/>
                    </a:cxn>
                    <a:cxn ang="0">
                      <a:pos x="14" y="63"/>
                    </a:cxn>
                    <a:cxn ang="0">
                      <a:pos x="9" y="37"/>
                    </a:cxn>
                    <a:cxn ang="0">
                      <a:pos x="9" y="20"/>
                    </a:cxn>
                    <a:cxn ang="0">
                      <a:pos x="9" y="15"/>
                    </a:cxn>
                    <a:cxn ang="0">
                      <a:pos x="9" y="9"/>
                    </a:cxn>
                    <a:cxn ang="0">
                      <a:pos x="10" y="3"/>
                    </a:cxn>
                    <a:cxn ang="0">
                      <a:pos x="9" y="2"/>
                    </a:cxn>
                    <a:cxn ang="0">
                      <a:pos x="7" y="6"/>
                    </a:cxn>
                    <a:cxn ang="0">
                      <a:pos x="5" y="9"/>
                    </a:cxn>
                    <a:cxn ang="0">
                      <a:pos x="3" y="13"/>
                    </a:cxn>
                    <a:cxn ang="0">
                      <a:pos x="2" y="15"/>
                    </a:cxn>
                    <a:cxn ang="0">
                      <a:pos x="1" y="17"/>
                    </a:cxn>
                    <a:cxn ang="0">
                      <a:pos x="1" y="19"/>
                    </a:cxn>
                    <a:cxn ang="0">
                      <a:pos x="0" y="20"/>
                    </a:cxn>
                  </a:cxnLst>
                  <a:rect l="0" t="0" r="r" b="b"/>
                  <a:pathLst>
                    <a:path w="238" h="169">
                      <a:moveTo>
                        <a:pt x="0" y="21"/>
                      </a:moveTo>
                      <a:lnTo>
                        <a:pt x="0" y="21"/>
                      </a:lnTo>
                      <a:lnTo>
                        <a:pt x="0" y="21"/>
                      </a:lnTo>
                      <a:lnTo>
                        <a:pt x="0" y="21"/>
                      </a:lnTo>
                      <a:lnTo>
                        <a:pt x="0" y="23"/>
                      </a:lnTo>
                      <a:lnTo>
                        <a:pt x="0" y="23"/>
                      </a:lnTo>
                      <a:lnTo>
                        <a:pt x="0" y="23"/>
                      </a:lnTo>
                      <a:lnTo>
                        <a:pt x="0" y="24"/>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en-US"/>
                </a:p>
              </p:txBody>
            </p:sp>
            <p:sp>
              <p:nvSpPr>
                <p:cNvPr id="1186" name="Freeform 223"/>
                <p:cNvSpPr>
                  <a:spLocks/>
                </p:cNvSpPr>
                <p:nvPr/>
              </p:nvSpPr>
              <p:spPr bwMode="auto">
                <a:xfrm>
                  <a:off x="1138" y="2654"/>
                  <a:ext cx="46" cy="29"/>
                </a:xfrm>
                <a:custGeom>
                  <a:avLst/>
                  <a:gdLst/>
                  <a:ahLst/>
                  <a:cxnLst>
                    <a:cxn ang="0">
                      <a:pos x="1" y="22"/>
                    </a:cxn>
                    <a:cxn ang="0">
                      <a:pos x="0" y="25"/>
                    </a:cxn>
                    <a:cxn ang="0">
                      <a:pos x="0" y="29"/>
                    </a:cxn>
                    <a:cxn ang="0">
                      <a:pos x="0" y="33"/>
                    </a:cxn>
                    <a:cxn ang="0">
                      <a:pos x="1" y="48"/>
                    </a:cxn>
                    <a:cxn ang="0">
                      <a:pos x="5" y="76"/>
                    </a:cxn>
                    <a:cxn ang="0">
                      <a:pos x="14" y="101"/>
                    </a:cxn>
                    <a:cxn ang="0">
                      <a:pos x="27" y="122"/>
                    </a:cxn>
                    <a:cxn ang="0">
                      <a:pos x="43" y="142"/>
                    </a:cxn>
                    <a:cxn ang="0">
                      <a:pos x="61" y="157"/>
                    </a:cxn>
                    <a:cxn ang="0">
                      <a:pos x="82" y="168"/>
                    </a:cxn>
                    <a:cxn ang="0">
                      <a:pos x="106" y="173"/>
                    </a:cxn>
                    <a:cxn ang="0">
                      <a:pos x="128" y="174"/>
                    </a:cxn>
                    <a:cxn ang="0">
                      <a:pos x="147" y="169"/>
                    </a:cxn>
                    <a:cxn ang="0">
                      <a:pos x="165" y="162"/>
                    </a:cxn>
                    <a:cxn ang="0">
                      <a:pos x="182" y="151"/>
                    </a:cxn>
                    <a:cxn ang="0">
                      <a:pos x="197" y="137"/>
                    </a:cxn>
                    <a:cxn ang="0">
                      <a:pos x="210" y="121"/>
                    </a:cxn>
                    <a:cxn ang="0">
                      <a:pos x="221" y="102"/>
                    </a:cxn>
                    <a:cxn ang="0">
                      <a:pos x="229" y="82"/>
                    </a:cxn>
                    <a:cxn ang="0">
                      <a:pos x="231" y="67"/>
                    </a:cxn>
                    <a:cxn ang="0">
                      <a:pos x="230" y="61"/>
                    </a:cxn>
                    <a:cxn ang="0">
                      <a:pos x="229" y="55"/>
                    </a:cxn>
                    <a:cxn ang="0">
                      <a:pos x="227" y="51"/>
                    </a:cxn>
                    <a:cxn ang="0">
                      <a:pos x="225" y="59"/>
                    </a:cxn>
                    <a:cxn ang="0">
                      <a:pos x="219" y="82"/>
                    </a:cxn>
                    <a:cxn ang="0">
                      <a:pos x="209" y="103"/>
                    </a:cxn>
                    <a:cxn ang="0">
                      <a:pos x="197" y="121"/>
                    </a:cxn>
                    <a:cxn ang="0">
                      <a:pos x="183" y="137"/>
                    </a:cxn>
                    <a:cxn ang="0">
                      <a:pos x="167" y="149"/>
                    </a:cxn>
                    <a:cxn ang="0">
                      <a:pos x="148" y="158"/>
                    </a:cxn>
                    <a:cxn ang="0">
                      <a:pos x="128" y="162"/>
                    </a:cxn>
                    <a:cxn ang="0">
                      <a:pos x="107" y="162"/>
                    </a:cxn>
                    <a:cxn ang="0">
                      <a:pos x="85" y="157"/>
                    </a:cxn>
                    <a:cxn ang="0">
                      <a:pos x="66" y="148"/>
                    </a:cxn>
                    <a:cxn ang="0">
                      <a:pos x="48" y="133"/>
                    </a:cxn>
                    <a:cxn ang="0">
                      <a:pos x="34" y="116"/>
                    </a:cxn>
                    <a:cxn ang="0">
                      <a:pos x="22" y="95"/>
                    </a:cxn>
                    <a:cxn ang="0">
                      <a:pos x="14" y="72"/>
                    </a:cxn>
                    <a:cxn ang="0">
                      <a:pos x="10" y="47"/>
                    </a:cxn>
                    <a:cxn ang="0">
                      <a:pos x="9" y="29"/>
                    </a:cxn>
                    <a:cxn ang="0">
                      <a:pos x="10" y="21"/>
                    </a:cxn>
                    <a:cxn ang="0">
                      <a:pos x="11" y="13"/>
                    </a:cxn>
                    <a:cxn ang="0">
                      <a:pos x="12" y="5"/>
                    </a:cxn>
                    <a:cxn ang="0">
                      <a:pos x="11" y="3"/>
                    </a:cxn>
                    <a:cxn ang="0">
                      <a:pos x="8" y="7"/>
                    </a:cxn>
                    <a:cxn ang="0">
                      <a:pos x="5" y="12"/>
                    </a:cxn>
                    <a:cxn ang="0">
                      <a:pos x="2" y="18"/>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en-US"/>
                </a:p>
              </p:txBody>
            </p:sp>
            <p:sp>
              <p:nvSpPr>
                <p:cNvPr id="1187" name="Freeform 224"/>
                <p:cNvSpPr>
                  <a:spLocks/>
                </p:cNvSpPr>
                <p:nvPr/>
              </p:nvSpPr>
              <p:spPr bwMode="auto">
                <a:xfrm>
                  <a:off x="1139" y="2652"/>
                  <a:ext cx="45" cy="30"/>
                </a:xfrm>
                <a:custGeom>
                  <a:avLst/>
                  <a:gdLst/>
                  <a:ahLst/>
                  <a:cxnLst>
                    <a:cxn ang="0">
                      <a:pos x="1" y="21"/>
                    </a:cxn>
                    <a:cxn ang="0">
                      <a:pos x="0" y="27"/>
                    </a:cxn>
                    <a:cxn ang="0">
                      <a:pos x="0" y="33"/>
                    </a:cxn>
                    <a:cxn ang="0">
                      <a:pos x="0" y="38"/>
                    </a:cxn>
                    <a:cxn ang="0">
                      <a:pos x="0" y="55"/>
                    </a:cxn>
                    <a:cxn ang="0">
                      <a:pos x="5" y="81"/>
                    </a:cxn>
                    <a:cxn ang="0">
                      <a:pos x="13" y="107"/>
                    </a:cxn>
                    <a:cxn ang="0">
                      <a:pos x="25" y="128"/>
                    </a:cxn>
                    <a:cxn ang="0">
                      <a:pos x="41" y="146"/>
                    </a:cxn>
                    <a:cxn ang="0">
                      <a:pos x="59" y="160"/>
                    </a:cxn>
                    <a:cxn ang="0">
                      <a:pos x="79" y="170"/>
                    </a:cxn>
                    <a:cxn ang="0">
                      <a:pos x="102" y="176"/>
                    </a:cxn>
                    <a:cxn ang="0">
                      <a:pos x="123" y="176"/>
                    </a:cxn>
                    <a:cxn ang="0">
                      <a:pos x="143" y="172"/>
                    </a:cxn>
                    <a:cxn ang="0">
                      <a:pos x="161" y="164"/>
                    </a:cxn>
                    <a:cxn ang="0">
                      <a:pos x="178" y="152"/>
                    </a:cxn>
                    <a:cxn ang="0">
                      <a:pos x="192" y="138"/>
                    </a:cxn>
                    <a:cxn ang="0">
                      <a:pos x="205" y="120"/>
                    </a:cxn>
                    <a:cxn ang="0">
                      <a:pos x="215" y="101"/>
                    </a:cxn>
                    <a:cxn ang="0">
                      <a:pos x="222" y="79"/>
                    </a:cxn>
                    <a:cxn ang="0">
                      <a:pos x="224" y="63"/>
                    </a:cxn>
                    <a:cxn ang="0">
                      <a:pos x="222" y="59"/>
                    </a:cxn>
                    <a:cxn ang="0">
                      <a:pos x="221" y="53"/>
                    </a:cxn>
                    <a:cxn ang="0">
                      <a:pos x="219" y="47"/>
                    </a:cxn>
                    <a:cxn ang="0">
                      <a:pos x="217" y="56"/>
                    </a:cxn>
                    <a:cxn ang="0">
                      <a:pos x="212" y="80"/>
                    </a:cxn>
                    <a:cxn ang="0">
                      <a:pos x="203" y="102"/>
                    </a:cxn>
                    <a:cxn ang="0">
                      <a:pos x="192" y="122"/>
                    </a:cxn>
                    <a:cxn ang="0">
                      <a:pos x="178" y="138"/>
                    </a:cxn>
                    <a:cxn ang="0">
                      <a:pos x="162" y="151"/>
                    </a:cxn>
                    <a:cxn ang="0">
                      <a:pos x="144" y="160"/>
                    </a:cxn>
                    <a:cxn ang="0">
                      <a:pos x="124" y="165"/>
                    </a:cxn>
                    <a:cxn ang="0">
                      <a:pos x="103" y="165"/>
                    </a:cxn>
                    <a:cxn ang="0">
                      <a:pos x="81" y="160"/>
                    </a:cxn>
                    <a:cxn ang="0">
                      <a:pos x="63" y="151"/>
                    </a:cxn>
                    <a:cxn ang="0">
                      <a:pos x="46" y="138"/>
                    </a:cxn>
                    <a:cxn ang="0">
                      <a:pos x="32" y="121"/>
                    </a:cxn>
                    <a:cxn ang="0">
                      <a:pos x="21" y="101"/>
                    </a:cxn>
                    <a:cxn ang="0">
                      <a:pos x="13" y="79"/>
                    </a:cxn>
                    <a:cxn ang="0">
                      <a:pos x="9" y="55"/>
                    </a:cxn>
                    <a:cxn ang="0">
                      <a:pos x="9" y="36"/>
                    </a:cxn>
                    <a:cxn ang="0">
                      <a:pos x="10" y="25"/>
                    </a:cxn>
                    <a:cxn ang="0">
                      <a:pos x="11" y="15"/>
                    </a:cxn>
                    <a:cxn ang="0">
                      <a:pos x="13" y="5"/>
                    </a:cxn>
                    <a:cxn ang="0">
                      <a:pos x="13" y="2"/>
                    </a:cxn>
                    <a:cxn ang="0">
                      <a:pos x="9" y="7"/>
                    </a:cxn>
                    <a:cxn ang="0">
                      <a:pos x="6" y="11"/>
                    </a:cxn>
                    <a:cxn ang="0">
                      <a:pos x="3" y="1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en-US"/>
                </a:p>
              </p:txBody>
            </p:sp>
            <p:sp>
              <p:nvSpPr>
                <p:cNvPr id="1188" name="Freeform 225"/>
                <p:cNvSpPr>
                  <a:spLocks/>
                </p:cNvSpPr>
                <p:nvPr/>
              </p:nvSpPr>
              <p:spPr bwMode="auto">
                <a:xfrm>
                  <a:off x="1140" y="2651"/>
                  <a:ext cx="43" cy="30"/>
                </a:xfrm>
                <a:custGeom>
                  <a:avLst/>
                  <a:gdLst/>
                  <a:ahLst/>
                  <a:cxnLst>
                    <a:cxn ang="0">
                      <a:pos x="3" y="22"/>
                    </a:cxn>
                    <a:cxn ang="0">
                      <a:pos x="2" y="30"/>
                    </a:cxn>
                    <a:cxn ang="0">
                      <a:pos x="1" y="38"/>
                    </a:cxn>
                    <a:cxn ang="0">
                      <a:pos x="0" y="46"/>
                    </a:cxn>
                    <a:cxn ang="0">
                      <a:pos x="1" y="64"/>
                    </a:cxn>
                    <a:cxn ang="0">
                      <a:pos x="5" y="89"/>
                    </a:cxn>
                    <a:cxn ang="0">
                      <a:pos x="13" y="112"/>
                    </a:cxn>
                    <a:cxn ang="0">
                      <a:pos x="25" y="133"/>
                    </a:cxn>
                    <a:cxn ang="0">
                      <a:pos x="39" y="150"/>
                    </a:cxn>
                    <a:cxn ang="0">
                      <a:pos x="57" y="165"/>
                    </a:cxn>
                    <a:cxn ang="0">
                      <a:pos x="76" y="174"/>
                    </a:cxn>
                    <a:cxn ang="0">
                      <a:pos x="98" y="179"/>
                    </a:cxn>
                    <a:cxn ang="0">
                      <a:pos x="119" y="179"/>
                    </a:cxn>
                    <a:cxn ang="0">
                      <a:pos x="139" y="175"/>
                    </a:cxn>
                    <a:cxn ang="0">
                      <a:pos x="158" y="167"/>
                    </a:cxn>
                    <a:cxn ang="0">
                      <a:pos x="174" y="154"/>
                    </a:cxn>
                    <a:cxn ang="0">
                      <a:pos x="188" y="138"/>
                    </a:cxn>
                    <a:cxn ang="0">
                      <a:pos x="200" y="120"/>
                    </a:cxn>
                    <a:cxn ang="0">
                      <a:pos x="210" y="99"/>
                    </a:cxn>
                    <a:cxn ang="0">
                      <a:pos x="216" y="76"/>
                    </a:cxn>
                    <a:cxn ang="0">
                      <a:pos x="217" y="62"/>
                    </a:cxn>
                    <a:cxn ang="0">
                      <a:pos x="215" y="56"/>
                    </a:cxn>
                    <a:cxn ang="0">
                      <a:pos x="212" y="50"/>
                    </a:cxn>
                    <a:cxn ang="0">
                      <a:pos x="210" y="45"/>
                    </a:cxn>
                    <a:cxn ang="0">
                      <a:pos x="209" y="44"/>
                    </a:cxn>
                    <a:cxn ang="0">
                      <a:pos x="209" y="45"/>
                    </a:cxn>
                    <a:cxn ang="0">
                      <a:pos x="209" y="47"/>
                    </a:cxn>
                    <a:cxn ang="0">
                      <a:pos x="209" y="50"/>
                    </a:cxn>
                    <a:cxn ang="0">
                      <a:pos x="209" y="63"/>
                    </a:cxn>
                    <a:cxn ang="0">
                      <a:pos x="205" y="86"/>
                    </a:cxn>
                    <a:cxn ang="0">
                      <a:pos x="196" y="107"/>
                    </a:cxn>
                    <a:cxn ang="0">
                      <a:pos x="185" y="126"/>
                    </a:cxn>
                    <a:cxn ang="0">
                      <a:pos x="172" y="142"/>
                    </a:cxn>
                    <a:cxn ang="0">
                      <a:pos x="156" y="155"/>
                    </a:cxn>
                    <a:cxn ang="0">
                      <a:pos x="139" y="165"/>
                    </a:cxn>
                    <a:cxn ang="0">
                      <a:pos x="119" y="168"/>
                    </a:cxn>
                    <a:cxn ang="0">
                      <a:pos x="99" y="168"/>
                    </a:cxn>
                    <a:cxn ang="0">
                      <a:pos x="79" y="165"/>
                    </a:cxn>
                    <a:cxn ang="0">
                      <a:pos x="61" y="155"/>
                    </a:cxn>
                    <a:cxn ang="0">
                      <a:pos x="45" y="142"/>
                    </a:cxn>
                    <a:cxn ang="0">
                      <a:pos x="32" y="126"/>
                    </a:cxn>
                    <a:cxn ang="0">
                      <a:pos x="21" y="107"/>
                    </a:cxn>
                    <a:cxn ang="0">
                      <a:pos x="14" y="86"/>
                    </a:cxn>
                    <a:cxn ang="0">
                      <a:pos x="10" y="63"/>
                    </a:cxn>
                    <a:cxn ang="0">
                      <a:pos x="9" y="44"/>
                    </a:cxn>
                    <a:cxn ang="0">
                      <a:pos x="11" y="32"/>
                    </a:cxn>
                    <a:cxn ang="0">
                      <a:pos x="13" y="18"/>
                    </a:cxn>
                    <a:cxn ang="0">
                      <a:pos x="16" y="6"/>
                    </a:cxn>
                    <a:cxn ang="0">
                      <a:pos x="16" y="3"/>
                    </a:cxn>
                    <a:cxn ang="0">
                      <a:pos x="13" y="6"/>
                    </a:cxn>
                    <a:cxn ang="0">
                      <a:pos x="9" y="11"/>
                    </a:cxn>
                    <a:cxn ang="0">
                      <a:pos x="5" y="16"/>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en-US"/>
                </a:p>
              </p:txBody>
            </p:sp>
            <p:sp>
              <p:nvSpPr>
                <p:cNvPr id="1189" name="Freeform 226"/>
                <p:cNvSpPr>
                  <a:spLocks/>
                </p:cNvSpPr>
                <p:nvPr/>
              </p:nvSpPr>
              <p:spPr bwMode="auto">
                <a:xfrm>
                  <a:off x="1141" y="2650"/>
                  <a:ext cx="42" cy="30"/>
                </a:xfrm>
                <a:custGeom>
                  <a:avLst/>
                  <a:gdLst/>
                  <a:ahLst/>
                  <a:cxnLst>
                    <a:cxn ang="0">
                      <a:pos x="4" y="21"/>
                    </a:cxn>
                    <a:cxn ang="0">
                      <a:pos x="2" y="31"/>
                    </a:cxn>
                    <a:cxn ang="0">
                      <a:pos x="1" y="41"/>
                    </a:cxn>
                    <a:cxn ang="0">
                      <a:pos x="0" y="52"/>
                    </a:cxn>
                    <a:cxn ang="0">
                      <a:pos x="0" y="71"/>
                    </a:cxn>
                    <a:cxn ang="0">
                      <a:pos x="4" y="95"/>
                    </a:cxn>
                    <a:cxn ang="0">
                      <a:pos x="12" y="117"/>
                    </a:cxn>
                    <a:cxn ang="0">
                      <a:pos x="23" y="137"/>
                    </a:cxn>
                    <a:cxn ang="0">
                      <a:pos x="37" y="154"/>
                    </a:cxn>
                    <a:cxn ang="0">
                      <a:pos x="54" y="167"/>
                    </a:cxn>
                    <a:cxn ang="0">
                      <a:pos x="72" y="176"/>
                    </a:cxn>
                    <a:cxn ang="0">
                      <a:pos x="94" y="181"/>
                    </a:cxn>
                    <a:cxn ang="0">
                      <a:pos x="115" y="181"/>
                    </a:cxn>
                    <a:cxn ang="0">
                      <a:pos x="135" y="176"/>
                    </a:cxn>
                    <a:cxn ang="0">
                      <a:pos x="153" y="167"/>
                    </a:cxn>
                    <a:cxn ang="0">
                      <a:pos x="169" y="154"/>
                    </a:cxn>
                    <a:cxn ang="0">
                      <a:pos x="183" y="138"/>
                    </a:cxn>
                    <a:cxn ang="0">
                      <a:pos x="194" y="118"/>
                    </a:cxn>
                    <a:cxn ang="0">
                      <a:pos x="203" y="96"/>
                    </a:cxn>
                    <a:cxn ang="0">
                      <a:pos x="208" y="72"/>
                    </a:cxn>
                    <a:cxn ang="0">
                      <a:pos x="207" y="57"/>
                    </a:cxn>
                    <a:cxn ang="0">
                      <a:pos x="205" y="52"/>
                    </a:cxn>
                    <a:cxn ang="0">
                      <a:pos x="202" y="46"/>
                    </a:cxn>
                    <a:cxn ang="0">
                      <a:pos x="200" y="41"/>
                    </a:cxn>
                    <a:cxn ang="0">
                      <a:pos x="197" y="41"/>
                    </a:cxn>
                    <a:cxn ang="0">
                      <a:pos x="198" y="46"/>
                    </a:cxn>
                    <a:cxn ang="0">
                      <a:pos x="198" y="51"/>
                    </a:cxn>
                    <a:cxn ang="0">
                      <a:pos x="200" y="55"/>
                    </a:cxn>
                    <a:cxn ang="0">
                      <a:pos x="198" y="70"/>
                    </a:cxn>
                    <a:cxn ang="0">
                      <a:pos x="194" y="91"/>
                    </a:cxn>
                    <a:cxn ang="0">
                      <a:pos x="187" y="112"/>
                    </a:cxn>
                    <a:cxn ang="0">
                      <a:pos x="177" y="130"/>
                    </a:cxn>
                    <a:cxn ang="0">
                      <a:pos x="164" y="145"/>
                    </a:cxn>
                    <a:cxn ang="0">
                      <a:pos x="149" y="157"/>
                    </a:cxn>
                    <a:cxn ang="0">
                      <a:pos x="132" y="166"/>
                    </a:cxn>
                    <a:cxn ang="0">
                      <a:pos x="114" y="170"/>
                    </a:cxn>
                    <a:cxn ang="0">
                      <a:pos x="94" y="170"/>
                    </a:cxn>
                    <a:cxn ang="0">
                      <a:pos x="76" y="166"/>
                    </a:cxn>
                    <a:cxn ang="0">
                      <a:pos x="58" y="157"/>
                    </a:cxn>
                    <a:cxn ang="0">
                      <a:pos x="43" y="145"/>
                    </a:cxn>
                    <a:cxn ang="0">
                      <a:pos x="30" y="130"/>
                    </a:cxn>
                    <a:cxn ang="0">
                      <a:pos x="20" y="112"/>
                    </a:cxn>
                    <a:cxn ang="0">
                      <a:pos x="13" y="91"/>
                    </a:cxn>
                    <a:cxn ang="0">
                      <a:pos x="9" y="70"/>
                    </a:cxn>
                    <a:cxn ang="0">
                      <a:pos x="9" y="49"/>
                    </a:cxn>
                    <a:cxn ang="0">
                      <a:pos x="11" y="35"/>
                    </a:cxn>
                    <a:cxn ang="0">
                      <a:pos x="14" y="21"/>
                    </a:cxn>
                    <a:cxn ang="0">
                      <a:pos x="19" y="6"/>
                    </a:cxn>
                    <a:cxn ang="0">
                      <a:pos x="20" y="1"/>
                    </a:cxn>
                    <a:cxn ang="0">
                      <a:pos x="16" y="6"/>
                    </a:cxn>
                    <a:cxn ang="0">
                      <a:pos x="12" y="10"/>
                    </a:cxn>
                    <a:cxn ang="0">
                      <a:pos x="8" y="1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en-US"/>
                </a:p>
              </p:txBody>
            </p:sp>
            <p:sp>
              <p:nvSpPr>
                <p:cNvPr id="1190" name="Freeform 227"/>
                <p:cNvSpPr>
                  <a:spLocks/>
                </p:cNvSpPr>
                <p:nvPr/>
              </p:nvSpPr>
              <p:spPr bwMode="auto">
                <a:xfrm>
                  <a:off x="1142" y="2649"/>
                  <a:ext cx="40" cy="30"/>
                </a:xfrm>
                <a:custGeom>
                  <a:avLst/>
                  <a:gdLst/>
                  <a:ahLst/>
                  <a:cxnLst>
                    <a:cxn ang="0">
                      <a:pos x="200" y="64"/>
                    </a:cxn>
                    <a:cxn ang="0">
                      <a:pos x="200" y="61"/>
                    </a:cxn>
                    <a:cxn ang="0">
                      <a:pos x="200" y="59"/>
                    </a:cxn>
                    <a:cxn ang="0">
                      <a:pos x="200" y="58"/>
                    </a:cxn>
                    <a:cxn ang="0">
                      <a:pos x="198" y="53"/>
                    </a:cxn>
                    <a:cxn ang="0">
                      <a:pos x="196" y="48"/>
                    </a:cxn>
                    <a:cxn ang="0">
                      <a:pos x="192" y="42"/>
                    </a:cxn>
                    <a:cxn ang="0">
                      <a:pos x="188" y="37"/>
                    </a:cxn>
                    <a:cxn ang="0">
                      <a:pos x="187" y="38"/>
                    </a:cxn>
                    <a:cxn ang="0">
                      <a:pos x="189" y="46"/>
                    </a:cxn>
                    <a:cxn ang="0">
                      <a:pos x="190" y="53"/>
                    </a:cxn>
                    <a:cxn ang="0">
                      <a:pos x="190" y="61"/>
                    </a:cxn>
                    <a:cxn ang="0">
                      <a:pos x="190" y="76"/>
                    </a:cxn>
                    <a:cxn ang="0">
                      <a:pos x="186" y="97"/>
                    </a:cxn>
                    <a:cxn ang="0">
                      <a:pos x="179" y="116"/>
                    </a:cxn>
                    <a:cxn ang="0">
                      <a:pos x="169" y="133"/>
                    </a:cxn>
                    <a:cxn ang="0">
                      <a:pos x="157" y="147"/>
                    </a:cxn>
                    <a:cxn ang="0">
                      <a:pos x="143" y="159"/>
                    </a:cxn>
                    <a:cxn ang="0">
                      <a:pos x="127" y="168"/>
                    </a:cxn>
                    <a:cxn ang="0">
                      <a:pos x="109" y="173"/>
                    </a:cxn>
                    <a:cxn ang="0">
                      <a:pos x="91" y="173"/>
                    </a:cxn>
                    <a:cxn ang="0">
                      <a:pos x="73" y="168"/>
                    </a:cxn>
                    <a:cxn ang="0">
                      <a:pos x="56" y="159"/>
                    </a:cxn>
                    <a:cxn ang="0">
                      <a:pos x="42" y="147"/>
                    </a:cxn>
                    <a:cxn ang="0">
                      <a:pos x="30" y="133"/>
                    </a:cxn>
                    <a:cxn ang="0">
                      <a:pos x="20" y="116"/>
                    </a:cxn>
                    <a:cxn ang="0">
                      <a:pos x="13" y="97"/>
                    </a:cxn>
                    <a:cxn ang="0">
                      <a:pos x="10" y="76"/>
                    </a:cxn>
                    <a:cxn ang="0">
                      <a:pos x="9" y="55"/>
                    </a:cxn>
                    <a:cxn ang="0">
                      <a:pos x="12" y="38"/>
                    </a:cxn>
                    <a:cxn ang="0">
                      <a:pos x="16" y="22"/>
                    </a:cxn>
                    <a:cxn ang="0">
                      <a:pos x="23" y="7"/>
                    </a:cxn>
                    <a:cxn ang="0">
                      <a:pos x="25" y="1"/>
                    </a:cxn>
                    <a:cxn ang="0">
                      <a:pos x="20" y="5"/>
                    </a:cxn>
                    <a:cxn ang="0">
                      <a:pos x="16" y="8"/>
                    </a:cxn>
                    <a:cxn ang="0">
                      <a:pos x="11" y="13"/>
                    </a:cxn>
                    <a:cxn ang="0">
                      <a:pos x="7" y="20"/>
                    </a:cxn>
                    <a:cxn ang="0">
                      <a:pos x="4" y="32"/>
                    </a:cxn>
                    <a:cxn ang="0">
                      <a:pos x="2" y="46"/>
                    </a:cxn>
                    <a:cxn ang="0">
                      <a:pos x="0" y="58"/>
                    </a:cxn>
                    <a:cxn ang="0">
                      <a:pos x="1" y="77"/>
                    </a:cxn>
                    <a:cxn ang="0">
                      <a:pos x="5" y="100"/>
                    </a:cxn>
                    <a:cxn ang="0">
                      <a:pos x="12" y="121"/>
                    </a:cxn>
                    <a:cxn ang="0">
                      <a:pos x="23" y="140"/>
                    </a:cxn>
                    <a:cxn ang="0">
                      <a:pos x="36" y="156"/>
                    </a:cxn>
                    <a:cxn ang="0">
                      <a:pos x="52" y="169"/>
                    </a:cxn>
                    <a:cxn ang="0">
                      <a:pos x="70" y="179"/>
                    </a:cxn>
                    <a:cxn ang="0">
                      <a:pos x="90" y="182"/>
                    </a:cxn>
                    <a:cxn ang="0">
                      <a:pos x="110" y="182"/>
                    </a:cxn>
                    <a:cxn ang="0">
                      <a:pos x="130" y="179"/>
                    </a:cxn>
                    <a:cxn ang="0">
                      <a:pos x="147" y="169"/>
                    </a:cxn>
                    <a:cxn ang="0">
                      <a:pos x="163" y="156"/>
                    </a:cxn>
                    <a:cxn ang="0">
                      <a:pos x="176" y="140"/>
                    </a:cxn>
                    <a:cxn ang="0">
                      <a:pos x="187" y="121"/>
                    </a:cxn>
                    <a:cxn ang="0">
                      <a:pos x="196" y="100"/>
                    </a:cxn>
                    <a:cxn ang="0">
                      <a:pos x="200" y="77"/>
                    </a:cxn>
                  </a:cxnLst>
                  <a:rect l="0" t="0" r="r" b="b"/>
                  <a:pathLst>
                    <a:path w="200" h="183">
                      <a:moveTo>
                        <a:pt x="200" y="65"/>
                      </a:moveTo>
                      <a:lnTo>
                        <a:pt x="200" y="64"/>
                      </a:lnTo>
                      <a:lnTo>
                        <a:pt x="200" y="62"/>
                      </a:lnTo>
                      <a:lnTo>
                        <a:pt x="200" y="61"/>
                      </a:lnTo>
                      <a:lnTo>
                        <a:pt x="200" y="60"/>
                      </a:lnTo>
                      <a:lnTo>
                        <a:pt x="200" y="59"/>
                      </a:lnTo>
                      <a:lnTo>
                        <a:pt x="200" y="58"/>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en-US"/>
                </a:p>
              </p:txBody>
            </p:sp>
            <p:sp>
              <p:nvSpPr>
                <p:cNvPr id="1191" name="Freeform 228"/>
                <p:cNvSpPr>
                  <a:spLocks/>
                </p:cNvSpPr>
                <p:nvPr/>
              </p:nvSpPr>
              <p:spPr bwMode="auto">
                <a:xfrm>
                  <a:off x="1143" y="2648"/>
                  <a:ext cx="38" cy="30"/>
                </a:xfrm>
                <a:custGeom>
                  <a:avLst/>
                  <a:gdLst/>
                  <a:ahLst/>
                  <a:cxnLst>
                    <a:cxn ang="0">
                      <a:pos x="191" y="68"/>
                    </a:cxn>
                    <a:cxn ang="0">
                      <a:pos x="189" y="64"/>
                    </a:cxn>
                    <a:cxn ang="0">
                      <a:pos x="189" y="59"/>
                    </a:cxn>
                    <a:cxn ang="0">
                      <a:pos x="188" y="54"/>
                    </a:cxn>
                    <a:cxn ang="0">
                      <a:pos x="187" y="48"/>
                    </a:cxn>
                    <a:cxn ang="0">
                      <a:pos x="183" y="43"/>
                    </a:cxn>
                    <a:cxn ang="0">
                      <a:pos x="179" y="38"/>
                    </a:cxn>
                    <a:cxn ang="0">
                      <a:pos x="176" y="32"/>
                    </a:cxn>
                    <a:cxn ang="0">
                      <a:pos x="175" y="35"/>
                    </a:cxn>
                    <a:cxn ang="0">
                      <a:pos x="178" y="44"/>
                    </a:cxn>
                    <a:cxn ang="0">
                      <a:pos x="180" y="55"/>
                    </a:cxn>
                    <a:cxn ang="0">
                      <a:pos x="180" y="66"/>
                    </a:cxn>
                    <a:cxn ang="0">
                      <a:pos x="180" y="82"/>
                    </a:cxn>
                    <a:cxn ang="0">
                      <a:pos x="177" y="101"/>
                    </a:cxn>
                    <a:cxn ang="0">
                      <a:pos x="170" y="120"/>
                    </a:cxn>
                    <a:cxn ang="0">
                      <a:pos x="161" y="136"/>
                    </a:cxn>
                    <a:cxn ang="0">
                      <a:pos x="149" y="150"/>
                    </a:cxn>
                    <a:cxn ang="0">
                      <a:pos x="136" y="161"/>
                    </a:cxn>
                    <a:cxn ang="0">
                      <a:pos x="121" y="169"/>
                    </a:cxn>
                    <a:cxn ang="0">
                      <a:pos x="104" y="173"/>
                    </a:cxn>
                    <a:cxn ang="0">
                      <a:pos x="86" y="173"/>
                    </a:cxn>
                    <a:cxn ang="0">
                      <a:pos x="70" y="169"/>
                    </a:cxn>
                    <a:cxn ang="0">
                      <a:pos x="53" y="161"/>
                    </a:cxn>
                    <a:cxn ang="0">
                      <a:pos x="40" y="150"/>
                    </a:cxn>
                    <a:cxn ang="0">
                      <a:pos x="28" y="136"/>
                    </a:cxn>
                    <a:cxn ang="0">
                      <a:pos x="19" y="120"/>
                    </a:cxn>
                    <a:cxn ang="0">
                      <a:pos x="12" y="101"/>
                    </a:cxn>
                    <a:cxn ang="0">
                      <a:pos x="9" y="82"/>
                    </a:cxn>
                    <a:cxn ang="0">
                      <a:pos x="9" y="60"/>
                    </a:cxn>
                    <a:cxn ang="0">
                      <a:pos x="12" y="41"/>
                    </a:cxn>
                    <a:cxn ang="0">
                      <a:pos x="18" y="23"/>
                    </a:cxn>
                    <a:cxn ang="0">
                      <a:pos x="27" y="7"/>
                    </a:cxn>
                    <a:cxn ang="0">
                      <a:pos x="30" y="1"/>
                    </a:cxn>
                    <a:cxn ang="0">
                      <a:pos x="25" y="5"/>
                    </a:cxn>
                    <a:cxn ang="0">
                      <a:pos x="20" y="7"/>
                    </a:cxn>
                    <a:cxn ang="0">
                      <a:pos x="15" y="11"/>
                    </a:cxn>
                    <a:cxn ang="0">
                      <a:pos x="10" y="19"/>
                    </a:cxn>
                    <a:cxn ang="0">
                      <a:pos x="5" y="34"/>
                    </a:cxn>
                    <a:cxn ang="0">
                      <a:pos x="2" y="48"/>
                    </a:cxn>
                    <a:cxn ang="0">
                      <a:pos x="0" y="62"/>
                    </a:cxn>
                    <a:cxn ang="0">
                      <a:pos x="0" y="83"/>
                    </a:cxn>
                    <a:cxn ang="0">
                      <a:pos x="4" y="104"/>
                    </a:cxn>
                    <a:cxn ang="0">
                      <a:pos x="11" y="125"/>
                    </a:cxn>
                    <a:cxn ang="0">
                      <a:pos x="21" y="143"/>
                    </a:cxn>
                    <a:cxn ang="0">
                      <a:pos x="34" y="158"/>
                    </a:cxn>
                    <a:cxn ang="0">
                      <a:pos x="49" y="170"/>
                    </a:cxn>
                    <a:cxn ang="0">
                      <a:pos x="67" y="179"/>
                    </a:cxn>
                    <a:cxn ang="0">
                      <a:pos x="85" y="183"/>
                    </a:cxn>
                    <a:cxn ang="0">
                      <a:pos x="105" y="183"/>
                    </a:cxn>
                    <a:cxn ang="0">
                      <a:pos x="123" y="179"/>
                    </a:cxn>
                    <a:cxn ang="0">
                      <a:pos x="140" y="170"/>
                    </a:cxn>
                    <a:cxn ang="0">
                      <a:pos x="155" y="158"/>
                    </a:cxn>
                    <a:cxn ang="0">
                      <a:pos x="168" y="143"/>
                    </a:cxn>
                    <a:cxn ang="0">
                      <a:pos x="178" y="125"/>
                    </a:cxn>
                    <a:cxn ang="0">
                      <a:pos x="185" y="104"/>
                    </a:cxn>
                    <a:cxn ang="0">
                      <a:pos x="189" y="83"/>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en-US"/>
                </a:p>
              </p:txBody>
            </p:sp>
            <p:sp>
              <p:nvSpPr>
                <p:cNvPr id="1192" name="Freeform 229"/>
                <p:cNvSpPr>
                  <a:spLocks/>
                </p:cNvSpPr>
                <p:nvPr/>
              </p:nvSpPr>
              <p:spPr bwMode="auto">
                <a:xfrm>
                  <a:off x="1143" y="2647"/>
                  <a:ext cx="37" cy="30"/>
                </a:xfrm>
                <a:custGeom>
                  <a:avLst/>
                  <a:gdLst/>
                  <a:ahLst/>
                  <a:cxnLst>
                    <a:cxn ang="0">
                      <a:pos x="181" y="73"/>
                    </a:cxn>
                    <a:cxn ang="0">
                      <a:pos x="181" y="65"/>
                    </a:cxn>
                    <a:cxn ang="0">
                      <a:pos x="180" y="58"/>
                    </a:cxn>
                    <a:cxn ang="0">
                      <a:pos x="178" y="50"/>
                    </a:cxn>
                    <a:cxn ang="0">
                      <a:pos x="176" y="44"/>
                    </a:cxn>
                    <a:cxn ang="0">
                      <a:pos x="171" y="38"/>
                    </a:cxn>
                    <a:cxn ang="0">
                      <a:pos x="167" y="34"/>
                    </a:cxn>
                    <a:cxn ang="0">
                      <a:pos x="163" y="29"/>
                    </a:cxn>
                    <a:cxn ang="0">
                      <a:pos x="163" y="31"/>
                    </a:cxn>
                    <a:cxn ang="0">
                      <a:pos x="167" y="43"/>
                    </a:cxn>
                    <a:cxn ang="0">
                      <a:pos x="170" y="56"/>
                    </a:cxn>
                    <a:cxn ang="0">
                      <a:pos x="172" y="70"/>
                    </a:cxn>
                    <a:cxn ang="0">
                      <a:pos x="172" y="86"/>
                    </a:cxn>
                    <a:cxn ang="0">
                      <a:pos x="168" y="106"/>
                    </a:cxn>
                    <a:cxn ang="0">
                      <a:pos x="162" y="124"/>
                    </a:cxn>
                    <a:cxn ang="0">
                      <a:pos x="154" y="139"/>
                    </a:cxn>
                    <a:cxn ang="0">
                      <a:pos x="143" y="151"/>
                    </a:cxn>
                    <a:cxn ang="0">
                      <a:pos x="130" y="162"/>
                    </a:cxn>
                    <a:cxn ang="0">
                      <a:pos x="115" y="169"/>
                    </a:cxn>
                    <a:cxn ang="0">
                      <a:pos x="99" y="174"/>
                    </a:cxn>
                    <a:cxn ang="0">
                      <a:pos x="83" y="174"/>
                    </a:cxn>
                    <a:cxn ang="0">
                      <a:pos x="67" y="169"/>
                    </a:cxn>
                    <a:cxn ang="0">
                      <a:pos x="52" y="162"/>
                    </a:cxn>
                    <a:cxn ang="0">
                      <a:pos x="39" y="151"/>
                    </a:cxn>
                    <a:cxn ang="0">
                      <a:pos x="28" y="139"/>
                    </a:cxn>
                    <a:cxn ang="0">
                      <a:pos x="19" y="124"/>
                    </a:cxn>
                    <a:cxn ang="0">
                      <a:pos x="13" y="106"/>
                    </a:cxn>
                    <a:cxn ang="0">
                      <a:pos x="10" y="86"/>
                    </a:cxn>
                    <a:cxn ang="0">
                      <a:pos x="10" y="65"/>
                    </a:cxn>
                    <a:cxn ang="0">
                      <a:pos x="14" y="43"/>
                    </a:cxn>
                    <a:cxn ang="0">
                      <a:pos x="22" y="24"/>
                    </a:cxn>
                    <a:cxn ang="0">
                      <a:pos x="33" y="7"/>
                    </a:cxn>
                    <a:cxn ang="0">
                      <a:pos x="37" y="1"/>
                    </a:cxn>
                    <a:cxn ang="0">
                      <a:pos x="32" y="4"/>
                    </a:cxn>
                    <a:cxn ang="0">
                      <a:pos x="26" y="7"/>
                    </a:cxn>
                    <a:cxn ang="0">
                      <a:pos x="21" y="11"/>
                    </a:cxn>
                    <a:cxn ang="0">
                      <a:pos x="14" y="19"/>
                    </a:cxn>
                    <a:cxn ang="0">
                      <a:pos x="7" y="34"/>
                    </a:cxn>
                    <a:cxn ang="0">
                      <a:pos x="3" y="50"/>
                    </a:cxn>
                    <a:cxn ang="0">
                      <a:pos x="0" y="67"/>
                    </a:cxn>
                    <a:cxn ang="0">
                      <a:pos x="1" y="88"/>
                    </a:cxn>
                    <a:cxn ang="0">
                      <a:pos x="4" y="109"/>
                    </a:cxn>
                    <a:cxn ang="0">
                      <a:pos x="11" y="128"/>
                    </a:cxn>
                    <a:cxn ang="0">
                      <a:pos x="21" y="145"/>
                    </a:cxn>
                    <a:cxn ang="0">
                      <a:pos x="33" y="159"/>
                    </a:cxn>
                    <a:cxn ang="0">
                      <a:pos x="47" y="171"/>
                    </a:cxn>
                    <a:cxn ang="0">
                      <a:pos x="64" y="180"/>
                    </a:cxn>
                    <a:cxn ang="0">
                      <a:pos x="82" y="185"/>
                    </a:cxn>
                    <a:cxn ang="0">
                      <a:pos x="100" y="185"/>
                    </a:cxn>
                    <a:cxn ang="0">
                      <a:pos x="118" y="180"/>
                    </a:cxn>
                    <a:cxn ang="0">
                      <a:pos x="134" y="171"/>
                    </a:cxn>
                    <a:cxn ang="0">
                      <a:pos x="148" y="159"/>
                    </a:cxn>
                    <a:cxn ang="0">
                      <a:pos x="160" y="145"/>
                    </a:cxn>
                    <a:cxn ang="0">
                      <a:pos x="170" y="128"/>
                    </a:cxn>
                    <a:cxn ang="0">
                      <a:pos x="177" y="109"/>
                    </a:cxn>
                    <a:cxn ang="0">
                      <a:pos x="181" y="88"/>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en-US"/>
                </a:p>
              </p:txBody>
            </p:sp>
            <p:sp>
              <p:nvSpPr>
                <p:cNvPr id="1193" name="Freeform 230"/>
                <p:cNvSpPr>
                  <a:spLocks/>
                </p:cNvSpPr>
                <p:nvPr/>
              </p:nvSpPr>
              <p:spPr bwMode="auto">
                <a:xfrm>
                  <a:off x="1144" y="2646"/>
                  <a:ext cx="35" cy="30"/>
                </a:xfrm>
                <a:custGeom>
                  <a:avLst/>
                  <a:gdLst/>
                  <a:ahLst/>
                  <a:cxnLst>
                    <a:cxn ang="0">
                      <a:pos x="171" y="77"/>
                    </a:cxn>
                    <a:cxn ang="0">
                      <a:pos x="171" y="66"/>
                    </a:cxn>
                    <a:cxn ang="0">
                      <a:pos x="169" y="55"/>
                    </a:cxn>
                    <a:cxn ang="0">
                      <a:pos x="166" y="46"/>
                    </a:cxn>
                    <a:cxn ang="0">
                      <a:pos x="162" y="39"/>
                    </a:cxn>
                    <a:cxn ang="0">
                      <a:pos x="157" y="33"/>
                    </a:cxn>
                    <a:cxn ang="0">
                      <a:pos x="152" y="28"/>
                    </a:cxn>
                    <a:cxn ang="0">
                      <a:pos x="146" y="23"/>
                    </a:cxn>
                    <a:cxn ang="0">
                      <a:pos x="147" y="27"/>
                    </a:cxn>
                    <a:cxn ang="0">
                      <a:pos x="155" y="41"/>
                    </a:cxn>
                    <a:cxn ang="0">
                      <a:pos x="160" y="57"/>
                    </a:cxn>
                    <a:cxn ang="0">
                      <a:pos x="162" y="73"/>
                    </a:cxn>
                    <a:cxn ang="0">
                      <a:pos x="162" y="91"/>
                    </a:cxn>
                    <a:cxn ang="0">
                      <a:pos x="159" y="109"/>
                    </a:cxn>
                    <a:cxn ang="0">
                      <a:pos x="153" y="125"/>
                    </a:cxn>
                    <a:cxn ang="0">
                      <a:pos x="145" y="141"/>
                    </a:cxn>
                    <a:cxn ang="0">
                      <a:pos x="135" y="153"/>
                    </a:cxn>
                    <a:cxn ang="0">
                      <a:pos x="123" y="162"/>
                    </a:cxn>
                    <a:cxn ang="0">
                      <a:pos x="109" y="169"/>
                    </a:cxn>
                    <a:cxn ang="0">
                      <a:pos x="94" y="173"/>
                    </a:cxn>
                    <a:cxn ang="0">
                      <a:pos x="78" y="173"/>
                    </a:cxn>
                    <a:cxn ang="0">
                      <a:pos x="63" y="169"/>
                    </a:cxn>
                    <a:cxn ang="0">
                      <a:pos x="49" y="162"/>
                    </a:cxn>
                    <a:cxn ang="0">
                      <a:pos x="36" y="153"/>
                    </a:cxn>
                    <a:cxn ang="0">
                      <a:pos x="26" y="141"/>
                    </a:cxn>
                    <a:cxn ang="0">
                      <a:pos x="18" y="125"/>
                    </a:cxn>
                    <a:cxn ang="0">
                      <a:pos x="12" y="109"/>
                    </a:cxn>
                    <a:cxn ang="0">
                      <a:pos x="9" y="91"/>
                    </a:cxn>
                    <a:cxn ang="0">
                      <a:pos x="9" y="69"/>
                    </a:cxn>
                    <a:cxn ang="0">
                      <a:pos x="15" y="45"/>
                    </a:cxn>
                    <a:cxn ang="0">
                      <a:pos x="26" y="24"/>
                    </a:cxn>
                    <a:cxn ang="0">
                      <a:pos x="41" y="7"/>
                    </a:cxn>
                    <a:cxn ang="0">
                      <a:pos x="46" y="2"/>
                    </a:cxn>
                    <a:cxn ang="0">
                      <a:pos x="39" y="4"/>
                    </a:cxn>
                    <a:cxn ang="0">
                      <a:pos x="33" y="6"/>
                    </a:cxn>
                    <a:cxn ang="0">
                      <a:pos x="27" y="10"/>
                    </a:cxn>
                    <a:cxn ang="0">
                      <a:pos x="18" y="18"/>
                    </a:cxn>
                    <a:cxn ang="0">
                      <a:pos x="9" y="34"/>
                    </a:cxn>
                    <a:cxn ang="0">
                      <a:pos x="3" y="52"/>
                    </a:cxn>
                    <a:cxn ang="0">
                      <a:pos x="0" y="71"/>
                    </a:cxn>
                    <a:cxn ang="0">
                      <a:pos x="0" y="93"/>
                    </a:cxn>
                    <a:cxn ang="0">
                      <a:pos x="3" y="112"/>
                    </a:cxn>
                    <a:cxn ang="0">
                      <a:pos x="10" y="131"/>
                    </a:cxn>
                    <a:cxn ang="0">
                      <a:pos x="19" y="147"/>
                    </a:cxn>
                    <a:cxn ang="0">
                      <a:pos x="31" y="161"/>
                    </a:cxn>
                    <a:cxn ang="0">
                      <a:pos x="44" y="172"/>
                    </a:cxn>
                    <a:cxn ang="0">
                      <a:pos x="61" y="180"/>
                    </a:cxn>
                    <a:cxn ang="0">
                      <a:pos x="77" y="184"/>
                    </a:cxn>
                    <a:cxn ang="0">
                      <a:pos x="95" y="184"/>
                    </a:cxn>
                    <a:cxn ang="0">
                      <a:pos x="111" y="180"/>
                    </a:cxn>
                    <a:cxn ang="0">
                      <a:pos x="127" y="172"/>
                    </a:cxn>
                    <a:cxn ang="0">
                      <a:pos x="140" y="161"/>
                    </a:cxn>
                    <a:cxn ang="0">
                      <a:pos x="152" y="147"/>
                    </a:cxn>
                    <a:cxn ang="0">
                      <a:pos x="161" y="131"/>
                    </a:cxn>
                    <a:cxn ang="0">
                      <a:pos x="168" y="112"/>
                    </a:cxn>
                    <a:cxn ang="0">
                      <a:pos x="171" y="93"/>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en-US"/>
                </a:p>
              </p:txBody>
            </p:sp>
            <p:sp>
              <p:nvSpPr>
                <p:cNvPr id="1194" name="Freeform 231"/>
                <p:cNvSpPr>
                  <a:spLocks/>
                </p:cNvSpPr>
                <p:nvPr/>
              </p:nvSpPr>
              <p:spPr bwMode="auto">
                <a:xfrm>
                  <a:off x="1145" y="2645"/>
                  <a:ext cx="33" cy="30"/>
                </a:xfrm>
                <a:custGeom>
                  <a:avLst/>
                  <a:gdLst/>
                  <a:ahLst/>
                  <a:cxnLst>
                    <a:cxn ang="0">
                      <a:pos x="163" y="77"/>
                    </a:cxn>
                    <a:cxn ang="0">
                      <a:pos x="161" y="63"/>
                    </a:cxn>
                    <a:cxn ang="0">
                      <a:pos x="158" y="50"/>
                    </a:cxn>
                    <a:cxn ang="0">
                      <a:pos x="154" y="38"/>
                    </a:cxn>
                    <a:cxn ang="0">
                      <a:pos x="149" y="31"/>
                    </a:cxn>
                    <a:cxn ang="0">
                      <a:pos x="145" y="27"/>
                    </a:cxn>
                    <a:cxn ang="0">
                      <a:pos x="141" y="24"/>
                    </a:cxn>
                    <a:cxn ang="0">
                      <a:pos x="137" y="21"/>
                    </a:cxn>
                    <a:cxn ang="0">
                      <a:pos x="133" y="18"/>
                    </a:cxn>
                    <a:cxn ang="0">
                      <a:pos x="130" y="17"/>
                    </a:cxn>
                    <a:cxn ang="0">
                      <a:pos x="127" y="14"/>
                    </a:cxn>
                    <a:cxn ang="0">
                      <a:pos x="123" y="13"/>
                    </a:cxn>
                    <a:cxn ang="0">
                      <a:pos x="129" y="18"/>
                    </a:cxn>
                    <a:cxn ang="0">
                      <a:pos x="140" y="33"/>
                    </a:cxn>
                    <a:cxn ang="0">
                      <a:pos x="149" y="51"/>
                    </a:cxn>
                    <a:cxn ang="0">
                      <a:pos x="153" y="73"/>
                    </a:cxn>
                    <a:cxn ang="0">
                      <a:pos x="154" y="92"/>
                    </a:cxn>
                    <a:cxn ang="0">
                      <a:pos x="151" y="109"/>
                    </a:cxn>
                    <a:cxn ang="0">
                      <a:pos x="145" y="125"/>
                    </a:cxn>
                    <a:cxn ang="0">
                      <a:pos x="138" y="139"/>
                    </a:cxn>
                    <a:cxn ang="0">
                      <a:pos x="128" y="151"/>
                    </a:cxn>
                    <a:cxn ang="0">
                      <a:pos x="116" y="159"/>
                    </a:cxn>
                    <a:cxn ang="0">
                      <a:pos x="103" y="166"/>
                    </a:cxn>
                    <a:cxn ang="0">
                      <a:pos x="89" y="170"/>
                    </a:cxn>
                    <a:cxn ang="0">
                      <a:pos x="75" y="170"/>
                    </a:cxn>
                    <a:cxn ang="0">
                      <a:pos x="61" y="166"/>
                    </a:cxn>
                    <a:cxn ang="0">
                      <a:pos x="47" y="159"/>
                    </a:cxn>
                    <a:cxn ang="0">
                      <a:pos x="35" y="151"/>
                    </a:cxn>
                    <a:cxn ang="0">
                      <a:pos x="26" y="139"/>
                    </a:cxn>
                    <a:cxn ang="0">
                      <a:pos x="18" y="125"/>
                    </a:cxn>
                    <a:cxn ang="0">
                      <a:pos x="12" y="109"/>
                    </a:cxn>
                    <a:cxn ang="0">
                      <a:pos x="10" y="92"/>
                    </a:cxn>
                    <a:cxn ang="0">
                      <a:pos x="9" y="77"/>
                    </a:cxn>
                    <a:cxn ang="0">
                      <a:pos x="12" y="61"/>
                    </a:cxn>
                    <a:cxn ang="0">
                      <a:pos x="18" y="42"/>
                    </a:cxn>
                    <a:cxn ang="0">
                      <a:pos x="33" y="19"/>
                    </a:cxn>
                    <a:cxn ang="0">
                      <a:pos x="48" y="7"/>
                    </a:cxn>
                    <a:cxn ang="0">
                      <a:pos x="60" y="1"/>
                    </a:cxn>
                    <a:cxn ang="0">
                      <a:pos x="62" y="0"/>
                    </a:cxn>
                    <a:cxn ang="0">
                      <a:pos x="52" y="1"/>
                    </a:cxn>
                    <a:cxn ang="0">
                      <a:pos x="44" y="4"/>
                    </a:cxn>
                    <a:cxn ang="0">
                      <a:pos x="35" y="6"/>
                    </a:cxn>
                    <a:cxn ang="0">
                      <a:pos x="24" y="14"/>
                    </a:cxn>
                    <a:cxn ang="0">
                      <a:pos x="13" y="31"/>
                    </a:cxn>
                    <a:cxn ang="0">
                      <a:pos x="5" y="50"/>
                    </a:cxn>
                    <a:cxn ang="0">
                      <a:pos x="1" y="72"/>
                    </a:cxn>
                    <a:cxn ang="0">
                      <a:pos x="1" y="93"/>
                    </a:cxn>
                    <a:cxn ang="0">
                      <a:pos x="4" y="113"/>
                    </a:cxn>
                    <a:cxn ang="0">
                      <a:pos x="10" y="131"/>
                    </a:cxn>
                    <a:cxn ang="0">
                      <a:pos x="19" y="146"/>
                    </a:cxn>
                    <a:cxn ang="0">
                      <a:pos x="30" y="158"/>
                    </a:cxn>
                    <a:cxn ang="0">
                      <a:pos x="43" y="169"/>
                    </a:cxn>
                    <a:cxn ang="0">
                      <a:pos x="58" y="176"/>
                    </a:cxn>
                    <a:cxn ang="0">
                      <a:pos x="74" y="181"/>
                    </a:cxn>
                    <a:cxn ang="0">
                      <a:pos x="90" y="181"/>
                    </a:cxn>
                    <a:cxn ang="0">
                      <a:pos x="106" y="176"/>
                    </a:cxn>
                    <a:cxn ang="0">
                      <a:pos x="121" y="169"/>
                    </a:cxn>
                    <a:cxn ang="0">
                      <a:pos x="134" y="158"/>
                    </a:cxn>
                    <a:cxn ang="0">
                      <a:pos x="145" y="146"/>
                    </a:cxn>
                    <a:cxn ang="0">
                      <a:pos x="153" y="131"/>
                    </a:cxn>
                    <a:cxn ang="0">
                      <a:pos x="159" y="113"/>
                    </a:cxn>
                    <a:cxn ang="0">
                      <a:pos x="163" y="9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en-US"/>
                </a:p>
              </p:txBody>
            </p:sp>
            <p:sp>
              <p:nvSpPr>
                <p:cNvPr id="1195" name="Freeform 232"/>
                <p:cNvSpPr>
                  <a:spLocks noEditPoints="1"/>
                </p:cNvSpPr>
                <p:nvPr/>
              </p:nvSpPr>
              <p:spPr bwMode="auto">
                <a:xfrm>
                  <a:off x="1146" y="2645"/>
                  <a:ext cx="31" cy="29"/>
                </a:xfrm>
                <a:custGeom>
                  <a:avLst/>
                  <a:gdLst/>
                  <a:ahLst/>
                  <a:cxnLst>
                    <a:cxn ang="0">
                      <a:pos x="152" y="67"/>
                    </a:cxn>
                    <a:cxn ang="0">
                      <a:pos x="146" y="43"/>
                    </a:cxn>
                    <a:cxn ang="0">
                      <a:pos x="134" y="23"/>
                    </a:cxn>
                    <a:cxn ang="0">
                      <a:pos x="133" y="21"/>
                    </a:cxn>
                    <a:cxn ang="0">
                      <a:pos x="131" y="20"/>
                    </a:cxn>
                    <a:cxn ang="0">
                      <a:pos x="119" y="13"/>
                    </a:cxn>
                    <a:cxn ang="0">
                      <a:pos x="86" y="1"/>
                    </a:cxn>
                    <a:cxn ang="0">
                      <a:pos x="52" y="1"/>
                    </a:cxn>
                    <a:cxn ang="0">
                      <a:pos x="24" y="17"/>
                    </a:cxn>
                    <a:cxn ang="0">
                      <a:pos x="6" y="47"/>
                    </a:cxn>
                    <a:cxn ang="0">
                      <a:pos x="0" y="84"/>
                    </a:cxn>
                    <a:cxn ang="0">
                      <a:pos x="3" y="111"/>
                    </a:cxn>
                    <a:cxn ang="0">
                      <a:pos x="13" y="135"/>
                    </a:cxn>
                    <a:cxn ang="0">
                      <a:pos x="27" y="155"/>
                    </a:cxn>
                    <a:cxn ang="0">
                      <a:pos x="46" y="168"/>
                    </a:cxn>
                    <a:cxn ang="0">
                      <a:pos x="69" y="175"/>
                    </a:cxn>
                    <a:cxn ang="0">
                      <a:pos x="93" y="174"/>
                    </a:cxn>
                    <a:cxn ang="0">
                      <a:pos x="114" y="164"/>
                    </a:cxn>
                    <a:cxn ang="0">
                      <a:pos x="131" y="149"/>
                    </a:cxn>
                    <a:cxn ang="0">
                      <a:pos x="144" y="127"/>
                    </a:cxn>
                    <a:cxn ang="0">
                      <a:pos x="152" y="102"/>
                    </a:cxn>
                    <a:cxn ang="0">
                      <a:pos x="145" y="84"/>
                    </a:cxn>
                    <a:cxn ang="0">
                      <a:pos x="142" y="108"/>
                    </a:cxn>
                    <a:cxn ang="0">
                      <a:pos x="133" y="129"/>
                    </a:cxn>
                    <a:cxn ang="0">
                      <a:pos x="120" y="146"/>
                    </a:cxn>
                    <a:cxn ang="0">
                      <a:pos x="103" y="158"/>
                    </a:cxn>
                    <a:cxn ang="0">
                      <a:pos x="84" y="164"/>
                    </a:cxn>
                    <a:cxn ang="0">
                      <a:pos x="64" y="163"/>
                    </a:cxn>
                    <a:cxn ang="0">
                      <a:pos x="44" y="155"/>
                    </a:cxn>
                    <a:cxn ang="0">
                      <a:pos x="28" y="141"/>
                    </a:cxn>
                    <a:cxn ang="0">
                      <a:pos x="17" y="122"/>
                    </a:cxn>
                    <a:cxn ang="0">
                      <a:pos x="10" y="101"/>
                    </a:cxn>
                    <a:cxn ang="0">
                      <a:pos x="9" y="75"/>
                    </a:cxn>
                    <a:cxn ang="0">
                      <a:pos x="14" y="53"/>
                    </a:cxn>
                    <a:cxn ang="0">
                      <a:pos x="24" y="32"/>
                    </a:cxn>
                    <a:cxn ang="0">
                      <a:pos x="38" y="17"/>
                    </a:cxn>
                    <a:cxn ang="0">
                      <a:pos x="57" y="7"/>
                    </a:cxn>
                    <a:cxn ang="0">
                      <a:pos x="77" y="2"/>
                    </a:cxn>
                    <a:cxn ang="0">
                      <a:pos x="97" y="7"/>
                    </a:cxn>
                    <a:cxn ang="0">
                      <a:pos x="115" y="17"/>
                    </a:cxn>
                    <a:cxn ang="0">
                      <a:pos x="129" y="32"/>
                    </a:cxn>
                    <a:cxn ang="0">
                      <a:pos x="139" y="53"/>
                    </a:cxn>
                    <a:cxn ang="0">
                      <a:pos x="144" y="7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4" y="23"/>
                      </a:lnTo>
                      <a:lnTo>
                        <a:pt x="133" y="21"/>
                      </a:lnTo>
                      <a:lnTo>
                        <a:pt x="133" y="21"/>
                      </a:lnTo>
                      <a:lnTo>
                        <a:pt x="132" y="21"/>
                      </a:lnTo>
                      <a:lnTo>
                        <a:pt x="131" y="20"/>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en-US"/>
                </a:p>
              </p:txBody>
            </p:sp>
            <p:sp>
              <p:nvSpPr>
                <p:cNvPr id="1196" name="Freeform 233"/>
                <p:cNvSpPr>
                  <a:spLocks noEditPoints="1"/>
                </p:cNvSpPr>
                <p:nvPr/>
              </p:nvSpPr>
              <p:spPr bwMode="auto">
                <a:xfrm>
                  <a:off x="1147" y="2645"/>
                  <a:ext cx="29" cy="29"/>
                </a:xfrm>
                <a:custGeom>
                  <a:avLst/>
                  <a:gdLst/>
                  <a:ahLst/>
                  <a:cxnLst>
                    <a:cxn ang="0">
                      <a:pos x="143" y="62"/>
                    </a:cxn>
                    <a:cxn ang="0">
                      <a:pos x="131" y="33"/>
                    </a:cxn>
                    <a:cxn ang="0">
                      <a:pos x="113" y="12"/>
                    </a:cxn>
                    <a:cxn ang="0">
                      <a:pos x="92" y="4"/>
                    </a:cxn>
                    <a:cxn ang="0">
                      <a:pos x="71" y="0"/>
                    </a:cxn>
                    <a:cxn ang="0">
                      <a:pos x="51" y="1"/>
                    </a:cxn>
                    <a:cxn ang="0">
                      <a:pos x="34" y="11"/>
                    </a:cxn>
                    <a:cxn ang="0">
                      <a:pos x="12" y="36"/>
                    </a:cxn>
                    <a:cxn ang="0">
                      <a:pos x="4" y="55"/>
                    </a:cxn>
                    <a:cxn ang="0">
                      <a:pos x="0" y="77"/>
                    </a:cxn>
                    <a:cxn ang="0">
                      <a:pos x="2" y="101"/>
                    </a:cxn>
                    <a:cxn ang="0">
                      <a:pos x="9" y="125"/>
                    </a:cxn>
                    <a:cxn ang="0">
                      <a:pos x="21" y="145"/>
                    </a:cxn>
                    <a:cxn ang="0">
                      <a:pos x="38" y="159"/>
                    </a:cxn>
                    <a:cxn ang="0">
                      <a:pos x="59" y="169"/>
                    </a:cxn>
                    <a:cxn ang="0">
                      <a:pos x="80" y="170"/>
                    </a:cxn>
                    <a:cxn ang="0">
                      <a:pos x="101" y="163"/>
                    </a:cxn>
                    <a:cxn ang="0">
                      <a:pos x="119" y="151"/>
                    </a:cxn>
                    <a:cxn ang="0">
                      <a:pos x="133" y="132"/>
                    </a:cxn>
                    <a:cxn ang="0">
                      <a:pos x="142" y="109"/>
                    </a:cxn>
                    <a:cxn ang="0">
                      <a:pos x="145" y="84"/>
                    </a:cxn>
                    <a:cxn ang="0">
                      <a:pos x="135" y="99"/>
                    </a:cxn>
                    <a:cxn ang="0">
                      <a:pos x="128" y="120"/>
                    </a:cxn>
                    <a:cxn ang="0">
                      <a:pos x="118" y="138"/>
                    </a:cxn>
                    <a:cxn ang="0">
                      <a:pos x="103" y="150"/>
                    </a:cxn>
                    <a:cxn ang="0">
                      <a:pos x="86" y="158"/>
                    </a:cxn>
                    <a:cxn ang="0">
                      <a:pos x="67" y="159"/>
                    </a:cxn>
                    <a:cxn ang="0">
                      <a:pos x="49" y="153"/>
                    </a:cxn>
                    <a:cxn ang="0">
                      <a:pos x="32" y="143"/>
                    </a:cxn>
                    <a:cxn ang="0">
                      <a:pos x="20" y="126"/>
                    </a:cxn>
                    <a:cxn ang="0">
                      <a:pos x="12" y="107"/>
                    </a:cxn>
                    <a:cxn ang="0">
                      <a:pos x="9" y="84"/>
                    </a:cxn>
                    <a:cxn ang="0">
                      <a:pos x="12" y="61"/>
                    </a:cxn>
                    <a:cxn ang="0">
                      <a:pos x="20" y="42"/>
                    </a:cxn>
                    <a:cxn ang="0">
                      <a:pos x="32" y="25"/>
                    </a:cxn>
                    <a:cxn ang="0">
                      <a:pos x="49" y="14"/>
                    </a:cxn>
                    <a:cxn ang="0">
                      <a:pos x="67" y="8"/>
                    </a:cxn>
                    <a:cxn ang="0">
                      <a:pos x="86" y="9"/>
                    </a:cxn>
                    <a:cxn ang="0">
                      <a:pos x="103" y="18"/>
                    </a:cxn>
                    <a:cxn ang="0">
                      <a:pos x="118" y="30"/>
                    </a:cxn>
                    <a:cxn ang="0">
                      <a:pos x="128" y="48"/>
                    </a:cxn>
                    <a:cxn ang="0">
                      <a:pos x="135" y="68"/>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en-US"/>
                </a:p>
              </p:txBody>
            </p:sp>
            <p:sp>
              <p:nvSpPr>
                <p:cNvPr id="1197" name="Freeform 234"/>
                <p:cNvSpPr>
                  <a:spLocks noEditPoints="1"/>
                </p:cNvSpPr>
                <p:nvPr/>
              </p:nvSpPr>
              <p:spPr bwMode="auto">
                <a:xfrm>
                  <a:off x="1148" y="2646"/>
                  <a:ext cx="27" cy="27"/>
                </a:xfrm>
                <a:custGeom>
                  <a:avLst/>
                  <a:gdLst/>
                  <a:ahLst/>
                  <a:cxnLst>
                    <a:cxn ang="0">
                      <a:pos x="134" y="65"/>
                    </a:cxn>
                    <a:cxn ang="0">
                      <a:pos x="127" y="43"/>
                    </a:cxn>
                    <a:cxn ang="0">
                      <a:pos x="116" y="24"/>
                    </a:cxn>
                    <a:cxn ang="0">
                      <a:pos x="100" y="11"/>
                    </a:cxn>
                    <a:cxn ang="0">
                      <a:pos x="82" y="3"/>
                    </a:cxn>
                    <a:cxn ang="0">
                      <a:pos x="61" y="2"/>
                    </a:cxn>
                    <a:cxn ang="0">
                      <a:pos x="42" y="7"/>
                    </a:cxn>
                    <a:cxn ang="0">
                      <a:pos x="24" y="19"/>
                    </a:cxn>
                    <a:cxn ang="0">
                      <a:pos x="11" y="36"/>
                    </a:cxn>
                    <a:cxn ang="0">
                      <a:pos x="3" y="58"/>
                    </a:cxn>
                    <a:cxn ang="0">
                      <a:pos x="0" y="82"/>
                    </a:cxn>
                    <a:cxn ang="0">
                      <a:pos x="3" y="106"/>
                    </a:cxn>
                    <a:cxn ang="0">
                      <a:pos x="11" y="127"/>
                    </a:cxn>
                    <a:cxn ang="0">
                      <a:pos x="24" y="144"/>
                    </a:cxn>
                    <a:cxn ang="0">
                      <a:pos x="42" y="156"/>
                    </a:cxn>
                    <a:cxn ang="0">
                      <a:pos x="61" y="162"/>
                    </a:cxn>
                    <a:cxn ang="0">
                      <a:pos x="82" y="161"/>
                    </a:cxn>
                    <a:cxn ang="0">
                      <a:pos x="100" y="153"/>
                    </a:cxn>
                    <a:cxn ang="0">
                      <a:pos x="116" y="139"/>
                    </a:cxn>
                    <a:cxn ang="0">
                      <a:pos x="127" y="120"/>
                    </a:cxn>
                    <a:cxn ang="0">
                      <a:pos x="134" y="99"/>
                    </a:cxn>
                    <a:cxn ang="0">
                      <a:pos x="127" y="82"/>
                    </a:cxn>
                    <a:cxn ang="0">
                      <a:pos x="124" y="102"/>
                    </a:cxn>
                    <a:cxn ang="0">
                      <a:pos x="117" y="121"/>
                    </a:cxn>
                    <a:cxn ang="0">
                      <a:pos x="105" y="136"/>
                    </a:cxn>
                    <a:cxn ang="0">
                      <a:pos x="91" y="147"/>
                    </a:cxn>
                    <a:cxn ang="0">
                      <a:pos x="74" y="151"/>
                    </a:cxn>
                    <a:cxn ang="0">
                      <a:pos x="56" y="150"/>
                    </a:cxn>
                    <a:cxn ang="0">
                      <a:pos x="40" y="143"/>
                    </a:cxn>
                    <a:cxn ang="0">
                      <a:pos x="26" y="131"/>
                    </a:cxn>
                    <a:cxn ang="0">
                      <a:pos x="16" y="115"/>
                    </a:cxn>
                    <a:cxn ang="0">
                      <a:pos x="10" y="96"/>
                    </a:cxn>
                    <a:cxn ang="0">
                      <a:pos x="9" y="75"/>
                    </a:cxn>
                    <a:cxn ang="0">
                      <a:pos x="13" y="54"/>
                    </a:cxn>
                    <a:cxn ang="0">
                      <a:pos x="22" y="37"/>
                    </a:cxn>
                    <a:cxn ang="0">
                      <a:pos x="34" y="23"/>
                    </a:cxn>
                    <a:cxn ang="0">
                      <a:pos x="51" y="15"/>
                    </a:cxn>
                    <a:cxn ang="0">
                      <a:pos x="68" y="11"/>
                    </a:cxn>
                    <a:cxn ang="0">
                      <a:pos x="85" y="15"/>
                    </a:cxn>
                    <a:cxn ang="0">
                      <a:pos x="101" y="23"/>
                    </a:cxn>
                    <a:cxn ang="0">
                      <a:pos x="113" y="37"/>
                    </a:cxn>
                    <a:cxn ang="0">
                      <a:pos x="122" y="54"/>
                    </a:cxn>
                    <a:cxn ang="0">
                      <a:pos x="126" y="7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en-US"/>
                </a:p>
              </p:txBody>
            </p:sp>
            <p:sp>
              <p:nvSpPr>
                <p:cNvPr id="1198" name="Freeform 235"/>
                <p:cNvSpPr>
                  <a:spLocks noEditPoints="1"/>
                </p:cNvSpPr>
                <p:nvPr/>
              </p:nvSpPr>
              <p:spPr bwMode="auto">
                <a:xfrm>
                  <a:off x="1149" y="2647"/>
                  <a:ext cx="25" cy="25"/>
                </a:xfrm>
                <a:custGeom>
                  <a:avLst/>
                  <a:gdLst/>
                  <a:ahLst/>
                  <a:cxnLst>
                    <a:cxn ang="0">
                      <a:pos x="127" y="69"/>
                    </a:cxn>
                    <a:cxn ang="0">
                      <a:pos x="124" y="53"/>
                    </a:cxn>
                    <a:cxn ang="0">
                      <a:pos x="119" y="40"/>
                    </a:cxn>
                    <a:cxn ang="0">
                      <a:pos x="113" y="28"/>
                    </a:cxn>
                    <a:cxn ang="0">
                      <a:pos x="104" y="17"/>
                    </a:cxn>
                    <a:cxn ang="0">
                      <a:pos x="94" y="10"/>
                    </a:cxn>
                    <a:cxn ang="0">
                      <a:pos x="83" y="4"/>
                    </a:cxn>
                    <a:cxn ang="0">
                      <a:pos x="71" y="0"/>
                    </a:cxn>
                    <a:cxn ang="0">
                      <a:pos x="58" y="0"/>
                    </a:cxn>
                    <a:cxn ang="0">
                      <a:pos x="45" y="4"/>
                    </a:cxn>
                    <a:cxn ang="0">
                      <a:pos x="33" y="10"/>
                    </a:cxn>
                    <a:cxn ang="0">
                      <a:pos x="23" y="17"/>
                    </a:cxn>
                    <a:cxn ang="0">
                      <a:pos x="15" y="28"/>
                    </a:cxn>
                    <a:cxn ang="0">
                      <a:pos x="8" y="40"/>
                    </a:cxn>
                    <a:cxn ang="0">
                      <a:pos x="3" y="53"/>
                    </a:cxn>
                    <a:cxn ang="0">
                      <a:pos x="0" y="69"/>
                    </a:cxn>
                    <a:cxn ang="0">
                      <a:pos x="0" y="83"/>
                    </a:cxn>
                    <a:cxn ang="0">
                      <a:pos x="3" y="99"/>
                    </a:cxn>
                    <a:cxn ang="0">
                      <a:pos x="8" y="112"/>
                    </a:cxn>
                    <a:cxn ang="0">
                      <a:pos x="15" y="124"/>
                    </a:cxn>
                    <a:cxn ang="0">
                      <a:pos x="23" y="135"/>
                    </a:cxn>
                    <a:cxn ang="0">
                      <a:pos x="33" y="142"/>
                    </a:cxn>
                    <a:cxn ang="0">
                      <a:pos x="45" y="148"/>
                    </a:cxn>
                    <a:cxn ang="0">
                      <a:pos x="58" y="151"/>
                    </a:cxn>
                    <a:cxn ang="0">
                      <a:pos x="71" y="151"/>
                    </a:cxn>
                    <a:cxn ang="0">
                      <a:pos x="83" y="148"/>
                    </a:cxn>
                    <a:cxn ang="0">
                      <a:pos x="94" y="142"/>
                    </a:cxn>
                    <a:cxn ang="0">
                      <a:pos x="104" y="135"/>
                    </a:cxn>
                    <a:cxn ang="0">
                      <a:pos x="113" y="124"/>
                    </a:cxn>
                    <a:cxn ang="0">
                      <a:pos x="119" y="112"/>
                    </a:cxn>
                    <a:cxn ang="0">
                      <a:pos x="124" y="99"/>
                    </a:cxn>
                    <a:cxn ang="0">
                      <a:pos x="127" y="83"/>
                    </a:cxn>
                    <a:cxn ang="0">
                      <a:pos x="118" y="76"/>
                    </a:cxn>
                    <a:cxn ang="0">
                      <a:pos x="117" y="89"/>
                    </a:cxn>
                    <a:cxn ang="0">
                      <a:pos x="114" y="101"/>
                    </a:cxn>
                    <a:cxn ang="0">
                      <a:pos x="102" y="121"/>
                    </a:cxn>
                    <a:cxn ang="0">
                      <a:pos x="85" y="136"/>
                    </a:cxn>
                    <a:cxn ang="0">
                      <a:pos x="75" y="139"/>
                    </a:cxn>
                    <a:cxn ang="0">
                      <a:pos x="64" y="141"/>
                    </a:cxn>
                    <a:cxn ang="0">
                      <a:pos x="53" y="139"/>
                    </a:cxn>
                    <a:cxn ang="0">
                      <a:pos x="43" y="136"/>
                    </a:cxn>
                    <a:cxn ang="0">
                      <a:pos x="33" y="130"/>
                    </a:cxn>
                    <a:cxn ang="0">
                      <a:pos x="25" y="121"/>
                    </a:cxn>
                    <a:cxn ang="0">
                      <a:pos x="18" y="112"/>
                    </a:cxn>
                    <a:cxn ang="0">
                      <a:pos x="13" y="101"/>
                    </a:cxn>
                    <a:cxn ang="0">
                      <a:pos x="10" y="89"/>
                    </a:cxn>
                    <a:cxn ang="0">
                      <a:pos x="9" y="76"/>
                    </a:cxn>
                    <a:cxn ang="0">
                      <a:pos x="10" y="63"/>
                    </a:cxn>
                    <a:cxn ang="0">
                      <a:pos x="13" y="51"/>
                    </a:cxn>
                    <a:cxn ang="0">
                      <a:pos x="25" y="30"/>
                    </a:cxn>
                    <a:cxn ang="0">
                      <a:pos x="43" y="16"/>
                    </a:cxn>
                    <a:cxn ang="0">
                      <a:pos x="53" y="12"/>
                    </a:cxn>
                    <a:cxn ang="0">
                      <a:pos x="64" y="11"/>
                    </a:cxn>
                    <a:cxn ang="0">
                      <a:pos x="75" y="12"/>
                    </a:cxn>
                    <a:cxn ang="0">
                      <a:pos x="85" y="16"/>
                    </a:cxn>
                    <a:cxn ang="0">
                      <a:pos x="102" y="30"/>
                    </a:cxn>
                    <a:cxn ang="0">
                      <a:pos x="114" y="51"/>
                    </a:cxn>
                    <a:cxn ang="0">
                      <a:pos x="117" y="63"/>
                    </a:cxn>
                    <a:cxn ang="0">
                      <a:pos x="118" y="76"/>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en-US"/>
                </a:p>
              </p:txBody>
            </p:sp>
            <p:sp>
              <p:nvSpPr>
                <p:cNvPr id="1199" name="Freeform 236"/>
                <p:cNvSpPr>
                  <a:spLocks noEditPoints="1"/>
                </p:cNvSpPr>
                <p:nvPr/>
              </p:nvSpPr>
              <p:spPr bwMode="auto">
                <a:xfrm>
                  <a:off x="1150" y="2648"/>
                  <a:ext cx="23" cy="23"/>
                </a:xfrm>
                <a:custGeom>
                  <a:avLst/>
                  <a:gdLst/>
                  <a:ahLst/>
                  <a:cxnLst>
                    <a:cxn ang="0">
                      <a:pos x="117" y="64"/>
                    </a:cxn>
                    <a:cxn ang="0">
                      <a:pos x="115" y="50"/>
                    </a:cxn>
                    <a:cxn ang="0">
                      <a:pos x="110" y="37"/>
                    </a:cxn>
                    <a:cxn ang="0">
                      <a:pos x="104" y="26"/>
                    </a:cxn>
                    <a:cxn ang="0">
                      <a:pos x="96" y="17"/>
                    </a:cxn>
                    <a:cxn ang="0">
                      <a:pos x="87" y="10"/>
                    </a:cxn>
                    <a:cxn ang="0">
                      <a:pos x="76" y="4"/>
                    </a:cxn>
                    <a:cxn ang="0">
                      <a:pos x="65" y="1"/>
                    </a:cxn>
                    <a:cxn ang="0">
                      <a:pos x="53" y="1"/>
                    </a:cxn>
                    <a:cxn ang="0">
                      <a:pos x="42" y="4"/>
                    </a:cxn>
                    <a:cxn ang="0">
                      <a:pos x="31" y="10"/>
                    </a:cxn>
                    <a:cxn ang="0">
                      <a:pos x="21" y="17"/>
                    </a:cxn>
                    <a:cxn ang="0">
                      <a:pos x="13" y="26"/>
                    </a:cxn>
                    <a:cxn ang="0">
                      <a:pos x="7" y="37"/>
                    </a:cxn>
                    <a:cxn ang="0">
                      <a:pos x="2" y="50"/>
                    </a:cxn>
                    <a:cxn ang="0">
                      <a:pos x="0" y="64"/>
                    </a:cxn>
                    <a:cxn ang="0">
                      <a:pos x="0" y="78"/>
                    </a:cxn>
                    <a:cxn ang="0">
                      <a:pos x="2" y="91"/>
                    </a:cxn>
                    <a:cxn ang="0">
                      <a:pos x="7" y="104"/>
                    </a:cxn>
                    <a:cxn ang="0">
                      <a:pos x="13" y="115"/>
                    </a:cxn>
                    <a:cxn ang="0">
                      <a:pos x="21" y="125"/>
                    </a:cxn>
                    <a:cxn ang="0">
                      <a:pos x="31" y="132"/>
                    </a:cxn>
                    <a:cxn ang="0">
                      <a:pos x="42" y="138"/>
                    </a:cxn>
                    <a:cxn ang="0">
                      <a:pos x="53" y="140"/>
                    </a:cxn>
                    <a:cxn ang="0">
                      <a:pos x="65" y="140"/>
                    </a:cxn>
                    <a:cxn ang="0">
                      <a:pos x="76" y="138"/>
                    </a:cxn>
                    <a:cxn ang="0">
                      <a:pos x="87" y="132"/>
                    </a:cxn>
                    <a:cxn ang="0">
                      <a:pos x="96" y="125"/>
                    </a:cxn>
                    <a:cxn ang="0">
                      <a:pos x="104" y="115"/>
                    </a:cxn>
                    <a:cxn ang="0">
                      <a:pos x="110" y="104"/>
                    </a:cxn>
                    <a:cxn ang="0">
                      <a:pos x="115" y="91"/>
                    </a:cxn>
                    <a:cxn ang="0">
                      <a:pos x="117" y="78"/>
                    </a:cxn>
                    <a:cxn ang="0">
                      <a:pos x="109" y="71"/>
                    </a:cxn>
                    <a:cxn ang="0">
                      <a:pos x="105" y="94"/>
                    </a:cxn>
                    <a:cxn ang="0">
                      <a:pos x="94" y="113"/>
                    </a:cxn>
                    <a:cxn ang="0">
                      <a:pos x="78" y="126"/>
                    </a:cxn>
                    <a:cxn ang="0">
                      <a:pos x="59" y="130"/>
                    </a:cxn>
                    <a:cxn ang="0">
                      <a:pos x="40" y="126"/>
                    </a:cxn>
                    <a:cxn ang="0">
                      <a:pos x="23" y="113"/>
                    </a:cxn>
                    <a:cxn ang="0">
                      <a:pos x="13" y="94"/>
                    </a:cxn>
                    <a:cxn ang="0">
                      <a:pos x="9" y="71"/>
                    </a:cxn>
                    <a:cxn ang="0">
                      <a:pos x="13" y="48"/>
                    </a:cxn>
                    <a:cxn ang="0">
                      <a:pos x="23" y="29"/>
                    </a:cxn>
                    <a:cxn ang="0">
                      <a:pos x="40" y="16"/>
                    </a:cxn>
                    <a:cxn ang="0">
                      <a:pos x="59" y="11"/>
                    </a:cxn>
                    <a:cxn ang="0">
                      <a:pos x="78" y="16"/>
                    </a:cxn>
                    <a:cxn ang="0">
                      <a:pos x="94" y="29"/>
                    </a:cxn>
                    <a:cxn ang="0">
                      <a:pos x="105" y="48"/>
                    </a:cxn>
                    <a:cxn ang="0">
                      <a:pos x="109" y="71"/>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en-US"/>
                </a:p>
              </p:txBody>
            </p:sp>
            <p:sp>
              <p:nvSpPr>
                <p:cNvPr id="1200" name="Freeform 237"/>
                <p:cNvSpPr>
                  <a:spLocks noEditPoints="1"/>
                </p:cNvSpPr>
                <p:nvPr/>
              </p:nvSpPr>
              <p:spPr bwMode="auto">
                <a:xfrm>
                  <a:off x="1151" y="2649"/>
                  <a:ext cx="21" cy="21"/>
                </a:xfrm>
                <a:custGeom>
                  <a:avLst/>
                  <a:gdLst/>
                  <a:ahLst/>
                  <a:cxnLst>
                    <a:cxn ang="0">
                      <a:pos x="109" y="58"/>
                    </a:cxn>
                    <a:cxn ang="0">
                      <a:pos x="107" y="46"/>
                    </a:cxn>
                    <a:cxn ang="0">
                      <a:pos x="100" y="29"/>
                    </a:cxn>
                    <a:cxn ang="0">
                      <a:pos x="85" y="11"/>
                    </a:cxn>
                    <a:cxn ang="0">
                      <a:pos x="71" y="2"/>
                    </a:cxn>
                    <a:cxn ang="0">
                      <a:pos x="61" y="0"/>
                    </a:cxn>
                    <a:cxn ang="0">
                      <a:pos x="50" y="0"/>
                    </a:cxn>
                    <a:cxn ang="0">
                      <a:pos x="39" y="2"/>
                    </a:cxn>
                    <a:cxn ang="0">
                      <a:pos x="24" y="11"/>
                    </a:cxn>
                    <a:cxn ang="0">
                      <a:pos x="9" y="29"/>
                    </a:cxn>
                    <a:cxn ang="0">
                      <a:pos x="3" y="46"/>
                    </a:cxn>
                    <a:cxn ang="0">
                      <a:pos x="0" y="58"/>
                    </a:cxn>
                    <a:cxn ang="0">
                      <a:pos x="0" y="71"/>
                    </a:cxn>
                    <a:cxn ang="0">
                      <a:pos x="3" y="84"/>
                    </a:cxn>
                    <a:cxn ang="0">
                      <a:pos x="7" y="96"/>
                    </a:cxn>
                    <a:cxn ang="0">
                      <a:pos x="12" y="106"/>
                    </a:cxn>
                    <a:cxn ang="0">
                      <a:pos x="20" y="115"/>
                    </a:cxn>
                    <a:cxn ang="0">
                      <a:pos x="29" y="121"/>
                    </a:cxn>
                    <a:cxn ang="0">
                      <a:pos x="39" y="127"/>
                    </a:cxn>
                    <a:cxn ang="0">
                      <a:pos x="50" y="130"/>
                    </a:cxn>
                    <a:cxn ang="0">
                      <a:pos x="61" y="130"/>
                    </a:cxn>
                    <a:cxn ang="0">
                      <a:pos x="71" y="127"/>
                    </a:cxn>
                    <a:cxn ang="0">
                      <a:pos x="85" y="119"/>
                    </a:cxn>
                    <a:cxn ang="0">
                      <a:pos x="100" y="101"/>
                    </a:cxn>
                    <a:cxn ang="0">
                      <a:pos x="107" y="84"/>
                    </a:cxn>
                    <a:cxn ang="0">
                      <a:pos x="109" y="71"/>
                    </a:cxn>
                    <a:cxn ang="0">
                      <a:pos x="100" y="65"/>
                    </a:cxn>
                    <a:cxn ang="0">
                      <a:pos x="97" y="85"/>
                    </a:cxn>
                    <a:cxn ang="0">
                      <a:pos x="87" y="103"/>
                    </a:cxn>
                    <a:cxn ang="0">
                      <a:pos x="73" y="114"/>
                    </a:cxn>
                    <a:cxn ang="0">
                      <a:pos x="55" y="119"/>
                    </a:cxn>
                    <a:cxn ang="0">
                      <a:pos x="38" y="114"/>
                    </a:cxn>
                    <a:cxn ang="0">
                      <a:pos x="22" y="103"/>
                    </a:cxn>
                    <a:cxn ang="0">
                      <a:pos x="13" y="85"/>
                    </a:cxn>
                    <a:cxn ang="0">
                      <a:pos x="9" y="65"/>
                    </a:cxn>
                    <a:cxn ang="0">
                      <a:pos x="13" y="43"/>
                    </a:cxn>
                    <a:cxn ang="0">
                      <a:pos x="22" y="26"/>
                    </a:cxn>
                    <a:cxn ang="0">
                      <a:pos x="38" y="16"/>
                    </a:cxn>
                    <a:cxn ang="0">
                      <a:pos x="55" y="11"/>
                    </a:cxn>
                    <a:cxn ang="0">
                      <a:pos x="73" y="16"/>
                    </a:cxn>
                    <a:cxn ang="0">
                      <a:pos x="87" y="26"/>
                    </a:cxn>
                    <a:cxn ang="0">
                      <a:pos x="97" y="43"/>
                    </a:cxn>
                    <a:cxn ang="0">
                      <a:pos x="100" y="6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en-US"/>
                </a:p>
              </p:txBody>
            </p:sp>
            <p:sp>
              <p:nvSpPr>
                <p:cNvPr id="1201" name="Freeform 238"/>
                <p:cNvSpPr>
                  <a:spLocks noEditPoints="1"/>
                </p:cNvSpPr>
                <p:nvPr/>
              </p:nvSpPr>
              <p:spPr bwMode="auto">
                <a:xfrm>
                  <a:off x="1152" y="2649"/>
                  <a:ext cx="20" cy="20"/>
                </a:xfrm>
                <a:custGeom>
                  <a:avLst/>
                  <a:gdLst/>
                  <a:ahLst/>
                  <a:cxnLst>
                    <a:cxn ang="0">
                      <a:pos x="99" y="48"/>
                    </a:cxn>
                    <a:cxn ang="0">
                      <a:pos x="91" y="26"/>
                    </a:cxn>
                    <a:cxn ang="0">
                      <a:pos x="78" y="11"/>
                    </a:cxn>
                    <a:cxn ang="0">
                      <a:pos x="60" y="1"/>
                    </a:cxn>
                    <a:cxn ang="0">
                      <a:pos x="40" y="1"/>
                    </a:cxn>
                    <a:cxn ang="0">
                      <a:pos x="22" y="11"/>
                    </a:cxn>
                    <a:cxn ang="0">
                      <a:pos x="8" y="26"/>
                    </a:cxn>
                    <a:cxn ang="0">
                      <a:pos x="1" y="48"/>
                    </a:cxn>
                    <a:cxn ang="0">
                      <a:pos x="1" y="72"/>
                    </a:cxn>
                    <a:cxn ang="0">
                      <a:pos x="8" y="93"/>
                    </a:cxn>
                    <a:cxn ang="0">
                      <a:pos x="22" y="109"/>
                    </a:cxn>
                    <a:cxn ang="0">
                      <a:pos x="40" y="117"/>
                    </a:cxn>
                    <a:cxn ang="0">
                      <a:pos x="60" y="117"/>
                    </a:cxn>
                    <a:cxn ang="0">
                      <a:pos x="78" y="109"/>
                    </a:cxn>
                    <a:cxn ang="0">
                      <a:pos x="91" y="93"/>
                    </a:cxn>
                    <a:cxn ang="0">
                      <a:pos x="99" y="72"/>
                    </a:cxn>
                    <a:cxn ang="0">
                      <a:pos x="91" y="60"/>
                    </a:cxn>
                    <a:cxn ang="0">
                      <a:pos x="87" y="79"/>
                    </a:cxn>
                    <a:cxn ang="0">
                      <a:pos x="79" y="95"/>
                    </a:cxn>
                    <a:cxn ang="0">
                      <a:pos x="66" y="104"/>
                    </a:cxn>
                    <a:cxn ang="0">
                      <a:pos x="50" y="108"/>
                    </a:cxn>
                    <a:cxn ang="0">
                      <a:pos x="34" y="104"/>
                    </a:cxn>
                    <a:cxn ang="0">
                      <a:pos x="20" y="95"/>
                    </a:cxn>
                    <a:cxn ang="0">
                      <a:pos x="12" y="79"/>
                    </a:cxn>
                    <a:cxn ang="0">
                      <a:pos x="9" y="60"/>
                    </a:cxn>
                    <a:cxn ang="0">
                      <a:pos x="12" y="41"/>
                    </a:cxn>
                    <a:cxn ang="0">
                      <a:pos x="20" y="25"/>
                    </a:cxn>
                    <a:cxn ang="0">
                      <a:pos x="34" y="15"/>
                    </a:cxn>
                    <a:cxn ang="0">
                      <a:pos x="50" y="11"/>
                    </a:cxn>
                    <a:cxn ang="0">
                      <a:pos x="66" y="15"/>
                    </a:cxn>
                    <a:cxn ang="0">
                      <a:pos x="79" y="25"/>
                    </a:cxn>
                    <a:cxn ang="0">
                      <a:pos x="87" y="41"/>
                    </a:cxn>
                    <a:cxn ang="0">
                      <a:pos x="91" y="60"/>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en-US"/>
                </a:p>
              </p:txBody>
            </p:sp>
            <p:sp>
              <p:nvSpPr>
                <p:cNvPr id="1202" name="Freeform 239"/>
                <p:cNvSpPr>
                  <a:spLocks noEditPoints="1"/>
                </p:cNvSpPr>
                <p:nvPr/>
              </p:nvSpPr>
              <p:spPr bwMode="auto">
                <a:xfrm>
                  <a:off x="1152" y="2650"/>
                  <a:ext cx="19" cy="18"/>
                </a:xfrm>
                <a:custGeom>
                  <a:avLst/>
                  <a:gdLst/>
                  <a:ahLst/>
                  <a:cxnLst>
                    <a:cxn ang="0">
                      <a:pos x="90" y="43"/>
                    </a:cxn>
                    <a:cxn ang="0">
                      <a:pos x="83" y="24"/>
                    </a:cxn>
                    <a:cxn ang="0">
                      <a:pos x="71" y="9"/>
                    </a:cxn>
                    <a:cxn ang="0">
                      <a:pos x="55" y="1"/>
                    </a:cxn>
                    <a:cxn ang="0">
                      <a:pos x="37" y="1"/>
                    </a:cxn>
                    <a:cxn ang="0">
                      <a:pos x="21" y="9"/>
                    </a:cxn>
                    <a:cxn ang="0">
                      <a:pos x="8" y="24"/>
                    </a:cxn>
                    <a:cxn ang="0">
                      <a:pos x="1" y="43"/>
                    </a:cxn>
                    <a:cxn ang="0">
                      <a:pos x="1" y="65"/>
                    </a:cxn>
                    <a:cxn ang="0">
                      <a:pos x="8" y="84"/>
                    </a:cxn>
                    <a:cxn ang="0">
                      <a:pos x="21" y="98"/>
                    </a:cxn>
                    <a:cxn ang="0">
                      <a:pos x="37" y="107"/>
                    </a:cxn>
                    <a:cxn ang="0">
                      <a:pos x="55" y="107"/>
                    </a:cxn>
                    <a:cxn ang="0">
                      <a:pos x="71" y="98"/>
                    </a:cxn>
                    <a:cxn ang="0">
                      <a:pos x="83" y="84"/>
                    </a:cxn>
                    <a:cxn ang="0">
                      <a:pos x="90" y="65"/>
                    </a:cxn>
                    <a:cxn ang="0">
                      <a:pos x="82" y="54"/>
                    </a:cxn>
                    <a:cxn ang="0">
                      <a:pos x="79" y="71"/>
                    </a:cxn>
                    <a:cxn ang="0">
                      <a:pos x="72" y="84"/>
                    </a:cxn>
                    <a:cxn ang="0">
                      <a:pos x="60" y="93"/>
                    </a:cxn>
                    <a:cxn ang="0">
                      <a:pos x="46" y="97"/>
                    </a:cxn>
                    <a:cxn ang="0">
                      <a:pos x="32" y="93"/>
                    </a:cxn>
                    <a:cxn ang="0">
                      <a:pos x="21" y="84"/>
                    </a:cxn>
                    <a:cxn ang="0">
                      <a:pos x="12" y="71"/>
                    </a:cxn>
                    <a:cxn ang="0">
                      <a:pos x="9" y="54"/>
                    </a:cxn>
                    <a:cxn ang="0">
                      <a:pos x="12" y="37"/>
                    </a:cxn>
                    <a:cxn ang="0">
                      <a:pos x="21" y="24"/>
                    </a:cxn>
                    <a:cxn ang="0">
                      <a:pos x="32" y="14"/>
                    </a:cxn>
                    <a:cxn ang="0">
                      <a:pos x="46" y="11"/>
                    </a:cxn>
                    <a:cxn ang="0">
                      <a:pos x="60" y="14"/>
                    </a:cxn>
                    <a:cxn ang="0">
                      <a:pos x="72" y="24"/>
                    </a:cxn>
                    <a:cxn ang="0">
                      <a:pos x="79" y="37"/>
                    </a:cxn>
                    <a:cxn ang="0">
                      <a:pos x="82" y="54"/>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en-US"/>
                </a:p>
              </p:txBody>
            </p:sp>
            <p:sp>
              <p:nvSpPr>
                <p:cNvPr id="1203" name="Freeform 240"/>
                <p:cNvSpPr>
                  <a:spLocks noEditPoints="1"/>
                </p:cNvSpPr>
                <p:nvPr/>
              </p:nvSpPr>
              <p:spPr bwMode="auto">
                <a:xfrm>
                  <a:off x="1153" y="2651"/>
                  <a:ext cx="17" cy="16"/>
                </a:xfrm>
                <a:custGeom>
                  <a:avLst/>
                  <a:gdLst/>
                  <a:ahLst/>
                  <a:cxnLst>
                    <a:cxn ang="0">
                      <a:pos x="81" y="39"/>
                    </a:cxn>
                    <a:cxn ang="0">
                      <a:pos x="75" y="21"/>
                    </a:cxn>
                    <a:cxn ang="0">
                      <a:pos x="64" y="8"/>
                    </a:cxn>
                    <a:cxn ang="0">
                      <a:pos x="49" y="1"/>
                    </a:cxn>
                    <a:cxn ang="0">
                      <a:pos x="33" y="1"/>
                    </a:cxn>
                    <a:cxn ang="0">
                      <a:pos x="18" y="8"/>
                    </a:cxn>
                    <a:cxn ang="0">
                      <a:pos x="7" y="21"/>
                    </a:cxn>
                    <a:cxn ang="0">
                      <a:pos x="0" y="39"/>
                    </a:cxn>
                    <a:cxn ang="0">
                      <a:pos x="0" y="58"/>
                    </a:cxn>
                    <a:cxn ang="0">
                      <a:pos x="7" y="76"/>
                    </a:cxn>
                    <a:cxn ang="0">
                      <a:pos x="18" y="90"/>
                    </a:cxn>
                    <a:cxn ang="0">
                      <a:pos x="33" y="97"/>
                    </a:cxn>
                    <a:cxn ang="0">
                      <a:pos x="49" y="97"/>
                    </a:cxn>
                    <a:cxn ang="0">
                      <a:pos x="64" y="90"/>
                    </a:cxn>
                    <a:cxn ang="0">
                      <a:pos x="75" y="76"/>
                    </a:cxn>
                    <a:cxn ang="0">
                      <a:pos x="81" y="58"/>
                    </a:cxn>
                    <a:cxn ang="0">
                      <a:pos x="73" y="49"/>
                    </a:cxn>
                    <a:cxn ang="0">
                      <a:pos x="70" y="63"/>
                    </a:cxn>
                    <a:cxn ang="0">
                      <a:pos x="63" y="75"/>
                    </a:cxn>
                    <a:cxn ang="0">
                      <a:pos x="53" y="84"/>
                    </a:cxn>
                    <a:cxn ang="0">
                      <a:pos x="41" y="86"/>
                    </a:cxn>
                    <a:cxn ang="0">
                      <a:pos x="29" y="84"/>
                    </a:cxn>
                    <a:cxn ang="0">
                      <a:pos x="19" y="75"/>
                    </a:cxn>
                    <a:cxn ang="0">
                      <a:pos x="11" y="63"/>
                    </a:cxn>
                    <a:cxn ang="0">
                      <a:pos x="9" y="49"/>
                    </a:cxn>
                    <a:cxn ang="0">
                      <a:pos x="11" y="34"/>
                    </a:cxn>
                    <a:cxn ang="0">
                      <a:pos x="19" y="22"/>
                    </a:cxn>
                    <a:cxn ang="0">
                      <a:pos x="29" y="14"/>
                    </a:cxn>
                    <a:cxn ang="0">
                      <a:pos x="41" y="10"/>
                    </a:cxn>
                    <a:cxn ang="0">
                      <a:pos x="53" y="14"/>
                    </a:cxn>
                    <a:cxn ang="0">
                      <a:pos x="63" y="22"/>
                    </a:cxn>
                    <a:cxn ang="0">
                      <a:pos x="70" y="34"/>
                    </a:cxn>
                    <a:cxn ang="0">
                      <a:pos x="73" y="49"/>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en-US"/>
                </a:p>
              </p:txBody>
            </p:sp>
            <p:sp>
              <p:nvSpPr>
                <p:cNvPr id="1204" name="Freeform 241"/>
                <p:cNvSpPr>
                  <a:spLocks noEditPoints="1"/>
                </p:cNvSpPr>
                <p:nvPr/>
              </p:nvSpPr>
              <p:spPr bwMode="auto">
                <a:xfrm>
                  <a:off x="1154" y="2652"/>
                  <a:ext cx="15" cy="14"/>
                </a:xfrm>
                <a:custGeom>
                  <a:avLst/>
                  <a:gdLst/>
                  <a:ahLst/>
                  <a:cxnLst>
                    <a:cxn ang="0">
                      <a:pos x="72" y="34"/>
                    </a:cxn>
                    <a:cxn ang="0">
                      <a:pos x="67" y="19"/>
                    </a:cxn>
                    <a:cxn ang="0">
                      <a:pos x="57" y="7"/>
                    </a:cxn>
                    <a:cxn ang="0">
                      <a:pos x="44" y="1"/>
                    </a:cxn>
                    <a:cxn ang="0">
                      <a:pos x="30" y="1"/>
                    </a:cxn>
                    <a:cxn ang="0">
                      <a:pos x="17" y="7"/>
                    </a:cxn>
                    <a:cxn ang="0">
                      <a:pos x="6" y="19"/>
                    </a:cxn>
                    <a:cxn ang="0">
                      <a:pos x="1" y="34"/>
                    </a:cxn>
                    <a:cxn ang="0">
                      <a:pos x="1" y="51"/>
                    </a:cxn>
                    <a:cxn ang="0">
                      <a:pos x="6" y="67"/>
                    </a:cxn>
                    <a:cxn ang="0">
                      <a:pos x="17" y="79"/>
                    </a:cxn>
                    <a:cxn ang="0">
                      <a:pos x="30" y="85"/>
                    </a:cxn>
                    <a:cxn ang="0">
                      <a:pos x="44" y="85"/>
                    </a:cxn>
                    <a:cxn ang="0">
                      <a:pos x="57" y="79"/>
                    </a:cxn>
                    <a:cxn ang="0">
                      <a:pos x="67" y="67"/>
                    </a:cxn>
                    <a:cxn ang="0">
                      <a:pos x="72" y="51"/>
                    </a:cxn>
                    <a:cxn ang="0">
                      <a:pos x="64" y="43"/>
                    </a:cxn>
                    <a:cxn ang="0">
                      <a:pos x="62" y="55"/>
                    </a:cxn>
                    <a:cxn ang="0">
                      <a:pos x="56" y="66"/>
                    </a:cxn>
                    <a:cxn ang="0">
                      <a:pos x="48" y="73"/>
                    </a:cxn>
                    <a:cxn ang="0">
                      <a:pos x="37" y="75"/>
                    </a:cxn>
                    <a:cxn ang="0">
                      <a:pos x="27" y="73"/>
                    </a:cxn>
                    <a:cxn ang="0">
                      <a:pos x="18" y="66"/>
                    </a:cxn>
                    <a:cxn ang="0">
                      <a:pos x="12" y="55"/>
                    </a:cxn>
                    <a:cxn ang="0">
                      <a:pos x="10" y="43"/>
                    </a:cxn>
                    <a:cxn ang="0">
                      <a:pos x="12" y="30"/>
                    </a:cxn>
                    <a:cxn ang="0">
                      <a:pos x="18" y="20"/>
                    </a:cxn>
                    <a:cxn ang="0">
                      <a:pos x="27" y="13"/>
                    </a:cxn>
                    <a:cxn ang="0">
                      <a:pos x="37" y="10"/>
                    </a:cxn>
                    <a:cxn ang="0">
                      <a:pos x="48" y="13"/>
                    </a:cxn>
                    <a:cxn ang="0">
                      <a:pos x="56" y="20"/>
                    </a:cxn>
                    <a:cxn ang="0">
                      <a:pos x="62" y="30"/>
                    </a:cxn>
                    <a:cxn ang="0">
                      <a:pos x="64" y="43"/>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en-US"/>
                </a:p>
              </p:txBody>
            </p:sp>
            <p:sp>
              <p:nvSpPr>
                <p:cNvPr id="1205" name="Freeform 242"/>
                <p:cNvSpPr>
                  <a:spLocks noEditPoints="1"/>
                </p:cNvSpPr>
                <p:nvPr/>
              </p:nvSpPr>
              <p:spPr bwMode="auto">
                <a:xfrm>
                  <a:off x="1155" y="2653"/>
                  <a:ext cx="13" cy="12"/>
                </a:xfrm>
                <a:custGeom>
                  <a:avLst/>
                  <a:gdLst/>
                  <a:ahLst/>
                  <a:cxnLst>
                    <a:cxn ang="0">
                      <a:pos x="63" y="32"/>
                    </a:cxn>
                    <a:cxn ang="0">
                      <a:pos x="58" y="17"/>
                    </a:cxn>
                    <a:cxn ang="0">
                      <a:pos x="50" y="8"/>
                    </a:cxn>
                    <a:cxn ang="0">
                      <a:pos x="38" y="2"/>
                    </a:cxn>
                    <a:cxn ang="0">
                      <a:pos x="26" y="2"/>
                    </a:cxn>
                    <a:cxn ang="0">
                      <a:pos x="15" y="8"/>
                    </a:cxn>
                    <a:cxn ang="0">
                      <a:pos x="6" y="17"/>
                    </a:cxn>
                    <a:cxn ang="0">
                      <a:pos x="0" y="32"/>
                    </a:cxn>
                    <a:cxn ang="0">
                      <a:pos x="0" y="46"/>
                    </a:cxn>
                    <a:cxn ang="0">
                      <a:pos x="6" y="60"/>
                    </a:cxn>
                    <a:cxn ang="0">
                      <a:pos x="15" y="70"/>
                    </a:cxn>
                    <a:cxn ang="0">
                      <a:pos x="26" y="76"/>
                    </a:cxn>
                    <a:cxn ang="0">
                      <a:pos x="38" y="76"/>
                    </a:cxn>
                    <a:cxn ang="0">
                      <a:pos x="50" y="70"/>
                    </a:cxn>
                    <a:cxn ang="0">
                      <a:pos x="58" y="60"/>
                    </a:cxn>
                    <a:cxn ang="0">
                      <a:pos x="63" y="46"/>
                    </a:cxn>
                    <a:cxn ang="0">
                      <a:pos x="55" y="39"/>
                    </a:cxn>
                    <a:cxn ang="0">
                      <a:pos x="53" y="50"/>
                    </a:cxn>
                    <a:cxn ang="0">
                      <a:pos x="48" y="58"/>
                    </a:cxn>
                    <a:cxn ang="0">
                      <a:pos x="41" y="64"/>
                    </a:cxn>
                    <a:cxn ang="0">
                      <a:pos x="32" y="65"/>
                    </a:cxn>
                    <a:cxn ang="0">
                      <a:pos x="23" y="64"/>
                    </a:cxn>
                    <a:cxn ang="0">
                      <a:pos x="16" y="58"/>
                    </a:cxn>
                    <a:cxn ang="0">
                      <a:pos x="11" y="50"/>
                    </a:cxn>
                    <a:cxn ang="0">
                      <a:pos x="10" y="39"/>
                    </a:cxn>
                    <a:cxn ang="0">
                      <a:pos x="11" y="28"/>
                    </a:cxn>
                    <a:cxn ang="0">
                      <a:pos x="16" y="20"/>
                    </a:cxn>
                    <a:cxn ang="0">
                      <a:pos x="23" y="14"/>
                    </a:cxn>
                    <a:cxn ang="0">
                      <a:pos x="32" y="11"/>
                    </a:cxn>
                    <a:cxn ang="0">
                      <a:pos x="41" y="14"/>
                    </a:cxn>
                    <a:cxn ang="0">
                      <a:pos x="48" y="20"/>
                    </a:cxn>
                    <a:cxn ang="0">
                      <a:pos x="53" y="28"/>
                    </a:cxn>
                    <a:cxn ang="0">
                      <a:pos x="55" y="39"/>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en-US"/>
                </a:p>
              </p:txBody>
            </p:sp>
            <p:sp>
              <p:nvSpPr>
                <p:cNvPr id="1206" name="Freeform 243"/>
                <p:cNvSpPr>
                  <a:spLocks noEditPoints="1"/>
                </p:cNvSpPr>
                <p:nvPr/>
              </p:nvSpPr>
              <p:spPr bwMode="auto">
                <a:xfrm>
                  <a:off x="1156" y="2654"/>
                  <a:ext cx="11" cy="11"/>
                </a:xfrm>
                <a:custGeom>
                  <a:avLst/>
                  <a:gdLst/>
                  <a:ahLst/>
                  <a:cxnLst>
                    <a:cxn ang="0">
                      <a:pos x="54" y="27"/>
                    </a:cxn>
                    <a:cxn ang="0">
                      <a:pos x="49" y="15"/>
                    </a:cxn>
                    <a:cxn ang="0">
                      <a:pos x="42" y="6"/>
                    </a:cxn>
                    <a:cxn ang="0">
                      <a:pos x="33" y="2"/>
                    </a:cxn>
                    <a:cxn ang="0">
                      <a:pos x="22" y="2"/>
                    </a:cxn>
                    <a:cxn ang="0">
                      <a:pos x="12" y="6"/>
                    </a:cxn>
                    <a:cxn ang="0">
                      <a:pos x="5" y="15"/>
                    </a:cxn>
                    <a:cxn ang="0">
                      <a:pos x="1" y="27"/>
                    </a:cxn>
                    <a:cxn ang="0">
                      <a:pos x="1" y="39"/>
                    </a:cxn>
                    <a:cxn ang="0">
                      <a:pos x="5" y="51"/>
                    </a:cxn>
                    <a:cxn ang="0">
                      <a:pos x="12" y="59"/>
                    </a:cxn>
                    <a:cxn ang="0">
                      <a:pos x="22" y="64"/>
                    </a:cxn>
                    <a:cxn ang="0">
                      <a:pos x="33" y="64"/>
                    </a:cxn>
                    <a:cxn ang="0">
                      <a:pos x="42" y="59"/>
                    </a:cxn>
                    <a:cxn ang="0">
                      <a:pos x="49" y="51"/>
                    </a:cxn>
                    <a:cxn ang="0">
                      <a:pos x="54" y="39"/>
                    </a:cxn>
                    <a:cxn ang="0">
                      <a:pos x="45" y="33"/>
                    </a:cxn>
                    <a:cxn ang="0">
                      <a:pos x="44" y="41"/>
                    </a:cxn>
                    <a:cxn ang="0">
                      <a:pos x="40" y="48"/>
                    </a:cxn>
                    <a:cxn ang="0">
                      <a:pos x="34" y="53"/>
                    </a:cxn>
                    <a:cxn ang="0">
                      <a:pos x="27" y="54"/>
                    </a:cxn>
                    <a:cxn ang="0">
                      <a:pos x="20" y="53"/>
                    </a:cxn>
                    <a:cxn ang="0">
                      <a:pos x="14" y="48"/>
                    </a:cxn>
                    <a:cxn ang="0">
                      <a:pos x="11" y="41"/>
                    </a:cxn>
                    <a:cxn ang="0">
                      <a:pos x="9" y="33"/>
                    </a:cxn>
                    <a:cxn ang="0">
                      <a:pos x="11" y="24"/>
                    </a:cxn>
                    <a:cxn ang="0">
                      <a:pos x="14" y="17"/>
                    </a:cxn>
                    <a:cxn ang="0">
                      <a:pos x="20" y="12"/>
                    </a:cxn>
                    <a:cxn ang="0">
                      <a:pos x="27" y="11"/>
                    </a:cxn>
                    <a:cxn ang="0">
                      <a:pos x="34" y="12"/>
                    </a:cxn>
                    <a:cxn ang="0">
                      <a:pos x="40" y="17"/>
                    </a:cxn>
                    <a:cxn ang="0">
                      <a:pos x="44" y="24"/>
                    </a:cxn>
                    <a:cxn ang="0">
                      <a:pos x="45" y="33"/>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en-US"/>
                </a:p>
              </p:txBody>
            </p:sp>
            <p:sp>
              <p:nvSpPr>
                <p:cNvPr id="1207" name="Freeform 244"/>
                <p:cNvSpPr>
                  <a:spLocks noEditPoints="1"/>
                </p:cNvSpPr>
                <p:nvPr/>
              </p:nvSpPr>
              <p:spPr bwMode="auto">
                <a:xfrm>
                  <a:off x="1157" y="2655"/>
                  <a:ext cx="9" cy="9"/>
                </a:xfrm>
                <a:custGeom>
                  <a:avLst/>
                  <a:gdLst/>
                  <a:ahLst/>
                  <a:cxnLst>
                    <a:cxn ang="0">
                      <a:pos x="44" y="22"/>
                    </a:cxn>
                    <a:cxn ang="0">
                      <a:pos x="41" y="12"/>
                    </a:cxn>
                    <a:cxn ang="0">
                      <a:pos x="35" y="5"/>
                    </a:cxn>
                    <a:cxn ang="0">
                      <a:pos x="27" y="1"/>
                    </a:cxn>
                    <a:cxn ang="0">
                      <a:pos x="18" y="1"/>
                    </a:cxn>
                    <a:cxn ang="0">
                      <a:pos x="10" y="5"/>
                    </a:cxn>
                    <a:cxn ang="0">
                      <a:pos x="3" y="12"/>
                    </a:cxn>
                    <a:cxn ang="0">
                      <a:pos x="0" y="22"/>
                    </a:cxn>
                    <a:cxn ang="0">
                      <a:pos x="0" y="34"/>
                    </a:cxn>
                    <a:cxn ang="0">
                      <a:pos x="3" y="43"/>
                    </a:cxn>
                    <a:cxn ang="0">
                      <a:pos x="10" y="51"/>
                    </a:cxn>
                    <a:cxn ang="0">
                      <a:pos x="18" y="54"/>
                    </a:cxn>
                    <a:cxn ang="0">
                      <a:pos x="27" y="54"/>
                    </a:cxn>
                    <a:cxn ang="0">
                      <a:pos x="35" y="51"/>
                    </a:cxn>
                    <a:cxn ang="0">
                      <a:pos x="41" y="43"/>
                    </a:cxn>
                    <a:cxn ang="0">
                      <a:pos x="44" y="34"/>
                    </a:cxn>
                    <a:cxn ang="0">
                      <a:pos x="36" y="28"/>
                    </a:cxn>
                    <a:cxn ang="0">
                      <a:pos x="35" y="34"/>
                    </a:cxn>
                    <a:cxn ang="0">
                      <a:pos x="32" y="40"/>
                    </a:cxn>
                    <a:cxn ang="0">
                      <a:pos x="27" y="42"/>
                    </a:cxn>
                    <a:cxn ang="0">
                      <a:pos x="22" y="43"/>
                    </a:cxn>
                    <a:cxn ang="0">
                      <a:pos x="17" y="42"/>
                    </a:cxn>
                    <a:cxn ang="0">
                      <a:pos x="13" y="40"/>
                    </a:cxn>
                    <a:cxn ang="0">
                      <a:pos x="10" y="34"/>
                    </a:cxn>
                    <a:cxn ang="0">
                      <a:pos x="9" y="28"/>
                    </a:cxn>
                    <a:cxn ang="0">
                      <a:pos x="10" y="22"/>
                    </a:cxn>
                    <a:cxn ang="0">
                      <a:pos x="13" y="16"/>
                    </a:cxn>
                    <a:cxn ang="0">
                      <a:pos x="17" y="13"/>
                    </a:cxn>
                    <a:cxn ang="0">
                      <a:pos x="22" y="11"/>
                    </a:cxn>
                    <a:cxn ang="0">
                      <a:pos x="27" y="13"/>
                    </a:cxn>
                    <a:cxn ang="0">
                      <a:pos x="32" y="16"/>
                    </a:cxn>
                    <a:cxn ang="0">
                      <a:pos x="35" y="22"/>
                    </a:cxn>
                    <a:cxn ang="0">
                      <a:pos x="36" y="28"/>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en-US"/>
                </a:p>
              </p:txBody>
            </p:sp>
            <p:sp>
              <p:nvSpPr>
                <p:cNvPr id="1208" name="Freeform 245"/>
                <p:cNvSpPr>
                  <a:spLocks noEditPoints="1"/>
                </p:cNvSpPr>
                <p:nvPr/>
              </p:nvSpPr>
              <p:spPr bwMode="auto">
                <a:xfrm>
                  <a:off x="1158" y="2656"/>
                  <a:ext cx="7" cy="7"/>
                </a:xfrm>
                <a:custGeom>
                  <a:avLst/>
                  <a:gdLst/>
                  <a:ahLst/>
                  <a:cxnLst>
                    <a:cxn ang="0">
                      <a:pos x="36" y="17"/>
                    </a:cxn>
                    <a:cxn ang="0">
                      <a:pos x="33" y="10"/>
                    </a:cxn>
                    <a:cxn ang="0">
                      <a:pos x="28" y="4"/>
                    </a:cxn>
                    <a:cxn ang="0">
                      <a:pos x="22" y="0"/>
                    </a:cxn>
                    <a:cxn ang="0">
                      <a:pos x="14" y="0"/>
                    </a:cxn>
                    <a:cxn ang="0">
                      <a:pos x="8" y="4"/>
                    </a:cxn>
                    <a:cxn ang="0">
                      <a:pos x="3" y="10"/>
                    </a:cxn>
                    <a:cxn ang="0">
                      <a:pos x="0" y="17"/>
                    </a:cxn>
                    <a:cxn ang="0">
                      <a:pos x="0" y="27"/>
                    </a:cxn>
                    <a:cxn ang="0">
                      <a:pos x="3" y="34"/>
                    </a:cxn>
                    <a:cxn ang="0">
                      <a:pos x="8" y="40"/>
                    </a:cxn>
                    <a:cxn ang="0">
                      <a:pos x="14" y="43"/>
                    </a:cxn>
                    <a:cxn ang="0">
                      <a:pos x="22" y="43"/>
                    </a:cxn>
                    <a:cxn ang="0">
                      <a:pos x="28" y="40"/>
                    </a:cxn>
                    <a:cxn ang="0">
                      <a:pos x="33" y="34"/>
                    </a:cxn>
                    <a:cxn ang="0">
                      <a:pos x="36" y="27"/>
                    </a:cxn>
                    <a:cxn ang="0">
                      <a:pos x="27" y="22"/>
                    </a:cxn>
                    <a:cxn ang="0">
                      <a:pos x="26" y="25"/>
                    </a:cxn>
                    <a:cxn ang="0">
                      <a:pos x="24" y="29"/>
                    </a:cxn>
                    <a:cxn ang="0">
                      <a:pos x="22" y="31"/>
                    </a:cxn>
                    <a:cxn ang="0">
                      <a:pos x="18" y="33"/>
                    </a:cxn>
                    <a:cxn ang="0">
                      <a:pos x="15" y="31"/>
                    </a:cxn>
                    <a:cxn ang="0">
                      <a:pos x="12" y="29"/>
                    </a:cxn>
                    <a:cxn ang="0">
                      <a:pos x="10" y="25"/>
                    </a:cxn>
                    <a:cxn ang="0">
                      <a:pos x="9" y="22"/>
                    </a:cxn>
                    <a:cxn ang="0">
                      <a:pos x="10" y="17"/>
                    </a:cxn>
                    <a:cxn ang="0">
                      <a:pos x="12" y="15"/>
                    </a:cxn>
                    <a:cxn ang="0">
                      <a:pos x="15" y="12"/>
                    </a:cxn>
                    <a:cxn ang="0">
                      <a:pos x="18" y="11"/>
                    </a:cxn>
                    <a:cxn ang="0">
                      <a:pos x="22" y="12"/>
                    </a:cxn>
                    <a:cxn ang="0">
                      <a:pos x="24" y="15"/>
                    </a:cxn>
                    <a:cxn ang="0">
                      <a:pos x="26" y="17"/>
                    </a:cxn>
                    <a:cxn ang="0">
                      <a:pos x="27" y="22"/>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en-US"/>
                </a:p>
              </p:txBody>
            </p:sp>
            <p:sp>
              <p:nvSpPr>
                <p:cNvPr id="1209" name="Freeform 246"/>
                <p:cNvSpPr>
                  <a:spLocks/>
                </p:cNvSpPr>
                <p:nvPr/>
              </p:nvSpPr>
              <p:spPr bwMode="auto">
                <a:xfrm>
                  <a:off x="1159" y="2657"/>
                  <a:ext cx="5" cy="5"/>
                </a:xfrm>
                <a:custGeom>
                  <a:avLst/>
                  <a:gdLst/>
                  <a:ahLst/>
                  <a:cxnLst>
                    <a:cxn ang="0">
                      <a:pos x="27" y="17"/>
                    </a:cxn>
                    <a:cxn ang="0">
                      <a:pos x="26" y="13"/>
                    </a:cxn>
                    <a:cxn ang="0">
                      <a:pos x="26" y="11"/>
                    </a:cxn>
                    <a:cxn ang="0">
                      <a:pos x="24" y="7"/>
                    </a:cxn>
                    <a:cxn ang="0">
                      <a:pos x="23" y="5"/>
                    </a:cxn>
                    <a:cxn ang="0">
                      <a:pos x="21" y="4"/>
                    </a:cxn>
                    <a:cxn ang="0">
                      <a:pos x="18" y="2"/>
                    </a:cxn>
                    <a:cxn ang="0">
                      <a:pos x="16" y="1"/>
                    </a:cxn>
                    <a:cxn ang="0">
                      <a:pos x="13" y="0"/>
                    </a:cxn>
                    <a:cxn ang="0">
                      <a:pos x="10" y="1"/>
                    </a:cxn>
                    <a:cxn ang="0">
                      <a:pos x="8" y="2"/>
                    </a:cxn>
                    <a:cxn ang="0">
                      <a:pos x="6" y="4"/>
                    </a:cxn>
                    <a:cxn ang="0">
                      <a:pos x="4" y="5"/>
                    </a:cxn>
                    <a:cxn ang="0">
                      <a:pos x="2" y="7"/>
                    </a:cxn>
                    <a:cxn ang="0">
                      <a:pos x="1" y="11"/>
                    </a:cxn>
                    <a:cxn ang="0">
                      <a:pos x="0" y="13"/>
                    </a:cxn>
                    <a:cxn ang="0">
                      <a:pos x="0" y="17"/>
                    </a:cxn>
                    <a:cxn ang="0">
                      <a:pos x="0" y="20"/>
                    </a:cxn>
                    <a:cxn ang="0">
                      <a:pos x="1" y="23"/>
                    </a:cxn>
                    <a:cxn ang="0">
                      <a:pos x="2" y="26"/>
                    </a:cxn>
                    <a:cxn ang="0">
                      <a:pos x="4" y="29"/>
                    </a:cxn>
                    <a:cxn ang="0">
                      <a:pos x="6" y="30"/>
                    </a:cxn>
                    <a:cxn ang="0">
                      <a:pos x="8" y="31"/>
                    </a:cxn>
                    <a:cxn ang="0">
                      <a:pos x="10" y="32"/>
                    </a:cxn>
                    <a:cxn ang="0">
                      <a:pos x="13" y="32"/>
                    </a:cxn>
                    <a:cxn ang="0">
                      <a:pos x="16" y="32"/>
                    </a:cxn>
                    <a:cxn ang="0">
                      <a:pos x="18" y="31"/>
                    </a:cxn>
                    <a:cxn ang="0">
                      <a:pos x="21" y="30"/>
                    </a:cxn>
                    <a:cxn ang="0">
                      <a:pos x="23" y="29"/>
                    </a:cxn>
                    <a:cxn ang="0">
                      <a:pos x="24" y="26"/>
                    </a:cxn>
                    <a:cxn ang="0">
                      <a:pos x="26" y="23"/>
                    </a:cxn>
                    <a:cxn ang="0">
                      <a:pos x="26" y="20"/>
                    </a:cxn>
                    <a:cxn ang="0">
                      <a:pos x="27" y="17"/>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en-US"/>
                </a:p>
              </p:txBody>
            </p:sp>
            <p:sp>
              <p:nvSpPr>
                <p:cNvPr id="1210" name="Freeform 247"/>
                <p:cNvSpPr>
                  <a:spLocks/>
                </p:cNvSpPr>
                <p:nvPr/>
              </p:nvSpPr>
              <p:spPr bwMode="auto">
                <a:xfrm>
                  <a:off x="1160" y="2658"/>
                  <a:ext cx="3" cy="3"/>
                </a:xfrm>
                <a:custGeom>
                  <a:avLst/>
                  <a:gdLst/>
                  <a:ahLst/>
                  <a:cxnLst>
                    <a:cxn ang="0">
                      <a:pos x="18" y="11"/>
                    </a:cxn>
                    <a:cxn ang="0">
                      <a:pos x="18" y="8"/>
                    </a:cxn>
                    <a:cxn ang="0">
                      <a:pos x="17" y="6"/>
                    </a:cxn>
                    <a:cxn ang="0">
                      <a:pos x="17" y="5"/>
                    </a:cxn>
                    <a:cxn ang="0">
                      <a:pos x="15" y="4"/>
                    </a:cxn>
                    <a:cxn ang="0">
                      <a:pos x="14" y="2"/>
                    </a:cxn>
                    <a:cxn ang="0">
                      <a:pos x="13" y="1"/>
                    </a:cxn>
                    <a:cxn ang="0">
                      <a:pos x="11" y="0"/>
                    </a:cxn>
                    <a:cxn ang="0">
                      <a:pos x="9" y="0"/>
                    </a:cxn>
                    <a:cxn ang="0">
                      <a:pos x="7" y="0"/>
                    </a:cxn>
                    <a:cxn ang="0">
                      <a:pos x="6" y="1"/>
                    </a:cxn>
                    <a:cxn ang="0">
                      <a:pos x="4" y="2"/>
                    </a:cxn>
                    <a:cxn ang="0">
                      <a:pos x="3" y="4"/>
                    </a:cxn>
                    <a:cxn ang="0">
                      <a:pos x="2" y="5"/>
                    </a:cxn>
                    <a:cxn ang="0">
                      <a:pos x="1" y="6"/>
                    </a:cxn>
                    <a:cxn ang="0">
                      <a:pos x="0" y="8"/>
                    </a:cxn>
                    <a:cxn ang="0">
                      <a:pos x="0" y="11"/>
                    </a:cxn>
                    <a:cxn ang="0">
                      <a:pos x="0" y="13"/>
                    </a:cxn>
                    <a:cxn ang="0">
                      <a:pos x="1" y="14"/>
                    </a:cxn>
                    <a:cxn ang="0">
                      <a:pos x="2" y="17"/>
                    </a:cxn>
                    <a:cxn ang="0">
                      <a:pos x="3" y="18"/>
                    </a:cxn>
                    <a:cxn ang="0">
                      <a:pos x="4" y="19"/>
                    </a:cxn>
                    <a:cxn ang="0">
                      <a:pos x="6" y="20"/>
                    </a:cxn>
                    <a:cxn ang="0">
                      <a:pos x="7" y="22"/>
                    </a:cxn>
                    <a:cxn ang="0">
                      <a:pos x="9" y="22"/>
                    </a:cxn>
                    <a:cxn ang="0">
                      <a:pos x="11" y="22"/>
                    </a:cxn>
                    <a:cxn ang="0">
                      <a:pos x="13" y="20"/>
                    </a:cxn>
                    <a:cxn ang="0">
                      <a:pos x="14" y="19"/>
                    </a:cxn>
                    <a:cxn ang="0">
                      <a:pos x="15" y="18"/>
                    </a:cxn>
                    <a:cxn ang="0">
                      <a:pos x="17" y="17"/>
                    </a:cxn>
                    <a:cxn ang="0">
                      <a:pos x="17" y="14"/>
                    </a:cxn>
                    <a:cxn ang="0">
                      <a:pos x="18" y="13"/>
                    </a:cxn>
                    <a:cxn ang="0">
                      <a:pos x="18" y="11"/>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en-US"/>
                </a:p>
              </p:txBody>
            </p:sp>
            <p:sp>
              <p:nvSpPr>
                <p:cNvPr id="1211" name="Freeform 248"/>
                <p:cNvSpPr>
                  <a:spLocks/>
                </p:cNvSpPr>
                <p:nvPr/>
              </p:nvSpPr>
              <p:spPr bwMode="auto">
                <a:xfrm>
                  <a:off x="1161" y="2658"/>
                  <a:ext cx="2" cy="2"/>
                </a:xfrm>
                <a:custGeom>
                  <a:avLst/>
                  <a:gdLst/>
                  <a:ahLst/>
                  <a:cxnLst>
                    <a:cxn ang="0">
                      <a:pos x="9" y="6"/>
                    </a:cxn>
                    <a:cxn ang="0">
                      <a:pos x="9" y="5"/>
                    </a:cxn>
                    <a:cxn ang="0">
                      <a:pos x="8" y="3"/>
                    </a:cxn>
                    <a:cxn ang="0">
                      <a:pos x="8" y="2"/>
                    </a:cxn>
                    <a:cxn ang="0">
                      <a:pos x="7" y="2"/>
                    </a:cxn>
                    <a:cxn ang="0">
                      <a:pos x="7" y="1"/>
                    </a:cxn>
                    <a:cxn ang="0">
                      <a:pos x="6" y="1"/>
                    </a:cxn>
                    <a:cxn ang="0">
                      <a:pos x="5" y="1"/>
                    </a:cxn>
                    <a:cxn ang="0">
                      <a:pos x="4" y="0"/>
                    </a:cxn>
                    <a:cxn ang="0">
                      <a:pos x="3" y="1"/>
                    </a:cxn>
                    <a:cxn ang="0">
                      <a:pos x="2" y="1"/>
                    </a:cxn>
                    <a:cxn ang="0">
                      <a:pos x="2" y="1"/>
                    </a:cxn>
                    <a:cxn ang="0">
                      <a:pos x="1" y="2"/>
                    </a:cxn>
                    <a:cxn ang="0">
                      <a:pos x="0" y="2"/>
                    </a:cxn>
                    <a:cxn ang="0">
                      <a:pos x="0" y="3"/>
                    </a:cxn>
                    <a:cxn ang="0">
                      <a:pos x="0" y="5"/>
                    </a:cxn>
                    <a:cxn ang="0">
                      <a:pos x="0" y="6"/>
                    </a:cxn>
                    <a:cxn ang="0">
                      <a:pos x="0" y="7"/>
                    </a:cxn>
                    <a:cxn ang="0">
                      <a:pos x="0" y="8"/>
                    </a:cxn>
                    <a:cxn ang="0">
                      <a:pos x="0" y="8"/>
                    </a:cxn>
                    <a:cxn ang="0">
                      <a:pos x="1" y="9"/>
                    </a:cxn>
                    <a:cxn ang="0">
                      <a:pos x="2" y="11"/>
                    </a:cxn>
                    <a:cxn ang="0">
                      <a:pos x="2" y="11"/>
                    </a:cxn>
                    <a:cxn ang="0">
                      <a:pos x="3" y="11"/>
                    </a:cxn>
                    <a:cxn ang="0">
                      <a:pos x="4" y="11"/>
                    </a:cxn>
                    <a:cxn ang="0">
                      <a:pos x="5" y="11"/>
                    </a:cxn>
                    <a:cxn ang="0">
                      <a:pos x="6" y="11"/>
                    </a:cxn>
                    <a:cxn ang="0">
                      <a:pos x="7" y="11"/>
                    </a:cxn>
                    <a:cxn ang="0">
                      <a:pos x="7" y="9"/>
                    </a:cxn>
                    <a:cxn ang="0">
                      <a:pos x="8" y="8"/>
                    </a:cxn>
                    <a:cxn ang="0">
                      <a:pos x="8" y="8"/>
                    </a:cxn>
                    <a:cxn ang="0">
                      <a:pos x="9" y="7"/>
                    </a:cxn>
                    <a:cxn ang="0">
                      <a:pos x="9" y="6"/>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2" y="1"/>
                      </a:lnTo>
                      <a:lnTo>
                        <a:pt x="1" y="2"/>
                      </a:lnTo>
                      <a:lnTo>
                        <a:pt x="0" y="2"/>
                      </a:lnTo>
                      <a:lnTo>
                        <a:pt x="0" y="3"/>
                      </a:lnTo>
                      <a:lnTo>
                        <a:pt x="0" y="5"/>
                      </a:lnTo>
                      <a:lnTo>
                        <a:pt x="0" y="6"/>
                      </a:lnTo>
                      <a:lnTo>
                        <a:pt x="0" y="7"/>
                      </a:lnTo>
                      <a:lnTo>
                        <a:pt x="0" y="8"/>
                      </a:lnTo>
                      <a:lnTo>
                        <a:pt x="0" y="8"/>
                      </a:lnTo>
                      <a:lnTo>
                        <a:pt x="1" y="9"/>
                      </a:lnTo>
                      <a:lnTo>
                        <a:pt x="2" y="11"/>
                      </a:lnTo>
                      <a:lnTo>
                        <a:pt x="2" y="11"/>
                      </a:lnTo>
                      <a:lnTo>
                        <a:pt x="3" y="11"/>
                      </a:lnTo>
                      <a:lnTo>
                        <a:pt x="4" y="11"/>
                      </a:lnTo>
                      <a:lnTo>
                        <a:pt x="5" y="11"/>
                      </a:lnTo>
                      <a:lnTo>
                        <a:pt x="6" y="11"/>
                      </a:lnTo>
                      <a:lnTo>
                        <a:pt x="7" y="11"/>
                      </a:lnTo>
                      <a:lnTo>
                        <a:pt x="7" y="9"/>
                      </a:lnTo>
                      <a:lnTo>
                        <a:pt x="8" y="8"/>
                      </a:lnTo>
                      <a:lnTo>
                        <a:pt x="8" y="8"/>
                      </a:lnTo>
                      <a:lnTo>
                        <a:pt x="9" y="7"/>
                      </a:lnTo>
                      <a:lnTo>
                        <a:pt x="9" y="6"/>
                      </a:lnTo>
                      <a:close/>
                    </a:path>
                  </a:pathLst>
                </a:custGeom>
                <a:solidFill>
                  <a:srgbClr val="FEFEC8"/>
                </a:solidFill>
                <a:ln w="9525">
                  <a:noFill/>
                  <a:round/>
                  <a:headEnd/>
                  <a:tailEnd/>
                </a:ln>
              </p:spPr>
              <p:txBody>
                <a:bodyPr/>
                <a:lstStyle/>
                <a:p>
                  <a:endParaRPr lang="en-US"/>
                </a:p>
              </p:txBody>
            </p:sp>
            <p:sp>
              <p:nvSpPr>
                <p:cNvPr id="1212" name="Freeform 249"/>
                <p:cNvSpPr>
                  <a:spLocks/>
                </p:cNvSpPr>
                <p:nvPr/>
              </p:nvSpPr>
              <p:spPr bwMode="auto">
                <a:xfrm>
                  <a:off x="1043" y="2596"/>
                  <a:ext cx="44" cy="47"/>
                </a:xfrm>
                <a:custGeom>
                  <a:avLst/>
                  <a:gdLst/>
                  <a:ahLst/>
                  <a:cxnLst>
                    <a:cxn ang="0">
                      <a:pos x="185" y="0"/>
                    </a:cxn>
                    <a:cxn ang="0">
                      <a:pos x="0" y="48"/>
                    </a:cxn>
                    <a:cxn ang="0">
                      <a:pos x="58" y="260"/>
                    </a:cxn>
                    <a:cxn ang="0">
                      <a:pos x="94" y="284"/>
                    </a:cxn>
                    <a:cxn ang="0">
                      <a:pos x="220" y="23"/>
                    </a:cxn>
                    <a:cxn ang="0">
                      <a:pos x="185" y="0"/>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en-US"/>
                </a:p>
              </p:txBody>
            </p:sp>
            <p:sp>
              <p:nvSpPr>
                <p:cNvPr id="1213" name="Freeform 250"/>
                <p:cNvSpPr>
                  <a:spLocks/>
                </p:cNvSpPr>
                <p:nvPr/>
              </p:nvSpPr>
              <p:spPr bwMode="auto">
                <a:xfrm>
                  <a:off x="1043" y="2596"/>
                  <a:ext cx="44" cy="26"/>
                </a:xfrm>
                <a:custGeom>
                  <a:avLst/>
                  <a:gdLst/>
                  <a:ahLst/>
                  <a:cxnLst>
                    <a:cxn ang="0">
                      <a:pos x="186" y="0"/>
                    </a:cxn>
                    <a:cxn ang="0">
                      <a:pos x="0" y="48"/>
                    </a:cxn>
                    <a:cxn ang="0">
                      <a:pos x="157" y="157"/>
                    </a:cxn>
                    <a:cxn ang="0">
                      <a:pos x="222" y="24"/>
                    </a:cxn>
                    <a:cxn ang="0">
                      <a:pos x="186" y="0"/>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en-US"/>
                </a:p>
              </p:txBody>
            </p:sp>
            <p:sp>
              <p:nvSpPr>
                <p:cNvPr id="1214" name="Freeform 251"/>
                <p:cNvSpPr>
                  <a:spLocks/>
                </p:cNvSpPr>
                <p:nvPr/>
              </p:nvSpPr>
              <p:spPr bwMode="auto">
                <a:xfrm>
                  <a:off x="1043" y="2601"/>
                  <a:ext cx="13" cy="15"/>
                </a:xfrm>
                <a:custGeom>
                  <a:avLst/>
                  <a:gdLst/>
                  <a:ahLst/>
                  <a:cxnLst>
                    <a:cxn ang="0">
                      <a:pos x="63" y="0"/>
                    </a:cxn>
                    <a:cxn ang="0">
                      <a:pos x="0" y="16"/>
                    </a:cxn>
                    <a:cxn ang="0">
                      <a:pos x="20" y="89"/>
                    </a:cxn>
                    <a:cxn ang="0">
                      <a:pos x="63" y="0"/>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en-US"/>
                </a:p>
              </p:txBody>
            </p:sp>
            <p:sp>
              <p:nvSpPr>
                <p:cNvPr id="1215" name="Freeform 252"/>
                <p:cNvSpPr>
                  <a:spLocks/>
                </p:cNvSpPr>
                <p:nvPr/>
              </p:nvSpPr>
              <p:spPr bwMode="auto">
                <a:xfrm>
                  <a:off x="1043" y="2601"/>
                  <a:ext cx="13" cy="8"/>
                </a:xfrm>
                <a:custGeom>
                  <a:avLst/>
                  <a:gdLst/>
                  <a:ahLst/>
                  <a:cxnLst>
                    <a:cxn ang="0">
                      <a:pos x="63" y="0"/>
                    </a:cxn>
                    <a:cxn ang="0">
                      <a:pos x="0" y="16"/>
                    </a:cxn>
                    <a:cxn ang="0">
                      <a:pos x="41" y="46"/>
                    </a:cxn>
                    <a:cxn ang="0">
                      <a:pos x="63" y="0"/>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en-US"/>
                </a:p>
              </p:txBody>
            </p:sp>
            <p:sp>
              <p:nvSpPr>
                <p:cNvPr id="1216" name="Freeform 253"/>
                <p:cNvSpPr>
                  <a:spLocks/>
                </p:cNvSpPr>
                <p:nvPr/>
              </p:nvSpPr>
              <p:spPr bwMode="auto">
                <a:xfrm>
                  <a:off x="1078" y="2596"/>
                  <a:ext cx="93" cy="63"/>
                </a:xfrm>
                <a:custGeom>
                  <a:avLst/>
                  <a:gdLst/>
                  <a:ahLst/>
                  <a:cxnLst>
                    <a:cxn ang="0">
                      <a:pos x="8" y="0"/>
                    </a:cxn>
                    <a:cxn ang="0">
                      <a:pos x="0" y="79"/>
                    </a:cxn>
                    <a:cxn ang="0">
                      <a:pos x="432" y="376"/>
                    </a:cxn>
                    <a:cxn ang="0">
                      <a:pos x="463" y="311"/>
                    </a:cxn>
                    <a:cxn ang="0">
                      <a:pos x="8" y="0"/>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en-US"/>
                </a:p>
              </p:txBody>
            </p:sp>
            <p:sp>
              <p:nvSpPr>
                <p:cNvPr id="1217" name="Freeform 254"/>
                <p:cNvSpPr>
                  <a:spLocks/>
                </p:cNvSpPr>
                <p:nvPr/>
              </p:nvSpPr>
              <p:spPr bwMode="auto">
                <a:xfrm>
                  <a:off x="1065" y="2609"/>
                  <a:ext cx="100" cy="72"/>
                </a:xfrm>
                <a:custGeom>
                  <a:avLst/>
                  <a:gdLst/>
                  <a:ahLst/>
                  <a:cxnLst>
                    <a:cxn ang="0">
                      <a:pos x="69" y="0"/>
                    </a:cxn>
                    <a:cxn ang="0">
                      <a:pos x="14" y="52"/>
                    </a:cxn>
                    <a:cxn ang="0">
                      <a:pos x="0" y="131"/>
                    </a:cxn>
                    <a:cxn ang="0">
                      <a:pos x="436" y="430"/>
                    </a:cxn>
                    <a:cxn ang="0">
                      <a:pos x="501" y="297"/>
                    </a:cxn>
                    <a:cxn ang="0">
                      <a:pos x="69" y="0"/>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en-US"/>
                </a:p>
              </p:txBody>
            </p:sp>
            <p:sp>
              <p:nvSpPr>
                <p:cNvPr id="1218" name="Freeform 255"/>
                <p:cNvSpPr>
                  <a:spLocks/>
                </p:cNvSpPr>
                <p:nvPr/>
              </p:nvSpPr>
              <p:spPr bwMode="auto">
                <a:xfrm>
                  <a:off x="1055" y="2630"/>
                  <a:ext cx="97" cy="61"/>
                </a:xfrm>
                <a:custGeom>
                  <a:avLst/>
                  <a:gdLst/>
                  <a:ahLst/>
                  <a:cxnLst>
                    <a:cxn ang="0">
                      <a:pos x="51" y="0"/>
                    </a:cxn>
                    <a:cxn ang="0">
                      <a:pos x="0" y="55"/>
                    </a:cxn>
                    <a:cxn ang="0">
                      <a:pos x="455" y="367"/>
                    </a:cxn>
                    <a:cxn ang="0">
                      <a:pos x="487" y="301"/>
                    </a:cxn>
                    <a:cxn ang="0">
                      <a:pos x="51" y="0"/>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en-US"/>
                </a:p>
              </p:txBody>
            </p:sp>
            <p:sp>
              <p:nvSpPr>
                <p:cNvPr id="1219" name="Freeform 256"/>
                <p:cNvSpPr>
                  <a:spLocks/>
                </p:cNvSpPr>
                <p:nvPr/>
              </p:nvSpPr>
              <p:spPr bwMode="auto">
                <a:xfrm>
                  <a:off x="1143" y="2647"/>
                  <a:ext cx="30" cy="45"/>
                </a:xfrm>
                <a:custGeom>
                  <a:avLst/>
                  <a:gdLst/>
                  <a:ahLst/>
                  <a:cxnLst>
                    <a:cxn ang="0">
                      <a:pos x="127" y="0"/>
                    </a:cxn>
                    <a:cxn ang="0">
                      <a:pos x="147" y="14"/>
                    </a:cxn>
                    <a:cxn ang="0">
                      <a:pos x="20" y="276"/>
                    </a:cxn>
                    <a:cxn ang="0">
                      <a:pos x="0" y="263"/>
                    </a:cxn>
                    <a:cxn ang="0">
                      <a:pos x="127" y="0"/>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en-US"/>
                </a:p>
              </p:txBody>
            </p:sp>
            <p:sp>
              <p:nvSpPr>
                <p:cNvPr id="1220" name="Freeform 257"/>
                <p:cNvSpPr>
                  <a:spLocks/>
                </p:cNvSpPr>
                <p:nvPr/>
              </p:nvSpPr>
              <p:spPr bwMode="auto">
                <a:xfrm>
                  <a:off x="1151" y="2647"/>
                  <a:ext cx="23" cy="34"/>
                </a:xfrm>
                <a:custGeom>
                  <a:avLst/>
                  <a:gdLst/>
                  <a:ahLst/>
                  <a:cxnLst>
                    <a:cxn ang="0">
                      <a:pos x="94" y="0"/>
                    </a:cxn>
                    <a:cxn ang="0">
                      <a:pos x="114" y="14"/>
                    </a:cxn>
                    <a:cxn ang="0">
                      <a:pos x="20" y="209"/>
                    </a:cxn>
                    <a:cxn ang="0">
                      <a:pos x="0" y="195"/>
                    </a:cxn>
                    <a:cxn ang="0">
                      <a:pos x="94" y="0"/>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en-US"/>
                </a:p>
              </p:txBody>
            </p:sp>
            <p:sp>
              <p:nvSpPr>
                <p:cNvPr id="1221" name="Freeform 258"/>
                <p:cNvSpPr>
                  <a:spLocks/>
                </p:cNvSpPr>
                <p:nvPr/>
              </p:nvSpPr>
              <p:spPr bwMode="auto">
                <a:xfrm>
                  <a:off x="1162" y="2647"/>
                  <a:ext cx="11" cy="13"/>
                </a:xfrm>
                <a:custGeom>
                  <a:avLst/>
                  <a:gdLst/>
                  <a:ahLst/>
                  <a:cxnLst>
                    <a:cxn ang="0">
                      <a:pos x="31" y="0"/>
                    </a:cxn>
                    <a:cxn ang="0">
                      <a:pos x="51" y="14"/>
                    </a:cxn>
                    <a:cxn ang="0">
                      <a:pos x="21" y="78"/>
                    </a:cxn>
                    <a:cxn ang="0">
                      <a:pos x="0" y="65"/>
                    </a:cxn>
                    <a:cxn ang="0">
                      <a:pos x="31" y="0"/>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en-US"/>
                </a:p>
              </p:txBody>
            </p:sp>
          </p:grpSp>
          <p:sp>
            <p:nvSpPr>
              <p:cNvPr id="1169" name="Line 11"/>
              <p:cNvSpPr>
                <a:spLocks noChangeShapeType="1"/>
              </p:cNvSpPr>
              <p:nvPr/>
            </p:nvSpPr>
            <p:spPr bwMode="auto">
              <a:xfrm>
                <a:off x="1066800" y="2286000"/>
                <a:ext cx="5463893" cy="0"/>
              </a:xfrm>
              <a:prstGeom prst="line">
                <a:avLst/>
              </a:prstGeom>
              <a:noFill/>
              <a:ln w="25400">
                <a:solidFill>
                  <a:schemeClr val="tx2"/>
                </a:solidFill>
                <a:prstDash val="sysDot"/>
                <a:round/>
                <a:headEnd/>
                <a:tailEnd type="oval" w="med" len="med"/>
              </a:ln>
            </p:spPr>
            <p:txBody>
              <a:bodyPr wrap="none" anchor="ctr"/>
              <a:lstStyle/>
              <a:p>
                <a:endParaRPr lang="en-US">
                  <a:solidFill>
                    <a:schemeClr val="tx1">
                      <a:lumMod val="85000"/>
                      <a:lumOff val="15000"/>
                    </a:schemeClr>
                  </a:solidFill>
                </a:endParaRPr>
              </a:p>
            </p:txBody>
          </p:sp>
        </p:grpSp>
        <p:sp>
          <p:nvSpPr>
            <p:cNvPr id="1226" name="Text Box 26"/>
            <p:cNvSpPr txBox="1">
              <a:spLocks noChangeArrowheads="1"/>
            </p:cNvSpPr>
            <p:nvPr/>
          </p:nvSpPr>
          <p:spPr bwMode="auto">
            <a:xfrm>
              <a:off x="2438400" y="4267200"/>
              <a:ext cx="3119380" cy="461665"/>
            </a:xfrm>
            <a:prstGeom prst="rect">
              <a:avLst/>
            </a:prstGeom>
            <a:noFill/>
            <a:ln w="9525" algn="ctr">
              <a:noFill/>
              <a:miter lim="800000"/>
              <a:headEnd/>
              <a:tailEnd/>
            </a:ln>
          </p:spPr>
          <p:txBody>
            <a:bodyPr wrap="none">
              <a:spAutoFit/>
            </a:bodyPr>
            <a:lstStyle/>
            <a:p>
              <a:pPr eaLnBrk="0" hangingPunct="0"/>
              <a:r>
                <a:rPr lang="en-US" altLang="ja-JP" sz="2400" b="1" dirty="0" smtClean="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rPr>
                <a:t>Test Documentation</a:t>
              </a:r>
              <a:endParaRPr lang="en-US" altLang="ja-JP" sz="2400" b="1" dirty="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endParaRPr>
            </a:p>
          </p:txBody>
        </p:sp>
      </p:grpSp>
      <p:grpSp>
        <p:nvGrpSpPr>
          <p:cNvPr id="456" name="Group 455"/>
          <p:cNvGrpSpPr/>
          <p:nvPr/>
        </p:nvGrpSpPr>
        <p:grpSpPr>
          <a:xfrm>
            <a:off x="1676400" y="4724400"/>
            <a:ext cx="5463893" cy="646113"/>
            <a:chOff x="1676400" y="4724400"/>
            <a:chExt cx="5463893" cy="646113"/>
          </a:xfrm>
        </p:grpSpPr>
        <p:grpSp>
          <p:nvGrpSpPr>
            <p:cNvPr id="1057" name="Group 1056"/>
            <p:cNvGrpSpPr/>
            <p:nvPr/>
          </p:nvGrpSpPr>
          <p:grpSpPr>
            <a:xfrm>
              <a:off x="1676400" y="4724400"/>
              <a:ext cx="5463893" cy="646113"/>
              <a:chOff x="1066800" y="1676400"/>
              <a:chExt cx="5463893" cy="646113"/>
            </a:xfrm>
          </p:grpSpPr>
          <p:grpSp>
            <p:nvGrpSpPr>
              <p:cNvPr id="1058" name="Group 259"/>
              <p:cNvGrpSpPr>
                <a:grpSpLocks/>
              </p:cNvGrpSpPr>
              <p:nvPr/>
            </p:nvGrpSpPr>
            <p:grpSpPr bwMode="auto">
              <a:xfrm rot="17176774">
                <a:off x="1019452" y="1763826"/>
                <a:ext cx="646108" cy="471499"/>
                <a:chOff x="1043" y="2596"/>
                <a:chExt cx="142" cy="99"/>
              </a:xfrm>
            </p:grpSpPr>
            <p:sp>
              <p:nvSpPr>
                <p:cNvPr id="1060" name="Freeform 207"/>
                <p:cNvSpPr>
                  <a:spLocks/>
                </p:cNvSpPr>
                <p:nvPr/>
              </p:nvSpPr>
              <p:spPr bwMode="auto">
                <a:xfrm>
                  <a:off x="1149" y="2693"/>
                  <a:ext cx="12" cy="2"/>
                </a:xfrm>
                <a:custGeom>
                  <a:avLst/>
                  <a:gdLst/>
                  <a:ahLst/>
                  <a:cxnLst>
                    <a:cxn ang="0">
                      <a:pos x="63" y="14"/>
                    </a:cxn>
                    <a:cxn ang="0">
                      <a:pos x="55" y="14"/>
                    </a:cxn>
                    <a:cxn ang="0">
                      <a:pos x="48" y="14"/>
                    </a:cxn>
                    <a:cxn ang="0">
                      <a:pos x="40" y="14"/>
                    </a:cxn>
                    <a:cxn ang="0">
                      <a:pos x="31" y="11"/>
                    </a:cxn>
                    <a:cxn ang="0">
                      <a:pos x="23" y="10"/>
                    </a:cxn>
                    <a:cxn ang="0">
                      <a:pos x="16" y="8"/>
                    </a:cxn>
                    <a:cxn ang="0">
                      <a:pos x="8" y="4"/>
                    </a:cxn>
                    <a:cxn ang="0">
                      <a:pos x="0" y="0"/>
                    </a:cxn>
                    <a:cxn ang="0">
                      <a:pos x="8" y="3"/>
                    </a:cxn>
                    <a:cxn ang="0">
                      <a:pos x="15" y="6"/>
                    </a:cxn>
                    <a:cxn ang="0">
                      <a:pos x="23" y="8"/>
                    </a:cxn>
                    <a:cxn ang="0">
                      <a:pos x="30" y="10"/>
                    </a:cxn>
                    <a:cxn ang="0">
                      <a:pos x="39" y="11"/>
                    </a:cxn>
                    <a:cxn ang="0">
                      <a:pos x="47" y="12"/>
                    </a:cxn>
                    <a:cxn ang="0">
                      <a:pos x="55" y="14"/>
                    </a:cxn>
                    <a:cxn ang="0">
                      <a:pos x="63" y="14"/>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en-US"/>
                </a:p>
              </p:txBody>
            </p:sp>
            <p:sp>
              <p:nvSpPr>
                <p:cNvPr id="1061" name="Freeform 208"/>
                <p:cNvSpPr>
                  <a:spLocks/>
                </p:cNvSpPr>
                <p:nvPr/>
              </p:nvSpPr>
              <p:spPr bwMode="auto">
                <a:xfrm>
                  <a:off x="1143" y="2689"/>
                  <a:ext cx="26" cy="6"/>
                </a:xfrm>
                <a:custGeom>
                  <a:avLst/>
                  <a:gdLst/>
                  <a:ahLst/>
                  <a:cxnLst>
                    <a:cxn ang="0">
                      <a:pos x="129" y="28"/>
                    </a:cxn>
                    <a:cxn ang="0">
                      <a:pos x="116" y="33"/>
                    </a:cxn>
                    <a:cxn ang="0">
                      <a:pos x="102" y="36"/>
                    </a:cxn>
                    <a:cxn ang="0">
                      <a:pos x="89" y="38"/>
                    </a:cxn>
                    <a:cxn ang="0">
                      <a:pos x="75" y="38"/>
                    </a:cxn>
                    <a:cxn ang="0">
                      <a:pos x="60" y="35"/>
                    </a:cxn>
                    <a:cxn ang="0">
                      <a:pos x="47" y="32"/>
                    </a:cxn>
                    <a:cxn ang="0">
                      <a:pos x="33" y="26"/>
                    </a:cxn>
                    <a:cxn ang="0">
                      <a:pos x="20" y="18"/>
                    </a:cxn>
                    <a:cxn ang="0">
                      <a:pos x="18" y="16"/>
                    </a:cxn>
                    <a:cxn ang="0">
                      <a:pos x="15" y="14"/>
                    </a:cxn>
                    <a:cxn ang="0">
                      <a:pos x="12" y="11"/>
                    </a:cxn>
                    <a:cxn ang="0">
                      <a:pos x="10" y="10"/>
                    </a:cxn>
                    <a:cxn ang="0">
                      <a:pos x="7" y="8"/>
                    </a:cxn>
                    <a:cxn ang="0">
                      <a:pos x="5" y="5"/>
                    </a:cxn>
                    <a:cxn ang="0">
                      <a:pos x="2" y="3"/>
                    </a:cxn>
                    <a:cxn ang="0">
                      <a:pos x="0" y="0"/>
                    </a:cxn>
                    <a:cxn ang="0">
                      <a:pos x="10" y="8"/>
                    </a:cxn>
                    <a:cxn ang="0">
                      <a:pos x="21" y="14"/>
                    </a:cxn>
                    <a:cxn ang="0">
                      <a:pos x="32" y="20"/>
                    </a:cxn>
                    <a:cxn ang="0">
                      <a:pos x="44" y="23"/>
                    </a:cxn>
                    <a:cxn ang="0">
                      <a:pos x="56" y="27"/>
                    </a:cxn>
                    <a:cxn ang="0">
                      <a:pos x="69" y="30"/>
                    </a:cxn>
                    <a:cxn ang="0">
                      <a:pos x="81" y="32"/>
                    </a:cxn>
                    <a:cxn ang="0">
                      <a:pos x="94" y="33"/>
                    </a:cxn>
                    <a:cxn ang="0">
                      <a:pos x="99" y="32"/>
                    </a:cxn>
                    <a:cxn ang="0">
                      <a:pos x="103" y="32"/>
                    </a:cxn>
                    <a:cxn ang="0">
                      <a:pos x="107" y="32"/>
                    </a:cxn>
                    <a:cxn ang="0">
                      <a:pos x="112" y="32"/>
                    </a:cxn>
                    <a:cxn ang="0">
                      <a:pos x="116" y="30"/>
                    </a:cxn>
                    <a:cxn ang="0">
                      <a:pos x="120" y="30"/>
                    </a:cxn>
                    <a:cxn ang="0">
                      <a:pos x="124" y="29"/>
                    </a:cxn>
                    <a:cxn ang="0">
                      <a:pos x="129" y="28"/>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en-US"/>
                </a:p>
              </p:txBody>
            </p:sp>
            <p:sp>
              <p:nvSpPr>
                <p:cNvPr id="1062" name="Freeform 209"/>
                <p:cNvSpPr>
                  <a:spLocks/>
                </p:cNvSpPr>
                <p:nvPr/>
              </p:nvSpPr>
              <p:spPr bwMode="auto">
                <a:xfrm>
                  <a:off x="1140" y="2685"/>
                  <a:ext cx="33" cy="10"/>
                </a:xfrm>
                <a:custGeom>
                  <a:avLst/>
                  <a:gdLst/>
                  <a:ahLst/>
                  <a:cxnLst>
                    <a:cxn ang="0">
                      <a:pos x="47" y="45"/>
                    </a:cxn>
                    <a:cxn ang="0">
                      <a:pos x="54" y="48"/>
                    </a:cxn>
                    <a:cxn ang="0">
                      <a:pos x="61" y="51"/>
                    </a:cxn>
                    <a:cxn ang="0">
                      <a:pos x="69" y="53"/>
                    </a:cxn>
                    <a:cxn ang="0">
                      <a:pos x="76" y="55"/>
                    </a:cxn>
                    <a:cxn ang="0">
                      <a:pos x="85" y="56"/>
                    </a:cxn>
                    <a:cxn ang="0">
                      <a:pos x="93" y="57"/>
                    </a:cxn>
                    <a:cxn ang="0">
                      <a:pos x="101" y="59"/>
                    </a:cxn>
                    <a:cxn ang="0">
                      <a:pos x="109" y="59"/>
                    </a:cxn>
                    <a:cxn ang="0">
                      <a:pos x="117" y="57"/>
                    </a:cxn>
                    <a:cxn ang="0">
                      <a:pos x="124" y="56"/>
                    </a:cxn>
                    <a:cxn ang="0">
                      <a:pos x="131" y="54"/>
                    </a:cxn>
                    <a:cxn ang="0">
                      <a:pos x="139" y="51"/>
                    </a:cxn>
                    <a:cxn ang="0">
                      <a:pos x="146" y="49"/>
                    </a:cxn>
                    <a:cxn ang="0">
                      <a:pos x="153" y="45"/>
                    </a:cxn>
                    <a:cxn ang="0">
                      <a:pos x="159" y="41"/>
                    </a:cxn>
                    <a:cxn ang="0">
                      <a:pos x="166" y="37"/>
                    </a:cxn>
                    <a:cxn ang="0">
                      <a:pos x="159" y="39"/>
                    </a:cxn>
                    <a:cxn ang="0">
                      <a:pos x="152" y="42"/>
                    </a:cxn>
                    <a:cxn ang="0">
                      <a:pos x="146" y="43"/>
                    </a:cxn>
                    <a:cxn ang="0">
                      <a:pos x="139" y="45"/>
                    </a:cxn>
                    <a:cxn ang="0">
                      <a:pos x="132" y="47"/>
                    </a:cxn>
                    <a:cxn ang="0">
                      <a:pos x="125" y="47"/>
                    </a:cxn>
                    <a:cxn ang="0">
                      <a:pos x="117" y="48"/>
                    </a:cxn>
                    <a:cxn ang="0">
                      <a:pos x="110" y="48"/>
                    </a:cxn>
                    <a:cxn ang="0">
                      <a:pos x="95" y="47"/>
                    </a:cxn>
                    <a:cxn ang="0">
                      <a:pos x="79" y="44"/>
                    </a:cxn>
                    <a:cxn ang="0">
                      <a:pos x="64" y="41"/>
                    </a:cxn>
                    <a:cxn ang="0">
                      <a:pos x="50" y="36"/>
                    </a:cxn>
                    <a:cxn ang="0">
                      <a:pos x="36" y="29"/>
                    </a:cxn>
                    <a:cxn ang="0">
                      <a:pos x="24" y="20"/>
                    </a:cxn>
                    <a:cxn ang="0">
                      <a:pos x="11" y="11"/>
                    </a:cxn>
                    <a:cxn ang="0">
                      <a:pos x="0" y="0"/>
                    </a:cxn>
                    <a:cxn ang="0">
                      <a:pos x="4" y="6"/>
                    </a:cxn>
                    <a:cxn ang="0">
                      <a:pos x="8" y="12"/>
                    </a:cxn>
                    <a:cxn ang="0">
                      <a:pos x="12" y="17"/>
                    </a:cxn>
                    <a:cxn ang="0">
                      <a:pos x="16" y="21"/>
                    </a:cxn>
                    <a:cxn ang="0">
                      <a:pos x="21" y="26"/>
                    </a:cxn>
                    <a:cxn ang="0">
                      <a:pos x="26" y="31"/>
                    </a:cxn>
                    <a:cxn ang="0">
                      <a:pos x="31" y="35"/>
                    </a:cxn>
                    <a:cxn ang="0">
                      <a:pos x="36" y="39"/>
                    </a:cxn>
                    <a:cxn ang="0">
                      <a:pos x="38" y="39"/>
                    </a:cxn>
                    <a:cxn ang="0">
                      <a:pos x="39" y="41"/>
                    </a:cxn>
                    <a:cxn ang="0">
                      <a:pos x="40" y="42"/>
                    </a:cxn>
                    <a:cxn ang="0">
                      <a:pos x="41" y="42"/>
                    </a:cxn>
                    <a:cxn ang="0">
                      <a:pos x="43" y="43"/>
                    </a:cxn>
                    <a:cxn ang="0">
                      <a:pos x="44" y="44"/>
                    </a:cxn>
                    <a:cxn ang="0">
                      <a:pos x="45" y="44"/>
                    </a:cxn>
                    <a:cxn ang="0">
                      <a:pos x="47" y="45"/>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en-US"/>
                </a:p>
              </p:txBody>
            </p:sp>
            <p:sp>
              <p:nvSpPr>
                <p:cNvPr id="1063" name="Freeform 210"/>
                <p:cNvSpPr>
                  <a:spLocks/>
                </p:cNvSpPr>
                <p:nvPr/>
              </p:nvSpPr>
              <p:spPr bwMode="auto">
                <a:xfrm>
                  <a:off x="1138" y="2682"/>
                  <a:ext cx="38" cy="12"/>
                </a:xfrm>
                <a:custGeom>
                  <a:avLst/>
                  <a:gdLst/>
                  <a:ahLst/>
                  <a:cxnLst>
                    <a:cxn ang="0">
                      <a:pos x="26" y="39"/>
                    </a:cxn>
                    <a:cxn ang="0">
                      <a:pos x="36" y="47"/>
                    </a:cxn>
                    <a:cxn ang="0">
                      <a:pos x="47" y="53"/>
                    </a:cxn>
                    <a:cxn ang="0">
                      <a:pos x="58" y="59"/>
                    </a:cxn>
                    <a:cxn ang="0">
                      <a:pos x="70" y="62"/>
                    </a:cxn>
                    <a:cxn ang="0">
                      <a:pos x="82" y="66"/>
                    </a:cxn>
                    <a:cxn ang="0">
                      <a:pos x="95" y="69"/>
                    </a:cxn>
                    <a:cxn ang="0">
                      <a:pos x="107" y="71"/>
                    </a:cxn>
                    <a:cxn ang="0">
                      <a:pos x="120" y="72"/>
                    </a:cxn>
                    <a:cxn ang="0">
                      <a:pos x="125" y="71"/>
                    </a:cxn>
                    <a:cxn ang="0">
                      <a:pos x="129" y="71"/>
                    </a:cxn>
                    <a:cxn ang="0">
                      <a:pos x="133" y="71"/>
                    </a:cxn>
                    <a:cxn ang="0">
                      <a:pos x="138" y="71"/>
                    </a:cxn>
                    <a:cxn ang="0">
                      <a:pos x="142" y="69"/>
                    </a:cxn>
                    <a:cxn ang="0">
                      <a:pos x="146" y="69"/>
                    </a:cxn>
                    <a:cxn ang="0">
                      <a:pos x="150" y="68"/>
                    </a:cxn>
                    <a:cxn ang="0">
                      <a:pos x="155" y="67"/>
                    </a:cxn>
                    <a:cxn ang="0">
                      <a:pos x="160" y="65"/>
                    </a:cxn>
                    <a:cxn ang="0">
                      <a:pos x="164" y="62"/>
                    </a:cxn>
                    <a:cxn ang="0">
                      <a:pos x="169" y="60"/>
                    </a:cxn>
                    <a:cxn ang="0">
                      <a:pos x="174" y="56"/>
                    </a:cxn>
                    <a:cxn ang="0">
                      <a:pos x="178" y="53"/>
                    </a:cxn>
                    <a:cxn ang="0">
                      <a:pos x="183" y="49"/>
                    </a:cxn>
                    <a:cxn ang="0">
                      <a:pos x="187" y="45"/>
                    </a:cxn>
                    <a:cxn ang="0">
                      <a:pos x="191" y="42"/>
                    </a:cxn>
                    <a:cxn ang="0">
                      <a:pos x="183" y="45"/>
                    </a:cxn>
                    <a:cxn ang="0">
                      <a:pos x="175" y="49"/>
                    </a:cxn>
                    <a:cxn ang="0">
                      <a:pos x="166" y="53"/>
                    </a:cxn>
                    <a:cxn ang="0">
                      <a:pos x="157" y="55"/>
                    </a:cxn>
                    <a:cxn ang="0">
                      <a:pos x="148" y="57"/>
                    </a:cxn>
                    <a:cxn ang="0">
                      <a:pos x="139" y="59"/>
                    </a:cxn>
                    <a:cxn ang="0">
                      <a:pos x="130" y="60"/>
                    </a:cxn>
                    <a:cxn ang="0">
                      <a:pos x="120" y="60"/>
                    </a:cxn>
                    <a:cxn ang="0">
                      <a:pos x="103" y="60"/>
                    </a:cxn>
                    <a:cxn ang="0">
                      <a:pos x="85" y="56"/>
                    </a:cxn>
                    <a:cxn ang="0">
                      <a:pos x="69" y="51"/>
                    </a:cxn>
                    <a:cxn ang="0">
                      <a:pos x="53" y="44"/>
                    </a:cxn>
                    <a:cxn ang="0">
                      <a:pos x="38" y="36"/>
                    </a:cxn>
                    <a:cxn ang="0">
                      <a:pos x="24" y="25"/>
                    </a:cxn>
                    <a:cxn ang="0">
                      <a:pos x="12" y="13"/>
                    </a:cxn>
                    <a:cxn ang="0">
                      <a:pos x="0" y="0"/>
                    </a:cxn>
                    <a:cxn ang="0">
                      <a:pos x="2" y="5"/>
                    </a:cxn>
                    <a:cxn ang="0">
                      <a:pos x="5" y="11"/>
                    </a:cxn>
                    <a:cxn ang="0">
                      <a:pos x="8" y="15"/>
                    </a:cxn>
                    <a:cxn ang="0">
                      <a:pos x="11" y="20"/>
                    </a:cxn>
                    <a:cxn ang="0">
                      <a:pos x="15" y="25"/>
                    </a:cxn>
                    <a:cxn ang="0">
                      <a:pos x="18" y="30"/>
                    </a:cxn>
                    <a:cxn ang="0">
                      <a:pos x="22" y="35"/>
                    </a:cxn>
                    <a:cxn ang="0">
                      <a:pos x="26" y="39"/>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en-US"/>
                </a:p>
              </p:txBody>
            </p:sp>
            <p:sp>
              <p:nvSpPr>
                <p:cNvPr id="1064" name="Freeform 211"/>
                <p:cNvSpPr>
                  <a:spLocks/>
                </p:cNvSpPr>
                <p:nvPr/>
              </p:nvSpPr>
              <p:spPr bwMode="auto">
                <a:xfrm>
                  <a:off x="1136" y="2679"/>
                  <a:ext cx="42" cy="14"/>
                </a:xfrm>
                <a:custGeom>
                  <a:avLst/>
                  <a:gdLst/>
                  <a:ahLst/>
                  <a:cxnLst>
                    <a:cxn ang="0">
                      <a:pos x="17" y="36"/>
                    </a:cxn>
                    <a:cxn ang="0">
                      <a:pos x="28" y="47"/>
                    </a:cxn>
                    <a:cxn ang="0">
                      <a:pos x="41" y="56"/>
                    </a:cxn>
                    <a:cxn ang="0">
                      <a:pos x="53" y="65"/>
                    </a:cxn>
                    <a:cxn ang="0">
                      <a:pos x="67" y="71"/>
                    </a:cxn>
                    <a:cxn ang="0">
                      <a:pos x="81" y="77"/>
                    </a:cxn>
                    <a:cxn ang="0">
                      <a:pos x="96" y="80"/>
                    </a:cxn>
                    <a:cxn ang="0">
                      <a:pos x="112" y="83"/>
                    </a:cxn>
                    <a:cxn ang="0">
                      <a:pos x="127" y="84"/>
                    </a:cxn>
                    <a:cxn ang="0">
                      <a:pos x="134" y="84"/>
                    </a:cxn>
                    <a:cxn ang="0">
                      <a:pos x="142" y="83"/>
                    </a:cxn>
                    <a:cxn ang="0">
                      <a:pos x="149" y="83"/>
                    </a:cxn>
                    <a:cxn ang="0">
                      <a:pos x="156" y="81"/>
                    </a:cxn>
                    <a:cxn ang="0">
                      <a:pos x="163" y="79"/>
                    </a:cxn>
                    <a:cxn ang="0">
                      <a:pos x="170" y="78"/>
                    </a:cxn>
                    <a:cxn ang="0">
                      <a:pos x="176" y="75"/>
                    </a:cxn>
                    <a:cxn ang="0">
                      <a:pos x="183" y="73"/>
                    </a:cxn>
                    <a:cxn ang="0">
                      <a:pos x="187" y="69"/>
                    </a:cxn>
                    <a:cxn ang="0">
                      <a:pos x="190" y="67"/>
                    </a:cxn>
                    <a:cxn ang="0">
                      <a:pos x="194" y="63"/>
                    </a:cxn>
                    <a:cxn ang="0">
                      <a:pos x="197" y="61"/>
                    </a:cxn>
                    <a:cxn ang="0">
                      <a:pos x="200" y="57"/>
                    </a:cxn>
                    <a:cxn ang="0">
                      <a:pos x="204" y="54"/>
                    </a:cxn>
                    <a:cxn ang="0">
                      <a:pos x="207" y="50"/>
                    </a:cxn>
                    <a:cxn ang="0">
                      <a:pos x="210" y="45"/>
                    </a:cxn>
                    <a:cxn ang="0">
                      <a:pos x="201" y="51"/>
                    </a:cxn>
                    <a:cxn ang="0">
                      <a:pos x="191" y="57"/>
                    </a:cxn>
                    <a:cxn ang="0">
                      <a:pos x="181" y="62"/>
                    </a:cxn>
                    <a:cxn ang="0">
                      <a:pos x="171" y="66"/>
                    </a:cxn>
                    <a:cxn ang="0">
                      <a:pos x="160" y="69"/>
                    </a:cxn>
                    <a:cxn ang="0">
                      <a:pos x="149" y="71"/>
                    </a:cxn>
                    <a:cxn ang="0">
                      <a:pos x="138" y="73"/>
                    </a:cxn>
                    <a:cxn ang="0">
                      <a:pos x="127" y="73"/>
                    </a:cxn>
                    <a:cxn ang="0">
                      <a:pos x="118" y="73"/>
                    </a:cxn>
                    <a:cxn ang="0">
                      <a:pos x="108" y="72"/>
                    </a:cxn>
                    <a:cxn ang="0">
                      <a:pos x="99" y="71"/>
                    </a:cxn>
                    <a:cxn ang="0">
                      <a:pos x="89" y="68"/>
                    </a:cxn>
                    <a:cxn ang="0">
                      <a:pos x="80" y="65"/>
                    </a:cxn>
                    <a:cxn ang="0">
                      <a:pos x="71" y="62"/>
                    </a:cxn>
                    <a:cxn ang="0">
                      <a:pos x="63" y="57"/>
                    </a:cxn>
                    <a:cxn ang="0">
                      <a:pos x="55" y="54"/>
                    </a:cxn>
                    <a:cxn ang="0">
                      <a:pos x="39" y="43"/>
                    </a:cxn>
                    <a:cxn ang="0">
                      <a:pos x="25" y="30"/>
                    </a:cxn>
                    <a:cxn ang="0">
                      <a:pos x="12" y="17"/>
                    </a:cxn>
                    <a:cxn ang="0">
                      <a:pos x="0" y="0"/>
                    </a:cxn>
                    <a:cxn ang="0">
                      <a:pos x="1" y="5"/>
                    </a:cxn>
                    <a:cxn ang="0">
                      <a:pos x="3" y="9"/>
                    </a:cxn>
                    <a:cxn ang="0">
                      <a:pos x="5" y="14"/>
                    </a:cxn>
                    <a:cxn ang="0">
                      <a:pos x="7" y="19"/>
                    </a:cxn>
                    <a:cxn ang="0">
                      <a:pos x="9" y="24"/>
                    </a:cxn>
                    <a:cxn ang="0">
                      <a:pos x="12" y="27"/>
                    </a:cxn>
                    <a:cxn ang="0">
                      <a:pos x="14" y="32"/>
                    </a:cxn>
                    <a:cxn ang="0">
                      <a:pos x="17" y="36"/>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en-US"/>
                </a:p>
              </p:txBody>
            </p:sp>
            <p:sp>
              <p:nvSpPr>
                <p:cNvPr id="1065" name="Freeform 212"/>
                <p:cNvSpPr>
                  <a:spLocks/>
                </p:cNvSpPr>
                <p:nvPr/>
              </p:nvSpPr>
              <p:spPr bwMode="auto">
                <a:xfrm>
                  <a:off x="1135" y="2677"/>
                  <a:ext cx="45" cy="15"/>
                </a:xfrm>
                <a:custGeom>
                  <a:avLst/>
                  <a:gdLst/>
                  <a:ahLst/>
                  <a:cxnLst>
                    <a:cxn ang="0">
                      <a:pos x="12" y="35"/>
                    </a:cxn>
                    <a:cxn ang="0">
                      <a:pos x="24" y="48"/>
                    </a:cxn>
                    <a:cxn ang="0">
                      <a:pos x="37" y="60"/>
                    </a:cxn>
                    <a:cxn ang="0">
                      <a:pos x="50" y="71"/>
                    </a:cxn>
                    <a:cxn ang="0">
                      <a:pos x="65" y="79"/>
                    </a:cxn>
                    <a:cxn ang="0">
                      <a:pos x="81" y="86"/>
                    </a:cxn>
                    <a:cxn ang="0">
                      <a:pos x="97" y="91"/>
                    </a:cxn>
                    <a:cxn ang="0">
                      <a:pos x="115" y="95"/>
                    </a:cxn>
                    <a:cxn ang="0">
                      <a:pos x="132" y="95"/>
                    </a:cxn>
                    <a:cxn ang="0">
                      <a:pos x="142" y="95"/>
                    </a:cxn>
                    <a:cxn ang="0">
                      <a:pos x="151" y="94"/>
                    </a:cxn>
                    <a:cxn ang="0">
                      <a:pos x="160" y="92"/>
                    </a:cxn>
                    <a:cxn ang="0">
                      <a:pos x="169" y="90"/>
                    </a:cxn>
                    <a:cxn ang="0">
                      <a:pos x="178" y="88"/>
                    </a:cxn>
                    <a:cxn ang="0">
                      <a:pos x="187" y="84"/>
                    </a:cxn>
                    <a:cxn ang="0">
                      <a:pos x="195" y="80"/>
                    </a:cxn>
                    <a:cxn ang="0">
                      <a:pos x="203" y="77"/>
                    </a:cxn>
                    <a:cxn ang="0">
                      <a:pos x="206" y="73"/>
                    </a:cxn>
                    <a:cxn ang="0">
                      <a:pos x="209" y="70"/>
                    </a:cxn>
                    <a:cxn ang="0">
                      <a:pos x="212" y="67"/>
                    </a:cxn>
                    <a:cxn ang="0">
                      <a:pos x="214" y="64"/>
                    </a:cxn>
                    <a:cxn ang="0">
                      <a:pos x="217" y="60"/>
                    </a:cxn>
                    <a:cxn ang="0">
                      <a:pos x="219" y="56"/>
                    </a:cxn>
                    <a:cxn ang="0">
                      <a:pos x="222" y="53"/>
                    </a:cxn>
                    <a:cxn ang="0">
                      <a:pos x="224" y="49"/>
                    </a:cxn>
                    <a:cxn ang="0">
                      <a:pos x="214" y="56"/>
                    </a:cxn>
                    <a:cxn ang="0">
                      <a:pos x="204" y="64"/>
                    </a:cxn>
                    <a:cxn ang="0">
                      <a:pos x="193" y="70"/>
                    </a:cxn>
                    <a:cxn ang="0">
                      <a:pos x="181" y="76"/>
                    </a:cxn>
                    <a:cxn ang="0">
                      <a:pos x="170" y="79"/>
                    </a:cxn>
                    <a:cxn ang="0">
                      <a:pos x="157" y="82"/>
                    </a:cxn>
                    <a:cxn ang="0">
                      <a:pos x="145" y="84"/>
                    </a:cxn>
                    <a:cxn ang="0">
                      <a:pos x="132" y="84"/>
                    </a:cxn>
                    <a:cxn ang="0">
                      <a:pos x="122" y="84"/>
                    </a:cxn>
                    <a:cxn ang="0">
                      <a:pos x="112" y="83"/>
                    </a:cxn>
                    <a:cxn ang="0">
                      <a:pos x="101" y="82"/>
                    </a:cxn>
                    <a:cxn ang="0">
                      <a:pos x="92" y="78"/>
                    </a:cxn>
                    <a:cxn ang="0">
                      <a:pos x="82" y="76"/>
                    </a:cxn>
                    <a:cxn ang="0">
                      <a:pos x="73" y="71"/>
                    </a:cxn>
                    <a:cxn ang="0">
                      <a:pos x="64" y="67"/>
                    </a:cxn>
                    <a:cxn ang="0">
                      <a:pos x="56" y="61"/>
                    </a:cxn>
                    <a:cxn ang="0">
                      <a:pos x="47" y="55"/>
                    </a:cxn>
                    <a:cxn ang="0">
                      <a:pos x="40" y="49"/>
                    </a:cxn>
                    <a:cxn ang="0">
                      <a:pos x="32" y="42"/>
                    </a:cxn>
                    <a:cxn ang="0">
                      <a:pos x="25" y="35"/>
                    </a:cxn>
                    <a:cxn ang="0">
                      <a:pos x="18" y="28"/>
                    </a:cxn>
                    <a:cxn ang="0">
                      <a:pos x="12" y="19"/>
                    </a:cxn>
                    <a:cxn ang="0">
                      <a:pos x="6" y="10"/>
                    </a:cxn>
                    <a:cxn ang="0">
                      <a:pos x="0" y="0"/>
                    </a:cxn>
                    <a:cxn ang="0">
                      <a:pos x="1" y="5"/>
                    </a:cxn>
                    <a:cxn ang="0">
                      <a:pos x="2" y="10"/>
                    </a:cxn>
                    <a:cxn ang="0">
                      <a:pos x="4" y="13"/>
                    </a:cxn>
                    <a:cxn ang="0">
                      <a:pos x="5" y="18"/>
                    </a:cxn>
                    <a:cxn ang="0">
                      <a:pos x="7" y="23"/>
                    </a:cxn>
                    <a:cxn ang="0">
                      <a:pos x="8" y="26"/>
                    </a:cxn>
                    <a:cxn ang="0">
                      <a:pos x="10" y="30"/>
                    </a:cxn>
                    <a:cxn ang="0">
                      <a:pos x="12" y="35"/>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en-US"/>
                </a:p>
              </p:txBody>
            </p:sp>
            <p:sp>
              <p:nvSpPr>
                <p:cNvPr id="1066" name="Freeform 213"/>
                <p:cNvSpPr>
                  <a:spLocks/>
                </p:cNvSpPr>
                <p:nvPr/>
              </p:nvSpPr>
              <p:spPr bwMode="auto">
                <a:xfrm>
                  <a:off x="1135" y="2674"/>
                  <a:ext cx="47" cy="18"/>
                </a:xfrm>
                <a:custGeom>
                  <a:avLst/>
                  <a:gdLst/>
                  <a:ahLst/>
                  <a:cxnLst>
                    <a:cxn ang="0">
                      <a:pos x="20" y="50"/>
                    </a:cxn>
                    <a:cxn ang="0">
                      <a:pos x="47" y="76"/>
                    </a:cxn>
                    <a:cxn ang="0">
                      <a:pos x="71" y="90"/>
                    </a:cxn>
                    <a:cxn ang="0">
                      <a:pos x="88" y="98"/>
                    </a:cxn>
                    <a:cxn ang="0">
                      <a:pos x="107" y="104"/>
                    </a:cxn>
                    <a:cxn ang="0">
                      <a:pos x="126" y="106"/>
                    </a:cxn>
                    <a:cxn ang="0">
                      <a:pos x="146" y="106"/>
                    </a:cxn>
                    <a:cxn ang="0">
                      <a:pos x="168" y="102"/>
                    </a:cxn>
                    <a:cxn ang="0">
                      <a:pos x="189" y="95"/>
                    </a:cxn>
                    <a:cxn ang="0">
                      <a:pos x="209" y="84"/>
                    </a:cxn>
                    <a:cxn ang="0">
                      <a:pos x="220" y="76"/>
                    </a:cxn>
                    <a:cxn ang="0">
                      <a:pos x="224" y="70"/>
                    </a:cxn>
                    <a:cxn ang="0">
                      <a:pos x="228" y="63"/>
                    </a:cxn>
                    <a:cxn ang="0">
                      <a:pos x="233" y="57"/>
                    </a:cxn>
                    <a:cxn ang="0">
                      <a:pos x="235" y="53"/>
                    </a:cxn>
                    <a:cxn ang="0">
                      <a:pos x="235" y="52"/>
                    </a:cxn>
                    <a:cxn ang="0">
                      <a:pos x="235" y="52"/>
                    </a:cxn>
                    <a:cxn ang="0">
                      <a:pos x="235" y="52"/>
                    </a:cxn>
                    <a:cxn ang="0">
                      <a:pos x="224" y="62"/>
                    </a:cxn>
                    <a:cxn ang="0">
                      <a:pos x="201" y="77"/>
                    </a:cxn>
                    <a:cxn ang="0">
                      <a:pos x="176" y="88"/>
                    </a:cxn>
                    <a:cxn ang="0">
                      <a:pos x="149" y="94"/>
                    </a:cxn>
                    <a:cxn ang="0">
                      <a:pos x="124" y="95"/>
                    </a:cxn>
                    <a:cxn ang="0">
                      <a:pos x="103" y="92"/>
                    </a:cxn>
                    <a:cxn ang="0">
                      <a:pos x="83" y="84"/>
                    </a:cxn>
                    <a:cxn ang="0">
                      <a:pos x="64" y="75"/>
                    </a:cxn>
                    <a:cxn ang="0">
                      <a:pos x="47" y="63"/>
                    </a:cxn>
                    <a:cxn ang="0">
                      <a:pos x="31" y="47"/>
                    </a:cxn>
                    <a:cxn ang="0">
                      <a:pos x="17" y="30"/>
                    </a:cxn>
                    <a:cxn ang="0">
                      <a:pos x="6" y="11"/>
                    </a:cxn>
                    <a:cxn ang="0">
                      <a:pos x="1" y="5"/>
                    </a:cxn>
                    <a:cxn ang="0">
                      <a:pos x="2" y="14"/>
                    </a:cxn>
                    <a:cxn ang="0">
                      <a:pos x="4" y="21"/>
                    </a:cxn>
                    <a:cxn ang="0">
                      <a:pos x="7" y="29"/>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3"/>
                      </a:lnTo>
                      <a:lnTo>
                        <a:pt x="235" y="52"/>
                      </a:lnTo>
                      <a:lnTo>
                        <a:pt x="235" y="52"/>
                      </a:lnTo>
                      <a:lnTo>
                        <a:pt x="235" y="52"/>
                      </a:lnTo>
                      <a:lnTo>
                        <a:pt x="235" y="52"/>
                      </a:lnTo>
                      <a:lnTo>
                        <a:pt x="235" y="52"/>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en-US"/>
                </a:p>
              </p:txBody>
            </p:sp>
            <p:sp>
              <p:nvSpPr>
                <p:cNvPr id="1067" name="Freeform 214"/>
                <p:cNvSpPr>
                  <a:spLocks/>
                </p:cNvSpPr>
                <p:nvPr/>
              </p:nvSpPr>
              <p:spPr bwMode="auto">
                <a:xfrm>
                  <a:off x="1134" y="2672"/>
                  <a:ext cx="49" cy="19"/>
                </a:xfrm>
                <a:custGeom>
                  <a:avLst/>
                  <a:gdLst/>
                  <a:ahLst/>
                  <a:cxnLst>
                    <a:cxn ang="0">
                      <a:pos x="10" y="40"/>
                    </a:cxn>
                    <a:cxn ang="0">
                      <a:pos x="22" y="58"/>
                    </a:cxn>
                    <a:cxn ang="0">
                      <a:pos x="36" y="72"/>
                    </a:cxn>
                    <a:cxn ang="0">
                      <a:pos x="51" y="85"/>
                    </a:cxn>
                    <a:cxn ang="0">
                      <a:pos x="68" y="97"/>
                    </a:cxn>
                    <a:cxn ang="0">
                      <a:pos x="86" y="106"/>
                    </a:cxn>
                    <a:cxn ang="0">
                      <a:pos x="105" y="112"/>
                    </a:cxn>
                    <a:cxn ang="0">
                      <a:pos x="126" y="114"/>
                    </a:cxn>
                    <a:cxn ang="0">
                      <a:pos x="149" y="114"/>
                    </a:cxn>
                    <a:cxn ang="0">
                      <a:pos x="174" y="109"/>
                    </a:cxn>
                    <a:cxn ang="0">
                      <a:pos x="197" y="100"/>
                    </a:cxn>
                    <a:cxn ang="0">
                      <a:pos x="218" y="86"/>
                    </a:cxn>
                    <a:cxn ang="0">
                      <a:pos x="229" y="78"/>
                    </a:cxn>
                    <a:cxn ang="0">
                      <a:pos x="232" y="74"/>
                    </a:cxn>
                    <a:cxn ang="0">
                      <a:pos x="233" y="72"/>
                    </a:cxn>
                    <a:cxn ang="0">
                      <a:pos x="235" y="68"/>
                    </a:cxn>
                    <a:cxn ang="0">
                      <a:pos x="237" y="65"/>
                    </a:cxn>
                    <a:cxn ang="0">
                      <a:pos x="238" y="61"/>
                    </a:cxn>
                    <a:cxn ang="0">
                      <a:pos x="240" y="58"/>
                    </a:cxn>
                    <a:cxn ang="0">
                      <a:pos x="241" y="54"/>
                    </a:cxn>
                    <a:cxn ang="0">
                      <a:pos x="230" y="64"/>
                    </a:cxn>
                    <a:cxn ang="0">
                      <a:pos x="207" y="83"/>
                    </a:cxn>
                    <a:cxn ang="0">
                      <a:pos x="180" y="96"/>
                    </a:cxn>
                    <a:cxn ang="0">
                      <a:pos x="151" y="103"/>
                    </a:cxn>
                    <a:cxn ang="0">
                      <a:pos x="125" y="103"/>
                    </a:cxn>
                    <a:cxn ang="0">
                      <a:pos x="102" y="100"/>
                    </a:cxn>
                    <a:cxn ang="0">
                      <a:pos x="82" y="92"/>
                    </a:cxn>
                    <a:cxn ang="0">
                      <a:pos x="63" y="82"/>
                    </a:cxn>
                    <a:cxn ang="0">
                      <a:pos x="45" y="67"/>
                    </a:cxn>
                    <a:cxn ang="0">
                      <a:pos x="30" y="52"/>
                    </a:cxn>
                    <a:cxn ang="0">
                      <a:pos x="16" y="32"/>
                    </a:cxn>
                    <a:cxn ang="0">
                      <a:pos x="5" y="11"/>
                    </a:cxn>
                    <a:cxn ang="0">
                      <a:pos x="0" y="4"/>
                    </a:cxn>
                    <a:cxn ang="0">
                      <a:pos x="1" y="11"/>
                    </a:cxn>
                    <a:cxn ang="0">
                      <a:pos x="2" y="19"/>
                    </a:cxn>
                    <a:cxn ang="0">
                      <a:pos x="3" y="26"/>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en-US"/>
                </a:p>
              </p:txBody>
            </p:sp>
            <p:sp>
              <p:nvSpPr>
                <p:cNvPr id="1068" name="Freeform 215"/>
                <p:cNvSpPr>
                  <a:spLocks/>
                </p:cNvSpPr>
                <p:nvPr/>
              </p:nvSpPr>
              <p:spPr bwMode="auto">
                <a:xfrm>
                  <a:off x="1134" y="2669"/>
                  <a:ext cx="50" cy="21"/>
                </a:xfrm>
                <a:custGeom>
                  <a:avLst/>
                  <a:gdLst/>
                  <a:ahLst/>
                  <a:cxnLst>
                    <a:cxn ang="0">
                      <a:pos x="7" y="39"/>
                    </a:cxn>
                    <a:cxn ang="0">
                      <a:pos x="18" y="58"/>
                    </a:cxn>
                    <a:cxn ang="0">
                      <a:pos x="32" y="75"/>
                    </a:cxn>
                    <a:cxn ang="0">
                      <a:pos x="48" y="91"/>
                    </a:cxn>
                    <a:cxn ang="0">
                      <a:pos x="65" y="103"/>
                    </a:cxn>
                    <a:cxn ang="0">
                      <a:pos x="84" y="112"/>
                    </a:cxn>
                    <a:cxn ang="0">
                      <a:pos x="104" y="120"/>
                    </a:cxn>
                    <a:cxn ang="0">
                      <a:pos x="125" y="123"/>
                    </a:cxn>
                    <a:cxn ang="0">
                      <a:pos x="150" y="122"/>
                    </a:cxn>
                    <a:cxn ang="0">
                      <a:pos x="177" y="116"/>
                    </a:cxn>
                    <a:cxn ang="0">
                      <a:pos x="202" y="105"/>
                    </a:cxn>
                    <a:cxn ang="0">
                      <a:pos x="225" y="90"/>
                    </a:cxn>
                    <a:cxn ang="0">
                      <a:pos x="238" y="76"/>
                    </a:cxn>
                    <a:cxn ang="0">
                      <a:pos x="241" y="69"/>
                    </a:cxn>
                    <a:cxn ang="0">
                      <a:pos x="243" y="62"/>
                    </a:cxn>
                    <a:cxn ang="0">
                      <a:pos x="245" y="56"/>
                    </a:cxn>
                    <a:cxn ang="0">
                      <a:pos x="236" y="66"/>
                    </a:cxn>
                    <a:cxn ang="0">
                      <a:pos x="211" y="87"/>
                    </a:cxn>
                    <a:cxn ang="0">
                      <a:pos x="183" y="103"/>
                    </a:cxn>
                    <a:cxn ang="0">
                      <a:pos x="152" y="111"/>
                    </a:cxn>
                    <a:cxn ang="0">
                      <a:pos x="125" y="112"/>
                    </a:cxn>
                    <a:cxn ang="0">
                      <a:pos x="101" y="108"/>
                    </a:cxn>
                    <a:cxn ang="0">
                      <a:pos x="80" y="99"/>
                    </a:cxn>
                    <a:cxn ang="0">
                      <a:pos x="61" y="87"/>
                    </a:cxn>
                    <a:cxn ang="0">
                      <a:pos x="43" y="73"/>
                    </a:cxn>
                    <a:cxn ang="0">
                      <a:pos x="28" y="55"/>
                    </a:cxn>
                    <a:cxn ang="0">
                      <a:pos x="15" y="34"/>
                    </a:cxn>
                    <a:cxn ang="0">
                      <a:pos x="4" y="12"/>
                    </a:cxn>
                    <a:cxn ang="0">
                      <a:pos x="0" y="3"/>
                    </a:cxn>
                    <a:cxn ang="0">
                      <a:pos x="0" y="11"/>
                    </a:cxn>
                    <a:cxn ang="0">
                      <a:pos x="0" y="18"/>
                    </a:cxn>
                    <a:cxn ang="0">
                      <a:pos x="1" y="25"/>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en-US"/>
                </a:p>
              </p:txBody>
            </p:sp>
            <p:sp>
              <p:nvSpPr>
                <p:cNvPr id="1069" name="Freeform 216"/>
                <p:cNvSpPr>
                  <a:spLocks/>
                </p:cNvSpPr>
                <p:nvPr/>
              </p:nvSpPr>
              <p:spPr bwMode="auto">
                <a:xfrm>
                  <a:off x="1134" y="2667"/>
                  <a:ext cx="50" cy="22"/>
                </a:xfrm>
                <a:custGeom>
                  <a:avLst/>
                  <a:gdLst/>
                  <a:ahLst/>
                  <a:cxnLst>
                    <a:cxn ang="0">
                      <a:pos x="5" y="40"/>
                    </a:cxn>
                    <a:cxn ang="0">
                      <a:pos x="16" y="61"/>
                    </a:cxn>
                    <a:cxn ang="0">
                      <a:pos x="30" y="79"/>
                    </a:cxn>
                    <a:cxn ang="0">
                      <a:pos x="45" y="96"/>
                    </a:cxn>
                    <a:cxn ang="0">
                      <a:pos x="63" y="111"/>
                    </a:cxn>
                    <a:cxn ang="0">
                      <a:pos x="82" y="121"/>
                    </a:cxn>
                    <a:cxn ang="0">
                      <a:pos x="102" y="129"/>
                    </a:cxn>
                    <a:cxn ang="0">
                      <a:pos x="125" y="132"/>
                    </a:cxn>
                    <a:cxn ang="0">
                      <a:pos x="151" y="132"/>
                    </a:cxn>
                    <a:cxn ang="0">
                      <a:pos x="180" y="125"/>
                    </a:cxn>
                    <a:cxn ang="0">
                      <a:pos x="207" y="112"/>
                    </a:cxn>
                    <a:cxn ang="0">
                      <a:pos x="230" y="93"/>
                    </a:cxn>
                    <a:cxn ang="0">
                      <a:pos x="243" y="77"/>
                    </a:cxn>
                    <a:cxn ang="0">
                      <a:pos x="245" y="71"/>
                    </a:cxn>
                    <a:cxn ang="0">
                      <a:pos x="247" y="64"/>
                    </a:cxn>
                    <a:cxn ang="0">
                      <a:pos x="249" y="58"/>
                    </a:cxn>
                    <a:cxn ang="0">
                      <a:pos x="239" y="69"/>
                    </a:cxn>
                    <a:cxn ang="0">
                      <a:pos x="214" y="94"/>
                    </a:cxn>
                    <a:cxn ang="0">
                      <a:pos x="185" y="112"/>
                    </a:cxn>
                    <a:cxn ang="0">
                      <a:pos x="161" y="119"/>
                    </a:cxn>
                    <a:cxn ang="0">
                      <a:pos x="145" y="121"/>
                    </a:cxn>
                    <a:cxn ang="0">
                      <a:pos x="124" y="121"/>
                    </a:cxn>
                    <a:cxn ang="0">
                      <a:pos x="100" y="117"/>
                    </a:cxn>
                    <a:cxn ang="0">
                      <a:pos x="79" y="108"/>
                    </a:cxn>
                    <a:cxn ang="0">
                      <a:pos x="59" y="95"/>
                    </a:cxn>
                    <a:cxn ang="0">
                      <a:pos x="42" y="79"/>
                    </a:cxn>
                    <a:cxn ang="0">
                      <a:pos x="27" y="60"/>
                    </a:cxn>
                    <a:cxn ang="0">
                      <a:pos x="14" y="37"/>
                    </a:cxn>
                    <a:cxn ang="0">
                      <a:pos x="5" y="14"/>
                    </a:cxn>
                    <a:cxn ang="0">
                      <a:pos x="1" y="4"/>
                    </a:cxn>
                    <a:cxn ang="0">
                      <a:pos x="0" y="11"/>
                    </a:cxn>
                    <a:cxn ang="0">
                      <a:pos x="0" y="18"/>
                    </a:cxn>
                    <a:cxn ang="0">
                      <a:pos x="0" y="26"/>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en-US"/>
                </a:p>
              </p:txBody>
            </p:sp>
            <p:sp>
              <p:nvSpPr>
                <p:cNvPr id="1070" name="Freeform 217"/>
                <p:cNvSpPr>
                  <a:spLocks/>
                </p:cNvSpPr>
                <p:nvPr/>
              </p:nvSpPr>
              <p:spPr bwMode="auto">
                <a:xfrm>
                  <a:off x="1134" y="2665"/>
                  <a:ext cx="51" cy="23"/>
                </a:xfrm>
                <a:custGeom>
                  <a:avLst/>
                  <a:gdLst/>
                  <a:ahLst/>
                  <a:cxnLst>
                    <a:cxn ang="0">
                      <a:pos x="4" y="40"/>
                    </a:cxn>
                    <a:cxn ang="0">
                      <a:pos x="15" y="62"/>
                    </a:cxn>
                    <a:cxn ang="0">
                      <a:pos x="28" y="83"/>
                    </a:cxn>
                    <a:cxn ang="0">
                      <a:pos x="43" y="101"/>
                    </a:cxn>
                    <a:cxn ang="0">
                      <a:pos x="61" y="115"/>
                    </a:cxn>
                    <a:cxn ang="0">
                      <a:pos x="80" y="127"/>
                    </a:cxn>
                    <a:cxn ang="0">
                      <a:pos x="101" y="136"/>
                    </a:cxn>
                    <a:cxn ang="0">
                      <a:pos x="125" y="140"/>
                    </a:cxn>
                    <a:cxn ang="0">
                      <a:pos x="152" y="139"/>
                    </a:cxn>
                    <a:cxn ang="0">
                      <a:pos x="183" y="131"/>
                    </a:cxn>
                    <a:cxn ang="0">
                      <a:pos x="211" y="115"/>
                    </a:cxn>
                    <a:cxn ang="0">
                      <a:pos x="236" y="94"/>
                    </a:cxn>
                    <a:cxn ang="0">
                      <a:pos x="247" y="77"/>
                    </a:cxn>
                    <a:cxn ang="0">
                      <a:pos x="249" y="71"/>
                    </a:cxn>
                    <a:cxn ang="0">
                      <a:pos x="250" y="64"/>
                    </a:cxn>
                    <a:cxn ang="0">
                      <a:pos x="251" y="58"/>
                    </a:cxn>
                    <a:cxn ang="0">
                      <a:pos x="247" y="62"/>
                    </a:cxn>
                    <a:cxn ang="0">
                      <a:pos x="236" y="78"/>
                    </a:cxn>
                    <a:cxn ang="0">
                      <a:pos x="223" y="91"/>
                    </a:cxn>
                    <a:cxn ang="0">
                      <a:pos x="209" y="103"/>
                    </a:cxn>
                    <a:cxn ang="0">
                      <a:pos x="195" y="114"/>
                    </a:cxn>
                    <a:cxn ang="0">
                      <a:pos x="179" y="121"/>
                    </a:cxn>
                    <a:cxn ang="0">
                      <a:pos x="162" y="126"/>
                    </a:cxn>
                    <a:cxn ang="0">
                      <a:pos x="145" y="130"/>
                    </a:cxn>
                    <a:cxn ang="0">
                      <a:pos x="124" y="128"/>
                    </a:cxn>
                    <a:cxn ang="0">
                      <a:pos x="100" y="124"/>
                    </a:cxn>
                    <a:cxn ang="0">
                      <a:pos x="78" y="114"/>
                    </a:cxn>
                    <a:cxn ang="0">
                      <a:pos x="58" y="101"/>
                    </a:cxn>
                    <a:cxn ang="0">
                      <a:pos x="41" y="84"/>
                    </a:cxn>
                    <a:cxn ang="0">
                      <a:pos x="26" y="62"/>
                    </a:cxn>
                    <a:cxn ang="0">
                      <a:pos x="14" y="40"/>
                    </a:cxn>
                    <a:cxn ang="0">
                      <a:pos x="6" y="15"/>
                    </a:cxn>
                    <a:cxn ang="0">
                      <a:pos x="2" y="4"/>
                    </a:cxn>
                    <a:cxn ang="0">
                      <a:pos x="1" y="11"/>
                    </a:cxn>
                    <a:cxn ang="0">
                      <a:pos x="1" y="17"/>
                    </a:cxn>
                    <a:cxn ang="0">
                      <a:pos x="0" y="24"/>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en-US"/>
                </a:p>
              </p:txBody>
            </p:sp>
            <p:sp>
              <p:nvSpPr>
                <p:cNvPr id="1071" name="Freeform 218"/>
                <p:cNvSpPr>
                  <a:spLocks/>
                </p:cNvSpPr>
                <p:nvPr/>
              </p:nvSpPr>
              <p:spPr bwMode="auto">
                <a:xfrm>
                  <a:off x="1135" y="2663"/>
                  <a:ext cx="50" cy="24"/>
                </a:xfrm>
                <a:custGeom>
                  <a:avLst/>
                  <a:gdLst/>
                  <a:ahLst/>
                  <a:cxnLst>
                    <a:cxn ang="0">
                      <a:pos x="4" y="39"/>
                    </a:cxn>
                    <a:cxn ang="0">
                      <a:pos x="13" y="62"/>
                    </a:cxn>
                    <a:cxn ang="0">
                      <a:pos x="26" y="85"/>
                    </a:cxn>
                    <a:cxn ang="0">
                      <a:pos x="41" y="104"/>
                    </a:cxn>
                    <a:cxn ang="0">
                      <a:pos x="58" y="120"/>
                    </a:cxn>
                    <a:cxn ang="0">
                      <a:pos x="78" y="133"/>
                    </a:cxn>
                    <a:cxn ang="0">
                      <a:pos x="99" y="142"/>
                    </a:cxn>
                    <a:cxn ang="0">
                      <a:pos x="123" y="146"/>
                    </a:cxn>
                    <a:cxn ang="0">
                      <a:pos x="144" y="146"/>
                    </a:cxn>
                    <a:cxn ang="0">
                      <a:pos x="160" y="144"/>
                    </a:cxn>
                    <a:cxn ang="0">
                      <a:pos x="184" y="137"/>
                    </a:cxn>
                    <a:cxn ang="0">
                      <a:pos x="213" y="119"/>
                    </a:cxn>
                    <a:cxn ang="0">
                      <a:pos x="238" y="94"/>
                    </a:cxn>
                    <a:cxn ang="0">
                      <a:pos x="249" y="76"/>
                    </a:cxn>
                    <a:cxn ang="0">
                      <a:pos x="250" y="70"/>
                    </a:cxn>
                    <a:cxn ang="0">
                      <a:pos x="251" y="62"/>
                    </a:cxn>
                    <a:cxn ang="0">
                      <a:pos x="251" y="57"/>
                    </a:cxn>
                    <a:cxn ang="0">
                      <a:pos x="247" y="62"/>
                    </a:cxn>
                    <a:cxn ang="0">
                      <a:pos x="237" y="79"/>
                    </a:cxn>
                    <a:cxn ang="0">
                      <a:pos x="224" y="95"/>
                    </a:cxn>
                    <a:cxn ang="0">
                      <a:pos x="210" y="108"/>
                    </a:cxn>
                    <a:cxn ang="0">
                      <a:pos x="196" y="119"/>
                    </a:cxn>
                    <a:cxn ang="0">
                      <a:pos x="179" y="127"/>
                    </a:cxn>
                    <a:cxn ang="0">
                      <a:pos x="162" y="133"/>
                    </a:cxn>
                    <a:cxn ang="0">
                      <a:pos x="144" y="136"/>
                    </a:cxn>
                    <a:cxn ang="0">
                      <a:pos x="123" y="136"/>
                    </a:cxn>
                    <a:cxn ang="0">
                      <a:pos x="98" y="130"/>
                    </a:cxn>
                    <a:cxn ang="0">
                      <a:pos x="76" y="120"/>
                    </a:cxn>
                    <a:cxn ang="0">
                      <a:pos x="57" y="106"/>
                    </a:cxn>
                    <a:cxn ang="0">
                      <a:pos x="39" y="88"/>
                    </a:cxn>
                    <a:cxn ang="0">
                      <a:pos x="25" y="66"/>
                    </a:cxn>
                    <a:cxn ang="0">
                      <a:pos x="14" y="41"/>
                    </a:cxn>
                    <a:cxn ang="0">
                      <a:pos x="7" y="15"/>
                    </a:cxn>
                    <a:cxn ang="0">
                      <a:pos x="4" y="3"/>
                    </a:cxn>
                    <a:cxn ang="0">
                      <a:pos x="3" y="10"/>
                    </a:cxn>
                    <a:cxn ang="0">
                      <a:pos x="1" y="16"/>
                    </a:cxn>
                    <a:cxn ang="0">
                      <a:pos x="0" y="22"/>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en-US"/>
                </a:p>
              </p:txBody>
            </p:sp>
            <p:sp>
              <p:nvSpPr>
                <p:cNvPr id="1072" name="Freeform 219"/>
                <p:cNvSpPr>
                  <a:spLocks/>
                </p:cNvSpPr>
                <p:nvPr/>
              </p:nvSpPr>
              <p:spPr bwMode="auto">
                <a:xfrm>
                  <a:off x="1135" y="2661"/>
                  <a:ext cx="50" cy="25"/>
                </a:xfrm>
                <a:custGeom>
                  <a:avLst/>
                  <a:gdLst/>
                  <a:ahLst/>
                  <a:cxnLst>
                    <a:cxn ang="0">
                      <a:pos x="3" y="39"/>
                    </a:cxn>
                    <a:cxn ang="0">
                      <a:pos x="11" y="64"/>
                    </a:cxn>
                    <a:cxn ang="0">
                      <a:pos x="23" y="86"/>
                    </a:cxn>
                    <a:cxn ang="0">
                      <a:pos x="38" y="108"/>
                    </a:cxn>
                    <a:cxn ang="0">
                      <a:pos x="55" y="125"/>
                    </a:cxn>
                    <a:cxn ang="0">
                      <a:pos x="75" y="138"/>
                    </a:cxn>
                    <a:cxn ang="0">
                      <a:pos x="97" y="148"/>
                    </a:cxn>
                    <a:cxn ang="0">
                      <a:pos x="121" y="152"/>
                    </a:cxn>
                    <a:cxn ang="0">
                      <a:pos x="142" y="154"/>
                    </a:cxn>
                    <a:cxn ang="0">
                      <a:pos x="159" y="150"/>
                    </a:cxn>
                    <a:cxn ang="0">
                      <a:pos x="176" y="145"/>
                    </a:cxn>
                    <a:cxn ang="0">
                      <a:pos x="192" y="138"/>
                    </a:cxn>
                    <a:cxn ang="0">
                      <a:pos x="206" y="127"/>
                    </a:cxn>
                    <a:cxn ang="0">
                      <a:pos x="220" y="115"/>
                    </a:cxn>
                    <a:cxn ang="0">
                      <a:pos x="233" y="102"/>
                    </a:cxn>
                    <a:cxn ang="0">
                      <a:pos x="244" y="86"/>
                    </a:cxn>
                    <a:cxn ang="0">
                      <a:pos x="249" y="74"/>
                    </a:cxn>
                    <a:cxn ang="0">
                      <a:pos x="249" y="69"/>
                    </a:cxn>
                    <a:cxn ang="0">
                      <a:pos x="249" y="63"/>
                    </a:cxn>
                    <a:cxn ang="0">
                      <a:pos x="249" y="57"/>
                    </a:cxn>
                    <a:cxn ang="0">
                      <a:pos x="245" y="63"/>
                    </a:cxn>
                    <a:cxn ang="0">
                      <a:pos x="236" y="80"/>
                    </a:cxn>
                    <a:cxn ang="0">
                      <a:pos x="223" y="97"/>
                    </a:cxn>
                    <a:cxn ang="0">
                      <a:pos x="210" y="112"/>
                    </a:cxn>
                    <a:cxn ang="0">
                      <a:pos x="195" y="124"/>
                    </a:cxn>
                    <a:cxn ang="0">
                      <a:pos x="179" y="133"/>
                    </a:cxn>
                    <a:cxn ang="0">
                      <a:pos x="161" y="139"/>
                    </a:cxn>
                    <a:cxn ang="0">
                      <a:pos x="143" y="143"/>
                    </a:cxn>
                    <a:cxn ang="0">
                      <a:pos x="121" y="142"/>
                    </a:cxn>
                    <a:cxn ang="0">
                      <a:pos x="96" y="137"/>
                    </a:cxn>
                    <a:cxn ang="0">
                      <a:pos x="74" y="126"/>
                    </a:cxn>
                    <a:cxn ang="0">
                      <a:pos x="54" y="110"/>
                    </a:cxn>
                    <a:cxn ang="0">
                      <a:pos x="37" y="91"/>
                    </a:cxn>
                    <a:cxn ang="0">
                      <a:pos x="24" y="69"/>
                    </a:cxn>
                    <a:cxn ang="0">
                      <a:pos x="14" y="43"/>
                    </a:cxn>
                    <a:cxn ang="0">
                      <a:pos x="8" y="15"/>
                    </a:cxn>
                    <a:cxn ang="0">
                      <a:pos x="5" y="3"/>
                    </a:cxn>
                    <a:cxn ang="0">
                      <a:pos x="4" y="9"/>
                    </a:cxn>
                    <a:cxn ang="0">
                      <a:pos x="2" y="16"/>
                    </a:cxn>
                    <a:cxn ang="0">
                      <a:pos x="1" y="22"/>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en-US"/>
                </a:p>
              </p:txBody>
            </p:sp>
            <p:sp>
              <p:nvSpPr>
                <p:cNvPr id="1073" name="Freeform 220"/>
                <p:cNvSpPr>
                  <a:spLocks/>
                </p:cNvSpPr>
                <p:nvPr/>
              </p:nvSpPr>
              <p:spPr bwMode="auto">
                <a:xfrm>
                  <a:off x="1136" y="2659"/>
                  <a:ext cx="49" cy="26"/>
                </a:xfrm>
                <a:custGeom>
                  <a:avLst/>
                  <a:gdLst/>
                  <a:ahLst/>
                  <a:cxnLst>
                    <a:cxn ang="0">
                      <a:pos x="2" y="38"/>
                    </a:cxn>
                    <a:cxn ang="0">
                      <a:pos x="9" y="64"/>
                    </a:cxn>
                    <a:cxn ang="0">
                      <a:pos x="20" y="89"/>
                    </a:cxn>
                    <a:cxn ang="0">
                      <a:pos x="34" y="111"/>
                    </a:cxn>
                    <a:cxn ang="0">
                      <a:pos x="52" y="129"/>
                    </a:cxn>
                    <a:cxn ang="0">
                      <a:pos x="71" y="143"/>
                    </a:cxn>
                    <a:cxn ang="0">
                      <a:pos x="93" y="153"/>
                    </a:cxn>
                    <a:cxn ang="0">
                      <a:pos x="118" y="159"/>
                    </a:cxn>
                    <a:cxn ang="0">
                      <a:pos x="139" y="159"/>
                    </a:cxn>
                    <a:cxn ang="0">
                      <a:pos x="157" y="156"/>
                    </a:cxn>
                    <a:cxn ang="0">
                      <a:pos x="174" y="150"/>
                    </a:cxn>
                    <a:cxn ang="0">
                      <a:pos x="191" y="142"/>
                    </a:cxn>
                    <a:cxn ang="0">
                      <a:pos x="205" y="131"/>
                    </a:cxn>
                    <a:cxn ang="0">
                      <a:pos x="219" y="118"/>
                    </a:cxn>
                    <a:cxn ang="0">
                      <a:pos x="232" y="102"/>
                    </a:cxn>
                    <a:cxn ang="0">
                      <a:pos x="242" y="85"/>
                    </a:cxn>
                    <a:cxn ang="0">
                      <a:pos x="246" y="74"/>
                    </a:cxn>
                    <a:cxn ang="0">
                      <a:pos x="246" y="68"/>
                    </a:cxn>
                    <a:cxn ang="0">
                      <a:pos x="246" y="60"/>
                    </a:cxn>
                    <a:cxn ang="0">
                      <a:pos x="246" y="54"/>
                    </a:cxn>
                    <a:cxn ang="0">
                      <a:pos x="242" y="62"/>
                    </a:cxn>
                    <a:cxn ang="0">
                      <a:pos x="233" y="82"/>
                    </a:cxn>
                    <a:cxn ang="0">
                      <a:pos x="221" y="99"/>
                    </a:cxn>
                    <a:cxn ang="0">
                      <a:pos x="208" y="114"/>
                    </a:cxn>
                    <a:cxn ang="0">
                      <a:pos x="193" y="127"/>
                    </a:cxn>
                    <a:cxn ang="0">
                      <a:pos x="177" y="137"/>
                    </a:cxn>
                    <a:cxn ang="0">
                      <a:pos x="159" y="144"/>
                    </a:cxn>
                    <a:cxn ang="0">
                      <a:pos x="140" y="148"/>
                    </a:cxn>
                    <a:cxn ang="0">
                      <a:pos x="118" y="148"/>
                    </a:cxn>
                    <a:cxn ang="0">
                      <a:pos x="93" y="142"/>
                    </a:cxn>
                    <a:cxn ang="0">
                      <a:pos x="71" y="131"/>
                    </a:cxn>
                    <a:cxn ang="0">
                      <a:pos x="52" y="115"/>
                    </a:cxn>
                    <a:cxn ang="0">
                      <a:pos x="35" y="95"/>
                    </a:cxn>
                    <a:cxn ang="0">
                      <a:pos x="22" y="72"/>
                    </a:cxn>
                    <a:cxn ang="0">
                      <a:pos x="13" y="46"/>
                    </a:cxn>
                    <a:cxn ang="0">
                      <a:pos x="8" y="17"/>
                    </a:cxn>
                    <a:cxn ang="0">
                      <a:pos x="8" y="3"/>
                    </a:cxn>
                    <a:cxn ang="0">
                      <a:pos x="8" y="2"/>
                    </a:cxn>
                    <a:cxn ang="0">
                      <a:pos x="8" y="0"/>
                    </a:cxn>
                    <a:cxn ang="0">
                      <a:pos x="8" y="0"/>
                    </a:cxn>
                    <a:cxn ang="0">
                      <a:pos x="7" y="3"/>
                    </a:cxn>
                    <a:cxn ang="0">
                      <a:pos x="4" y="9"/>
                    </a:cxn>
                    <a:cxn ang="0">
                      <a:pos x="2" y="14"/>
                    </a:cxn>
                    <a:cxn ang="0">
                      <a:pos x="1" y="20"/>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3"/>
                      </a:lnTo>
                      <a:lnTo>
                        <a:pt x="8" y="2"/>
                      </a:lnTo>
                      <a:lnTo>
                        <a:pt x="8" y="2"/>
                      </a:lnTo>
                      <a:lnTo>
                        <a:pt x="8" y="2"/>
                      </a:lnTo>
                      <a:lnTo>
                        <a:pt x="8" y="0"/>
                      </a:lnTo>
                      <a:lnTo>
                        <a:pt x="8" y="0"/>
                      </a:lnTo>
                      <a:lnTo>
                        <a:pt x="8" y="0"/>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en-US"/>
                </a:p>
              </p:txBody>
            </p:sp>
            <p:sp>
              <p:nvSpPr>
                <p:cNvPr id="1074" name="Freeform 221"/>
                <p:cNvSpPr>
                  <a:spLocks/>
                </p:cNvSpPr>
                <p:nvPr/>
              </p:nvSpPr>
              <p:spPr bwMode="auto">
                <a:xfrm>
                  <a:off x="1136" y="2657"/>
                  <a:ext cx="49" cy="27"/>
                </a:xfrm>
                <a:custGeom>
                  <a:avLst/>
                  <a:gdLst/>
                  <a:ahLst/>
                  <a:cxnLst>
                    <a:cxn ang="0">
                      <a:pos x="2" y="36"/>
                    </a:cxn>
                    <a:cxn ang="0">
                      <a:pos x="8" y="64"/>
                    </a:cxn>
                    <a:cxn ang="0">
                      <a:pos x="18" y="90"/>
                    </a:cxn>
                    <a:cxn ang="0">
                      <a:pos x="31" y="112"/>
                    </a:cxn>
                    <a:cxn ang="0">
                      <a:pos x="48" y="131"/>
                    </a:cxn>
                    <a:cxn ang="0">
                      <a:pos x="68" y="147"/>
                    </a:cxn>
                    <a:cxn ang="0">
                      <a:pos x="90" y="158"/>
                    </a:cxn>
                    <a:cxn ang="0">
                      <a:pos x="115" y="163"/>
                    </a:cxn>
                    <a:cxn ang="0">
                      <a:pos x="137" y="164"/>
                    </a:cxn>
                    <a:cxn ang="0">
                      <a:pos x="155" y="160"/>
                    </a:cxn>
                    <a:cxn ang="0">
                      <a:pos x="173" y="154"/>
                    </a:cxn>
                    <a:cxn ang="0">
                      <a:pos x="189" y="145"/>
                    </a:cxn>
                    <a:cxn ang="0">
                      <a:pos x="204" y="133"/>
                    </a:cxn>
                    <a:cxn ang="0">
                      <a:pos x="217" y="118"/>
                    </a:cxn>
                    <a:cxn ang="0">
                      <a:pos x="230" y="101"/>
                    </a:cxn>
                    <a:cxn ang="0">
                      <a:pos x="239" y="84"/>
                    </a:cxn>
                    <a:cxn ang="0">
                      <a:pos x="243" y="70"/>
                    </a:cxn>
                    <a:cxn ang="0">
                      <a:pos x="243" y="64"/>
                    </a:cxn>
                    <a:cxn ang="0">
                      <a:pos x="242" y="58"/>
                    </a:cxn>
                    <a:cxn ang="0">
                      <a:pos x="241" y="52"/>
                    </a:cxn>
                    <a:cxn ang="0">
                      <a:pos x="238" y="61"/>
                    </a:cxn>
                    <a:cxn ang="0">
                      <a:pos x="230" y="81"/>
                    </a:cxn>
                    <a:cxn ang="0">
                      <a:pos x="219" y="100"/>
                    </a:cxn>
                    <a:cxn ang="0">
                      <a:pos x="206" y="116"/>
                    </a:cxn>
                    <a:cxn ang="0">
                      <a:pos x="191" y="130"/>
                    </a:cxn>
                    <a:cxn ang="0">
                      <a:pos x="174" y="141"/>
                    </a:cxn>
                    <a:cxn ang="0">
                      <a:pos x="156" y="148"/>
                    </a:cxn>
                    <a:cxn ang="0">
                      <a:pos x="137" y="153"/>
                    </a:cxn>
                    <a:cxn ang="0">
                      <a:pos x="115" y="152"/>
                    </a:cxn>
                    <a:cxn ang="0">
                      <a:pos x="91" y="147"/>
                    </a:cxn>
                    <a:cxn ang="0">
                      <a:pos x="70" y="136"/>
                    </a:cxn>
                    <a:cxn ang="0">
                      <a:pos x="52" y="121"/>
                    </a:cxn>
                    <a:cxn ang="0">
                      <a:pos x="36" y="101"/>
                    </a:cxn>
                    <a:cxn ang="0">
                      <a:pos x="23" y="80"/>
                    </a:cxn>
                    <a:cxn ang="0">
                      <a:pos x="14" y="55"/>
                    </a:cxn>
                    <a:cxn ang="0">
                      <a:pos x="10" y="27"/>
                    </a:cxn>
                    <a:cxn ang="0">
                      <a:pos x="9" y="12"/>
                    </a:cxn>
                    <a:cxn ang="0">
                      <a:pos x="9" y="8"/>
                    </a:cxn>
                    <a:cxn ang="0">
                      <a:pos x="9" y="4"/>
                    </a:cxn>
                    <a:cxn ang="0">
                      <a:pos x="10" y="1"/>
                    </a:cxn>
                    <a:cxn ang="0">
                      <a:pos x="9" y="0"/>
                    </a:cxn>
                    <a:cxn ang="0">
                      <a:pos x="9" y="1"/>
                    </a:cxn>
                    <a:cxn ang="0">
                      <a:pos x="8" y="2"/>
                    </a:cxn>
                    <a:cxn ang="0">
                      <a:pos x="8" y="3"/>
                    </a:cxn>
                    <a:cxn ang="0">
                      <a:pos x="7" y="6"/>
                    </a:cxn>
                    <a:cxn ang="0">
                      <a:pos x="5" y="10"/>
                    </a:cxn>
                    <a:cxn ang="0">
                      <a:pos x="3" y="14"/>
                    </a:cxn>
                    <a:cxn ang="0">
                      <a:pos x="1" y="19"/>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9" y="1"/>
                      </a:lnTo>
                      <a:lnTo>
                        <a:pt x="9" y="1"/>
                      </a:lnTo>
                      <a:lnTo>
                        <a:pt x="8" y="2"/>
                      </a:lnTo>
                      <a:lnTo>
                        <a:pt x="8" y="2"/>
                      </a:lnTo>
                      <a:lnTo>
                        <a:pt x="8" y="3"/>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en-US"/>
                </a:p>
              </p:txBody>
            </p:sp>
            <p:sp>
              <p:nvSpPr>
                <p:cNvPr id="1075" name="Freeform 222"/>
                <p:cNvSpPr>
                  <a:spLocks/>
                </p:cNvSpPr>
                <p:nvPr/>
              </p:nvSpPr>
              <p:spPr bwMode="auto">
                <a:xfrm>
                  <a:off x="1137" y="2655"/>
                  <a:ext cx="48" cy="28"/>
                </a:xfrm>
                <a:custGeom>
                  <a:avLst/>
                  <a:gdLst/>
                  <a:ahLst/>
                  <a:cxnLst>
                    <a:cxn ang="0">
                      <a:pos x="0" y="21"/>
                    </a:cxn>
                    <a:cxn ang="0">
                      <a:pos x="0" y="21"/>
                    </a:cxn>
                    <a:cxn ang="0">
                      <a:pos x="0" y="23"/>
                    </a:cxn>
                    <a:cxn ang="0">
                      <a:pos x="0" y="24"/>
                    </a:cxn>
                    <a:cxn ang="0">
                      <a:pos x="0" y="38"/>
                    </a:cxn>
                    <a:cxn ang="0">
                      <a:pos x="5" y="67"/>
                    </a:cxn>
                    <a:cxn ang="0">
                      <a:pos x="14" y="93"/>
                    </a:cxn>
                    <a:cxn ang="0">
                      <a:pos x="27" y="116"/>
                    </a:cxn>
                    <a:cxn ang="0">
                      <a:pos x="44" y="136"/>
                    </a:cxn>
                    <a:cxn ang="0">
                      <a:pos x="63" y="152"/>
                    </a:cxn>
                    <a:cxn ang="0">
                      <a:pos x="85" y="163"/>
                    </a:cxn>
                    <a:cxn ang="0">
                      <a:pos x="110" y="169"/>
                    </a:cxn>
                    <a:cxn ang="0">
                      <a:pos x="132" y="169"/>
                    </a:cxn>
                    <a:cxn ang="0">
                      <a:pos x="151" y="165"/>
                    </a:cxn>
                    <a:cxn ang="0">
                      <a:pos x="169" y="158"/>
                    </a:cxn>
                    <a:cxn ang="0">
                      <a:pos x="185" y="148"/>
                    </a:cxn>
                    <a:cxn ang="0">
                      <a:pos x="200" y="135"/>
                    </a:cxn>
                    <a:cxn ang="0">
                      <a:pos x="213" y="120"/>
                    </a:cxn>
                    <a:cxn ang="0">
                      <a:pos x="225" y="103"/>
                    </a:cxn>
                    <a:cxn ang="0">
                      <a:pos x="234" y="83"/>
                    </a:cxn>
                    <a:cxn ang="0">
                      <a:pos x="237" y="69"/>
                    </a:cxn>
                    <a:cxn ang="0">
                      <a:pos x="236" y="63"/>
                    </a:cxn>
                    <a:cxn ang="0">
                      <a:pos x="235" y="57"/>
                    </a:cxn>
                    <a:cxn ang="0">
                      <a:pos x="234" y="51"/>
                    </a:cxn>
                    <a:cxn ang="0">
                      <a:pos x="231" y="61"/>
                    </a:cxn>
                    <a:cxn ang="0">
                      <a:pos x="224" y="83"/>
                    </a:cxn>
                    <a:cxn ang="0">
                      <a:pos x="214" y="102"/>
                    </a:cxn>
                    <a:cxn ang="0">
                      <a:pos x="201" y="120"/>
                    </a:cxn>
                    <a:cxn ang="0">
                      <a:pos x="187" y="134"/>
                    </a:cxn>
                    <a:cxn ang="0">
                      <a:pos x="170" y="146"/>
                    </a:cxn>
                    <a:cxn ang="0">
                      <a:pos x="152" y="154"/>
                    </a:cxn>
                    <a:cxn ang="0">
                      <a:pos x="132" y="158"/>
                    </a:cxn>
                    <a:cxn ang="0">
                      <a:pos x="111" y="158"/>
                    </a:cxn>
                    <a:cxn ang="0">
                      <a:pos x="88" y="152"/>
                    </a:cxn>
                    <a:cxn ang="0">
                      <a:pos x="67" y="142"/>
                    </a:cxn>
                    <a:cxn ang="0">
                      <a:pos x="50" y="128"/>
                    </a:cxn>
                    <a:cxn ang="0">
                      <a:pos x="34" y="110"/>
                    </a:cxn>
                    <a:cxn ang="0">
                      <a:pos x="22" y="89"/>
                    </a:cxn>
                    <a:cxn ang="0">
                      <a:pos x="14" y="63"/>
                    </a:cxn>
                    <a:cxn ang="0">
                      <a:pos x="9" y="37"/>
                    </a:cxn>
                    <a:cxn ang="0">
                      <a:pos x="9" y="20"/>
                    </a:cxn>
                    <a:cxn ang="0">
                      <a:pos x="9" y="15"/>
                    </a:cxn>
                    <a:cxn ang="0">
                      <a:pos x="9" y="9"/>
                    </a:cxn>
                    <a:cxn ang="0">
                      <a:pos x="10" y="3"/>
                    </a:cxn>
                    <a:cxn ang="0">
                      <a:pos x="9" y="2"/>
                    </a:cxn>
                    <a:cxn ang="0">
                      <a:pos x="7" y="6"/>
                    </a:cxn>
                    <a:cxn ang="0">
                      <a:pos x="5" y="9"/>
                    </a:cxn>
                    <a:cxn ang="0">
                      <a:pos x="3" y="13"/>
                    </a:cxn>
                    <a:cxn ang="0">
                      <a:pos x="2" y="15"/>
                    </a:cxn>
                    <a:cxn ang="0">
                      <a:pos x="1" y="17"/>
                    </a:cxn>
                    <a:cxn ang="0">
                      <a:pos x="1" y="19"/>
                    </a:cxn>
                    <a:cxn ang="0">
                      <a:pos x="0" y="20"/>
                    </a:cxn>
                  </a:cxnLst>
                  <a:rect l="0" t="0" r="r" b="b"/>
                  <a:pathLst>
                    <a:path w="238" h="169">
                      <a:moveTo>
                        <a:pt x="0" y="21"/>
                      </a:moveTo>
                      <a:lnTo>
                        <a:pt x="0" y="21"/>
                      </a:lnTo>
                      <a:lnTo>
                        <a:pt x="0" y="21"/>
                      </a:lnTo>
                      <a:lnTo>
                        <a:pt x="0" y="21"/>
                      </a:lnTo>
                      <a:lnTo>
                        <a:pt x="0" y="23"/>
                      </a:lnTo>
                      <a:lnTo>
                        <a:pt x="0" y="23"/>
                      </a:lnTo>
                      <a:lnTo>
                        <a:pt x="0" y="23"/>
                      </a:lnTo>
                      <a:lnTo>
                        <a:pt x="0" y="24"/>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en-US"/>
                </a:p>
              </p:txBody>
            </p:sp>
            <p:sp>
              <p:nvSpPr>
                <p:cNvPr id="1076" name="Freeform 223"/>
                <p:cNvSpPr>
                  <a:spLocks/>
                </p:cNvSpPr>
                <p:nvPr/>
              </p:nvSpPr>
              <p:spPr bwMode="auto">
                <a:xfrm>
                  <a:off x="1138" y="2654"/>
                  <a:ext cx="46" cy="29"/>
                </a:xfrm>
                <a:custGeom>
                  <a:avLst/>
                  <a:gdLst/>
                  <a:ahLst/>
                  <a:cxnLst>
                    <a:cxn ang="0">
                      <a:pos x="1" y="22"/>
                    </a:cxn>
                    <a:cxn ang="0">
                      <a:pos x="0" y="25"/>
                    </a:cxn>
                    <a:cxn ang="0">
                      <a:pos x="0" y="29"/>
                    </a:cxn>
                    <a:cxn ang="0">
                      <a:pos x="0" y="33"/>
                    </a:cxn>
                    <a:cxn ang="0">
                      <a:pos x="1" y="48"/>
                    </a:cxn>
                    <a:cxn ang="0">
                      <a:pos x="5" y="76"/>
                    </a:cxn>
                    <a:cxn ang="0">
                      <a:pos x="14" y="101"/>
                    </a:cxn>
                    <a:cxn ang="0">
                      <a:pos x="27" y="122"/>
                    </a:cxn>
                    <a:cxn ang="0">
                      <a:pos x="43" y="142"/>
                    </a:cxn>
                    <a:cxn ang="0">
                      <a:pos x="61" y="157"/>
                    </a:cxn>
                    <a:cxn ang="0">
                      <a:pos x="82" y="168"/>
                    </a:cxn>
                    <a:cxn ang="0">
                      <a:pos x="106" y="173"/>
                    </a:cxn>
                    <a:cxn ang="0">
                      <a:pos x="128" y="174"/>
                    </a:cxn>
                    <a:cxn ang="0">
                      <a:pos x="147" y="169"/>
                    </a:cxn>
                    <a:cxn ang="0">
                      <a:pos x="165" y="162"/>
                    </a:cxn>
                    <a:cxn ang="0">
                      <a:pos x="182" y="151"/>
                    </a:cxn>
                    <a:cxn ang="0">
                      <a:pos x="197" y="137"/>
                    </a:cxn>
                    <a:cxn ang="0">
                      <a:pos x="210" y="121"/>
                    </a:cxn>
                    <a:cxn ang="0">
                      <a:pos x="221" y="102"/>
                    </a:cxn>
                    <a:cxn ang="0">
                      <a:pos x="229" y="82"/>
                    </a:cxn>
                    <a:cxn ang="0">
                      <a:pos x="231" y="67"/>
                    </a:cxn>
                    <a:cxn ang="0">
                      <a:pos x="230" y="61"/>
                    </a:cxn>
                    <a:cxn ang="0">
                      <a:pos x="229" y="55"/>
                    </a:cxn>
                    <a:cxn ang="0">
                      <a:pos x="227" y="51"/>
                    </a:cxn>
                    <a:cxn ang="0">
                      <a:pos x="225" y="59"/>
                    </a:cxn>
                    <a:cxn ang="0">
                      <a:pos x="219" y="82"/>
                    </a:cxn>
                    <a:cxn ang="0">
                      <a:pos x="209" y="103"/>
                    </a:cxn>
                    <a:cxn ang="0">
                      <a:pos x="197" y="121"/>
                    </a:cxn>
                    <a:cxn ang="0">
                      <a:pos x="183" y="137"/>
                    </a:cxn>
                    <a:cxn ang="0">
                      <a:pos x="167" y="149"/>
                    </a:cxn>
                    <a:cxn ang="0">
                      <a:pos x="148" y="158"/>
                    </a:cxn>
                    <a:cxn ang="0">
                      <a:pos x="128" y="162"/>
                    </a:cxn>
                    <a:cxn ang="0">
                      <a:pos x="107" y="162"/>
                    </a:cxn>
                    <a:cxn ang="0">
                      <a:pos x="85" y="157"/>
                    </a:cxn>
                    <a:cxn ang="0">
                      <a:pos x="66" y="148"/>
                    </a:cxn>
                    <a:cxn ang="0">
                      <a:pos x="48" y="133"/>
                    </a:cxn>
                    <a:cxn ang="0">
                      <a:pos x="34" y="116"/>
                    </a:cxn>
                    <a:cxn ang="0">
                      <a:pos x="22" y="95"/>
                    </a:cxn>
                    <a:cxn ang="0">
                      <a:pos x="14" y="72"/>
                    </a:cxn>
                    <a:cxn ang="0">
                      <a:pos x="10" y="47"/>
                    </a:cxn>
                    <a:cxn ang="0">
                      <a:pos x="9" y="29"/>
                    </a:cxn>
                    <a:cxn ang="0">
                      <a:pos x="10" y="21"/>
                    </a:cxn>
                    <a:cxn ang="0">
                      <a:pos x="11" y="13"/>
                    </a:cxn>
                    <a:cxn ang="0">
                      <a:pos x="12" y="5"/>
                    </a:cxn>
                    <a:cxn ang="0">
                      <a:pos x="11" y="3"/>
                    </a:cxn>
                    <a:cxn ang="0">
                      <a:pos x="8" y="7"/>
                    </a:cxn>
                    <a:cxn ang="0">
                      <a:pos x="5" y="12"/>
                    </a:cxn>
                    <a:cxn ang="0">
                      <a:pos x="2" y="18"/>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en-US"/>
                </a:p>
              </p:txBody>
            </p:sp>
            <p:sp>
              <p:nvSpPr>
                <p:cNvPr id="1077" name="Freeform 224"/>
                <p:cNvSpPr>
                  <a:spLocks/>
                </p:cNvSpPr>
                <p:nvPr/>
              </p:nvSpPr>
              <p:spPr bwMode="auto">
                <a:xfrm>
                  <a:off x="1139" y="2652"/>
                  <a:ext cx="45" cy="30"/>
                </a:xfrm>
                <a:custGeom>
                  <a:avLst/>
                  <a:gdLst/>
                  <a:ahLst/>
                  <a:cxnLst>
                    <a:cxn ang="0">
                      <a:pos x="1" y="21"/>
                    </a:cxn>
                    <a:cxn ang="0">
                      <a:pos x="0" y="27"/>
                    </a:cxn>
                    <a:cxn ang="0">
                      <a:pos x="0" y="33"/>
                    </a:cxn>
                    <a:cxn ang="0">
                      <a:pos x="0" y="38"/>
                    </a:cxn>
                    <a:cxn ang="0">
                      <a:pos x="0" y="55"/>
                    </a:cxn>
                    <a:cxn ang="0">
                      <a:pos x="5" y="81"/>
                    </a:cxn>
                    <a:cxn ang="0">
                      <a:pos x="13" y="107"/>
                    </a:cxn>
                    <a:cxn ang="0">
                      <a:pos x="25" y="128"/>
                    </a:cxn>
                    <a:cxn ang="0">
                      <a:pos x="41" y="146"/>
                    </a:cxn>
                    <a:cxn ang="0">
                      <a:pos x="59" y="160"/>
                    </a:cxn>
                    <a:cxn ang="0">
                      <a:pos x="79" y="170"/>
                    </a:cxn>
                    <a:cxn ang="0">
                      <a:pos x="102" y="176"/>
                    </a:cxn>
                    <a:cxn ang="0">
                      <a:pos x="123" y="176"/>
                    </a:cxn>
                    <a:cxn ang="0">
                      <a:pos x="143" y="172"/>
                    </a:cxn>
                    <a:cxn ang="0">
                      <a:pos x="161" y="164"/>
                    </a:cxn>
                    <a:cxn ang="0">
                      <a:pos x="178" y="152"/>
                    </a:cxn>
                    <a:cxn ang="0">
                      <a:pos x="192" y="138"/>
                    </a:cxn>
                    <a:cxn ang="0">
                      <a:pos x="205" y="120"/>
                    </a:cxn>
                    <a:cxn ang="0">
                      <a:pos x="215" y="101"/>
                    </a:cxn>
                    <a:cxn ang="0">
                      <a:pos x="222" y="79"/>
                    </a:cxn>
                    <a:cxn ang="0">
                      <a:pos x="224" y="63"/>
                    </a:cxn>
                    <a:cxn ang="0">
                      <a:pos x="222" y="59"/>
                    </a:cxn>
                    <a:cxn ang="0">
                      <a:pos x="221" y="53"/>
                    </a:cxn>
                    <a:cxn ang="0">
                      <a:pos x="219" y="47"/>
                    </a:cxn>
                    <a:cxn ang="0">
                      <a:pos x="217" y="56"/>
                    </a:cxn>
                    <a:cxn ang="0">
                      <a:pos x="212" y="80"/>
                    </a:cxn>
                    <a:cxn ang="0">
                      <a:pos x="203" y="102"/>
                    </a:cxn>
                    <a:cxn ang="0">
                      <a:pos x="192" y="122"/>
                    </a:cxn>
                    <a:cxn ang="0">
                      <a:pos x="178" y="138"/>
                    </a:cxn>
                    <a:cxn ang="0">
                      <a:pos x="162" y="151"/>
                    </a:cxn>
                    <a:cxn ang="0">
                      <a:pos x="144" y="160"/>
                    </a:cxn>
                    <a:cxn ang="0">
                      <a:pos x="124" y="165"/>
                    </a:cxn>
                    <a:cxn ang="0">
                      <a:pos x="103" y="165"/>
                    </a:cxn>
                    <a:cxn ang="0">
                      <a:pos x="81" y="160"/>
                    </a:cxn>
                    <a:cxn ang="0">
                      <a:pos x="63" y="151"/>
                    </a:cxn>
                    <a:cxn ang="0">
                      <a:pos x="46" y="138"/>
                    </a:cxn>
                    <a:cxn ang="0">
                      <a:pos x="32" y="121"/>
                    </a:cxn>
                    <a:cxn ang="0">
                      <a:pos x="21" y="101"/>
                    </a:cxn>
                    <a:cxn ang="0">
                      <a:pos x="13" y="79"/>
                    </a:cxn>
                    <a:cxn ang="0">
                      <a:pos x="9" y="55"/>
                    </a:cxn>
                    <a:cxn ang="0">
                      <a:pos x="9" y="36"/>
                    </a:cxn>
                    <a:cxn ang="0">
                      <a:pos x="10" y="25"/>
                    </a:cxn>
                    <a:cxn ang="0">
                      <a:pos x="11" y="15"/>
                    </a:cxn>
                    <a:cxn ang="0">
                      <a:pos x="13" y="5"/>
                    </a:cxn>
                    <a:cxn ang="0">
                      <a:pos x="13" y="2"/>
                    </a:cxn>
                    <a:cxn ang="0">
                      <a:pos x="9" y="7"/>
                    </a:cxn>
                    <a:cxn ang="0">
                      <a:pos x="6" y="11"/>
                    </a:cxn>
                    <a:cxn ang="0">
                      <a:pos x="3" y="1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en-US"/>
                </a:p>
              </p:txBody>
            </p:sp>
            <p:sp>
              <p:nvSpPr>
                <p:cNvPr id="1078" name="Freeform 225"/>
                <p:cNvSpPr>
                  <a:spLocks/>
                </p:cNvSpPr>
                <p:nvPr/>
              </p:nvSpPr>
              <p:spPr bwMode="auto">
                <a:xfrm>
                  <a:off x="1140" y="2651"/>
                  <a:ext cx="43" cy="30"/>
                </a:xfrm>
                <a:custGeom>
                  <a:avLst/>
                  <a:gdLst/>
                  <a:ahLst/>
                  <a:cxnLst>
                    <a:cxn ang="0">
                      <a:pos x="3" y="22"/>
                    </a:cxn>
                    <a:cxn ang="0">
                      <a:pos x="2" y="30"/>
                    </a:cxn>
                    <a:cxn ang="0">
                      <a:pos x="1" y="38"/>
                    </a:cxn>
                    <a:cxn ang="0">
                      <a:pos x="0" y="46"/>
                    </a:cxn>
                    <a:cxn ang="0">
                      <a:pos x="1" y="64"/>
                    </a:cxn>
                    <a:cxn ang="0">
                      <a:pos x="5" y="89"/>
                    </a:cxn>
                    <a:cxn ang="0">
                      <a:pos x="13" y="112"/>
                    </a:cxn>
                    <a:cxn ang="0">
                      <a:pos x="25" y="133"/>
                    </a:cxn>
                    <a:cxn ang="0">
                      <a:pos x="39" y="150"/>
                    </a:cxn>
                    <a:cxn ang="0">
                      <a:pos x="57" y="165"/>
                    </a:cxn>
                    <a:cxn ang="0">
                      <a:pos x="76" y="174"/>
                    </a:cxn>
                    <a:cxn ang="0">
                      <a:pos x="98" y="179"/>
                    </a:cxn>
                    <a:cxn ang="0">
                      <a:pos x="119" y="179"/>
                    </a:cxn>
                    <a:cxn ang="0">
                      <a:pos x="139" y="175"/>
                    </a:cxn>
                    <a:cxn ang="0">
                      <a:pos x="158" y="167"/>
                    </a:cxn>
                    <a:cxn ang="0">
                      <a:pos x="174" y="154"/>
                    </a:cxn>
                    <a:cxn ang="0">
                      <a:pos x="188" y="138"/>
                    </a:cxn>
                    <a:cxn ang="0">
                      <a:pos x="200" y="120"/>
                    </a:cxn>
                    <a:cxn ang="0">
                      <a:pos x="210" y="99"/>
                    </a:cxn>
                    <a:cxn ang="0">
                      <a:pos x="216" y="76"/>
                    </a:cxn>
                    <a:cxn ang="0">
                      <a:pos x="217" y="62"/>
                    </a:cxn>
                    <a:cxn ang="0">
                      <a:pos x="215" y="56"/>
                    </a:cxn>
                    <a:cxn ang="0">
                      <a:pos x="212" y="50"/>
                    </a:cxn>
                    <a:cxn ang="0">
                      <a:pos x="210" y="45"/>
                    </a:cxn>
                    <a:cxn ang="0">
                      <a:pos x="209" y="44"/>
                    </a:cxn>
                    <a:cxn ang="0">
                      <a:pos x="209" y="45"/>
                    </a:cxn>
                    <a:cxn ang="0">
                      <a:pos x="209" y="47"/>
                    </a:cxn>
                    <a:cxn ang="0">
                      <a:pos x="209" y="50"/>
                    </a:cxn>
                    <a:cxn ang="0">
                      <a:pos x="209" y="63"/>
                    </a:cxn>
                    <a:cxn ang="0">
                      <a:pos x="205" y="86"/>
                    </a:cxn>
                    <a:cxn ang="0">
                      <a:pos x="196" y="107"/>
                    </a:cxn>
                    <a:cxn ang="0">
                      <a:pos x="185" y="126"/>
                    </a:cxn>
                    <a:cxn ang="0">
                      <a:pos x="172" y="142"/>
                    </a:cxn>
                    <a:cxn ang="0">
                      <a:pos x="156" y="155"/>
                    </a:cxn>
                    <a:cxn ang="0">
                      <a:pos x="139" y="165"/>
                    </a:cxn>
                    <a:cxn ang="0">
                      <a:pos x="119" y="168"/>
                    </a:cxn>
                    <a:cxn ang="0">
                      <a:pos x="99" y="168"/>
                    </a:cxn>
                    <a:cxn ang="0">
                      <a:pos x="79" y="165"/>
                    </a:cxn>
                    <a:cxn ang="0">
                      <a:pos x="61" y="155"/>
                    </a:cxn>
                    <a:cxn ang="0">
                      <a:pos x="45" y="142"/>
                    </a:cxn>
                    <a:cxn ang="0">
                      <a:pos x="32" y="126"/>
                    </a:cxn>
                    <a:cxn ang="0">
                      <a:pos x="21" y="107"/>
                    </a:cxn>
                    <a:cxn ang="0">
                      <a:pos x="14" y="86"/>
                    </a:cxn>
                    <a:cxn ang="0">
                      <a:pos x="10" y="63"/>
                    </a:cxn>
                    <a:cxn ang="0">
                      <a:pos x="9" y="44"/>
                    </a:cxn>
                    <a:cxn ang="0">
                      <a:pos x="11" y="32"/>
                    </a:cxn>
                    <a:cxn ang="0">
                      <a:pos x="13" y="18"/>
                    </a:cxn>
                    <a:cxn ang="0">
                      <a:pos x="16" y="6"/>
                    </a:cxn>
                    <a:cxn ang="0">
                      <a:pos x="16" y="3"/>
                    </a:cxn>
                    <a:cxn ang="0">
                      <a:pos x="13" y="6"/>
                    </a:cxn>
                    <a:cxn ang="0">
                      <a:pos x="9" y="11"/>
                    </a:cxn>
                    <a:cxn ang="0">
                      <a:pos x="5" y="16"/>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en-US"/>
                </a:p>
              </p:txBody>
            </p:sp>
            <p:sp>
              <p:nvSpPr>
                <p:cNvPr id="1079" name="Freeform 226"/>
                <p:cNvSpPr>
                  <a:spLocks/>
                </p:cNvSpPr>
                <p:nvPr/>
              </p:nvSpPr>
              <p:spPr bwMode="auto">
                <a:xfrm>
                  <a:off x="1141" y="2650"/>
                  <a:ext cx="42" cy="30"/>
                </a:xfrm>
                <a:custGeom>
                  <a:avLst/>
                  <a:gdLst/>
                  <a:ahLst/>
                  <a:cxnLst>
                    <a:cxn ang="0">
                      <a:pos x="4" y="21"/>
                    </a:cxn>
                    <a:cxn ang="0">
                      <a:pos x="2" y="31"/>
                    </a:cxn>
                    <a:cxn ang="0">
                      <a:pos x="1" y="41"/>
                    </a:cxn>
                    <a:cxn ang="0">
                      <a:pos x="0" y="52"/>
                    </a:cxn>
                    <a:cxn ang="0">
                      <a:pos x="0" y="71"/>
                    </a:cxn>
                    <a:cxn ang="0">
                      <a:pos x="4" y="95"/>
                    </a:cxn>
                    <a:cxn ang="0">
                      <a:pos x="12" y="117"/>
                    </a:cxn>
                    <a:cxn ang="0">
                      <a:pos x="23" y="137"/>
                    </a:cxn>
                    <a:cxn ang="0">
                      <a:pos x="37" y="154"/>
                    </a:cxn>
                    <a:cxn ang="0">
                      <a:pos x="54" y="167"/>
                    </a:cxn>
                    <a:cxn ang="0">
                      <a:pos x="72" y="176"/>
                    </a:cxn>
                    <a:cxn ang="0">
                      <a:pos x="94" y="181"/>
                    </a:cxn>
                    <a:cxn ang="0">
                      <a:pos x="115" y="181"/>
                    </a:cxn>
                    <a:cxn ang="0">
                      <a:pos x="135" y="176"/>
                    </a:cxn>
                    <a:cxn ang="0">
                      <a:pos x="153" y="167"/>
                    </a:cxn>
                    <a:cxn ang="0">
                      <a:pos x="169" y="154"/>
                    </a:cxn>
                    <a:cxn ang="0">
                      <a:pos x="183" y="138"/>
                    </a:cxn>
                    <a:cxn ang="0">
                      <a:pos x="194" y="118"/>
                    </a:cxn>
                    <a:cxn ang="0">
                      <a:pos x="203" y="96"/>
                    </a:cxn>
                    <a:cxn ang="0">
                      <a:pos x="208" y="72"/>
                    </a:cxn>
                    <a:cxn ang="0">
                      <a:pos x="207" y="57"/>
                    </a:cxn>
                    <a:cxn ang="0">
                      <a:pos x="205" y="52"/>
                    </a:cxn>
                    <a:cxn ang="0">
                      <a:pos x="202" y="46"/>
                    </a:cxn>
                    <a:cxn ang="0">
                      <a:pos x="200" y="41"/>
                    </a:cxn>
                    <a:cxn ang="0">
                      <a:pos x="197" y="41"/>
                    </a:cxn>
                    <a:cxn ang="0">
                      <a:pos x="198" y="46"/>
                    </a:cxn>
                    <a:cxn ang="0">
                      <a:pos x="198" y="51"/>
                    </a:cxn>
                    <a:cxn ang="0">
                      <a:pos x="200" y="55"/>
                    </a:cxn>
                    <a:cxn ang="0">
                      <a:pos x="198" y="70"/>
                    </a:cxn>
                    <a:cxn ang="0">
                      <a:pos x="194" y="91"/>
                    </a:cxn>
                    <a:cxn ang="0">
                      <a:pos x="187" y="112"/>
                    </a:cxn>
                    <a:cxn ang="0">
                      <a:pos x="177" y="130"/>
                    </a:cxn>
                    <a:cxn ang="0">
                      <a:pos x="164" y="145"/>
                    </a:cxn>
                    <a:cxn ang="0">
                      <a:pos x="149" y="157"/>
                    </a:cxn>
                    <a:cxn ang="0">
                      <a:pos x="132" y="166"/>
                    </a:cxn>
                    <a:cxn ang="0">
                      <a:pos x="114" y="170"/>
                    </a:cxn>
                    <a:cxn ang="0">
                      <a:pos x="94" y="170"/>
                    </a:cxn>
                    <a:cxn ang="0">
                      <a:pos x="76" y="166"/>
                    </a:cxn>
                    <a:cxn ang="0">
                      <a:pos x="58" y="157"/>
                    </a:cxn>
                    <a:cxn ang="0">
                      <a:pos x="43" y="145"/>
                    </a:cxn>
                    <a:cxn ang="0">
                      <a:pos x="30" y="130"/>
                    </a:cxn>
                    <a:cxn ang="0">
                      <a:pos x="20" y="112"/>
                    </a:cxn>
                    <a:cxn ang="0">
                      <a:pos x="13" y="91"/>
                    </a:cxn>
                    <a:cxn ang="0">
                      <a:pos x="9" y="70"/>
                    </a:cxn>
                    <a:cxn ang="0">
                      <a:pos x="9" y="49"/>
                    </a:cxn>
                    <a:cxn ang="0">
                      <a:pos x="11" y="35"/>
                    </a:cxn>
                    <a:cxn ang="0">
                      <a:pos x="14" y="21"/>
                    </a:cxn>
                    <a:cxn ang="0">
                      <a:pos x="19" y="6"/>
                    </a:cxn>
                    <a:cxn ang="0">
                      <a:pos x="20" y="1"/>
                    </a:cxn>
                    <a:cxn ang="0">
                      <a:pos x="16" y="6"/>
                    </a:cxn>
                    <a:cxn ang="0">
                      <a:pos x="12" y="10"/>
                    </a:cxn>
                    <a:cxn ang="0">
                      <a:pos x="8" y="1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en-US"/>
                </a:p>
              </p:txBody>
            </p:sp>
            <p:sp>
              <p:nvSpPr>
                <p:cNvPr id="1080" name="Freeform 227"/>
                <p:cNvSpPr>
                  <a:spLocks/>
                </p:cNvSpPr>
                <p:nvPr/>
              </p:nvSpPr>
              <p:spPr bwMode="auto">
                <a:xfrm>
                  <a:off x="1142" y="2649"/>
                  <a:ext cx="40" cy="30"/>
                </a:xfrm>
                <a:custGeom>
                  <a:avLst/>
                  <a:gdLst/>
                  <a:ahLst/>
                  <a:cxnLst>
                    <a:cxn ang="0">
                      <a:pos x="200" y="64"/>
                    </a:cxn>
                    <a:cxn ang="0">
                      <a:pos x="200" y="61"/>
                    </a:cxn>
                    <a:cxn ang="0">
                      <a:pos x="200" y="59"/>
                    </a:cxn>
                    <a:cxn ang="0">
                      <a:pos x="200" y="58"/>
                    </a:cxn>
                    <a:cxn ang="0">
                      <a:pos x="198" y="53"/>
                    </a:cxn>
                    <a:cxn ang="0">
                      <a:pos x="196" y="48"/>
                    </a:cxn>
                    <a:cxn ang="0">
                      <a:pos x="192" y="42"/>
                    </a:cxn>
                    <a:cxn ang="0">
                      <a:pos x="188" y="37"/>
                    </a:cxn>
                    <a:cxn ang="0">
                      <a:pos x="187" y="38"/>
                    </a:cxn>
                    <a:cxn ang="0">
                      <a:pos x="189" y="46"/>
                    </a:cxn>
                    <a:cxn ang="0">
                      <a:pos x="190" y="53"/>
                    </a:cxn>
                    <a:cxn ang="0">
                      <a:pos x="190" y="61"/>
                    </a:cxn>
                    <a:cxn ang="0">
                      <a:pos x="190" y="76"/>
                    </a:cxn>
                    <a:cxn ang="0">
                      <a:pos x="186" y="97"/>
                    </a:cxn>
                    <a:cxn ang="0">
                      <a:pos x="179" y="116"/>
                    </a:cxn>
                    <a:cxn ang="0">
                      <a:pos x="169" y="133"/>
                    </a:cxn>
                    <a:cxn ang="0">
                      <a:pos x="157" y="147"/>
                    </a:cxn>
                    <a:cxn ang="0">
                      <a:pos x="143" y="159"/>
                    </a:cxn>
                    <a:cxn ang="0">
                      <a:pos x="127" y="168"/>
                    </a:cxn>
                    <a:cxn ang="0">
                      <a:pos x="109" y="173"/>
                    </a:cxn>
                    <a:cxn ang="0">
                      <a:pos x="91" y="173"/>
                    </a:cxn>
                    <a:cxn ang="0">
                      <a:pos x="73" y="168"/>
                    </a:cxn>
                    <a:cxn ang="0">
                      <a:pos x="56" y="159"/>
                    </a:cxn>
                    <a:cxn ang="0">
                      <a:pos x="42" y="147"/>
                    </a:cxn>
                    <a:cxn ang="0">
                      <a:pos x="30" y="133"/>
                    </a:cxn>
                    <a:cxn ang="0">
                      <a:pos x="20" y="116"/>
                    </a:cxn>
                    <a:cxn ang="0">
                      <a:pos x="13" y="97"/>
                    </a:cxn>
                    <a:cxn ang="0">
                      <a:pos x="10" y="76"/>
                    </a:cxn>
                    <a:cxn ang="0">
                      <a:pos x="9" y="55"/>
                    </a:cxn>
                    <a:cxn ang="0">
                      <a:pos x="12" y="38"/>
                    </a:cxn>
                    <a:cxn ang="0">
                      <a:pos x="16" y="22"/>
                    </a:cxn>
                    <a:cxn ang="0">
                      <a:pos x="23" y="7"/>
                    </a:cxn>
                    <a:cxn ang="0">
                      <a:pos x="25" y="1"/>
                    </a:cxn>
                    <a:cxn ang="0">
                      <a:pos x="20" y="5"/>
                    </a:cxn>
                    <a:cxn ang="0">
                      <a:pos x="16" y="8"/>
                    </a:cxn>
                    <a:cxn ang="0">
                      <a:pos x="11" y="13"/>
                    </a:cxn>
                    <a:cxn ang="0">
                      <a:pos x="7" y="20"/>
                    </a:cxn>
                    <a:cxn ang="0">
                      <a:pos x="4" y="32"/>
                    </a:cxn>
                    <a:cxn ang="0">
                      <a:pos x="2" y="46"/>
                    </a:cxn>
                    <a:cxn ang="0">
                      <a:pos x="0" y="58"/>
                    </a:cxn>
                    <a:cxn ang="0">
                      <a:pos x="1" y="77"/>
                    </a:cxn>
                    <a:cxn ang="0">
                      <a:pos x="5" y="100"/>
                    </a:cxn>
                    <a:cxn ang="0">
                      <a:pos x="12" y="121"/>
                    </a:cxn>
                    <a:cxn ang="0">
                      <a:pos x="23" y="140"/>
                    </a:cxn>
                    <a:cxn ang="0">
                      <a:pos x="36" y="156"/>
                    </a:cxn>
                    <a:cxn ang="0">
                      <a:pos x="52" y="169"/>
                    </a:cxn>
                    <a:cxn ang="0">
                      <a:pos x="70" y="179"/>
                    </a:cxn>
                    <a:cxn ang="0">
                      <a:pos x="90" y="182"/>
                    </a:cxn>
                    <a:cxn ang="0">
                      <a:pos x="110" y="182"/>
                    </a:cxn>
                    <a:cxn ang="0">
                      <a:pos x="130" y="179"/>
                    </a:cxn>
                    <a:cxn ang="0">
                      <a:pos x="147" y="169"/>
                    </a:cxn>
                    <a:cxn ang="0">
                      <a:pos x="163" y="156"/>
                    </a:cxn>
                    <a:cxn ang="0">
                      <a:pos x="176" y="140"/>
                    </a:cxn>
                    <a:cxn ang="0">
                      <a:pos x="187" y="121"/>
                    </a:cxn>
                    <a:cxn ang="0">
                      <a:pos x="196" y="100"/>
                    </a:cxn>
                    <a:cxn ang="0">
                      <a:pos x="200" y="77"/>
                    </a:cxn>
                  </a:cxnLst>
                  <a:rect l="0" t="0" r="r" b="b"/>
                  <a:pathLst>
                    <a:path w="200" h="183">
                      <a:moveTo>
                        <a:pt x="200" y="65"/>
                      </a:moveTo>
                      <a:lnTo>
                        <a:pt x="200" y="64"/>
                      </a:lnTo>
                      <a:lnTo>
                        <a:pt x="200" y="62"/>
                      </a:lnTo>
                      <a:lnTo>
                        <a:pt x="200" y="61"/>
                      </a:lnTo>
                      <a:lnTo>
                        <a:pt x="200" y="60"/>
                      </a:lnTo>
                      <a:lnTo>
                        <a:pt x="200" y="59"/>
                      </a:lnTo>
                      <a:lnTo>
                        <a:pt x="200" y="58"/>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en-US"/>
                </a:p>
              </p:txBody>
            </p:sp>
            <p:sp>
              <p:nvSpPr>
                <p:cNvPr id="1081" name="Freeform 228"/>
                <p:cNvSpPr>
                  <a:spLocks/>
                </p:cNvSpPr>
                <p:nvPr/>
              </p:nvSpPr>
              <p:spPr bwMode="auto">
                <a:xfrm>
                  <a:off x="1143" y="2648"/>
                  <a:ext cx="38" cy="30"/>
                </a:xfrm>
                <a:custGeom>
                  <a:avLst/>
                  <a:gdLst/>
                  <a:ahLst/>
                  <a:cxnLst>
                    <a:cxn ang="0">
                      <a:pos x="191" y="68"/>
                    </a:cxn>
                    <a:cxn ang="0">
                      <a:pos x="189" y="64"/>
                    </a:cxn>
                    <a:cxn ang="0">
                      <a:pos x="189" y="59"/>
                    </a:cxn>
                    <a:cxn ang="0">
                      <a:pos x="188" y="54"/>
                    </a:cxn>
                    <a:cxn ang="0">
                      <a:pos x="187" y="48"/>
                    </a:cxn>
                    <a:cxn ang="0">
                      <a:pos x="183" y="43"/>
                    </a:cxn>
                    <a:cxn ang="0">
                      <a:pos x="179" y="38"/>
                    </a:cxn>
                    <a:cxn ang="0">
                      <a:pos x="176" y="32"/>
                    </a:cxn>
                    <a:cxn ang="0">
                      <a:pos x="175" y="35"/>
                    </a:cxn>
                    <a:cxn ang="0">
                      <a:pos x="178" y="44"/>
                    </a:cxn>
                    <a:cxn ang="0">
                      <a:pos x="180" y="55"/>
                    </a:cxn>
                    <a:cxn ang="0">
                      <a:pos x="180" y="66"/>
                    </a:cxn>
                    <a:cxn ang="0">
                      <a:pos x="180" y="82"/>
                    </a:cxn>
                    <a:cxn ang="0">
                      <a:pos x="177" y="101"/>
                    </a:cxn>
                    <a:cxn ang="0">
                      <a:pos x="170" y="120"/>
                    </a:cxn>
                    <a:cxn ang="0">
                      <a:pos x="161" y="136"/>
                    </a:cxn>
                    <a:cxn ang="0">
                      <a:pos x="149" y="150"/>
                    </a:cxn>
                    <a:cxn ang="0">
                      <a:pos x="136" y="161"/>
                    </a:cxn>
                    <a:cxn ang="0">
                      <a:pos x="121" y="169"/>
                    </a:cxn>
                    <a:cxn ang="0">
                      <a:pos x="104" y="173"/>
                    </a:cxn>
                    <a:cxn ang="0">
                      <a:pos x="86" y="173"/>
                    </a:cxn>
                    <a:cxn ang="0">
                      <a:pos x="70" y="169"/>
                    </a:cxn>
                    <a:cxn ang="0">
                      <a:pos x="53" y="161"/>
                    </a:cxn>
                    <a:cxn ang="0">
                      <a:pos x="40" y="150"/>
                    </a:cxn>
                    <a:cxn ang="0">
                      <a:pos x="28" y="136"/>
                    </a:cxn>
                    <a:cxn ang="0">
                      <a:pos x="19" y="120"/>
                    </a:cxn>
                    <a:cxn ang="0">
                      <a:pos x="12" y="101"/>
                    </a:cxn>
                    <a:cxn ang="0">
                      <a:pos x="9" y="82"/>
                    </a:cxn>
                    <a:cxn ang="0">
                      <a:pos x="9" y="60"/>
                    </a:cxn>
                    <a:cxn ang="0">
                      <a:pos x="12" y="41"/>
                    </a:cxn>
                    <a:cxn ang="0">
                      <a:pos x="18" y="23"/>
                    </a:cxn>
                    <a:cxn ang="0">
                      <a:pos x="27" y="7"/>
                    </a:cxn>
                    <a:cxn ang="0">
                      <a:pos x="30" y="1"/>
                    </a:cxn>
                    <a:cxn ang="0">
                      <a:pos x="25" y="5"/>
                    </a:cxn>
                    <a:cxn ang="0">
                      <a:pos x="20" y="7"/>
                    </a:cxn>
                    <a:cxn ang="0">
                      <a:pos x="15" y="11"/>
                    </a:cxn>
                    <a:cxn ang="0">
                      <a:pos x="10" y="19"/>
                    </a:cxn>
                    <a:cxn ang="0">
                      <a:pos x="5" y="34"/>
                    </a:cxn>
                    <a:cxn ang="0">
                      <a:pos x="2" y="48"/>
                    </a:cxn>
                    <a:cxn ang="0">
                      <a:pos x="0" y="62"/>
                    </a:cxn>
                    <a:cxn ang="0">
                      <a:pos x="0" y="83"/>
                    </a:cxn>
                    <a:cxn ang="0">
                      <a:pos x="4" y="104"/>
                    </a:cxn>
                    <a:cxn ang="0">
                      <a:pos x="11" y="125"/>
                    </a:cxn>
                    <a:cxn ang="0">
                      <a:pos x="21" y="143"/>
                    </a:cxn>
                    <a:cxn ang="0">
                      <a:pos x="34" y="158"/>
                    </a:cxn>
                    <a:cxn ang="0">
                      <a:pos x="49" y="170"/>
                    </a:cxn>
                    <a:cxn ang="0">
                      <a:pos x="67" y="179"/>
                    </a:cxn>
                    <a:cxn ang="0">
                      <a:pos x="85" y="183"/>
                    </a:cxn>
                    <a:cxn ang="0">
                      <a:pos x="105" y="183"/>
                    </a:cxn>
                    <a:cxn ang="0">
                      <a:pos x="123" y="179"/>
                    </a:cxn>
                    <a:cxn ang="0">
                      <a:pos x="140" y="170"/>
                    </a:cxn>
                    <a:cxn ang="0">
                      <a:pos x="155" y="158"/>
                    </a:cxn>
                    <a:cxn ang="0">
                      <a:pos x="168" y="143"/>
                    </a:cxn>
                    <a:cxn ang="0">
                      <a:pos x="178" y="125"/>
                    </a:cxn>
                    <a:cxn ang="0">
                      <a:pos x="185" y="104"/>
                    </a:cxn>
                    <a:cxn ang="0">
                      <a:pos x="189" y="83"/>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en-US"/>
                </a:p>
              </p:txBody>
            </p:sp>
            <p:sp>
              <p:nvSpPr>
                <p:cNvPr id="1082" name="Freeform 229"/>
                <p:cNvSpPr>
                  <a:spLocks/>
                </p:cNvSpPr>
                <p:nvPr/>
              </p:nvSpPr>
              <p:spPr bwMode="auto">
                <a:xfrm>
                  <a:off x="1143" y="2647"/>
                  <a:ext cx="37" cy="30"/>
                </a:xfrm>
                <a:custGeom>
                  <a:avLst/>
                  <a:gdLst/>
                  <a:ahLst/>
                  <a:cxnLst>
                    <a:cxn ang="0">
                      <a:pos x="181" y="73"/>
                    </a:cxn>
                    <a:cxn ang="0">
                      <a:pos x="181" y="65"/>
                    </a:cxn>
                    <a:cxn ang="0">
                      <a:pos x="180" y="58"/>
                    </a:cxn>
                    <a:cxn ang="0">
                      <a:pos x="178" y="50"/>
                    </a:cxn>
                    <a:cxn ang="0">
                      <a:pos x="176" y="44"/>
                    </a:cxn>
                    <a:cxn ang="0">
                      <a:pos x="171" y="38"/>
                    </a:cxn>
                    <a:cxn ang="0">
                      <a:pos x="167" y="34"/>
                    </a:cxn>
                    <a:cxn ang="0">
                      <a:pos x="163" y="29"/>
                    </a:cxn>
                    <a:cxn ang="0">
                      <a:pos x="163" y="31"/>
                    </a:cxn>
                    <a:cxn ang="0">
                      <a:pos x="167" y="43"/>
                    </a:cxn>
                    <a:cxn ang="0">
                      <a:pos x="170" y="56"/>
                    </a:cxn>
                    <a:cxn ang="0">
                      <a:pos x="172" y="70"/>
                    </a:cxn>
                    <a:cxn ang="0">
                      <a:pos x="172" y="86"/>
                    </a:cxn>
                    <a:cxn ang="0">
                      <a:pos x="168" y="106"/>
                    </a:cxn>
                    <a:cxn ang="0">
                      <a:pos x="162" y="124"/>
                    </a:cxn>
                    <a:cxn ang="0">
                      <a:pos x="154" y="139"/>
                    </a:cxn>
                    <a:cxn ang="0">
                      <a:pos x="143" y="151"/>
                    </a:cxn>
                    <a:cxn ang="0">
                      <a:pos x="130" y="162"/>
                    </a:cxn>
                    <a:cxn ang="0">
                      <a:pos x="115" y="169"/>
                    </a:cxn>
                    <a:cxn ang="0">
                      <a:pos x="99" y="174"/>
                    </a:cxn>
                    <a:cxn ang="0">
                      <a:pos x="83" y="174"/>
                    </a:cxn>
                    <a:cxn ang="0">
                      <a:pos x="67" y="169"/>
                    </a:cxn>
                    <a:cxn ang="0">
                      <a:pos x="52" y="162"/>
                    </a:cxn>
                    <a:cxn ang="0">
                      <a:pos x="39" y="151"/>
                    </a:cxn>
                    <a:cxn ang="0">
                      <a:pos x="28" y="139"/>
                    </a:cxn>
                    <a:cxn ang="0">
                      <a:pos x="19" y="124"/>
                    </a:cxn>
                    <a:cxn ang="0">
                      <a:pos x="13" y="106"/>
                    </a:cxn>
                    <a:cxn ang="0">
                      <a:pos x="10" y="86"/>
                    </a:cxn>
                    <a:cxn ang="0">
                      <a:pos x="10" y="65"/>
                    </a:cxn>
                    <a:cxn ang="0">
                      <a:pos x="14" y="43"/>
                    </a:cxn>
                    <a:cxn ang="0">
                      <a:pos x="22" y="24"/>
                    </a:cxn>
                    <a:cxn ang="0">
                      <a:pos x="33" y="7"/>
                    </a:cxn>
                    <a:cxn ang="0">
                      <a:pos x="37" y="1"/>
                    </a:cxn>
                    <a:cxn ang="0">
                      <a:pos x="32" y="4"/>
                    </a:cxn>
                    <a:cxn ang="0">
                      <a:pos x="26" y="7"/>
                    </a:cxn>
                    <a:cxn ang="0">
                      <a:pos x="21" y="11"/>
                    </a:cxn>
                    <a:cxn ang="0">
                      <a:pos x="14" y="19"/>
                    </a:cxn>
                    <a:cxn ang="0">
                      <a:pos x="7" y="34"/>
                    </a:cxn>
                    <a:cxn ang="0">
                      <a:pos x="3" y="50"/>
                    </a:cxn>
                    <a:cxn ang="0">
                      <a:pos x="0" y="67"/>
                    </a:cxn>
                    <a:cxn ang="0">
                      <a:pos x="1" y="88"/>
                    </a:cxn>
                    <a:cxn ang="0">
                      <a:pos x="4" y="109"/>
                    </a:cxn>
                    <a:cxn ang="0">
                      <a:pos x="11" y="128"/>
                    </a:cxn>
                    <a:cxn ang="0">
                      <a:pos x="21" y="145"/>
                    </a:cxn>
                    <a:cxn ang="0">
                      <a:pos x="33" y="159"/>
                    </a:cxn>
                    <a:cxn ang="0">
                      <a:pos x="47" y="171"/>
                    </a:cxn>
                    <a:cxn ang="0">
                      <a:pos x="64" y="180"/>
                    </a:cxn>
                    <a:cxn ang="0">
                      <a:pos x="82" y="185"/>
                    </a:cxn>
                    <a:cxn ang="0">
                      <a:pos x="100" y="185"/>
                    </a:cxn>
                    <a:cxn ang="0">
                      <a:pos x="118" y="180"/>
                    </a:cxn>
                    <a:cxn ang="0">
                      <a:pos x="134" y="171"/>
                    </a:cxn>
                    <a:cxn ang="0">
                      <a:pos x="148" y="159"/>
                    </a:cxn>
                    <a:cxn ang="0">
                      <a:pos x="160" y="145"/>
                    </a:cxn>
                    <a:cxn ang="0">
                      <a:pos x="170" y="128"/>
                    </a:cxn>
                    <a:cxn ang="0">
                      <a:pos x="177" y="109"/>
                    </a:cxn>
                    <a:cxn ang="0">
                      <a:pos x="181" y="88"/>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en-US"/>
                </a:p>
              </p:txBody>
            </p:sp>
            <p:sp>
              <p:nvSpPr>
                <p:cNvPr id="1083" name="Freeform 230"/>
                <p:cNvSpPr>
                  <a:spLocks/>
                </p:cNvSpPr>
                <p:nvPr/>
              </p:nvSpPr>
              <p:spPr bwMode="auto">
                <a:xfrm>
                  <a:off x="1144" y="2646"/>
                  <a:ext cx="35" cy="30"/>
                </a:xfrm>
                <a:custGeom>
                  <a:avLst/>
                  <a:gdLst/>
                  <a:ahLst/>
                  <a:cxnLst>
                    <a:cxn ang="0">
                      <a:pos x="171" y="77"/>
                    </a:cxn>
                    <a:cxn ang="0">
                      <a:pos x="171" y="66"/>
                    </a:cxn>
                    <a:cxn ang="0">
                      <a:pos x="169" y="55"/>
                    </a:cxn>
                    <a:cxn ang="0">
                      <a:pos x="166" y="46"/>
                    </a:cxn>
                    <a:cxn ang="0">
                      <a:pos x="162" y="39"/>
                    </a:cxn>
                    <a:cxn ang="0">
                      <a:pos x="157" y="33"/>
                    </a:cxn>
                    <a:cxn ang="0">
                      <a:pos x="152" y="28"/>
                    </a:cxn>
                    <a:cxn ang="0">
                      <a:pos x="146" y="23"/>
                    </a:cxn>
                    <a:cxn ang="0">
                      <a:pos x="147" y="27"/>
                    </a:cxn>
                    <a:cxn ang="0">
                      <a:pos x="155" y="41"/>
                    </a:cxn>
                    <a:cxn ang="0">
                      <a:pos x="160" y="57"/>
                    </a:cxn>
                    <a:cxn ang="0">
                      <a:pos x="162" y="73"/>
                    </a:cxn>
                    <a:cxn ang="0">
                      <a:pos x="162" y="91"/>
                    </a:cxn>
                    <a:cxn ang="0">
                      <a:pos x="159" y="109"/>
                    </a:cxn>
                    <a:cxn ang="0">
                      <a:pos x="153" y="125"/>
                    </a:cxn>
                    <a:cxn ang="0">
                      <a:pos x="145" y="141"/>
                    </a:cxn>
                    <a:cxn ang="0">
                      <a:pos x="135" y="153"/>
                    </a:cxn>
                    <a:cxn ang="0">
                      <a:pos x="123" y="162"/>
                    </a:cxn>
                    <a:cxn ang="0">
                      <a:pos x="109" y="169"/>
                    </a:cxn>
                    <a:cxn ang="0">
                      <a:pos x="94" y="173"/>
                    </a:cxn>
                    <a:cxn ang="0">
                      <a:pos x="78" y="173"/>
                    </a:cxn>
                    <a:cxn ang="0">
                      <a:pos x="63" y="169"/>
                    </a:cxn>
                    <a:cxn ang="0">
                      <a:pos x="49" y="162"/>
                    </a:cxn>
                    <a:cxn ang="0">
                      <a:pos x="36" y="153"/>
                    </a:cxn>
                    <a:cxn ang="0">
                      <a:pos x="26" y="141"/>
                    </a:cxn>
                    <a:cxn ang="0">
                      <a:pos x="18" y="125"/>
                    </a:cxn>
                    <a:cxn ang="0">
                      <a:pos x="12" y="109"/>
                    </a:cxn>
                    <a:cxn ang="0">
                      <a:pos x="9" y="91"/>
                    </a:cxn>
                    <a:cxn ang="0">
                      <a:pos x="9" y="69"/>
                    </a:cxn>
                    <a:cxn ang="0">
                      <a:pos x="15" y="45"/>
                    </a:cxn>
                    <a:cxn ang="0">
                      <a:pos x="26" y="24"/>
                    </a:cxn>
                    <a:cxn ang="0">
                      <a:pos x="41" y="7"/>
                    </a:cxn>
                    <a:cxn ang="0">
                      <a:pos x="46" y="2"/>
                    </a:cxn>
                    <a:cxn ang="0">
                      <a:pos x="39" y="4"/>
                    </a:cxn>
                    <a:cxn ang="0">
                      <a:pos x="33" y="6"/>
                    </a:cxn>
                    <a:cxn ang="0">
                      <a:pos x="27" y="10"/>
                    </a:cxn>
                    <a:cxn ang="0">
                      <a:pos x="18" y="18"/>
                    </a:cxn>
                    <a:cxn ang="0">
                      <a:pos x="9" y="34"/>
                    </a:cxn>
                    <a:cxn ang="0">
                      <a:pos x="3" y="52"/>
                    </a:cxn>
                    <a:cxn ang="0">
                      <a:pos x="0" y="71"/>
                    </a:cxn>
                    <a:cxn ang="0">
                      <a:pos x="0" y="93"/>
                    </a:cxn>
                    <a:cxn ang="0">
                      <a:pos x="3" y="112"/>
                    </a:cxn>
                    <a:cxn ang="0">
                      <a:pos x="10" y="131"/>
                    </a:cxn>
                    <a:cxn ang="0">
                      <a:pos x="19" y="147"/>
                    </a:cxn>
                    <a:cxn ang="0">
                      <a:pos x="31" y="161"/>
                    </a:cxn>
                    <a:cxn ang="0">
                      <a:pos x="44" y="172"/>
                    </a:cxn>
                    <a:cxn ang="0">
                      <a:pos x="61" y="180"/>
                    </a:cxn>
                    <a:cxn ang="0">
                      <a:pos x="77" y="184"/>
                    </a:cxn>
                    <a:cxn ang="0">
                      <a:pos x="95" y="184"/>
                    </a:cxn>
                    <a:cxn ang="0">
                      <a:pos x="111" y="180"/>
                    </a:cxn>
                    <a:cxn ang="0">
                      <a:pos x="127" y="172"/>
                    </a:cxn>
                    <a:cxn ang="0">
                      <a:pos x="140" y="161"/>
                    </a:cxn>
                    <a:cxn ang="0">
                      <a:pos x="152" y="147"/>
                    </a:cxn>
                    <a:cxn ang="0">
                      <a:pos x="161" y="131"/>
                    </a:cxn>
                    <a:cxn ang="0">
                      <a:pos x="168" y="112"/>
                    </a:cxn>
                    <a:cxn ang="0">
                      <a:pos x="171" y="93"/>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en-US"/>
                </a:p>
              </p:txBody>
            </p:sp>
            <p:sp>
              <p:nvSpPr>
                <p:cNvPr id="1084" name="Freeform 231"/>
                <p:cNvSpPr>
                  <a:spLocks/>
                </p:cNvSpPr>
                <p:nvPr/>
              </p:nvSpPr>
              <p:spPr bwMode="auto">
                <a:xfrm>
                  <a:off x="1145" y="2645"/>
                  <a:ext cx="33" cy="30"/>
                </a:xfrm>
                <a:custGeom>
                  <a:avLst/>
                  <a:gdLst/>
                  <a:ahLst/>
                  <a:cxnLst>
                    <a:cxn ang="0">
                      <a:pos x="163" y="77"/>
                    </a:cxn>
                    <a:cxn ang="0">
                      <a:pos x="161" y="63"/>
                    </a:cxn>
                    <a:cxn ang="0">
                      <a:pos x="158" y="50"/>
                    </a:cxn>
                    <a:cxn ang="0">
                      <a:pos x="154" y="38"/>
                    </a:cxn>
                    <a:cxn ang="0">
                      <a:pos x="149" y="31"/>
                    </a:cxn>
                    <a:cxn ang="0">
                      <a:pos x="145" y="27"/>
                    </a:cxn>
                    <a:cxn ang="0">
                      <a:pos x="141" y="24"/>
                    </a:cxn>
                    <a:cxn ang="0">
                      <a:pos x="137" y="21"/>
                    </a:cxn>
                    <a:cxn ang="0">
                      <a:pos x="133" y="18"/>
                    </a:cxn>
                    <a:cxn ang="0">
                      <a:pos x="130" y="17"/>
                    </a:cxn>
                    <a:cxn ang="0">
                      <a:pos x="127" y="14"/>
                    </a:cxn>
                    <a:cxn ang="0">
                      <a:pos x="123" y="13"/>
                    </a:cxn>
                    <a:cxn ang="0">
                      <a:pos x="129" y="18"/>
                    </a:cxn>
                    <a:cxn ang="0">
                      <a:pos x="140" y="33"/>
                    </a:cxn>
                    <a:cxn ang="0">
                      <a:pos x="149" y="51"/>
                    </a:cxn>
                    <a:cxn ang="0">
                      <a:pos x="153" y="73"/>
                    </a:cxn>
                    <a:cxn ang="0">
                      <a:pos x="154" y="92"/>
                    </a:cxn>
                    <a:cxn ang="0">
                      <a:pos x="151" y="109"/>
                    </a:cxn>
                    <a:cxn ang="0">
                      <a:pos x="145" y="125"/>
                    </a:cxn>
                    <a:cxn ang="0">
                      <a:pos x="138" y="139"/>
                    </a:cxn>
                    <a:cxn ang="0">
                      <a:pos x="128" y="151"/>
                    </a:cxn>
                    <a:cxn ang="0">
                      <a:pos x="116" y="159"/>
                    </a:cxn>
                    <a:cxn ang="0">
                      <a:pos x="103" y="166"/>
                    </a:cxn>
                    <a:cxn ang="0">
                      <a:pos x="89" y="170"/>
                    </a:cxn>
                    <a:cxn ang="0">
                      <a:pos x="75" y="170"/>
                    </a:cxn>
                    <a:cxn ang="0">
                      <a:pos x="61" y="166"/>
                    </a:cxn>
                    <a:cxn ang="0">
                      <a:pos x="47" y="159"/>
                    </a:cxn>
                    <a:cxn ang="0">
                      <a:pos x="35" y="151"/>
                    </a:cxn>
                    <a:cxn ang="0">
                      <a:pos x="26" y="139"/>
                    </a:cxn>
                    <a:cxn ang="0">
                      <a:pos x="18" y="125"/>
                    </a:cxn>
                    <a:cxn ang="0">
                      <a:pos x="12" y="109"/>
                    </a:cxn>
                    <a:cxn ang="0">
                      <a:pos x="10" y="92"/>
                    </a:cxn>
                    <a:cxn ang="0">
                      <a:pos x="9" y="77"/>
                    </a:cxn>
                    <a:cxn ang="0">
                      <a:pos x="12" y="61"/>
                    </a:cxn>
                    <a:cxn ang="0">
                      <a:pos x="18" y="42"/>
                    </a:cxn>
                    <a:cxn ang="0">
                      <a:pos x="33" y="19"/>
                    </a:cxn>
                    <a:cxn ang="0">
                      <a:pos x="48" y="7"/>
                    </a:cxn>
                    <a:cxn ang="0">
                      <a:pos x="60" y="1"/>
                    </a:cxn>
                    <a:cxn ang="0">
                      <a:pos x="62" y="0"/>
                    </a:cxn>
                    <a:cxn ang="0">
                      <a:pos x="52" y="1"/>
                    </a:cxn>
                    <a:cxn ang="0">
                      <a:pos x="44" y="4"/>
                    </a:cxn>
                    <a:cxn ang="0">
                      <a:pos x="35" y="6"/>
                    </a:cxn>
                    <a:cxn ang="0">
                      <a:pos x="24" y="14"/>
                    </a:cxn>
                    <a:cxn ang="0">
                      <a:pos x="13" y="31"/>
                    </a:cxn>
                    <a:cxn ang="0">
                      <a:pos x="5" y="50"/>
                    </a:cxn>
                    <a:cxn ang="0">
                      <a:pos x="1" y="72"/>
                    </a:cxn>
                    <a:cxn ang="0">
                      <a:pos x="1" y="93"/>
                    </a:cxn>
                    <a:cxn ang="0">
                      <a:pos x="4" y="113"/>
                    </a:cxn>
                    <a:cxn ang="0">
                      <a:pos x="10" y="131"/>
                    </a:cxn>
                    <a:cxn ang="0">
                      <a:pos x="19" y="146"/>
                    </a:cxn>
                    <a:cxn ang="0">
                      <a:pos x="30" y="158"/>
                    </a:cxn>
                    <a:cxn ang="0">
                      <a:pos x="43" y="169"/>
                    </a:cxn>
                    <a:cxn ang="0">
                      <a:pos x="58" y="176"/>
                    </a:cxn>
                    <a:cxn ang="0">
                      <a:pos x="74" y="181"/>
                    </a:cxn>
                    <a:cxn ang="0">
                      <a:pos x="90" y="181"/>
                    </a:cxn>
                    <a:cxn ang="0">
                      <a:pos x="106" y="176"/>
                    </a:cxn>
                    <a:cxn ang="0">
                      <a:pos x="121" y="169"/>
                    </a:cxn>
                    <a:cxn ang="0">
                      <a:pos x="134" y="158"/>
                    </a:cxn>
                    <a:cxn ang="0">
                      <a:pos x="145" y="146"/>
                    </a:cxn>
                    <a:cxn ang="0">
                      <a:pos x="153" y="131"/>
                    </a:cxn>
                    <a:cxn ang="0">
                      <a:pos x="159" y="113"/>
                    </a:cxn>
                    <a:cxn ang="0">
                      <a:pos x="163" y="9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en-US"/>
                </a:p>
              </p:txBody>
            </p:sp>
            <p:sp>
              <p:nvSpPr>
                <p:cNvPr id="1085" name="Freeform 232"/>
                <p:cNvSpPr>
                  <a:spLocks noEditPoints="1"/>
                </p:cNvSpPr>
                <p:nvPr/>
              </p:nvSpPr>
              <p:spPr bwMode="auto">
                <a:xfrm>
                  <a:off x="1146" y="2645"/>
                  <a:ext cx="31" cy="29"/>
                </a:xfrm>
                <a:custGeom>
                  <a:avLst/>
                  <a:gdLst/>
                  <a:ahLst/>
                  <a:cxnLst>
                    <a:cxn ang="0">
                      <a:pos x="152" y="67"/>
                    </a:cxn>
                    <a:cxn ang="0">
                      <a:pos x="146" y="43"/>
                    </a:cxn>
                    <a:cxn ang="0">
                      <a:pos x="134" y="23"/>
                    </a:cxn>
                    <a:cxn ang="0">
                      <a:pos x="133" y="21"/>
                    </a:cxn>
                    <a:cxn ang="0">
                      <a:pos x="131" y="20"/>
                    </a:cxn>
                    <a:cxn ang="0">
                      <a:pos x="119" y="13"/>
                    </a:cxn>
                    <a:cxn ang="0">
                      <a:pos x="86" y="1"/>
                    </a:cxn>
                    <a:cxn ang="0">
                      <a:pos x="52" y="1"/>
                    </a:cxn>
                    <a:cxn ang="0">
                      <a:pos x="24" y="17"/>
                    </a:cxn>
                    <a:cxn ang="0">
                      <a:pos x="6" y="47"/>
                    </a:cxn>
                    <a:cxn ang="0">
                      <a:pos x="0" y="84"/>
                    </a:cxn>
                    <a:cxn ang="0">
                      <a:pos x="3" y="111"/>
                    </a:cxn>
                    <a:cxn ang="0">
                      <a:pos x="13" y="135"/>
                    </a:cxn>
                    <a:cxn ang="0">
                      <a:pos x="27" y="155"/>
                    </a:cxn>
                    <a:cxn ang="0">
                      <a:pos x="46" y="168"/>
                    </a:cxn>
                    <a:cxn ang="0">
                      <a:pos x="69" y="175"/>
                    </a:cxn>
                    <a:cxn ang="0">
                      <a:pos x="93" y="174"/>
                    </a:cxn>
                    <a:cxn ang="0">
                      <a:pos x="114" y="164"/>
                    </a:cxn>
                    <a:cxn ang="0">
                      <a:pos x="131" y="149"/>
                    </a:cxn>
                    <a:cxn ang="0">
                      <a:pos x="144" y="127"/>
                    </a:cxn>
                    <a:cxn ang="0">
                      <a:pos x="152" y="102"/>
                    </a:cxn>
                    <a:cxn ang="0">
                      <a:pos x="145" y="84"/>
                    </a:cxn>
                    <a:cxn ang="0">
                      <a:pos x="142" y="108"/>
                    </a:cxn>
                    <a:cxn ang="0">
                      <a:pos x="133" y="129"/>
                    </a:cxn>
                    <a:cxn ang="0">
                      <a:pos x="120" y="146"/>
                    </a:cxn>
                    <a:cxn ang="0">
                      <a:pos x="103" y="158"/>
                    </a:cxn>
                    <a:cxn ang="0">
                      <a:pos x="84" y="164"/>
                    </a:cxn>
                    <a:cxn ang="0">
                      <a:pos x="64" y="163"/>
                    </a:cxn>
                    <a:cxn ang="0">
                      <a:pos x="44" y="155"/>
                    </a:cxn>
                    <a:cxn ang="0">
                      <a:pos x="28" y="141"/>
                    </a:cxn>
                    <a:cxn ang="0">
                      <a:pos x="17" y="122"/>
                    </a:cxn>
                    <a:cxn ang="0">
                      <a:pos x="10" y="101"/>
                    </a:cxn>
                    <a:cxn ang="0">
                      <a:pos x="9" y="75"/>
                    </a:cxn>
                    <a:cxn ang="0">
                      <a:pos x="14" y="53"/>
                    </a:cxn>
                    <a:cxn ang="0">
                      <a:pos x="24" y="32"/>
                    </a:cxn>
                    <a:cxn ang="0">
                      <a:pos x="38" y="17"/>
                    </a:cxn>
                    <a:cxn ang="0">
                      <a:pos x="57" y="7"/>
                    </a:cxn>
                    <a:cxn ang="0">
                      <a:pos x="77" y="2"/>
                    </a:cxn>
                    <a:cxn ang="0">
                      <a:pos x="97" y="7"/>
                    </a:cxn>
                    <a:cxn ang="0">
                      <a:pos x="115" y="17"/>
                    </a:cxn>
                    <a:cxn ang="0">
                      <a:pos x="129" y="32"/>
                    </a:cxn>
                    <a:cxn ang="0">
                      <a:pos x="139" y="53"/>
                    </a:cxn>
                    <a:cxn ang="0">
                      <a:pos x="144" y="7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4" y="23"/>
                      </a:lnTo>
                      <a:lnTo>
                        <a:pt x="133" y="21"/>
                      </a:lnTo>
                      <a:lnTo>
                        <a:pt x="133" y="21"/>
                      </a:lnTo>
                      <a:lnTo>
                        <a:pt x="132" y="21"/>
                      </a:lnTo>
                      <a:lnTo>
                        <a:pt x="131" y="20"/>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en-US"/>
                </a:p>
              </p:txBody>
            </p:sp>
            <p:sp>
              <p:nvSpPr>
                <p:cNvPr id="1086" name="Freeform 233"/>
                <p:cNvSpPr>
                  <a:spLocks noEditPoints="1"/>
                </p:cNvSpPr>
                <p:nvPr/>
              </p:nvSpPr>
              <p:spPr bwMode="auto">
                <a:xfrm>
                  <a:off x="1147" y="2645"/>
                  <a:ext cx="29" cy="29"/>
                </a:xfrm>
                <a:custGeom>
                  <a:avLst/>
                  <a:gdLst/>
                  <a:ahLst/>
                  <a:cxnLst>
                    <a:cxn ang="0">
                      <a:pos x="143" y="62"/>
                    </a:cxn>
                    <a:cxn ang="0">
                      <a:pos x="131" y="33"/>
                    </a:cxn>
                    <a:cxn ang="0">
                      <a:pos x="113" y="12"/>
                    </a:cxn>
                    <a:cxn ang="0">
                      <a:pos x="92" y="4"/>
                    </a:cxn>
                    <a:cxn ang="0">
                      <a:pos x="71" y="0"/>
                    </a:cxn>
                    <a:cxn ang="0">
                      <a:pos x="51" y="1"/>
                    </a:cxn>
                    <a:cxn ang="0">
                      <a:pos x="34" y="11"/>
                    </a:cxn>
                    <a:cxn ang="0">
                      <a:pos x="12" y="36"/>
                    </a:cxn>
                    <a:cxn ang="0">
                      <a:pos x="4" y="55"/>
                    </a:cxn>
                    <a:cxn ang="0">
                      <a:pos x="0" y="77"/>
                    </a:cxn>
                    <a:cxn ang="0">
                      <a:pos x="2" y="101"/>
                    </a:cxn>
                    <a:cxn ang="0">
                      <a:pos x="9" y="125"/>
                    </a:cxn>
                    <a:cxn ang="0">
                      <a:pos x="21" y="145"/>
                    </a:cxn>
                    <a:cxn ang="0">
                      <a:pos x="38" y="159"/>
                    </a:cxn>
                    <a:cxn ang="0">
                      <a:pos x="59" y="169"/>
                    </a:cxn>
                    <a:cxn ang="0">
                      <a:pos x="80" y="170"/>
                    </a:cxn>
                    <a:cxn ang="0">
                      <a:pos x="101" y="163"/>
                    </a:cxn>
                    <a:cxn ang="0">
                      <a:pos x="119" y="151"/>
                    </a:cxn>
                    <a:cxn ang="0">
                      <a:pos x="133" y="132"/>
                    </a:cxn>
                    <a:cxn ang="0">
                      <a:pos x="142" y="109"/>
                    </a:cxn>
                    <a:cxn ang="0">
                      <a:pos x="145" y="84"/>
                    </a:cxn>
                    <a:cxn ang="0">
                      <a:pos x="135" y="99"/>
                    </a:cxn>
                    <a:cxn ang="0">
                      <a:pos x="128" y="120"/>
                    </a:cxn>
                    <a:cxn ang="0">
                      <a:pos x="118" y="138"/>
                    </a:cxn>
                    <a:cxn ang="0">
                      <a:pos x="103" y="150"/>
                    </a:cxn>
                    <a:cxn ang="0">
                      <a:pos x="86" y="158"/>
                    </a:cxn>
                    <a:cxn ang="0">
                      <a:pos x="67" y="159"/>
                    </a:cxn>
                    <a:cxn ang="0">
                      <a:pos x="49" y="153"/>
                    </a:cxn>
                    <a:cxn ang="0">
                      <a:pos x="32" y="143"/>
                    </a:cxn>
                    <a:cxn ang="0">
                      <a:pos x="20" y="126"/>
                    </a:cxn>
                    <a:cxn ang="0">
                      <a:pos x="12" y="107"/>
                    </a:cxn>
                    <a:cxn ang="0">
                      <a:pos x="9" y="84"/>
                    </a:cxn>
                    <a:cxn ang="0">
                      <a:pos x="12" y="61"/>
                    </a:cxn>
                    <a:cxn ang="0">
                      <a:pos x="20" y="42"/>
                    </a:cxn>
                    <a:cxn ang="0">
                      <a:pos x="32" y="25"/>
                    </a:cxn>
                    <a:cxn ang="0">
                      <a:pos x="49" y="14"/>
                    </a:cxn>
                    <a:cxn ang="0">
                      <a:pos x="67" y="8"/>
                    </a:cxn>
                    <a:cxn ang="0">
                      <a:pos x="86" y="9"/>
                    </a:cxn>
                    <a:cxn ang="0">
                      <a:pos x="103" y="18"/>
                    </a:cxn>
                    <a:cxn ang="0">
                      <a:pos x="118" y="30"/>
                    </a:cxn>
                    <a:cxn ang="0">
                      <a:pos x="128" y="48"/>
                    </a:cxn>
                    <a:cxn ang="0">
                      <a:pos x="135" y="68"/>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en-US"/>
                </a:p>
              </p:txBody>
            </p:sp>
            <p:sp>
              <p:nvSpPr>
                <p:cNvPr id="1087" name="Freeform 234"/>
                <p:cNvSpPr>
                  <a:spLocks noEditPoints="1"/>
                </p:cNvSpPr>
                <p:nvPr/>
              </p:nvSpPr>
              <p:spPr bwMode="auto">
                <a:xfrm>
                  <a:off x="1148" y="2646"/>
                  <a:ext cx="27" cy="27"/>
                </a:xfrm>
                <a:custGeom>
                  <a:avLst/>
                  <a:gdLst/>
                  <a:ahLst/>
                  <a:cxnLst>
                    <a:cxn ang="0">
                      <a:pos x="134" y="65"/>
                    </a:cxn>
                    <a:cxn ang="0">
                      <a:pos x="127" y="43"/>
                    </a:cxn>
                    <a:cxn ang="0">
                      <a:pos x="116" y="24"/>
                    </a:cxn>
                    <a:cxn ang="0">
                      <a:pos x="100" y="11"/>
                    </a:cxn>
                    <a:cxn ang="0">
                      <a:pos x="82" y="3"/>
                    </a:cxn>
                    <a:cxn ang="0">
                      <a:pos x="61" y="2"/>
                    </a:cxn>
                    <a:cxn ang="0">
                      <a:pos x="42" y="7"/>
                    </a:cxn>
                    <a:cxn ang="0">
                      <a:pos x="24" y="19"/>
                    </a:cxn>
                    <a:cxn ang="0">
                      <a:pos x="11" y="36"/>
                    </a:cxn>
                    <a:cxn ang="0">
                      <a:pos x="3" y="58"/>
                    </a:cxn>
                    <a:cxn ang="0">
                      <a:pos x="0" y="82"/>
                    </a:cxn>
                    <a:cxn ang="0">
                      <a:pos x="3" y="106"/>
                    </a:cxn>
                    <a:cxn ang="0">
                      <a:pos x="11" y="127"/>
                    </a:cxn>
                    <a:cxn ang="0">
                      <a:pos x="24" y="144"/>
                    </a:cxn>
                    <a:cxn ang="0">
                      <a:pos x="42" y="156"/>
                    </a:cxn>
                    <a:cxn ang="0">
                      <a:pos x="61" y="162"/>
                    </a:cxn>
                    <a:cxn ang="0">
                      <a:pos x="82" y="161"/>
                    </a:cxn>
                    <a:cxn ang="0">
                      <a:pos x="100" y="153"/>
                    </a:cxn>
                    <a:cxn ang="0">
                      <a:pos x="116" y="139"/>
                    </a:cxn>
                    <a:cxn ang="0">
                      <a:pos x="127" y="120"/>
                    </a:cxn>
                    <a:cxn ang="0">
                      <a:pos x="134" y="99"/>
                    </a:cxn>
                    <a:cxn ang="0">
                      <a:pos x="127" y="82"/>
                    </a:cxn>
                    <a:cxn ang="0">
                      <a:pos x="124" y="102"/>
                    </a:cxn>
                    <a:cxn ang="0">
                      <a:pos x="117" y="121"/>
                    </a:cxn>
                    <a:cxn ang="0">
                      <a:pos x="105" y="136"/>
                    </a:cxn>
                    <a:cxn ang="0">
                      <a:pos x="91" y="147"/>
                    </a:cxn>
                    <a:cxn ang="0">
                      <a:pos x="74" y="151"/>
                    </a:cxn>
                    <a:cxn ang="0">
                      <a:pos x="56" y="150"/>
                    </a:cxn>
                    <a:cxn ang="0">
                      <a:pos x="40" y="143"/>
                    </a:cxn>
                    <a:cxn ang="0">
                      <a:pos x="26" y="131"/>
                    </a:cxn>
                    <a:cxn ang="0">
                      <a:pos x="16" y="115"/>
                    </a:cxn>
                    <a:cxn ang="0">
                      <a:pos x="10" y="96"/>
                    </a:cxn>
                    <a:cxn ang="0">
                      <a:pos x="9" y="75"/>
                    </a:cxn>
                    <a:cxn ang="0">
                      <a:pos x="13" y="54"/>
                    </a:cxn>
                    <a:cxn ang="0">
                      <a:pos x="22" y="37"/>
                    </a:cxn>
                    <a:cxn ang="0">
                      <a:pos x="34" y="23"/>
                    </a:cxn>
                    <a:cxn ang="0">
                      <a:pos x="51" y="15"/>
                    </a:cxn>
                    <a:cxn ang="0">
                      <a:pos x="68" y="11"/>
                    </a:cxn>
                    <a:cxn ang="0">
                      <a:pos x="85" y="15"/>
                    </a:cxn>
                    <a:cxn ang="0">
                      <a:pos x="101" y="23"/>
                    </a:cxn>
                    <a:cxn ang="0">
                      <a:pos x="113" y="37"/>
                    </a:cxn>
                    <a:cxn ang="0">
                      <a:pos x="122" y="54"/>
                    </a:cxn>
                    <a:cxn ang="0">
                      <a:pos x="126" y="7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en-US"/>
                </a:p>
              </p:txBody>
            </p:sp>
            <p:sp>
              <p:nvSpPr>
                <p:cNvPr id="1088" name="Freeform 235"/>
                <p:cNvSpPr>
                  <a:spLocks noEditPoints="1"/>
                </p:cNvSpPr>
                <p:nvPr/>
              </p:nvSpPr>
              <p:spPr bwMode="auto">
                <a:xfrm>
                  <a:off x="1149" y="2647"/>
                  <a:ext cx="25" cy="25"/>
                </a:xfrm>
                <a:custGeom>
                  <a:avLst/>
                  <a:gdLst/>
                  <a:ahLst/>
                  <a:cxnLst>
                    <a:cxn ang="0">
                      <a:pos x="127" y="69"/>
                    </a:cxn>
                    <a:cxn ang="0">
                      <a:pos x="124" y="53"/>
                    </a:cxn>
                    <a:cxn ang="0">
                      <a:pos x="119" y="40"/>
                    </a:cxn>
                    <a:cxn ang="0">
                      <a:pos x="113" y="28"/>
                    </a:cxn>
                    <a:cxn ang="0">
                      <a:pos x="104" y="17"/>
                    </a:cxn>
                    <a:cxn ang="0">
                      <a:pos x="94" y="10"/>
                    </a:cxn>
                    <a:cxn ang="0">
                      <a:pos x="83" y="4"/>
                    </a:cxn>
                    <a:cxn ang="0">
                      <a:pos x="71" y="0"/>
                    </a:cxn>
                    <a:cxn ang="0">
                      <a:pos x="58" y="0"/>
                    </a:cxn>
                    <a:cxn ang="0">
                      <a:pos x="45" y="4"/>
                    </a:cxn>
                    <a:cxn ang="0">
                      <a:pos x="33" y="10"/>
                    </a:cxn>
                    <a:cxn ang="0">
                      <a:pos x="23" y="17"/>
                    </a:cxn>
                    <a:cxn ang="0">
                      <a:pos x="15" y="28"/>
                    </a:cxn>
                    <a:cxn ang="0">
                      <a:pos x="8" y="40"/>
                    </a:cxn>
                    <a:cxn ang="0">
                      <a:pos x="3" y="53"/>
                    </a:cxn>
                    <a:cxn ang="0">
                      <a:pos x="0" y="69"/>
                    </a:cxn>
                    <a:cxn ang="0">
                      <a:pos x="0" y="83"/>
                    </a:cxn>
                    <a:cxn ang="0">
                      <a:pos x="3" y="99"/>
                    </a:cxn>
                    <a:cxn ang="0">
                      <a:pos x="8" y="112"/>
                    </a:cxn>
                    <a:cxn ang="0">
                      <a:pos x="15" y="124"/>
                    </a:cxn>
                    <a:cxn ang="0">
                      <a:pos x="23" y="135"/>
                    </a:cxn>
                    <a:cxn ang="0">
                      <a:pos x="33" y="142"/>
                    </a:cxn>
                    <a:cxn ang="0">
                      <a:pos x="45" y="148"/>
                    </a:cxn>
                    <a:cxn ang="0">
                      <a:pos x="58" y="151"/>
                    </a:cxn>
                    <a:cxn ang="0">
                      <a:pos x="71" y="151"/>
                    </a:cxn>
                    <a:cxn ang="0">
                      <a:pos x="83" y="148"/>
                    </a:cxn>
                    <a:cxn ang="0">
                      <a:pos x="94" y="142"/>
                    </a:cxn>
                    <a:cxn ang="0">
                      <a:pos x="104" y="135"/>
                    </a:cxn>
                    <a:cxn ang="0">
                      <a:pos x="113" y="124"/>
                    </a:cxn>
                    <a:cxn ang="0">
                      <a:pos x="119" y="112"/>
                    </a:cxn>
                    <a:cxn ang="0">
                      <a:pos x="124" y="99"/>
                    </a:cxn>
                    <a:cxn ang="0">
                      <a:pos x="127" y="83"/>
                    </a:cxn>
                    <a:cxn ang="0">
                      <a:pos x="118" y="76"/>
                    </a:cxn>
                    <a:cxn ang="0">
                      <a:pos x="117" y="89"/>
                    </a:cxn>
                    <a:cxn ang="0">
                      <a:pos x="114" y="101"/>
                    </a:cxn>
                    <a:cxn ang="0">
                      <a:pos x="102" y="121"/>
                    </a:cxn>
                    <a:cxn ang="0">
                      <a:pos x="85" y="136"/>
                    </a:cxn>
                    <a:cxn ang="0">
                      <a:pos x="75" y="139"/>
                    </a:cxn>
                    <a:cxn ang="0">
                      <a:pos x="64" y="141"/>
                    </a:cxn>
                    <a:cxn ang="0">
                      <a:pos x="53" y="139"/>
                    </a:cxn>
                    <a:cxn ang="0">
                      <a:pos x="43" y="136"/>
                    </a:cxn>
                    <a:cxn ang="0">
                      <a:pos x="33" y="130"/>
                    </a:cxn>
                    <a:cxn ang="0">
                      <a:pos x="25" y="121"/>
                    </a:cxn>
                    <a:cxn ang="0">
                      <a:pos x="18" y="112"/>
                    </a:cxn>
                    <a:cxn ang="0">
                      <a:pos x="13" y="101"/>
                    </a:cxn>
                    <a:cxn ang="0">
                      <a:pos x="10" y="89"/>
                    </a:cxn>
                    <a:cxn ang="0">
                      <a:pos x="9" y="76"/>
                    </a:cxn>
                    <a:cxn ang="0">
                      <a:pos x="10" y="63"/>
                    </a:cxn>
                    <a:cxn ang="0">
                      <a:pos x="13" y="51"/>
                    </a:cxn>
                    <a:cxn ang="0">
                      <a:pos x="25" y="30"/>
                    </a:cxn>
                    <a:cxn ang="0">
                      <a:pos x="43" y="16"/>
                    </a:cxn>
                    <a:cxn ang="0">
                      <a:pos x="53" y="12"/>
                    </a:cxn>
                    <a:cxn ang="0">
                      <a:pos x="64" y="11"/>
                    </a:cxn>
                    <a:cxn ang="0">
                      <a:pos x="75" y="12"/>
                    </a:cxn>
                    <a:cxn ang="0">
                      <a:pos x="85" y="16"/>
                    </a:cxn>
                    <a:cxn ang="0">
                      <a:pos x="102" y="30"/>
                    </a:cxn>
                    <a:cxn ang="0">
                      <a:pos x="114" y="51"/>
                    </a:cxn>
                    <a:cxn ang="0">
                      <a:pos x="117" y="63"/>
                    </a:cxn>
                    <a:cxn ang="0">
                      <a:pos x="118" y="76"/>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en-US"/>
                </a:p>
              </p:txBody>
            </p:sp>
            <p:sp>
              <p:nvSpPr>
                <p:cNvPr id="1089" name="Freeform 236"/>
                <p:cNvSpPr>
                  <a:spLocks noEditPoints="1"/>
                </p:cNvSpPr>
                <p:nvPr/>
              </p:nvSpPr>
              <p:spPr bwMode="auto">
                <a:xfrm>
                  <a:off x="1150" y="2648"/>
                  <a:ext cx="23" cy="23"/>
                </a:xfrm>
                <a:custGeom>
                  <a:avLst/>
                  <a:gdLst/>
                  <a:ahLst/>
                  <a:cxnLst>
                    <a:cxn ang="0">
                      <a:pos x="117" y="64"/>
                    </a:cxn>
                    <a:cxn ang="0">
                      <a:pos x="115" y="50"/>
                    </a:cxn>
                    <a:cxn ang="0">
                      <a:pos x="110" y="37"/>
                    </a:cxn>
                    <a:cxn ang="0">
                      <a:pos x="104" y="26"/>
                    </a:cxn>
                    <a:cxn ang="0">
                      <a:pos x="96" y="17"/>
                    </a:cxn>
                    <a:cxn ang="0">
                      <a:pos x="87" y="10"/>
                    </a:cxn>
                    <a:cxn ang="0">
                      <a:pos x="76" y="4"/>
                    </a:cxn>
                    <a:cxn ang="0">
                      <a:pos x="65" y="1"/>
                    </a:cxn>
                    <a:cxn ang="0">
                      <a:pos x="53" y="1"/>
                    </a:cxn>
                    <a:cxn ang="0">
                      <a:pos x="42" y="4"/>
                    </a:cxn>
                    <a:cxn ang="0">
                      <a:pos x="31" y="10"/>
                    </a:cxn>
                    <a:cxn ang="0">
                      <a:pos x="21" y="17"/>
                    </a:cxn>
                    <a:cxn ang="0">
                      <a:pos x="13" y="26"/>
                    </a:cxn>
                    <a:cxn ang="0">
                      <a:pos x="7" y="37"/>
                    </a:cxn>
                    <a:cxn ang="0">
                      <a:pos x="2" y="50"/>
                    </a:cxn>
                    <a:cxn ang="0">
                      <a:pos x="0" y="64"/>
                    </a:cxn>
                    <a:cxn ang="0">
                      <a:pos x="0" y="78"/>
                    </a:cxn>
                    <a:cxn ang="0">
                      <a:pos x="2" y="91"/>
                    </a:cxn>
                    <a:cxn ang="0">
                      <a:pos x="7" y="104"/>
                    </a:cxn>
                    <a:cxn ang="0">
                      <a:pos x="13" y="115"/>
                    </a:cxn>
                    <a:cxn ang="0">
                      <a:pos x="21" y="125"/>
                    </a:cxn>
                    <a:cxn ang="0">
                      <a:pos x="31" y="132"/>
                    </a:cxn>
                    <a:cxn ang="0">
                      <a:pos x="42" y="138"/>
                    </a:cxn>
                    <a:cxn ang="0">
                      <a:pos x="53" y="140"/>
                    </a:cxn>
                    <a:cxn ang="0">
                      <a:pos x="65" y="140"/>
                    </a:cxn>
                    <a:cxn ang="0">
                      <a:pos x="76" y="138"/>
                    </a:cxn>
                    <a:cxn ang="0">
                      <a:pos x="87" y="132"/>
                    </a:cxn>
                    <a:cxn ang="0">
                      <a:pos x="96" y="125"/>
                    </a:cxn>
                    <a:cxn ang="0">
                      <a:pos x="104" y="115"/>
                    </a:cxn>
                    <a:cxn ang="0">
                      <a:pos x="110" y="104"/>
                    </a:cxn>
                    <a:cxn ang="0">
                      <a:pos x="115" y="91"/>
                    </a:cxn>
                    <a:cxn ang="0">
                      <a:pos x="117" y="78"/>
                    </a:cxn>
                    <a:cxn ang="0">
                      <a:pos x="109" y="71"/>
                    </a:cxn>
                    <a:cxn ang="0">
                      <a:pos x="105" y="94"/>
                    </a:cxn>
                    <a:cxn ang="0">
                      <a:pos x="94" y="113"/>
                    </a:cxn>
                    <a:cxn ang="0">
                      <a:pos x="78" y="126"/>
                    </a:cxn>
                    <a:cxn ang="0">
                      <a:pos x="59" y="130"/>
                    </a:cxn>
                    <a:cxn ang="0">
                      <a:pos x="40" y="126"/>
                    </a:cxn>
                    <a:cxn ang="0">
                      <a:pos x="23" y="113"/>
                    </a:cxn>
                    <a:cxn ang="0">
                      <a:pos x="13" y="94"/>
                    </a:cxn>
                    <a:cxn ang="0">
                      <a:pos x="9" y="71"/>
                    </a:cxn>
                    <a:cxn ang="0">
                      <a:pos x="13" y="48"/>
                    </a:cxn>
                    <a:cxn ang="0">
                      <a:pos x="23" y="29"/>
                    </a:cxn>
                    <a:cxn ang="0">
                      <a:pos x="40" y="16"/>
                    </a:cxn>
                    <a:cxn ang="0">
                      <a:pos x="59" y="11"/>
                    </a:cxn>
                    <a:cxn ang="0">
                      <a:pos x="78" y="16"/>
                    </a:cxn>
                    <a:cxn ang="0">
                      <a:pos x="94" y="29"/>
                    </a:cxn>
                    <a:cxn ang="0">
                      <a:pos x="105" y="48"/>
                    </a:cxn>
                    <a:cxn ang="0">
                      <a:pos x="109" y="71"/>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en-US"/>
                </a:p>
              </p:txBody>
            </p:sp>
            <p:sp>
              <p:nvSpPr>
                <p:cNvPr id="1090" name="Freeform 237"/>
                <p:cNvSpPr>
                  <a:spLocks noEditPoints="1"/>
                </p:cNvSpPr>
                <p:nvPr/>
              </p:nvSpPr>
              <p:spPr bwMode="auto">
                <a:xfrm>
                  <a:off x="1151" y="2649"/>
                  <a:ext cx="21" cy="21"/>
                </a:xfrm>
                <a:custGeom>
                  <a:avLst/>
                  <a:gdLst/>
                  <a:ahLst/>
                  <a:cxnLst>
                    <a:cxn ang="0">
                      <a:pos x="109" y="58"/>
                    </a:cxn>
                    <a:cxn ang="0">
                      <a:pos x="107" y="46"/>
                    </a:cxn>
                    <a:cxn ang="0">
                      <a:pos x="100" y="29"/>
                    </a:cxn>
                    <a:cxn ang="0">
                      <a:pos x="85" y="11"/>
                    </a:cxn>
                    <a:cxn ang="0">
                      <a:pos x="71" y="2"/>
                    </a:cxn>
                    <a:cxn ang="0">
                      <a:pos x="61" y="0"/>
                    </a:cxn>
                    <a:cxn ang="0">
                      <a:pos x="50" y="0"/>
                    </a:cxn>
                    <a:cxn ang="0">
                      <a:pos x="39" y="2"/>
                    </a:cxn>
                    <a:cxn ang="0">
                      <a:pos x="24" y="11"/>
                    </a:cxn>
                    <a:cxn ang="0">
                      <a:pos x="9" y="29"/>
                    </a:cxn>
                    <a:cxn ang="0">
                      <a:pos x="3" y="46"/>
                    </a:cxn>
                    <a:cxn ang="0">
                      <a:pos x="0" y="58"/>
                    </a:cxn>
                    <a:cxn ang="0">
                      <a:pos x="0" y="71"/>
                    </a:cxn>
                    <a:cxn ang="0">
                      <a:pos x="3" y="84"/>
                    </a:cxn>
                    <a:cxn ang="0">
                      <a:pos x="7" y="96"/>
                    </a:cxn>
                    <a:cxn ang="0">
                      <a:pos x="12" y="106"/>
                    </a:cxn>
                    <a:cxn ang="0">
                      <a:pos x="20" y="115"/>
                    </a:cxn>
                    <a:cxn ang="0">
                      <a:pos x="29" y="121"/>
                    </a:cxn>
                    <a:cxn ang="0">
                      <a:pos x="39" y="127"/>
                    </a:cxn>
                    <a:cxn ang="0">
                      <a:pos x="50" y="130"/>
                    </a:cxn>
                    <a:cxn ang="0">
                      <a:pos x="61" y="130"/>
                    </a:cxn>
                    <a:cxn ang="0">
                      <a:pos x="71" y="127"/>
                    </a:cxn>
                    <a:cxn ang="0">
                      <a:pos x="85" y="119"/>
                    </a:cxn>
                    <a:cxn ang="0">
                      <a:pos x="100" y="101"/>
                    </a:cxn>
                    <a:cxn ang="0">
                      <a:pos x="107" y="84"/>
                    </a:cxn>
                    <a:cxn ang="0">
                      <a:pos x="109" y="71"/>
                    </a:cxn>
                    <a:cxn ang="0">
                      <a:pos x="100" y="65"/>
                    </a:cxn>
                    <a:cxn ang="0">
                      <a:pos x="97" y="85"/>
                    </a:cxn>
                    <a:cxn ang="0">
                      <a:pos x="87" y="103"/>
                    </a:cxn>
                    <a:cxn ang="0">
                      <a:pos x="73" y="114"/>
                    </a:cxn>
                    <a:cxn ang="0">
                      <a:pos x="55" y="119"/>
                    </a:cxn>
                    <a:cxn ang="0">
                      <a:pos x="38" y="114"/>
                    </a:cxn>
                    <a:cxn ang="0">
                      <a:pos x="22" y="103"/>
                    </a:cxn>
                    <a:cxn ang="0">
                      <a:pos x="13" y="85"/>
                    </a:cxn>
                    <a:cxn ang="0">
                      <a:pos x="9" y="65"/>
                    </a:cxn>
                    <a:cxn ang="0">
                      <a:pos x="13" y="43"/>
                    </a:cxn>
                    <a:cxn ang="0">
                      <a:pos x="22" y="26"/>
                    </a:cxn>
                    <a:cxn ang="0">
                      <a:pos x="38" y="16"/>
                    </a:cxn>
                    <a:cxn ang="0">
                      <a:pos x="55" y="11"/>
                    </a:cxn>
                    <a:cxn ang="0">
                      <a:pos x="73" y="16"/>
                    </a:cxn>
                    <a:cxn ang="0">
                      <a:pos x="87" y="26"/>
                    </a:cxn>
                    <a:cxn ang="0">
                      <a:pos x="97" y="43"/>
                    </a:cxn>
                    <a:cxn ang="0">
                      <a:pos x="100" y="6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en-US"/>
                </a:p>
              </p:txBody>
            </p:sp>
            <p:sp>
              <p:nvSpPr>
                <p:cNvPr id="1091" name="Freeform 238"/>
                <p:cNvSpPr>
                  <a:spLocks noEditPoints="1"/>
                </p:cNvSpPr>
                <p:nvPr/>
              </p:nvSpPr>
              <p:spPr bwMode="auto">
                <a:xfrm>
                  <a:off x="1152" y="2649"/>
                  <a:ext cx="20" cy="20"/>
                </a:xfrm>
                <a:custGeom>
                  <a:avLst/>
                  <a:gdLst/>
                  <a:ahLst/>
                  <a:cxnLst>
                    <a:cxn ang="0">
                      <a:pos x="99" y="48"/>
                    </a:cxn>
                    <a:cxn ang="0">
                      <a:pos x="91" y="26"/>
                    </a:cxn>
                    <a:cxn ang="0">
                      <a:pos x="78" y="11"/>
                    </a:cxn>
                    <a:cxn ang="0">
                      <a:pos x="60" y="1"/>
                    </a:cxn>
                    <a:cxn ang="0">
                      <a:pos x="40" y="1"/>
                    </a:cxn>
                    <a:cxn ang="0">
                      <a:pos x="22" y="11"/>
                    </a:cxn>
                    <a:cxn ang="0">
                      <a:pos x="8" y="26"/>
                    </a:cxn>
                    <a:cxn ang="0">
                      <a:pos x="1" y="48"/>
                    </a:cxn>
                    <a:cxn ang="0">
                      <a:pos x="1" y="72"/>
                    </a:cxn>
                    <a:cxn ang="0">
                      <a:pos x="8" y="93"/>
                    </a:cxn>
                    <a:cxn ang="0">
                      <a:pos x="22" y="109"/>
                    </a:cxn>
                    <a:cxn ang="0">
                      <a:pos x="40" y="117"/>
                    </a:cxn>
                    <a:cxn ang="0">
                      <a:pos x="60" y="117"/>
                    </a:cxn>
                    <a:cxn ang="0">
                      <a:pos x="78" y="109"/>
                    </a:cxn>
                    <a:cxn ang="0">
                      <a:pos x="91" y="93"/>
                    </a:cxn>
                    <a:cxn ang="0">
                      <a:pos x="99" y="72"/>
                    </a:cxn>
                    <a:cxn ang="0">
                      <a:pos x="91" y="60"/>
                    </a:cxn>
                    <a:cxn ang="0">
                      <a:pos x="87" y="79"/>
                    </a:cxn>
                    <a:cxn ang="0">
                      <a:pos x="79" y="95"/>
                    </a:cxn>
                    <a:cxn ang="0">
                      <a:pos x="66" y="104"/>
                    </a:cxn>
                    <a:cxn ang="0">
                      <a:pos x="50" y="108"/>
                    </a:cxn>
                    <a:cxn ang="0">
                      <a:pos x="34" y="104"/>
                    </a:cxn>
                    <a:cxn ang="0">
                      <a:pos x="20" y="95"/>
                    </a:cxn>
                    <a:cxn ang="0">
                      <a:pos x="12" y="79"/>
                    </a:cxn>
                    <a:cxn ang="0">
                      <a:pos x="9" y="60"/>
                    </a:cxn>
                    <a:cxn ang="0">
                      <a:pos x="12" y="41"/>
                    </a:cxn>
                    <a:cxn ang="0">
                      <a:pos x="20" y="25"/>
                    </a:cxn>
                    <a:cxn ang="0">
                      <a:pos x="34" y="15"/>
                    </a:cxn>
                    <a:cxn ang="0">
                      <a:pos x="50" y="11"/>
                    </a:cxn>
                    <a:cxn ang="0">
                      <a:pos x="66" y="15"/>
                    </a:cxn>
                    <a:cxn ang="0">
                      <a:pos x="79" y="25"/>
                    </a:cxn>
                    <a:cxn ang="0">
                      <a:pos x="87" y="41"/>
                    </a:cxn>
                    <a:cxn ang="0">
                      <a:pos x="91" y="60"/>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en-US"/>
                </a:p>
              </p:txBody>
            </p:sp>
            <p:sp>
              <p:nvSpPr>
                <p:cNvPr id="1092" name="Freeform 239"/>
                <p:cNvSpPr>
                  <a:spLocks noEditPoints="1"/>
                </p:cNvSpPr>
                <p:nvPr/>
              </p:nvSpPr>
              <p:spPr bwMode="auto">
                <a:xfrm>
                  <a:off x="1152" y="2650"/>
                  <a:ext cx="19" cy="18"/>
                </a:xfrm>
                <a:custGeom>
                  <a:avLst/>
                  <a:gdLst/>
                  <a:ahLst/>
                  <a:cxnLst>
                    <a:cxn ang="0">
                      <a:pos x="90" y="43"/>
                    </a:cxn>
                    <a:cxn ang="0">
                      <a:pos x="83" y="24"/>
                    </a:cxn>
                    <a:cxn ang="0">
                      <a:pos x="71" y="9"/>
                    </a:cxn>
                    <a:cxn ang="0">
                      <a:pos x="55" y="1"/>
                    </a:cxn>
                    <a:cxn ang="0">
                      <a:pos x="37" y="1"/>
                    </a:cxn>
                    <a:cxn ang="0">
                      <a:pos x="21" y="9"/>
                    </a:cxn>
                    <a:cxn ang="0">
                      <a:pos x="8" y="24"/>
                    </a:cxn>
                    <a:cxn ang="0">
                      <a:pos x="1" y="43"/>
                    </a:cxn>
                    <a:cxn ang="0">
                      <a:pos x="1" y="65"/>
                    </a:cxn>
                    <a:cxn ang="0">
                      <a:pos x="8" y="84"/>
                    </a:cxn>
                    <a:cxn ang="0">
                      <a:pos x="21" y="98"/>
                    </a:cxn>
                    <a:cxn ang="0">
                      <a:pos x="37" y="107"/>
                    </a:cxn>
                    <a:cxn ang="0">
                      <a:pos x="55" y="107"/>
                    </a:cxn>
                    <a:cxn ang="0">
                      <a:pos x="71" y="98"/>
                    </a:cxn>
                    <a:cxn ang="0">
                      <a:pos x="83" y="84"/>
                    </a:cxn>
                    <a:cxn ang="0">
                      <a:pos x="90" y="65"/>
                    </a:cxn>
                    <a:cxn ang="0">
                      <a:pos x="82" y="54"/>
                    </a:cxn>
                    <a:cxn ang="0">
                      <a:pos x="79" y="71"/>
                    </a:cxn>
                    <a:cxn ang="0">
                      <a:pos x="72" y="84"/>
                    </a:cxn>
                    <a:cxn ang="0">
                      <a:pos x="60" y="93"/>
                    </a:cxn>
                    <a:cxn ang="0">
                      <a:pos x="46" y="97"/>
                    </a:cxn>
                    <a:cxn ang="0">
                      <a:pos x="32" y="93"/>
                    </a:cxn>
                    <a:cxn ang="0">
                      <a:pos x="21" y="84"/>
                    </a:cxn>
                    <a:cxn ang="0">
                      <a:pos x="12" y="71"/>
                    </a:cxn>
                    <a:cxn ang="0">
                      <a:pos x="9" y="54"/>
                    </a:cxn>
                    <a:cxn ang="0">
                      <a:pos x="12" y="37"/>
                    </a:cxn>
                    <a:cxn ang="0">
                      <a:pos x="21" y="24"/>
                    </a:cxn>
                    <a:cxn ang="0">
                      <a:pos x="32" y="14"/>
                    </a:cxn>
                    <a:cxn ang="0">
                      <a:pos x="46" y="11"/>
                    </a:cxn>
                    <a:cxn ang="0">
                      <a:pos x="60" y="14"/>
                    </a:cxn>
                    <a:cxn ang="0">
                      <a:pos x="72" y="24"/>
                    </a:cxn>
                    <a:cxn ang="0">
                      <a:pos x="79" y="37"/>
                    </a:cxn>
                    <a:cxn ang="0">
                      <a:pos x="82" y="54"/>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en-US"/>
                </a:p>
              </p:txBody>
            </p:sp>
            <p:sp>
              <p:nvSpPr>
                <p:cNvPr id="1093" name="Freeform 240"/>
                <p:cNvSpPr>
                  <a:spLocks noEditPoints="1"/>
                </p:cNvSpPr>
                <p:nvPr/>
              </p:nvSpPr>
              <p:spPr bwMode="auto">
                <a:xfrm>
                  <a:off x="1153" y="2651"/>
                  <a:ext cx="17" cy="16"/>
                </a:xfrm>
                <a:custGeom>
                  <a:avLst/>
                  <a:gdLst/>
                  <a:ahLst/>
                  <a:cxnLst>
                    <a:cxn ang="0">
                      <a:pos x="81" y="39"/>
                    </a:cxn>
                    <a:cxn ang="0">
                      <a:pos x="75" y="21"/>
                    </a:cxn>
                    <a:cxn ang="0">
                      <a:pos x="64" y="8"/>
                    </a:cxn>
                    <a:cxn ang="0">
                      <a:pos x="49" y="1"/>
                    </a:cxn>
                    <a:cxn ang="0">
                      <a:pos x="33" y="1"/>
                    </a:cxn>
                    <a:cxn ang="0">
                      <a:pos x="18" y="8"/>
                    </a:cxn>
                    <a:cxn ang="0">
                      <a:pos x="7" y="21"/>
                    </a:cxn>
                    <a:cxn ang="0">
                      <a:pos x="0" y="39"/>
                    </a:cxn>
                    <a:cxn ang="0">
                      <a:pos x="0" y="58"/>
                    </a:cxn>
                    <a:cxn ang="0">
                      <a:pos x="7" y="76"/>
                    </a:cxn>
                    <a:cxn ang="0">
                      <a:pos x="18" y="90"/>
                    </a:cxn>
                    <a:cxn ang="0">
                      <a:pos x="33" y="97"/>
                    </a:cxn>
                    <a:cxn ang="0">
                      <a:pos x="49" y="97"/>
                    </a:cxn>
                    <a:cxn ang="0">
                      <a:pos x="64" y="90"/>
                    </a:cxn>
                    <a:cxn ang="0">
                      <a:pos x="75" y="76"/>
                    </a:cxn>
                    <a:cxn ang="0">
                      <a:pos x="81" y="58"/>
                    </a:cxn>
                    <a:cxn ang="0">
                      <a:pos x="73" y="49"/>
                    </a:cxn>
                    <a:cxn ang="0">
                      <a:pos x="70" y="63"/>
                    </a:cxn>
                    <a:cxn ang="0">
                      <a:pos x="63" y="75"/>
                    </a:cxn>
                    <a:cxn ang="0">
                      <a:pos x="53" y="84"/>
                    </a:cxn>
                    <a:cxn ang="0">
                      <a:pos x="41" y="86"/>
                    </a:cxn>
                    <a:cxn ang="0">
                      <a:pos x="29" y="84"/>
                    </a:cxn>
                    <a:cxn ang="0">
                      <a:pos x="19" y="75"/>
                    </a:cxn>
                    <a:cxn ang="0">
                      <a:pos x="11" y="63"/>
                    </a:cxn>
                    <a:cxn ang="0">
                      <a:pos x="9" y="49"/>
                    </a:cxn>
                    <a:cxn ang="0">
                      <a:pos x="11" y="34"/>
                    </a:cxn>
                    <a:cxn ang="0">
                      <a:pos x="19" y="22"/>
                    </a:cxn>
                    <a:cxn ang="0">
                      <a:pos x="29" y="14"/>
                    </a:cxn>
                    <a:cxn ang="0">
                      <a:pos x="41" y="10"/>
                    </a:cxn>
                    <a:cxn ang="0">
                      <a:pos x="53" y="14"/>
                    </a:cxn>
                    <a:cxn ang="0">
                      <a:pos x="63" y="22"/>
                    </a:cxn>
                    <a:cxn ang="0">
                      <a:pos x="70" y="34"/>
                    </a:cxn>
                    <a:cxn ang="0">
                      <a:pos x="73" y="49"/>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en-US"/>
                </a:p>
              </p:txBody>
            </p:sp>
            <p:sp>
              <p:nvSpPr>
                <p:cNvPr id="1094" name="Freeform 241"/>
                <p:cNvSpPr>
                  <a:spLocks noEditPoints="1"/>
                </p:cNvSpPr>
                <p:nvPr/>
              </p:nvSpPr>
              <p:spPr bwMode="auto">
                <a:xfrm>
                  <a:off x="1154" y="2652"/>
                  <a:ext cx="15" cy="14"/>
                </a:xfrm>
                <a:custGeom>
                  <a:avLst/>
                  <a:gdLst/>
                  <a:ahLst/>
                  <a:cxnLst>
                    <a:cxn ang="0">
                      <a:pos x="72" y="34"/>
                    </a:cxn>
                    <a:cxn ang="0">
                      <a:pos x="67" y="19"/>
                    </a:cxn>
                    <a:cxn ang="0">
                      <a:pos x="57" y="7"/>
                    </a:cxn>
                    <a:cxn ang="0">
                      <a:pos x="44" y="1"/>
                    </a:cxn>
                    <a:cxn ang="0">
                      <a:pos x="30" y="1"/>
                    </a:cxn>
                    <a:cxn ang="0">
                      <a:pos x="17" y="7"/>
                    </a:cxn>
                    <a:cxn ang="0">
                      <a:pos x="6" y="19"/>
                    </a:cxn>
                    <a:cxn ang="0">
                      <a:pos x="1" y="34"/>
                    </a:cxn>
                    <a:cxn ang="0">
                      <a:pos x="1" y="51"/>
                    </a:cxn>
                    <a:cxn ang="0">
                      <a:pos x="6" y="67"/>
                    </a:cxn>
                    <a:cxn ang="0">
                      <a:pos x="17" y="79"/>
                    </a:cxn>
                    <a:cxn ang="0">
                      <a:pos x="30" y="85"/>
                    </a:cxn>
                    <a:cxn ang="0">
                      <a:pos x="44" y="85"/>
                    </a:cxn>
                    <a:cxn ang="0">
                      <a:pos x="57" y="79"/>
                    </a:cxn>
                    <a:cxn ang="0">
                      <a:pos x="67" y="67"/>
                    </a:cxn>
                    <a:cxn ang="0">
                      <a:pos x="72" y="51"/>
                    </a:cxn>
                    <a:cxn ang="0">
                      <a:pos x="64" y="43"/>
                    </a:cxn>
                    <a:cxn ang="0">
                      <a:pos x="62" y="55"/>
                    </a:cxn>
                    <a:cxn ang="0">
                      <a:pos x="56" y="66"/>
                    </a:cxn>
                    <a:cxn ang="0">
                      <a:pos x="48" y="73"/>
                    </a:cxn>
                    <a:cxn ang="0">
                      <a:pos x="37" y="75"/>
                    </a:cxn>
                    <a:cxn ang="0">
                      <a:pos x="27" y="73"/>
                    </a:cxn>
                    <a:cxn ang="0">
                      <a:pos x="18" y="66"/>
                    </a:cxn>
                    <a:cxn ang="0">
                      <a:pos x="12" y="55"/>
                    </a:cxn>
                    <a:cxn ang="0">
                      <a:pos x="10" y="43"/>
                    </a:cxn>
                    <a:cxn ang="0">
                      <a:pos x="12" y="30"/>
                    </a:cxn>
                    <a:cxn ang="0">
                      <a:pos x="18" y="20"/>
                    </a:cxn>
                    <a:cxn ang="0">
                      <a:pos x="27" y="13"/>
                    </a:cxn>
                    <a:cxn ang="0">
                      <a:pos x="37" y="10"/>
                    </a:cxn>
                    <a:cxn ang="0">
                      <a:pos x="48" y="13"/>
                    </a:cxn>
                    <a:cxn ang="0">
                      <a:pos x="56" y="20"/>
                    </a:cxn>
                    <a:cxn ang="0">
                      <a:pos x="62" y="30"/>
                    </a:cxn>
                    <a:cxn ang="0">
                      <a:pos x="64" y="43"/>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en-US"/>
                </a:p>
              </p:txBody>
            </p:sp>
            <p:sp>
              <p:nvSpPr>
                <p:cNvPr id="1095" name="Freeform 242"/>
                <p:cNvSpPr>
                  <a:spLocks noEditPoints="1"/>
                </p:cNvSpPr>
                <p:nvPr/>
              </p:nvSpPr>
              <p:spPr bwMode="auto">
                <a:xfrm>
                  <a:off x="1155" y="2653"/>
                  <a:ext cx="13" cy="12"/>
                </a:xfrm>
                <a:custGeom>
                  <a:avLst/>
                  <a:gdLst/>
                  <a:ahLst/>
                  <a:cxnLst>
                    <a:cxn ang="0">
                      <a:pos x="63" y="32"/>
                    </a:cxn>
                    <a:cxn ang="0">
                      <a:pos x="58" y="17"/>
                    </a:cxn>
                    <a:cxn ang="0">
                      <a:pos x="50" y="8"/>
                    </a:cxn>
                    <a:cxn ang="0">
                      <a:pos x="38" y="2"/>
                    </a:cxn>
                    <a:cxn ang="0">
                      <a:pos x="26" y="2"/>
                    </a:cxn>
                    <a:cxn ang="0">
                      <a:pos x="15" y="8"/>
                    </a:cxn>
                    <a:cxn ang="0">
                      <a:pos x="6" y="17"/>
                    </a:cxn>
                    <a:cxn ang="0">
                      <a:pos x="0" y="32"/>
                    </a:cxn>
                    <a:cxn ang="0">
                      <a:pos x="0" y="46"/>
                    </a:cxn>
                    <a:cxn ang="0">
                      <a:pos x="6" y="60"/>
                    </a:cxn>
                    <a:cxn ang="0">
                      <a:pos x="15" y="70"/>
                    </a:cxn>
                    <a:cxn ang="0">
                      <a:pos x="26" y="76"/>
                    </a:cxn>
                    <a:cxn ang="0">
                      <a:pos x="38" y="76"/>
                    </a:cxn>
                    <a:cxn ang="0">
                      <a:pos x="50" y="70"/>
                    </a:cxn>
                    <a:cxn ang="0">
                      <a:pos x="58" y="60"/>
                    </a:cxn>
                    <a:cxn ang="0">
                      <a:pos x="63" y="46"/>
                    </a:cxn>
                    <a:cxn ang="0">
                      <a:pos x="55" y="39"/>
                    </a:cxn>
                    <a:cxn ang="0">
                      <a:pos x="53" y="50"/>
                    </a:cxn>
                    <a:cxn ang="0">
                      <a:pos x="48" y="58"/>
                    </a:cxn>
                    <a:cxn ang="0">
                      <a:pos x="41" y="64"/>
                    </a:cxn>
                    <a:cxn ang="0">
                      <a:pos x="32" y="65"/>
                    </a:cxn>
                    <a:cxn ang="0">
                      <a:pos x="23" y="64"/>
                    </a:cxn>
                    <a:cxn ang="0">
                      <a:pos x="16" y="58"/>
                    </a:cxn>
                    <a:cxn ang="0">
                      <a:pos x="11" y="50"/>
                    </a:cxn>
                    <a:cxn ang="0">
                      <a:pos x="10" y="39"/>
                    </a:cxn>
                    <a:cxn ang="0">
                      <a:pos x="11" y="28"/>
                    </a:cxn>
                    <a:cxn ang="0">
                      <a:pos x="16" y="20"/>
                    </a:cxn>
                    <a:cxn ang="0">
                      <a:pos x="23" y="14"/>
                    </a:cxn>
                    <a:cxn ang="0">
                      <a:pos x="32" y="11"/>
                    </a:cxn>
                    <a:cxn ang="0">
                      <a:pos x="41" y="14"/>
                    </a:cxn>
                    <a:cxn ang="0">
                      <a:pos x="48" y="20"/>
                    </a:cxn>
                    <a:cxn ang="0">
                      <a:pos x="53" y="28"/>
                    </a:cxn>
                    <a:cxn ang="0">
                      <a:pos x="55" y="39"/>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en-US"/>
                </a:p>
              </p:txBody>
            </p:sp>
            <p:sp>
              <p:nvSpPr>
                <p:cNvPr id="1096" name="Freeform 243"/>
                <p:cNvSpPr>
                  <a:spLocks noEditPoints="1"/>
                </p:cNvSpPr>
                <p:nvPr/>
              </p:nvSpPr>
              <p:spPr bwMode="auto">
                <a:xfrm>
                  <a:off x="1156" y="2654"/>
                  <a:ext cx="11" cy="11"/>
                </a:xfrm>
                <a:custGeom>
                  <a:avLst/>
                  <a:gdLst/>
                  <a:ahLst/>
                  <a:cxnLst>
                    <a:cxn ang="0">
                      <a:pos x="54" y="27"/>
                    </a:cxn>
                    <a:cxn ang="0">
                      <a:pos x="49" y="15"/>
                    </a:cxn>
                    <a:cxn ang="0">
                      <a:pos x="42" y="6"/>
                    </a:cxn>
                    <a:cxn ang="0">
                      <a:pos x="33" y="2"/>
                    </a:cxn>
                    <a:cxn ang="0">
                      <a:pos x="22" y="2"/>
                    </a:cxn>
                    <a:cxn ang="0">
                      <a:pos x="12" y="6"/>
                    </a:cxn>
                    <a:cxn ang="0">
                      <a:pos x="5" y="15"/>
                    </a:cxn>
                    <a:cxn ang="0">
                      <a:pos x="1" y="27"/>
                    </a:cxn>
                    <a:cxn ang="0">
                      <a:pos x="1" y="39"/>
                    </a:cxn>
                    <a:cxn ang="0">
                      <a:pos x="5" y="51"/>
                    </a:cxn>
                    <a:cxn ang="0">
                      <a:pos x="12" y="59"/>
                    </a:cxn>
                    <a:cxn ang="0">
                      <a:pos x="22" y="64"/>
                    </a:cxn>
                    <a:cxn ang="0">
                      <a:pos x="33" y="64"/>
                    </a:cxn>
                    <a:cxn ang="0">
                      <a:pos x="42" y="59"/>
                    </a:cxn>
                    <a:cxn ang="0">
                      <a:pos x="49" y="51"/>
                    </a:cxn>
                    <a:cxn ang="0">
                      <a:pos x="54" y="39"/>
                    </a:cxn>
                    <a:cxn ang="0">
                      <a:pos x="45" y="33"/>
                    </a:cxn>
                    <a:cxn ang="0">
                      <a:pos x="44" y="41"/>
                    </a:cxn>
                    <a:cxn ang="0">
                      <a:pos x="40" y="48"/>
                    </a:cxn>
                    <a:cxn ang="0">
                      <a:pos x="34" y="53"/>
                    </a:cxn>
                    <a:cxn ang="0">
                      <a:pos x="27" y="54"/>
                    </a:cxn>
                    <a:cxn ang="0">
                      <a:pos x="20" y="53"/>
                    </a:cxn>
                    <a:cxn ang="0">
                      <a:pos x="14" y="48"/>
                    </a:cxn>
                    <a:cxn ang="0">
                      <a:pos x="11" y="41"/>
                    </a:cxn>
                    <a:cxn ang="0">
                      <a:pos x="9" y="33"/>
                    </a:cxn>
                    <a:cxn ang="0">
                      <a:pos x="11" y="24"/>
                    </a:cxn>
                    <a:cxn ang="0">
                      <a:pos x="14" y="17"/>
                    </a:cxn>
                    <a:cxn ang="0">
                      <a:pos x="20" y="12"/>
                    </a:cxn>
                    <a:cxn ang="0">
                      <a:pos x="27" y="11"/>
                    </a:cxn>
                    <a:cxn ang="0">
                      <a:pos x="34" y="12"/>
                    </a:cxn>
                    <a:cxn ang="0">
                      <a:pos x="40" y="17"/>
                    </a:cxn>
                    <a:cxn ang="0">
                      <a:pos x="44" y="24"/>
                    </a:cxn>
                    <a:cxn ang="0">
                      <a:pos x="45" y="33"/>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en-US"/>
                </a:p>
              </p:txBody>
            </p:sp>
            <p:sp>
              <p:nvSpPr>
                <p:cNvPr id="1097" name="Freeform 244"/>
                <p:cNvSpPr>
                  <a:spLocks noEditPoints="1"/>
                </p:cNvSpPr>
                <p:nvPr/>
              </p:nvSpPr>
              <p:spPr bwMode="auto">
                <a:xfrm>
                  <a:off x="1157" y="2655"/>
                  <a:ext cx="9" cy="9"/>
                </a:xfrm>
                <a:custGeom>
                  <a:avLst/>
                  <a:gdLst/>
                  <a:ahLst/>
                  <a:cxnLst>
                    <a:cxn ang="0">
                      <a:pos x="44" y="22"/>
                    </a:cxn>
                    <a:cxn ang="0">
                      <a:pos x="41" y="12"/>
                    </a:cxn>
                    <a:cxn ang="0">
                      <a:pos x="35" y="5"/>
                    </a:cxn>
                    <a:cxn ang="0">
                      <a:pos x="27" y="1"/>
                    </a:cxn>
                    <a:cxn ang="0">
                      <a:pos x="18" y="1"/>
                    </a:cxn>
                    <a:cxn ang="0">
                      <a:pos x="10" y="5"/>
                    </a:cxn>
                    <a:cxn ang="0">
                      <a:pos x="3" y="12"/>
                    </a:cxn>
                    <a:cxn ang="0">
                      <a:pos x="0" y="22"/>
                    </a:cxn>
                    <a:cxn ang="0">
                      <a:pos x="0" y="34"/>
                    </a:cxn>
                    <a:cxn ang="0">
                      <a:pos x="3" y="43"/>
                    </a:cxn>
                    <a:cxn ang="0">
                      <a:pos x="10" y="51"/>
                    </a:cxn>
                    <a:cxn ang="0">
                      <a:pos x="18" y="54"/>
                    </a:cxn>
                    <a:cxn ang="0">
                      <a:pos x="27" y="54"/>
                    </a:cxn>
                    <a:cxn ang="0">
                      <a:pos x="35" y="51"/>
                    </a:cxn>
                    <a:cxn ang="0">
                      <a:pos x="41" y="43"/>
                    </a:cxn>
                    <a:cxn ang="0">
                      <a:pos x="44" y="34"/>
                    </a:cxn>
                    <a:cxn ang="0">
                      <a:pos x="36" y="28"/>
                    </a:cxn>
                    <a:cxn ang="0">
                      <a:pos x="35" y="34"/>
                    </a:cxn>
                    <a:cxn ang="0">
                      <a:pos x="32" y="40"/>
                    </a:cxn>
                    <a:cxn ang="0">
                      <a:pos x="27" y="42"/>
                    </a:cxn>
                    <a:cxn ang="0">
                      <a:pos x="22" y="43"/>
                    </a:cxn>
                    <a:cxn ang="0">
                      <a:pos x="17" y="42"/>
                    </a:cxn>
                    <a:cxn ang="0">
                      <a:pos x="13" y="40"/>
                    </a:cxn>
                    <a:cxn ang="0">
                      <a:pos x="10" y="34"/>
                    </a:cxn>
                    <a:cxn ang="0">
                      <a:pos x="9" y="28"/>
                    </a:cxn>
                    <a:cxn ang="0">
                      <a:pos x="10" y="22"/>
                    </a:cxn>
                    <a:cxn ang="0">
                      <a:pos x="13" y="16"/>
                    </a:cxn>
                    <a:cxn ang="0">
                      <a:pos x="17" y="13"/>
                    </a:cxn>
                    <a:cxn ang="0">
                      <a:pos x="22" y="11"/>
                    </a:cxn>
                    <a:cxn ang="0">
                      <a:pos x="27" y="13"/>
                    </a:cxn>
                    <a:cxn ang="0">
                      <a:pos x="32" y="16"/>
                    </a:cxn>
                    <a:cxn ang="0">
                      <a:pos x="35" y="22"/>
                    </a:cxn>
                    <a:cxn ang="0">
                      <a:pos x="36" y="28"/>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en-US"/>
                </a:p>
              </p:txBody>
            </p:sp>
            <p:sp>
              <p:nvSpPr>
                <p:cNvPr id="1098" name="Freeform 245"/>
                <p:cNvSpPr>
                  <a:spLocks noEditPoints="1"/>
                </p:cNvSpPr>
                <p:nvPr/>
              </p:nvSpPr>
              <p:spPr bwMode="auto">
                <a:xfrm>
                  <a:off x="1158" y="2656"/>
                  <a:ext cx="7" cy="7"/>
                </a:xfrm>
                <a:custGeom>
                  <a:avLst/>
                  <a:gdLst/>
                  <a:ahLst/>
                  <a:cxnLst>
                    <a:cxn ang="0">
                      <a:pos x="36" y="17"/>
                    </a:cxn>
                    <a:cxn ang="0">
                      <a:pos x="33" y="10"/>
                    </a:cxn>
                    <a:cxn ang="0">
                      <a:pos x="28" y="4"/>
                    </a:cxn>
                    <a:cxn ang="0">
                      <a:pos x="22" y="0"/>
                    </a:cxn>
                    <a:cxn ang="0">
                      <a:pos x="14" y="0"/>
                    </a:cxn>
                    <a:cxn ang="0">
                      <a:pos x="8" y="4"/>
                    </a:cxn>
                    <a:cxn ang="0">
                      <a:pos x="3" y="10"/>
                    </a:cxn>
                    <a:cxn ang="0">
                      <a:pos x="0" y="17"/>
                    </a:cxn>
                    <a:cxn ang="0">
                      <a:pos x="0" y="27"/>
                    </a:cxn>
                    <a:cxn ang="0">
                      <a:pos x="3" y="34"/>
                    </a:cxn>
                    <a:cxn ang="0">
                      <a:pos x="8" y="40"/>
                    </a:cxn>
                    <a:cxn ang="0">
                      <a:pos x="14" y="43"/>
                    </a:cxn>
                    <a:cxn ang="0">
                      <a:pos x="22" y="43"/>
                    </a:cxn>
                    <a:cxn ang="0">
                      <a:pos x="28" y="40"/>
                    </a:cxn>
                    <a:cxn ang="0">
                      <a:pos x="33" y="34"/>
                    </a:cxn>
                    <a:cxn ang="0">
                      <a:pos x="36" y="27"/>
                    </a:cxn>
                    <a:cxn ang="0">
                      <a:pos x="27" y="22"/>
                    </a:cxn>
                    <a:cxn ang="0">
                      <a:pos x="26" y="25"/>
                    </a:cxn>
                    <a:cxn ang="0">
                      <a:pos x="24" y="29"/>
                    </a:cxn>
                    <a:cxn ang="0">
                      <a:pos x="22" y="31"/>
                    </a:cxn>
                    <a:cxn ang="0">
                      <a:pos x="18" y="33"/>
                    </a:cxn>
                    <a:cxn ang="0">
                      <a:pos x="15" y="31"/>
                    </a:cxn>
                    <a:cxn ang="0">
                      <a:pos x="12" y="29"/>
                    </a:cxn>
                    <a:cxn ang="0">
                      <a:pos x="10" y="25"/>
                    </a:cxn>
                    <a:cxn ang="0">
                      <a:pos x="9" y="22"/>
                    </a:cxn>
                    <a:cxn ang="0">
                      <a:pos x="10" y="17"/>
                    </a:cxn>
                    <a:cxn ang="0">
                      <a:pos x="12" y="15"/>
                    </a:cxn>
                    <a:cxn ang="0">
                      <a:pos x="15" y="12"/>
                    </a:cxn>
                    <a:cxn ang="0">
                      <a:pos x="18" y="11"/>
                    </a:cxn>
                    <a:cxn ang="0">
                      <a:pos x="22" y="12"/>
                    </a:cxn>
                    <a:cxn ang="0">
                      <a:pos x="24" y="15"/>
                    </a:cxn>
                    <a:cxn ang="0">
                      <a:pos x="26" y="17"/>
                    </a:cxn>
                    <a:cxn ang="0">
                      <a:pos x="27" y="22"/>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en-US"/>
                </a:p>
              </p:txBody>
            </p:sp>
            <p:sp>
              <p:nvSpPr>
                <p:cNvPr id="1099" name="Freeform 246"/>
                <p:cNvSpPr>
                  <a:spLocks/>
                </p:cNvSpPr>
                <p:nvPr/>
              </p:nvSpPr>
              <p:spPr bwMode="auto">
                <a:xfrm>
                  <a:off x="1159" y="2657"/>
                  <a:ext cx="5" cy="5"/>
                </a:xfrm>
                <a:custGeom>
                  <a:avLst/>
                  <a:gdLst/>
                  <a:ahLst/>
                  <a:cxnLst>
                    <a:cxn ang="0">
                      <a:pos x="27" y="17"/>
                    </a:cxn>
                    <a:cxn ang="0">
                      <a:pos x="26" y="13"/>
                    </a:cxn>
                    <a:cxn ang="0">
                      <a:pos x="26" y="11"/>
                    </a:cxn>
                    <a:cxn ang="0">
                      <a:pos x="24" y="7"/>
                    </a:cxn>
                    <a:cxn ang="0">
                      <a:pos x="23" y="5"/>
                    </a:cxn>
                    <a:cxn ang="0">
                      <a:pos x="21" y="4"/>
                    </a:cxn>
                    <a:cxn ang="0">
                      <a:pos x="18" y="2"/>
                    </a:cxn>
                    <a:cxn ang="0">
                      <a:pos x="16" y="1"/>
                    </a:cxn>
                    <a:cxn ang="0">
                      <a:pos x="13" y="0"/>
                    </a:cxn>
                    <a:cxn ang="0">
                      <a:pos x="10" y="1"/>
                    </a:cxn>
                    <a:cxn ang="0">
                      <a:pos x="8" y="2"/>
                    </a:cxn>
                    <a:cxn ang="0">
                      <a:pos x="6" y="4"/>
                    </a:cxn>
                    <a:cxn ang="0">
                      <a:pos x="4" y="5"/>
                    </a:cxn>
                    <a:cxn ang="0">
                      <a:pos x="2" y="7"/>
                    </a:cxn>
                    <a:cxn ang="0">
                      <a:pos x="1" y="11"/>
                    </a:cxn>
                    <a:cxn ang="0">
                      <a:pos x="0" y="13"/>
                    </a:cxn>
                    <a:cxn ang="0">
                      <a:pos x="0" y="17"/>
                    </a:cxn>
                    <a:cxn ang="0">
                      <a:pos x="0" y="20"/>
                    </a:cxn>
                    <a:cxn ang="0">
                      <a:pos x="1" y="23"/>
                    </a:cxn>
                    <a:cxn ang="0">
                      <a:pos x="2" y="26"/>
                    </a:cxn>
                    <a:cxn ang="0">
                      <a:pos x="4" y="29"/>
                    </a:cxn>
                    <a:cxn ang="0">
                      <a:pos x="6" y="30"/>
                    </a:cxn>
                    <a:cxn ang="0">
                      <a:pos x="8" y="31"/>
                    </a:cxn>
                    <a:cxn ang="0">
                      <a:pos x="10" y="32"/>
                    </a:cxn>
                    <a:cxn ang="0">
                      <a:pos x="13" y="32"/>
                    </a:cxn>
                    <a:cxn ang="0">
                      <a:pos x="16" y="32"/>
                    </a:cxn>
                    <a:cxn ang="0">
                      <a:pos x="18" y="31"/>
                    </a:cxn>
                    <a:cxn ang="0">
                      <a:pos x="21" y="30"/>
                    </a:cxn>
                    <a:cxn ang="0">
                      <a:pos x="23" y="29"/>
                    </a:cxn>
                    <a:cxn ang="0">
                      <a:pos x="24" y="26"/>
                    </a:cxn>
                    <a:cxn ang="0">
                      <a:pos x="26" y="23"/>
                    </a:cxn>
                    <a:cxn ang="0">
                      <a:pos x="26" y="20"/>
                    </a:cxn>
                    <a:cxn ang="0">
                      <a:pos x="27" y="17"/>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en-US"/>
                </a:p>
              </p:txBody>
            </p:sp>
            <p:sp>
              <p:nvSpPr>
                <p:cNvPr id="1100" name="Freeform 247"/>
                <p:cNvSpPr>
                  <a:spLocks/>
                </p:cNvSpPr>
                <p:nvPr/>
              </p:nvSpPr>
              <p:spPr bwMode="auto">
                <a:xfrm>
                  <a:off x="1160" y="2658"/>
                  <a:ext cx="3" cy="3"/>
                </a:xfrm>
                <a:custGeom>
                  <a:avLst/>
                  <a:gdLst/>
                  <a:ahLst/>
                  <a:cxnLst>
                    <a:cxn ang="0">
                      <a:pos x="18" y="11"/>
                    </a:cxn>
                    <a:cxn ang="0">
                      <a:pos x="18" y="8"/>
                    </a:cxn>
                    <a:cxn ang="0">
                      <a:pos x="17" y="6"/>
                    </a:cxn>
                    <a:cxn ang="0">
                      <a:pos x="17" y="5"/>
                    </a:cxn>
                    <a:cxn ang="0">
                      <a:pos x="15" y="4"/>
                    </a:cxn>
                    <a:cxn ang="0">
                      <a:pos x="14" y="2"/>
                    </a:cxn>
                    <a:cxn ang="0">
                      <a:pos x="13" y="1"/>
                    </a:cxn>
                    <a:cxn ang="0">
                      <a:pos x="11" y="0"/>
                    </a:cxn>
                    <a:cxn ang="0">
                      <a:pos x="9" y="0"/>
                    </a:cxn>
                    <a:cxn ang="0">
                      <a:pos x="7" y="0"/>
                    </a:cxn>
                    <a:cxn ang="0">
                      <a:pos x="6" y="1"/>
                    </a:cxn>
                    <a:cxn ang="0">
                      <a:pos x="4" y="2"/>
                    </a:cxn>
                    <a:cxn ang="0">
                      <a:pos x="3" y="4"/>
                    </a:cxn>
                    <a:cxn ang="0">
                      <a:pos x="2" y="5"/>
                    </a:cxn>
                    <a:cxn ang="0">
                      <a:pos x="1" y="6"/>
                    </a:cxn>
                    <a:cxn ang="0">
                      <a:pos x="0" y="8"/>
                    </a:cxn>
                    <a:cxn ang="0">
                      <a:pos x="0" y="11"/>
                    </a:cxn>
                    <a:cxn ang="0">
                      <a:pos x="0" y="13"/>
                    </a:cxn>
                    <a:cxn ang="0">
                      <a:pos x="1" y="14"/>
                    </a:cxn>
                    <a:cxn ang="0">
                      <a:pos x="2" y="17"/>
                    </a:cxn>
                    <a:cxn ang="0">
                      <a:pos x="3" y="18"/>
                    </a:cxn>
                    <a:cxn ang="0">
                      <a:pos x="4" y="19"/>
                    </a:cxn>
                    <a:cxn ang="0">
                      <a:pos x="6" y="20"/>
                    </a:cxn>
                    <a:cxn ang="0">
                      <a:pos x="7" y="22"/>
                    </a:cxn>
                    <a:cxn ang="0">
                      <a:pos x="9" y="22"/>
                    </a:cxn>
                    <a:cxn ang="0">
                      <a:pos x="11" y="22"/>
                    </a:cxn>
                    <a:cxn ang="0">
                      <a:pos x="13" y="20"/>
                    </a:cxn>
                    <a:cxn ang="0">
                      <a:pos x="14" y="19"/>
                    </a:cxn>
                    <a:cxn ang="0">
                      <a:pos x="15" y="18"/>
                    </a:cxn>
                    <a:cxn ang="0">
                      <a:pos x="17" y="17"/>
                    </a:cxn>
                    <a:cxn ang="0">
                      <a:pos x="17" y="14"/>
                    </a:cxn>
                    <a:cxn ang="0">
                      <a:pos x="18" y="13"/>
                    </a:cxn>
                    <a:cxn ang="0">
                      <a:pos x="18" y="11"/>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en-US"/>
                </a:p>
              </p:txBody>
            </p:sp>
            <p:sp>
              <p:nvSpPr>
                <p:cNvPr id="1101" name="Freeform 248"/>
                <p:cNvSpPr>
                  <a:spLocks/>
                </p:cNvSpPr>
                <p:nvPr/>
              </p:nvSpPr>
              <p:spPr bwMode="auto">
                <a:xfrm>
                  <a:off x="1161" y="2658"/>
                  <a:ext cx="2" cy="2"/>
                </a:xfrm>
                <a:custGeom>
                  <a:avLst/>
                  <a:gdLst/>
                  <a:ahLst/>
                  <a:cxnLst>
                    <a:cxn ang="0">
                      <a:pos x="9" y="6"/>
                    </a:cxn>
                    <a:cxn ang="0">
                      <a:pos x="9" y="5"/>
                    </a:cxn>
                    <a:cxn ang="0">
                      <a:pos x="8" y="3"/>
                    </a:cxn>
                    <a:cxn ang="0">
                      <a:pos x="8" y="2"/>
                    </a:cxn>
                    <a:cxn ang="0">
                      <a:pos x="7" y="2"/>
                    </a:cxn>
                    <a:cxn ang="0">
                      <a:pos x="7" y="1"/>
                    </a:cxn>
                    <a:cxn ang="0">
                      <a:pos x="6" y="1"/>
                    </a:cxn>
                    <a:cxn ang="0">
                      <a:pos x="5" y="1"/>
                    </a:cxn>
                    <a:cxn ang="0">
                      <a:pos x="4" y="0"/>
                    </a:cxn>
                    <a:cxn ang="0">
                      <a:pos x="3" y="1"/>
                    </a:cxn>
                    <a:cxn ang="0">
                      <a:pos x="2" y="1"/>
                    </a:cxn>
                    <a:cxn ang="0">
                      <a:pos x="2" y="1"/>
                    </a:cxn>
                    <a:cxn ang="0">
                      <a:pos x="1" y="2"/>
                    </a:cxn>
                    <a:cxn ang="0">
                      <a:pos x="0" y="2"/>
                    </a:cxn>
                    <a:cxn ang="0">
                      <a:pos x="0" y="3"/>
                    </a:cxn>
                    <a:cxn ang="0">
                      <a:pos x="0" y="5"/>
                    </a:cxn>
                    <a:cxn ang="0">
                      <a:pos x="0" y="6"/>
                    </a:cxn>
                    <a:cxn ang="0">
                      <a:pos x="0" y="7"/>
                    </a:cxn>
                    <a:cxn ang="0">
                      <a:pos x="0" y="8"/>
                    </a:cxn>
                    <a:cxn ang="0">
                      <a:pos x="0" y="8"/>
                    </a:cxn>
                    <a:cxn ang="0">
                      <a:pos x="1" y="9"/>
                    </a:cxn>
                    <a:cxn ang="0">
                      <a:pos x="2" y="11"/>
                    </a:cxn>
                    <a:cxn ang="0">
                      <a:pos x="2" y="11"/>
                    </a:cxn>
                    <a:cxn ang="0">
                      <a:pos x="3" y="11"/>
                    </a:cxn>
                    <a:cxn ang="0">
                      <a:pos x="4" y="11"/>
                    </a:cxn>
                    <a:cxn ang="0">
                      <a:pos x="5" y="11"/>
                    </a:cxn>
                    <a:cxn ang="0">
                      <a:pos x="6" y="11"/>
                    </a:cxn>
                    <a:cxn ang="0">
                      <a:pos x="7" y="11"/>
                    </a:cxn>
                    <a:cxn ang="0">
                      <a:pos x="7" y="9"/>
                    </a:cxn>
                    <a:cxn ang="0">
                      <a:pos x="8" y="8"/>
                    </a:cxn>
                    <a:cxn ang="0">
                      <a:pos x="8" y="8"/>
                    </a:cxn>
                    <a:cxn ang="0">
                      <a:pos x="9" y="7"/>
                    </a:cxn>
                    <a:cxn ang="0">
                      <a:pos x="9" y="6"/>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2" y="1"/>
                      </a:lnTo>
                      <a:lnTo>
                        <a:pt x="1" y="2"/>
                      </a:lnTo>
                      <a:lnTo>
                        <a:pt x="0" y="2"/>
                      </a:lnTo>
                      <a:lnTo>
                        <a:pt x="0" y="3"/>
                      </a:lnTo>
                      <a:lnTo>
                        <a:pt x="0" y="5"/>
                      </a:lnTo>
                      <a:lnTo>
                        <a:pt x="0" y="6"/>
                      </a:lnTo>
                      <a:lnTo>
                        <a:pt x="0" y="7"/>
                      </a:lnTo>
                      <a:lnTo>
                        <a:pt x="0" y="8"/>
                      </a:lnTo>
                      <a:lnTo>
                        <a:pt x="0" y="8"/>
                      </a:lnTo>
                      <a:lnTo>
                        <a:pt x="1" y="9"/>
                      </a:lnTo>
                      <a:lnTo>
                        <a:pt x="2" y="11"/>
                      </a:lnTo>
                      <a:lnTo>
                        <a:pt x="2" y="11"/>
                      </a:lnTo>
                      <a:lnTo>
                        <a:pt x="3" y="11"/>
                      </a:lnTo>
                      <a:lnTo>
                        <a:pt x="4" y="11"/>
                      </a:lnTo>
                      <a:lnTo>
                        <a:pt x="5" y="11"/>
                      </a:lnTo>
                      <a:lnTo>
                        <a:pt x="6" y="11"/>
                      </a:lnTo>
                      <a:lnTo>
                        <a:pt x="7" y="11"/>
                      </a:lnTo>
                      <a:lnTo>
                        <a:pt x="7" y="9"/>
                      </a:lnTo>
                      <a:lnTo>
                        <a:pt x="8" y="8"/>
                      </a:lnTo>
                      <a:lnTo>
                        <a:pt x="8" y="8"/>
                      </a:lnTo>
                      <a:lnTo>
                        <a:pt x="9" y="7"/>
                      </a:lnTo>
                      <a:lnTo>
                        <a:pt x="9" y="6"/>
                      </a:lnTo>
                      <a:close/>
                    </a:path>
                  </a:pathLst>
                </a:custGeom>
                <a:solidFill>
                  <a:srgbClr val="FEFEC8"/>
                </a:solidFill>
                <a:ln w="9525">
                  <a:noFill/>
                  <a:round/>
                  <a:headEnd/>
                  <a:tailEnd/>
                </a:ln>
              </p:spPr>
              <p:txBody>
                <a:bodyPr/>
                <a:lstStyle/>
                <a:p>
                  <a:endParaRPr lang="en-US"/>
                </a:p>
              </p:txBody>
            </p:sp>
            <p:sp>
              <p:nvSpPr>
                <p:cNvPr id="1102" name="Freeform 249"/>
                <p:cNvSpPr>
                  <a:spLocks/>
                </p:cNvSpPr>
                <p:nvPr/>
              </p:nvSpPr>
              <p:spPr bwMode="auto">
                <a:xfrm>
                  <a:off x="1043" y="2596"/>
                  <a:ext cx="44" cy="47"/>
                </a:xfrm>
                <a:custGeom>
                  <a:avLst/>
                  <a:gdLst/>
                  <a:ahLst/>
                  <a:cxnLst>
                    <a:cxn ang="0">
                      <a:pos x="185" y="0"/>
                    </a:cxn>
                    <a:cxn ang="0">
                      <a:pos x="0" y="48"/>
                    </a:cxn>
                    <a:cxn ang="0">
                      <a:pos x="58" y="260"/>
                    </a:cxn>
                    <a:cxn ang="0">
                      <a:pos x="94" y="284"/>
                    </a:cxn>
                    <a:cxn ang="0">
                      <a:pos x="220" y="23"/>
                    </a:cxn>
                    <a:cxn ang="0">
                      <a:pos x="185" y="0"/>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en-US"/>
                </a:p>
              </p:txBody>
            </p:sp>
            <p:sp>
              <p:nvSpPr>
                <p:cNvPr id="1103" name="Freeform 250"/>
                <p:cNvSpPr>
                  <a:spLocks/>
                </p:cNvSpPr>
                <p:nvPr/>
              </p:nvSpPr>
              <p:spPr bwMode="auto">
                <a:xfrm>
                  <a:off x="1043" y="2596"/>
                  <a:ext cx="44" cy="26"/>
                </a:xfrm>
                <a:custGeom>
                  <a:avLst/>
                  <a:gdLst/>
                  <a:ahLst/>
                  <a:cxnLst>
                    <a:cxn ang="0">
                      <a:pos x="186" y="0"/>
                    </a:cxn>
                    <a:cxn ang="0">
                      <a:pos x="0" y="48"/>
                    </a:cxn>
                    <a:cxn ang="0">
                      <a:pos x="157" y="157"/>
                    </a:cxn>
                    <a:cxn ang="0">
                      <a:pos x="222" y="24"/>
                    </a:cxn>
                    <a:cxn ang="0">
                      <a:pos x="186" y="0"/>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en-US"/>
                </a:p>
              </p:txBody>
            </p:sp>
            <p:sp>
              <p:nvSpPr>
                <p:cNvPr id="1104" name="Freeform 251"/>
                <p:cNvSpPr>
                  <a:spLocks/>
                </p:cNvSpPr>
                <p:nvPr/>
              </p:nvSpPr>
              <p:spPr bwMode="auto">
                <a:xfrm>
                  <a:off x="1043" y="2601"/>
                  <a:ext cx="13" cy="15"/>
                </a:xfrm>
                <a:custGeom>
                  <a:avLst/>
                  <a:gdLst/>
                  <a:ahLst/>
                  <a:cxnLst>
                    <a:cxn ang="0">
                      <a:pos x="63" y="0"/>
                    </a:cxn>
                    <a:cxn ang="0">
                      <a:pos x="0" y="16"/>
                    </a:cxn>
                    <a:cxn ang="0">
                      <a:pos x="20" y="89"/>
                    </a:cxn>
                    <a:cxn ang="0">
                      <a:pos x="63" y="0"/>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en-US"/>
                </a:p>
              </p:txBody>
            </p:sp>
            <p:sp>
              <p:nvSpPr>
                <p:cNvPr id="1105" name="Freeform 252"/>
                <p:cNvSpPr>
                  <a:spLocks/>
                </p:cNvSpPr>
                <p:nvPr/>
              </p:nvSpPr>
              <p:spPr bwMode="auto">
                <a:xfrm>
                  <a:off x="1043" y="2601"/>
                  <a:ext cx="13" cy="8"/>
                </a:xfrm>
                <a:custGeom>
                  <a:avLst/>
                  <a:gdLst/>
                  <a:ahLst/>
                  <a:cxnLst>
                    <a:cxn ang="0">
                      <a:pos x="63" y="0"/>
                    </a:cxn>
                    <a:cxn ang="0">
                      <a:pos x="0" y="16"/>
                    </a:cxn>
                    <a:cxn ang="0">
                      <a:pos x="41" y="46"/>
                    </a:cxn>
                    <a:cxn ang="0">
                      <a:pos x="63" y="0"/>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en-US"/>
                </a:p>
              </p:txBody>
            </p:sp>
            <p:sp>
              <p:nvSpPr>
                <p:cNvPr id="1106" name="Freeform 253"/>
                <p:cNvSpPr>
                  <a:spLocks/>
                </p:cNvSpPr>
                <p:nvPr/>
              </p:nvSpPr>
              <p:spPr bwMode="auto">
                <a:xfrm>
                  <a:off x="1078" y="2596"/>
                  <a:ext cx="93" cy="63"/>
                </a:xfrm>
                <a:custGeom>
                  <a:avLst/>
                  <a:gdLst/>
                  <a:ahLst/>
                  <a:cxnLst>
                    <a:cxn ang="0">
                      <a:pos x="8" y="0"/>
                    </a:cxn>
                    <a:cxn ang="0">
                      <a:pos x="0" y="79"/>
                    </a:cxn>
                    <a:cxn ang="0">
                      <a:pos x="432" y="376"/>
                    </a:cxn>
                    <a:cxn ang="0">
                      <a:pos x="463" y="311"/>
                    </a:cxn>
                    <a:cxn ang="0">
                      <a:pos x="8" y="0"/>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en-US"/>
                </a:p>
              </p:txBody>
            </p:sp>
            <p:sp>
              <p:nvSpPr>
                <p:cNvPr id="1107" name="Freeform 254"/>
                <p:cNvSpPr>
                  <a:spLocks/>
                </p:cNvSpPr>
                <p:nvPr/>
              </p:nvSpPr>
              <p:spPr bwMode="auto">
                <a:xfrm>
                  <a:off x="1065" y="2609"/>
                  <a:ext cx="100" cy="72"/>
                </a:xfrm>
                <a:custGeom>
                  <a:avLst/>
                  <a:gdLst/>
                  <a:ahLst/>
                  <a:cxnLst>
                    <a:cxn ang="0">
                      <a:pos x="69" y="0"/>
                    </a:cxn>
                    <a:cxn ang="0">
                      <a:pos x="14" y="52"/>
                    </a:cxn>
                    <a:cxn ang="0">
                      <a:pos x="0" y="131"/>
                    </a:cxn>
                    <a:cxn ang="0">
                      <a:pos x="436" y="430"/>
                    </a:cxn>
                    <a:cxn ang="0">
                      <a:pos x="501" y="297"/>
                    </a:cxn>
                    <a:cxn ang="0">
                      <a:pos x="69" y="0"/>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en-US"/>
                </a:p>
              </p:txBody>
            </p:sp>
            <p:sp>
              <p:nvSpPr>
                <p:cNvPr id="1108" name="Freeform 255"/>
                <p:cNvSpPr>
                  <a:spLocks/>
                </p:cNvSpPr>
                <p:nvPr/>
              </p:nvSpPr>
              <p:spPr bwMode="auto">
                <a:xfrm>
                  <a:off x="1055" y="2630"/>
                  <a:ext cx="97" cy="61"/>
                </a:xfrm>
                <a:custGeom>
                  <a:avLst/>
                  <a:gdLst/>
                  <a:ahLst/>
                  <a:cxnLst>
                    <a:cxn ang="0">
                      <a:pos x="51" y="0"/>
                    </a:cxn>
                    <a:cxn ang="0">
                      <a:pos x="0" y="55"/>
                    </a:cxn>
                    <a:cxn ang="0">
                      <a:pos x="455" y="367"/>
                    </a:cxn>
                    <a:cxn ang="0">
                      <a:pos x="487" y="301"/>
                    </a:cxn>
                    <a:cxn ang="0">
                      <a:pos x="51" y="0"/>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en-US"/>
                </a:p>
              </p:txBody>
            </p:sp>
            <p:sp>
              <p:nvSpPr>
                <p:cNvPr id="1109" name="Freeform 256"/>
                <p:cNvSpPr>
                  <a:spLocks/>
                </p:cNvSpPr>
                <p:nvPr/>
              </p:nvSpPr>
              <p:spPr bwMode="auto">
                <a:xfrm>
                  <a:off x="1143" y="2647"/>
                  <a:ext cx="30" cy="45"/>
                </a:xfrm>
                <a:custGeom>
                  <a:avLst/>
                  <a:gdLst/>
                  <a:ahLst/>
                  <a:cxnLst>
                    <a:cxn ang="0">
                      <a:pos x="127" y="0"/>
                    </a:cxn>
                    <a:cxn ang="0">
                      <a:pos x="147" y="14"/>
                    </a:cxn>
                    <a:cxn ang="0">
                      <a:pos x="20" y="276"/>
                    </a:cxn>
                    <a:cxn ang="0">
                      <a:pos x="0" y="263"/>
                    </a:cxn>
                    <a:cxn ang="0">
                      <a:pos x="127" y="0"/>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en-US"/>
                </a:p>
              </p:txBody>
            </p:sp>
            <p:sp>
              <p:nvSpPr>
                <p:cNvPr id="1110" name="Freeform 257"/>
                <p:cNvSpPr>
                  <a:spLocks/>
                </p:cNvSpPr>
                <p:nvPr/>
              </p:nvSpPr>
              <p:spPr bwMode="auto">
                <a:xfrm>
                  <a:off x="1151" y="2647"/>
                  <a:ext cx="23" cy="34"/>
                </a:xfrm>
                <a:custGeom>
                  <a:avLst/>
                  <a:gdLst/>
                  <a:ahLst/>
                  <a:cxnLst>
                    <a:cxn ang="0">
                      <a:pos x="94" y="0"/>
                    </a:cxn>
                    <a:cxn ang="0">
                      <a:pos x="114" y="14"/>
                    </a:cxn>
                    <a:cxn ang="0">
                      <a:pos x="20" y="209"/>
                    </a:cxn>
                    <a:cxn ang="0">
                      <a:pos x="0" y="195"/>
                    </a:cxn>
                    <a:cxn ang="0">
                      <a:pos x="94" y="0"/>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en-US"/>
                </a:p>
              </p:txBody>
            </p:sp>
            <p:sp>
              <p:nvSpPr>
                <p:cNvPr id="1111" name="Freeform 258"/>
                <p:cNvSpPr>
                  <a:spLocks/>
                </p:cNvSpPr>
                <p:nvPr/>
              </p:nvSpPr>
              <p:spPr bwMode="auto">
                <a:xfrm>
                  <a:off x="1162" y="2647"/>
                  <a:ext cx="11" cy="13"/>
                </a:xfrm>
                <a:custGeom>
                  <a:avLst/>
                  <a:gdLst/>
                  <a:ahLst/>
                  <a:cxnLst>
                    <a:cxn ang="0">
                      <a:pos x="31" y="0"/>
                    </a:cxn>
                    <a:cxn ang="0">
                      <a:pos x="51" y="14"/>
                    </a:cxn>
                    <a:cxn ang="0">
                      <a:pos x="21" y="78"/>
                    </a:cxn>
                    <a:cxn ang="0">
                      <a:pos x="0" y="65"/>
                    </a:cxn>
                    <a:cxn ang="0">
                      <a:pos x="31" y="0"/>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en-US"/>
                </a:p>
              </p:txBody>
            </p:sp>
          </p:grpSp>
          <p:sp>
            <p:nvSpPr>
              <p:cNvPr id="1059" name="Line 11"/>
              <p:cNvSpPr>
                <a:spLocks noChangeShapeType="1"/>
              </p:cNvSpPr>
              <p:nvPr/>
            </p:nvSpPr>
            <p:spPr bwMode="auto">
              <a:xfrm>
                <a:off x="1066800" y="2286000"/>
                <a:ext cx="5463893" cy="0"/>
              </a:xfrm>
              <a:prstGeom prst="line">
                <a:avLst/>
              </a:prstGeom>
              <a:noFill/>
              <a:ln w="25400">
                <a:solidFill>
                  <a:schemeClr val="tx2"/>
                </a:solidFill>
                <a:prstDash val="sysDot"/>
                <a:round/>
                <a:headEnd/>
                <a:tailEnd type="oval" w="med" len="med"/>
              </a:ln>
            </p:spPr>
            <p:txBody>
              <a:bodyPr wrap="none" anchor="ctr"/>
              <a:lstStyle/>
              <a:p>
                <a:endParaRPr lang="en-US">
                  <a:solidFill>
                    <a:schemeClr val="tx1">
                      <a:lumMod val="85000"/>
                      <a:lumOff val="15000"/>
                    </a:schemeClr>
                  </a:solidFill>
                </a:endParaRPr>
              </a:p>
            </p:txBody>
          </p:sp>
        </p:grpSp>
        <p:sp>
          <p:nvSpPr>
            <p:cNvPr id="1227" name="Text Box 26"/>
            <p:cNvSpPr txBox="1">
              <a:spLocks noChangeArrowheads="1"/>
            </p:cNvSpPr>
            <p:nvPr/>
          </p:nvSpPr>
          <p:spPr bwMode="auto">
            <a:xfrm>
              <a:off x="2438400" y="4876800"/>
              <a:ext cx="3517310" cy="461665"/>
            </a:xfrm>
            <a:prstGeom prst="rect">
              <a:avLst/>
            </a:prstGeom>
            <a:noFill/>
            <a:ln w="9525" algn="ctr">
              <a:noFill/>
              <a:miter lim="800000"/>
              <a:headEnd/>
              <a:tailEnd/>
            </a:ln>
          </p:spPr>
          <p:txBody>
            <a:bodyPr wrap="none">
              <a:spAutoFit/>
            </a:bodyPr>
            <a:lstStyle/>
            <a:p>
              <a:pPr eaLnBrk="0" hangingPunct="0"/>
              <a:r>
                <a:rPr lang="en-US" altLang="ja-JP" sz="2400" b="1" dirty="0" smtClean="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rPr>
                <a:t>Deploy and User guide</a:t>
              </a:r>
              <a:endParaRPr lang="en-US" altLang="ja-JP" sz="2400" b="1" dirty="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endParaRPr>
            </a:p>
          </p:txBody>
        </p:sp>
      </p:grpSp>
      <p:grpSp>
        <p:nvGrpSpPr>
          <p:cNvPr id="457" name="Group 456"/>
          <p:cNvGrpSpPr/>
          <p:nvPr/>
        </p:nvGrpSpPr>
        <p:grpSpPr>
          <a:xfrm>
            <a:off x="1676400" y="5334000"/>
            <a:ext cx="5463893" cy="646113"/>
            <a:chOff x="1676400" y="5334000"/>
            <a:chExt cx="5463893" cy="646113"/>
          </a:xfrm>
        </p:grpSpPr>
        <p:grpSp>
          <p:nvGrpSpPr>
            <p:cNvPr id="1112" name="Group 1111"/>
            <p:cNvGrpSpPr/>
            <p:nvPr/>
          </p:nvGrpSpPr>
          <p:grpSpPr>
            <a:xfrm>
              <a:off x="1676400" y="5334000"/>
              <a:ext cx="5463893" cy="646113"/>
              <a:chOff x="1066800" y="1676400"/>
              <a:chExt cx="5463893" cy="646113"/>
            </a:xfrm>
          </p:grpSpPr>
          <p:grpSp>
            <p:nvGrpSpPr>
              <p:cNvPr id="1113" name="Group 259"/>
              <p:cNvGrpSpPr>
                <a:grpSpLocks/>
              </p:cNvGrpSpPr>
              <p:nvPr/>
            </p:nvGrpSpPr>
            <p:grpSpPr bwMode="auto">
              <a:xfrm rot="17176774">
                <a:off x="1019452" y="1763826"/>
                <a:ext cx="646108" cy="471499"/>
                <a:chOff x="1043" y="2596"/>
                <a:chExt cx="142" cy="99"/>
              </a:xfrm>
            </p:grpSpPr>
            <p:sp>
              <p:nvSpPr>
                <p:cNvPr id="1115" name="Freeform 207"/>
                <p:cNvSpPr>
                  <a:spLocks/>
                </p:cNvSpPr>
                <p:nvPr/>
              </p:nvSpPr>
              <p:spPr bwMode="auto">
                <a:xfrm>
                  <a:off x="1149" y="2693"/>
                  <a:ext cx="12" cy="2"/>
                </a:xfrm>
                <a:custGeom>
                  <a:avLst/>
                  <a:gdLst/>
                  <a:ahLst/>
                  <a:cxnLst>
                    <a:cxn ang="0">
                      <a:pos x="63" y="14"/>
                    </a:cxn>
                    <a:cxn ang="0">
                      <a:pos x="55" y="14"/>
                    </a:cxn>
                    <a:cxn ang="0">
                      <a:pos x="48" y="14"/>
                    </a:cxn>
                    <a:cxn ang="0">
                      <a:pos x="40" y="14"/>
                    </a:cxn>
                    <a:cxn ang="0">
                      <a:pos x="31" y="11"/>
                    </a:cxn>
                    <a:cxn ang="0">
                      <a:pos x="23" y="10"/>
                    </a:cxn>
                    <a:cxn ang="0">
                      <a:pos x="16" y="8"/>
                    </a:cxn>
                    <a:cxn ang="0">
                      <a:pos x="8" y="4"/>
                    </a:cxn>
                    <a:cxn ang="0">
                      <a:pos x="0" y="0"/>
                    </a:cxn>
                    <a:cxn ang="0">
                      <a:pos x="8" y="3"/>
                    </a:cxn>
                    <a:cxn ang="0">
                      <a:pos x="15" y="6"/>
                    </a:cxn>
                    <a:cxn ang="0">
                      <a:pos x="23" y="8"/>
                    </a:cxn>
                    <a:cxn ang="0">
                      <a:pos x="30" y="10"/>
                    </a:cxn>
                    <a:cxn ang="0">
                      <a:pos x="39" y="11"/>
                    </a:cxn>
                    <a:cxn ang="0">
                      <a:pos x="47" y="12"/>
                    </a:cxn>
                    <a:cxn ang="0">
                      <a:pos x="55" y="14"/>
                    </a:cxn>
                    <a:cxn ang="0">
                      <a:pos x="63" y="14"/>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en-US"/>
                </a:p>
              </p:txBody>
            </p:sp>
            <p:sp>
              <p:nvSpPr>
                <p:cNvPr id="1116" name="Freeform 208"/>
                <p:cNvSpPr>
                  <a:spLocks/>
                </p:cNvSpPr>
                <p:nvPr/>
              </p:nvSpPr>
              <p:spPr bwMode="auto">
                <a:xfrm>
                  <a:off x="1143" y="2689"/>
                  <a:ext cx="26" cy="6"/>
                </a:xfrm>
                <a:custGeom>
                  <a:avLst/>
                  <a:gdLst/>
                  <a:ahLst/>
                  <a:cxnLst>
                    <a:cxn ang="0">
                      <a:pos x="129" y="28"/>
                    </a:cxn>
                    <a:cxn ang="0">
                      <a:pos x="116" y="33"/>
                    </a:cxn>
                    <a:cxn ang="0">
                      <a:pos x="102" y="36"/>
                    </a:cxn>
                    <a:cxn ang="0">
                      <a:pos x="89" y="38"/>
                    </a:cxn>
                    <a:cxn ang="0">
                      <a:pos x="75" y="38"/>
                    </a:cxn>
                    <a:cxn ang="0">
                      <a:pos x="60" y="35"/>
                    </a:cxn>
                    <a:cxn ang="0">
                      <a:pos x="47" y="32"/>
                    </a:cxn>
                    <a:cxn ang="0">
                      <a:pos x="33" y="26"/>
                    </a:cxn>
                    <a:cxn ang="0">
                      <a:pos x="20" y="18"/>
                    </a:cxn>
                    <a:cxn ang="0">
                      <a:pos x="18" y="16"/>
                    </a:cxn>
                    <a:cxn ang="0">
                      <a:pos x="15" y="14"/>
                    </a:cxn>
                    <a:cxn ang="0">
                      <a:pos x="12" y="11"/>
                    </a:cxn>
                    <a:cxn ang="0">
                      <a:pos x="10" y="10"/>
                    </a:cxn>
                    <a:cxn ang="0">
                      <a:pos x="7" y="8"/>
                    </a:cxn>
                    <a:cxn ang="0">
                      <a:pos x="5" y="5"/>
                    </a:cxn>
                    <a:cxn ang="0">
                      <a:pos x="2" y="3"/>
                    </a:cxn>
                    <a:cxn ang="0">
                      <a:pos x="0" y="0"/>
                    </a:cxn>
                    <a:cxn ang="0">
                      <a:pos x="10" y="8"/>
                    </a:cxn>
                    <a:cxn ang="0">
                      <a:pos x="21" y="14"/>
                    </a:cxn>
                    <a:cxn ang="0">
                      <a:pos x="32" y="20"/>
                    </a:cxn>
                    <a:cxn ang="0">
                      <a:pos x="44" y="23"/>
                    </a:cxn>
                    <a:cxn ang="0">
                      <a:pos x="56" y="27"/>
                    </a:cxn>
                    <a:cxn ang="0">
                      <a:pos x="69" y="30"/>
                    </a:cxn>
                    <a:cxn ang="0">
                      <a:pos x="81" y="32"/>
                    </a:cxn>
                    <a:cxn ang="0">
                      <a:pos x="94" y="33"/>
                    </a:cxn>
                    <a:cxn ang="0">
                      <a:pos x="99" y="32"/>
                    </a:cxn>
                    <a:cxn ang="0">
                      <a:pos x="103" y="32"/>
                    </a:cxn>
                    <a:cxn ang="0">
                      <a:pos x="107" y="32"/>
                    </a:cxn>
                    <a:cxn ang="0">
                      <a:pos x="112" y="32"/>
                    </a:cxn>
                    <a:cxn ang="0">
                      <a:pos x="116" y="30"/>
                    </a:cxn>
                    <a:cxn ang="0">
                      <a:pos x="120" y="30"/>
                    </a:cxn>
                    <a:cxn ang="0">
                      <a:pos x="124" y="29"/>
                    </a:cxn>
                    <a:cxn ang="0">
                      <a:pos x="129" y="28"/>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en-US"/>
                </a:p>
              </p:txBody>
            </p:sp>
            <p:sp>
              <p:nvSpPr>
                <p:cNvPr id="1117" name="Freeform 209"/>
                <p:cNvSpPr>
                  <a:spLocks/>
                </p:cNvSpPr>
                <p:nvPr/>
              </p:nvSpPr>
              <p:spPr bwMode="auto">
                <a:xfrm>
                  <a:off x="1140" y="2685"/>
                  <a:ext cx="33" cy="10"/>
                </a:xfrm>
                <a:custGeom>
                  <a:avLst/>
                  <a:gdLst/>
                  <a:ahLst/>
                  <a:cxnLst>
                    <a:cxn ang="0">
                      <a:pos x="47" y="45"/>
                    </a:cxn>
                    <a:cxn ang="0">
                      <a:pos x="54" y="48"/>
                    </a:cxn>
                    <a:cxn ang="0">
                      <a:pos x="61" y="51"/>
                    </a:cxn>
                    <a:cxn ang="0">
                      <a:pos x="69" y="53"/>
                    </a:cxn>
                    <a:cxn ang="0">
                      <a:pos x="76" y="55"/>
                    </a:cxn>
                    <a:cxn ang="0">
                      <a:pos x="85" y="56"/>
                    </a:cxn>
                    <a:cxn ang="0">
                      <a:pos x="93" y="57"/>
                    </a:cxn>
                    <a:cxn ang="0">
                      <a:pos x="101" y="59"/>
                    </a:cxn>
                    <a:cxn ang="0">
                      <a:pos x="109" y="59"/>
                    </a:cxn>
                    <a:cxn ang="0">
                      <a:pos x="117" y="57"/>
                    </a:cxn>
                    <a:cxn ang="0">
                      <a:pos x="124" y="56"/>
                    </a:cxn>
                    <a:cxn ang="0">
                      <a:pos x="131" y="54"/>
                    </a:cxn>
                    <a:cxn ang="0">
                      <a:pos x="139" y="51"/>
                    </a:cxn>
                    <a:cxn ang="0">
                      <a:pos x="146" y="49"/>
                    </a:cxn>
                    <a:cxn ang="0">
                      <a:pos x="153" y="45"/>
                    </a:cxn>
                    <a:cxn ang="0">
                      <a:pos x="159" y="41"/>
                    </a:cxn>
                    <a:cxn ang="0">
                      <a:pos x="166" y="37"/>
                    </a:cxn>
                    <a:cxn ang="0">
                      <a:pos x="159" y="39"/>
                    </a:cxn>
                    <a:cxn ang="0">
                      <a:pos x="152" y="42"/>
                    </a:cxn>
                    <a:cxn ang="0">
                      <a:pos x="146" y="43"/>
                    </a:cxn>
                    <a:cxn ang="0">
                      <a:pos x="139" y="45"/>
                    </a:cxn>
                    <a:cxn ang="0">
                      <a:pos x="132" y="47"/>
                    </a:cxn>
                    <a:cxn ang="0">
                      <a:pos x="125" y="47"/>
                    </a:cxn>
                    <a:cxn ang="0">
                      <a:pos x="117" y="48"/>
                    </a:cxn>
                    <a:cxn ang="0">
                      <a:pos x="110" y="48"/>
                    </a:cxn>
                    <a:cxn ang="0">
                      <a:pos x="95" y="47"/>
                    </a:cxn>
                    <a:cxn ang="0">
                      <a:pos x="79" y="44"/>
                    </a:cxn>
                    <a:cxn ang="0">
                      <a:pos x="64" y="41"/>
                    </a:cxn>
                    <a:cxn ang="0">
                      <a:pos x="50" y="36"/>
                    </a:cxn>
                    <a:cxn ang="0">
                      <a:pos x="36" y="29"/>
                    </a:cxn>
                    <a:cxn ang="0">
                      <a:pos x="24" y="20"/>
                    </a:cxn>
                    <a:cxn ang="0">
                      <a:pos x="11" y="11"/>
                    </a:cxn>
                    <a:cxn ang="0">
                      <a:pos x="0" y="0"/>
                    </a:cxn>
                    <a:cxn ang="0">
                      <a:pos x="4" y="6"/>
                    </a:cxn>
                    <a:cxn ang="0">
                      <a:pos x="8" y="12"/>
                    </a:cxn>
                    <a:cxn ang="0">
                      <a:pos x="12" y="17"/>
                    </a:cxn>
                    <a:cxn ang="0">
                      <a:pos x="16" y="21"/>
                    </a:cxn>
                    <a:cxn ang="0">
                      <a:pos x="21" y="26"/>
                    </a:cxn>
                    <a:cxn ang="0">
                      <a:pos x="26" y="31"/>
                    </a:cxn>
                    <a:cxn ang="0">
                      <a:pos x="31" y="35"/>
                    </a:cxn>
                    <a:cxn ang="0">
                      <a:pos x="36" y="39"/>
                    </a:cxn>
                    <a:cxn ang="0">
                      <a:pos x="38" y="39"/>
                    </a:cxn>
                    <a:cxn ang="0">
                      <a:pos x="39" y="41"/>
                    </a:cxn>
                    <a:cxn ang="0">
                      <a:pos x="40" y="42"/>
                    </a:cxn>
                    <a:cxn ang="0">
                      <a:pos x="41" y="42"/>
                    </a:cxn>
                    <a:cxn ang="0">
                      <a:pos x="43" y="43"/>
                    </a:cxn>
                    <a:cxn ang="0">
                      <a:pos x="44" y="44"/>
                    </a:cxn>
                    <a:cxn ang="0">
                      <a:pos x="45" y="44"/>
                    </a:cxn>
                    <a:cxn ang="0">
                      <a:pos x="47" y="45"/>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en-US"/>
                </a:p>
              </p:txBody>
            </p:sp>
            <p:sp>
              <p:nvSpPr>
                <p:cNvPr id="1118" name="Freeform 210"/>
                <p:cNvSpPr>
                  <a:spLocks/>
                </p:cNvSpPr>
                <p:nvPr/>
              </p:nvSpPr>
              <p:spPr bwMode="auto">
                <a:xfrm>
                  <a:off x="1138" y="2682"/>
                  <a:ext cx="38" cy="12"/>
                </a:xfrm>
                <a:custGeom>
                  <a:avLst/>
                  <a:gdLst/>
                  <a:ahLst/>
                  <a:cxnLst>
                    <a:cxn ang="0">
                      <a:pos x="26" y="39"/>
                    </a:cxn>
                    <a:cxn ang="0">
                      <a:pos x="36" y="47"/>
                    </a:cxn>
                    <a:cxn ang="0">
                      <a:pos x="47" y="53"/>
                    </a:cxn>
                    <a:cxn ang="0">
                      <a:pos x="58" y="59"/>
                    </a:cxn>
                    <a:cxn ang="0">
                      <a:pos x="70" y="62"/>
                    </a:cxn>
                    <a:cxn ang="0">
                      <a:pos x="82" y="66"/>
                    </a:cxn>
                    <a:cxn ang="0">
                      <a:pos x="95" y="69"/>
                    </a:cxn>
                    <a:cxn ang="0">
                      <a:pos x="107" y="71"/>
                    </a:cxn>
                    <a:cxn ang="0">
                      <a:pos x="120" y="72"/>
                    </a:cxn>
                    <a:cxn ang="0">
                      <a:pos x="125" y="71"/>
                    </a:cxn>
                    <a:cxn ang="0">
                      <a:pos x="129" y="71"/>
                    </a:cxn>
                    <a:cxn ang="0">
                      <a:pos x="133" y="71"/>
                    </a:cxn>
                    <a:cxn ang="0">
                      <a:pos x="138" y="71"/>
                    </a:cxn>
                    <a:cxn ang="0">
                      <a:pos x="142" y="69"/>
                    </a:cxn>
                    <a:cxn ang="0">
                      <a:pos x="146" y="69"/>
                    </a:cxn>
                    <a:cxn ang="0">
                      <a:pos x="150" y="68"/>
                    </a:cxn>
                    <a:cxn ang="0">
                      <a:pos x="155" y="67"/>
                    </a:cxn>
                    <a:cxn ang="0">
                      <a:pos x="160" y="65"/>
                    </a:cxn>
                    <a:cxn ang="0">
                      <a:pos x="164" y="62"/>
                    </a:cxn>
                    <a:cxn ang="0">
                      <a:pos x="169" y="60"/>
                    </a:cxn>
                    <a:cxn ang="0">
                      <a:pos x="174" y="56"/>
                    </a:cxn>
                    <a:cxn ang="0">
                      <a:pos x="178" y="53"/>
                    </a:cxn>
                    <a:cxn ang="0">
                      <a:pos x="183" y="49"/>
                    </a:cxn>
                    <a:cxn ang="0">
                      <a:pos x="187" y="45"/>
                    </a:cxn>
                    <a:cxn ang="0">
                      <a:pos x="191" y="42"/>
                    </a:cxn>
                    <a:cxn ang="0">
                      <a:pos x="183" y="45"/>
                    </a:cxn>
                    <a:cxn ang="0">
                      <a:pos x="175" y="49"/>
                    </a:cxn>
                    <a:cxn ang="0">
                      <a:pos x="166" y="53"/>
                    </a:cxn>
                    <a:cxn ang="0">
                      <a:pos x="157" y="55"/>
                    </a:cxn>
                    <a:cxn ang="0">
                      <a:pos x="148" y="57"/>
                    </a:cxn>
                    <a:cxn ang="0">
                      <a:pos x="139" y="59"/>
                    </a:cxn>
                    <a:cxn ang="0">
                      <a:pos x="130" y="60"/>
                    </a:cxn>
                    <a:cxn ang="0">
                      <a:pos x="120" y="60"/>
                    </a:cxn>
                    <a:cxn ang="0">
                      <a:pos x="103" y="60"/>
                    </a:cxn>
                    <a:cxn ang="0">
                      <a:pos x="85" y="56"/>
                    </a:cxn>
                    <a:cxn ang="0">
                      <a:pos x="69" y="51"/>
                    </a:cxn>
                    <a:cxn ang="0">
                      <a:pos x="53" y="44"/>
                    </a:cxn>
                    <a:cxn ang="0">
                      <a:pos x="38" y="36"/>
                    </a:cxn>
                    <a:cxn ang="0">
                      <a:pos x="24" y="25"/>
                    </a:cxn>
                    <a:cxn ang="0">
                      <a:pos x="12" y="13"/>
                    </a:cxn>
                    <a:cxn ang="0">
                      <a:pos x="0" y="0"/>
                    </a:cxn>
                    <a:cxn ang="0">
                      <a:pos x="2" y="5"/>
                    </a:cxn>
                    <a:cxn ang="0">
                      <a:pos x="5" y="11"/>
                    </a:cxn>
                    <a:cxn ang="0">
                      <a:pos x="8" y="15"/>
                    </a:cxn>
                    <a:cxn ang="0">
                      <a:pos x="11" y="20"/>
                    </a:cxn>
                    <a:cxn ang="0">
                      <a:pos x="15" y="25"/>
                    </a:cxn>
                    <a:cxn ang="0">
                      <a:pos x="18" y="30"/>
                    </a:cxn>
                    <a:cxn ang="0">
                      <a:pos x="22" y="35"/>
                    </a:cxn>
                    <a:cxn ang="0">
                      <a:pos x="26" y="39"/>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en-US"/>
                </a:p>
              </p:txBody>
            </p:sp>
            <p:sp>
              <p:nvSpPr>
                <p:cNvPr id="1119" name="Freeform 211"/>
                <p:cNvSpPr>
                  <a:spLocks/>
                </p:cNvSpPr>
                <p:nvPr/>
              </p:nvSpPr>
              <p:spPr bwMode="auto">
                <a:xfrm>
                  <a:off x="1136" y="2679"/>
                  <a:ext cx="42" cy="14"/>
                </a:xfrm>
                <a:custGeom>
                  <a:avLst/>
                  <a:gdLst/>
                  <a:ahLst/>
                  <a:cxnLst>
                    <a:cxn ang="0">
                      <a:pos x="17" y="36"/>
                    </a:cxn>
                    <a:cxn ang="0">
                      <a:pos x="28" y="47"/>
                    </a:cxn>
                    <a:cxn ang="0">
                      <a:pos x="41" y="56"/>
                    </a:cxn>
                    <a:cxn ang="0">
                      <a:pos x="53" y="65"/>
                    </a:cxn>
                    <a:cxn ang="0">
                      <a:pos x="67" y="71"/>
                    </a:cxn>
                    <a:cxn ang="0">
                      <a:pos x="81" y="77"/>
                    </a:cxn>
                    <a:cxn ang="0">
                      <a:pos x="96" y="80"/>
                    </a:cxn>
                    <a:cxn ang="0">
                      <a:pos x="112" y="83"/>
                    </a:cxn>
                    <a:cxn ang="0">
                      <a:pos x="127" y="84"/>
                    </a:cxn>
                    <a:cxn ang="0">
                      <a:pos x="134" y="84"/>
                    </a:cxn>
                    <a:cxn ang="0">
                      <a:pos x="142" y="83"/>
                    </a:cxn>
                    <a:cxn ang="0">
                      <a:pos x="149" y="83"/>
                    </a:cxn>
                    <a:cxn ang="0">
                      <a:pos x="156" y="81"/>
                    </a:cxn>
                    <a:cxn ang="0">
                      <a:pos x="163" y="79"/>
                    </a:cxn>
                    <a:cxn ang="0">
                      <a:pos x="170" y="78"/>
                    </a:cxn>
                    <a:cxn ang="0">
                      <a:pos x="176" y="75"/>
                    </a:cxn>
                    <a:cxn ang="0">
                      <a:pos x="183" y="73"/>
                    </a:cxn>
                    <a:cxn ang="0">
                      <a:pos x="187" y="69"/>
                    </a:cxn>
                    <a:cxn ang="0">
                      <a:pos x="190" y="67"/>
                    </a:cxn>
                    <a:cxn ang="0">
                      <a:pos x="194" y="63"/>
                    </a:cxn>
                    <a:cxn ang="0">
                      <a:pos x="197" y="61"/>
                    </a:cxn>
                    <a:cxn ang="0">
                      <a:pos x="200" y="57"/>
                    </a:cxn>
                    <a:cxn ang="0">
                      <a:pos x="204" y="54"/>
                    </a:cxn>
                    <a:cxn ang="0">
                      <a:pos x="207" y="50"/>
                    </a:cxn>
                    <a:cxn ang="0">
                      <a:pos x="210" y="45"/>
                    </a:cxn>
                    <a:cxn ang="0">
                      <a:pos x="201" y="51"/>
                    </a:cxn>
                    <a:cxn ang="0">
                      <a:pos x="191" y="57"/>
                    </a:cxn>
                    <a:cxn ang="0">
                      <a:pos x="181" y="62"/>
                    </a:cxn>
                    <a:cxn ang="0">
                      <a:pos x="171" y="66"/>
                    </a:cxn>
                    <a:cxn ang="0">
                      <a:pos x="160" y="69"/>
                    </a:cxn>
                    <a:cxn ang="0">
                      <a:pos x="149" y="71"/>
                    </a:cxn>
                    <a:cxn ang="0">
                      <a:pos x="138" y="73"/>
                    </a:cxn>
                    <a:cxn ang="0">
                      <a:pos x="127" y="73"/>
                    </a:cxn>
                    <a:cxn ang="0">
                      <a:pos x="118" y="73"/>
                    </a:cxn>
                    <a:cxn ang="0">
                      <a:pos x="108" y="72"/>
                    </a:cxn>
                    <a:cxn ang="0">
                      <a:pos x="99" y="71"/>
                    </a:cxn>
                    <a:cxn ang="0">
                      <a:pos x="89" y="68"/>
                    </a:cxn>
                    <a:cxn ang="0">
                      <a:pos x="80" y="65"/>
                    </a:cxn>
                    <a:cxn ang="0">
                      <a:pos x="71" y="62"/>
                    </a:cxn>
                    <a:cxn ang="0">
                      <a:pos x="63" y="57"/>
                    </a:cxn>
                    <a:cxn ang="0">
                      <a:pos x="55" y="54"/>
                    </a:cxn>
                    <a:cxn ang="0">
                      <a:pos x="39" y="43"/>
                    </a:cxn>
                    <a:cxn ang="0">
                      <a:pos x="25" y="30"/>
                    </a:cxn>
                    <a:cxn ang="0">
                      <a:pos x="12" y="17"/>
                    </a:cxn>
                    <a:cxn ang="0">
                      <a:pos x="0" y="0"/>
                    </a:cxn>
                    <a:cxn ang="0">
                      <a:pos x="1" y="5"/>
                    </a:cxn>
                    <a:cxn ang="0">
                      <a:pos x="3" y="9"/>
                    </a:cxn>
                    <a:cxn ang="0">
                      <a:pos x="5" y="14"/>
                    </a:cxn>
                    <a:cxn ang="0">
                      <a:pos x="7" y="19"/>
                    </a:cxn>
                    <a:cxn ang="0">
                      <a:pos x="9" y="24"/>
                    </a:cxn>
                    <a:cxn ang="0">
                      <a:pos x="12" y="27"/>
                    </a:cxn>
                    <a:cxn ang="0">
                      <a:pos x="14" y="32"/>
                    </a:cxn>
                    <a:cxn ang="0">
                      <a:pos x="17" y="36"/>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en-US"/>
                </a:p>
              </p:txBody>
            </p:sp>
            <p:sp>
              <p:nvSpPr>
                <p:cNvPr id="1120" name="Freeform 212"/>
                <p:cNvSpPr>
                  <a:spLocks/>
                </p:cNvSpPr>
                <p:nvPr/>
              </p:nvSpPr>
              <p:spPr bwMode="auto">
                <a:xfrm>
                  <a:off x="1135" y="2677"/>
                  <a:ext cx="45" cy="15"/>
                </a:xfrm>
                <a:custGeom>
                  <a:avLst/>
                  <a:gdLst/>
                  <a:ahLst/>
                  <a:cxnLst>
                    <a:cxn ang="0">
                      <a:pos x="12" y="35"/>
                    </a:cxn>
                    <a:cxn ang="0">
                      <a:pos x="24" y="48"/>
                    </a:cxn>
                    <a:cxn ang="0">
                      <a:pos x="37" y="60"/>
                    </a:cxn>
                    <a:cxn ang="0">
                      <a:pos x="50" y="71"/>
                    </a:cxn>
                    <a:cxn ang="0">
                      <a:pos x="65" y="79"/>
                    </a:cxn>
                    <a:cxn ang="0">
                      <a:pos x="81" y="86"/>
                    </a:cxn>
                    <a:cxn ang="0">
                      <a:pos x="97" y="91"/>
                    </a:cxn>
                    <a:cxn ang="0">
                      <a:pos x="115" y="95"/>
                    </a:cxn>
                    <a:cxn ang="0">
                      <a:pos x="132" y="95"/>
                    </a:cxn>
                    <a:cxn ang="0">
                      <a:pos x="142" y="95"/>
                    </a:cxn>
                    <a:cxn ang="0">
                      <a:pos x="151" y="94"/>
                    </a:cxn>
                    <a:cxn ang="0">
                      <a:pos x="160" y="92"/>
                    </a:cxn>
                    <a:cxn ang="0">
                      <a:pos x="169" y="90"/>
                    </a:cxn>
                    <a:cxn ang="0">
                      <a:pos x="178" y="88"/>
                    </a:cxn>
                    <a:cxn ang="0">
                      <a:pos x="187" y="84"/>
                    </a:cxn>
                    <a:cxn ang="0">
                      <a:pos x="195" y="80"/>
                    </a:cxn>
                    <a:cxn ang="0">
                      <a:pos x="203" y="77"/>
                    </a:cxn>
                    <a:cxn ang="0">
                      <a:pos x="206" y="73"/>
                    </a:cxn>
                    <a:cxn ang="0">
                      <a:pos x="209" y="70"/>
                    </a:cxn>
                    <a:cxn ang="0">
                      <a:pos x="212" y="67"/>
                    </a:cxn>
                    <a:cxn ang="0">
                      <a:pos x="214" y="64"/>
                    </a:cxn>
                    <a:cxn ang="0">
                      <a:pos x="217" y="60"/>
                    </a:cxn>
                    <a:cxn ang="0">
                      <a:pos x="219" y="56"/>
                    </a:cxn>
                    <a:cxn ang="0">
                      <a:pos x="222" y="53"/>
                    </a:cxn>
                    <a:cxn ang="0">
                      <a:pos x="224" y="49"/>
                    </a:cxn>
                    <a:cxn ang="0">
                      <a:pos x="214" y="56"/>
                    </a:cxn>
                    <a:cxn ang="0">
                      <a:pos x="204" y="64"/>
                    </a:cxn>
                    <a:cxn ang="0">
                      <a:pos x="193" y="70"/>
                    </a:cxn>
                    <a:cxn ang="0">
                      <a:pos x="181" y="76"/>
                    </a:cxn>
                    <a:cxn ang="0">
                      <a:pos x="170" y="79"/>
                    </a:cxn>
                    <a:cxn ang="0">
                      <a:pos x="157" y="82"/>
                    </a:cxn>
                    <a:cxn ang="0">
                      <a:pos x="145" y="84"/>
                    </a:cxn>
                    <a:cxn ang="0">
                      <a:pos x="132" y="84"/>
                    </a:cxn>
                    <a:cxn ang="0">
                      <a:pos x="122" y="84"/>
                    </a:cxn>
                    <a:cxn ang="0">
                      <a:pos x="112" y="83"/>
                    </a:cxn>
                    <a:cxn ang="0">
                      <a:pos x="101" y="82"/>
                    </a:cxn>
                    <a:cxn ang="0">
                      <a:pos x="92" y="78"/>
                    </a:cxn>
                    <a:cxn ang="0">
                      <a:pos x="82" y="76"/>
                    </a:cxn>
                    <a:cxn ang="0">
                      <a:pos x="73" y="71"/>
                    </a:cxn>
                    <a:cxn ang="0">
                      <a:pos x="64" y="67"/>
                    </a:cxn>
                    <a:cxn ang="0">
                      <a:pos x="56" y="61"/>
                    </a:cxn>
                    <a:cxn ang="0">
                      <a:pos x="47" y="55"/>
                    </a:cxn>
                    <a:cxn ang="0">
                      <a:pos x="40" y="49"/>
                    </a:cxn>
                    <a:cxn ang="0">
                      <a:pos x="32" y="42"/>
                    </a:cxn>
                    <a:cxn ang="0">
                      <a:pos x="25" y="35"/>
                    </a:cxn>
                    <a:cxn ang="0">
                      <a:pos x="18" y="28"/>
                    </a:cxn>
                    <a:cxn ang="0">
                      <a:pos x="12" y="19"/>
                    </a:cxn>
                    <a:cxn ang="0">
                      <a:pos x="6" y="10"/>
                    </a:cxn>
                    <a:cxn ang="0">
                      <a:pos x="0" y="0"/>
                    </a:cxn>
                    <a:cxn ang="0">
                      <a:pos x="1" y="5"/>
                    </a:cxn>
                    <a:cxn ang="0">
                      <a:pos x="2" y="10"/>
                    </a:cxn>
                    <a:cxn ang="0">
                      <a:pos x="4" y="13"/>
                    </a:cxn>
                    <a:cxn ang="0">
                      <a:pos x="5" y="18"/>
                    </a:cxn>
                    <a:cxn ang="0">
                      <a:pos x="7" y="23"/>
                    </a:cxn>
                    <a:cxn ang="0">
                      <a:pos x="8" y="26"/>
                    </a:cxn>
                    <a:cxn ang="0">
                      <a:pos x="10" y="30"/>
                    </a:cxn>
                    <a:cxn ang="0">
                      <a:pos x="12" y="35"/>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en-US"/>
                </a:p>
              </p:txBody>
            </p:sp>
            <p:sp>
              <p:nvSpPr>
                <p:cNvPr id="1121" name="Freeform 213"/>
                <p:cNvSpPr>
                  <a:spLocks/>
                </p:cNvSpPr>
                <p:nvPr/>
              </p:nvSpPr>
              <p:spPr bwMode="auto">
                <a:xfrm>
                  <a:off x="1135" y="2674"/>
                  <a:ext cx="47" cy="18"/>
                </a:xfrm>
                <a:custGeom>
                  <a:avLst/>
                  <a:gdLst/>
                  <a:ahLst/>
                  <a:cxnLst>
                    <a:cxn ang="0">
                      <a:pos x="20" y="50"/>
                    </a:cxn>
                    <a:cxn ang="0">
                      <a:pos x="47" y="76"/>
                    </a:cxn>
                    <a:cxn ang="0">
                      <a:pos x="71" y="90"/>
                    </a:cxn>
                    <a:cxn ang="0">
                      <a:pos x="88" y="98"/>
                    </a:cxn>
                    <a:cxn ang="0">
                      <a:pos x="107" y="104"/>
                    </a:cxn>
                    <a:cxn ang="0">
                      <a:pos x="126" y="106"/>
                    </a:cxn>
                    <a:cxn ang="0">
                      <a:pos x="146" y="106"/>
                    </a:cxn>
                    <a:cxn ang="0">
                      <a:pos x="168" y="102"/>
                    </a:cxn>
                    <a:cxn ang="0">
                      <a:pos x="189" y="95"/>
                    </a:cxn>
                    <a:cxn ang="0">
                      <a:pos x="209" y="84"/>
                    </a:cxn>
                    <a:cxn ang="0">
                      <a:pos x="220" y="76"/>
                    </a:cxn>
                    <a:cxn ang="0">
                      <a:pos x="224" y="70"/>
                    </a:cxn>
                    <a:cxn ang="0">
                      <a:pos x="228" y="63"/>
                    </a:cxn>
                    <a:cxn ang="0">
                      <a:pos x="233" y="57"/>
                    </a:cxn>
                    <a:cxn ang="0">
                      <a:pos x="235" y="53"/>
                    </a:cxn>
                    <a:cxn ang="0">
                      <a:pos x="235" y="52"/>
                    </a:cxn>
                    <a:cxn ang="0">
                      <a:pos x="235" y="52"/>
                    </a:cxn>
                    <a:cxn ang="0">
                      <a:pos x="235" y="52"/>
                    </a:cxn>
                    <a:cxn ang="0">
                      <a:pos x="224" y="62"/>
                    </a:cxn>
                    <a:cxn ang="0">
                      <a:pos x="201" y="77"/>
                    </a:cxn>
                    <a:cxn ang="0">
                      <a:pos x="176" y="88"/>
                    </a:cxn>
                    <a:cxn ang="0">
                      <a:pos x="149" y="94"/>
                    </a:cxn>
                    <a:cxn ang="0">
                      <a:pos x="124" y="95"/>
                    </a:cxn>
                    <a:cxn ang="0">
                      <a:pos x="103" y="92"/>
                    </a:cxn>
                    <a:cxn ang="0">
                      <a:pos x="83" y="84"/>
                    </a:cxn>
                    <a:cxn ang="0">
                      <a:pos x="64" y="75"/>
                    </a:cxn>
                    <a:cxn ang="0">
                      <a:pos x="47" y="63"/>
                    </a:cxn>
                    <a:cxn ang="0">
                      <a:pos x="31" y="47"/>
                    </a:cxn>
                    <a:cxn ang="0">
                      <a:pos x="17" y="30"/>
                    </a:cxn>
                    <a:cxn ang="0">
                      <a:pos x="6" y="11"/>
                    </a:cxn>
                    <a:cxn ang="0">
                      <a:pos x="1" y="5"/>
                    </a:cxn>
                    <a:cxn ang="0">
                      <a:pos x="2" y="14"/>
                    </a:cxn>
                    <a:cxn ang="0">
                      <a:pos x="4" y="21"/>
                    </a:cxn>
                    <a:cxn ang="0">
                      <a:pos x="7" y="29"/>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3"/>
                      </a:lnTo>
                      <a:lnTo>
                        <a:pt x="235" y="52"/>
                      </a:lnTo>
                      <a:lnTo>
                        <a:pt x="235" y="52"/>
                      </a:lnTo>
                      <a:lnTo>
                        <a:pt x="235" y="52"/>
                      </a:lnTo>
                      <a:lnTo>
                        <a:pt x="235" y="52"/>
                      </a:lnTo>
                      <a:lnTo>
                        <a:pt x="235" y="52"/>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en-US"/>
                </a:p>
              </p:txBody>
            </p:sp>
            <p:sp>
              <p:nvSpPr>
                <p:cNvPr id="1122" name="Freeform 214"/>
                <p:cNvSpPr>
                  <a:spLocks/>
                </p:cNvSpPr>
                <p:nvPr/>
              </p:nvSpPr>
              <p:spPr bwMode="auto">
                <a:xfrm>
                  <a:off x="1134" y="2672"/>
                  <a:ext cx="49" cy="19"/>
                </a:xfrm>
                <a:custGeom>
                  <a:avLst/>
                  <a:gdLst/>
                  <a:ahLst/>
                  <a:cxnLst>
                    <a:cxn ang="0">
                      <a:pos x="10" y="40"/>
                    </a:cxn>
                    <a:cxn ang="0">
                      <a:pos x="22" y="58"/>
                    </a:cxn>
                    <a:cxn ang="0">
                      <a:pos x="36" y="72"/>
                    </a:cxn>
                    <a:cxn ang="0">
                      <a:pos x="51" y="85"/>
                    </a:cxn>
                    <a:cxn ang="0">
                      <a:pos x="68" y="97"/>
                    </a:cxn>
                    <a:cxn ang="0">
                      <a:pos x="86" y="106"/>
                    </a:cxn>
                    <a:cxn ang="0">
                      <a:pos x="105" y="112"/>
                    </a:cxn>
                    <a:cxn ang="0">
                      <a:pos x="126" y="114"/>
                    </a:cxn>
                    <a:cxn ang="0">
                      <a:pos x="149" y="114"/>
                    </a:cxn>
                    <a:cxn ang="0">
                      <a:pos x="174" y="109"/>
                    </a:cxn>
                    <a:cxn ang="0">
                      <a:pos x="197" y="100"/>
                    </a:cxn>
                    <a:cxn ang="0">
                      <a:pos x="218" y="86"/>
                    </a:cxn>
                    <a:cxn ang="0">
                      <a:pos x="229" y="78"/>
                    </a:cxn>
                    <a:cxn ang="0">
                      <a:pos x="232" y="74"/>
                    </a:cxn>
                    <a:cxn ang="0">
                      <a:pos x="233" y="72"/>
                    </a:cxn>
                    <a:cxn ang="0">
                      <a:pos x="235" y="68"/>
                    </a:cxn>
                    <a:cxn ang="0">
                      <a:pos x="237" y="65"/>
                    </a:cxn>
                    <a:cxn ang="0">
                      <a:pos x="238" y="61"/>
                    </a:cxn>
                    <a:cxn ang="0">
                      <a:pos x="240" y="58"/>
                    </a:cxn>
                    <a:cxn ang="0">
                      <a:pos x="241" y="54"/>
                    </a:cxn>
                    <a:cxn ang="0">
                      <a:pos x="230" y="64"/>
                    </a:cxn>
                    <a:cxn ang="0">
                      <a:pos x="207" y="83"/>
                    </a:cxn>
                    <a:cxn ang="0">
                      <a:pos x="180" y="96"/>
                    </a:cxn>
                    <a:cxn ang="0">
                      <a:pos x="151" y="103"/>
                    </a:cxn>
                    <a:cxn ang="0">
                      <a:pos x="125" y="103"/>
                    </a:cxn>
                    <a:cxn ang="0">
                      <a:pos x="102" y="100"/>
                    </a:cxn>
                    <a:cxn ang="0">
                      <a:pos x="82" y="92"/>
                    </a:cxn>
                    <a:cxn ang="0">
                      <a:pos x="63" y="82"/>
                    </a:cxn>
                    <a:cxn ang="0">
                      <a:pos x="45" y="67"/>
                    </a:cxn>
                    <a:cxn ang="0">
                      <a:pos x="30" y="52"/>
                    </a:cxn>
                    <a:cxn ang="0">
                      <a:pos x="16" y="32"/>
                    </a:cxn>
                    <a:cxn ang="0">
                      <a:pos x="5" y="11"/>
                    </a:cxn>
                    <a:cxn ang="0">
                      <a:pos x="0" y="4"/>
                    </a:cxn>
                    <a:cxn ang="0">
                      <a:pos x="1" y="11"/>
                    </a:cxn>
                    <a:cxn ang="0">
                      <a:pos x="2" y="19"/>
                    </a:cxn>
                    <a:cxn ang="0">
                      <a:pos x="3" y="26"/>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en-US"/>
                </a:p>
              </p:txBody>
            </p:sp>
            <p:sp>
              <p:nvSpPr>
                <p:cNvPr id="1123" name="Freeform 215"/>
                <p:cNvSpPr>
                  <a:spLocks/>
                </p:cNvSpPr>
                <p:nvPr/>
              </p:nvSpPr>
              <p:spPr bwMode="auto">
                <a:xfrm>
                  <a:off x="1134" y="2669"/>
                  <a:ext cx="50" cy="21"/>
                </a:xfrm>
                <a:custGeom>
                  <a:avLst/>
                  <a:gdLst/>
                  <a:ahLst/>
                  <a:cxnLst>
                    <a:cxn ang="0">
                      <a:pos x="7" y="39"/>
                    </a:cxn>
                    <a:cxn ang="0">
                      <a:pos x="18" y="58"/>
                    </a:cxn>
                    <a:cxn ang="0">
                      <a:pos x="32" y="75"/>
                    </a:cxn>
                    <a:cxn ang="0">
                      <a:pos x="48" y="91"/>
                    </a:cxn>
                    <a:cxn ang="0">
                      <a:pos x="65" y="103"/>
                    </a:cxn>
                    <a:cxn ang="0">
                      <a:pos x="84" y="112"/>
                    </a:cxn>
                    <a:cxn ang="0">
                      <a:pos x="104" y="120"/>
                    </a:cxn>
                    <a:cxn ang="0">
                      <a:pos x="125" y="123"/>
                    </a:cxn>
                    <a:cxn ang="0">
                      <a:pos x="150" y="122"/>
                    </a:cxn>
                    <a:cxn ang="0">
                      <a:pos x="177" y="116"/>
                    </a:cxn>
                    <a:cxn ang="0">
                      <a:pos x="202" y="105"/>
                    </a:cxn>
                    <a:cxn ang="0">
                      <a:pos x="225" y="90"/>
                    </a:cxn>
                    <a:cxn ang="0">
                      <a:pos x="238" y="76"/>
                    </a:cxn>
                    <a:cxn ang="0">
                      <a:pos x="241" y="69"/>
                    </a:cxn>
                    <a:cxn ang="0">
                      <a:pos x="243" y="62"/>
                    </a:cxn>
                    <a:cxn ang="0">
                      <a:pos x="245" y="56"/>
                    </a:cxn>
                    <a:cxn ang="0">
                      <a:pos x="236" y="66"/>
                    </a:cxn>
                    <a:cxn ang="0">
                      <a:pos x="211" y="87"/>
                    </a:cxn>
                    <a:cxn ang="0">
                      <a:pos x="183" y="103"/>
                    </a:cxn>
                    <a:cxn ang="0">
                      <a:pos x="152" y="111"/>
                    </a:cxn>
                    <a:cxn ang="0">
                      <a:pos x="125" y="112"/>
                    </a:cxn>
                    <a:cxn ang="0">
                      <a:pos x="101" y="108"/>
                    </a:cxn>
                    <a:cxn ang="0">
                      <a:pos x="80" y="99"/>
                    </a:cxn>
                    <a:cxn ang="0">
                      <a:pos x="61" y="87"/>
                    </a:cxn>
                    <a:cxn ang="0">
                      <a:pos x="43" y="73"/>
                    </a:cxn>
                    <a:cxn ang="0">
                      <a:pos x="28" y="55"/>
                    </a:cxn>
                    <a:cxn ang="0">
                      <a:pos x="15" y="34"/>
                    </a:cxn>
                    <a:cxn ang="0">
                      <a:pos x="4" y="12"/>
                    </a:cxn>
                    <a:cxn ang="0">
                      <a:pos x="0" y="3"/>
                    </a:cxn>
                    <a:cxn ang="0">
                      <a:pos x="0" y="11"/>
                    </a:cxn>
                    <a:cxn ang="0">
                      <a:pos x="0" y="18"/>
                    </a:cxn>
                    <a:cxn ang="0">
                      <a:pos x="1" y="25"/>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en-US"/>
                </a:p>
              </p:txBody>
            </p:sp>
            <p:sp>
              <p:nvSpPr>
                <p:cNvPr id="1124" name="Freeform 216"/>
                <p:cNvSpPr>
                  <a:spLocks/>
                </p:cNvSpPr>
                <p:nvPr/>
              </p:nvSpPr>
              <p:spPr bwMode="auto">
                <a:xfrm>
                  <a:off x="1134" y="2667"/>
                  <a:ext cx="50" cy="22"/>
                </a:xfrm>
                <a:custGeom>
                  <a:avLst/>
                  <a:gdLst/>
                  <a:ahLst/>
                  <a:cxnLst>
                    <a:cxn ang="0">
                      <a:pos x="5" y="40"/>
                    </a:cxn>
                    <a:cxn ang="0">
                      <a:pos x="16" y="61"/>
                    </a:cxn>
                    <a:cxn ang="0">
                      <a:pos x="30" y="79"/>
                    </a:cxn>
                    <a:cxn ang="0">
                      <a:pos x="45" y="96"/>
                    </a:cxn>
                    <a:cxn ang="0">
                      <a:pos x="63" y="111"/>
                    </a:cxn>
                    <a:cxn ang="0">
                      <a:pos x="82" y="121"/>
                    </a:cxn>
                    <a:cxn ang="0">
                      <a:pos x="102" y="129"/>
                    </a:cxn>
                    <a:cxn ang="0">
                      <a:pos x="125" y="132"/>
                    </a:cxn>
                    <a:cxn ang="0">
                      <a:pos x="151" y="132"/>
                    </a:cxn>
                    <a:cxn ang="0">
                      <a:pos x="180" y="125"/>
                    </a:cxn>
                    <a:cxn ang="0">
                      <a:pos x="207" y="112"/>
                    </a:cxn>
                    <a:cxn ang="0">
                      <a:pos x="230" y="93"/>
                    </a:cxn>
                    <a:cxn ang="0">
                      <a:pos x="243" y="77"/>
                    </a:cxn>
                    <a:cxn ang="0">
                      <a:pos x="245" y="71"/>
                    </a:cxn>
                    <a:cxn ang="0">
                      <a:pos x="247" y="64"/>
                    </a:cxn>
                    <a:cxn ang="0">
                      <a:pos x="249" y="58"/>
                    </a:cxn>
                    <a:cxn ang="0">
                      <a:pos x="239" y="69"/>
                    </a:cxn>
                    <a:cxn ang="0">
                      <a:pos x="214" y="94"/>
                    </a:cxn>
                    <a:cxn ang="0">
                      <a:pos x="185" y="112"/>
                    </a:cxn>
                    <a:cxn ang="0">
                      <a:pos x="161" y="119"/>
                    </a:cxn>
                    <a:cxn ang="0">
                      <a:pos x="145" y="121"/>
                    </a:cxn>
                    <a:cxn ang="0">
                      <a:pos x="124" y="121"/>
                    </a:cxn>
                    <a:cxn ang="0">
                      <a:pos x="100" y="117"/>
                    </a:cxn>
                    <a:cxn ang="0">
                      <a:pos x="79" y="108"/>
                    </a:cxn>
                    <a:cxn ang="0">
                      <a:pos x="59" y="95"/>
                    </a:cxn>
                    <a:cxn ang="0">
                      <a:pos x="42" y="79"/>
                    </a:cxn>
                    <a:cxn ang="0">
                      <a:pos x="27" y="60"/>
                    </a:cxn>
                    <a:cxn ang="0">
                      <a:pos x="14" y="37"/>
                    </a:cxn>
                    <a:cxn ang="0">
                      <a:pos x="5" y="14"/>
                    </a:cxn>
                    <a:cxn ang="0">
                      <a:pos x="1" y="4"/>
                    </a:cxn>
                    <a:cxn ang="0">
                      <a:pos x="0" y="11"/>
                    </a:cxn>
                    <a:cxn ang="0">
                      <a:pos x="0" y="18"/>
                    </a:cxn>
                    <a:cxn ang="0">
                      <a:pos x="0" y="26"/>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en-US"/>
                </a:p>
              </p:txBody>
            </p:sp>
            <p:sp>
              <p:nvSpPr>
                <p:cNvPr id="1125" name="Freeform 217"/>
                <p:cNvSpPr>
                  <a:spLocks/>
                </p:cNvSpPr>
                <p:nvPr/>
              </p:nvSpPr>
              <p:spPr bwMode="auto">
                <a:xfrm>
                  <a:off x="1134" y="2665"/>
                  <a:ext cx="51" cy="23"/>
                </a:xfrm>
                <a:custGeom>
                  <a:avLst/>
                  <a:gdLst/>
                  <a:ahLst/>
                  <a:cxnLst>
                    <a:cxn ang="0">
                      <a:pos x="4" y="40"/>
                    </a:cxn>
                    <a:cxn ang="0">
                      <a:pos x="15" y="62"/>
                    </a:cxn>
                    <a:cxn ang="0">
                      <a:pos x="28" y="83"/>
                    </a:cxn>
                    <a:cxn ang="0">
                      <a:pos x="43" y="101"/>
                    </a:cxn>
                    <a:cxn ang="0">
                      <a:pos x="61" y="115"/>
                    </a:cxn>
                    <a:cxn ang="0">
                      <a:pos x="80" y="127"/>
                    </a:cxn>
                    <a:cxn ang="0">
                      <a:pos x="101" y="136"/>
                    </a:cxn>
                    <a:cxn ang="0">
                      <a:pos x="125" y="140"/>
                    </a:cxn>
                    <a:cxn ang="0">
                      <a:pos x="152" y="139"/>
                    </a:cxn>
                    <a:cxn ang="0">
                      <a:pos x="183" y="131"/>
                    </a:cxn>
                    <a:cxn ang="0">
                      <a:pos x="211" y="115"/>
                    </a:cxn>
                    <a:cxn ang="0">
                      <a:pos x="236" y="94"/>
                    </a:cxn>
                    <a:cxn ang="0">
                      <a:pos x="247" y="77"/>
                    </a:cxn>
                    <a:cxn ang="0">
                      <a:pos x="249" y="71"/>
                    </a:cxn>
                    <a:cxn ang="0">
                      <a:pos x="250" y="64"/>
                    </a:cxn>
                    <a:cxn ang="0">
                      <a:pos x="251" y="58"/>
                    </a:cxn>
                    <a:cxn ang="0">
                      <a:pos x="247" y="62"/>
                    </a:cxn>
                    <a:cxn ang="0">
                      <a:pos x="236" y="78"/>
                    </a:cxn>
                    <a:cxn ang="0">
                      <a:pos x="223" y="91"/>
                    </a:cxn>
                    <a:cxn ang="0">
                      <a:pos x="209" y="103"/>
                    </a:cxn>
                    <a:cxn ang="0">
                      <a:pos x="195" y="114"/>
                    </a:cxn>
                    <a:cxn ang="0">
                      <a:pos x="179" y="121"/>
                    </a:cxn>
                    <a:cxn ang="0">
                      <a:pos x="162" y="126"/>
                    </a:cxn>
                    <a:cxn ang="0">
                      <a:pos x="145" y="130"/>
                    </a:cxn>
                    <a:cxn ang="0">
                      <a:pos x="124" y="128"/>
                    </a:cxn>
                    <a:cxn ang="0">
                      <a:pos x="100" y="124"/>
                    </a:cxn>
                    <a:cxn ang="0">
                      <a:pos x="78" y="114"/>
                    </a:cxn>
                    <a:cxn ang="0">
                      <a:pos x="58" y="101"/>
                    </a:cxn>
                    <a:cxn ang="0">
                      <a:pos x="41" y="84"/>
                    </a:cxn>
                    <a:cxn ang="0">
                      <a:pos x="26" y="62"/>
                    </a:cxn>
                    <a:cxn ang="0">
                      <a:pos x="14" y="40"/>
                    </a:cxn>
                    <a:cxn ang="0">
                      <a:pos x="6" y="15"/>
                    </a:cxn>
                    <a:cxn ang="0">
                      <a:pos x="2" y="4"/>
                    </a:cxn>
                    <a:cxn ang="0">
                      <a:pos x="1" y="11"/>
                    </a:cxn>
                    <a:cxn ang="0">
                      <a:pos x="1" y="17"/>
                    </a:cxn>
                    <a:cxn ang="0">
                      <a:pos x="0" y="24"/>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en-US"/>
                </a:p>
              </p:txBody>
            </p:sp>
            <p:sp>
              <p:nvSpPr>
                <p:cNvPr id="1126" name="Freeform 218"/>
                <p:cNvSpPr>
                  <a:spLocks/>
                </p:cNvSpPr>
                <p:nvPr/>
              </p:nvSpPr>
              <p:spPr bwMode="auto">
                <a:xfrm>
                  <a:off x="1135" y="2663"/>
                  <a:ext cx="50" cy="24"/>
                </a:xfrm>
                <a:custGeom>
                  <a:avLst/>
                  <a:gdLst/>
                  <a:ahLst/>
                  <a:cxnLst>
                    <a:cxn ang="0">
                      <a:pos x="4" y="39"/>
                    </a:cxn>
                    <a:cxn ang="0">
                      <a:pos x="13" y="62"/>
                    </a:cxn>
                    <a:cxn ang="0">
                      <a:pos x="26" y="85"/>
                    </a:cxn>
                    <a:cxn ang="0">
                      <a:pos x="41" y="104"/>
                    </a:cxn>
                    <a:cxn ang="0">
                      <a:pos x="58" y="120"/>
                    </a:cxn>
                    <a:cxn ang="0">
                      <a:pos x="78" y="133"/>
                    </a:cxn>
                    <a:cxn ang="0">
                      <a:pos x="99" y="142"/>
                    </a:cxn>
                    <a:cxn ang="0">
                      <a:pos x="123" y="146"/>
                    </a:cxn>
                    <a:cxn ang="0">
                      <a:pos x="144" y="146"/>
                    </a:cxn>
                    <a:cxn ang="0">
                      <a:pos x="160" y="144"/>
                    </a:cxn>
                    <a:cxn ang="0">
                      <a:pos x="184" y="137"/>
                    </a:cxn>
                    <a:cxn ang="0">
                      <a:pos x="213" y="119"/>
                    </a:cxn>
                    <a:cxn ang="0">
                      <a:pos x="238" y="94"/>
                    </a:cxn>
                    <a:cxn ang="0">
                      <a:pos x="249" y="76"/>
                    </a:cxn>
                    <a:cxn ang="0">
                      <a:pos x="250" y="70"/>
                    </a:cxn>
                    <a:cxn ang="0">
                      <a:pos x="251" y="62"/>
                    </a:cxn>
                    <a:cxn ang="0">
                      <a:pos x="251" y="57"/>
                    </a:cxn>
                    <a:cxn ang="0">
                      <a:pos x="247" y="62"/>
                    </a:cxn>
                    <a:cxn ang="0">
                      <a:pos x="237" y="79"/>
                    </a:cxn>
                    <a:cxn ang="0">
                      <a:pos x="224" y="95"/>
                    </a:cxn>
                    <a:cxn ang="0">
                      <a:pos x="210" y="108"/>
                    </a:cxn>
                    <a:cxn ang="0">
                      <a:pos x="196" y="119"/>
                    </a:cxn>
                    <a:cxn ang="0">
                      <a:pos x="179" y="127"/>
                    </a:cxn>
                    <a:cxn ang="0">
                      <a:pos x="162" y="133"/>
                    </a:cxn>
                    <a:cxn ang="0">
                      <a:pos x="144" y="136"/>
                    </a:cxn>
                    <a:cxn ang="0">
                      <a:pos x="123" y="136"/>
                    </a:cxn>
                    <a:cxn ang="0">
                      <a:pos x="98" y="130"/>
                    </a:cxn>
                    <a:cxn ang="0">
                      <a:pos x="76" y="120"/>
                    </a:cxn>
                    <a:cxn ang="0">
                      <a:pos x="57" y="106"/>
                    </a:cxn>
                    <a:cxn ang="0">
                      <a:pos x="39" y="88"/>
                    </a:cxn>
                    <a:cxn ang="0">
                      <a:pos x="25" y="66"/>
                    </a:cxn>
                    <a:cxn ang="0">
                      <a:pos x="14" y="41"/>
                    </a:cxn>
                    <a:cxn ang="0">
                      <a:pos x="7" y="15"/>
                    </a:cxn>
                    <a:cxn ang="0">
                      <a:pos x="4" y="3"/>
                    </a:cxn>
                    <a:cxn ang="0">
                      <a:pos x="3" y="10"/>
                    </a:cxn>
                    <a:cxn ang="0">
                      <a:pos x="1" y="16"/>
                    </a:cxn>
                    <a:cxn ang="0">
                      <a:pos x="0" y="22"/>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en-US"/>
                </a:p>
              </p:txBody>
            </p:sp>
            <p:sp>
              <p:nvSpPr>
                <p:cNvPr id="1127" name="Freeform 219"/>
                <p:cNvSpPr>
                  <a:spLocks/>
                </p:cNvSpPr>
                <p:nvPr/>
              </p:nvSpPr>
              <p:spPr bwMode="auto">
                <a:xfrm>
                  <a:off x="1135" y="2661"/>
                  <a:ext cx="50" cy="25"/>
                </a:xfrm>
                <a:custGeom>
                  <a:avLst/>
                  <a:gdLst/>
                  <a:ahLst/>
                  <a:cxnLst>
                    <a:cxn ang="0">
                      <a:pos x="3" y="39"/>
                    </a:cxn>
                    <a:cxn ang="0">
                      <a:pos x="11" y="64"/>
                    </a:cxn>
                    <a:cxn ang="0">
                      <a:pos x="23" y="86"/>
                    </a:cxn>
                    <a:cxn ang="0">
                      <a:pos x="38" y="108"/>
                    </a:cxn>
                    <a:cxn ang="0">
                      <a:pos x="55" y="125"/>
                    </a:cxn>
                    <a:cxn ang="0">
                      <a:pos x="75" y="138"/>
                    </a:cxn>
                    <a:cxn ang="0">
                      <a:pos x="97" y="148"/>
                    </a:cxn>
                    <a:cxn ang="0">
                      <a:pos x="121" y="152"/>
                    </a:cxn>
                    <a:cxn ang="0">
                      <a:pos x="142" y="154"/>
                    </a:cxn>
                    <a:cxn ang="0">
                      <a:pos x="159" y="150"/>
                    </a:cxn>
                    <a:cxn ang="0">
                      <a:pos x="176" y="145"/>
                    </a:cxn>
                    <a:cxn ang="0">
                      <a:pos x="192" y="138"/>
                    </a:cxn>
                    <a:cxn ang="0">
                      <a:pos x="206" y="127"/>
                    </a:cxn>
                    <a:cxn ang="0">
                      <a:pos x="220" y="115"/>
                    </a:cxn>
                    <a:cxn ang="0">
                      <a:pos x="233" y="102"/>
                    </a:cxn>
                    <a:cxn ang="0">
                      <a:pos x="244" y="86"/>
                    </a:cxn>
                    <a:cxn ang="0">
                      <a:pos x="249" y="74"/>
                    </a:cxn>
                    <a:cxn ang="0">
                      <a:pos x="249" y="69"/>
                    </a:cxn>
                    <a:cxn ang="0">
                      <a:pos x="249" y="63"/>
                    </a:cxn>
                    <a:cxn ang="0">
                      <a:pos x="249" y="57"/>
                    </a:cxn>
                    <a:cxn ang="0">
                      <a:pos x="245" y="63"/>
                    </a:cxn>
                    <a:cxn ang="0">
                      <a:pos x="236" y="80"/>
                    </a:cxn>
                    <a:cxn ang="0">
                      <a:pos x="223" y="97"/>
                    </a:cxn>
                    <a:cxn ang="0">
                      <a:pos x="210" y="112"/>
                    </a:cxn>
                    <a:cxn ang="0">
                      <a:pos x="195" y="124"/>
                    </a:cxn>
                    <a:cxn ang="0">
                      <a:pos x="179" y="133"/>
                    </a:cxn>
                    <a:cxn ang="0">
                      <a:pos x="161" y="139"/>
                    </a:cxn>
                    <a:cxn ang="0">
                      <a:pos x="143" y="143"/>
                    </a:cxn>
                    <a:cxn ang="0">
                      <a:pos x="121" y="142"/>
                    </a:cxn>
                    <a:cxn ang="0">
                      <a:pos x="96" y="137"/>
                    </a:cxn>
                    <a:cxn ang="0">
                      <a:pos x="74" y="126"/>
                    </a:cxn>
                    <a:cxn ang="0">
                      <a:pos x="54" y="110"/>
                    </a:cxn>
                    <a:cxn ang="0">
                      <a:pos x="37" y="91"/>
                    </a:cxn>
                    <a:cxn ang="0">
                      <a:pos x="24" y="69"/>
                    </a:cxn>
                    <a:cxn ang="0">
                      <a:pos x="14" y="43"/>
                    </a:cxn>
                    <a:cxn ang="0">
                      <a:pos x="8" y="15"/>
                    </a:cxn>
                    <a:cxn ang="0">
                      <a:pos x="5" y="3"/>
                    </a:cxn>
                    <a:cxn ang="0">
                      <a:pos x="4" y="9"/>
                    </a:cxn>
                    <a:cxn ang="0">
                      <a:pos x="2" y="16"/>
                    </a:cxn>
                    <a:cxn ang="0">
                      <a:pos x="1" y="22"/>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en-US"/>
                </a:p>
              </p:txBody>
            </p:sp>
            <p:sp>
              <p:nvSpPr>
                <p:cNvPr id="1128" name="Freeform 220"/>
                <p:cNvSpPr>
                  <a:spLocks/>
                </p:cNvSpPr>
                <p:nvPr/>
              </p:nvSpPr>
              <p:spPr bwMode="auto">
                <a:xfrm>
                  <a:off x="1136" y="2659"/>
                  <a:ext cx="49" cy="26"/>
                </a:xfrm>
                <a:custGeom>
                  <a:avLst/>
                  <a:gdLst/>
                  <a:ahLst/>
                  <a:cxnLst>
                    <a:cxn ang="0">
                      <a:pos x="2" y="38"/>
                    </a:cxn>
                    <a:cxn ang="0">
                      <a:pos x="9" y="64"/>
                    </a:cxn>
                    <a:cxn ang="0">
                      <a:pos x="20" y="89"/>
                    </a:cxn>
                    <a:cxn ang="0">
                      <a:pos x="34" y="111"/>
                    </a:cxn>
                    <a:cxn ang="0">
                      <a:pos x="52" y="129"/>
                    </a:cxn>
                    <a:cxn ang="0">
                      <a:pos x="71" y="143"/>
                    </a:cxn>
                    <a:cxn ang="0">
                      <a:pos x="93" y="153"/>
                    </a:cxn>
                    <a:cxn ang="0">
                      <a:pos x="118" y="159"/>
                    </a:cxn>
                    <a:cxn ang="0">
                      <a:pos x="139" y="159"/>
                    </a:cxn>
                    <a:cxn ang="0">
                      <a:pos x="157" y="156"/>
                    </a:cxn>
                    <a:cxn ang="0">
                      <a:pos x="174" y="150"/>
                    </a:cxn>
                    <a:cxn ang="0">
                      <a:pos x="191" y="142"/>
                    </a:cxn>
                    <a:cxn ang="0">
                      <a:pos x="205" y="131"/>
                    </a:cxn>
                    <a:cxn ang="0">
                      <a:pos x="219" y="118"/>
                    </a:cxn>
                    <a:cxn ang="0">
                      <a:pos x="232" y="102"/>
                    </a:cxn>
                    <a:cxn ang="0">
                      <a:pos x="242" y="85"/>
                    </a:cxn>
                    <a:cxn ang="0">
                      <a:pos x="246" y="74"/>
                    </a:cxn>
                    <a:cxn ang="0">
                      <a:pos x="246" y="68"/>
                    </a:cxn>
                    <a:cxn ang="0">
                      <a:pos x="246" y="60"/>
                    </a:cxn>
                    <a:cxn ang="0">
                      <a:pos x="246" y="54"/>
                    </a:cxn>
                    <a:cxn ang="0">
                      <a:pos x="242" y="62"/>
                    </a:cxn>
                    <a:cxn ang="0">
                      <a:pos x="233" y="82"/>
                    </a:cxn>
                    <a:cxn ang="0">
                      <a:pos x="221" y="99"/>
                    </a:cxn>
                    <a:cxn ang="0">
                      <a:pos x="208" y="114"/>
                    </a:cxn>
                    <a:cxn ang="0">
                      <a:pos x="193" y="127"/>
                    </a:cxn>
                    <a:cxn ang="0">
                      <a:pos x="177" y="137"/>
                    </a:cxn>
                    <a:cxn ang="0">
                      <a:pos x="159" y="144"/>
                    </a:cxn>
                    <a:cxn ang="0">
                      <a:pos x="140" y="148"/>
                    </a:cxn>
                    <a:cxn ang="0">
                      <a:pos x="118" y="148"/>
                    </a:cxn>
                    <a:cxn ang="0">
                      <a:pos x="93" y="142"/>
                    </a:cxn>
                    <a:cxn ang="0">
                      <a:pos x="71" y="131"/>
                    </a:cxn>
                    <a:cxn ang="0">
                      <a:pos x="52" y="115"/>
                    </a:cxn>
                    <a:cxn ang="0">
                      <a:pos x="35" y="95"/>
                    </a:cxn>
                    <a:cxn ang="0">
                      <a:pos x="22" y="72"/>
                    </a:cxn>
                    <a:cxn ang="0">
                      <a:pos x="13" y="46"/>
                    </a:cxn>
                    <a:cxn ang="0">
                      <a:pos x="8" y="17"/>
                    </a:cxn>
                    <a:cxn ang="0">
                      <a:pos x="8" y="3"/>
                    </a:cxn>
                    <a:cxn ang="0">
                      <a:pos x="8" y="2"/>
                    </a:cxn>
                    <a:cxn ang="0">
                      <a:pos x="8" y="0"/>
                    </a:cxn>
                    <a:cxn ang="0">
                      <a:pos x="8" y="0"/>
                    </a:cxn>
                    <a:cxn ang="0">
                      <a:pos x="7" y="3"/>
                    </a:cxn>
                    <a:cxn ang="0">
                      <a:pos x="4" y="9"/>
                    </a:cxn>
                    <a:cxn ang="0">
                      <a:pos x="2" y="14"/>
                    </a:cxn>
                    <a:cxn ang="0">
                      <a:pos x="1" y="20"/>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3"/>
                      </a:lnTo>
                      <a:lnTo>
                        <a:pt x="8" y="2"/>
                      </a:lnTo>
                      <a:lnTo>
                        <a:pt x="8" y="2"/>
                      </a:lnTo>
                      <a:lnTo>
                        <a:pt x="8" y="2"/>
                      </a:lnTo>
                      <a:lnTo>
                        <a:pt x="8" y="0"/>
                      </a:lnTo>
                      <a:lnTo>
                        <a:pt x="8" y="0"/>
                      </a:lnTo>
                      <a:lnTo>
                        <a:pt x="8" y="0"/>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en-US"/>
                </a:p>
              </p:txBody>
            </p:sp>
            <p:sp>
              <p:nvSpPr>
                <p:cNvPr id="1129" name="Freeform 221"/>
                <p:cNvSpPr>
                  <a:spLocks/>
                </p:cNvSpPr>
                <p:nvPr/>
              </p:nvSpPr>
              <p:spPr bwMode="auto">
                <a:xfrm>
                  <a:off x="1136" y="2657"/>
                  <a:ext cx="49" cy="27"/>
                </a:xfrm>
                <a:custGeom>
                  <a:avLst/>
                  <a:gdLst/>
                  <a:ahLst/>
                  <a:cxnLst>
                    <a:cxn ang="0">
                      <a:pos x="2" y="36"/>
                    </a:cxn>
                    <a:cxn ang="0">
                      <a:pos x="8" y="64"/>
                    </a:cxn>
                    <a:cxn ang="0">
                      <a:pos x="18" y="90"/>
                    </a:cxn>
                    <a:cxn ang="0">
                      <a:pos x="31" y="112"/>
                    </a:cxn>
                    <a:cxn ang="0">
                      <a:pos x="48" y="131"/>
                    </a:cxn>
                    <a:cxn ang="0">
                      <a:pos x="68" y="147"/>
                    </a:cxn>
                    <a:cxn ang="0">
                      <a:pos x="90" y="158"/>
                    </a:cxn>
                    <a:cxn ang="0">
                      <a:pos x="115" y="163"/>
                    </a:cxn>
                    <a:cxn ang="0">
                      <a:pos x="137" y="164"/>
                    </a:cxn>
                    <a:cxn ang="0">
                      <a:pos x="155" y="160"/>
                    </a:cxn>
                    <a:cxn ang="0">
                      <a:pos x="173" y="154"/>
                    </a:cxn>
                    <a:cxn ang="0">
                      <a:pos x="189" y="145"/>
                    </a:cxn>
                    <a:cxn ang="0">
                      <a:pos x="204" y="133"/>
                    </a:cxn>
                    <a:cxn ang="0">
                      <a:pos x="217" y="118"/>
                    </a:cxn>
                    <a:cxn ang="0">
                      <a:pos x="230" y="101"/>
                    </a:cxn>
                    <a:cxn ang="0">
                      <a:pos x="239" y="84"/>
                    </a:cxn>
                    <a:cxn ang="0">
                      <a:pos x="243" y="70"/>
                    </a:cxn>
                    <a:cxn ang="0">
                      <a:pos x="243" y="64"/>
                    </a:cxn>
                    <a:cxn ang="0">
                      <a:pos x="242" y="58"/>
                    </a:cxn>
                    <a:cxn ang="0">
                      <a:pos x="241" y="52"/>
                    </a:cxn>
                    <a:cxn ang="0">
                      <a:pos x="238" y="61"/>
                    </a:cxn>
                    <a:cxn ang="0">
                      <a:pos x="230" y="81"/>
                    </a:cxn>
                    <a:cxn ang="0">
                      <a:pos x="219" y="100"/>
                    </a:cxn>
                    <a:cxn ang="0">
                      <a:pos x="206" y="116"/>
                    </a:cxn>
                    <a:cxn ang="0">
                      <a:pos x="191" y="130"/>
                    </a:cxn>
                    <a:cxn ang="0">
                      <a:pos x="174" y="141"/>
                    </a:cxn>
                    <a:cxn ang="0">
                      <a:pos x="156" y="148"/>
                    </a:cxn>
                    <a:cxn ang="0">
                      <a:pos x="137" y="153"/>
                    </a:cxn>
                    <a:cxn ang="0">
                      <a:pos x="115" y="152"/>
                    </a:cxn>
                    <a:cxn ang="0">
                      <a:pos x="91" y="147"/>
                    </a:cxn>
                    <a:cxn ang="0">
                      <a:pos x="70" y="136"/>
                    </a:cxn>
                    <a:cxn ang="0">
                      <a:pos x="52" y="121"/>
                    </a:cxn>
                    <a:cxn ang="0">
                      <a:pos x="36" y="101"/>
                    </a:cxn>
                    <a:cxn ang="0">
                      <a:pos x="23" y="80"/>
                    </a:cxn>
                    <a:cxn ang="0">
                      <a:pos x="14" y="55"/>
                    </a:cxn>
                    <a:cxn ang="0">
                      <a:pos x="10" y="27"/>
                    </a:cxn>
                    <a:cxn ang="0">
                      <a:pos x="9" y="12"/>
                    </a:cxn>
                    <a:cxn ang="0">
                      <a:pos x="9" y="8"/>
                    </a:cxn>
                    <a:cxn ang="0">
                      <a:pos x="9" y="4"/>
                    </a:cxn>
                    <a:cxn ang="0">
                      <a:pos x="10" y="1"/>
                    </a:cxn>
                    <a:cxn ang="0">
                      <a:pos x="9" y="0"/>
                    </a:cxn>
                    <a:cxn ang="0">
                      <a:pos x="9" y="1"/>
                    </a:cxn>
                    <a:cxn ang="0">
                      <a:pos x="8" y="2"/>
                    </a:cxn>
                    <a:cxn ang="0">
                      <a:pos x="8" y="3"/>
                    </a:cxn>
                    <a:cxn ang="0">
                      <a:pos x="7" y="6"/>
                    </a:cxn>
                    <a:cxn ang="0">
                      <a:pos x="5" y="10"/>
                    </a:cxn>
                    <a:cxn ang="0">
                      <a:pos x="3" y="14"/>
                    </a:cxn>
                    <a:cxn ang="0">
                      <a:pos x="1" y="19"/>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9" y="1"/>
                      </a:lnTo>
                      <a:lnTo>
                        <a:pt x="9" y="1"/>
                      </a:lnTo>
                      <a:lnTo>
                        <a:pt x="8" y="2"/>
                      </a:lnTo>
                      <a:lnTo>
                        <a:pt x="8" y="2"/>
                      </a:lnTo>
                      <a:lnTo>
                        <a:pt x="8" y="3"/>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en-US"/>
                </a:p>
              </p:txBody>
            </p:sp>
            <p:sp>
              <p:nvSpPr>
                <p:cNvPr id="1130" name="Freeform 222"/>
                <p:cNvSpPr>
                  <a:spLocks/>
                </p:cNvSpPr>
                <p:nvPr/>
              </p:nvSpPr>
              <p:spPr bwMode="auto">
                <a:xfrm>
                  <a:off x="1137" y="2655"/>
                  <a:ext cx="48" cy="28"/>
                </a:xfrm>
                <a:custGeom>
                  <a:avLst/>
                  <a:gdLst/>
                  <a:ahLst/>
                  <a:cxnLst>
                    <a:cxn ang="0">
                      <a:pos x="0" y="21"/>
                    </a:cxn>
                    <a:cxn ang="0">
                      <a:pos x="0" y="21"/>
                    </a:cxn>
                    <a:cxn ang="0">
                      <a:pos x="0" y="23"/>
                    </a:cxn>
                    <a:cxn ang="0">
                      <a:pos x="0" y="24"/>
                    </a:cxn>
                    <a:cxn ang="0">
                      <a:pos x="0" y="38"/>
                    </a:cxn>
                    <a:cxn ang="0">
                      <a:pos x="5" y="67"/>
                    </a:cxn>
                    <a:cxn ang="0">
                      <a:pos x="14" y="93"/>
                    </a:cxn>
                    <a:cxn ang="0">
                      <a:pos x="27" y="116"/>
                    </a:cxn>
                    <a:cxn ang="0">
                      <a:pos x="44" y="136"/>
                    </a:cxn>
                    <a:cxn ang="0">
                      <a:pos x="63" y="152"/>
                    </a:cxn>
                    <a:cxn ang="0">
                      <a:pos x="85" y="163"/>
                    </a:cxn>
                    <a:cxn ang="0">
                      <a:pos x="110" y="169"/>
                    </a:cxn>
                    <a:cxn ang="0">
                      <a:pos x="132" y="169"/>
                    </a:cxn>
                    <a:cxn ang="0">
                      <a:pos x="151" y="165"/>
                    </a:cxn>
                    <a:cxn ang="0">
                      <a:pos x="169" y="158"/>
                    </a:cxn>
                    <a:cxn ang="0">
                      <a:pos x="185" y="148"/>
                    </a:cxn>
                    <a:cxn ang="0">
                      <a:pos x="200" y="135"/>
                    </a:cxn>
                    <a:cxn ang="0">
                      <a:pos x="213" y="120"/>
                    </a:cxn>
                    <a:cxn ang="0">
                      <a:pos x="225" y="103"/>
                    </a:cxn>
                    <a:cxn ang="0">
                      <a:pos x="234" y="83"/>
                    </a:cxn>
                    <a:cxn ang="0">
                      <a:pos x="237" y="69"/>
                    </a:cxn>
                    <a:cxn ang="0">
                      <a:pos x="236" y="63"/>
                    </a:cxn>
                    <a:cxn ang="0">
                      <a:pos x="235" y="57"/>
                    </a:cxn>
                    <a:cxn ang="0">
                      <a:pos x="234" y="51"/>
                    </a:cxn>
                    <a:cxn ang="0">
                      <a:pos x="231" y="61"/>
                    </a:cxn>
                    <a:cxn ang="0">
                      <a:pos x="224" y="83"/>
                    </a:cxn>
                    <a:cxn ang="0">
                      <a:pos x="214" y="102"/>
                    </a:cxn>
                    <a:cxn ang="0">
                      <a:pos x="201" y="120"/>
                    </a:cxn>
                    <a:cxn ang="0">
                      <a:pos x="187" y="134"/>
                    </a:cxn>
                    <a:cxn ang="0">
                      <a:pos x="170" y="146"/>
                    </a:cxn>
                    <a:cxn ang="0">
                      <a:pos x="152" y="154"/>
                    </a:cxn>
                    <a:cxn ang="0">
                      <a:pos x="132" y="158"/>
                    </a:cxn>
                    <a:cxn ang="0">
                      <a:pos x="111" y="158"/>
                    </a:cxn>
                    <a:cxn ang="0">
                      <a:pos x="88" y="152"/>
                    </a:cxn>
                    <a:cxn ang="0">
                      <a:pos x="67" y="142"/>
                    </a:cxn>
                    <a:cxn ang="0">
                      <a:pos x="50" y="128"/>
                    </a:cxn>
                    <a:cxn ang="0">
                      <a:pos x="34" y="110"/>
                    </a:cxn>
                    <a:cxn ang="0">
                      <a:pos x="22" y="89"/>
                    </a:cxn>
                    <a:cxn ang="0">
                      <a:pos x="14" y="63"/>
                    </a:cxn>
                    <a:cxn ang="0">
                      <a:pos x="9" y="37"/>
                    </a:cxn>
                    <a:cxn ang="0">
                      <a:pos x="9" y="20"/>
                    </a:cxn>
                    <a:cxn ang="0">
                      <a:pos x="9" y="15"/>
                    </a:cxn>
                    <a:cxn ang="0">
                      <a:pos x="9" y="9"/>
                    </a:cxn>
                    <a:cxn ang="0">
                      <a:pos x="10" y="3"/>
                    </a:cxn>
                    <a:cxn ang="0">
                      <a:pos x="9" y="2"/>
                    </a:cxn>
                    <a:cxn ang="0">
                      <a:pos x="7" y="6"/>
                    </a:cxn>
                    <a:cxn ang="0">
                      <a:pos x="5" y="9"/>
                    </a:cxn>
                    <a:cxn ang="0">
                      <a:pos x="3" y="13"/>
                    </a:cxn>
                    <a:cxn ang="0">
                      <a:pos x="2" y="15"/>
                    </a:cxn>
                    <a:cxn ang="0">
                      <a:pos x="1" y="17"/>
                    </a:cxn>
                    <a:cxn ang="0">
                      <a:pos x="1" y="19"/>
                    </a:cxn>
                    <a:cxn ang="0">
                      <a:pos x="0" y="20"/>
                    </a:cxn>
                  </a:cxnLst>
                  <a:rect l="0" t="0" r="r" b="b"/>
                  <a:pathLst>
                    <a:path w="238" h="169">
                      <a:moveTo>
                        <a:pt x="0" y="21"/>
                      </a:moveTo>
                      <a:lnTo>
                        <a:pt x="0" y="21"/>
                      </a:lnTo>
                      <a:lnTo>
                        <a:pt x="0" y="21"/>
                      </a:lnTo>
                      <a:lnTo>
                        <a:pt x="0" y="21"/>
                      </a:lnTo>
                      <a:lnTo>
                        <a:pt x="0" y="23"/>
                      </a:lnTo>
                      <a:lnTo>
                        <a:pt x="0" y="23"/>
                      </a:lnTo>
                      <a:lnTo>
                        <a:pt x="0" y="23"/>
                      </a:lnTo>
                      <a:lnTo>
                        <a:pt x="0" y="24"/>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en-US"/>
                </a:p>
              </p:txBody>
            </p:sp>
            <p:sp>
              <p:nvSpPr>
                <p:cNvPr id="1131" name="Freeform 223"/>
                <p:cNvSpPr>
                  <a:spLocks/>
                </p:cNvSpPr>
                <p:nvPr/>
              </p:nvSpPr>
              <p:spPr bwMode="auto">
                <a:xfrm>
                  <a:off x="1138" y="2654"/>
                  <a:ext cx="46" cy="29"/>
                </a:xfrm>
                <a:custGeom>
                  <a:avLst/>
                  <a:gdLst/>
                  <a:ahLst/>
                  <a:cxnLst>
                    <a:cxn ang="0">
                      <a:pos x="1" y="22"/>
                    </a:cxn>
                    <a:cxn ang="0">
                      <a:pos x="0" y="25"/>
                    </a:cxn>
                    <a:cxn ang="0">
                      <a:pos x="0" y="29"/>
                    </a:cxn>
                    <a:cxn ang="0">
                      <a:pos x="0" y="33"/>
                    </a:cxn>
                    <a:cxn ang="0">
                      <a:pos x="1" y="48"/>
                    </a:cxn>
                    <a:cxn ang="0">
                      <a:pos x="5" y="76"/>
                    </a:cxn>
                    <a:cxn ang="0">
                      <a:pos x="14" y="101"/>
                    </a:cxn>
                    <a:cxn ang="0">
                      <a:pos x="27" y="122"/>
                    </a:cxn>
                    <a:cxn ang="0">
                      <a:pos x="43" y="142"/>
                    </a:cxn>
                    <a:cxn ang="0">
                      <a:pos x="61" y="157"/>
                    </a:cxn>
                    <a:cxn ang="0">
                      <a:pos x="82" y="168"/>
                    </a:cxn>
                    <a:cxn ang="0">
                      <a:pos x="106" y="173"/>
                    </a:cxn>
                    <a:cxn ang="0">
                      <a:pos x="128" y="174"/>
                    </a:cxn>
                    <a:cxn ang="0">
                      <a:pos x="147" y="169"/>
                    </a:cxn>
                    <a:cxn ang="0">
                      <a:pos x="165" y="162"/>
                    </a:cxn>
                    <a:cxn ang="0">
                      <a:pos x="182" y="151"/>
                    </a:cxn>
                    <a:cxn ang="0">
                      <a:pos x="197" y="137"/>
                    </a:cxn>
                    <a:cxn ang="0">
                      <a:pos x="210" y="121"/>
                    </a:cxn>
                    <a:cxn ang="0">
                      <a:pos x="221" y="102"/>
                    </a:cxn>
                    <a:cxn ang="0">
                      <a:pos x="229" y="82"/>
                    </a:cxn>
                    <a:cxn ang="0">
                      <a:pos x="231" y="67"/>
                    </a:cxn>
                    <a:cxn ang="0">
                      <a:pos x="230" y="61"/>
                    </a:cxn>
                    <a:cxn ang="0">
                      <a:pos x="229" y="55"/>
                    </a:cxn>
                    <a:cxn ang="0">
                      <a:pos x="227" y="51"/>
                    </a:cxn>
                    <a:cxn ang="0">
                      <a:pos x="225" y="59"/>
                    </a:cxn>
                    <a:cxn ang="0">
                      <a:pos x="219" y="82"/>
                    </a:cxn>
                    <a:cxn ang="0">
                      <a:pos x="209" y="103"/>
                    </a:cxn>
                    <a:cxn ang="0">
                      <a:pos x="197" y="121"/>
                    </a:cxn>
                    <a:cxn ang="0">
                      <a:pos x="183" y="137"/>
                    </a:cxn>
                    <a:cxn ang="0">
                      <a:pos x="167" y="149"/>
                    </a:cxn>
                    <a:cxn ang="0">
                      <a:pos x="148" y="158"/>
                    </a:cxn>
                    <a:cxn ang="0">
                      <a:pos x="128" y="162"/>
                    </a:cxn>
                    <a:cxn ang="0">
                      <a:pos x="107" y="162"/>
                    </a:cxn>
                    <a:cxn ang="0">
                      <a:pos x="85" y="157"/>
                    </a:cxn>
                    <a:cxn ang="0">
                      <a:pos x="66" y="148"/>
                    </a:cxn>
                    <a:cxn ang="0">
                      <a:pos x="48" y="133"/>
                    </a:cxn>
                    <a:cxn ang="0">
                      <a:pos x="34" y="116"/>
                    </a:cxn>
                    <a:cxn ang="0">
                      <a:pos x="22" y="95"/>
                    </a:cxn>
                    <a:cxn ang="0">
                      <a:pos x="14" y="72"/>
                    </a:cxn>
                    <a:cxn ang="0">
                      <a:pos x="10" y="47"/>
                    </a:cxn>
                    <a:cxn ang="0">
                      <a:pos x="9" y="29"/>
                    </a:cxn>
                    <a:cxn ang="0">
                      <a:pos x="10" y="21"/>
                    </a:cxn>
                    <a:cxn ang="0">
                      <a:pos x="11" y="13"/>
                    </a:cxn>
                    <a:cxn ang="0">
                      <a:pos x="12" y="5"/>
                    </a:cxn>
                    <a:cxn ang="0">
                      <a:pos x="11" y="3"/>
                    </a:cxn>
                    <a:cxn ang="0">
                      <a:pos x="8" y="7"/>
                    </a:cxn>
                    <a:cxn ang="0">
                      <a:pos x="5" y="12"/>
                    </a:cxn>
                    <a:cxn ang="0">
                      <a:pos x="2" y="18"/>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en-US"/>
                </a:p>
              </p:txBody>
            </p:sp>
            <p:sp>
              <p:nvSpPr>
                <p:cNvPr id="1132" name="Freeform 224"/>
                <p:cNvSpPr>
                  <a:spLocks/>
                </p:cNvSpPr>
                <p:nvPr/>
              </p:nvSpPr>
              <p:spPr bwMode="auto">
                <a:xfrm>
                  <a:off x="1139" y="2652"/>
                  <a:ext cx="45" cy="30"/>
                </a:xfrm>
                <a:custGeom>
                  <a:avLst/>
                  <a:gdLst/>
                  <a:ahLst/>
                  <a:cxnLst>
                    <a:cxn ang="0">
                      <a:pos x="1" y="21"/>
                    </a:cxn>
                    <a:cxn ang="0">
                      <a:pos x="0" y="27"/>
                    </a:cxn>
                    <a:cxn ang="0">
                      <a:pos x="0" y="33"/>
                    </a:cxn>
                    <a:cxn ang="0">
                      <a:pos x="0" y="38"/>
                    </a:cxn>
                    <a:cxn ang="0">
                      <a:pos x="0" y="55"/>
                    </a:cxn>
                    <a:cxn ang="0">
                      <a:pos x="5" y="81"/>
                    </a:cxn>
                    <a:cxn ang="0">
                      <a:pos x="13" y="107"/>
                    </a:cxn>
                    <a:cxn ang="0">
                      <a:pos x="25" y="128"/>
                    </a:cxn>
                    <a:cxn ang="0">
                      <a:pos x="41" y="146"/>
                    </a:cxn>
                    <a:cxn ang="0">
                      <a:pos x="59" y="160"/>
                    </a:cxn>
                    <a:cxn ang="0">
                      <a:pos x="79" y="170"/>
                    </a:cxn>
                    <a:cxn ang="0">
                      <a:pos x="102" y="176"/>
                    </a:cxn>
                    <a:cxn ang="0">
                      <a:pos x="123" y="176"/>
                    </a:cxn>
                    <a:cxn ang="0">
                      <a:pos x="143" y="172"/>
                    </a:cxn>
                    <a:cxn ang="0">
                      <a:pos x="161" y="164"/>
                    </a:cxn>
                    <a:cxn ang="0">
                      <a:pos x="178" y="152"/>
                    </a:cxn>
                    <a:cxn ang="0">
                      <a:pos x="192" y="138"/>
                    </a:cxn>
                    <a:cxn ang="0">
                      <a:pos x="205" y="120"/>
                    </a:cxn>
                    <a:cxn ang="0">
                      <a:pos x="215" y="101"/>
                    </a:cxn>
                    <a:cxn ang="0">
                      <a:pos x="222" y="79"/>
                    </a:cxn>
                    <a:cxn ang="0">
                      <a:pos x="224" y="63"/>
                    </a:cxn>
                    <a:cxn ang="0">
                      <a:pos x="222" y="59"/>
                    </a:cxn>
                    <a:cxn ang="0">
                      <a:pos x="221" y="53"/>
                    </a:cxn>
                    <a:cxn ang="0">
                      <a:pos x="219" y="47"/>
                    </a:cxn>
                    <a:cxn ang="0">
                      <a:pos x="217" y="56"/>
                    </a:cxn>
                    <a:cxn ang="0">
                      <a:pos x="212" y="80"/>
                    </a:cxn>
                    <a:cxn ang="0">
                      <a:pos x="203" y="102"/>
                    </a:cxn>
                    <a:cxn ang="0">
                      <a:pos x="192" y="122"/>
                    </a:cxn>
                    <a:cxn ang="0">
                      <a:pos x="178" y="138"/>
                    </a:cxn>
                    <a:cxn ang="0">
                      <a:pos x="162" y="151"/>
                    </a:cxn>
                    <a:cxn ang="0">
                      <a:pos x="144" y="160"/>
                    </a:cxn>
                    <a:cxn ang="0">
                      <a:pos x="124" y="165"/>
                    </a:cxn>
                    <a:cxn ang="0">
                      <a:pos x="103" y="165"/>
                    </a:cxn>
                    <a:cxn ang="0">
                      <a:pos x="81" y="160"/>
                    </a:cxn>
                    <a:cxn ang="0">
                      <a:pos x="63" y="151"/>
                    </a:cxn>
                    <a:cxn ang="0">
                      <a:pos x="46" y="138"/>
                    </a:cxn>
                    <a:cxn ang="0">
                      <a:pos x="32" y="121"/>
                    </a:cxn>
                    <a:cxn ang="0">
                      <a:pos x="21" y="101"/>
                    </a:cxn>
                    <a:cxn ang="0">
                      <a:pos x="13" y="79"/>
                    </a:cxn>
                    <a:cxn ang="0">
                      <a:pos x="9" y="55"/>
                    </a:cxn>
                    <a:cxn ang="0">
                      <a:pos x="9" y="36"/>
                    </a:cxn>
                    <a:cxn ang="0">
                      <a:pos x="10" y="25"/>
                    </a:cxn>
                    <a:cxn ang="0">
                      <a:pos x="11" y="15"/>
                    </a:cxn>
                    <a:cxn ang="0">
                      <a:pos x="13" y="5"/>
                    </a:cxn>
                    <a:cxn ang="0">
                      <a:pos x="13" y="2"/>
                    </a:cxn>
                    <a:cxn ang="0">
                      <a:pos x="9" y="7"/>
                    </a:cxn>
                    <a:cxn ang="0">
                      <a:pos x="6" y="11"/>
                    </a:cxn>
                    <a:cxn ang="0">
                      <a:pos x="3" y="1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en-US"/>
                </a:p>
              </p:txBody>
            </p:sp>
            <p:sp>
              <p:nvSpPr>
                <p:cNvPr id="1133" name="Freeform 225"/>
                <p:cNvSpPr>
                  <a:spLocks/>
                </p:cNvSpPr>
                <p:nvPr/>
              </p:nvSpPr>
              <p:spPr bwMode="auto">
                <a:xfrm>
                  <a:off x="1140" y="2651"/>
                  <a:ext cx="43" cy="30"/>
                </a:xfrm>
                <a:custGeom>
                  <a:avLst/>
                  <a:gdLst/>
                  <a:ahLst/>
                  <a:cxnLst>
                    <a:cxn ang="0">
                      <a:pos x="3" y="22"/>
                    </a:cxn>
                    <a:cxn ang="0">
                      <a:pos x="2" y="30"/>
                    </a:cxn>
                    <a:cxn ang="0">
                      <a:pos x="1" y="38"/>
                    </a:cxn>
                    <a:cxn ang="0">
                      <a:pos x="0" y="46"/>
                    </a:cxn>
                    <a:cxn ang="0">
                      <a:pos x="1" y="64"/>
                    </a:cxn>
                    <a:cxn ang="0">
                      <a:pos x="5" y="89"/>
                    </a:cxn>
                    <a:cxn ang="0">
                      <a:pos x="13" y="112"/>
                    </a:cxn>
                    <a:cxn ang="0">
                      <a:pos x="25" y="133"/>
                    </a:cxn>
                    <a:cxn ang="0">
                      <a:pos x="39" y="150"/>
                    </a:cxn>
                    <a:cxn ang="0">
                      <a:pos x="57" y="165"/>
                    </a:cxn>
                    <a:cxn ang="0">
                      <a:pos x="76" y="174"/>
                    </a:cxn>
                    <a:cxn ang="0">
                      <a:pos x="98" y="179"/>
                    </a:cxn>
                    <a:cxn ang="0">
                      <a:pos x="119" y="179"/>
                    </a:cxn>
                    <a:cxn ang="0">
                      <a:pos x="139" y="175"/>
                    </a:cxn>
                    <a:cxn ang="0">
                      <a:pos x="158" y="167"/>
                    </a:cxn>
                    <a:cxn ang="0">
                      <a:pos x="174" y="154"/>
                    </a:cxn>
                    <a:cxn ang="0">
                      <a:pos x="188" y="138"/>
                    </a:cxn>
                    <a:cxn ang="0">
                      <a:pos x="200" y="120"/>
                    </a:cxn>
                    <a:cxn ang="0">
                      <a:pos x="210" y="99"/>
                    </a:cxn>
                    <a:cxn ang="0">
                      <a:pos x="216" y="76"/>
                    </a:cxn>
                    <a:cxn ang="0">
                      <a:pos x="217" y="62"/>
                    </a:cxn>
                    <a:cxn ang="0">
                      <a:pos x="215" y="56"/>
                    </a:cxn>
                    <a:cxn ang="0">
                      <a:pos x="212" y="50"/>
                    </a:cxn>
                    <a:cxn ang="0">
                      <a:pos x="210" y="45"/>
                    </a:cxn>
                    <a:cxn ang="0">
                      <a:pos x="209" y="44"/>
                    </a:cxn>
                    <a:cxn ang="0">
                      <a:pos x="209" y="45"/>
                    </a:cxn>
                    <a:cxn ang="0">
                      <a:pos x="209" y="47"/>
                    </a:cxn>
                    <a:cxn ang="0">
                      <a:pos x="209" y="50"/>
                    </a:cxn>
                    <a:cxn ang="0">
                      <a:pos x="209" y="63"/>
                    </a:cxn>
                    <a:cxn ang="0">
                      <a:pos x="205" y="86"/>
                    </a:cxn>
                    <a:cxn ang="0">
                      <a:pos x="196" y="107"/>
                    </a:cxn>
                    <a:cxn ang="0">
                      <a:pos x="185" y="126"/>
                    </a:cxn>
                    <a:cxn ang="0">
                      <a:pos x="172" y="142"/>
                    </a:cxn>
                    <a:cxn ang="0">
                      <a:pos x="156" y="155"/>
                    </a:cxn>
                    <a:cxn ang="0">
                      <a:pos x="139" y="165"/>
                    </a:cxn>
                    <a:cxn ang="0">
                      <a:pos x="119" y="168"/>
                    </a:cxn>
                    <a:cxn ang="0">
                      <a:pos x="99" y="168"/>
                    </a:cxn>
                    <a:cxn ang="0">
                      <a:pos x="79" y="165"/>
                    </a:cxn>
                    <a:cxn ang="0">
                      <a:pos x="61" y="155"/>
                    </a:cxn>
                    <a:cxn ang="0">
                      <a:pos x="45" y="142"/>
                    </a:cxn>
                    <a:cxn ang="0">
                      <a:pos x="32" y="126"/>
                    </a:cxn>
                    <a:cxn ang="0">
                      <a:pos x="21" y="107"/>
                    </a:cxn>
                    <a:cxn ang="0">
                      <a:pos x="14" y="86"/>
                    </a:cxn>
                    <a:cxn ang="0">
                      <a:pos x="10" y="63"/>
                    </a:cxn>
                    <a:cxn ang="0">
                      <a:pos x="9" y="44"/>
                    </a:cxn>
                    <a:cxn ang="0">
                      <a:pos x="11" y="32"/>
                    </a:cxn>
                    <a:cxn ang="0">
                      <a:pos x="13" y="18"/>
                    </a:cxn>
                    <a:cxn ang="0">
                      <a:pos x="16" y="6"/>
                    </a:cxn>
                    <a:cxn ang="0">
                      <a:pos x="16" y="3"/>
                    </a:cxn>
                    <a:cxn ang="0">
                      <a:pos x="13" y="6"/>
                    </a:cxn>
                    <a:cxn ang="0">
                      <a:pos x="9" y="11"/>
                    </a:cxn>
                    <a:cxn ang="0">
                      <a:pos x="5" y="16"/>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en-US"/>
                </a:p>
              </p:txBody>
            </p:sp>
            <p:sp>
              <p:nvSpPr>
                <p:cNvPr id="1134" name="Freeform 226"/>
                <p:cNvSpPr>
                  <a:spLocks/>
                </p:cNvSpPr>
                <p:nvPr/>
              </p:nvSpPr>
              <p:spPr bwMode="auto">
                <a:xfrm>
                  <a:off x="1141" y="2650"/>
                  <a:ext cx="42" cy="30"/>
                </a:xfrm>
                <a:custGeom>
                  <a:avLst/>
                  <a:gdLst/>
                  <a:ahLst/>
                  <a:cxnLst>
                    <a:cxn ang="0">
                      <a:pos x="4" y="21"/>
                    </a:cxn>
                    <a:cxn ang="0">
                      <a:pos x="2" y="31"/>
                    </a:cxn>
                    <a:cxn ang="0">
                      <a:pos x="1" y="41"/>
                    </a:cxn>
                    <a:cxn ang="0">
                      <a:pos x="0" y="52"/>
                    </a:cxn>
                    <a:cxn ang="0">
                      <a:pos x="0" y="71"/>
                    </a:cxn>
                    <a:cxn ang="0">
                      <a:pos x="4" y="95"/>
                    </a:cxn>
                    <a:cxn ang="0">
                      <a:pos x="12" y="117"/>
                    </a:cxn>
                    <a:cxn ang="0">
                      <a:pos x="23" y="137"/>
                    </a:cxn>
                    <a:cxn ang="0">
                      <a:pos x="37" y="154"/>
                    </a:cxn>
                    <a:cxn ang="0">
                      <a:pos x="54" y="167"/>
                    </a:cxn>
                    <a:cxn ang="0">
                      <a:pos x="72" y="176"/>
                    </a:cxn>
                    <a:cxn ang="0">
                      <a:pos x="94" y="181"/>
                    </a:cxn>
                    <a:cxn ang="0">
                      <a:pos x="115" y="181"/>
                    </a:cxn>
                    <a:cxn ang="0">
                      <a:pos x="135" y="176"/>
                    </a:cxn>
                    <a:cxn ang="0">
                      <a:pos x="153" y="167"/>
                    </a:cxn>
                    <a:cxn ang="0">
                      <a:pos x="169" y="154"/>
                    </a:cxn>
                    <a:cxn ang="0">
                      <a:pos x="183" y="138"/>
                    </a:cxn>
                    <a:cxn ang="0">
                      <a:pos x="194" y="118"/>
                    </a:cxn>
                    <a:cxn ang="0">
                      <a:pos x="203" y="96"/>
                    </a:cxn>
                    <a:cxn ang="0">
                      <a:pos x="208" y="72"/>
                    </a:cxn>
                    <a:cxn ang="0">
                      <a:pos x="207" y="57"/>
                    </a:cxn>
                    <a:cxn ang="0">
                      <a:pos x="205" y="52"/>
                    </a:cxn>
                    <a:cxn ang="0">
                      <a:pos x="202" y="46"/>
                    </a:cxn>
                    <a:cxn ang="0">
                      <a:pos x="200" y="41"/>
                    </a:cxn>
                    <a:cxn ang="0">
                      <a:pos x="197" y="41"/>
                    </a:cxn>
                    <a:cxn ang="0">
                      <a:pos x="198" y="46"/>
                    </a:cxn>
                    <a:cxn ang="0">
                      <a:pos x="198" y="51"/>
                    </a:cxn>
                    <a:cxn ang="0">
                      <a:pos x="200" y="55"/>
                    </a:cxn>
                    <a:cxn ang="0">
                      <a:pos x="198" y="70"/>
                    </a:cxn>
                    <a:cxn ang="0">
                      <a:pos x="194" y="91"/>
                    </a:cxn>
                    <a:cxn ang="0">
                      <a:pos x="187" y="112"/>
                    </a:cxn>
                    <a:cxn ang="0">
                      <a:pos x="177" y="130"/>
                    </a:cxn>
                    <a:cxn ang="0">
                      <a:pos x="164" y="145"/>
                    </a:cxn>
                    <a:cxn ang="0">
                      <a:pos x="149" y="157"/>
                    </a:cxn>
                    <a:cxn ang="0">
                      <a:pos x="132" y="166"/>
                    </a:cxn>
                    <a:cxn ang="0">
                      <a:pos x="114" y="170"/>
                    </a:cxn>
                    <a:cxn ang="0">
                      <a:pos x="94" y="170"/>
                    </a:cxn>
                    <a:cxn ang="0">
                      <a:pos x="76" y="166"/>
                    </a:cxn>
                    <a:cxn ang="0">
                      <a:pos x="58" y="157"/>
                    </a:cxn>
                    <a:cxn ang="0">
                      <a:pos x="43" y="145"/>
                    </a:cxn>
                    <a:cxn ang="0">
                      <a:pos x="30" y="130"/>
                    </a:cxn>
                    <a:cxn ang="0">
                      <a:pos x="20" y="112"/>
                    </a:cxn>
                    <a:cxn ang="0">
                      <a:pos x="13" y="91"/>
                    </a:cxn>
                    <a:cxn ang="0">
                      <a:pos x="9" y="70"/>
                    </a:cxn>
                    <a:cxn ang="0">
                      <a:pos x="9" y="49"/>
                    </a:cxn>
                    <a:cxn ang="0">
                      <a:pos x="11" y="35"/>
                    </a:cxn>
                    <a:cxn ang="0">
                      <a:pos x="14" y="21"/>
                    </a:cxn>
                    <a:cxn ang="0">
                      <a:pos x="19" y="6"/>
                    </a:cxn>
                    <a:cxn ang="0">
                      <a:pos x="20" y="1"/>
                    </a:cxn>
                    <a:cxn ang="0">
                      <a:pos x="16" y="6"/>
                    </a:cxn>
                    <a:cxn ang="0">
                      <a:pos x="12" y="10"/>
                    </a:cxn>
                    <a:cxn ang="0">
                      <a:pos x="8" y="1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en-US"/>
                </a:p>
              </p:txBody>
            </p:sp>
            <p:sp>
              <p:nvSpPr>
                <p:cNvPr id="1135" name="Freeform 227"/>
                <p:cNvSpPr>
                  <a:spLocks/>
                </p:cNvSpPr>
                <p:nvPr/>
              </p:nvSpPr>
              <p:spPr bwMode="auto">
                <a:xfrm>
                  <a:off x="1142" y="2649"/>
                  <a:ext cx="40" cy="30"/>
                </a:xfrm>
                <a:custGeom>
                  <a:avLst/>
                  <a:gdLst/>
                  <a:ahLst/>
                  <a:cxnLst>
                    <a:cxn ang="0">
                      <a:pos x="200" y="64"/>
                    </a:cxn>
                    <a:cxn ang="0">
                      <a:pos x="200" y="61"/>
                    </a:cxn>
                    <a:cxn ang="0">
                      <a:pos x="200" y="59"/>
                    </a:cxn>
                    <a:cxn ang="0">
                      <a:pos x="200" y="58"/>
                    </a:cxn>
                    <a:cxn ang="0">
                      <a:pos x="198" y="53"/>
                    </a:cxn>
                    <a:cxn ang="0">
                      <a:pos x="196" y="48"/>
                    </a:cxn>
                    <a:cxn ang="0">
                      <a:pos x="192" y="42"/>
                    </a:cxn>
                    <a:cxn ang="0">
                      <a:pos x="188" y="37"/>
                    </a:cxn>
                    <a:cxn ang="0">
                      <a:pos x="187" y="38"/>
                    </a:cxn>
                    <a:cxn ang="0">
                      <a:pos x="189" y="46"/>
                    </a:cxn>
                    <a:cxn ang="0">
                      <a:pos x="190" y="53"/>
                    </a:cxn>
                    <a:cxn ang="0">
                      <a:pos x="190" y="61"/>
                    </a:cxn>
                    <a:cxn ang="0">
                      <a:pos x="190" y="76"/>
                    </a:cxn>
                    <a:cxn ang="0">
                      <a:pos x="186" y="97"/>
                    </a:cxn>
                    <a:cxn ang="0">
                      <a:pos x="179" y="116"/>
                    </a:cxn>
                    <a:cxn ang="0">
                      <a:pos x="169" y="133"/>
                    </a:cxn>
                    <a:cxn ang="0">
                      <a:pos x="157" y="147"/>
                    </a:cxn>
                    <a:cxn ang="0">
                      <a:pos x="143" y="159"/>
                    </a:cxn>
                    <a:cxn ang="0">
                      <a:pos x="127" y="168"/>
                    </a:cxn>
                    <a:cxn ang="0">
                      <a:pos x="109" y="173"/>
                    </a:cxn>
                    <a:cxn ang="0">
                      <a:pos x="91" y="173"/>
                    </a:cxn>
                    <a:cxn ang="0">
                      <a:pos x="73" y="168"/>
                    </a:cxn>
                    <a:cxn ang="0">
                      <a:pos x="56" y="159"/>
                    </a:cxn>
                    <a:cxn ang="0">
                      <a:pos x="42" y="147"/>
                    </a:cxn>
                    <a:cxn ang="0">
                      <a:pos x="30" y="133"/>
                    </a:cxn>
                    <a:cxn ang="0">
                      <a:pos x="20" y="116"/>
                    </a:cxn>
                    <a:cxn ang="0">
                      <a:pos x="13" y="97"/>
                    </a:cxn>
                    <a:cxn ang="0">
                      <a:pos x="10" y="76"/>
                    </a:cxn>
                    <a:cxn ang="0">
                      <a:pos x="9" y="55"/>
                    </a:cxn>
                    <a:cxn ang="0">
                      <a:pos x="12" y="38"/>
                    </a:cxn>
                    <a:cxn ang="0">
                      <a:pos x="16" y="22"/>
                    </a:cxn>
                    <a:cxn ang="0">
                      <a:pos x="23" y="7"/>
                    </a:cxn>
                    <a:cxn ang="0">
                      <a:pos x="25" y="1"/>
                    </a:cxn>
                    <a:cxn ang="0">
                      <a:pos x="20" y="5"/>
                    </a:cxn>
                    <a:cxn ang="0">
                      <a:pos x="16" y="8"/>
                    </a:cxn>
                    <a:cxn ang="0">
                      <a:pos x="11" y="13"/>
                    </a:cxn>
                    <a:cxn ang="0">
                      <a:pos x="7" y="20"/>
                    </a:cxn>
                    <a:cxn ang="0">
                      <a:pos x="4" y="32"/>
                    </a:cxn>
                    <a:cxn ang="0">
                      <a:pos x="2" y="46"/>
                    </a:cxn>
                    <a:cxn ang="0">
                      <a:pos x="0" y="58"/>
                    </a:cxn>
                    <a:cxn ang="0">
                      <a:pos x="1" y="77"/>
                    </a:cxn>
                    <a:cxn ang="0">
                      <a:pos x="5" y="100"/>
                    </a:cxn>
                    <a:cxn ang="0">
                      <a:pos x="12" y="121"/>
                    </a:cxn>
                    <a:cxn ang="0">
                      <a:pos x="23" y="140"/>
                    </a:cxn>
                    <a:cxn ang="0">
                      <a:pos x="36" y="156"/>
                    </a:cxn>
                    <a:cxn ang="0">
                      <a:pos x="52" y="169"/>
                    </a:cxn>
                    <a:cxn ang="0">
                      <a:pos x="70" y="179"/>
                    </a:cxn>
                    <a:cxn ang="0">
                      <a:pos x="90" y="182"/>
                    </a:cxn>
                    <a:cxn ang="0">
                      <a:pos x="110" y="182"/>
                    </a:cxn>
                    <a:cxn ang="0">
                      <a:pos x="130" y="179"/>
                    </a:cxn>
                    <a:cxn ang="0">
                      <a:pos x="147" y="169"/>
                    </a:cxn>
                    <a:cxn ang="0">
                      <a:pos x="163" y="156"/>
                    </a:cxn>
                    <a:cxn ang="0">
                      <a:pos x="176" y="140"/>
                    </a:cxn>
                    <a:cxn ang="0">
                      <a:pos x="187" y="121"/>
                    </a:cxn>
                    <a:cxn ang="0">
                      <a:pos x="196" y="100"/>
                    </a:cxn>
                    <a:cxn ang="0">
                      <a:pos x="200" y="77"/>
                    </a:cxn>
                  </a:cxnLst>
                  <a:rect l="0" t="0" r="r" b="b"/>
                  <a:pathLst>
                    <a:path w="200" h="183">
                      <a:moveTo>
                        <a:pt x="200" y="65"/>
                      </a:moveTo>
                      <a:lnTo>
                        <a:pt x="200" y="64"/>
                      </a:lnTo>
                      <a:lnTo>
                        <a:pt x="200" y="62"/>
                      </a:lnTo>
                      <a:lnTo>
                        <a:pt x="200" y="61"/>
                      </a:lnTo>
                      <a:lnTo>
                        <a:pt x="200" y="60"/>
                      </a:lnTo>
                      <a:lnTo>
                        <a:pt x="200" y="59"/>
                      </a:lnTo>
                      <a:lnTo>
                        <a:pt x="200" y="58"/>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en-US"/>
                </a:p>
              </p:txBody>
            </p:sp>
            <p:sp>
              <p:nvSpPr>
                <p:cNvPr id="1136" name="Freeform 228"/>
                <p:cNvSpPr>
                  <a:spLocks/>
                </p:cNvSpPr>
                <p:nvPr/>
              </p:nvSpPr>
              <p:spPr bwMode="auto">
                <a:xfrm>
                  <a:off x="1143" y="2648"/>
                  <a:ext cx="38" cy="30"/>
                </a:xfrm>
                <a:custGeom>
                  <a:avLst/>
                  <a:gdLst/>
                  <a:ahLst/>
                  <a:cxnLst>
                    <a:cxn ang="0">
                      <a:pos x="191" y="68"/>
                    </a:cxn>
                    <a:cxn ang="0">
                      <a:pos x="189" y="64"/>
                    </a:cxn>
                    <a:cxn ang="0">
                      <a:pos x="189" y="59"/>
                    </a:cxn>
                    <a:cxn ang="0">
                      <a:pos x="188" y="54"/>
                    </a:cxn>
                    <a:cxn ang="0">
                      <a:pos x="187" y="48"/>
                    </a:cxn>
                    <a:cxn ang="0">
                      <a:pos x="183" y="43"/>
                    </a:cxn>
                    <a:cxn ang="0">
                      <a:pos x="179" y="38"/>
                    </a:cxn>
                    <a:cxn ang="0">
                      <a:pos x="176" y="32"/>
                    </a:cxn>
                    <a:cxn ang="0">
                      <a:pos x="175" y="35"/>
                    </a:cxn>
                    <a:cxn ang="0">
                      <a:pos x="178" y="44"/>
                    </a:cxn>
                    <a:cxn ang="0">
                      <a:pos x="180" y="55"/>
                    </a:cxn>
                    <a:cxn ang="0">
                      <a:pos x="180" y="66"/>
                    </a:cxn>
                    <a:cxn ang="0">
                      <a:pos x="180" y="82"/>
                    </a:cxn>
                    <a:cxn ang="0">
                      <a:pos x="177" y="101"/>
                    </a:cxn>
                    <a:cxn ang="0">
                      <a:pos x="170" y="120"/>
                    </a:cxn>
                    <a:cxn ang="0">
                      <a:pos x="161" y="136"/>
                    </a:cxn>
                    <a:cxn ang="0">
                      <a:pos x="149" y="150"/>
                    </a:cxn>
                    <a:cxn ang="0">
                      <a:pos x="136" y="161"/>
                    </a:cxn>
                    <a:cxn ang="0">
                      <a:pos x="121" y="169"/>
                    </a:cxn>
                    <a:cxn ang="0">
                      <a:pos x="104" y="173"/>
                    </a:cxn>
                    <a:cxn ang="0">
                      <a:pos x="86" y="173"/>
                    </a:cxn>
                    <a:cxn ang="0">
                      <a:pos x="70" y="169"/>
                    </a:cxn>
                    <a:cxn ang="0">
                      <a:pos x="53" y="161"/>
                    </a:cxn>
                    <a:cxn ang="0">
                      <a:pos x="40" y="150"/>
                    </a:cxn>
                    <a:cxn ang="0">
                      <a:pos x="28" y="136"/>
                    </a:cxn>
                    <a:cxn ang="0">
                      <a:pos x="19" y="120"/>
                    </a:cxn>
                    <a:cxn ang="0">
                      <a:pos x="12" y="101"/>
                    </a:cxn>
                    <a:cxn ang="0">
                      <a:pos x="9" y="82"/>
                    </a:cxn>
                    <a:cxn ang="0">
                      <a:pos x="9" y="60"/>
                    </a:cxn>
                    <a:cxn ang="0">
                      <a:pos x="12" y="41"/>
                    </a:cxn>
                    <a:cxn ang="0">
                      <a:pos x="18" y="23"/>
                    </a:cxn>
                    <a:cxn ang="0">
                      <a:pos x="27" y="7"/>
                    </a:cxn>
                    <a:cxn ang="0">
                      <a:pos x="30" y="1"/>
                    </a:cxn>
                    <a:cxn ang="0">
                      <a:pos x="25" y="5"/>
                    </a:cxn>
                    <a:cxn ang="0">
                      <a:pos x="20" y="7"/>
                    </a:cxn>
                    <a:cxn ang="0">
                      <a:pos x="15" y="11"/>
                    </a:cxn>
                    <a:cxn ang="0">
                      <a:pos x="10" y="19"/>
                    </a:cxn>
                    <a:cxn ang="0">
                      <a:pos x="5" y="34"/>
                    </a:cxn>
                    <a:cxn ang="0">
                      <a:pos x="2" y="48"/>
                    </a:cxn>
                    <a:cxn ang="0">
                      <a:pos x="0" y="62"/>
                    </a:cxn>
                    <a:cxn ang="0">
                      <a:pos x="0" y="83"/>
                    </a:cxn>
                    <a:cxn ang="0">
                      <a:pos x="4" y="104"/>
                    </a:cxn>
                    <a:cxn ang="0">
                      <a:pos x="11" y="125"/>
                    </a:cxn>
                    <a:cxn ang="0">
                      <a:pos x="21" y="143"/>
                    </a:cxn>
                    <a:cxn ang="0">
                      <a:pos x="34" y="158"/>
                    </a:cxn>
                    <a:cxn ang="0">
                      <a:pos x="49" y="170"/>
                    </a:cxn>
                    <a:cxn ang="0">
                      <a:pos x="67" y="179"/>
                    </a:cxn>
                    <a:cxn ang="0">
                      <a:pos x="85" y="183"/>
                    </a:cxn>
                    <a:cxn ang="0">
                      <a:pos x="105" y="183"/>
                    </a:cxn>
                    <a:cxn ang="0">
                      <a:pos x="123" y="179"/>
                    </a:cxn>
                    <a:cxn ang="0">
                      <a:pos x="140" y="170"/>
                    </a:cxn>
                    <a:cxn ang="0">
                      <a:pos x="155" y="158"/>
                    </a:cxn>
                    <a:cxn ang="0">
                      <a:pos x="168" y="143"/>
                    </a:cxn>
                    <a:cxn ang="0">
                      <a:pos x="178" y="125"/>
                    </a:cxn>
                    <a:cxn ang="0">
                      <a:pos x="185" y="104"/>
                    </a:cxn>
                    <a:cxn ang="0">
                      <a:pos x="189" y="83"/>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en-US"/>
                </a:p>
              </p:txBody>
            </p:sp>
            <p:sp>
              <p:nvSpPr>
                <p:cNvPr id="1137" name="Freeform 229"/>
                <p:cNvSpPr>
                  <a:spLocks/>
                </p:cNvSpPr>
                <p:nvPr/>
              </p:nvSpPr>
              <p:spPr bwMode="auto">
                <a:xfrm>
                  <a:off x="1143" y="2647"/>
                  <a:ext cx="37" cy="30"/>
                </a:xfrm>
                <a:custGeom>
                  <a:avLst/>
                  <a:gdLst/>
                  <a:ahLst/>
                  <a:cxnLst>
                    <a:cxn ang="0">
                      <a:pos x="181" y="73"/>
                    </a:cxn>
                    <a:cxn ang="0">
                      <a:pos x="181" y="65"/>
                    </a:cxn>
                    <a:cxn ang="0">
                      <a:pos x="180" y="58"/>
                    </a:cxn>
                    <a:cxn ang="0">
                      <a:pos x="178" y="50"/>
                    </a:cxn>
                    <a:cxn ang="0">
                      <a:pos x="176" y="44"/>
                    </a:cxn>
                    <a:cxn ang="0">
                      <a:pos x="171" y="38"/>
                    </a:cxn>
                    <a:cxn ang="0">
                      <a:pos x="167" y="34"/>
                    </a:cxn>
                    <a:cxn ang="0">
                      <a:pos x="163" y="29"/>
                    </a:cxn>
                    <a:cxn ang="0">
                      <a:pos x="163" y="31"/>
                    </a:cxn>
                    <a:cxn ang="0">
                      <a:pos x="167" y="43"/>
                    </a:cxn>
                    <a:cxn ang="0">
                      <a:pos x="170" y="56"/>
                    </a:cxn>
                    <a:cxn ang="0">
                      <a:pos x="172" y="70"/>
                    </a:cxn>
                    <a:cxn ang="0">
                      <a:pos x="172" y="86"/>
                    </a:cxn>
                    <a:cxn ang="0">
                      <a:pos x="168" y="106"/>
                    </a:cxn>
                    <a:cxn ang="0">
                      <a:pos x="162" y="124"/>
                    </a:cxn>
                    <a:cxn ang="0">
                      <a:pos x="154" y="139"/>
                    </a:cxn>
                    <a:cxn ang="0">
                      <a:pos x="143" y="151"/>
                    </a:cxn>
                    <a:cxn ang="0">
                      <a:pos x="130" y="162"/>
                    </a:cxn>
                    <a:cxn ang="0">
                      <a:pos x="115" y="169"/>
                    </a:cxn>
                    <a:cxn ang="0">
                      <a:pos x="99" y="174"/>
                    </a:cxn>
                    <a:cxn ang="0">
                      <a:pos x="83" y="174"/>
                    </a:cxn>
                    <a:cxn ang="0">
                      <a:pos x="67" y="169"/>
                    </a:cxn>
                    <a:cxn ang="0">
                      <a:pos x="52" y="162"/>
                    </a:cxn>
                    <a:cxn ang="0">
                      <a:pos x="39" y="151"/>
                    </a:cxn>
                    <a:cxn ang="0">
                      <a:pos x="28" y="139"/>
                    </a:cxn>
                    <a:cxn ang="0">
                      <a:pos x="19" y="124"/>
                    </a:cxn>
                    <a:cxn ang="0">
                      <a:pos x="13" y="106"/>
                    </a:cxn>
                    <a:cxn ang="0">
                      <a:pos x="10" y="86"/>
                    </a:cxn>
                    <a:cxn ang="0">
                      <a:pos x="10" y="65"/>
                    </a:cxn>
                    <a:cxn ang="0">
                      <a:pos x="14" y="43"/>
                    </a:cxn>
                    <a:cxn ang="0">
                      <a:pos x="22" y="24"/>
                    </a:cxn>
                    <a:cxn ang="0">
                      <a:pos x="33" y="7"/>
                    </a:cxn>
                    <a:cxn ang="0">
                      <a:pos x="37" y="1"/>
                    </a:cxn>
                    <a:cxn ang="0">
                      <a:pos x="32" y="4"/>
                    </a:cxn>
                    <a:cxn ang="0">
                      <a:pos x="26" y="7"/>
                    </a:cxn>
                    <a:cxn ang="0">
                      <a:pos x="21" y="11"/>
                    </a:cxn>
                    <a:cxn ang="0">
                      <a:pos x="14" y="19"/>
                    </a:cxn>
                    <a:cxn ang="0">
                      <a:pos x="7" y="34"/>
                    </a:cxn>
                    <a:cxn ang="0">
                      <a:pos x="3" y="50"/>
                    </a:cxn>
                    <a:cxn ang="0">
                      <a:pos x="0" y="67"/>
                    </a:cxn>
                    <a:cxn ang="0">
                      <a:pos x="1" y="88"/>
                    </a:cxn>
                    <a:cxn ang="0">
                      <a:pos x="4" y="109"/>
                    </a:cxn>
                    <a:cxn ang="0">
                      <a:pos x="11" y="128"/>
                    </a:cxn>
                    <a:cxn ang="0">
                      <a:pos x="21" y="145"/>
                    </a:cxn>
                    <a:cxn ang="0">
                      <a:pos x="33" y="159"/>
                    </a:cxn>
                    <a:cxn ang="0">
                      <a:pos x="47" y="171"/>
                    </a:cxn>
                    <a:cxn ang="0">
                      <a:pos x="64" y="180"/>
                    </a:cxn>
                    <a:cxn ang="0">
                      <a:pos x="82" y="185"/>
                    </a:cxn>
                    <a:cxn ang="0">
                      <a:pos x="100" y="185"/>
                    </a:cxn>
                    <a:cxn ang="0">
                      <a:pos x="118" y="180"/>
                    </a:cxn>
                    <a:cxn ang="0">
                      <a:pos x="134" y="171"/>
                    </a:cxn>
                    <a:cxn ang="0">
                      <a:pos x="148" y="159"/>
                    </a:cxn>
                    <a:cxn ang="0">
                      <a:pos x="160" y="145"/>
                    </a:cxn>
                    <a:cxn ang="0">
                      <a:pos x="170" y="128"/>
                    </a:cxn>
                    <a:cxn ang="0">
                      <a:pos x="177" y="109"/>
                    </a:cxn>
                    <a:cxn ang="0">
                      <a:pos x="181" y="88"/>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en-US"/>
                </a:p>
              </p:txBody>
            </p:sp>
            <p:sp>
              <p:nvSpPr>
                <p:cNvPr id="1138" name="Freeform 230"/>
                <p:cNvSpPr>
                  <a:spLocks/>
                </p:cNvSpPr>
                <p:nvPr/>
              </p:nvSpPr>
              <p:spPr bwMode="auto">
                <a:xfrm>
                  <a:off x="1144" y="2646"/>
                  <a:ext cx="35" cy="30"/>
                </a:xfrm>
                <a:custGeom>
                  <a:avLst/>
                  <a:gdLst/>
                  <a:ahLst/>
                  <a:cxnLst>
                    <a:cxn ang="0">
                      <a:pos x="171" y="77"/>
                    </a:cxn>
                    <a:cxn ang="0">
                      <a:pos x="171" y="66"/>
                    </a:cxn>
                    <a:cxn ang="0">
                      <a:pos x="169" y="55"/>
                    </a:cxn>
                    <a:cxn ang="0">
                      <a:pos x="166" y="46"/>
                    </a:cxn>
                    <a:cxn ang="0">
                      <a:pos x="162" y="39"/>
                    </a:cxn>
                    <a:cxn ang="0">
                      <a:pos x="157" y="33"/>
                    </a:cxn>
                    <a:cxn ang="0">
                      <a:pos x="152" y="28"/>
                    </a:cxn>
                    <a:cxn ang="0">
                      <a:pos x="146" y="23"/>
                    </a:cxn>
                    <a:cxn ang="0">
                      <a:pos x="147" y="27"/>
                    </a:cxn>
                    <a:cxn ang="0">
                      <a:pos x="155" y="41"/>
                    </a:cxn>
                    <a:cxn ang="0">
                      <a:pos x="160" y="57"/>
                    </a:cxn>
                    <a:cxn ang="0">
                      <a:pos x="162" y="73"/>
                    </a:cxn>
                    <a:cxn ang="0">
                      <a:pos x="162" y="91"/>
                    </a:cxn>
                    <a:cxn ang="0">
                      <a:pos x="159" y="109"/>
                    </a:cxn>
                    <a:cxn ang="0">
                      <a:pos x="153" y="125"/>
                    </a:cxn>
                    <a:cxn ang="0">
                      <a:pos x="145" y="141"/>
                    </a:cxn>
                    <a:cxn ang="0">
                      <a:pos x="135" y="153"/>
                    </a:cxn>
                    <a:cxn ang="0">
                      <a:pos x="123" y="162"/>
                    </a:cxn>
                    <a:cxn ang="0">
                      <a:pos x="109" y="169"/>
                    </a:cxn>
                    <a:cxn ang="0">
                      <a:pos x="94" y="173"/>
                    </a:cxn>
                    <a:cxn ang="0">
                      <a:pos x="78" y="173"/>
                    </a:cxn>
                    <a:cxn ang="0">
                      <a:pos x="63" y="169"/>
                    </a:cxn>
                    <a:cxn ang="0">
                      <a:pos x="49" y="162"/>
                    </a:cxn>
                    <a:cxn ang="0">
                      <a:pos x="36" y="153"/>
                    </a:cxn>
                    <a:cxn ang="0">
                      <a:pos x="26" y="141"/>
                    </a:cxn>
                    <a:cxn ang="0">
                      <a:pos x="18" y="125"/>
                    </a:cxn>
                    <a:cxn ang="0">
                      <a:pos x="12" y="109"/>
                    </a:cxn>
                    <a:cxn ang="0">
                      <a:pos x="9" y="91"/>
                    </a:cxn>
                    <a:cxn ang="0">
                      <a:pos x="9" y="69"/>
                    </a:cxn>
                    <a:cxn ang="0">
                      <a:pos x="15" y="45"/>
                    </a:cxn>
                    <a:cxn ang="0">
                      <a:pos x="26" y="24"/>
                    </a:cxn>
                    <a:cxn ang="0">
                      <a:pos x="41" y="7"/>
                    </a:cxn>
                    <a:cxn ang="0">
                      <a:pos x="46" y="2"/>
                    </a:cxn>
                    <a:cxn ang="0">
                      <a:pos x="39" y="4"/>
                    </a:cxn>
                    <a:cxn ang="0">
                      <a:pos x="33" y="6"/>
                    </a:cxn>
                    <a:cxn ang="0">
                      <a:pos x="27" y="10"/>
                    </a:cxn>
                    <a:cxn ang="0">
                      <a:pos x="18" y="18"/>
                    </a:cxn>
                    <a:cxn ang="0">
                      <a:pos x="9" y="34"/>
                    </a:cxn>
                    <a:cxn ang="0">
                      <a:pos x="3" y="52"/>
                    </a:cxn>
                    <a:cxn ang="0">
                      <a:pos x="0" y="71"/>
                    </a:cxn>
                    <a:cxn ang="0">
                      <a:pos x="0" y="93"/>
                    </a:cxn>
                    <a:cxn ang="0">
                      <a:pos x="3" y="112"/>
                    </a:cxn>
                    <a:cxn ang="0">
                      <a:pos x="10" y="131"/>
                    </a:cxn>
                    <a:cxn ang="0">
                      <a:pos x="19" y="147"/>
                    </a:cxn>
                    <a:cxn ang="0">
                      <a:pos x="31" y="161"/>
                    </a:cxn>
                    <a:cxn ang="0">
                      <a:pos x="44" y="172"/>
                    </a:cxn>
                    <a:cxn ang="0">
                      <a:pos x="61" y="180"/>
                    </a:cxn>
                    <a:cxn ang="0">
                      <a:pos x="77" y="184"/>
                    </a:cxn>
                    <a:cxn ang="0">
                      <a:pos x="95" y="184"/>
                    </a:cxn>
                    <a:cxn ang="0">
                      <a:pos x="111" y="180"/>
                    </a:cxn>
                    <a:cxn ang="0">
                      <a:pos x="127" y="172"/>
                    </a:cxn>
                    <a:cxn ang="0">
                      <a:pos x="140" y="161"/>
                    </a:cxn>
                    <a:cxn ang="0">
                      <a:pos x="152" y="147"/>
                    </a:cxn>
                    <a:cxn ang="0">
                      <a:pos x="161" y="131"/>
                    </a:cxn>
                    <a:cxn ang="0">
                      <a:pos x="168" y="112"/>
                    </a:cxn>
                    <a:cxn ang="0">
                      <a:pos x="171" y="93"/>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en-US"/>
                </a:p>
              </p:txBody>
            </p:sp>
            <p:sp>
              <p:nvSpPr>
                <p:cNvPr id="1139" name="Freeform 231"/>
                <p:cNvSpPr>
                  <a:spLocks/>
                </p:cNvSpPr>
                <p:nvPr/>
              </p:nvSpPr>
              <p:spPr bwMode="auto">
                <a:xfrm>
                  <a:off x="1145" y="2645"/>
                  <a:ext cx="33" cy="30"/>
                </a:xfrm>
                <a:custGeom>
                  <a:avLst/>
                  <a:gdLst/>
                  <a:ahLst/>
                  <a:cxnLst>
                    <a:cxn ang="0">
                      <a:pos x="163" y="77"/>
                    </a:cxn>
                    <a:cxn ang="0">
                      <a:pos x="161" y="63"/>
                    </a:cxn>
                    <a:cxn ang="0">
                      <a:pos x="158" y="50"/>
                    </a:cxn>
                    <a:cxn ang="0">
                      <a:pos x="154" y="38"/>
                    </a:cxn>
                    <a:cxn ang="0">
                      <a:pos x="149" y="31"/>
                    </a:cxn>
                    <a:cxn ang="0">
                      <a:pos x="145" y="27"/>
                    </a:cxn>
                    <a:cxn ang="0">
                      <a:pos x="141" y="24"/>
                    </a:cxn>
                    <a:cxn ang="0">
                      <a:pos x="137" y="21"/>
                    </a:cxn>
                    <a:cxn ang="0">
                      <a:pos x="133" y="18"/>
                    </a:cxn>
                    <a:cxn ang="0">
                      <a:pos x="130" y="17"/>
                    </a:cxn>
                    <a:cxn ang="0">
                      <a:pos x="127" y="14"/>
                    </a:cxn>
                    <a:cxn ang="0">
                      <a:pos x="123" y="13"/>
                    </a:cxn>
                    <a:cxn ang="0">
                      <a:pos x="129" y="18"/>
                    </a:cxn>
                    <a:cxn ang="0">
                      <a:pos x="140" y="33"/>
                    </a:cxn>
                    <a:cxn ang="0">
                      <a:pos x="149" y="51"/>
                    </a:cxn>
                    <a:cxn ang="0">
                      <a:pos x="153" y="73"/>
                    </a:cxn>
                    <a:cxn ang="0">
                      <a:pos x="154" y="92"/>
                    </a:cxn>
                    <a:cxn ang="0">
                      <a:pos x="151" y="109"/>
                    </a:cxn>
                    <a:cxn ang="0">
                      <a:pos x="145" y="125"/>
                    </a:cxn>
                    <a:cxn ang="0">
                      <a:pos x="138" y="139"/>
                    </a:cxn>
                    <a:cxn ang="0">
                      <a:pos x="128" y="151"/>
                    </a:cxn>
                    <a:cxn ang="0">
                      <a:pos x="116" y="159"/>
                    </a:cxn>
                    <a:cxn ang="0">
                      <a:pos x="103" y="166"/>
                    </a:cxn>
                    <a:cxn ang="0">
                      <a:pos x="89" y="170"/>
                    </a:cxn>
                    <a:cxn ang="0">
                      <a:pos x="75" y="170"/>
                    </a:cxn>
                    <a:cxn ang="0">
                      <a:pos x="61" y="166"/>
                    </a:cxn>
                    <a:cxn ang="0">
                      <a:pos x="47" y="159"/>
                    </a:cxn>
                    <a:cxn ang="0">
                      <a:pos x="35" y="151"/>
                    </a:cxn>
                    <a:cxn ang="0">
                      <a:pos x="26" y="139"/>
                    </a:cxn>
                    <a:cxn ang="0">
                      <a:pos x="18" y="125"/>
                    </a:cxn>
                    <a:cxn ang="0">
                      <a:pos x="12" y="109"/>
                    </a:cxn>
                    <a:cxn ang="0">
                      <a:pos x="10" y="92"/>
                    </a:cxn>
                    <a:cxn ang="0">
                      <a:pos x="9" y="77"/>
                    </a:cxn>
                    <a:cxn ang="0">
                      <a:pos x="12" y="61"/>
                    </a:cxn>
                    <a:cxn ang="0">
                      <a:pos x="18" y="42"/>
                    </a:cxn>
                    <a:cxn ang="0">
                      <a:pos x="33" y="19"/>
                    </a:cxn>
                    <a:cxn ang="0">
                      <a:pos x="48" y="7"/>
                    </a:cxn>
                    <a:cxn ang="0">
                      <a:pos x="60" y="1"/>
                    </a:cxn>
                    <a:cxn ang="0">
                      <a:pos x="62" y="0"/>
                    </a:cxn>
                    <a:cxn ang="0">
                      <a:pos x="52" y="1"/>
                    </a:cxn>
                    <a:cxn ang="0">
                      <a:pos x="44" y="4"/>
                    </a:cxn>
                    <a:cxn ang="0">
                      <a:pos x="35" y="6"/>
                    </a:cxn>
                    <a:cxn ang="0">
                      <a:pos x="24" y="14"/>
                    </a:cxn>
                    <a:cxn ang="0">
                      <a:pos x="13" y="31"/>
                    </a:cxn>
                    <a:cxn ang="0">
                      <a:pos x="5" y="50"/>
                    </a:cxn>
                    <a:cxn ang="0">
                      <a:pos x="1" y="72"/>
                    </a:cxn>
                    <a:cxn ang="0">
                      <a:pos x="1" y="93"/>
                    </a:cxn>
                    <a:cxn ang="0">
                      <a:pos x="4" y="113"/>
                    </a:cxn>
                    <a:cxn ang="0">
                      <a:pos x="10" y="131"/>
                    </a:cxn>
                    <a:cxn ang="0">
                      <a:pos x="19" y="146"/>
                    </a:cxn>
                    <a:cxn ang="0">
                      <a:pos x="30" y="158"/>
                    </a:cxn>
                    <a:cxn ang="0">
                      <a:pos x="43" y="169"/>
                    </a:cxn>
                    <a:cxn ang="0">
                      <a:pos x="58" y="176"/>
                    </a:cxn>
                    <a:cxn ang="0">
                      <a:pos x="74" y="181"/>
                    </a:cxn>
                    <a:cxn ang="0">
                      <a:pos x="90" y="181"/>
                    </a:cxn>
                    <a:cxn ang="0">
                      <a:pos x="106" y="176"/>
                    </a:cxn>
                    <a:cxn ang="0">
                      <a:pos x="121" y="169"/>
                    </a:cxn>
                    <a:cxn ang="0">
                      <a:pos x="134" y="158"/>
                    </a:cxn>
                    <a:cxn ang="0">
                      <a:pos x="145" y="146"/>
                    </a:cxn>
                    <a:cxn ang="0">
                      <a:pos x="153" y="131"/>
                    </a:cxn>
                    <a:cxn ang="0">
                      <a:pos x="159" y="113"/>
                    </a:cxn>
                    <a:cxn ang="0">
                      <a:pos x="163" y="9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en-US"/>
                </a:p>
              </p:txBody>
            </p:sp>
            <p:sp>
              <p:nvSpPr>
                <p:cNvPr id="1140" name="Freeform 232"/>
                <p:cNvSpPr>
                  <a:spLocks noEditPoints="1"/>
                </p:cNvSpPr>
                <p:nvPr/>
              </p:nvSpPr>
              <p:spPr bwMode="auto">
                <a:xfrm>
                  <a:off x="1146" y="2645"/>
                  <a:ext cx="31" cy="29"/>
                </a:xfrm>
                <a:custGeom>
                  <a:avLst/>
                  <a:gdLst/>
                  <a:ahLst/>
                  <a:cxnLst>
                    <a:cxn ang="0">
                      <a:pos x="152" y="67"/>
                    </a:cxn>
                    <a:cxn ang="0">
                      <a:pos x="146" y="43"/>
                    </a:cxn>
                    <a:cxn ang="0">
                      <a:pos x="134" y="23"/>
                    </a:cxn>
                    <a:cxn ang="0">
                      <a:pos x="133" y="21"/>
                    </a:cxn>
                    <a:cxn ang="0">
                      <a:pos x="131" y="20"/>
                    </a:cxn>
                    <a:cxn ang="0">
                      <a:pos x="119" y="13"/>
                    </a:cxn>
                    <a:cxn ang="0">
                      <a:pos x="86" y="1"/>
                    </a:cxn>
                    <a:cxn ang="0">
                      <a:pos x="52" y="1"/>
                    </a:cxn>
                    <a:cxn ang="0">
                      <a:pos x="24" y="17"/>
                    </a:cxn>
                    <a:cxn ang="0">
                      <a:pos x="6" y="47"/>
                    </a:cxn>
                    <a:cxn ang="0">
                      <a:pos x="0" y="84"/>
                    </a:cxn>
                    <a:cxn ang="0">
                      <a:pos x="3" y="111"/>
                    </a:cxn>
                    <a:cxn ang="0">
                      <a:pos x="13" y="135"/>
                    </a:cxn>
                    <a:cxn ang="0">
                      <a:pos x="27" y="155"/>
                    </a:cxn>
                    <a:cxn ang="0">
                      <a:pos x="46" y="168"/>
                    </a:cxn>
                    <a:cxn ang="0">
                      <a:pos x="69" y="175"/>
                    </a:cxn>
                    <a:cxn ang="0">
                      <a:pos x="93" y="174"/>
                    </a:cxn>
                    <a:cxn ang="0">
                      <a:pos x="114" y="164"/>
                    </a:cxn>
                    <a:cxn ang="0">
                      <a:pos x="131" y="149"/>
                    </a:cxn>
                    <a:cxn ang="0">
                      <a:pos x="144" y="127"/>
                    </a:cxn>
                    <a:cxn ang="0">
                      <a:pos x="152" y="102"/>
                    </a:cxn>
                    <a:cxn ang="0">
                      <a:pos x="145" y="84"/>
                    </a:cxn>
                    <a:cxn ang="0">
                      <a:pos x="142" y="108"/>
                    </a:cxn>
                    <a:cxn ang="0">
                      <a:pos x="133" y="129"/>
                    </a:cxn>
                    <a:cxn ang="0">
                      <a:pos x="120" y="146"/>
                    </a:cxn>
                    <a:cxn ang="0">
                      <a:pos x="103" y="158"/>
                    </a:cxn>
                    <a:cxn ang="0">
                      <a:pos x="84" y="164"/>
                    </a:cxn>
                    <a:cxn ang="0">
                      <a:pos x="64" y="163"/>
                    </a:cxn>
                    <a:cxn ang="0">
                      <a:pos x="44" y="155"/>
                    </a:cxn>
                    <a:cxn ang="0">
                      <a:pos x="28" y="141"/>
                    </a:cxn>
                    <a:cxn ang="0">
                      <a:pos x="17" y="122"/>
                    </a:cxn>
                    <a:cxn ang="0">
                      <a:pos x="10" y="101"/>
                    </a:cxn>
                    <a:cxn ang="0">
                      <a:pos x="9" y="75"/>
                    </a:cxn>
                    <a:cxn ang="0">
                      <a:pos x="14" y="53"/>
                    </a:cxn>
                    <a:cxn ang="0">
                      <a:pos x="24" y="32"/>
                    </a:cxn>
                    <a:cxn ang="0">
                      <a:pos x="38" y="17"/>
                    </a:cxn>
                    <a:cxn ang="0">
                      <a:pos x="57" y="7"/>
                    </a:cxn>
                    <a:cxn ang="0">
                      <a:pos x="77" y="2"/>
                    </a:cxn>
                    <a:cxn ang="0">
                      <a:pos x="97" y="7"/>
                    </a:cxn>
                    <a:cxn ang="0">
                      <a:pos x="115" y="17"/>
                    </a:cxn>
                    <a:cxn ang="0">
                      <a:pos x="129" y="32"/>
                    </a:cxn>
                    <a:cxn ang="0">
                      <a:pos x="139" y="53"/>
                    </a:cxn>
                    <a:cxn ang="0">
                      <a:pos x="144" y="7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4" y="23"/>
                      </a:lnTo>
                      <a:lnTo>
                        <a:pt x="133" y="21"/>
                      </a:lnTo>
                      <a:lnTo>
                        <a:pt x="133" y="21"/>
                      </a:lnTo>
                      <a:lnTo>
                        <a:pt x="132" y="21"/>
                      </a:lnTo>
                      <a:lnTo>
                        <a:pt x="131" y="20"/>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en-US"/>
                </a:p>
              </p:txBody>
            </p:sp>
            <p:sp>
              <p:nvSpPr>
                <p:cNvPr id="1141" name="Freeform 233"/>
                <p:cNvSpPr>
                  <a:spLocks noEditPoints="1"/>
                </p:cNvSpPr>
                <p:nvPr/>
              </p:nvSpPr>
              <p:spPr bwMode="auto">
                <a:xfrm>
                  <a:off x="1147" y="2645"/>
                  <a:ext cx="29" cy="29"/>
                </a:xfrm>
                <a:custGeom>
                  <a:avLst/>
                  <a:gdLst/>
                  <a:ahLst/>
                  <a:cxnLst>
                    <a:cxn ang="0">
                      <a:pos x="143" y="62"/>
                    </a:cxn>
                    <a:cxn ang="0">
                      <a:pos x="131" y="33"/>
                    </a:cxn>
                    <a:cxn ang="0">
                      <a:pos x="113" y="12"/>
                    </a:cxn>
                    <a:cxn ang="0">
                      <a:pos x="92" y="4"/>
                    </a:cxn>
                    <a:cxn ang="0">
                      <a:pos x="71" y="0"/>
                    </a:cxn>
                    <a:cxn ang="0">
                      <a:pos x="51" y="1"/>
                    </a:cxn>
                    <a:cxn ang="0">
                      <a:pos x="34" y="11"/>
                    </a:cxn>
                    <a:cxn ang="0">
                      <a:pos x="12" y="36"/>
                    </a:cxn>
                    <a:cxn ang="0">
                      <a:pos x="4" y="55"/>
                    </a:cxn>
                    <a:cxn ang="0">
                      <a:pos x="0" y="77"/>
                    </a:cxn>
                    <a:cxn ang="0">
                      <a:pos x="2" y="101"/>
                    </a:cxn>
                    <a:cxn ang="0">
                      <a:pos x="9" y="125"/>
                    </a:cxn>
                    <a:cxn ang="0">
                      <a:pos x="21" y="145"/>
                    </a:cxn>
                    <a:cxn ang="0">
                      <a:pos x="38" y="159"/>
                    </a:cxn>
                    <a:cxn ang="0">
                      <a:pos x="59" y="169"/>
                    </a:cxn>
                    <a:cxn ang="0">
                      <a:pos x="80" y="170"/>
                    </a:cxn>
                    <a:cxn ang="0">
                      <a:pos x="101" y="163"/>
                    </a:cxn>
                    <a:cxn ang="0">
                      <a:pos x="119" y="151"/>
                    </a:cxn>
                    <a:cxn ang="0">
                      <a:pos x="133" y="132"/>
                    </a:cxn>
                    <a:cxn ang="0">
                      <a:pos x="142" y="109"/>
                    </a:cxn>
                    <a:cxn ang="0">
                      <a:pos x="145" y="84"/>
                    </a:cxn>
                    <a:cxn ang="0">
                      <a:pos x="135" y="99"/>
                    </a:cxn>
                    <a:cxn ang="0">
                      <a:pos x="128" y="120"/>
                    </a:cxn>
                    <a:cxn ang="0">
                      <a:pos x="118" y="138"/>
                    </a:cxn>
                    <a:cxn ang="0">
                      <a:pos x="103" y="150"/>
                    </a:cxn>
                    <a:cxn ang="0">
                      <a:pos x="86" y="158"/>
                    </a:cxn>
                    <a:cxn ang="0">
                      <a:pos x="67" y="159"/>
                    </a:cxn>
                    <a:cxn ang="0">
                      <a:pos x="49" y="153"/>
                    </a:cxn>
                    <a:cxn ang="0">
                      <a:pos x="32" y="143"/>
                    </a:cxn>
                    <a:cxn ang="0">
                      <a:pos x="20" y="126"/>
                    </a:cxn>
                    <a:cxn ang="0">
                      <a:pos x="12" y="107"/>
                    </a:cxn>
                    <a:cxn ang="0">
                      <a:pos x="9" y="84"/>
                    </a:cxn>
                    <a:cxn ang="0">
                      <a:pos x="12" y="61"/>
                    </a:cxn>
                    <a:cxn ang="0">
                      <a:pos x="20" y="42"/>
                    </a:cxn>
                    <a:cxn ang="0">
                      <a:pos x="32" y="25"/>
                    </a:cxn>
                    <a:cxn ang="0">
                      <a:pos x="49" y="14"/>
                    </a:cxn>
                    <a:cxn ang="0">
                      <a:pos x="67" y="8"/>
                    </a:cxn>
                    <a:cxn ang="0">
                      <a:pos x="86" y="9"/>
                    </a:cxn>
                    <a:cxn ang="0">
                      <a:pos x="103" y="18"/>
                    </a:cxn>
                    <a:cxn ang="0">
                      <a:pos x="118" y="30"/>
                    </a:cxn>
                    <a:cxn ang="0">
                      <a:pos x="128" y="48"/>
                    </a:cxn>
                    <a:cxn ang="0">
                      <a:pos x="135" y="68"/>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en-US"/>
                </a:p>
              </p:txBody>
            </p:sp>
            <p:sp>
              <p:nvSpPr>
                <p:cNvPr id="1142" name="Freeform 234"/>
                <p:cNvSpPr>
                  <a:spLocks noEditPoints="1"/>
                </p:cNvSpPr>
                <p:nvPr/>
              </p:nvSpPr>
              <p:spPr bwMode="auto">
                <a:xfrm>
                  <a:off x="1148" y="2646"/>
                  <a:ext cx="27" cy="27"/>
                </a:xfrm>
                <a:custGeom>
                  <a:avLst/>
                  <a:gdLst/>
                  <a:ahLst/>
                  <a:cxnLst>
                    <a:cxn ang="0">
                      <a:pos x="134" y="65"/>
                    </a:cxn>
                    <a:cxn ang="0">
                      <a:pos x="127" y="43"/>
                    </a:cxn>
                    <a:cxn ang="0">
                      <a:pos x="116" y="24"/>
                    </a:cxn>
                    <a:cxn ang="0">
                      <a:pos x="100" y="11"/>
                    </a:cxn>
                    <a:cxn ang="0">
                      <a:pos x="82" y="3"/>
                    </a:cxn>
                    <a:cxn ang="0">
                      <a:pos x="61" y="2"/>
                    </a:cxn>
                    <a:cxn ang="0">
                      <a:pos x="42" y="7"/>
                    </a:cxn>
                    <a:cxn ang="0">
                      <a:pos x="24" y="19"/>
                    </a:cxn>
                    <a:cxn ang="0">
                      <a:pos x="11" y="36"/>
                    </a:cxn>
                    <a:cxn ang="0">
                      <a:pos x="3" y="58"/>
                    </a:cxn>
                    <a:cxn ang="0">
                      <a:pos x="0" y="82"/>
                    </a:cxn>
                    <a:cxn ang="0">
                      <a:pos x="3" y="106"/>
                    </a:cxn>
                    <a:cxn ang="0">
                      <a:pos x="11" y="127"/>
                    </a:cxn>
                    <a:cxn ang="0">
                      <a:pos x="24" y="144"/>
                    </a:cxn>
                    <a:cxn ang="0">
                      <a:pos x="42" y="156"/>
                    </a:cxn>
                    <a:cxn ang="0">
                      <a:pos x="61" y="162"/>
                    </a:cxn>
                    <a:cxn ang="0">
                      <a:pos x="82" y="161"/>
                    </a:cxn>
                    <a:cxn ang="0">
                      <a:pos x="100" y="153"/>
                    </a:cxn>
                    <a:cxn ang="0">
                      <a:pos x="116" y="139"/>
                    </a:cxn>
                    <a:cxn ang="0">
                      <a:pos x="127" y="120"/>
                    </a:cxn>
                    <a:cxn ang="0">
                      <a:pos x="134" y="99"/>
                    </a:cxn>
                    <a:cxn ang="0">
                      <a:pos x="127" y="82"/>
                    </a:cxn>
                    <a:cxn ang="0">
                      <a:pos x="124" y="102"/>
                    </a:cxn>
                    <a:cxn ang="0">
                      <a:pos x="117" y="121"/>
                    </a:cxn>
                    <a:cxn ang="0">
                      <a:pos x="105" y="136"/>
                    </a:cxn>
                    <a:cxn ang="0">
                      <a:pos x="91" y="147"/>
                    </a:cxn>
                    <a:cxn ang="0">
                      <a:pos x="74" y="151"/>
                    </a:cxn>
                    <a:cxn ang="0">
                      <a:pos x="56" y="150"/>
                    </a:cxn>
                    <a:cxn ang="0">
                      <a:pos x="40" y="143"/>
                    </a:cxn>
                    <a:cxn ang="0">
                      <a:pos x="26" y="131"/>
                    </a:cxn>
                    <a:cxn ang="0">
                      <a:pos x="16" y="115"/>
                    </a:cxn>
                    <a:cxn ang="0">
                      <a:pos x="10" y="96"/>
                    </a:cxn>
                    <a:cxn ang="0">
                      <a:pos x="9" y="75"/>
                    </a:cxn>
                    <a:cxn ang="0">
                      <a:pos x="13" y="54"/>
                    </a:cxn>
                    <a:cxn ang="0">
                      <a:pos x="22" y="37"/>
                    </a:cxn>
                    <a:cxn ang="0">
                      <a:pos x="34" y="23"/>
                    </a:cxn>
                    <a:cxn ang="0">
                      <a:pos x="51" y="15"/>
                    </a:cxn>
                    <a:cxn ang="0">
                      <a:pos x="68" y="11"/>
                    </a:cxn>
                    <a:cxn ang="0">
                      <a:pos x="85" y="15"/>
                    </a:cxn>
                    <a:cxn ang="0">
                      <a:pos x="101" y="23"/>
                    </a:cxn>
                    <a:cxn ang="0">
                      <a:pos x="113" y="37"/>
                    </a:cxn>
                    <a:cxn ang="0">
                      <a:pos x="122" y="54"/>
                    </a:cxn>
                    <a:cxn ang="0">
                      <a:pos x="126" y="7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en-US"/>
                </a:p>
              </p:txBody>
            </p:sp>
            <p:sp>
              <p:nvSpPr>
                <p:cNvPr id="1143" name="Freeform 235"/>
                <p:cNvSpPr>
                  <a:spLocks noEditPoints="1"/>
                </p:cNvSpPr>
                <p:nvPr/>
              </p:nvSpPr>
              <p:spPr bwMode="auto">
                <a:xfrm>
                  <a:off x="1149" y="2647"/>
                  <a:ext cx="25" cy="25"/>
                </a:xfrm>
                <a:custGeom>
                  <a:avLst/>
                  <a:gdLst/>
                  <a:ahLst/>
                  <a:cxnLst>
                    <a:cxn ang="0">
                      <a:pos x="127" y="69"/>
                    </a:cxn>
                    <a:cxn ang="0">
                      <a:pos x="124" y="53"/>
                    </a:cxn>
                    <a:cxn ang="0">
                      <a:pos x="119" y="40"/>
                    </a:cxn>
                    <a:cxn ang="0">
                      <a:pos x="113" y="28"/>
                    </a:cxn>
                    <a:cxn ang="0">
                      <a:pos x="104" y="17"/>
                    </a:cxn>
                    <a:cxn ang="0">
                      <a:pos x="94" y="10"/>
                    </a:cxn>
                    <a:cxn ang="0">
                      <a:pos x="83" y="4"/>
                    </a:cxn>
                    <a:cxn ang="0">
                      <a:pos x="71" y="0"/>
                    </a:cxn>
                    <a:cxn ang="0">
                      <a:pos x="58" y="0"/>
                    </a:cxn>
                    <a:cxn ang="0">
                      <a:pos x="45" y="4"/>
                    </a:cxn>
                    <a:cxn ang="0">
                      <a:pos x="33" y="10"/>
                    </a:cxn>
                    <a:cxn ang="0">
                      <a:pos x="23" y="17"/>
                    </a:cxn>
                    <a:cxn ang="0">
                      <a:pos x="15" y="28"/>
                    </a:cxn>
                    <a:cxn ang="0">
                      <a:pos x="8" y="40"/>
                    </a:cxn>
                    <a:cxn ang="0">
                      <a:pos x="3" y="53"/>
                    </a:cxn>
                    <a:cxn ang="0">
                      <a:pos x="0" y="69"/>
                    </a:cxn>
                    <a:cxn ang="0">
                      <a:pos x="0" y="83"/>
                    </a:cxn>
                    <a:cxn ang="0">
                      <a:pos x="3" y="99"/>
                    </a:cxn>
                    <a:cxn ang="0">
                      <a:pos x="8" y="112"/>
                    </a:cxn>
                    <a:cxn ang="0">
                      <a:pos x="15" y="124"/>
                    </a:cxn>
                    <a:cxn ang="0">
                      <a:pos x="23" y="135"/>
                    </a:cxn>
                    <a:cxn ang="0">
                      <a:pos x="33" y="142"/>
                    </a:cxn>
                    <a:cxn ang="0">
                      <a:pos x="45" y="148"/>
                    </a:cxn>
                    <a:cxn ang="0">
                      <a:pos x="58" y="151"/>
                    </a:cxn>
                    <a:cxn ang="0">
                      <a:pos x="71" y="151"/>
                    </a:cxn>
                    <a:cxn ang="0">
                      <a:pos x="83" y="148"/>
                    </a:cxn>
                    <a:cxn ang="0">
                      <a:pos x="94" y="142"/>
                    </a:cxn>
                    <a:cxn ang="0">
                      <a:pos x="104" y="135"/>
                    </a:cxn>
                    <a:cxn ang="0">
                      <a:pos x="113" y="124"/>
                    </a:cxn>
                    <a:cxn ang="0">
                      <a:pos x="119" y="112"/>
                    </a:cxn>
                    <a:cxn ang="0">
                      <a:pos x="124" y="99"/>
                    </a:cxn>
                    <a:cxn ang="0">
                      <a:pos x="127" y="83"/>
                    </a:cxn>
                    <a:cxn ang="0">
                      <a:pos x="118" y="76"/>
                    </a:cxn>
                    <a:cxn ang="0">
                      <a:pos x="117" y="89"/>
                    </a:cxn>
                    <a:cxn ang="0">
                      <a:pos x="114" y="101"/>
                    </a:cxn>
                    <a:cxn ang="0">
                      <a:pos x="102" y="121"/>
                    </a:cxn>
                    <a:cxn ang="0">
                      <a:pos x="85" y="136"/>
                    </a:cxn>
                    <a:cxn ang="0">
                      <a:pos x="75" y="139"/>
                    </a:cxn>
                    <a:cxn ang="0">
                      <a:pos x="64" y="141"/>
                    </a:cxn>
                    <a:cxn ang="0">
                      <a:pos x="53" y="139"/>
                    </a:cxn>
                    <a:cxn ang="0">
                      <a:pos x="43" y="136"/>
                    </a:cxn>
                    <a:cxn ang="0">
                      <a:pos x="33" y="130"/>
                    </a:cxn>
                    <a:cxn ang="0">
                      <a:pos x="25" y="121"/>
                    </a:cxn>
                    <a:cxn ang="0">
                      <a:pos x="18" y="112"/>
                    </a:cxn>
                    <a:cxn ang="0">
                      <a:pos x="13" y="101"/>
                    </a:cxn>
                    <a:cxn ang="0">
                      <a:pos x="10" y="89"/>
                    </a:cxn>
                    <a:cxn ang="0">
                      <a:pos x="9" y="76"/>
                    </a:cxn>
                    <a:cxn ang="0">
                      <a:pos x="10" y="63"/>
                    </a:cxn>
                    <a:cxn ang="0">
                      <a:pos x="13" y="51"/>
                    </a:cxn>
                    <a:cxn ang="0">
                      <a:pos x="25" y="30"/>
                    </a:cxn>
                    <a:cxn ang="0">
                      <a:pos x="43" y="16"/>
                    </a:cxn>
                    <a:cxn ang="0">
                      <a:pos x="53" y="12"/>
                    </a:cxn>
                    <a:cxn ang="0">
                      <a:pos x="64" y="11"/>
                    </a:cxn>
                    <a:cxn ang="0">
                      <a:pos x="75" y="12"/>
                    </a:cxn>
                    <a:cxn ang="0">
                      <a:pos x="85" y="16"/>
                    </a:cxn>
                    <a:cxn ang="0">
                      <a:pos x="102" y="30"/>
                    </a:cxn>
                    <a:cxn ang="0">
                      <a:pos x="114" y="51"/>
                    </a:cxn>
                    <a:cxn ang="0">
                      <a:pos x="117" y="63"/>
                    </a:cxn>
                    <a:cxn ang="0">
                      <a:pos x="118" y="76"/>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en-US"/>
                </a:p>
              </p:txBody>
            </p:sp>
            <p:sp>
              <p:nvSpPr>
                <p:cNvPr id="1144" name="Freeform 236"/>
                <p:cNvSpPr>
                  <a:spLocks noEditPoints="1"/>
                </p:cNvSpPr>
                <p:nvPr/>
              </p:nvSpPr>
              <p:spPr bwMode="auto">
                <a:xfrm>
                  <a:off x="1150" y="2648"/>
                  <a:ext cx="23" cy="23"/>
                </a:xfrm>
                <a:custGeom>
                  <a:avLst/>
                  <a:gdLst/>
                  <a:ahLst/>
                  <a:cxnLst>
                    <a:cxn ang="0">
                      <a:pos x="117" y="64"/>
                    </a:cxn>
                    <a:cxn ang="0">
                      <a:pos x="115" y="50"/>
                    </a:cxn>
                    <a:cxn ang="0">
                      <a:pos x="110" y="37"/>
                    </a:cxn>
                    <a:cxn ang="0">
                      <a:pos x="104" y="26"/>
                    </a:cxn>
                    <a:cxn ang="0">
                      <a:pos x="96" y="17"/>
                    </a:cxn>
                    <a:cxn ang="0">
                      <a:pos x="87" y="10"/>
                    </a:cxn>
                    <a:cxn ang="0">
                      <a:pos x="76" y="4"/>
                    </a:cxn>
                    <a:cxn ang="0">
                      <a:pos x="65" y="1"/>
                    </a:cxn>
                    <a:cxn ang="0">
                      <a:pos x="53" y="1"/>
                    </a:cxn>
                    <a:cxn ang="0">
                      <a:pos x="42" y="4"/>
                    </a:cxn>
                    <a:cxn ang="0">
                      <a:pos x="31" y="10"/>
                    </a:cxn>
                    <a:cxn ang="0">
                      <a:pos x="21" y="17"/>
                    </a:cxn>
                    <a:cxn ang="0">
                      <a:pos x="13" y="26"/>
                    </a:cxn>
                    <a:cxn ang="0">
                      <a:pos x="7" y="37"/>
                    </a:cxn>
                    <a:cxn ang="0">
                      <a:pos x="2" y="50"/>
                    </a:cxn>
                    <a:cxn ang="0">
                      <a:pos x="0" y="64"/>
                    </a:cxn>
                    <a:cxn ang="0">
                      <a:pos x="0" y="78"/>
                    </a:cxn>
                    <a:cxn ang="0">
                      <a:pos x="2" y="91"/>
                    </a:cxn>
                    <a:cxn ang="0">
                      <a:pos x="7" y="104"/>
                    </a:cxn>
                    <a:cxn ang="0">
                      <a:pos x="13" y="115"/>
                    </a:cxn>
                    <a:cxn ang="0">
                      <a:pos x="21" y="125"/>
                    </a:cxn>
                    <a:cxn ang="0">
                      <a:pos x="31" y="132"/>
                    </a:cxn>
                    <a:cxn ang="0">
                      <a:pos x="42" y="138"/>
                    </a:cxn>
                    <a:cxn ang="0">
                      <a:pos x="53" y="140"/>
                    </a:cxn>
                    <a:cxn ang="0">
                      <a:pos x="65" y="140"/>
                    </a:cxn>
                    <a:cxn ang="0">
                      <a:pos x="76" y="138"/>
                    </a:cxn>
                    <a:cxn ang="0">
                      <a:pos x="87" y="132"/>
                    </a:cxn>
                    <a:cxn ang="0">
                      <a:pos x="96" y="125"/>
                    </a:cxn>
                    <a:cxn ang="0">
                      <a:pos x="104" y="115"/>
                    </a:cxn>
                    <a:cxn ang="0">
                      <a:pos x="110" y="104"/>
                    </a:cxn>
                    <a:cxn ang="0">
                      <a:pos x="115" y="91"/>
                    </a:cxn>
                    <a:cxn ang="0">
                      <a:pos x="117" y="78"/>
                    </a:cxn>
                    <a:cxn ang="0">
                      <a:pos x="109" y="71"/>
                    </a:cxn>
                    <a:cxn ang="0">
                      <a:pos x="105" y="94"/>
                    </a:cxn>
                    <a:cxn ang="0">
                      <a:pos x="94" y="113"/>
                    </a:cxn>
                    <a:cxn ang="0">
                      <a:pos x="78" y="126"/>
                    </a:cxn>
                    <a:cxn ang="0">
                      <a:pos x="59" y="130"/>
                    </a:cxn>
                    <a:cxn ang="0">
                      <a:pos x="40" y="126"/>
                    </a:cxn>
                    <a:cxn ang="0">
                      <a:pos x="23" y="113"/>
                    </a:cxn>
                    <a:cxn ang="0">
                      <a:pos x="13" y="94"/>
                    </a:cxn>
                    <a:cxn ang="0">
                      <a:pos x="9" y="71"/>
                    </a:cxn>
                    <a:cxn ang="0">
                      <a:pos x="13" y="48"/>
                    </a:cxn>
                    <a:cxn ang="0">
                      <a:pos x="23" y="29"/>
                    </a:cxn>
                    <a:cxn ang="0">
                      <a:pos x="40" y="16"/>
                    </a:cxn>
                    <a:cxn ang="0">
                      <a:pos x="59" y="11"/>
                    </a:cxn>
                    <a:cxn ang="0">
                      <a:pos x="78" y="16"/>
                    </a:cxn>
                    <a:cxn ang="0">
                      <a:pos x="94" y="29"/>
                    </a:cxn>
                    <a:cxn ang="0">
                      <a:pos x="105" y="48"/>
                    </a:cxn>
                    <a:cxn ang="0">
                      <a:pos x="109" y="71"/>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en-US"/>
                </a:p>
              </p:txBody>
            </p:sp>
            <p:sp>
              <p:nvSpPr>
                <p:cNvPr id="1145" name="Freeform 237"/>
                <p:cNvSpPr>
                  <a:spLocks noEditPoints="1"/>
                </p:cNvSpPr>
                <p:nvPr/>
              </p:nvSpPr>
              <p:spPr bwMode="auto">
                <a:xfrm>
                  <a:off x="1151" y="2649"/>
                  <a:ext cx="21" cy="21"/>
                </a:xfrm>
                <a:custGeom>
                  <a:avLst/>
                  <a:gdLst/>
                  <a:ahLst/>
                  <a:cxnLst>
                    <a:cxn ang="0">
                      <a:pos x="109" y="58"/>
                    </a:cxn>
                    <a:cxn ang="0">
                      <a:pos x="107" y="46"/>
                    </a:cxn>
                    <a:cxn ang="0">
                      <a:pos x="100" y="29"/>
                    </a:cxn>
                    <a:cxn ang="0">
                      <a:pos x="85" y="11"/>
                    </a:cxn>
                    <a:cxn ang="0">
                      <a:pos x="71" y="2"/>
                    </a:cxn>
                    <a:cxn ang="0">
                      <a:pos x="61" y="0"/>
                    </a:cxn>
                    <a:cxn ang="0">
                      <a:pos x="50" y="0"/>
                    </a:cxn>
                    <a:cxn ang="0">
                      <a:pos x="39" y="2"/>
                    </a:cxn>
                    <a:cxn ang="0">
                      <a:pos x="24" y="11"/>
                    </a:cxn>
                    <a:cxn ang="0">
                      <a:pos x="9" y="29"/>
                    </a:cxn>
                    <a:cxn ang="0">
                      <a:pos x="3" y="46"/>
                    </a:cxn>
                    <a:cxn ang="0">
                      <a:pos x="0" y="58"/>
                    </a:cxn>
                    <a:cxn ang="0">
                      <a:pos x="0" y="71"/>
                    </a:cxn>
                    <a:cxn ang="0">
                      <a:pos x="3" y="84"/>
                    </a:cxn>
                    <a:cxn ang="0">
                      <a:pos x="7" y="96"/>
                    </a:cxn>
                    <a:cxn ang="0">
                      <a:pos x="12" y="106"/>
                    </a:cxn>
                    <a:cxn ang="0">
                      <a:pos x="20" y="115"/>
                    </a:cxn>
                    <a:cxn ang="0">
                      <a:pos x="29" y="121"/>
                    </a:cxn>
                    <a:cxn ang="0">
                      <a:pos x="39" y="127"/>
                    </a:cxn>
                    <a:cxn ang="0">
                      <a:pos x="50" y="130"/>
                    </a:cxn>
                    <a:cxn ang="0">
                      <a:pos x="61" y="130"/>
                    </a:cxn>
                    <a:cxn ang="0">
                      <a:pos x="71" y="127"/>
                    </a:cxn>
                    <a:cxn ang="0">
                      <a:pos x="85" y="119"/>
                    </a:cxn>
                    <a:cxn ang="0">
                      <a:pos x="100" y="101"/>
                    </a:cxn>
                    <a:cxn ang="0">
                      <a:pos x="107" y="84"/>
                    </a:cxn>
                    <a:cxn ang="0">
                      <a:pos x="109" y="71"/>
                    </a:cxn>
                    <a:cxn ang="0">
                      <a:pos x="100" y="65"/>
                    </a:cxn>
                    <a:cxn ang="0">
                      <a:pos x="97" y="85"/>
                    </a:cxn>
                    <a:cxn ang="0">
                      <a:pos x="87" y="103"/>
                    </a:cxn>
                    <a:cxn ang="0">
                      <a:pos x="73" y="114"/>
                    </a:cxn>
                    <a:cxn ang="0">
                      <a:pos x="55" y="119"/>
                    </a:cxn>
                    <a:cxn ang="0">
                      <a:pos x="38" y="114"/>
                    </a:cxn>
                    <a:cxn ang="0">
                      <a:pos x="22" y="103"/>
                    </a:cxn>
                    <a:cxn ang="0">
                      <a:pos x="13" y="85"/>
                    </a:cxn>
                    <a:cxn ang="0">
                      <a:pos x="9" y="65"/>
                    </a:cxn>
                    <a:cxn ang="0">
                      <a:pos x="13" y="43"/>
                    </a:cxn>
                    <a:cxn ang="0">
                      <a:pos x="22" y="26"/>
                    </a:cxn>
                    <a:cxn ang="0">
                      <a:pos x="38" y="16"/>
                    </a:cxn>
                    <a:cxn ang="0">
                      <a:pos x="55" y="11"/>
                    </a:cxn>
                    <a:cxn ang="0">
                      <a:pos x="73" y="16"/>
                    </a:cxn>
                    <a:cxn ang="0">
                      <a:pos x="87" y="26"/>
                    </a:cxn>
                    <a:cxn ang="0">
                      <a:pos x="97" y="43"/>
                    </a:cxn>
                    <a:cxn ang="0">
                      <a:pos x="100" y="6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en-US"/>
                </a:p>
              </p:txBody>
            </p:sp>
            <p:sp>
              <p:nvSpPr>
                <p:cNvPr id="1146" name="Freeform 238"/>
                <p:cNvSpPr>
                  <a:spLocks noEditPoints="1"/>
                </p:cNvSpPr>
                <p:nvPr/>
              </p:nvSpPr>
              <p:spPr bwMode="auto">
                <a:xfrm>
                  <a:off x="1152" y="2649"/>
                  <a:ext cx="20" cy="20"/>
                </a:xfrm>
                <a:custGeom>
                  <a:avLst/>
                  <a:gdLst/>
                  <a:ahLst/>
                  <a:cxnLst>
                    <a:cxn ang="0">
                      <a:pos x="99" y="48"/>
                    </a:cxn>
                    <a:cxn ang="0">
                      <a:pos x="91" y="26"/>
                    </a:cxn>
                    <a:cxn ang="0">
                      <a:pos x="78" y="11"/>
                    </a:cxn>
                    <a:cxn ang="0">
                      <a:pos x="60" y="1"/>
                    </a:cxn>
                    <a:cxn ang="0">
                      <a:pos x="40" y="1"/>
                    </a:cxn>
                    <a:cxn ang="0">
                      <a:pos x="22" y="11"/>
                    </a:cxn>
                    <a:cxn ang="0">
                      <a:pos x="8" y="26"/>
                    </a:cxn>
                    <a:cxn ang="0">
                      <a:pos x="1" y="48"/>
                    </a:cxn>
                    <a:cxn ang="0">
                      <a:pos x="1" y="72"/>
                    </a:cxn>
                    <a:cxn ang="0">
                      <a:pos x="8" y="93"/>
                    </a:cxn>
                    <a:cxn ang="0">
                      <a:pos x="22" y="109"/>
                    </a:cxn>
                    <a:cxn ang="0">
                      <a:pos x="40" y="117"/>
                    </a:cxn>
                    <a:cxn ang="0">
                      <a:pos x="60" y="117"/>
                    </a:cxn>
                    <a:cxn ang="0">
                      <a:pos x="78" y="109"/>
                    </a:cxn>
                    <a:cxn ang="0">
                      <a:pos x="91" y="93"/>
                    </a:cxn>
                    <a:cxn ang="0">
                      <a:pos x="99" y="72"/>
                    </a:cxn>
                    <a:cxn ang="0">
                      <a:pos x="91" y="60"/>
                    </a:cxn>
                    <a:cxn ang="0">
                      <a:pos x="87" y="79"/>
                    </a:cxn>
                    <a:cxn ang="0">
                      <a:pos x="79" y="95"/>
                    </a:cxn>
                    <a:cxn ang="0">
                      <a:pos x="66" y="104"/>
                    </a:cxn>
                    <a:cxn ang="0">
                      <a:pos x="50" y="108"/>
                    </a:cxn>
                    <a:cxn ang="0">
                      <a:pos x="34" y="104"/>
                    </a:cxn>
                    <a:cxn ang="0">
                      <a:pos x="20" y="95"/>
                    </a:cxn>
                    <a:cxn ang="0">
                      <a:pos x="12" y="79"/>
                    </a:cxn>
                    <a:cxn ang="0">
                      <a:pos x="9" y="60"/>
                    </a:cxn>
                    <a:cxn ang="0">
                      <a:pos x="12" y="41"/>
                    </a:cxn>
                    <a:cxn ang="0">
                      <a:pos x="20" y="25"/>
                    </a:cxn>
                    <a:cxn ang="0">
                      <a:pos x="34" y="15"/>
                    </a:cxn>
                    <a:cxn ang="0">
                      <a:pos x="50" y="11"/>
                    </a:cxn>
                    <a:cxn ang="0">
                      <a:pos x="66" y="15"/>
                    </a:cxn>
                    <a:cxn ang="0">
                      <a:pos x="79" y="25"/>
                    </a:cxn>
                    <a:cxn ang="0">
                      <a:pos x="87" y="41"/>
                    </a:cxn>
                    <a:cxn ang="0">
                      <a:pos x="91" y="60"/>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en-US"/>
                </a:p>
              </p:txBody>
            </p:sp>
            <p:sp>
              <p:nvSpPr>
                <p:cNvPr id="1147" name="Freeform 239"/>
                <p:cNvSpPr>
                  <a:spLocks noEditPoints="1"/>
                </p:cNvSpPr>
                <p:nvPr/>
              </p:nvSpPr>
              <p:spPr bwMode="auto">
                <a:xfrm>
                  <a:off x="1152" y="2650"/>
                  <a:ext cx="19" cy="18"/>
                </a:xfrm>
                <a:custGeom>
                  <a:avLst/>
                  <a:gdLst/>
                  <a:ahLst/>
                  <a:cxnLst>
                    <a:cxn ang="0">
                      <a:pos x="90" y="43"/>
                    </a:cxn>
                    <a:cxn ang="0">
                      <a:pos x="83" y="24"/>
                    </a:cxn>
                    <a:cxn ang="0">
                      <a:pos x="71" y="9"/>
                    </a:cxn>
                    <a:cxn ang="0">
                      <a:pos x="55" y="1"/>
                    </a:cxn>
                    <a:cxn ang="0">
                      <a:pos x="37" y="1"/>
                    </a:cxn>
                    <a:cxn ang="0">
                      <a:pos x="21" y="9"/>
                    </a:cxn>
                    <a:cxn ang="0">
                      <a:pos x="8" y="24"/>
                    </a:cxn>
                    <a:cxn ang="0">
                      <a:pos x="1" y="43"/>
                    </a:cxn>
                    <a:cxn ang="0">
                      <a:pos x="1" y="65"/>
                    </a:cxn>
                    <a:cxn ang="0">
                      <a:pos x="8" y="84"/>
                    </a:cxn>
                    <a:cxn ang="0">
                      <a:pos x="21" y="98"/>
                    </a:cxn>
                    <a:cxn ang="0">
                      <a:pos x="37" y="107"/>
                    </a:cxn>
                    <a:cxn ang="0">
                      <a:pos x="55" y="107"/>
                    </a:cxn>
                    <a:cxn ang="0">
                      <a:pos x="71" y="98"/>
                    </a:cxn>
                    <a:cxn ang="0">
                      <a:pos x="83" y="84"/>
                    </a:cxn>
                    <a:cxn ang="0">
                      <a:pos x="90" y="65"/>
                    </a:cxn>
                    <a:cxn ang="0">
                      <a:pos x="82" y="54"/>
                    </a:cxn>
                    <a:cxn ang="0">
                      <a:pos x="79" y="71"/>
                    </a:cxn>
                    <a:cxn ang="0">
                      <a:pos x="72" y="84"/>
                    </a:cxn>
                    <a:cxn ang="0">
                      <a:pos x="60" y="93"/>
                    </a:cxn>
                    <a:cxn ang="0">
                      <a:pos x="46" y="97"/>
                    </a:cxn>
                    <a:cxn ang="0">
                      <a:pos x="32" y="93"/>
                    </a:cxn>
                    <a:cxn ang="0">
                      <a:pos x="21" y="84"/>
                    </a:cxn>
                    <a:cxn ang="0">
                      <a:pos x="12" y="71"/>
                    </a:cxn>
                    <a:cxn ang="0">
                      <a:pos x="9" y="54"/>
                    </a:cxn>
                    <a:cxn ang="0">
                      <a:pos x="12" y="37"/>
                    </a:cxn>
                    <a:cxn ang="0">
                      <a:pos x="21" y="24"/>
                    </a:cxn>
                    <a:cxn ang="0">
                      <a:pos x="32" y="14"/>
                    </a:cxn>
                    <a:cxn ang="0">
                      <a:pos x="46" y="11"/>
                    </a:cxn>
                    <a:cxn ang="0">
                      <a:pos x="60" y="14"/>
                    </a:cxn>
                    <a:cxn ang="0">
                      <a:pos x="72" y="24"/>
                    </a:cxn>
                    <a:cxn ang="0">
                      <a:pos x="79" y="37"/>
                    </a:cxn>
                    <a:cxn ang="0">
                      <a:pos x="82" y="54"/>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en-US"/>
                </a:p>
              </p:txBody>
            </p:sp>
            <p:sp>
              <p:nvSpPr>
                <p:cNvPr id="1148" name="Freeform 240"/>
                <p:cNvSpPr>
                  <a:spLocks noEditPoints="1"/>
                </p:cNvSpPr>
                <p:nvPr/>
              </p:nvSpPr>
              <p:spPr bwMode="auto">
                <a:xfrm>
                  <a:off x="1153" y="2651"/>
                  <a:ext cx="17" cy="16"/>
                </a:xfrm>
                <a:custGeom>
                  <a:avLst/>
                  <a:gdLst/>
                  <a:ahLst/>
                  <a:cxnLst>
                    <a:cxn ang="0">
                      <a:pos x="81" y="39"/>
                    </a:cxn>
                    <a:cxn ang="0">
                      <a:pos x="75" y="21"/>
                    </a:cxn>
                    <a:cxn ang="0">
                      <a:pos x="64" y="8"/>
                    </a:cxn>
                    <a:cxn ang="0">
                      <a:pos x="49" y="1"/>
                    </a:cxn>
                    <a:cxn ang="0">
                      <a:pos x="33" y="1"/>
                    </a:cxn>
                    <a:cxn ang="0">
                      <a:pos x="18" y="8"/>
                    </a:cxn>
                    <a:cxn ang="0">
                      <a:pos x="7" y="21"/>
                    </a:cxn>
                    <a:cxn ang="0">
                      <a:pos x="0" y="39"/>
                    </a:cxn>
                    <a:cxn ang="0">
                      <a:pos x="0" y="58"/>
                    </a:cxn>
                    <a:cxn ang="0">
                      <a:pos x="7" y="76"/>
                    </a:cxn>
                    <a:cxn ang="0">
                      <a:pos x="18" y="90"/>
                    </a:cxn>
                    <a:cxn ang="0">
                      <a:pos x="33" y="97"/>
                    </a:cxn>
                    <a:cxn ang="0">
                      <a:pos x="49" y="97"/>
                    </a:cxn>
                    <a:cxn ang="0">
                      <a:pos x="64" y="90"/>
                    </a:cxn>
                    <a:cxn ang="0">
                      <a:pos x="75" y="76"/>
                    </a:cxn>
                    <a:cxn ang="0">
                      <a:pos x="81" y="58"/>
                    </a:cxn>
                    <a:cxn ang="0">
                      <a:pos x="73" y="49"/>
                    </a:cxn>
                    <a:cxn ang="0">
                      <a:pos x="70" y="63"/>
                    </a:cxn>
                    <a:cxn ang="0">
                      <a:pos x="63" y="75"/>
                    </a:cxn>
                    <a:cxn ang="0">
                      <a:pos x="53" y="84"/>
                    </a:cxn>
                    <a:cxn ang="0">
                      <a:pos x="41" y="86"/>
                    </a:cxn>
                    <a:cxn ang="0">
                      <a:pos x="29" y="84"/>
                    </a:cxn>
                    <a:cxn ang="0">
                      <a:pos x="19" y="75"/>
                    </a:cxn>
                    <a:cxn ang="0">
                      <a:pos x="11" y="63"/>
                    </a:cxn>
                    <a:cxn ang="0">
                      <a:pos x="9" y="49"/>
                    </a:cxn>
                    <a:cxn ang="0">
                      <a:pos x="11" y="34"/>
                    </a:cxn>
                    <a:cxn ang="0">
                      <a:pos x="19" y="22"/>
                    </a:cxn>
                    <a:cxn ang="0">
                      <a:pos x="29" y="14"/>
                    </a:cxn>
                    <a:cxn ang="0">
                      <a:pos x="41" y="10"/>
                    </a:cxn>
                    <a:cxn ang="0">
                      <a:pos x="53" y="14"/>
                    </a:cxn>
                    <a:cxn ang="0">
                      <a:pos x="63" y="22"/>
                    </a:cxn>
                    <a:cxn ang="0">
                      <a:pos x="70" y="34"/>
                    </a:cxn>
                    <a:cxn ang="0">
                      <a:pos x="73" y="49"/>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en-US"/>
                </a:p>
              </p:txBody>
            </p:sp>
            <p:sp>
              <p:nvSpPr>
                <p:cNvPr id="1149" name="Freeform 241"/>
                <p:cNvSpPr>
                  <a:spLocks noEditPoints="1"/>
                </p:cNvSpPr>
                <p:nvPr/>
              </p:nvSpPr>
              <p:spPr bwMode="auto">
                <a:xfrm>
                  <a:off x="1154" y="2652"/>
                  <a:ext cx="15" cy="14"/>
                </a:xfrm>
                <a:custGeom>
                  <a:avLst/>
                  <a:gdLst/>
                  <a:ahLst/>
                  <a:cxnLst>
                    <a:cxn ang="0">
                      <a:pos x="72" y="34"/>
                    </a:cxn>
                    <a:cxn ang="0">
                      <a:pos x="67" y="19"/>
                    </a:cxn>
                    <a:cxn ang="0">
                      <a:pos x="57" y="7"/>
                    </a:cxn>
                    <a:cxn ang="0">
                      <a:pos x="44" y="1"/>
                    </a:cxn>
                    <a:cxn ang="0">
                      <a:pos x="30" y="1"/>
                    </a:cxn>
                    <a:cxn ang="0">
                      <a:pos x="17" y="7"/>
                    </a:cxn>
                    <a:cxn ang="0">
                      <a:pos x="6" y="19"/>
                    </a:cxn>
                    <a:cxn ang="0">
                      <a:pos x="1" y="34"/>
                    </a:cxn>
                    <a:cxn ang="0">
                      <a:pos x="1" y="51"/>
                    </a:cxn>
                    <a:cxn ang="0">
                      <a:pos x="6" y="67"/>
                    </a:cxn>
                    <a:cxn ang="0">
                      <a:pos x="17" y="79"/>
                    </a:cxn>
                    <a:cxn ang="0">
                      <a:pos x="30" y="85"/>
                    </a:cxn>
                    <a:cxn ang="0">
                      <a:pos x="44" y="85"/>
                    </a:cxn>
                    <a:cxn ang="0">
                      <a:pos x="57" y="79"/>
                    </a:cxn>
                    <a:cxn ang="0">
                      <a:pos x="67" y="67"/>
                    </a:cxn>
                    <a:cxn ang="0">
                      <a:pos x="72" y="51"/>
                    </a:cxn>
                    <a:cxn ang="0">
                      <a:pos x="64" y="43"/>
                    </a:cxn>
                    <a:cxn ang="0">
                      <a:pos x="62" y="55"/>
                    </a:cxn>
                    <a:cxn ang="0">
                      <a:pos x="56" y="66"/>
                    </a:cxn>
                    <a:cxn ang="0">
                      <a:pos x="48" y="73"/>
                    </a:cxn>
                    <a:cxn ang="0">
                      <a:pos x="37" y="75"/>
                    </a:cxn>
                    <a:cxn ang="0">
                      <a:pos x="27" y="73"/>
                    </a:cxn>
                    <a:cxn ang="0">
                      <a:pos x="18" y="66"/>
                    </a:cxn>
                    <a:cxn ang="0">
                      <a:pos x="12" y="55"/>
                    </a:cxn>
                    <a:cxn ang="0">
                      <a:pos x="10" y="43"/>
                    </a:cxn>
                    <a:cxn ang="0">
                      <a:pos x="12" y="30"/>
                    </a:cxn>
                    <a:cxn ang="0">
                      <a:pos x="18" y="20"/>
                    </a:cxn>
                    <a:cxn ang="0">
                      <a:pos x="27" y="13"/>
                    </a:cxn>
                    <a:cxn ang="0">
                      <a:pos x="37" y="10"/>
                    </a:cxn>
                    <a:cxn ang="0">
                      <a:pos x="48" y="13"/>
                    </a:cxn>
                    <a:cxn ang="0">
                      <a:pos x="56" y="20"/>
                    </a:cxn>
                    <a:cxn ang="0">
                      <a:pos x="62" y="30"/>
                    </a:cxn>
                    <a:cxn ang="0">
                      <a:pos x="64" y="43"/>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en-US"/>
                </a:p>
              </p:txBody>
            </p:sp>
            <p:sp>
              <p:nvSpPr>
                <p:cNvPr id="1150" name="Freeform 242"/>
                <p:cNvSpPr>
                  <a:spLocks noEditPoints="1"/>
                </p:cNvSpPr>
                <p:nvPr/>
              </p:nvSpPr>
              <p:spPr bwMode="auto">
                <a:xfrm>
                  <a:off x="1155" y="2653"/>
                  <a:ext cx="13" cy="12"/>
                </a:xfrm>
                <a:custGeom>
                  <a:avLst/>
                  <a:gdLst/>
                  <a:ahLst/>
                  <a:cxnLst>
                    <a:cxn ang="0">
                      <a:pos x="63" y="32"/>
                    </a:cxn>
                    <a:cxn ang="0">
                      <a:pos x="58" y="17"/>
                    </a:cxn>
                    <a:cxn ang="0">
                      <a:pos x="50" y="8"/>
                    </a:cxn>
                    <a:cxn ang="0">
                      <a:pos x="38" y="2"/>
                    </a:cxn>
                    <a:cxn ang="0">
                      <a:pos x="26" y="2"/>
                    </a:cxn>
                    <a:cxn ang="0">
                      <a:pos x="15" y="8"/>
                    </a:cxn>
                    <a:cxn ang="0">
                      <a:pos x="6" y="17"/>
                    </a:cxn>
                    <a:cxn ang="0">
                      <a:pos x="0" y="32"/>
                    </a:cxn>
                    <a:cxn ang="0">
                      <a:pos x="0" y="46"/>
                    </a:cxn>
                    <a:cxn ang="0">
                      <a:pos x="6" y="60"/>
                    </a:cxn>
                    <a:cxn ang="0">
                      <a:pos x="15" y="70"/>
                    </a:cxn>
                    <a:cxn ang="0">
                      <a:pos x="26" y="76"/>
                    </a:cxn>
                    <a:cxn ang="0">
                      <a:pos x="38" y="76"/>
                    </a:cxn>
                    <a:cxn ang="0">
                      <a:pos x="50" y="70"/>
                    </a:cxn>
                    <a:cxn ang="0">
                      <a:pos x="58" y="60"/>
                    </a:cxn>
                    <a:cxn ang="0">
                      <a:pos x="63" y="46"/>
                    </a:cxn>
                    <a:cxn ang="0">
                      <a:pos x="55" y="39"/>
                    </a:cxn>
                    <a:cxn ang="0">
                      <a:pos x="53" y="50"/>
                    </a:cxn>
                    <a:cxn ang="0">
                      <a:pos x="48" y="58"/>
                    </a:cxn>
                    <a:cxn ang="0">
                      <a:pos x="41" y="64"/>
                    </a:cxn>
                    <a:cxn ang="0">
                      <a:pos x="32" y="65"/>
                    </a:cxn>
                    <a:cxn ang="0">
                      <a:pos x="23" y="64"/>
                    </a:cxn>
                    <a:cxn ang="0">
                      <a:pos x="16" y="58"/>
                    </a:cxn>
                    <a:cxn ang="0">
                      <a:pos x="11" y="50"/>
                    </a:cxn>
                    <a:cxn ang="0">
                      <a:pos x="10" y="39"/>
                    </a:cxn>
                    <a:cxn ang="0">
                      <a:pos x="11" y="28"/>
                    </a:cxn>
                    <a:cxn ang="0">
                      <a:pos x="16" y="20"/>
                    </a:cxn>
                    <a:cxn ang="0">
                      <a:pos x="23" y="14"/>
                    </a:cxn>
                    <a:cxn ang="0">
                      <a:pos x="32" y="11"/>
                    </a:cxn>
                    <a:cxn ang="0">
                      <a:pos x="41" y="14"/>
                    </a:cxn>
                    <a:cxn ang="0">
                      <a:pos x="48" y="20"/>
                    </a:cxn>
                    <a:cxn ang="0">
                      <a:pos x="53" y="28"/>
                    </a:cxn>
                    <a:cxn ang="0">
                      <a:pos x="55" y="39"/>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en-US"/>
                </a:p>
              </p:txBody>
            </p:sp>
            <p:sp>
              <p:nvSpPr>
                <p:cNvPr id="1151" name="Freeform 243"/>
                <p:cNvSpPr>
                  <a:spLocks noEditPoints="1"/>
                </p:cNvSpPr>
                <p:nvPr/>
              </p:nvSpPr>
              <p:spPr bwMode="auto">
                <a:xfrm>
                  <a:off x="1156" y="2654"/>
                  <a:ext cx="11" cy="11"/>
                </a:xfrm>
                <a:custGeom>
                  <a:avLst/>
                  <a:gdLst/>
                  <a:ahLst/>
                  <a:cxnLst>
                    <a:cxn ang="0">
                      <a:pos x="54" y="27"/>
                    </a:cxn>
                    <a:cxn ang="0">
                      <a:pos x="49" y="15"/>
                    </a:cxn>
                    <a:cxn ang="0">
                      <a:pos x="42" y="6"/>
                    </a:cxn>
                    <a:cxn ang="0">
                      <a:pos x="33" y="2"/>
                    </a:cxn>
                    <a:cxn ang="0">
                      <a:pos x="22" y="2"/>
                    </a:cxn>
                    <a:cxn ang="0">
                      <a:pos x="12" y="6"/>
                    </a:cxn>
                    <a:cxn ang="0">
                      <a:pos x="5" y="15"/>
                    </a:cxn>
                    <a:cxn ang="0">
                      <a:pos x="1" y="27"/>
                    </a:cxn>
                    <a:cxn ang="0">
                      <a:pos x="1" y="39"/>
                    </a:cxn>
                    <a:cxn ang="0">
                      <a:pos x="5" y="51"/>
                    </a:cxn>
                    <a:cxn ang="0">
                      <a:pos x="12" y="59"/>
                    </a:cxn>
                    <a:cxn ang="0">
                      <a:pos x="22" y="64"/>
                    </a:cxn>
                    <a:cxn ang="0">
                      <a:pos x="33" y="64"/>
                    </a:cxn>
                    <a:cxn ang="0">
                      <a:pos x="42" y="59"/>
                    </a:cxn>
                    <a:cxn ang="0">
                      <a:pos x="49" y="51"/>
                    </a:cxn>
                    <a:cxn ang="0">
                      <a:pos x="54" y="39"/>
                    </a:cxn>
                    <a:cxn ang="0">
                      <a:pos x="45" y="33"/>
                    </a:cxn>
                    <a:cxn ang="0">
                      <a:pos x="44" y="41"/>
                    </a:cxn>
                    <a:cxn ang="0">
                      <a:pos x="40" y="48"/>
                    </a:cxn>
                    <a:cxn ang="0">
                      <a:pos x="34" y="53"/>
                    </a:cxn>
                    <a:cxn ang="0">
                      <a:pos x="27" y="54"/>
                    </a:cxn>
                    <a:cxn ang="0">
                      <a:pos x="20" y="53"/>
                    </a:cxn>
                    <a:cxn ang="0">
                      <a:pos x="14" y="48"/>
                    </a:cxn>
                    <a:cxn ang="0">
                      <a:pos x="11" y="41"/>
                    </a:cxn>
                    <a:cxn ang="0">
                      <a:pos x="9" y="33"/>
                    </a:cxn>
                    <a:cxn ang="0">
                      <a:pos x="11" y="24"/>
                    </a:cxn>
                    <a:cxn ang="0">
                      <a:pos x="14" y="17"/>
                    </a:cxn>
                    <a:cxn ang="0">
                      <a:pos x="20" y="12"/>
                    </a:cxn>
                    <a:cxn ang="0">
                      <a:pos x="27" y="11"/>
                    </a:cxn>
                    <a:cxn ang="0">
                      <a:pos x="34" y="12"/>
                    </a:cxn>
                    <a:cxn ang="0">
                      <a:pos x="40" y="17"/>
                    </a:cxn>
                    <a:cxn ang="0">
                      <a:pos x="44" y="24"/>
                    </a:cxn>
                    <a:cxn ang="0">
                      <a:pos x="45" y="33"/>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en-US"/>
                </a:p>
              </p:txBody>
            </p:sp>
            <p:sp>
              <p:nvSpPr>
                <p:cNvPr id="1152" name="Freeform 244"/>
                <p:cNvSpPr>
                  <a:spLocks noEditPoints="1"/>
                </p:cNvSpPr>
                <p:nvPr/>
              </p:nvSpPr>
              <p:spPr bwMode="auto">
                <a:xfrm>
                  <a:off x="1157" y="2655"/>
                  <a:ext cx="9" cy="9"/>
                </a:xfrm>
                <a:custGeom>
                  <a:avLst/>
                  <a:gdLst/>
                  <a:ahLst/>
                  <a:cxnLst>
                    <a:cxn ang="0">
                      <a:pos x="44" y="22"/>
                    </a:cxn>
                    <a:cxn ang="0">
                      <a:pos x="41" y="12"/>
                    </a:cxn>
                    <a:cxn ang="0">
                      <a:pos x="35" y="5"/>
                    </a:cxn>
                    <a:cxn ang="0">
                      <a:pos x="27" y="1"/>
                    </a:cxn>
                    <a:cxn ang="0">
                      <a:pos x="18" y="1"/>
                    </a:cxn>
                    <a:cxn ang="0">
                      <a:pos x="10" y="5"/>
                    </a:cxn>
                    <a:cxn ang="0">
                      <a:pos x="3" y="12"/>
                    </a:cxn>
                    <a:cxn ang="0">
                      <a:pos x="0" y="22"/>
                    </a:cxn>
                    <a:cxn ang="0">
                      <a:pos x="0" y="34"/>
                    </a:cxn>
                    <a:cxn ang="0">
                      <a:pos x="3" y="43"/>
                    </a:cxn>
                    <a:cxn ang="0">
                      <a:pos x="10" y="51"/>
                    </a:cxn>
                    <a:cxn ang="0">
                      <a:pos x="18" y="54"/>
                    </a:cxn>
                    <a:cxn ang="0">
                      <a:pos x="27" y="54"/>
                    </a:cxn>
                    <a:cxn ang="0">
                      <a:pos x="35" y="51"/>
                    </a:cxn>
                    <a:cxn ang="0">
                      <a:pos x="41" y="43"/>
                    </a:cxn>
                    <a:cxn ang="0">
                      <a:pos x="44" y="34"/>
                    </a:cxn>
                    <a:cxn ang="0">
                      <a:pos x="36" y="28"/>
                    </a:cxn>
                    <a:cxn ang="0">
                      <a:pos x="35" y="34"/>
                    </a:cxn>
                    <a:cxn ang="0">
                      <a:pos x="32" y="40"/>
                    </a:cxn>
                    <a:cxn ang="0">
                      <a:pos x="27" y="42"/>
                    </a:cxn>
                    <a:cxn ang="0">
                      <a:pos x="22" y="43"/>
                    </a:cxn>
                    <a:cxn ang="0">
                      <a:pos x="17" y="42"/>
                    </a:cxn>
                    <a:cxn ang="0">
                      <a:pos x="13" y="40"/>
                    </a:cxn>
                    <a:cxn ang="0">
                      <a:pos x="10" y="34"/>
                    </a:cxn>
                    <a:cxn ang="0">
                      <a:pos x="9" y="28"/>
                    </a:cxn>
                    <a:cxn ang="0">
                      <a:pos x="10" y="22"/>
                    </a:cxn>
                    <a:cxn ang="0">
                      <a:pos x="13" y="16"/>
                    </a:cxn>
                    <a:cxn ang="0">
                      <a:pos x="17" y="13"/>
                    </a:cxn>
                    <a:cxn ang="0">
                      <a:pos x="22" y="11"/>
                    </a:cxn>
                    <a:cxn ang="0">
                      <a:pos x="27" y="13"/>
                    </a:cxn>
                    <a:cxn ang="0">
                      <a:pos x="32" y="16"/>
                    </a:cxn>
                    <a:cxn ang="0">
                      <a:pos x="35" y="22"/>
                    </a:cxn>
                    <a:cxn ang="0">
                      <a:pos x="36" y="28"/>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en-US"/>
                </a:p>
              </p:txBody>
            </p:sp>
            <p:sp>
              <p:nvSpPr>
                <p:cNvPr id="1153" name="Freeform 245"/>
                <p:cNvSpPr>
                  <a:spLocks noEditPoints="1"/>
                </p:cNvSpPr>
                <p:nvPr/>
              </p:nvSpPr>
              <p:spPr bwMode="auto">
                <a:xfrm>
                  <a:off x="1158" y="2656"/>
                  <a:ext cx="7" cy="7"/>
                </a:xfrm>
                <a:custGeom>
                  <a:avLst/>
                  <a:gdLst/>
                  <a:ahLst/>
                  <a:cxnLst>
                    <a:cxn ang="0">
                      <a:pos x="36" y="17"/>
                    </a:cxn>
                    <a:cxn ang="0">
                      <a:pos x="33" y="10"/>
                    </a:cxn>
                    <a:cxn ang="0">
                      <a:pos x="28" y="4"/>
                    </a:cxn>
                    <a:cxn ang="0">
                      <a:pos x="22" y="0"/>
                    </a:cxn>
                    <a:cxn ang="0">
                      <a:pos x="14" y="0"/>
                    </a:cxn>
                    <a:cxn ang="0">
                      <a:pos x="8" y="4"/>
                    </a:cxn>
                    <a:cxn ang="0">
                      <a:pos x="3" y="10"/>
                    </a:cxn>
                    <a:cxn ang="0">
                      <a:pos x="0" y="17"/>
                    </a:cxn>
                    <a:cxn ang="0">
                      <a:pos x="0" y="27"/>
                    </a:cxn>
                    <a:cxn ang="0">
                      <a:pos x="3" y="34"/>
                    </a:cxn>
                    <a:cxn ang="0">
                      <a:pos x="8" y="40"/>
                    </a:cxn>
                    <a:cxn ang="0">
                      <a:pos x="14" y="43"/>
                    </a:cxn>
                    <a:cxn ang="0">
                      <a:pos x="22" y="43"/>
                    </a:cxn>
                    <a:cxn ang="0">
                      <a:pos x="28" y="40"/>
                    </a:cxn>
                    <a:cxn ang="0">
                      <a:pos x="33" y="34"/>
                    </a:cxn>
                    <a:cxn ang="0">
                      <a:pos x="36" y="27"/>
                    </a:cxn>
                    <a:cxn ang="0">
                      <a:pos x="27" y="22"/>
                    </a:cxn>
                    <a:cxn ang="0">
                      <a:pos x="26" y="25"/>
                    </a:cxn>
                    <a:cxn ang="0">
                      <a:pos x="24" y="29"/>
                    </a:cxn>
                    <a:cxn ang="0">
                      <a:pos x="22" y="31"/>
                    </a:cxn>
                    <a:cxn ang="0">
                      <a:pos x="18" y="33"/>
                    </a:cxn>
                    <a:cxn ang="0">
                      <a:pos x="15" y="31"/>
                    </a:cxn>
                    <a:cxn ang="0">
                      <a:pos x="12" y="29"/>
                    </a:cxn>
                    <a:cxn ang="0">
                      <a:pos x="10" y="25"/>
                    </a:cxn>
                    <a:cxn ang="0">
                      <a:pos x="9" y="22"/>
                    </a:cxn>
                    <a:cxn ang="0">
                      <a:pos x="10" y="17"/>
                    </a:cxn>
                    <a:cxn ang="0">
                      <a:pos x="12" y="15"/>
                    </a:cxn>
                    <a:cxn ang="0">
                      <a:pos x="15" y="12"/>
                    </a:cxn>
                    <a:cxn ang="0">
                      <a:pos x="18" y="11"/>
                    </a:cxn>
                    <a:cxn ang="0">
                      <a:pos x="22" y="12"/>
                    </a:cxn>
                    <a:cxn ang="0">
                      <a:pos x="24" y="15"/>
                    </a:cxn>
                    <a:cxn ang="0">
                      <a:pos x="26" y="17"/>
                    </a:cxn>
                    <a:cxn ang="0">
                      <a:pos x="27" y="22"/>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en-US"/>
                </a:p>
              </p:txBody>
            </p:sp>
            <p:sp>
              <p:nvSpPr>
                <p:cNvPr id="1154" name="Freeform 246"/>
                <p:cNvSpPr>
                  <a:spLocks/>
                </p:cNvSpPr>
                <p:nvPr/>
              </p:nvSpPr>
              <p:spPr bwMode="auto">
                <a:xfrm>
                  <a:off x="1159" y="2657"/>
                  <a:ext cx="5" cy="5"/>
                </a:xfrm>
                <a:custGeom>
                  <a:avLst/>
                  <a:gdLst/>
                  <a:ahLst/>
                  <a:cxnLst>
                    <a:cxn ang="0">
                      <a:pos x="27" y="17"/>
                    </a:cxn>
                    <a:cxn ang="0">
                      <a:pos x="26" y="13"/>
                    </a:cxn>
                    <a:cxn ang="0">
                      <a:pos x="26" y="11"/>
                    </a:cxn>
                    <a:cxn ang="0">
                      <a:pos x="24" y="7"/>
                    </a:cxn>
                    <a:cxn ang="0">
                      <a:pos x="23" y="5"/>
                    </a:cxn>
                    <a:cxn ang="0">
                      <a:pos x="21" y="4"/>
                    </a:cxn>
                    <a:cxn ang="0">
                      <a:pos x="18" y="2"/>
                    </a:cxn>
                    <a:cxn ang="0">
                      <a:pos x="16" y="1"/>
                    </a:cxn>
                    <a:cxn ang="0">
                      <a:pos x="13" y="0"/>
                    </a:cxn>
                    <a:cxn ang="0">
                      <a:pos x="10" y="1"/>
                    </a:cxn>
                    <a:cxn ang="0">
                      <a:pos x="8" y="2"/>
                    </a:cxn>
                    <a:cxn ang="0">
                      <a:pos x="6" y="4"/>
                    </a:cxn>
                    <a:cxn ang="0">
                      <a:pos x="4" y="5"/>
                    </a:cxn>
                    <a:cxn ang="0">
                      <a:pos x="2" y="7"/>
                    </a:cxn>
                    <a:cxn ang="0">
                      <a:pos x="1" y="11"/>
                    </a:cxn>
                    <a:cxn ang="0">
                      <a:pos x="0" y="13"/>
                    </a:cxn>
                    <a:cxn ang="0">
                      <a:pos x="0" y="17"/>
                    </a:cxn>
                    <a:cxn ang="0">
                      <a:pos x="0" y="20"/>
                    </a:cxn>
                    <a:cxn ang="0">
                      <a:pos x="1" y="23"/>
                    </a:cxn>
                    <a:cxn ang="0">
                      <a:pos x="2" y="26"/>
                    </a:cxn>
                    <a:cxn ang="0">
                      <a:pos x="4" y="29"/>
                    </a:cxn>
                    <a:cxn ang="0">
                      <a:pos x="6" y="30"/>
                    </a:cxn>
                    <a:cxn ang="0">
                      <a:pos x="8" y="31"/>
                    </a:cxn>
                    <a:cxn ang="0">
                      <a:pos x="10" y="32"/>
                    </a:cxn>
                    <a:cxn ang="0">
                      <a:pos x="13" y="32"/>
                    </a:cxn>
                    <a:cxn ang="0">
                      <a:pos x="16" y="32"/>
                    </a:cxn>
                    <a:cxn ang="0">
                      <a:pos x="18" y="31"/>
                    </a:cxn>
                    <a:cxn ang="0">
                      <a:pos x="21" y="30"/>
                    </a:cxn>
                    <a:cxn ang="0">
                      <a:pos x="23" y="29"/>
                    </a:cxn>
                    <a:cxn ang="0">
                      <a:pos x="24" y="26"/>
                    </a:cxn>
                    <a:cxn ang="0">
                      <a:pos x="26" y="23"/>
                    </a:cxn>
                    <a:cxn ang="0">
                      <a:pos x="26" y="20"/>
                    </a:cxn>
                    <a:cxn ang="0">
                      <a:pos x="27" y="17"/>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en-US"/>
                </a:p>
              </p:txBody>
            </p:sp>
            <p:sp>
              <p:nvSpPr>
                <p:cNvPr id="1155" name="Freeform 247"/>
                <p:cNvSpPr>
                  <a:spLocks/>
                </p:cNvSpPr>
                <p:nvPr/>
              </p:nvSpPr>
              <p:spPr bwMode="auto">
                <a:xfrm>
                  <a:off x="1160" y="2658"/>
                  <a:ext cx="3" cy="3"/>
                </a:xfrm>
                <a:custGeom>
                  <a:avLst/>
                  <a:gdLst/>
                  <a:ahLst/>
                  <a:cxnLst>
                    <a:cxn ang="0">
                      <a:pos x="18" y="11"/>
                    </a:cxn>
                    <a:cxn ang="0">
                      <a:pos x="18" y="8"/>
                    </a:cxn>
                    <a:cxn ang="0">
                      <a:pos x="17" y="6"/>
                    </a:cxn>
                    <a:cxn ang="0">
                      <a:pos x="17" y="5"/>
                    </a:cxn>
                    <a:cxn ang="0">
                      <a:pos x="15" y="4"/>
                    </a:cxn>
                    <a:cxn ang="0">
                      <a:pos x="14" y="2"/>
                    </a:cxn>
                    <a:cxn ang="0">
                      <a:pos x="13" y="1"/>
                    </a:cxn>
                    <a:cxn ang="0">
                      <a:pos x="11" y="0"/>
                    </a:cxn>
                    <a:cxn ang="0">
                      <a:pos x="9" y="0"/>
                    </a:cxn>
                    <a:cxn ang="0">
                      <a:pos x="7" y="0"/>
                    </a:cxn>
                    <a:cxn ang="0">
                      <a:pos x="6" y="1"/>
                    </a:cxn>
                    <a:cxn ang="0">
                      <a:pos x="4" y="2"/>
                    </a:cxn>
                    <a:cxn ang="0">
                      <a:pos x="3" y="4"/>
                    </a:cxn>
                    <a:cxn ang="0">
                      <a:pos x="2" y="5"/>
                    </a:cxn>
                    <a:cxn ang="0">
                      <a:pos x="1" y="6"/>
                    </a:cxn>
                    <a:cxn ang="0">
                      <a:pos x="0" y="8"/>
                    </a:cxn>
                    <a:cxn ang="0">
                      <a:pos x="0" y="11"/>
                    </a:cxn>
                    <a:cxn ang="0">
                      <a:pos x="0" y="13"/>
                    </a:cxn>
                    <a:cxn ang="0">
                      <a:pos x="1" y="14"/>
                    </a:cxn>
                    <a:cxn ang="0">
                      <a:pos x="2" y="17"/>
                    </a:cxn>
                    <a:cxn ang="0">
                      <a:pos x="3" y="18"/>
                    </a:cxn>
                    <a:cxn ang="0">
                      <a:pos x="4" y="19"/>
                    </a:cxn>
                    <a:cxn ang="0">
                      <a:pos x="6" y="20"/>
                    </a:cxn>
                    <a:cxn ang="0">
                      <a:pos x="7" y="22"/>
                    </a:cxn>
                    <a:cxn ang="0">
                      <a:pos x="9" y="22"/>
                    </a:cxn>
                    <a:cxn ang="0">
                      <a:pos x="11" y="22"/>
                    </a:cxn>
                    <a:cxn ang="0">
                      <a:pos x="13" y="20"/>
                    </a:cxn>
                    <a:cxn ang="0">
                      <a:pos x="14" y="19"/>
                    </a:cxn>
                    <a:cxn ang="0">
                      <a:pos x="15" y="18"/>
                    </a:cxn>
                    <a:cxn ang="0">
                      <a:pos x="17" y="17"/>
                    </a:cxn>
                    <a:cxn ang="0">
                      <a:pos x="17" y="14"/>
                    </a:cxn>
                    <a:cxn ang="0">
                      <a:pos x="18" y="13"/>
                    </a:cxn>
                    <a:cxn ang="0">
                      <a:pos x="18" y="11"/>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en-US"/>
                </a:p>
              </p:txBody>
            </p:sp>
            <p:sp>
              <p:nvSpPr>
                <p:cNvPr id="1156" name="Freeform 248"/>
                <p:cNvSpPr>
                  <a:spLocks/>
                </p:cNvSpPr>
                <p:nvPr/>
              </p:nvSpPr>
              <p:spPr bwMode="auto">
                <a:xfrm>
                  <a:off x="1161" y="2658"/>
                  <a:ext cx="2" cy="2"/>
                </a:xfrm>
                <a:custGeom>
                  <a:avLst/>
                  <a:gdLst/>
                  <a:ahLst/>
                  <a:cxnLst>
                    <a:cxn ang="0">
                      <a:pos x="9" y="6"/>
                    </a:cxn>
                    <a:cxn ang="0">
                      <a:pos x="9" y="5"/>
                    </a:cxn>
                    <a:cxn ang="0">
                      <a:pos x="8" y="3"/>
                    </a:cxn>
                    <a:cxn ang="0">
                      <a:pos x="8" y="2"/>
                    </a:cxn>
                    <a:cxn ang="0">
                      <a:pos x="7" y="2"/>
                    </a:cxn>
                    <a:cxn ang="0">
                      <a:pos x="7" y="1"/>
                    </a:cxn>
                    <a:cxn ang="0">
                      <a:pos x="6" y="1"/>
                    </a:cxn>
                    <a:cxn ang="0">
                      <a:pos x="5" y="1"/>
                    </a:cxn>
                    <a:cxn ang="0">
                      <a:pos x="4" y="0"/>
                    </a:cxn>
                    <a:cxn ang="0">
                      <a:pos x="3" y="1"/>
                    </a:cxn>
                    <a:cxn ang="0">
                      <a:pos x="2" y="1"/>
                    </a:cxn>
                    <a:cxn ang="0">
                      <a:pos x="2" y="1"/>
                    </a:cxn>
                    <a:cxn ang="0">
                      <a:pos x="1" y="2"/>
                    </a:cxn>
                    <a:cxn ang="0">
                      <a:pos x="0" y="2"/>
                    </a:cxn>
                    <a:cxn ang="0">
                      <a:pos x="0" y="3"/>
                    </a:cxn>
                    <a:cxn ang="0">
                      <a:pos x="0" y="5"/>
                    </a:cxn>
                    <a:cxn ang="0">
                      <a:pos x="0" y="6"/>
                    </a:cxn>
                    <a:cxn ang="0">
                      <a:pos x="0" y="7"/>
                    </a:cxn>
                    <a:cxn ang="0">
                      <a:pos x="0" y="8"/>
                    </a:cxn>
                    <a:cxn ang="0">
                      <a:pos x="0" y="8"/>
                    </a:cxn>
                    <a:cxn ang="0">
                      <a:pos x="1" y="9"/>
                    </a:cxn>
                    <a:cxn ang="0">
                      <a:pos x="2" y="11"/>
                    </a:cxn>
                    <a:cxn ang="0">
                      <a:pos x="2" y="11"/>
                    </a:cxn>
                    <a:cxn ang="0">
                      <a:pos x="3" y="11"/>
                    </a:cxn>
                    <a:cxn ang="0">
                      <a:pos x="4" y="11"/>
                    </a:cxn>
                    <a:cxn ang="0">
                      <a:pos x="5" y="11"/>
                    </a:cxn>
                    <a:cxn ang="0">
                      <a:pos x="6" y="11"/>
                    </a:cxn>
                    <a:cxn ang="0">
                      <a:pos x="7" y="11"/>
                    </a:cxn>
                    <a:cxn ang="0">
                      <a:pos x="7" y="9"/>
                    </a:cxn>
                    <a:cxn ang="0">
                      <a:pos x="8" y="8"/>
                    </a:cxn>
                    <a:cxn ang="0">
                      <a:pos x="8" y="8"/>
                    </a:cxn>
                    <a:cxn ang="0">
                      <a:pos x="9" y="7"/>
                    </a:cxn>
                    <a:cxn ang="0">
                      <a:pos x="9" y="6"/>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2" y="1"/>
                      </a:lnTo>
                      <a:lnTo>
                        <a:pt x="1" y="2"/>
                      </a:lnTo>
                      <a:lnTo>
                        <a:pt x="0" y="2"/>
                      </a:lnTo>
                      <a:lnTo>
                        <a:pt x="0" y="3"/>
                      </a:lnTo>
                      <a:lnTo>
                        <a:pt x="0" y="5"/>
                      </a:lnTo>
                      <a:lnTo>
                        <a:pt x="0" y="6"/>
                      </a:lnTo>
                      <a:lnTo>
                        <a:pt x="0" y="7"/>
                      </a:lnTo>
                      <a:lnTo>
                        <a:pt x="0" y="8"/>
                      </a:lnTo>
                      <a:lnTo>
                        <a:pt x="0" y="8"/>
                      </a:lnTo>
                      <a:lnTo>
                        <a:pt x="1" y="9"/>
                      </a:lnTo>
                      <a:lnTo>
                        <a:pt x="2" y="11"/>
                      </a:lnTo>
                      <a:lnTo>
                        <a:pt x="2" y="11"/>
                      </a:lnTo>
                      <a:lnTo>
                        <a:pt x="3" y="11"/>
                      </a:lnTo>
                      <a:lnTo>
                        <a:pt x="4" y="11"/>
                      </a:lnTo>
                      <a:lnTo>
                        <a:pt x="5" y="11"/>
                      </a:lnTo>
                      <a:lnTo>
                        <a:pt x="6" y="11"/>
                      </a:lnTo>
                      <a:lnTo>
                        <a:pt x="7" y="11"/>
                      </a:lnTo>
                      <a:lnTo>
                        <a:pt x="7" y="9"/>
                      </a:lnTo>
                      <a:lnTo>
                        <a:pt x="8" y="8"/>
                      </a:lnTo>
                      <a:lnTo>
                        <a:pt x="8" y="8"/>
                      </a:lnTo>
                      <a:lnTo>
                        <a:pt x="9" y="7"/>
                      </a:lnTo>
                      <a:lnTo>
                        <a:pt x="9" y="6"/>
                      </a:lnTo>
                      <a:close/>
                    </a:path>
                  </a:pathLst>
                </a:custGeom>
                <a:solidFill>
                  <a:srgbClr val="FEFEC8"/>
                </a:solidFill>
                <a:ln w="9525">
                  <a:noFill/>
                  <a:round/>
                  <a:headEnd/>
                  <a:tailEnd/>
                </a:ln>
              </p:spPr>
              <p:txBody>
                <a:bodyPr/>
                <a:lstStyle/>
                <a:p>
                  <a:endParaRPr lang="en-US"/>
                </a:p>
              </p:txBody>
            </p:sp>
            <p:sp>
              <p:nvSpPr>
                <p:cNvPr id="1157" name="Freeform 249"/>
                <p:cNvSpPr>
                  <a:spLocks/>
                </p:cNvSpPr>
                <p:nvPr/>
              </p:nvSpPr>
              <p:spPr bwMode="auto">
                <a:xfrm>
                  <a:off x="1043" y="2596"/>
                  <a:ext cx="44" cy="47"/>
                </a:xfrm>
                <a:custGeom>
                  <a:avLst/>
                  <a:gdLst/>
                  <a:ahLst/>
                  <a:cxnLst>
                    <a:cxn ang="0">
                      <a:pos x="185" y="0"/>
                    </a:cxn>
                    <a:cxn ang="0">
                      <a:pos x="0" y="48"/>
                    </a:cxn>
                    <a:cxn ang="0">
                      <a:pos x="58" y="260"/>
                    </a:cxn>
                    <a:cxn ang="0">
                      <a:pos x="94" y="284"/>
                    </a:cxn>
                    <a:cxn ang="0">
                      <a:pos x="220" y="23"/>
                    </a:cxn>
                    <a:cxn ang="0">
                      <a:pos x="185" y="0"/>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en-US"/>
                </a:p>
              </p:txBody>
            </p:sp>
            <p:sp>
              <p:nvSpPr>
                <p:cNvPr id="1158" name="Freeform 250"/>
                <p:cNvSpPr>
                  <a:spLocks/>
                </p:cNvSpPr>
                <p:nvPr/>
              </p:nvSpPr>
              <p:spPr bwMode="auto">
                <a:xfrm>
                  <a:off x="1043" y="2596"/>
                  <a:ext cx="44" cy="26"/>
                </a:xfrm>
                <a:custGeom>
                  <a:avLst/>
                  <a:gdLst/>
                  <a:ahLst/>
                  <a:cxnLst>
                    <a:cxn ang="0">
                      <a:pos x="186" y="0"/>
                    </a:cxn>
                    <a:cxn ang="0">
                      <a:pos x="0" y="48"/>
                    </a:cxn>
                    <a:cxn ang="0">
                      <a:pos x="157" y="157"/>
                    </a:cxn>
                    <a:cxn ang="0">
                      <a:pos x="222" y="24"/>
                    </a:cxn>
                    <a:cxn ang="0">
                      <a:pos x="186" y="0"/>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en-US"/>
                </a:p>
              </p:txBody>
            </p:sp>
            <p:sp>
              <p:nvSpPr>
                <p:cNvPr id="1159" name="Freeform 251"/>
                <p:cNvSpPr>
                  <a:spLocks/>
                </p:cNvSpPr>
                <p:nvPr/>
              </p:nvSpPr>
              <p:spPr bwMode="auto">
                <a:xfrm>
                  <a:off x="1043" y="2601"/>
                  <a:ext cx="13" cy="15"/>
                </a:xfrm>
                <a:custGeom>
                  <a:avLst/>
                  <a:gdLst/>
                  <a:ahLst/>
                  <a:cxnLst>
                    <a:cxn ang="0">
                      <a:pos x="63" y="0"/>
                    </a:cxn>
                    <a:cxn ang="0">
                      <a:pos x="0" y="16"/>
                    </a:cxn>
                    <a:cxn ang="0">
                      <a:pos x="20" y="89"/>
                    </a:cxn>
                    <a:cxn ang="0">
                      <a:pos x="63" y="0"/>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en-US"/>
                </a:p>
              </p:txBody>
            </p:sp>
            <p:sp>
              <p:nvSpPr>
                <p:cNvPr id="1160" name="Freeform 252"/>
                <p:cNvSpPr>
                  <a:spLocks/>
                </p:cNvSpPr>
                <p:nvPr/>
              </p:nvSpPr>
              <p:spPr bwMode="auto">
                <a:xfrm>
                  <a:off x="1043" y="2601"/>
                  <a:ext cx="13" cy="8"/>
                </a:xfrm>
                <a:custGeom>
                  <a:avLst/>
                  <a:gdLst/>
                  <a:ahLst/>
                  <a:cxnLst>
                    <a:cxn ang="0">
                      <a:pos x="63" y="0"/>
                    </a:cxn>
                    <a:cxn ang="0">
                      <a:pos x="0" y="16"/>
                    </a:cxn>
                    <a:cxn ang="0">
                      <a:pos x="41" y="46"/>
                    </a:cxn>
                    <a:cxn ang="0">
                      <a:pos x="63" y="0"/>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en-US"/>
                </a:p>
              </p:txBody>
            </p:sp>
            <p:sp>
              <p:nvSpPr>
                <p:cNvPr id="1161" name="Freeform 253"/>
                <p:cNvSpPr>
                  <a:spLocks/>
                </p:cNvSpPr>
                <p:nvPr/>
              </p:nvSpPr>
              <p:spPr bwMode="auto">
                <a:xfrm>
                  <a:off x="1078" y="2596"/>
                  <a:ext cx="93" cy="63"/>
                </a:xfrm>
                <a:custGeom>
                  <a:avLst/>
                  <a:gdLst/>
                  <a:ahLst/>
                  <a:cxnLst>
                    <a:cxn ang="0">
                      <a:pos x="8" y="0"/>
                    </a:cxn>
                    <a:cxn ang="0">
                      <a:pos x="0" y="79"/>
                    </a:cxn>
                    <a:cxn ang="0">
                      <a:pos x="432" y="376"/>
                    </a:cxn>
                    <a:cxn ang="0">
                      <a:pos x="463" y="311"/>
                    </a:cxn>
                    <a:cxn ang="0">
                      <a:pos x="8" y="0"/>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en-US"/>
                </a:p>
              </p:txBody>
            </p:sp>
            <p:sp>
              <p:nvSpPr>
                <p:cNvPr id="1162" name="Freeform 254"/>
                <p:cNvSpPr>
                  <a:spLocks/>
                </p:cNvSpPr>
                <p:nvPr/>
              </p:nvSpPr>
              <p:spPr bwMode="auto">
                <a:xfrm>
                  <a:off x="1065" y="2609"/>
                  <a:ext cx="100" cy="72"/>
                </a:xfrm>
                <a:custGeom>
                  <a:avLst/>
                  <a:gdLst/>
                  <a:ahLst/>
                  <a:cxnLst>
                    <a:cxn ang="0">
                      <a:pos x="69" y="0"/>
                    </a:cxn>
                    <a:cxn ang="0">
                      <a:pos x="14" y="52"/>
                    </a:cxn>
                    <a:cxn ang="0">
                      <a:pos x="0" y="131"/>
                    </a:cxn>
                    <a:cxn ang="0">
                      <a:pos x="436" y="430"/>
                    </a:cxn>
                    <a:cxn ang="0">
                      <a:pos x="501" y="297"/>
                    </a:cxn>
                    <a:cxn ang="0">
                      <a:pos x="69" y="0"/>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en-US"/>
                </a:p>
              </p:txBody>
            </p:sp>
            <p:sp>
              <p:nvSpPr>
                <p:cNvPr id="1163" name="Freeform 255"/>
                <p:cNvSpPr>
                  <a:spLocks/>
                </p:cNvSpPr>
                <p:nvPr/>
              </p:nvSpPr>
              <p:spPr bwMode="auto">
                <a:xfrm>
                  <a:off x="1055" y="2630"/>
                  <a:ext cx="97" cy="61"/>
                </a:xfrm>
                <a:custGeom>
                  <a:avLst/>
                  <a:gdLst/>
                  <a:ahLst/>
                  <a:cxnLst>
                    <a:cxn ang="0">
                      <a:pos x="51" y="0"/>
                    </a:cxn>
                    <a:cxn ang="0">
                      <a:pos x="0" y="55"/>
                    </a:cxn>
                    <a:cxn ang="0">
                      <a:pos x="455" y="367"/>
                    </a:cxn>
                    <a:cxn ang="0">
                      <a:pos x="487" y="301"/>
                    </a:cxn>
                    <a:cxn ang="0">
                      <a:pos x="51" y="0"/>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en-US"/>
                </a:p>
              </p:txBody>
            </p:sp>
            <p:sp>
              <p:nvSpPr>
                <p:cNvPr id="1164" name="Freeform 256"/>
                <p:cNvSpPr>
                  <a:spLocks/>
                </p:cNvSpPr>
                <p:nvPr/>
              </p:nvSpPr>
              <p:spPr bwMode="auto">
                <a:xfrm>
                  <a:off x="1143" y="2647"/>
                  <a:ext cx="30" cy="45"/>
                </a:xfrm>
                <a:custGeom>
                  <a:avLst/>
                  <a:gdLst/>
                  <a:ahLst/>
                  <a:cxnLst>
                    <a:cxn ang="0">
                      <a:pos x="127" y="0"/>
                    </a:cxn>
                    <a:cxn ang="0">
                      <a:pos x="147" y="14"/>
                    </a:cxn>
                    <a:cxn ang="0">
                      <a:pos x="20" y="276"/>
                    </a:cxn>
                    <a:cxn ang="0">
                      <a:pos x="0" y="263"/>
                    </a:cxn>
                    <a:cxn ang="0">
                      <a:pos x="127" y="0"/>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en-US"/>
                </a:p>
              </p:txBody>
            </p:sp>
            <p:sp>
              <p:nvSpPr>
                <p:cNvPr id="1165" name="Freeform 257"/>
                <p:cNvSpPr>
                  <a:spLocks/>
                </p:cNvSpPr>
                <p:nvPr/>
              </p:nvSpPr>
              <p:spPr bwMode="auto">
                <a:xfrm>
                  <a:off x="1151" y="2647"/>
                  <a:ext cx="23" cy="34"/>
                </a:xfrm>
                <a:custGeom>
                  <a:avLst/>
                  <a:gdLst/>
                  <a:ahLst/>
                  <a:cxnLst>
                    <a:cxn ang="0">
                      <a:pos x="94" y="0"/>
                    </a:cxn>
                    <a:cxn ang="0">
                      <a:pos x="114" y="14"/>
                    </a:cxn>
                    <a:cxn ang="0">
                      <a:pos x="20" y="209"/>
                    </a:cxn>
                    <a:cxn ang="0">
                      <a:pos x="0" y="195"/>
                    </a:cxn>
                    <a:cxn ang="0">
                      <a:pos x="94" y="0"/>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en-US"/>
                </a:p>
              </p:txBody>
            </p:sp>
            <p:sp>
              <p:nvSpPr>
                <p:cNvPr id="1166" name="Freeform 258"/>
                <p:cNvSpPr>
                  <a:spLocks/>
                </p:cNvSpPr>
                <p:nvPr/>
              </p:nvSpPr>
              <p:spPr bwMode="auto">
                <a:xfrm>
                  <a:off x="1162" y="2647"/>
                  <a:ext cx="11" cy="13"/>
                </a:xfrm>
                <a:custGeom>
                  <a:avLst/>
                  <a:gdLst/>
                  <a:ahLst/>
                  <a:cxnLst>
                    <a:cxn ang="0">
                      <a:pos x="31" y="0"/>
                    </a:cxn>
                    <a:cxn ang="0">
                      <a:pos x="51" y="14"/>
                    </a:cxn>
                    <a:cxn ang="0">
                      <a:pos x="21" y="78"/>
                    </a:cxn>
                    <a:cxn ang="0">
                      <a:pos x="0" y="65"/>
                    </a:cxn>
                    <a:cxn ang="0">
                      <a:pos x="31" y="0"/>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en-US"/>
                </a:p>
              </p:txBody>
            </p:sp>
          </p:grpSp>
          <p:sp>
            <p:nvSpPr>
              <p:cNvPr id="1114" name="Line 11"/>
              <p:cNvSpPr>
                <a:spLocks noChangeShapeType="1"/>
              </p:cNvSpPr>
              <p:nvPr/>
            </p:nvSpPr>
            <p:spPr bwMode="auto">
              <a:xfrm>
                <a:off x="1066800" y="2286000"/>
                <a:ext cx="5463893" cy="0"/>
              </a:xfrm>
              <a:prstGeom prst="line">
                <a:avLst/>
              </a:prstGeom>
              <a:noFill/>
              <a:ln w="25400">
                <a:solidFill>
                  <a:schemeClr val="tx2"/>
                </a:solidFill>
                <a:prstDash val="sysDot"/>
                <a:round/>
                <a:headEnd/>
                <a:tailEnd type="oval" w="med" len="med"/>
              </a:ln>
            </p:spPr>
            <p:txBody>
              <a:bodyPr wrap="none" anchor="ctr"/>
              <a:lstStyle/>
              <a:p>
                <a:endParaRPr lang="en-US">
                  <a:solidFill>
                    <a:schemeClr val="tx1">
                      <a:lumMod val="85000"/>
                      <a:lumOff val="15000"/>
                    </a:schemeClr>
                  </a:solidFill>
                </a:endParaRPr>
              </a:p>
            </p:txBody>
          </p:sp>
        </p:grpSp>
        <p:sp>
          <p:nvSpPr>
            <p:cNvPr id="1228" name="Text Box 26"/>
            <p:cNvSpPr txBox="1">
              <a:spLocks noChangeArrowheads="1"/>
            </p:cNvSpPr>
            <p:nvPr/>
          </p:nvSpPr>
          <p:spPr bwMode="auto">
            <a:xfrm>
              <a:off x="2438400" y="5486400"/>
              <a:ext cx="1588897" cy="461665"/>
            </a:xfrm>
            <a:prstGeom prst="rect">
              <a:avLst/>
            </a:prstGeom>
            <a:noFill/>
            <a:ln w="9525" algn="ctr">
              <a:noFill/>
              <a:miter lim="800000"/>
              <a:headEnd/>
              <a:tailEnd/>
            </a:ln>
          </p:spPr>
          <p:txBody>
            <a:bodyPr wrap="none">
              <a:spAutoFit/>
            </a:bodyPr>
            <a:lstStyle/>
            <a:p>
              <a:pPr eaLnBrk="0" hangingPunct="0"/>
              <a:r>
                <a:rPr lang="en-US" altLang="ja-JP" sz="2400" b="1" dirty="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rPr>
                <a:t>Summary</a:t>
              </a:r>
            </a:p>
          </p:txBody>
        </p:sp>
      </p:grpSp>
      <p:grpSp>
        <p:nvGrpSpPr>
          <p:cNvPr id="458" name="Group 457"/>
          <p:cNvGrpSpPr/>
          <p:nvPr/>
        </p:nvGrpSpPr>
        <p:grpSpPr>
          <a:xfrm>
            <a:off x="1676400" y="5943600"/>
            <a:ext cx="5463893" cy="646113"/>
            <a:chOff x="1676400" y="5943600"/>
            <a:chExt cx="5463893" cy="646113"/>
          </a:xfrm>
        </p:grpSpPr>
        <p:grpSp>
          <p:nvGrpSpPr>
            <p:cNvPr id="1229" name="Group 1228"/>
            <p:cNvGrpSpPr/>
            <p:nvPr/>
          </p:nvGrpSpPr>
          <p:grpSpPr>
            <a:xfrm>
              <a:off x="1676400" y="5943600"/>
              <a:ext cx="5463893" cy="646113"/>
              <a:chOff x="1066800" y="1676400"/>
              <a:chExt cx="5463893" cy="646113"/>
            </a:xfrm>
          </p:grpSpPr>
          <p:grpSp>
            <p:nvGrpSpPr>
              <p:cNvPr id="1230" name="Group 259"/>
              <p:cNvGrpSpPr>
                <a:grpSpLocks/>
              </p:cNvGrpSpPr>
              <p:nvPr/>
            </p:nvGrpSpPr>
            <p:grpSpPr bwMode="auto">
              <a:xfrm rot="17176774">
                <a:off x="1019456" y="1763824"/>
                <a:ext cx="646108" cy="471499"/>
                <a:chOff x="1043" y="2596"/>
                <a:chExt cx="142" cy="99"/>
              </a:xfrm>
            </p:grpSpPr>
            <p:sp>
              <p:nvSpPr>
                <p:cNvPr id="1232" name="Freeform 207"/>
                <p:cNvSpPr>
                  <a:spLocks/>
                </p:cNvSpPr>
                <p:nvPr/>
              </p:nvSpPr>
              <p:spPr bwMode="auto">
                <a:xfrm>
                  <a:off x="1149" y="2693"/>
                  <a:ext cx="12" cy="2"/>
                </a:xfrm>
                <a:custGeom>
                  <a:avLst/>
                  <a:gdLst/>
                  <a:ahLst/>
                  <a:cxnLst>
                    <a:cxn ang="0">
                      <a:pos x="63" y="14"/>
                    </a:cxn>
                    <a:cxn ang="0">
                      <a:pos x="55" y="14"/>
                    </a:cxn>
                    <a:cxn ang="0">
                      <a:pos x="48" y="14"/>
                    </a:cxn>
                    <a:cxn ang="0">
                      <a:pos x="40" y="14"/>
                    </a:cxn>
                    <a:cxn ang="0">
                      <a:pos x="31" y="11"/>
                    </a:cxn>
                    <a:cxn ang="0">
                      <a:pos x="23" y="10"/>
                    </a:cxn>
                    <a:cxn ang="0">
                      <a:pos x="16" y="8"/>
                    </a:cxn>
                    <a:cxn ang="0">
                      <a:pos x="8" y="4"/>
                    </a:cxn>
                    <a:cxn ang="0">
                      <a:pos x="0" y="0"/>
                    </a:cxn>
                    <a:cxn ang="0">
                      <a:pos x="8" y="3"/>
                    </a:cxn>
                    <a:cxn ang="0">
                      <a:pos x="15" y="6"/>
                    </a:cxn>
                    <a:cxn ang="0">
                      <a:pos x="23" y="8"/>
                    </a:cxn>
                    <a:cxn ang="0">
                      <a:pos x="30" y="10"/>
                    </a:cxn>
                    <a:cxn ang="0">
                      <a:pos x="39" y="11"/>
                    </a:cxn>
                    <a:cxn ang="0">
                      <a:pos x="47" y="12"/>
                    </a:cxn>
                    <a:cxn ang="0">
                      <a:pos x="55" y="14"/>
                    </a:cxn>
                    <a:cxn ang="0">
                      <a:pos x="63" y="14"/>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en-US"/>
                </a:p>
              </p:txBody>
            </p:sp>
            <p:sp>
              <p:nvSpPr>
                <p:cNvPr id="1233" name="Freeform 208"/>
                <p:cNvSpPr>
                  <a:spLocks/>
                </p:cNvSpPr>
                <p:nvPr/>
              </p:nvSpPr>
              <p:spPr bwMode="auto">
                <a:xfrm>
                  <a:off x="1143" y="2689"/>
                  <a:ext cx="26" cy="6"/>
                </a:xfrm>
                <a:custGeom>
                  <a:avLst/>
                  <a:gdLst/>
                  <a:ahLst/>
                  <a:cxnLst>
                    <a:cxn ang="0">
                      <a:pos x="129" y="28"/>
                    </a:cxn>
                    <a:cxn ang="0">
                      <a:pos x="116" y="33"/>
                    </a:cxn>
                    <a:cxn ang="0">
                      <a:pos x="102" y="36"/>
                    </a:cxn>
                    <a:cxn ang="0">
                      <a:pos x="89" y="38"/>
                    </a:cxn>
                    <a:cxn ang="0">
                      <a:pos x="75" y="38"/>
                    </a:cxn>
                    <a:cxn ang="0">
                      <a:pos x="60" y="35"/>
                    </a:cxn>
                    <a:cxn ang="0">
                      <a:pos x="47" y="32"/>
                    </a:cxn>
                    <a:cxn ang="0">
                      <a:pos x="33" y="26"/>
                    </a:cxn>
                    <a:cxn ang="0">
                      <a:pos x="20" y="18"/>
                    </a:cxn>
                    <a:cxn ang="0">
                      <a:pos x="18" y="16"/>
                    </a:cxn>
                    <a:cxn ang="0">
                      <a:pos x="15" y="14"/>
                    </a:cxn>
                    <a:cxn ang="0">
                      <a:pos x="12" y="11"/>
                    </a:cxn>
                    <a:cxn ang="0">
                      <a:pos x="10" y="10"/>
                    </a:cxn>
                    <a:cxn ang="0">
                      <a:pos x="7" y="8"/>
                    </a:cxn>
                    <a:cxn ang="0">
                      <a:pos x="5" y="5"/>
                    </a:cxn>
                    <a:cxn ang="0">
                      <a:pos x="2" y="3"/>
                    </a:cxn>
                    <a:cxn ang="0">
                      <a:pos x="0" y="0"/>
                    </a:cxn>
                    <a:cxn ang="0">
                      <a:pos x="10" y="8"/>
                    </a:cxn>
                    <a:cxn ang="0">
                      <a:pos x="21" y="14"/>
                    </a:cxn>
                    <a:cxn ang="0">
                      <a:pos x="32" y="20"/>
                    </a:cxn>
                    <a:cxn ang="0">
                      <a:pos x="44" y="23"/>
                    </a:cxn>
                    <a:cxn ang="0">
                      <a:pos x="56" y="27"/>
                    </a:cxn>
                    <a:cxn ang="0">
                      <a:pos x="69" y="30"/>
                    </a:cxn>
                    <a:cxn ang="0">
                      <a:pos x="81" y="32"/>
                    </a:cxn>
                    <a:cxn ang="0">
                      <a:pos x="94" y="33"/>
                    </a:cxn>
                    <a:cxn ang="0">
                      <a:pos x="99" y="32"/>
                    </a:cxn>
                    <a:cxn ang="0">
                      <a:pos x="103" y="32"/>
                    </a:cxn>
                    <a:cxn ang="0">
                      <a:pos x="107" y="32"/>
                    </a:cxn>
                    <a:cxn ang="0">
                      <a:pos x="112" y="32"/>
                    </a:cxn>
                    <a:cxn ang="0">
                      <a:pos x="116" y="30"/>
                    </a:cxn>
                    <a:cxn ang="0">
                      <a:pos x="120" y="30"/>
                    </a:cxn>
                    <a:cxn ang="0">
                      <a:pos x="124" y="29"/>
                    </a:cxn>
                    <a:cxn ang="0">
                      <a:pos x="129" y="28"/>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en-US"/>
                </a:p>
              </p:txBody>
            </p:sp>
            <p:sp>
              <p:nvSpPr>
                <p:cNvPr id="1234" name="Freeform 209"/>
                <p:cNvSpPr>
                  <a:spLocks/>
                </p:cNvSpPr>
                <p:nvPr/>
              </p:nvSpPr>
              <p:spPr bwMode="auto">
                <a:xfrm>
                  <a:off x="1140" y="2685"/>
                  <a:ext cx="33" cy="10"/>
                </a:xfrm>
                <a:custGeom>
                  <a:avLst/>
                  <a:gdLst/>
                  <a:ahLst/>
                  <a:cxnLst>
                    <a:cxn ang="0">
                      <a:pos x="47" y="45"/>
                    </a:cxn>
                    <a:cxn ang="0">
                      <a:pos x="54" y="48"/>
                    </a:cxn>
                    <a:cxn ang="0">
                      <a:pos x="61" y="51"/>
                    </a:cxn>
                    <a:cxn ang="0">
                      <a:pos x="69" y="53"/>
                    </a:cxn>
                    <a:cxn ang="0">
                      <a:pos x="76" y="55"/>
                    </a:cxn>
                    <a:cxn ang="0">
                      <a:pos x="85" y="56"/>
                    </a:cxn>
                    <a:cxn ang="0">
                      <a:pos x="93" y="57"/>
                    </a:cxn>
                    <a:cxn ang="0">
                      <a:pos x="101" y="59"/>
                    </a:cxn>
                    <a:cxn ang="0">
                      <a:pos x="109" y="59"/>
                    </a:cxn>
                    <a:cxn ang="0">
                      <a:pos x="117" y="57"/>
                    </a:cxn>
                    <a:cxn ang="0">
                      <a:pos x="124" y="56"/>
                    </a:cxn>
                    <a:cxn ang="0">
                      <a:pos x="131" y="54"/>
                    </a:cxn>
                    <a:cxn ang="0">
                      <a:pos x="139" y="51"/>
                    </a:cxn>
                    <a:cxn ang="0">
                      <a:pos x="146" y="49"/>
                    </a:cxn>
                    <a:cxn ang="0">
                      <a:pos x="153" y="45"/>
                    </a:cxn>
                    <a:cxn ang="0">
                      <a:pos x="159" y="41"/>
                    </a:cxn>
                    <a:cxn ang="0">
                      <a:pos x="166" y="37"/>
                    </a:cxn>
                    <a:cxn ang="0">
                      <a:pos x="159" y="39"/>
                    </a:cxn>
                    <a:cxn ang="0">
                      <a:pos x="152" y="42"/>
                    </a:cxn>
                    <a:cxn ang="0">
                      <a:pos x="146" y="43"/>
                    </a:cxn>
                    <a:cxn ang="0">
                      <a:pos x="139" y="45"/>
                    </a:cxn>
                    <a:cxn ang="0">
                      <a:pos x="132" y="47"/>
                    </a:cxn>
                    <a:cxn ang="0">
                      <a:pos x="125" y="47"/>
                    </a:cxn>
                    <a:cxn ang="0">
                      <a:pos x="117" y="48"/>
                    </a:cxn>
                    <a:cxn ang="0">
                      <a:pos x="110" y="48"/>
                    </a:cxn>
                    <a:cxn ang="0">
                      <a:pos x="95" y="47"/>
                    </a:cxn>
                    <a:cxn ang="0">
                      <a:pos x="79" y="44"/>
                    </a:cxn>
                    <a:cxn ang="0">
                      <a:pos x="64" y="41"/>
                    </a:cxn>
                    <a:cxn ang="0">
                      <a:pos x="50" y="36"/>
                    </a:cxn>
                    <a:cxn ang="0">
                      <a:pos x="36" y="29"/>
                    </a:cxn>
                    <a:cxn ang="0">
                      <a:pos x="24" y="20"/>
                    </a:cxn>
                    <a:cxn ang="0">
                      <a:pos x="11" y="11"/>
                    </a:cxn>
                    <a:cxn ang="0">
                      <a:pos x="0" y="0"/>
                    </a:cxn>
                    <a:cxn ang="0">
                      <a:pos x="4" y="6"/>
                    </a:cxn>
                    <a:cxn ang="0">
                      <a:pos x="8" y="12"/>
                    </a:cxn>
                    <a:cxn ang="0">
                      <a:pos x="12" y="17"/>
                    </a:cxn>
                    <a:cxn ang="0">
                      <a:pos x="16" y="21"/>
                    </a:cxn>
                    <a:cxn ang="0">
                      <a:pos x="21" y="26"/>
                    </a:cxn>
                    <a:cxn ang="0">
                      <a:pos x="26" y="31"/>
                    </a:cxn>
                    <a:cxn ang="0">
                      <a:pos x="31" y="35"/>
                    </a:cxn>
                    <a:cxn ang="0">
                      <a:pos x="36" y="39"/>
                    </a:cxn>
                    <a:cxn ang="0">
                      <a:pos x="38" y="39"/>
                    </a:cxn>
                    <a:cxn ang="0">
                      <a:pos x="39" y="41"/>
                    </a:cxn>
                    <a:cxn ang="0">
                      <a:pos x="40" y="42"/>
                    </a:cxn>
                    <a:cxn ang="0">
                      <a:pos x="41" y="42"/>
                    </a:cxn>
                    <a:cxn ang="0">
                      <a:pos x="43" y="43"/>
                    </a:cxn>
                    <a:cxn ang="0">
                      <a:pos x="44" y="44"/>
                    </a:cxn>
                    <a:cxn ang="0">
                      <a:pos x="45" y="44"/>
                    </a:cxn>
                    <a:cxn ang="0">
                      <a:pos x="47" y="45"/>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en-US"/>
                </a:p>
              </p:txBody>
            </p:sp>
            <p:sp>
              <p:nvSpPr>
                <p:cNvPr id="1235" name="Freeform 210"/>
                <p:cNvSpPr>
                  <a:spLocks/>
                </p:cNvSpPr>
                <p:nvPr/>
              </p:nvSpPr>
              <p:spPr bwMode="auto">
                <a:xfrm>
                  <a:off x="1138" y="2682"/>
                  <a:ext cx="38" cy="12"/>
                </a:xfrm>
                <a:custGeom>
                  <a:avLst/>
                  <a:gdLst/>
                  <a:ahLst/>
                  <a:cxnLst>
                    <a:cxn ang="0">
                      <a:pos x="26" y="39"/>
                    </a:cxn>
                    <a:cxn ang="0">
                      <a:pos x="36" y="47"/>
                    </a:cxn>
                    <a:cxn ang="0">
                      <a:pos x="47" y="53"/>
                    </a:cxn>
                    <a:cxn ang="0">
                      <a:pos x="58" y="59"/>
                    </a:cxn>
                    <a:cxn ang="0">
                      <a:pos x="70" y="62"/>
                    </a:cxn>
                    <a:cxn ang="0">
                      <a:pos x="82" y="66"/>
                    </a:cxn>
                    <a:cxn ang="0">
                      <a:pos x="95" y="69"/>
                    </a:cxn>
                    <a:cxn ang="0">
                      <a:pos x="107" y="71"/>
                    </a:cxn>
                    <a:cxn ang="0">
                      <a:pos x="120" y="72"/>
                    </a:cxn>
                    <a:cxn ang="0">
                      <a:pos x="125" y="71"/>
                    </a:cxn>
                    <a:cxn ang="0">
                      <a:pos x="129" y="71"/>
                    </a:cxn>
                    <a:cxn ang="0">
                      <a:pos x="133" y="71"/>
                    </a:cxn>
                    <a:cxn ang="0">
                      <a:pos x="138" y="71"/>
                    </a:cxn>
                    <a:cxn ang="0">
                      <a:pos x="142" y="69"/>
                    </a:cxn>
                    <a:cxn ang="0">
                      <a:pos x="146" y="69"/>
                    </a:cxn>
                    <a:cxn ang="0">
                      <a:pos x="150" y="68"/>
                    </a:cxn>
                    <a:cxn ang="0">
                      <a:pos x="155" y="67"/>
                    </a:cxn>
                    <a:cxn ang="0">
                      <a:pos x="160" y="65"/>
                    </a:cxn>
                    <a:cxn ang="0">
                      <a:pos x="164" y="62"/>
                    </a:cxn>
                    <a:cxn ang="0">
                      <a:pos x="169" y="60"/>
                    </a:cxn>
                    <a:cxn ang="0">
                      <a:pos x="174" y="56"/>
                    </a:cxn>
                    <a:cxn ang="0">
                      <a:pos x="178" y="53"/>
                    </a:cxn>
                    <a:cxn ang="0">
                      <a:pos x="183" y="49"/>
                    </a:cxn>
                    <a:cxn ang="0">
                      <a:pos x="187" y="45"/>
                    </a:cxn>
                    <a:cxn ang="0">
                      <a:pos x="191" y="42"/>
                    </a:cxn>
                    <a:cxn ang="0">
                      <a:pos x="183" y="45"/>
                    </a:cxn>
                    <a:cxn ang="0">
                      <a:pos x="175" y="49"/>
                    </a:cxn>
                    <a:cxn ang="0">
                      <a:pos x="166" y="53"/>
                    </a:cxn>
                    <a:cxn ang="0">
                      <a:pos x="157" y="55"/>
                    </a:cxn>
                    <a:cxn ang="0">
                      <a:pos x="148" y="57"/>
                    </a:cxn>
                    <a:cxn ang="0">
                      <a:pos x="139" y="59"/>
                    </a:cxn>
                    <a:cxn ang="0">
                      <a:pos x="130" y="60"/>
                    </a:cxn>
                    <a:cxn ang="0">
                      <a:pos x="120" y="60"/>
                    </a:cxn>
                    <a:cxn ang="0">
                      <a:pos x="103" y="60"/>
                    </a:cxn>
                    <a:cxn ang="0">
                      <a:pos x="85" y="56"/>
                    </a:cxn>
                    <a:cxn ang="0">
                      <a:pos x="69" y="51"/>
                    </a:cxn>
                    <a:cxn ang="0">
                      <a:pos x="53" y="44"/>
                    </a:cxn>
                    <a:cxn ang="0">
                      <a:pos x="38" y="36"/>
                    </a:cxn>
                    <a:cxn ang="0">
                      <a:pos x="24" y="25"/>
                    </a:cxn>
                    <a:cxn ang="0">
                      <a:pos x="12" y="13"/>
                    </a:cxn>
                    <a:cxn ang="0">
                      <a:pos x="0" y="0"/>
                    </a:cxn>
                    <a:cxn ang="0">
                      <a:pos x="2" y="5"/>
                    </a:cxn>
                    <a:cxn ang="0">
                      <a:pos x="5" y="11"/>
                    </a:cxn>
                    <a:cxn ang="0">
                      <a:pos x="8" y="15"/>
                    </a:cxn>
                    <a:cxn ang="0">
                      <a:pos x="11" y="20"/>
                    </a:cxn>
                    <a:cxn ang="0">
                      <a:pos x="15" y="25"/>
                    </a:cxn>
                    <a:cxn ang="0">
                      <a:pos x="18" y="30"/>
                    </a:cxn>
                    <a:cxn ang="0">
                      <a:pos x="22" y="35"/>
                    </a:cxn>
                    <a:cxn ang="0">
                      <a:pos x="26" y="39"/>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en-US"/>
                </a:p>
              </p:txBody>
            </p:sp>
            <p:sp>
              <p:nvSpPr>
                <p:cNvPr id="1236" name="Freeform 211"/>
                <p:cNvSpPr>
                  <a:spLocks/>
                </p:cNvSpPr>
                <p:nvPr/>
              </p:nvSpPr>
              <p:spPr bwMode="auto">
                <a:xfrm>
                  <a:off x="1136" y="2679"/>
                  <a:ext cx="42" cy="14"/>
                </a:xfrm>
                <a:custGeom>
                  <a:avLst/>
                  <a:gdLst/>
                  <a:ahLst/>
                  <a:cxnLst>
                    <a:cxn ang="0">
                      <a:pos x="17" y="36"/>
                    </a:cxn>
                    <a:cxn ang="0">
                      <a:pos x="28" y="47"/>
                    </a:cxn>
                    <a:cxn ang="0">
                      <a:pos x="41" y="56"/>
                    </a:cxn>
                    <a:cxn ang="0">
                      <a:pos x="53" y="65"/>
                    </a:cxn>
                    <a:cxn ang="0">
                      <a:pos x="67" y="71"/>
                    </a:cxn>
                    <a:cxn ang="0">
                      <a:pos x="81" y="77"/>
                    </a:cxn>
                    <a:cxn ang="0">
                      <a:pos x="96" y="80"/>
                    </a:cxn>
                    <a:cxn ang="0">
                      <a:pos x="112" y="83"/>
                    </a:cxn>
                    <a:cxn ang="0">
                      <a:pos x="127" y="84"/>
                    </a:cxn>
                    <a:cxn ang="0">
                      <a:pos x="134" y="84"/>
                    </a:cxn>
                    <a:cxn ang="0">
                      <a:pos x="142" y="83"/>
                    </a:cxn>
                    <a:cxn ang="0">
                      <a:pos x="149" y="83"/>
                    </a:cxn>
                    <a:cxn ang="0">
                      <a:pos x="156" y="81"/>
                    </a:cxn>
                    <a:cxn ang="0">
                      <a:pos x="163" y="79"/>
                    </a:cxn>
                    <a:cxn ang="0">
                      <a:pos x="170" y="78"/>
                    </a:cxn>
                    <a:cxn ang="0">
                      <a:pos x="176" y="75"/>
                    </a:cxn>
                    <a:cxn ang="0">
                      <a:pos x="183" y="73"/>
                    </a:cxn>
                    <a:cxn ang="0">
                      <a:pos x="187" y="69"/>
                    </a:cxn>
                    <a:cxn ang="0">
                      <a:pos x="190" y="67"/>
                    </a:cxn>
                    <a:cxn ang="0">
                      <a:pos x="194" y="63"/>
                    </a:cxn>
                    <a:cxn ang="0">
                      <a:pos x="197" y="61"/>
                    </a:cxn>
                    <a:cxn ang="0">
                      <a:pos x="200" y="57"/>
                    </a:cxn>
                    <a:cxn ang="0">
                      <a:pos x="204" y="54"/>
                    </a:cxn>
                    <a:cxn ang="0">
                      <a:pos x="207" y="50"/>
                    </a:cxn>
                    <a:cxn ang="0">
                      <a:pos x="210" y="45"/>
                    </a:cxn>
                    <a:cxn ang="0">
                      <a:pos x="201" y="51"/>
                    </a:cxn>
                    <a:cxn ang="0">
                      <a:pos x="191" y="57"/>
                    </a:cxn>
                    <a:cxn ang="0">
                      <a:pos x="181" y="62"/>
                    </a:cxn>
                    <a:cxn ang="0">
                      <a:pos x="171" y="66"/>
                    </a:cxn>
                    <a:cxn ang="0">
                      <a:pos x="160" y="69"/>
                    </a:cxn>
                    <a:cxn ang="0">
                      <a:pos x="149" y="71"/>
                    </a:cxn>
                    <a:cxn ang="0">
                      <a:pos x="138" y="73"/>
                    </a:cxn>
                    <a:cxn ang="0">
                      <a:pos x="127" y="73"/>
                    </a:cxn>
                    <a:cxn ang="0">
                      <a:pos x="118" y="73"/>
                    </a:cxn>
                    <a:cxn ang="0">
                      <a:pos x="108" y="72"/>
                    </a:cxn>
                    <a:cxn ang="0">
                      <a:pos x="99" y="71"/>
                    </a:cxn>
                    <a:cxn ang="0">
                      <a:pos x="89" y="68"/>
                    </a:cxn>
                    <a:cxn ang="0">
                      <a:pos x="80" y="65"/>
                    </a:cxn>
                    <a:cxn ang="0">
                      <a:pos x="71" y="62"/>
                    </a:cxn>
                    <a:cxn ang="0">
                      <a:pos x="63" y="57"/>
                    </a:cxn>
                    <a:cxn ang="0">
                      <a:pos x="55" y="54"/>
                    </a:cxn>
                    <a:cxn ang="0">
                      <a:pos x="39" y="43"/>
                    </a:cxn>
                    <a:cxn ang="0">
                      <a:pos x="25" y="30"/>
                    </a:cxn>
                    <a:cxn ang="0">
                      <a:pos x="12" y="17"/>
                    </a:cxn>
                    <a:cxn ang="0">
                      <a:pos x="0" y="0"/>
                    </a:cxn>
                    <a:cxn ang="0">
                      <a:pos x="1" y="5"/>
                    </a:cxn>
                    <a:cxn ang="0">
                      <a:pos x="3" y="9"/>
                    </a:cxn>
                    <a:cxn ang="0">
                      <a:pos x="5" y="14"/>
                    </a:cxn>
                    <a:cxn ang="0">
                      <a:pos x="7" y="19"/>
                    </a:cxn>
                    <a:cxn ang="0">
                      <a:pos x="9" y="24"/>
                    </a:cxn>
                    <a:cxn ang="0">
                      <a:pos x="12" y="27"/>
                    </a:cxn>
                    <a:cxn ang="0">
                      <a:pos x="14" y="32"/>
                    </a:cxn>
                    <a:cxn ang="0">
                      <a:pos x="17" y="36"/>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en-US"/>
                </a:p>
              </p:txBody>
            </p:sp>
            <p:sp>
              <p:nvSpPr>
                <p:cNvPr id="1237" name="Freeform 212"/>
                <p:cNvSpPr>
                  <a:spLocks/>
                </p:cNvSpPr>
                <p:nvPr/>
              </p:nvSpPr>
              <p:spPr bwMode="auto">
                <a:xfrm>
                  <a:off x="1135" y="2677"/>
                  <a:ext cx="45" cy="15"/>
                </a:xfrm>
                <a:custGeom>
                  <a:avLst/>
                  <a:gdLst/>
                  <a:ahLst/>
                  <a:cxnLst>
                    <a:cxn ang="0">
                      <a:pos x="12" y="35"/>
                    </a:cxn>
                    <a:cxn ang="0">
                      <a:pos x="24" y="48"/>
                    </a:cxn>
                    <a:cxn ang="0">
                      <a:pos x="37" y="60"/>
                    </a:cxn>
                    <a:cxn ang="0">
                      <a:pos x="50" y="71"/>
                    </a:cxn>
                    <a:cxn ang="0">
                      <a:pos x="65" y="79"/>
                    </a:cxn>
                    <a:cxn ang="0">
                      <a:pos x="81" y="86"/>
                    </a:cxn>
                    <a:cxn ang="0">
                      <a:pos x="97" y="91"/>
                    </a:cxn>
                    <a:cxn ang="0">
                      <a:pos x="115" y="95"/>
                    </a:cxn>
                    <a:cxn ang="0">
                      <a:pos x="132" y="95"/>
                    </a:cxn>
                    <a:cxn ang="0">
                      <a:pos x="142" y="95"/>
                    </a:cxn>
                    <a:cxn ang="0">
                      <a:pos x="151" y="94"/>
                    </a:cxn>
                    <a:cxn ang="0">
                      <a:pos x="160" y="92"/>
                    </a:cxn>
                    <a:cxn ang="0">
                      <a:pos x="169" y="90"/>
                    </a:cxn>
                    <a:cxn ang="0">
                      <a:pos x="178" y="88"/>
                    </a:cxn>
                    <a:cxn ang="0">
                      <a:pos x="187" y="84"/>
                    </a:cxn>
                    <a:cxn ang="0">
                      <a:pos x="195" y="80"/>
                    </a:cxn>
                    <a:cxn ang="0">
                      <a:pos x="203" y="77"/>
                    </a:cxn>
                    <a:cxn ang="0">
                      <a:pos x="206" y="73"/>
                    </a:cxn>
                    <a:cxn ang="0">
                      <a:pos x="209" y="70"/>
                    </a:cxn>
                    <a:cxn ang="0">
                      <a:pos x="212" y="67"/>
                    </a:cxn>
                    <a:cxn ang="0">
                      <a:pos x="214" y="64"/>
                    </a:cxn>
                    <a:cxn ang="0">
                      <a:pos x="217" y="60"/>
                    </a:cxn>
                    <a:cxn ang="0">
                      <a:pos x="219" y="56"/>
                    </a:cxn>
                    <a:cxn ang="0">
                      <a:pos x="222" y="53"/>
                    </a:cxn>
                    <a:cxn ang="0">
                      <a:pos x="224" y="49"/>
                    </a:cxn>
                    <a:cxn ang="0">
                      <a:pos x="214" y="56"/>
                    </a:cxn>
                    <a:cxn ang="0">
                      <a:pos x="204" y="64"/>
                    </a:cxn>
                    <a:cxn ang="0">
                      <a:pos x="193" y="70"/>
                    </a:cxn>
                    <a:cxn ang="0">
                      <a:pos x="181" y="76"/>
                    </a:cxn>
                    <a:cxn ang="0">
                      <a:pos x="170" y="79"/>
                    </a:cxn>
                    <a:cxn ang="0">
                      <a:pos x="157" y="82"/>
                    </a:cxn>
                    <a:cxn ang="0">
                      <a:pos x="145" y="84"/>
                    </a:cxn>
                    <a:cxn ang="0">
                      <a:pos x="132" y="84"/>
                    </a:cxn>
                    <a:cxn ang="0">
                      <a:pos x="122" y="84"/>
                    </a:cxn>
                    <a:cxn ang="0">
                      <a:pos x="112" y="83"/>
                    </a:cxn>
                    <a:cxn ang="0">
                      <a:pos x="101" y="82"/>
                    </a:cxn>
                    <a:cxn ang="0">
                      <a:pos x="92" y="78"/>
                    </a:cxn>
                    <a:cxn ang="0">
                      <a:pos x="82" y="76"/>
                    </a:cxn>
                    <a:cxn ang="0">
                      <a:pos x="73" y="71"/>
                    </a:cxn>
                    <a:cxn ang="0">
                      <a:pos x="64" y="67"/>
                    </a:cxn>
                    <a:cxn ang="0">
                      <a:pos x="56" y="61"/>
                    </a:cxn>
                    <a:cxn ang="0">
                      <a:pos x="47" y="55"/>
                    </a:cxn>
                    <a:cxn ang="0">
                      <a:pos x="40" y="49"/>
                    </a:cxn>
                    <a:cxn ang="0">
                      <a:pos x="32" y="42"/>
                    </a:cxn>
                    <a:cxn ang="0">
                      <a:pos x="25" y="35"/>
                    </a:cxn>
                    <a:cxn ang="0">
                      <a:pos x="18" y="28"/>
                    </a:cxn>
                    <a:cxn ang="0">
                      <a:pos x="12" y="19"/>
                    </a:cxn>
                    <a:cxn ang="0">
                      <a:pos x="6" y="10"/>
                    </a:cxn>
                    <a:cxn ang="0">
                      <a:pos x="0" y="0"/>
                    </a:cxn>
                    <a:cxn ang="0">
                      <a:pos x="1" y="5"/>
                    </a:cxn>
                    <a:cxn ang="0">
                      <a:pos x="2" y="10"/>
                    </a:cxn>
                    <a:cxn ang="0">
                      <a:pos x="4" y="13"/>
                    </a:cxn>
                    <a:cxn ang="0">
                      <a:pos x="5" y="18"/>
                    </a:cxn>
                    <a:cxn ang="0">
                      <a:pos x="7" y="23"/>
                    </a:cxn>
                    <a:cxn ang="0">
                      <a:pos x="8" y="26"/>
                    </a:cxn>
                    <a:cxn ang="0">
                      <a:pos x="10" y="30"/>
                    </a:cxn>
                    <a:cxn ang="0">
                      <a:pos x="12" y="35"/>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en-US"/>
                </a:p>
              </p:txBody>
            </p:sp>
            <p:sp>
              <p:nvSpPr>
                <p:cNvPr id="1238" name="Freeform 213"/>
                <p:cNvSpPr>
                  <a:spLocks/>
                </p:cNvSpPr>
                <p:nvPr/>
              </p:nvSpPr>
              <p:spPr bwMode="auto">
                <a:xfrm>
                  <a:off x="1135" y="2674"/>
                  <a:ext cx="47" cy="18"/>
                </a:xfrm>
                <a:custGeom>
                  <a:avLst/>
                  <a:gdLst/>
                  <a:ahLst/>
                  <a:cxnLst>
                    <a:cxn ang="0">
                      <a:pos x="20" y="50"/>
                    </a:cxn>
                    <a:cxn ang="0">
                      <a:pos x="47" y="76"/>
                    </a:cxn>
                    <a:cxn ang="0">
                      <a:pos x="71" y="90"/>
                    </a:cxn>
                    <a:cxn ang="0">
                      <a:pos x="88" y="98"/>
                    </a:cxn>
                    <a:cxn ang="0">
                      <a:pos x="107" y="104"/>
                    </a:cxn>
                    <a:cxn ang="0">
                      <a:pos x="126" y="106"/>
                    </a:cxn>
                    <a:cxn ang="0">
                      <a:pos x="146" y="106"/>
                    </a:cxn>
                    <a:cxn ang="0">
                      <a:pos x="168" y="102"/>
                    </a:cxn>
                    <a:cxn ang="0">
                      <a:pos x="189" y="95"/>
                    </a:cxn>
                    <a:cxn ang="0">
                      <a:pos x="209" y="84"/>
                    </a:cxn>
                    <a:cxn ang="0">
                      <a:pos x="220" y="76"/>
                    </a:cxn>
                    <a:cxn ang="0">
                      <a:pos x="224" y="70"/>
                    </a:cxn>
                    <a:cxn ang="0">
                      <a:pos x="228" y="63"/>
                    </a:cxn>
                    <a:cxn ang="0">
                      <a:pos x="233" y="57"/>
                    </a:cxn>
                    <a:cxn ang="0">
                      <a:pos x="235" y="53"/>
                    </a:cxn>
                    <a:cxn ang="0">
                      <a:pos x="235" y="52"/>
                    </a:cxn>
                    <a:cxn ang="0">
                      <a:pos x="235" y="52"/>
                    </a:cxn>
                    <a:cxn ang="0">
                      <a:pos x="235" y="52"/>
                    </a:cxn>
                    <a:cxn ang="0">
                      <a:pos x="224" y="62"/>
                    </a:cxn>
                    <a:cxn ang="0">
                      <a:pos x="201" y="77"/>
                    </a:cxn>
                    <a:cxn ang="0">
                      <a:pos x="176" y="88"/>
                    </a:cxn>
                    <a:cxn ang="0">
                      <a:pos x="149" y="94"/>
                    </a:cxn>
                    <a:cxn ang="0">
                      <a:pos x="124" y="95"/>
                    </a:cxn>
                    <a:cxn ang="0">
                      <a:pos x="103" y="92"/>
                    </a:cxn>
                    <a:cxn ang="0">
                      <a:pos x="83" y="84"/>
                    </a:cxn>
                    <a:cxn ang="0">
                      <a:pos x="64" y="75"/>
                    </a:cxn>
                    <a:cxn ang="0">
                      <a:pos x="47" y="63"/>
                    </a:cxn>
                    <a:cxn ang="0">
                      <a:pos x="31" y="47"/>
                    </a:cxn>
                    <a:cxn ang="0">
                      <a:pos x="17" y="30"/>
                    </a:cxn>
                    <a:cxn ang="0">
                      <a:pos x="6" y="11"/>
                    </a:cxn>
                    <a:cxn ang="0">
                      <a:pos x="1" y="5"/>
                    </a:cxn>
                    <a:cxn ang="0">
                      <a:pos x="2" y="14"/>
                    </a:cxn>
                    <a:cxn ang="0">
                      <a:pos x="4" y="21"/>
                    </a:cxn>
                    <a:cxn ang="0">
                      <a:pos x="7" y="29"/>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3"/>
                      </a:lnTo>
                      <a:lnTo>
                        <a:pt x="235" y="52"/>
                      </a:lnTo>
                      <a:lnTo>
                        <a:pt x="235" y="52"/>
                      </a:lnTo>
                      <a:lnTo>
                        <a:pt x="235" y="52"/>
                      </a:lnTo>
                      <a:lnTo>
                        <a:pt x="235" y="52"/>
                      </a:lnTo>
                      <a:lnTo>
                        <a:pt x="235" y="52"/>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en-US"/>
                </a:p>
              </p:txBody>
            </p:sp>
            <p:sp>
              <p:nvSpPr>
                <p:cNvPr id="1239" name="Freeform 214"/>
                <p:cNvSpPr>
                  <a:spLocks/>
                </p:cNvSpPr>
                <p:nvPr/>
              </p:nvSpPr>
              <p:spPr bwMode="auto">
                <a:xfrm>
                  <a:off x="1134" y="2672"/>
                  <a:ext cx="49" cy="19"/>
                </a:xfrm>
                <a:custGeom>
                  <a:avLst/>
                  <a:gdLst/>
                  <a:ahLst/>
                  <a:cxnLst>
                    <a:cxn ang="0">
                      <a:pos x="10" y="40"/>
                    </a:cxn>
                    <a:cxn ang="0">
                      <a:pos x="22" y="58"/>
                    </a:cxn>
                    <a:cxn ang="0">
                      <a:pos x="36" y="72"/>
                    </a:cxn>
                    <a:cxn ang="0">
                      <a:pos x="51" y="85"/>
                    </a:cxn>
                    <a:cxn ang="0">
                      <a:pos x="68" y="97"/>
                    </a:cxn>
                    <a:cxn ang="0">
                      <a:pos x="86" y="106"/>
                    </a:cxn>
                    <a:cxn ang="0">
                      <a:pos x="105" y="112"/>
                    </a:cxn>
                    <a:cxn ang="0">
                      <a:pos x="126" y="114"/>
                    </a:cxn>
                    <a:cxn ang="0">
                      <a:pos x="149" y="114"/>
                    </a:cxn>
                    <a:cxn ang="0">
                      <a:pos x="174" y="109"/>
                    </a:cxn>
                    <a:cxn ang="0">
                      <a:pos x="197" y="100"/>
                    </a:cxn>
                    <a:cxn ang="0">
                      <a:pos x="218" y="86"/>
                    </a:cxn>
                    <a:cxn ang="0">
                      <a:pos x="229" y="78"/>
                    </a:cxn>
                    <a:cxn ang="0">
                      <a:pos x="232" y="74"/>
                    </a:cxn>
                    <a:cxn ang="0">
                      <a:pos x="233" y="72"/>
                    </a:cxn>
                    <a:cxn ang="0">
                      <a:pos x="235" y="68"/>
                    </a:cxn>
                    <a:cxn ang="0">
                      <a:pos x="237" y="65"/>
                    </a:cxn>
                    <a:cxn ang="0">
                      <a:pos x="238" y="61"/>
                    </a:cxn>
                    <a:cxn ang="0">
                      <a:pos x="240" y="58"/>
                    </a:cxn>
                    <a:cxn ang="0">
                      <a:pos x="241" y="54"/>
                    </a:cxn>
                    <a:cxn ang="0">
                      <a:pos x="230" y="64"/>
                    </a:cxn>
                    <a:cxn ang="0">
                      <a:pos x="207" y="83"/>
                    </a:cxn>
                    <a:cxn ang="0">
                      <a:pos x="180" y="96"/>
                    </a:cxn>
                    <a:cxn ang="0">
                      <a:pos x="151" y="103"/>
                    </a:cxn>
                    <a:cxn ang="0">
                      <a:pos x="125" y="103"/>
                    </a:cxn>
                    <a:cxn ang="0">
                      <a:pos x="102" y="100"/>
                    </a:cxn>
                    <a:cxn ang="0">
                      <a:pos x="82" y="92"/>
                    </a:cxn>
                    <a:cxn ang="0">
                      <a:pos x="63" y="82"/>
                    </a:cxn>
                    <a:cxn ang="0">
                      <a:pos x="45" y="67"/>
                    </a:cxn>
                    <a:cxn ang="0">
                      <a:pos x="30" y="52"/>
                    </a:cxn>
                    <a:cxn ang="0">
                      <a:pos x="16" y="32"/>
                    </a:cxn>
                    <a:cxn ang="0">
                      <a:pos x="5" y="11"/>
                    </a:cxn>
                    <a:cxn ang="0">
                      <a:pos x="0" y="4"/>
                    </a:cxn>
                    <a:cxn ang="0">
                      <a:pos x="1" y="11"/>
                    </a:cxn>
                    <a:cxn ang="0">
                      <a:pos x="2" y="19"/>
                    </a:cxn>
                    <a:cxn ang="0">
                      <a:pos x="3" y="26"/>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en-US"/>
                </a:p>
              </p:txBody>
            </p:sp>
            <p:sp>
              <p:nvSpPr>
                <p:cNvPr id="1240" name="Freeform 215"/>
                <p:cNvSpPr>
                  <a:spLocks/>
                </p:cNvSpPr>
                <p:nvPr/>
              </p:nvSpPr>
              <p:spPr bwMode="auto">
                <a:xfrm>
                  <a:off x="1134" y="2669"/>
                  <a:ext cx="50" cy="21"/>
                </a:xfrm>
                <a:custGeom>
                  <a:avLst/>
                  <a:gdLst/>
                  <a:ahLst/>
                  <a:cxnLst>
                    <a:cxn ang="0">
                      <a:pos x="7" y="39"/>
                    </a:cxn>
                    <a:cxn ang="0">
                      <a:pos x="18" y="58"/>
                    </a:cxn>
                    <a:cxn ang="0">
                      <a:pos x="32" y="75"/>
                    </a:cxn>
                    <a:cxn ang="0">
                      <a:pos x="48" y="91"/>
                    </a:cxn>
                    <a:cxn ang="0">
                      <a:pos x="65" y="103"/>
                    </a:cxn>
                    <a:cxn ang="0">
                      <a:pos x="84" y="112"/>
                    </a:cxn>
                    <a:cxn ang="0">
                      <a:pos x="104" y="120"/>
                    </a:cxn>
                    <a:cxn ang="0">
                      <a:pos x="125" y="123"/>
                    </a:cxn>
                    <a:cxn ang="0">
                      <a:pos x="150" y="122"/>
                    </a:cxn>
                    <a:cxn ang="0">
                      <a:pos x="177" y="116"/>
                    </a:cxn>
                    <a:cxn ang="0">
                      <a:pos x="202" y="105"/>
                    </a:cxn>
                    <a:cxn ang="0">
                      <a:pos x="225" y="90"/>
                    </a:cxn>
                    <a:cxn ang="0">
                      <a:pos x="238" y="76"/>
                    </a:cxn>
                    <a:cxn ang="0">
                      <a:pos x="241" y="69"/>
                    </a:cxn>
                    <a:cxn ang="0">
                      <a:pos x="243" y="62"/>
                    </a:cxn>
                    <a:cxn ang="0">
                      <a:pos x="245" y="56"/>
                    </a:cxn>
                    <a:cxn ang="0">
                      <a:pos x="236" y="66"/>
                    </a:cxn>
                    <a:cxn ang="0">
                      <a:pos x="211" y="87"/>
                    </a:cxn>
                    <a:cxn ang="0">
                      <a:pos x="183" y="103"/>
                    </a:cxn>
                    <a:cxn ang="0">
                      <a:pos x="152" y="111"/>
                    </a:cxn>
                    <a:cxn ang="0">
                      <a:pos x="125" y="112"/>
                    </a:cxn>
                    <a:cxn ang="0">
                      <a:pos x="101" y="108"/>
                    </a:cxn>
                    <a:cxn ang="0">
                      <a:pos x="80" y="99"/>
                    </a:cxn>
                    <a:cxn ang="0">
                      <a:pos x="61" y="87"/>
                    </a:cxn>
                    <a:cxn ang="0">
                      <a:pos x="43" y="73"/>
                    </a:cxn>
                    <a:cxn ang="0">
                      <a:pos x="28" y="55"/>
                    </a:cxn>
                    <a:cxn ang="0">
                      <a:pos x="15" y="34"/>
                    </a:cxn>
                    <a:cxn ang="0">
                      <a:pos x="4" y="12"/>
                    </a:cxn>
                    <a:cxn ang="0">
                      <a:pos x="0" y="3"/>
                    </a:cxn>
                    <a:cxn ang="0">
                      <a:pos x="0" y="11"/>
                    </a:cxn>
                    <a:cxn ang="0">
                      <a:pos x="0" y="18"/>
                    </a:cxn>
                    <a:cxn ang="0">
                      <a:pos x="1" y="25"/>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en-US"/>
                </a:p>
              </p:txBody>
            </p:sp>
            <p:sp>
              <p:nvSpPr>
                <p:cNvPr id="1241" name="Freeform 216"/>
                <p:cNvSpPr>
                  <a:spLocks/>
                </p:cNvSpPr>
                <p:nvPr/>
              </p:nvSpPr>
              <p:spPr bwMode="auto">
                <a:xfrm>
                  <a:off x="1134" y="2667"/>
                  <a:ext cx="50" cy="22"/>
                </a:xfrm>
                <a:custGeom>
                  <a:avLst/>
                  <a:gdLst/>
                  <a:ahLst/>
                  <a:cxnLst>
                    <a:cxn ang="0">
                      <a:pos x="5" y="40"/>
                    </a:cxn>
                    <a:cxn ang="0">
                      <a:pos x="16" y="61"/>
                    </a:cxn>
                    <a:cxn ang="0">
                      <a:pos x="30" y="79"/>
                    </a:cxn>
                    <a:cxn ang="0">
                      <a:pos x="45" y="96"/>
                    </a:cxn>
                    <a:cxn ang="0">
                      <a:pos x="63" y="111"/>
                    </a:cxn>
                    <a:cxn ang="0">
                      <a:pos x="82" y="121"/>
                    </a:cxn>
                    <a:cxn ang="0">
                      <a:pos x="102" y="129"/>
                    </a:cxn>
                    <a:cxn ang="0">
                      <a:pos x="125" y="132"/>
                    </a:cxn>
                    <a:cxn ang="0">
                      <a:pos x="151" y="132"/>
                    </a:cxn>
                    <a:cxn ang="0">
                      <a:pos x="180" y="125"/>
                    </a:cxn>
                    <a:cxn ang="0">
                      <a:pos x="207" y="112"/>
                    </a:cxn>
                    <a:cxn ang="0">
                      <a:pos x="230" y="93"/>
                    </a:cxn>
                    <a:cxn ang="0">
                      <a:pos x="243" y="77"/>
                    </a:cxn>
                    <a:cxn ang="0">
                      <a:pos x="245" y="71"/>
                    </a:cxn>
                    <a:cxn ang="0">
                      <a:pos x="247" y="64"/>
                    </a:cxn>
                    <a:cxn ang="0">
                      <a:pos x="249" y="58"/>
                    </a:cxn>
                    <a:cxn ang="0">
                      <a:pos x="239" y="69"/>
                    </a:cxn>
                    <a:cxn ang="0">
                      <a:pos x="214" y="94"/>
                    </a:cxn>
                    <a:cxn ang="0">
                      <a:pos x="185" y="112"/>
                    </a:cxn>
                    <a:cxn ang="0">
                      <a:pos x="161" y="119"/>
                    </a:cxn>
                    <a:cxn ang="0">
                      <a:pos x="145" y="121"/>
                    </a:cxn>
                    <a:cxn ang="0">
                      <a:pos x="124" y="121"/>
                    </a:cxn>
                    <a:cxn ang="0">
                      <a:pos x="100" y="117"/>
                    </a:cxn>
                    <a:cxn ang="0">
                      <a:pos x="79" y="108"/>
                    </a:cxn>
                    <a:cxn ang="0">
                      <a:pos x="59" y="95"/>
                    </a:cxn>
                    <a:cxn ang="0">
                      <a:pos x="42" y="79"/>
                    </a:cxn>
                    <a:cxn ang="0">
                      <a:pos x="27" y="60"/>
                    </a:cxn>
                    <a:cxn ang="0">
                      <a:pos x="14" y="37"/>
                    </a:cxn>
                    <a:cxn ang="0">
                      <a:pos x="5" y="14"/>
                    </a:cxn>
                    <a:cxn ang="0">
                      <a:pos x="1" y="4"/>
                    </a:cxn>
                    <a:cxn ang="0">
                      <a:pos x="0" y="11"/>
                    </a:cxn>
                    <a:cxn ang="0">
                      <a:pos x="0" y="18"/>
                    </a:cxn>
                    <a:cxn ang="0">
                      <a:pos x="0" y="26"/>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en-US"/>
                </a:p>
              </p:txBody>
            </p:sp>
            <p:sp>
              <p:nvSpPr>
                <p:cNvPr id="1242" name="Freeform 217"/>
                <p:cNvSpPr>
                  <a:spLocks/>
                </p:cNvSpPr>
                <p:nvPr/>
              </p:nvSpPr>
              <p:spPr bwMode="auto">
                <a:xfrm>
                  <a:off x="1134" y="2665"/>
                  <a:ext cx="51" cy="23"/>
                </a:xfrm>
                <a:custGeom>
                  <a:avLst/>
                  <a:gdLst/>
                  <a:ahLst/>
                  <a:cxnLst>
                    <a:cxn ang="0">
                      <a:pos x="4" y="40"/>
                    </a:cxn>
                    <a:cxn ang="0">
                      <a:pos x="15" y="62"/>
                    </a:cxn>
                    <a:cxn ang="0">
                      <a:pos x="28" y="83"/>
                    </a:cxn>
                    <a:cxn ang="0">
                      <a:pos x="43" y="101"/>
                    </a:cxn>
                    <a:cxn ang="0">
                      <a:pos x="61" y="115"/>
                    </a:cxn>
                    <a:cxn ang="0">
                      <a:pos x="80" y="127"/>
                    </a:cxn>
                    <a:cxn ang="0">
                      <a:pos x="101" y="136"/>
                    </a:cxn>
                    <a:cxn ang="0">
                      <a:pos x="125" y="140"/>
                    </a:cxn>
                    <a:cxn ang="0">
                      <a:pos x="152" y="139"/>
                    </a:cxn>
                    <a:cxn ang="0">
                      <a:pos x="183" y="131"/>
                    </a:cxn>
                    <a:cxn ang="0">
                      <a:pos x="211" y="115"/>
                    </a:cxn>
                    <a:cxn ang="0">
                      <a:pos x="236" y="94"/>
                    </a:cxn>
                    <a:cxn ang="0">
                      <a:pos x="247" y="77"/>
                    </a:cxn>
                    <a:cxn ang="0">
                      <a:pos x="249" y="71"/>
                    </a:cxn>
                    <a:cxn ang="0">
                      <a:pos x="250" y="64"/>
                    </a:cxn>
                    <a:cxn ang="0">
                      <a:pos x="251" y="58"/>
                    </a:cxn>
                    <a:cxn ang="0">
                      <a:pos x="247" y="62"/>
                    </a:cxn>
                    <a:cxn ang="0">
                      <a:pos x="236" y="78"/>
                    </a:cxn>
                    <a:cxn ang="0">
                      <a:pos x="223" y="91"/>
                    </a:cxn>
                    <a:cxn ang="0">
                      <a:pos x="209" y="103"/>
                    </a:cxn>
                    <a:cxn ang="0">
                      <a:pos x="195" y="114"/>
                    </a:cxn>
                    <a:cxn ang="0">
                      <a:pos x="179" y="121"/>
                    </a:cxn>
                    <a:cxn ang="0">
                      <a:pos x="162" y="126"/>
                    </a:cxn>
                    <a:cxn ang="0">
                      <a:pos x="145" y="130"/>
                    </a:cxn>
                    <a:cxn ang="0">
                      <a:pos x="124" y="128"/>
                    </a:cxn>
                    <a:cxn ang="0">
                      <a:pos x="100" y="124"/>
                    </a:cxn>
                    <a:cxn ang="0">
                      <a:pos x="78" y="114"/>
                    </a:cxn>
                    <a:cxn ang="0">
                      <a:pos x="58" y="101"/>
                    </a:cxn>
                    <a:cxn ang="0">
                      <a:pos x="41" y="84"/>
                    </a:cxn>
                    <a:cxn ang="0">
                      <a:pos x="26" y="62"/>
                    </a:cxn>
                    <a:cxn ang="0">
                      <a:pos x="14" y="40"/>
                    </a:cxn>
                    <a:cxn ang="0">
                      <a:pos x="6" y="15"/>
                    </a:cxn>
                    <a:cxn ang="0">
                      <a:pos x="2" y="4"/>
                    </a:cxn>
                    <a:cxn ang="0">
                      <a:pos x="1" y="11"/>
                    </a:cxn>
                    <a:cxn ang="0">
                      <a:pos x="1" y="17"/>
                    </a:cxn>
                    <a:cxn ang="0">
                      <a:pos x="0" y="24"/>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en-US"/>
                </a:p>
              </p:txBody>
            </p:sp>
            <p:sp>
              <p:nvSpPr>
                <p:cNvPr id="1243" name="Freeform 218"/>
                <p:cNvSpPr>
                  <a:spLocks/>
                </p:cNvSpPr>
                <p:nvPr/>
              </p:nvSpPr>
              <p:spPr bwMode="auto">
                <a:xfrm>
                  <a:off x="1135" y="2663"/>
                  <a:ext cx="50" cy="24"/>
                </a:xfrm>
                <a:custGeom>
                  <a:avLst/>
                  <a:gdLst/>
                  <a:ahLst/>
                  <a:cxnLst>
                    <a:cxn ang="0">
                      <a:pos x="4" y="39"/>
                    </a:cxn>
                    <a:cxn ang="0">
                      <a:pos x="13" y="62"/>
                    </a:cxn>
                    <a:cxn ang="0">
                      <a:pos x="26" y="85"/>
                    </a:cxn>
                    <a:cxn ang="0">
                      <a:pos x="41" y="104"/>
                    </a:cxn>
                    <a:cxn ang="0">
                      <a:pos x="58" y="120"/>
                    </a:cxn>
                    <a:cxn ang="0">
                      <a:pos x="78" y="133"/>
                    </a:cxn>
                    <a:cxn ang="0">
                      <a:pos x="99" y="142"/>
                    </a:cxn>
                    <a:cxn ang="0">
                      <a:pos x="123" y="146"/>
                    </a:cxn>
                    <a:cxn ang="0">
                      <a:pos x="144" y="146"/>
                    </a:cxn>
                    <a:cxn ang="0">
                      <a:pos x="160" y="144"/>
                    </a:cxn>
                    <a:cxn ang="0">
                      <a:pos x="184" y="137"/>
                    </a:cxn>
                    <a:cxn ang="0">
                      <a:pos x="213" y="119"/>
                    </a:cxn>
                    <a:cxn ang="0">
                      <a:pos x="238" y="94"/>
                    </a:cxn>
                    <a:cxn ang="0">
                      <a:pos x="249" y="76"/>
                    </a:cxn>
                    <a:cxn ang="0">
                      <a:pos x="250" y="70"/>
                    </a:cxn>
                    <a:cxn ang="0">
                      <a:pos x="251" y="62"/>
                    </a:cxn>
                    <a:cxn ang="0">
                      <a:pos x="251" y="57"/>
                    </a:cxn>
                    <a:cxn ang="0">
                      <a:pos x="247" y="62"/>
                    </a:cxn>
                    <a:cxn ang="0">
                      <a:pos x="237" y="79"/>
                    </a:cxn>
                    <a:cxn ang="0">
                      <a:pos x="224" y="95"/>
                    </a:cxn>
                    <a:cxn ang="0">
                      <a:pos x="210" y="108"/>
                    </a:cxn>
                    <a:cxn ang="0">
                      <a:pos x="196" y="119"/>
                    </a:cxn>
                    <a:cxn ang="0">
                      <a:pos x="179" y="127"/>
                    </a:cxn>
                    <a:cxn ang="0">
                      <a:pos x="162" y="133"/>
                    </a:cxn>
                    <a:cxn ang="0">
                      <a:pos x="144" y="136"/>
                    </a:cxn>
                    <a:cxn ang="0">
                      <a:pos x="123" y="136"/>
                    </a:cxn>
                    <a:cxn ang="0">
                      <a:pos x="98" y="130"/>
                    </a:cxn>
                    <a:cxn ang="0">
                      <a:pos x="76" y="120"/>
                    </a:cxn>
                    <a:cxn ang="0">
                      <a:pos x="57" y="106"/>
                    </a:cxn>
                    <a:cxn ang="0">
                      <a:pos x="39" y="88"/>
                    </a:cxn>
                    <a:cxn ang="0">
                      <a:pos x="25" y="66"/>
                    </a:cxn>
                    <a:cxn ang="0">
                      <a:pos x="14" y="41"/>
                    </a:cxn>
                    <a:cxn ang="0">
                      <a:pos x="7" y="15"/>
                    </a:cxn>
                    <a:cxn ang="0">
                      <a:pos x="4" y="3"/>
                    </a:cxn>
                    <a:cxn ang="0">
                      <a:pos x="3" y="10"/>
                    </a:cxn>
                    <a:cxn ang="0">
                      <a:pos x="1" y="16"/>
                    </a:cxn>
                    <a:cxn ang="0">
                      <a:pos x="0" y="22"/>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en-US"/>
                </a:p>
              </p:txBody>
            </p:sp>
            <p:sp>
              <p:nvSpPr>
                <p:cNvPr id="1244" name="Freeform 219"/>
                <p:cNvSpPr>
                  <a:spLocks/>
                </p:cNvSpPr>
                <p:nvPr/>
              </p:nvSpPr>
              <p:spPr bwMode="auto">
                <a:xfrm>
                  <a:off x="1135" y="2661"/>
                  <a:ext cx="50" cy="25"/>
                </a:xfrm>
                <a:custGeom>
                  <a:avLst/>
                  <a:gdLst/>
                  <a:ahLst/>
                  <a:cxnLst>
                    <a:cxn ang="0">
                      <a:pos x="3" y="39"/>
                    </a:cxn>
                    <a:cxn ang="0">
                      <a:pos x="11" y="64"/>
                    </a:cxn>
                    <a:cxn ang="0">
                      <a:pos x="23" y="86"/>
                    </a:cxn>
                    <a:cxn ang="0">
                      <a:pos x="38" y="108"/>
                    </a:cxn>
                    <a:cxn ang="0">
                      <a:pos x="55" y="125"/>
                    </a:cxn>
                    <a:cxn ang="0">
                      <a:pos x="75" y="138"/>
                    </a:cxn>
                    <a:cxn ang="0">
                      <a:pos x="97" y="148"/>
                    </a:cxn>
                    <a:cxn ang="0">
                      <a:pos x="121" y="152"/>
                    </a:cxn>
                    <a:cxn ang="0">
                      <a:pos x="142" y="154"/>
                    </a:cxn>
                    <a:cxn ang="0">
                      <a:pos x="159" y="150"/>
                    </a:cxn>
                    <a:cxn ang="0">
                      <a:pos x="176" y="145"/>
                    </a:cxn>
                    <a:cxn ang="0">
                      <a:pos x="192" y="138"/>
                    </a:cxn>
                    <a:cxn ang="0">
                      <a:pos x="206" y="127"/>
                    </a:cxn>
                    <a:cxn ang="0">
                      <a:pos x="220" y="115"/>
                    </a:cxn>
                    <a:cxn ang="0">
                      <a:pos x="233" y="102"/>
                    </a:cxn>
                    <a:cxn ang="0">
                      <a:pos x="244" y="86"/>
                    </a:cxn>
                    <a:cxn ang="0">
                      <a:pos x="249" y="74"/>
                    </a:cxn>
                    <a:cxn ang="0">
                      <a:pos x="249" y="69"/>
                    </a:cxn>
                    <a:cxn ang="0">
                      <a:pos x="249" y="63"/>
                    </a:cxn>
                    <a:cxn ang="0">
                      <a:pos x="249" y="57"/>
                    </a:cxn>
                    <a:cxn ang="0">
                      <a:pos x="245" y="63"/>
                    </a:cxn>
                    <a:cxn ang="0">
                      <a:pos x="236" y="80"/>
                    </a:cxn>
                    <a:cxn ang="0">
                      <a:pos x="223" y="97"/>
                    </a:cxn>
                    <a:cxn ang="0">
                      <a:pos x="210" y="112"/>
                    </a:cxn>
                    <a:cxn ang="0">
                      <a:pos x="195" y="124"/>
                    </a:cxn>
                    <a:cxn ang="0">
                      <a:pos x="179" y="133"/>
                    </a:cxn>
                    <a:cxn ang="0">
                      <a:pos x="161" y="139"/>
                    </a:cxn>
                    <a:cxn ang="0">
                      <a:pos x="143" y="143"/>
                    </a:cxn>
                    <a:cxn ang="0">
                      <a:pos x="121" y="142"/>
                    </a:cxn>
                    <a:cxn ang="0">
                      <a:pos x="96" y="137"/>
                    </a:cxn>
                    <a:cxn ang="0">
                      <a:pos x="74" y="126"/>
                    </a:cxn>
                    <a:cxn ang="0">
                      <a:pos x="54" y="110"/>
                    </a:cxn>
                    <a:cxn ang="0">
                      <a:pos x="37" y="91"/>
                    </a:cxn>
                    <a:cxn ang="0">
                      <a:pos x="24" y="69"/>
                    </a:cxn>
                    <a:cxn ang="0">
                      <a:pos x="14" y="43"/>
                    </a:cxn>
                    <a:cxn ang="0">
                      <a:pos x="8" y="15"/>
                    </a:cxn>
                    <a:cxn ang="0">
                      <a:pos x="5" y="3"/>
                    </a:cxn>
                    <a:cxn ang="0">
                      <a:pos x="4" y="9"/>
                    </a:cxn>
                    <a:cxn ang="0">
                      <a:pos x="2" y="16"/>
                    </a:cxn>
                    <a:cxn ang="0">
                      <a:pos x="1" y="22"/>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en-US"/>
                </a:p>
              </p:txBody>
            </p:sp>
            <p:sp>
              <p:nvSpPr>
                <p:cNvPr id="1245" name="Freeform 220"/>
                <p:cNvSpPr>
                  <a:spLocks/>
                </p:cNvSpPr>
                <p:nvPr/>
              </p:nvSpPr>
              <p:spPr bwMode="auto">
                <a:xfrm>
                  <a:off x="1136" y="2659"/>
                  <a:ext cx="49" cy="26"/>
                </a:xfrm>
                <a:custGeom>
                  <a:avLst/>
                  <a:gdLst/>
                  <a:ahLst/>
                  <a:cxnLst>
                    <a:cxn ang="0">
                      <a:pos x="2" y="38"/>
                    </a:cxn>
                    <a:cxn ang="0">
                      <a:pos x="9" y="64"/>
                    </a:cxn>
                    <a:cxn ang="0">
                      <a:pos x="20" y="89"/>
                    </a:cxn>
                    <a:cxn ang="0">
                      <a:pos x="34" y="111"/>
                    </a:cxn>
                    <a:cxn ang="0">
                      <a:pos x="52" y="129"/>
                    </a:cxn>
                    <a:cxn ang="0">
                      <a:pos x="71" y="143"/>
                    </a:cxn>
                    <a:cxn ang="0">
                      <a:pos x="93" y="153"/>
                    </a:cxn>
                    <a:cxn ang="0">
                      <a:pos x="118" y="159"/>
                    </a:cxn>
                    <a:cxn ang="0">
                      <a:pos x="139" y="159"/>
                    </a:cxn>
                    <a:cxn ang="0">
                      <a:pos x="157" y="156"/>
                    </a:cxn>
                    <a:cxn ang="0">
                      <a:pos x="174" y="150"/>
                    </a:cxn>
                    <a:cxn ang="0">
                      <a:pos x="191" y="142"/>
                    </a:cxn>
                    <a:cxn ang="0">
                      <a:pos x="205" y="131"/>
                    </a:cxn>
                    <a:cxn ang="0">
                      <a:pos x="219" y="118"/>
                    </a:cxn>
                    <a:cxn ang="0">
                      <a:pos x="232" y="102"/>
                    </a:cxn>
                    <a:cxn ang="0">
                      <a:pos x="242" y="85"/>
                    </a:cxn>
                    <a:cxn ang="0">
                      <a:pos x="246" y="74"/>
                    </a:cxn>
                    <a:cxn ang="0">
                      <a:pos x="246" y="68"/>
                    </a:cxn>
                    <a:cxn ang="0">
                      <a:pos x="246" y="60"/>
                    </a:cxn>
                    <a:cxn ang="0">
                      <a:pos x="246" y="54"/>
                    </a:cxn>
                    <a:cxn ang="0">
                      <a:pos x="242" y="62"/>
                    </a:cxn>
                    <a:cxn ang="0">
                      <a:pos x="233" y="82"/>
                    </a:cxn>
                    <a:cxn ang="0">
                      <a:pos x="221" y="99"/>
                    </a:cxn>
                    <a:cxn ang="0">
                      <a:pos x="208" y="114"/>
                    </a:cxn>
                    <a:cxn ang="0">
                      <a:pos x="193" y="127"/>
                    </a:cxn>
                    <a:cxn ang="0">
                      <a:pos x="177" y="137"/>
                    </a:cxn>
                    <a:cxn ang="0">
                      <a:pos x="159" y="144"/>
                    </a:cxn>
                    <a:cxn ang="0">
                      <a:pos x="140" y="148"/>
                    </a:cxn>
                    <a:cxn ang="0">
                      <a:pos x="118" y="148"/>
                    </a:cxn>
                    <a:cxn ang="0">
                      <a:pos x="93" y="142"/>
                    </a:cxn>
                    <a:cxn ang="0">
                      <a:pos x="71" y="131"/>
                    </a:cxn>
                    <a:cxn ang="0">
                      <a:pos x="52" y="115"/>
                    </a:cxn>
                    <a:cxn ang="0">
                      <a:pos x="35" y="95"/>
                    </a:cxn>
                    <a:cxn ang="0">
                      <a:pos x="22" y="72"/>
                    </a:cxn>
                    <a:cxn ang="0">
                      <a:pos x="13" y="46"/>
                    </a:cxn>
                    <a:cxn ang="0">
                      <a:pos x="8" y="17"/>
                    </a:cxn>
                    <a:cxn ang="0">
                      <a:pos x="8" y="3"/>
                    </a:cxn>
                    <a:cxn ang="0">
                      <a:pos x="8" y="2"/>
                    </a:cxn>
                    <a:cxn ang="0">
                      <a:pos x="8" y="0"/>
                    </a:cxn>
                    <a:cxn ang="0">
                      <a:pos x="8" y="0"/>
                    </a:cxn>
                    <a:cxn ang="0">
                      <a:pos x="7" y="3"/>
                    </a:cxn>
                    <a:cxn ang="0">
                      <a:pos x="4" y="9"/>
                    </a:cxn>
                    <a:cxn ang="0">
                      <a:pos x="2" y="14"/>
                    </a:cxn>
                    <a:cxn ang="0">
                      <a:pos x="1" y="20"/>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3"/>
                      </a:lnTo>
                      <a:lnTo>
                        <a:pt x="8" y="2"/>
                      </a:lnTo>
                      <a:lnTo>
                        <a:pt x="8" y="2"/>
                      </a:lnTo>
                      <a:lnTo>
                        <a:pt x="8" y="2"/>
                      </a:lnTo>
                      <a:lnTo>
                        <a:pt x="8" y="0"/>
                      </a:lnTo>
                      <a:lnTo>
                        <a:pt x="8" y="0"/>
                      </a:lnTo>
                      <a:lnTo>
                        <a:pt x="8" y="0"/>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en-US"/>
                </a:p>
              </p:txBody>
            </p:sp>
            <p:sp>
              <p:nvSpPr>
                <p:cNvPr id="1246" name="Freeform 221"/>
                <p:cNvSpPr>
                  <a:spLocks/>
                </p:cNvSpPr>
                <p:nvPr/>
              </p:nvSpPr>
              <p:spPr bwMode="auto">
                <a:xfrm>
                  <a:off x="1136" y="2657"/>
                  <a:ext cx="49" cy="27"/>
                </a:xfrm>
                <a:custGeom>
                  <a:avLst/>
                  <a:gdLst/>
                  <a:ahLst/>
                  <a:cxnLst>
                    <a:cxn ang="0">
                      <a:pos x="2" y="36"/>
                    </a:cxn>
                    <a:cxn ang="0">
                      <a:pos x="8" y="64"/>
                    </a:cxn>
                    <a:cxn ang="0">
                      <a:pos x="18" y="90"/>
                    </a:cxn>
                    <a:cxn ang="0">
                      <a:pos x="31" y="112"/>
                    </a:cxn>
                    <a:cxn ang="0">
                      <a:pos x="48" y="131"/>
                    </a:cxn>
                    <a:cxn ang="0">
                      <a:pos x="68" y="147"/>
                    </a:cxn>
                    <a:cxn ang="0">
                      <a:pos x="90" y="158"/>
                    </a:cxn>
                    <a:cxn ang="0">
                      <a:pos x="115" y="163"/>
                    </a:cxn>
                    <a:cxn ang="0">
                      <a:pos x="137" y="164"/>
                    </a:cxn>
                    <a:cxn ang="0">
                      <a:pos x="155" y="160"/>
                    </a:cxn>
                    <a:cxn ang="0">
                      <a:pos x="173" y="154"/>
                    </a:cxn>
                    <a:cxn ang="0">
                      <a:pos x="189" y="145"/>
                    </a:cxn>
                    <a:cxn ang="0">
                      <a:pos x="204" y="133"/>
                    </a:cxn>
                    <a:cxn ang="0">
                      <a:pos x="217" y="118"/>
                    </a:cxn>
                    <a:cxn ang="0">
                      <a:pos x="230" y="101"/>
                    </a:cxn>
                    <a:cxn ang="0">
                      <a:pos x="239" y="84"/>
                    </a:cxn>
                    <a:cxn ang="0">
                      <a:pos x="243" y="70"/>
                    </a:cxn>
                    <a:cxn ang="0">
                      <a:pos x="243" y="64"/>
                    </a:cxn>
                    <a:cxn ang="0">
                      <a:pos x="242" y="58"/>
                    </a:cxn>
                    <a:cxn ang="0">
                      <a:pos x="241" y="52"/>
                    </a:cxn>
                    <a:cxn ang="0">
                      <a:pos x="238" y="61"/>
                    </a:cxn>
                    <a:cxn ang="0">
                      <a:pos x="230" y="81"/>
                    </a:cxn>
                    <a:cxn ang="0">
                      <a:pos x="219" y="100"/>
                    </a:cxn>
                    <a:cxn ang="0">
                      <a:pos x="206" y="116"/>
                    </a:cxn>
                    <a:cxn ang="0">
                      <a:pos x="191" y="130"/>
                    </a:cxn>
                    <a:cxn ang="0">
                      <a:pos x="174" y="141"/>
                    </a:cxn>
                    <a:cxn ang="0">
                      <a:pos x="156" y="148"/>
                    </a:cxn>
                    <a:cxn ang="0">
                      <a:pos x="137" y="153"/>
                    </a:cxn>
                    <a:cxn ang="0">
                      <a:pos x="115" y="152"/>
                    </a:cxn>
                    <a:cxn ang="0">
                      <a:pos x="91" y="147"/>
                    </a:cxn>
                    <a:cxn ang="0">
                      <a:pos x="70" y="136"/>
                    </a:cxn>
                    <a:cxn ang="0">
                      <a:pos x="52" y="121"/>
                    </a:cxn>
                    <a:cxn ang="0">
                      <a:pos x="36" y="101"/>
                    </a:cxn>
                    <a:cxn ang="0">
                      <a:pos x="23" y="80"/>
                    </a:cxn>
                    <a:cxn ang="0">
                      <a:pos x="14" y="55"/>
                    </a:cxn>
                    <a:cxn ang="0">
                      <a:pos x="10" y="27"/>
                    </a:cxn>
                    <a:cxn ang="0">
                      <a:pos x="9" y="12"/>
                    </a:cxn>
                    <a:cxn ang="0">
                      <a:pos x="9" y="8"/>
                    </a:cxn>
                    <a:cxn ang="0">
                      <a:pos x="9" y="4"/>
                    </a:cxn>
                    <a:cxn ang="0">
                      <a:pos x="10" y="1"/>
                    </a:cxn>
                    <a:cxn ang="0">
                      <a:pos x="9" y="0"/>
                    </a:cxn>
                    <a:cxn ang="0">
                      <a:pos x="9" y="1"/>
                    </a:cxn>
                    <a:cxn ang="0">
                      <a:pos x="8" y="2"/>
                    </a:cxn>
                    <a:cxn ang="0">
                      <a:pos x="8" y="3"/>
                    </a:cxn>
                    <a:cxn ang="0">
                      <a:pos x="7" y="6"/>
                    </a:cxn>
                    <a:cxn ang="0">
                      <a:pos x="5" y="10"/>
                    </a:cxn>
                    <a:cxn ang="0">
                      <a:pos x="3" y="14"/>
                    </a:cxn>
                    <a:cxn ang="0">
                      <a:pos x="1" y="19"/>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9" y="1"/>
                      </a:lnTo>
                      <a:lnTo>
                        <a:pt x="9" y="1"/>
                      </a:lnTo>
                      <a:lnTo>
                        <a:pt x="8" y="2"/>
                      </a:lnTo>
                      <a:lnTo>
                        <a:pt x="8" y="2"/>
                      </a:lnTo>
                      <a:lnTo>
                        <a:pt x="8" y="3"/>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en-US"/>
                </a:p>
              </p:txBody>
            </p:sp>
            <p:sp>
              <p:nvSpPr>
                <p:cNvPr id="1247" name="Freeform 222"/>
                <p:cNvSpPr>
                  <a:spLocks/>
                </p:cNvSpPr>
                <p:nvPr/>
              </p:nvSpPr>
              <p:spPr bwMode="auto">
                <a:xfrm>
                  <a:off x="1137" y="2655"/>
                  <a:ext cx="48" cy="28"/>
                </a:xfrm>
                <a:custGeom>
                  <a:avLst/>
                  <a:gdLst/>
                  <a:ahLst/>
                  <a:cxnLst>
                    <a:cxn ang="0">
                      <a:pos x="0" y="21"/>
                    </a:cxn>
                    <a:cxn ang="0">
                      <a:pos x="0" y="21"/>
                    </a:cxn>
                    <a:cxn ang="0">
                      <a:pos x="0" y="23"/>
                    </a:cxn>
                    <a:cxn ang="0">
                      <a:pos x="0" y="24"/>
                    </a:cxn>
                    <a:cxn ang="0">
                      <a:pos x="0" y="38"/>
                    </a:cxn>
                    <a:cxn ang="0">
                      <a:pos x="5" y="67"/>
                    </a:cxn>
                    <a:cxn ang="0">
                      <a:pos x="14" y="93"/>
                    </a:cxn>
                    <a:cxn ang="0">
                      <a:pos x="27" y="116"/>
                    </a:cxn>
                    <a:cxn ang="0">
                      <a:pos x="44" y="136"/>
                    </a:cxn>
                    <a:cxn ang="0">
                      <a:pos x="63" y="152"/>
                    </a:cxn>
                    <a:cxn ang="0">
                      <a:pos x="85" y="163"/>
                    </a:cxn>
                    <a:cxn ang="0">
                      <a:pos x="110" y="169"/>
                    </a:cxn>
                    <a:cxn ang="0">
                      <a:pos x="132" y="169"/>
                    </a:cxn>
                    <a:cxn ang="0">
                      <a:pos x="151" y="165"/>
                    </a:cxn>
                    <a:cxn ang="0">
                      <a:pos x="169" y="158"/>
                    </a:cxn>
                    <a:cxn ang="0">
                      <a:pos x="185" y="148"/>
                    </a:cxn>
                    <a:cxn ang="0">
                      <a:pos x="200" y="135"/>
                    </a:cxn>
                    <a:cxn ang="0">
                      <a:pos x="213" y="120"/>
                    </a:cxn>
                    <a:cxn ang="0">
                      <a:pos x="225" y="103"/>
                    </a:cxn>
                    <a:cxn ang="0">
                      <a:pos x="234" y="83"/>
                    </a:cxn>
                    <a:cxn ang="0">
                      <a:pos x="237" y="69"/>
                    </a:cxn>
                    <a:cxn ang="0">
                      <a:pos x="236" y="63"/>
                    </a:cxn>
                    <a:cxn ang="0">
                      <a:pos x="235" y="57"/>
                    </a:cxn>
                    <a:cxn ang="0">
                      <a:pos x="234" y="51"/>
                    </a:cxn>
                    <a:cxn ang="0">
                      <a:pos x="231" y="61"/>
                    </a:cxn>
                    <a:cxn ang="0">
                      <a:pos x="224" y="83"/>
                    </a:cxn>
                    <a:cxn ang="0">
                      <a:pos x="214" y="102"/>
                    </a:cxn>
                    <a:cxn ang="0">
                      <a:pos x="201" y="120"/>
                    </a:cxn>
                    <a:cxn ang="0">
                      <a:pos x="187" y="134"/>
                    </a:cxn>
                    <a:cxn ang="0">
                      <a:pos x="170" y="146"/>
                    </a:cxn>
                    <a:cxn ang="0">
                      <a:pos x="152" y="154"/>
                    </a:cxn>
                    <a:cxn ang="0">
                      <a:pos x="132" y="158"/>
                    </a:cxn>
                    <a:cxn ang="0">
                      <a:pos x="111" y="158"/>
                    </a:cxn>
                    <a:cxn ang="0">
                      <a:pos x="88" y="152"/>
                    </a:cxn>
                    <a:cxn ang="0">
                      <a:pos x="67" y="142"/>
                    </a:cxn>
                    <a:cxn ang="0">
                      <a:pos x="50" y="128"/>
                    </a:cxn>
                    <a:cxn ang="0">
                      <a:pos x="34" y="110"/>
                    </a:cxn>
                    <a:cxn ang="0">
                      <a:pos x="22" y="89"/>
                    </a:cxn>
                    <a:cxn ang="0">
                      <a:pos x="14" y="63"/>
                    </a:cxn>
                    <a:cxn ang="0">
                      <a:pos x="9" y="37"/>
                    </a:cxn>
                    <a:cxn ang="0">
                      <a:pos x="9" y="20"/>
                    </a:cxn>
                    <a:cxn ang="0">
                      <a:pos x="9" y="15"/>
                    </a:cxn>
                    <a:cxn ang="0">
                      <a:pos x="9" y="9"/>
                    </a:cxn>
                    <a:cxn ang="0">
                      <a:pos x="10" y="3"/>
                    </a:cxn>
                    <a:cxn ang="0">
                      <a:pos x="9" y="2"/>
                    </a:cxn>
                    <a:cxn ang="0">
                      <a:pos x="7" y="6"/>
                    </a:cxn>
                    <a:cxn ang="0">
                      <a:pos x="5" y="9"/>
                    </a:cxn>
                    <a:cxn ang="0">
                      <a:pos x="3" y="13"/>
                    </a:cxn>
                    <a:cxn ang="0">
                      <a:pos x="2" y="15"/>
                    </a:cxn>
                    <a:cxn ang="0">
                      <a:pos x="1" y="17"/>
                    </a:cxn>
                    <a:cxn ang="0">
                      <a:pos x="1" y="19"/>
                    </a:cxn>
                    <a:cxn ang="0">
                      <a:pos x="0" y="20"/>
                    </a:cxn>
                  </a:cxnLst>
                  <a:rect l="0" t="0" r="r" b="b"/>
                  <a:pathLst>
                    <a:path w="238" h="169">
                      <a:moveTo>
                        <a:pt x="0" y="21"/>
                      </a:moveTo>
                      <a:lnTo>
                        <a:pt x="0" y="21"/>
                      </a:lnTo>
                      <a:lnTo>
                        <a:pt x="0" y="21"/>
                      </a:lnTo>
                      <a:lnTo>
                        <a:pt x="0" y="21"/>
                      </a:lnTo>
                      <a:lnTo>
                        <a:pt x="0" y="23"/>
                      </a:lnTo>
                      <a:lnTo>
                        <a:pt x="0" y="23"/>
                      </a:lnTo>
                      <a:lnTo>
                        <a:pt x="0" y="23"/>
                      </a:lnTo>
                      <a:lnTo>
                        <a:pt x="0" y="24"/>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en-US"/>
                </a:p>
              </p:txBody>
            </p:sp>
            <p:sp>
              <p:nvSpPr>
                <p:cNvPr id="1248" name="Freeform 223"/>
                <p:cNvSpPr>
                  <a:spLocks/>
                </p:cNvSpPr>
                <p:nvPr/>
              </p:nvSpPr>
              <p:spPr bwMode="auto">
                <a:xfrm>
                  <a:off x="1138" y="2654"/>
                  <a:ext cx="46" cy="29"/>
                </a:xfrm>
                <a:custGeom>
                  <a:avLst/>
                  <a:gdLst/>
                  <a:ahLst/>
                  <a:cxnLst>
                    <a:cxn ang="0">
                      <a:pos x="1" y="22"/>
                    </a:cxn>
                    <a:cxn ang="0">
                      <a:pos x="0" y="25"/>
                    </a:cxn>
                    <a:cxn ang="0">
                      <a:pos x="0" y="29"/>
                    </a:cxn>
                    <a:cxn ang="0">
                      <a:pos x="0" y="33"/>
                    </a:cxn>
                    <a:cxn ang="0">
                      <a:pos x="1" y="48"/>
                    </a:cxn>
                    <a:cxn ang="0">
                      <a:pos x="5" y="76"/>
                    </a:cxn>
                    <a:cxn ang="0">
                      <a:pos x="14" y="101"/>
                    </a:cxn>
                    <a:cxn ang="0">
                      <a:pos x="27" y="122"/>
                    </a:cxn>
                    <a:cxn ang="0">
                      <a:pos x="43" y="142"/>
                    </a:cxn>
                    <a:cxn ang="0">
                      <a:pos x="61" y="157"/>
                    </a:cxn>
                    <a:cxn ang="0">
                      <a:pos x="82" y="168"/>
                    </a:cxn>
                    <a:cxn ang="0">
                      <a:pos x="106" y="173"/>
                    </a:cxn>
                    <a:cxn ang="0">
                      <a:pos x="128" y="174"/>
                    </a:cxn>
                    <a:cxn ang="0">
                      <a:pos x="147" y="169"/>
                    </a:cxn>
                    <a:cxn ang="0">
                      <a:pos x="165" y="162"/>
                    </a:cxn>
                    <a:cxn ang="0">
                      <a:pos x="182" y="151"/>
                    </a:cxn>
                    <a:cxn ang="0">
                      <a:pos x="197" y="137"/>
                    </a:cxn>
                    <a:cxn ang="0">
                      <a:pos x="210" y="121"/>
                    </a:cxn>
                    <a:cxn ang="0">
                      <a:pos x="221" y="102"/>
                    </a:cxn>
                    <a:cxn ang="0">
                      <a:pos x="229" y="82"/>
                    </a:cxn>
                    <a:cxn ang="0">
                      <a:pos x="231" y="67"/>
                    </a:cxn>
                    <a:cxn ang="0">
                      <a:pos x="230" y="61"/>
                    </a:cxn>
                    <a:cxn ang="0">
                      <a:pos x="229" y="55"/>
                    </a:cxn>
                    <a:cxn ang="0">
                      <a:pos x="227" y="51"/>
                    </a:cxn>
                    <a:cxn ang="0">
                      <a:pos x="225" y="59"/>
                    </a:cxn>
                    <a:cxn ang="0">
                      <a:pos x="219" y="82"/>
                    </a:cxn>
                    <a:cxn ang="0">
                      <a:pos x="209" y="103"/>
                    </a:cxn>
                    <a:cxn ang="0">
                      <a:pos x="197" y="121"/>
                    </a:cxn>
                    <a:cxn ang="0">
                      <a:pos x="183" y="137"/>
                    </a:cxn>
                    <a:cxn ang="0">
                      <a:pos x="167" y="149"/>
                    </a:cxn>
                    <a:cxn ang="0">
                      <a:pos x="148" y="158"/>
                    </a:cxn>
                    <a:cxn ang="0">
                      <a:pos x="128" y="162"/>
                    </a:cxn>
                    <a:cxn ang="0">
                      <a:pos x="107" y="162"/>
                    </a:cxn>
                    <a:cxn ang="0">
                      <a:pos x="85" y="157"/>
                    </a:cxn>
                    <a:cxn ang="0">
                      <a:pos x="66" y="148"/>
                    </a:cxn>
                    <a:cxn ang="0">
                      <a:pos x="48" y="133"/>
                    </a:cxn>
                    <a:cxn ang="0">
                      <a:pos x="34" y="116"/>
                    </a:cxn>
                    <a:cxn ang="0">
                      <a:pos x="22" y="95"/>
                    </a:cxn>
                    <a:cxn ang="0">
                      <a:pos x="14" y="72"/>
                    </a:cxn>
                    <a:cxn ang="0">
                      <a:pos x="10" y="47"/>
                    </a:cxn>
                    <a:cxn ang="0">
                      <a:pos x="9" y="29"/>
                    </a:cxn>
                    <a:cxn ang="0">
                      <a:pos x="10" y="21"/>
                    </a:cxn>
                    <a:cxn ang="0">
                      <a:pos x="11" y="13"/>
                    </a:cxn>
                    <a:cxn ang="0">
                      <a:pos x="12" y="5"/>
                    </a:cxn>
                    <a:cxn ang="0">
                      <a:pos x="11" y="3"/>
                    </a:cxn>
                    <a:cxn ang="0">
                      <a:pos x="8" y="7"/>
                    </a:cxn>
                    <a:cxn ang="0">
                      <a:pos x="5" y="12"/>
                    </a:cxn>
                    <a:cxn ang="0">
                      <a:pos x="2" y="18"/>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en-US"/>
                </a:p>
              </p:txBody>
            </p:sp>
            <p:sp>
              <p:nvSpPr>
                <p:cNvPr id="1249" name="Freeform 224"/>
                <p:cNvSpPr>
                  <a:spLocks/>
                </p:cNvSpPr>
                <p:nvPr/>
              </p:nvSpPr>
              <p:spPr bwMode="auto">
                <a:xfrm>
                  <a:off x="1139" y="2652"/>
                  <a:ext cx="45" cy="30"/>
                </a:xfrm>
                <a:custGeom>
                  <a:avLst/>
                  <a:gdLst/>
                  <a:ahLst/>
                  <a:cxnLst>
                    <a:cxn ang="0">
                      <a:pos x="1" y="21"/>
                    </a:cxn>
                    <a:cxn ang="0">
                      <a:pos x="0" y="27"/>
                    </a:cxn>
                    <a:cxn ang="0">
                      <a:pos x="0" y="33"/>
                    </a:cxn>
                    <a:cxn ang="0">
                      <a:pos x="0" y="38"/>
                    </a:cxn>
                    <a:cxn ang="0">
                      <a:pos x="0" y="55"/>
                    </a:cxn>
                    <a:cxn ang="0">
                      <a:pos x="5" y="81"/>
                    </a:cxn>
                    <a:cxn ang="0">
                      <a:pos x="13" y="107"/>
                    </a:cxn>
                    <a:cxn ang="0">
                      <a:pos x="25" y="128"/>
                    </a:cxn>
                    <a:cxn ang="0">
                      <a:pos x="41" y="146"/>
                    </a:cxn>
                    <a:cxn ang="0">
                      <a:pos x="59" y="160"/>
                    </a:cxn>
                    <a:cxn ang="0">
                      <a:pos x="79" y="170"/>
                    </a:cxn>
                    <a:cxn ang="0">
                      <a:pos x="102" y="176"/>
                    </a:cxn>
                    <a:cxn ang="0">
                      <a:pos x="123" y="176"/>
                    </a:cxn>
                    <a:cxn ang="0">
                      <a:pos x="143" y="172"/>
                    </a:cxn>
                    <a:cxn ang="0">
                      <a:pos x="161" y="164"/>
                    </a:cxn>
                    <a:cxn ang="0">
                      <a:pos x="178" y="152"/>
                    </a:cxn>
                    <a:cxn ang="0">
                      <a:pos x="192" y="138"/>
                    </a:cxn>
                    <a:cxn ang="0">
                      <a:pos x="205" y="120"/>
                    </a:cxn>
                    <a:cxn ang="0">
                      <a:pos x="215" y="101"/>
                    </a:cxn>
                    <a:cxn ang="0">
                      <a:pos x="222" y="79"/>
                    </a:cxn>
                    <a:cxn ang="0">
                      <a:pos x="224" y="63"/>
                    </a:cxn>
                    <a:cxn ang="0">
                      <a:pos x="222" y="59"/>
                    </a:cxn>
                    <a:cxn ang="0">
                      <a:pos x="221" y="53"/>
                    </a:cxn>
                    <a:cxn ang="0">
                      <a:pos x="219" y="47"/>
                    </a:cxn>
                    <a:cxn ang="0">
                      <a:pos x="217" y="56"/>
                    </a:cxn>
                    <a:cxn ang="0">
                      <a:pos x="212" y="80"/>
                    </a:cxn>
                    <a:cxn ang="0">
                      <a:pos x="203" y="102"/>
                    </a:cxn>
                    <a:cxn ang="0">
                      <a:pos x="192" y="122"/>
                    </a:cxn>
                    <a:cxn ang="0">
                      <a:pos x="178" y="138"/>
                    </a:cxn>
                    <a:cxn ang="0">
                      <a:pos x="162" y="151"/>
                    </a:cxn>
                    <a:cxn ang="0">
                      <a:pos x="144" y="160"/>
                    </a:cxn>
                    <a:cxn ang="0">
                      <a:pos x="124" y="165"/>
                    </a:cxn>
                    <a:cxn ang="0">
                      <a:pos x="103" y="165"/>
                    </a:cxn>
                    <a:cxn ang="0">
                      <a:pos x="81" y="160"/>
                    </a:cxn>
                    <a:cxn ang="0">
                      <a:pos x="63" y="151"/>
                    </a:cxn>
                    <a:cxn ang="0">
                      <a:pos x="46" y="138"/>
                    </a:cxn>
                    <a:cxn ang="0">
                      <a:pos x="32" y="121"/>
                    </a:cxn>
                    <a:cxn ang="0">
                      <a:pos x="21" y="101"/>
                    </a:cxn>
                    <a:cxn ang="0">
                      <a:pos x="13" y="79"/>
                    </a:cxn>
                    <a:cxn ang="0">
                      <a:pos x="9" y="55"/>
                    </a:cxn>
                    <a:cxn ang="0">
                      <a:pos x="9" y="36"/>
                    </a:cxn>
                    <a:cxn ang="0">
                      <a:pos x="10" y="25"/>
                    </a:cxn>
                    <a:cxn ang="0">
                      <a:pos x="11" y="15"/>
                    </a:cxn>
                    <a:cxn ang="0">
                      <a:pos x="13" y="5"/>
                    </a:cxn>
                    <a:cxn ang="0">
                      <a:pos x="13" y="2"/>
                    </a:cxn>
                    <a:cxn ang="0">
                      <a:pos x="9" y="7"/>
                    </a:cxn>
                    <a:cxn ang="0">
                      <a:pos x="6" y="11"/>
                    </a:cxn>
                    <a:cxn ang="0">
                      <a:pos x="3" y="1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en-US"/>
                </a:p>
              </p:txBody>
            </p:sp>
            <p:sp>
              <p:nvSpPr>
                <p:cNvPr id="1250" name="Freeform 225"/>
                <p:cNvSpPr>
                  <a:spLocks/>
                </p:cNvSpPr>
                <p:nvPr/>
              </p:nvSpPr>
              <p:spPr bwMode="auto">
                <a:xfrm>
                  <a:off x="1140" y="2651"/>
                  <a:ext cx="43" cy="30"/>
                </a:xfrm>
                <a:custGeom>
                  <a:avLst/>
                  <a:gdLst/>
                  <a:ahLst/>
                  <a:cxnLst>
                    <a:cxn ang="0">
                      <a:pos x="3" y="22"/>
                    </a:cxn>
                    <a:cxn ang="0">
                      <a:pos x="2" y="30"/>
                    </a:cxn>
                    <a:cxn ang="0">
                      <a:pos x="1" y="38"/>
                    </a:cxn>
                    <a:cxn ang="0">
                      <a:pos x="0" y="46"/>
                    </a:cxn>
                    <a:cxn ang="0">
                      <a:pos x="1" y="64"/>
                    </a:cxn>
                    <a:cxn ang="0">
                      <a:pos x="5" y="89"/>
                    </a:cxn>
                    <a:cxn ang="0">
                      <a:pos x="13" y="112"/>
                    </a:cxn>
                    <a:cxn ang="0">
                      <a:pos x="25" y="133"/>
                    </a:cxn>
                    <a:cxn ang="0">
                      <a:pos x="39" y="150"/>
                    </a:cxn>
                    <a:cxn ang="0">
                      <a:pos x="57" y="165"/>
                    </a:cxn>
                    <a:cxn ang="0">
                      <a:pos x="76" y="174"/>
                    </a:cxn>
                    <a:cxn ang="0">
                      <a:pos x="98" y="179"/>
                    </a:cxn>
                    <a:cxn ang="0">
                      <a:pos x="119" y="179"/>
                    </a:cxn>
                    <a:cxn ang="0">
                      <a:pos x="139" y="175"/>
                    </a:cxn>
                    <a:cxn ang="0">
                      <a:pos x="158" y="167"/>
                    </a:cxn>
                    <a:cxn ang="0">
                      <a:pos x="174" y="154"/>
                    </a:cxn>
                    <a:cxn ang="0">
                      <a:pos x="188" y="138"/>
                    </a:cxn>
                    <a:cxn ang="0">
                      <a:pos x="200" y="120"/>
                    </a:cxn>
                    <a:cxn ang="0">
                      <a:pos x="210" y="99"/>
                    </a:cxn>
                    <a:cxn ang="0">
                      <a:pos x="216" y="76"/>
                    </a:cxn>
                    <a:cxn ang="0">
                      <a:pos x="217" y="62"/>
                    </a:cxn>
                    <a:cxn ang="0">
                      <a:pos x="215" y="56"/>
                    </a:cxn>
                    <a:cxn ang="0">
                      <a:pos x="212" y="50"/>
                    </a:cxn>
                    <a:cxn ang="0">
                      <a:pos x="210" y="45"/>
                    </a:cxn>
                    <a:cxn ang="0">
                      <a:pos x="209" y="44"/>
                    </a:cxn>
                    <a:cxn ang="0">
                      <a:pos x="209" y="45"/>
                    </a:cxn>
                    <a:cxn ang="0">
                      <a:pos x="209" y="47"/>
                    </a:cxn>
                    <a:cxn ang="0">
                      <a:pos x="209" y="50"/>
                    </a:cxn>
                    <a:cxn ang="0">
                      <a:pos x="209" y="63"/>
                    </a:cxn>
                    <a:cxn ang="0">
                      <a:pos x="205" y="86"/>
                    </a:cxn>
                    <a:cxn ang="0">
                      <a:pos x="196" y="107"/>
                    </a:cxn>
                    <a:cxn ang="0">
                      <a:pos x="185" y="126"/>
                    </a:cxn>
                    <a:cxn ang="0">
                      <a:pos x="172" y="142"/>
                    </a:cxn>
                    <a:cxn ang="0">
                      <a:pos x="156" y="155"/>
                    </a:cxn>
                    <a:cxn ang="0">
                      <a:pos x="139" y="165"/>
                    </a:cxn>
                    <a:cxn ang="0">
                      <a:pos x="119" y="168"/>
                    </a:cxn>
                    <a:cxn ang="0">
                      <a:pos x="99" y="168"/>
                    </a:cxn>
                    <a:cxn ang="0">
                      <a:pos x="79" y="165"/>
                    </a:cxn>
                    <a:cxn ang="0">
                      <a:pos x="61" y="155"/>
                    </a:cxn>
                    <a:cxn ang="0">
                      <a:pos x="45" y="142"/>
                    </a:cxn>
                    <a:cxn ang="0">
                      <a:pos x="32" y="126"/>
                    </a:cxn>
                    <a:cxn ang="0">
                      <a:pos x="21" y="107"/>
                    </a:cxn>
                    <a:cxn ang="0">
                      <a:pos x="14" y="86"/>
                    </a:cxn>
                    <a:cxn ang="0">
                      <a:pos x="10" y="63"/>
                    </a:cxn>
                    <a:cxn ang="0">
                      <a:pos x="9" y="44"/>
                    </a:cxn>
                    <a:cxn ang="0">
                      <a:pos x="11" y="32"/>
                    </a:cxn>
                    <a:cxn ang="0">
                      <a:pos x="13" y="18"/>
                    </a:cxn>
                    <a:cxn ang="0">
                      <a:pos x="16" y="6"/>
                    </a:cxn>
                    <a:cxn ang="0">
                      <a:pos x="16" y="3"/>
                    </a:cxn>
                    <a:cxn ang="0">
                      <a:pos x="13" y="6"/>
                    </a:cxn>
                    <a:cxn ang="0">
                      <a:pos x="9" y="11"/>
                    </a:cxn>
                    <a:cxn ang="0">
                      <a:pos x="5" y="16"/>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en-US"/>
                </a:p>
              </p:txBody>
            </p:sp>
            <p:sp>
              <p:nvSpPr>
                <p:cNvPr id="1251" name="Freeform 226"/>
                <p:cNvSpPr>
                  <a:spLocks/>
                </p:cNvSpPr>
                <p:nvPr/>
              </p:nvSpPr>
              <p:spPr bwMode="auto">
                <a:xfrm>
                  <a:off x="1141" y="2650"/>
                  <a:ext cx="42" cy="30"/>
                </a:xfrm>
                <a:custGeom>
                  <a:avLst/>
                  <a:gdLst/>
                  <a:ahLst/>
                  <a:cxnLst>
                    <a:cxn ang="0">
                      <a:pos x="4" y="21"/>
                    </a:cxn>
                    <a:cxn ang="0">
                      <a:pos x="2" y="31"/>
                    </a:cxn>
                    <a:cxn ang="0">
                      <a:pos x="1" y="41"/>
                    </a:cxn>
                    <a:cxn ang="0">
                      <a:pos x="0" y="52"/>
                    </a:cxn>
                    <a:cxn ang="0">
                      <a:pos x="0" y="71"/>
                    </a:cxn>
                    <a:cxn ang="0">
                      <a:pos x="4" y="95"/>
                    </a:cxn>
                    <a:cxn ang="0">
                      <a:pos x="12" y="117"/>
                    </a:cxn>
                    <a:cxn ang="0">
                      <a:pos x="23" y="137"/>
                    </a:cxn>
                    <a:cxn ang="0">
                      <a:pos x="37" y="154"/>
                    </a:cxn>
                    <a:cxn ang="0">
                      <a:pos x="54" y="167"/>
                    </a:cxn>
                    <a:cxn ang="0">
                      <a:pos x="72" y="176"/>
                    </a:cxn>
                    <a:cxn ang="0">
                      <a:pos x="94" y="181"/>
                    </a:cxn>
                    <a:cxn ang="0">
                      <a:pos x="115" y="181"/>
                    </a:cxn>
                    <a:cxn ang="0">
                      <a:pos x="135" y="176"/>
                    </a:cxn>
                    <a:cxn ang="0">
                      <a:pos x="153" y="167"/>
                    </a:cxn>
                    <a:cxn ang="0">
                      <a:pos x="169" y="154"/>
                    </a:cxn>
                    <a:cxn ang="0">
                      <a:pos x="183" y="138"/>
                    </a:cxn>
                    <a:cxn ang="0">
                      <a:pos x="194" y="118"/>
                    </a:cxn>
                    <a:cxn ang="0">
                      <a:pos x="203" y="96"/>
                    </a:cxn>
                    <a:cxn ang="0">
                      <a:pos x="208" y="72"/>
                    </a:cxn>
                    <a:cxn ang="0">
                      <a:pos x="207" y="57"/>
                    </a:cxn>
                    <a:cxn ang="0">
                      <a:pos x="205" y="52"/>
                    </a:cxn>
                    <a:cxn ang="0">
                      <a:pos x="202" y="46"/>
                    </a:cxn>
                    <a:cxn ang="0">
                      <a:pos x="200" y="41"/>
                    </a:cxn>
                    <a:cxn ang="0">
                      <a:pos x="197" y="41"/>
                    </a:cxn>
                    <a:cxn ang="0">
                      <a:pos x="198" y="46"/>
                    </a:cxn>
                    <a:cxn ang="0">
                      <a:pos x="198" y="51"/>
                    </a:cxn>
                    <a:cxn ang="0">
                      <a:pos x="200" y="55"/>
                    </a:cxn>
                    <a:cxn ang="0">
                      <a:pos x="198" y="70"/>
                    </a:cxn>
                    <a:cxn ang="0">
                      <a:pos x="194" y="91"/>
                    </a:cxn>
                    <a:cxn ang="0">
                      <a:pos x="187" y="112"/>
                    </a:cxn>
                    <a:cxn ang="0">
                      <a:pos x="177" y="130"/>
                    </a:cxn>
                    <a:cxn ang="0">
                      <a:pos x="164" y="145"/>
                    </a:cxn>
                    <a:cxn ang="0">
                      <a:pos x="149" y="157"/>
                    </a:cxn>
                    <a:cxn ang="0">
                      <a:pos x="132" y="166"/>
                    </a:cxn>
                    <a:cxn ang="0">
                      <a:pos x="114" y="170"/>
                    </a:cxn>
                    <a:cxn ang="0">
                      <a:pos x="94" y="170"/>
                    </a:cxn>
                    <a:cxn ang="0">
                      <a:pos x="76" y="166"/>
                    </a:cxn>
                    <a:cxn ang="0">
                      <a:pos x="58" y="157"/>
                    </a:cxn>
                    <a:cxn ang="0">
                      <a:pos x="43" y="145"/>
                    </a:cxn>
                    <a:cxn ang="0">
                      <a:pos x="30" y="130"/>
                    </a:cxn>
                    <a:cxn ang="0">
                      <a:pos x="20" y="112"/>
                    </a:cxn>
                    <a:cxn ang="0">
                      <a:pos x="13" y="91"/>
                    </a:cxn>
                    <a:cxn ang="0">
                      <a:pos x="9" y="70"/>
                    </a:cxn>
                    <a:cxn ang="0">
                      <a:pos x="9" y="49"/>
                    </a:cxn>
                    <a:cxn ang="0">
                      <a:pos x="11" y="35"/>
                    </a:cxn>
                    <a:cxn ang="0">
                      <a:pos x="14" y="21"/>
                    </a:cxn>
                    <a:cxn ang="0">
                      <a:pos x="19" y="6"/>
                    </a:cxn>
                    <a:cxn ang="0">
                      <a:pos x="20" y="1"/>
                    </a:cxn>
                    <a:cxn ang="0">
                      <a:pos x="16" y="6"/>
                    </a:cxn>
                    <a:cxn ang="0">
                      <a:pos x="12" y="10"/>
                    </a:cxn>
                    <a:cxn ang="0">
                      <a:pos x="8" y="1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en-US"/>
                </a:p>
              </p:txBody>
            </p:sp>
            <p:sp>
              <p:nvSpPr>
                <p:cNvPr id="1252" name="Freeform 227"/>
                <p:cNvSpPr>
                  <a:spLocks/>
                </p:cNvSpPr>
                <p:nvPr/>
              </p:nvSpPr>
              <p:spPr bwMode="auto">
                <a:xfrm>
                  <a:off x="1142" y="2649"/>
                  <a:ext cx="40" cy="30"/>
                </a:xfrm>
                <a:custGeom>
                  <a:avLst/>
                  <a:gdLst/>
                  <a:ahLst/>
                  <a:cxnLst>
                    <a:cxn ang="0">
                      <a:pos x="200" y="64"/>
                    </a:cxn>
                    <a:cxn ang="0">
                      <a:pos x="200" y="61"/>
                    </a:cxn>
                    <a:cxn ang="0">
                      <a:pos x="200" y="59"/>
                    </a:cxn>
                    <a:cxn ang="0">
                      <a:pos x="200" y="58"/>
                    </a:cxn>
                    <a:cxn ang="0">
                      <a:pos x="198" y="53"/>
                    </a:cxn>
                    <a:cxn ang="0">
                      <a:pos x="196" y="48"/>
                    </a:cxn>
                    <a:cxn ang="0">
                      <a:pos x="192" y="42"/>
                    </a:cxn>
                    <a:cxn ang="0">
                      <a:pos x="188" y="37"/>
                    </a:cxn>
                    <a:cxn ang="0">
                      <a:pos x="187" y="38"/>
                    </a:cxn>
                    <a:cxn ang="0">
                      <a:pos x="189" y="46"/>
                    </a:cxn>
                    <a:cxn ang="0">
                      <a:pos x="190" y="53"/>
                    </a:cxn>
                    <a:cxn ang="0">
                      <a:pos x="190" y="61"/>
                    </a:cxn>
                    <a:cxn ang="0">
                      <a:pos x="190" y="76"/>
                    </a:cxn>
                    <a:cxn ang="0">
                      <a:pos x="186" y="97"/>
                    </a:cxn>
                    <a:cxn ang="0">
                      <a:pos x="179" y="116"/>
                    </a:cxn>
                    <a:cxn ang="0">
                      <a:pos x="169" y="133"/>
                    </a:cxn>
                    <a:cxn ang="0">
                      <a:pos x="157" y="147"/>
                    </a:cxn>
                    <a:cxn ang="0">
                      <a:pos x="143" y="159"/>
                    </a:cxn>
                    <a:cxn ang="0">
                      <a:pos x="127" y="168"/>
                    </a:cxn>
                    <a:cxn ang="0">
                      <a:pos x="109" y="173"/>
                    </a:cxn>
                    <a:cxn ang="0">
                      <a:pos x="91" y="173"/>
                    </a:cxn>
                    <a:cxn ang="0">
                      <a:pos x="73" y="168"/>
                    </a:cxn>
                    <a:cxn ang="0">
                      <a:pos x="56" y="159"/>
                    </a:cxn>
                    <a:cxn ang="0">
                      <a:pos x="42" y="147"/>
                    </a:cxn>
                    <a:cxn ang="0">
                      <a:pos x="30" y="133"/>
                    </a:cxn>
                    <a:cxn ang="0">
                      <a:pos x="20" y="116"/>
                    </a:cxn>
                    <a:cxn ang="0">
                      <a:pos x="13" y="97"/>
                    </a:cxn>
                    <a:cxn ang="0">
                      <a:pos x="10" y="76"/>
                    </a:cxn>
                    <a:cxn ang="0">
                      <a:pos x="9" y="55"/>
                    </a:cxn>
                    <a:cxn ang="0">
                      <a:pos x="12" y="38"/>
                    </a:cxn>
                    <a:cxn ang="0">
                      <a:pos x="16" y="22"/>
                    </a:cxn>
                    <a:cxn ang="0">
                      <a:pos x="23" y="7"/>
                    </a:cxn>
                    <a:cxn ang="0">
                      <a:pos x="25" y="1"/>
                    </a:cxn>
                    <a:cxn ang="0">
                      <a:pos x="20" y="5"/>
                    </a:cxn>
                    <a:cxn ang="0">
                      <a:pos x="16" y="8"/>
                    </a:cxn>
                    <a:cxn ang="0">
                      <a:pos x="11" y="13"/>
                    </a:cxn>
                    <a:cxn ang="0">
                      <a:pos x="7" y="20"/>
                    </a:cxn>
                    <a:cxn ang="0">
                      <a:pos x="4" y="32"/>
                    </a:cxn>
                    <a:cxn ang="0">
                      <a:pos x="2" y="46"/>
                    </a:cxn>
                    <a:cxn ang="0">
                      <a:pos x="0" y="58"/>
                    </a:cxn>
                    <a:cxn ang="0">
                      <a:pos x="1" y="77"/>
                    </a:cxn>
                    <a:cxn ang="0">
                      <a:pos x="5" y="100"/>
                    </a:cxn>
                    <a:cxn ang="0">
                      <a:pos x="12" y="121"/>
                    </a:cxn>
                    <a:cxn ang="0">
                      <a:pos x="23" y="140"/>
                    </a:cxn>
                    <a:cxn ang="0">
                      <a:pos x="36" y="156"/>
                    </a:cxn>
                    <a:cxn ang="0">
                      <a:pos x="52" y="169"/>
                    </a:cxn>
                    <a:cxn ang="0">
                      <a:pos x="70" y="179"/>
                    </a:cxn>
                    <a:cxn ang="0">
                      <a:pos x="90" y="182"/>
                    </a:cxn>
                    <a:cxn ang="0">
                      <a:pos x="110" y="182"/>
                    </a:cxn>
                    <a:cxn ang="0">
                      <a:pos x="130" y="179"/>
                    </a:cxn>
                    <a:cxn ang="0">
                      <a:pos x="147" y="169"/>
                    </a:cxn>
                    <a:cxn ang="0">
                      <a:pos x="163" y="156"/>
                    </a:cxn>
                    <a:cxn ang="0">
                      <a:pos x="176" y="140"/>
                    </a:cxn>
                    <a:cxn ang="0">
                      <a:pos x="187" y="121"/>
                    </a:cxn>
                    <a:cxn ang="0">
                      <a:pos x="196" y="100"/>
                    </a:cxn>
                    <a:cxn ang="0">
                      <a:pos x="200" y="77"/>
                    </a:cxn>
                  </a:cxnLst>
                  <a:rect l="0" t="0" r="r" b="b"/>
                  <a:pathLst>
                    <a:path w="200" h="183">
                      <a:moveTo>
                        <a:pt x="200" y="65"/>
                      </a:moveTo>
                      <a:lnTo>
                        <a:pt x="200" y="64"/>
                      </a:lnTo>
                      <a:lnTo>
                        <a:pt x="200" y="62"/>
                      </a:lnTo>
                      <a:lnTo>
                        <a:pt x="200" y="61"/>
                      </a:lnTo>
                      <a:lnTo>
                        <a:pt x="200" y="60"/>
                      </a:lnTo>
                      <a:lnTo>
                        <a:pt x="200" y="59"/>
                      </a:lnTo>
                      <a:lnTo>
                        <a:pt x="200" y="58"/>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en-US"/>
                </a:p>
              </p:txBody>
            </p:sp>
            <p:sp>
              <p:nvSpPr>
                <p:cNvPr id="1253" name="Freeform 228"/>
                <p:cNvSpPr>
                  <a:spLocks/>
                </p:cNvSpPr>
                <p:nvPr/>
              </p:nvSpPr>
              <p:spPr bwMode="auto">
                <a:xfrm>
                  <a:off x="1143" y="2648"/>
                  <a:ext cx="38" cy="30"/>
                </a:xfrm>
                <a:custGeom>
                  <a:avLst/>
                  <a:gdLst/>
                  <a:ahLst/>
                  <a:cxnLst>
                    <a:cxn ang="0">
                      <a:pos x="191" y="68"/>
                    </a:cxn>
                    <a:cxn ang="0">
                      <a:pos x="189" y="64"/>
                    </a:cxn>
                    <a:cxn ang="0">
                      <a:pos x="189" y="59"/>
                    </a:cxn>
                    <a:cxn ang="0">
                      <a:pos x="188" y="54"/>
                    </a:cxn>
                    <a:cxn ang="0">
                      <a:pos x="187" y="48"/>
                    </a:cxn>
                    <a:cxn ang="0">
                      <a:pos x="183" y="43"/>
                    </a:cxn>
                    <a:cxn ang="0">
                      <a:pos x="179" y="38"/>
                    </a:cxn>
                    <a:cxn ang="0">
                      <a:pos x="176" y="32"/>
                    </a:cxn>
                    <a:cxn ang="0">
                      <a:pos x="175" y="35"/>
                    </a:cxn>
                    <a:cxn ang="0">
                      <a:pos x="178" y="44"/>
                    </a:cxn>
                    <a:cxn ang="0">
                      <a:pos x="180" y="55"/>
                    </a:cxn>
                    <a:cxn ang="0">
                      <a:pos x="180" y="66"/>
                    </a:cxn>
                    <a:cxn ang="0">
                      <a:pos x="180" y="82"/>
                    </a:cxn>
                    <a:cxn ang="0">
                      <a:pos x="177" y="101"/>
                    </a:cxn>
                    <a:cxn ang="0">
                      <a:pos x="170" y="120"/>
                    </a:cxn>
                    <a:cxn ang="0">
                      <a:pos x="161" y="136"/>
                    </a:cxn>
                    <a:cxn ang="0">
                      <a:pos x="149" y="150"/>
                    </a:cxn>
                    <a:cxn ang="0">
                      <a:pos x="136" y="161"/>
                    </a:cxn>
                    <a:cxn ang="0">
                      <a:pos x="121" y="169"/>
                    </a:cxn>
                    <a:cxn ang="0">
                      <a:pos x="104" y="173"/>
                    </a:cxn>
                    <a:cxn ang="0">
                      <a:pos x="86" y="173"/>
                    </a:cxn>
                    <a:cxn ang="0">
                      <a:pos x="70" y="169"/>
                    </a:cxn>
                    <a:cxn ang="0">
                      <a:pos x="53" y="161"/>
                    </a:cxn>
                    <a:cxn ang="0">
                      <a:pos x="40" y="150"/>
                    </a:cxn>
                    <a:cxn ang="0">
                      <a:pos x="28" y="136"/>
                    </a:cxn>
                    <a:cxn ang="0">
                      <a:pos x="19" y="120"/>
                    </a:cxn>
                    <a:cxn ang="0">
                      <a:pos x="12" y="101"/>
                    </a:cxn>
                    <a:cxn ang="0">
                      <a:pos x="9" y="82"/>
                    </a:cxn>
                    <a:cxn ang="0">
                      <a:pos x="9" y="60"/>
                    </a:cxn>
                    <a:cxn ang="0">
                      <a:pos x="12" y="41"/>
                    </a:cxn>
                    <a:cxn ang="0">
                      <a:pos x="18" y="23"/>
                    </a:cxn>
                    <a:cxn ang="0">
                      <a:pos x="27" y="7"/>
                    </a:cxn>
                    <a:cxn ang="0">
                      <a:pos x="30" y="1"/>
                    </a:cxn>
                    <a:cxn ang="0">
                      <a:pos x="25" y="5"/>
                    </a:cxn>
                    <a:cxn ang="0">
                      <a:pos x="20" y="7"/>
                    </a:cxn>
                    <a:cxn ang="0">
                      <a:pos x="15" y="11"/>
                    </a:cxn>
                    <a:cxn ang="0">
                      <a:pos x="10" y="19"/>
                    </a:cxn>
                    <a:cxn ang="0">
                      <a:pos x="5" y="34"/>
                    </a:cxn>
                    <a:cxn ang="0">
                      <a:pos x="2" y="48"/>
                    </a:cxn>
                    <a:cxn ang="0">
                      <a:pos x="0" y="62"/>
                    </a:cxn>
                    <a:cxn ang="0">
                      <a:pos x="0" y="83"/>
                    </a:cxn>
                    <a:cxn ang="0">
                      <a:pos x="4" y="104"/>
                    </a:cxn>
                    <a:cxn ang="0">
                      <a:pos x="11" y="125"/>
                    </a:cxn>
                    <a:cxn ang="0">
                      <a:pos x="21" y="143"/>
                    </a:cxn>
                    <a:cxn ang="0">
                      <a:pos x="34" y="158"/>
                    </a:cxn>
                    <a:cxn ang="0">
                      <a:pos x="49" y="170"/>
                    </a:cxn>
                    <a:cxn ang="0">
                      <a:pos x="67" y="179"/>
                    </a:cxn>
                    <a:cxn ang="0">
                      <a:pos x="85" y="183"/>
                    </a:cxn>
                    <a:cxn ang="0">
                      <a:pos x="105" y="183"/>
                    </a:cxn>
                    <a:cxn ang="0">
                      <a:pos x="123" y="179"/>
                    </a:cxn>
                    <a:cxn ang="0">
                      <a:pos x="140" y="170"/>
                    </a:cxn>
                    <a:cxn ang="0">
                      <a:pos x="155" y="158"/>
                    </a:cxn>
                    <a:cxn ang="0">
                      <a:pos x="168" y="143"/>
                    </a:cxn>
                    <a:cxn ang="0">
                      <a:pos x="178" y="125"/>
                    </a:cxn>
                    <a:cxn ang="0">
                      <a:pos x="185" y="104"/>
                    </a:cxn>
                    <a:cxn ang="0">
                      <a:pos x="189" y="83"/>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en-US"/>
                </a:p>
              </p:txBody>
            </p:sp>
            <p:sp>
              <p:nvSpPr>
                <p:cNvPr id="1254" name="Freeform 229"/>
                <p:cNvSpPr>
                  <a:spLocks/>
                </p:cNvSpPr>
                <p:nvPr/>
              </p:nvSpPr>
              <p:spPr bwMode="auto">
                <a:xfrm>
                  <a:off x="1143" y="2647"/>
                  <a:ext cx="37" cy="30"/>
                </a:xfrm>
                <a:custGeom>
                  <a:avLst/>
                  <a:gdLst/>
                  <a:ahLst/>
                  <a:cxnLst>
                    <a:cxn ang="0">
                      <a:pos x="181" y="73"/>
                    </a:cxn>
                    <a:cxn ang="0">
                      <a:pos x="181" y="65"/>
                    </a:cxn>
                    <a:cxn ang="0">
                      <a:pos x="180" y="58"/>
                    </a:cxn>
                    <a:cxn ang="0">
                      <a:pos x="178" y="50"/>
                    </a:cxn>
                    <a:cxn ang="0">
                      <a:pos x="176" y="44"/>
                    </a:cxn>
                    <a:cxn ang="0">
                      <a:pos x="171" y="38"/>
                    </a:cxn>
                    <a:cxn ang="0">
                      <a:pos x="167" y="34"/>
                    </a:cxn>
                    <a:cxn ang="0">
                      <a:pos x="163" y="29"/>
                    </a:cxn>
                    <a:cxn ang="0">
                      <a:pos x="163" y="31"/>
                    </a:cxn>
                    <a:cxn ang="0">
                      <a:pos x="167" y="43"/>
                    </a:cxn>
                    <a:cxn ang="0">
                      <a:pos x="170" y="56"/>
                    </a:cxn>
                    <a:cxn ang="0">
                      <a:pos x="172" y="70"/>
                    </a:cxn>
                    <a:cxn ang="0">
                      <a:pos x="172" y="86"/>
                    </a:cxn>
                    <a:cxn ang="0">
                      <a:pos x="168" y="106"/>
                    </a:cxn>
                    <a:cxn ang="0">
                      <a:pos x="162" y="124"/>
                    </a:cxn>
                    <a:cxn ang="0">
                      <a:pos x="154" y="139"/>
                    </a:cxn>
                    <a:cxn ang="0">
                      <a:pos x="143" y="151"/>
                    </a:cxn>
                    <a:cxn ang="0">
                      <a:pos x="130" y="162"/>
                    </a:cxn>
                    <a:cxn ang="0">
                      <a:pos x="115" y="169"/>
                    </a:cxn>
                    <a:cxn ang="0">
                      <a:pos x="99" y="174"/>
                    </a:cxn>
                    <a:cxn ang="0">
                      <a:pos x="83" y="174"/>
                    </a:cxn>
                    <a:cxn ang="0">
                      <a:pos x="67" y="169"/>
                    </a:cxn>
                    <a:cxn ang="0">
                      <a:pos x="52" y="162"/>
                    </a:cxn>
                    <a:cxn ang="0">
                      <a:pos x="39" y="151"/>
                    </a:cxn>
                    <a:cxn ang="0">
                      <a:pos x="28" y="139"/>
                    </a:cxn>
                    <a:cxn ang="0">
                      <a:pos x="19" y="124"/>
                    </a:cxn>
                    <a:cxn ang="0">
                      <a:pos x="13" y="106"/>
                    </a:cxn>
                    <a:cxn ang="0">
                      <a:pos x="10" y="86"/>
                    </a:cxn>
                    <a:cxn ang="0">
                      <a:pos x="10" y="65"/>
                    </a:cxn>
                    <a:cxn ang="0">
                      <a:pos x="14" y="43"/>
                    </a:cxn>
                    <a:cxn ang="0">
                      <a:pos x="22" y="24"/>
                    </a:cxn>
                    <a:cxn ang="0">
                      <a:pos x="33" y="7"/>
                    </a:cxn>
                    <a:cxn ang="0">
                      <a:pos x="37" y="1"/>
                    </a:cxn>
                    <a:cxn ang="0">
                      <a:pos x="32" y="4"/>
                    </a:cxn>
                    <a:cxn ang="0">
                      <a:pos x="26" y="7"/>
                    </a:cxn>
                    <a:cxn ang="0">
                      <a:pos x="21" y="11"/>
                    </a:cxn>
                    <a:cxn ang="0">
                      <a:pos x="14" y="19"/>
                    </a:cxn>
                    <a:cxn ang="0">
                      <a:pos x="7" y="34"/>
                    </a:cxn>
                    <a:cxn ang="0">
                      <a:pos x="3" y="50"/>
                    </a:cxn>
                    <a:cxn ang="0">
                      <a:pos x="0" y="67"/>
                    </a:cxn>
                    <a:cxn ang="0">
                      <a:pos x="1" y="88"/>
                    </a:cxn>
                    <a:cxn ang="0">
                      <a:pos x="4" y="109"/>
                    </a:cxn>
                    <a:cxn ang="0">
                      <a:pos x="11" y="128"/>
                    </a:cxn>
                    <a:cxn ang="0">
                      <a:pos x="21" y="145"/>
                    </a:cxn>
                    <a:cxn ang="0">
                      <a:pos x="33" y="159"/>
                    </a:cxn>
                    <a:cxn ang="0">
                      <a:pos x="47" y="171"/>
                    </a:cxn>
                    <a:cxn ang="0">
                      <a:pos x="64" y="180"/>
                    </a:cxn>
                    <a:cxn ang="0">
                      <a:pos x="82" y="185"/>
                    </a:cxn>
                    <a:cxn ang="0">
                      <a:pos x="100" y="185"/>
                    </a:cxn>
                    <a:cxn ang="0">
                      <a:pos x="118" y="180"/>
                    </a:cxn>
                    <a:cxn ang="0">
                      <a:pos x="134" y="171"/>
                    </a:cxn>
                    <a:cxn ang="0">
                      <a:pos x="148" y="159"/>
                    </a:cxn>
                    <a:cxn ang="0">
                      <a:pos x="160" y="145"/>
                    </a:cxn>
                    <a:cxn ang="0">
                      <a:pos x="170" y="128"/>
                    </a:cxn>
                    <a:cxn ang="0">
                      <a:pos x="177" y="109"/>
                    </a:cxn>
                    <a:cxn ang="0">
                      <a:pos x="181" y="88"/>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en-US"/>
                </a:p>
              </p:txBody>
            </p:sp>
            <p:sp>
              <p:nvSpPr>
                <p:cNvPr id="1255" name="Freeform 230"/>
                <p:cNvSpPr>
                  <a:spLocks/>
                </p:cNvSpPr>
                <p:nvPr/>
              </p:nvSpPr>
              <p:spPr bwMode="auto">
                <a:xfrm>
                  <a:off x="1144" y="2646"/>
                  <a:ext cx="35" cy="30"/>
                </a:xfrm>
                <a:custGeom>
                  <a:avLst/>
                  <a:gdLst/>
                  <a:ahLst/>
                  <a:cxnLst>
                    <a:cxn ang="0">
                      <a:pos x="171" y="77"/>
                    </a:cxn>
                    <a:cxn ang="0">
                      <a:pos x="171" y="66"/>
                    </a:cxn>
                    <a:cxn ang="0">
                      <a:pos x="169" y="55"/>
                    </a:cxn>
                    <a:cxn ang="0">
                      <a:pos x="166" y="46"/>
                    </a:cxn>
                    <a:cxn ang="0">
                      <a:pos x="162" y="39"/>
                    </a:cxn>
                    <a:cxn ang="0">
                      <a:pos x="157" y="33"/>
                    </a:cxn>
                    <a:cxn ang="0">
                      <a:pos x="152" y="28"/>
                    </a:cxn>
                    <a:cxn ang="0">
                      <a:pos x="146" y="23"/>
                    </a:cxn>
                    <a:cxn ang="0">
                      <a:pos x="147" y="27"/>
                    </a:cxn>
                    <a:cxn ang="0">
                      <a:pos x="155" y="41"/>
                    </a:cxn>
                    <a:cxn ang="0">
                      <a:pos x="160" y="57"/>
                    </a:cxn>
                    <a:cxn ang="0">
                      <a:pos x="162" y="73"/>
                    </a:cxn>
                    <a:cxn ang="0">
                      <a:pos x="162" y="91"/>
                    </a:cxn>
                    <a:cxn ang="0">
                      <a:pos x="159" y="109"/>
                    </a:cxn>
                    <a:cxn ang="0">
                      <a:pos x="153" y="125"/>
                    </a:cxn>
                    <a:cxn ang="0">
                      <a:pos x="145" y="141"/>
                    </a:cxn>
                    <a:cxn ang="0">
                      <a:pos x="135" y="153"/>
                    </a:cxn>
                    <a:cxn ang="0">
                      <a:pos x="123" y="162"/>
                    </a:cxn>
                    <a:cxn ang="0">
                      <a:pos x="109" y="169"/>
                    </a:cxn>
                    <a:cxn ang="0">
                      <a:pos x="94" y="173"/>
                    </a:cxn>
                    <a:cxn ang="0">
                      <a:pos x="78" y="173"/>
                    </a:cxn>
                    <a:cxn ang="0">
                      <a:pos x="63" y="169"/>
                    </a:cxn>
                    <a:cxn ang="0">
                      <a:pos x="49" y="162"/>
                    </a:cxn>
                    <a:cxn ang="0">
                      <a:pos x="36" y="153"/>
                    </a:cxn>
                    <a:cxn ang="0">
                      <a:pos x="26" y="141"/>
                    </a:cxn>
                    <a:cxn ang="0">
                      <a:pos x="18" y="125"/>
                    </a:cxn>
                    <a:cxn ang="0">
                      <a:pos x="12" y="109"/>
                    </a:cxn>
                    <a:cxn ang="0">
                      <a:pos x="9" y="91"/>
                    </a:cxn>
                    <a:cxn ang="0">
                      <a:pos x="9" y="69"/>
                    </a:cxn>
                    <a:cxn ang="0">
                      <a:pos x="15" y="45"/>
                    </a:cxn>
                    <a:cxn ang="0">
                      <a:pos x="26" y="24"/>
                    </a:cxn>
                    <a:cxn ang="0">
                      <a:pos x="41" y="7"/>
                    </a:cxn>
                    <a:cxn ang="0">
                      <a:pos x="46" y="2"/>
                    </a:cxn>
                    <a:cxn ang="0">
                      <a:pos x="39" y="4"/>
                    </a:cxn>
                    <a:cxn ang="0">
                      <a:pos x="33" y="6"/>
                    </a:cxn>
                    <a:cxn ang="0">
                      <a:pos x="27" y="10"/>
                    </a:cxn>
                    <a:cxn ang="0">
                      <a:pos x="18" y="18"/>
                    </a:cxn>
                    <a:cxn ang="0">
                      <a:pos x="9" y="34"/>
                    </a:cxn>
                    <a:cxn ang="0">
                      <a:pos x="3" y="52"/>
                    </a:cxn>
                    <a:cxn ang="0">
                      <a:pos x="0" y="71"/>
                    </a:cxn>
                    <a:cxn ang="0">
                      <a:pos x="0" y="93"/>
                    </a:cxn>
                    <a:cxn ang="0">
                      <a:pos x="3" y="112"/>
                    </a:cxn>
                    <a:cxn ang="0">
                      <a:pos x="10" y="131"/>
                    </a:cxn>
                    <a:cxn ang="0">
                      <a:pos x="19" y="147"/>
                    </a:cxn>
                    <a:cxn ang="0">
                      <a:pos x="31" y="161"/>
                    </a:cxn>
                    <a:cxn ang="0">
                      <a:pos x="44" y="172"/>
                    </a:cxn>
                    <a:cxn ang="0">
                      <a:pos x="61" y="180"/>
                    </a:cxn>
                    <a:cxn ang="0">
                      <a:pos x="77" y="184"/>
                    </a:cxn>
                    <a:cxn ang="0">
                      <a:pos x="95" y="184"/>
                    </a:cxn>
                    <a:cxn ang="0">
                      <a:pos x="111" y="180"/>
                    </a:cxn>
                    <a:cxn ang="0">
                      <a:pos x="127" y="172"/>
                    </a:cxn>
                    <a:cxn ang="0">
                      <a:pos x="140" y="161"/>
                    </a:cxn>
                    <a:cxn ang="0">
                      <a:pos x="152" y="147"/>
                    </a:cxn>
                    <a:cxn ang="0">
                      <a:pos x="161" y="131"/>
                    </a:cxn>
                    <a:cxn ang="0">
                      <a:pos x="168" y="112"/>
                    </a:cxn>
                    <a:cxn ang="0">
                      <a:pos x="171" y="93"/>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en-US"/>
                </a:p>
              </p:txBody>
            </p:sp>
            <p:sp>
              <p:nvSpPr>
                <p:cNvPr id="1256" name="Freeform 231"/>
                <p:cNvSpPr>
                  <a:spLocks/>
                </p:cNvSpPr>
                <p:nvPr/>
              </p:nvSpPr>
              <p:spPr bwMode="auto">
                <a:xfrm>
                  <a:off x="1145" y="2645"/>
                  <a:ext cx="33" cy="30"/>
                </a:xfrm>
                <a:custGeom>
                  <a:avLst/>
                  <a:gdLst/>
                  <a:ahLst/>
                  <a:cxnLst>
                    <a:cxn ang="0">
                      <a:pos x="163" y="77"/>
                    </a:cxn>
                    <a:cxn ang="0">
                      <a:pos x="161" y="63"/>
                    </a:cxn>
                    <a:cxn ang="0">
                      <a:pos x="158" y="50"/>
                    </a:cxn>
                    <a:cxn ang="0">
                      <a:pos x="154" y="38"/>
                    </a:cxn>
                    <a:cxn ang="0">
                      <a:pos x="149" y="31"/>
                    </a:cxn>
                    <a:cxn ang="0">
                      <a:pos x="145" y="27"/>
                    </a:cxn>
                    <a:cxn ang="0">
                      <a:pos x="141" y="24"/>
                    </a:cxn>
                    <a:cxn ang="0">
                      <a:pos x="137" y="21"/>
                    </a:cxn>
                    <a:cxn ang="0">
                      <a:pos x="133" y="18"/>
                    </a:cxn>
                    <a:cxn ang="0">
                      <a:pos x="130" y="17"/>
                    </a:cxn>
                    <a:cxn ang="0">
                      <a:pos x="127" y="14"/>
                    </a:cxn>
                    <a:cxn ang="0">
                      <a:pos x="123" y="13"/>
                    </a:cxn>
                    <a:cxn ang="0">
                      <a:pos x="129" y="18"/>
                    </a:cxn>
                    <a:cxn ang="0">
                      <a:pos x="140" y="33"/>
                    </a:cxn>
                    <a:cxn ang="0">
                      <a:pos x="149" y="51"/>
                    </a:cxn>
                    <a:cxn ang="0">
                      <a:pos x="153" y="73"/>
                    </a:cxn>
                    <a:cxn ang="0">
                      <a:pos x="154" y="92"/>
                    </a:cxn>
                    <a:cxn ang="0">
                      <a:pos x="151" y="109"/>
                    </a:cxn>
                    <a:cxn ang="0">
                      <a:pos x="145" y="125"/>
                    </a:cxn>
                    <a:cxn ang="0">
                      <a:pos x="138" y="139"/>
                    </a:cxn>
                    <a:cxn ang="0">
                      <a:pos x="128" y="151"/>
                    </a:cxn>
                    <a:cxn ang="0">
                      <a:pos x="116" y="159"/>
                    </a:cxn>
                    <a:cxn ang="0">
                      <a:pos x="103" y="166"/>
                    </a:cxn>
                    <a:cxn ang="0">
                      <a:pos x="89" y="170"/>
                    </a:cxn>
                    <a:cxn ang="0">
                      <a:pos x="75" y="170"/>
                    </a:cxn>
                    <a:cxn ang="0">
                      <a:pos x="61" y="166"/>
                    </a:cxn>
                    <a:cxn ang="0">
                      <a:pos x="47" y="159"/>
                    </a:cxn>
                    <a:cxn ang="0">
                      <a:pos x="35" y="151"/>
                    </a:cxn>
                    <a:cxn ang="0">
                      <a:pos x="26" y="139"/>
                    </a:cxn>
                    <a:cxn ang="0">
                      <a:pos x="18" y="125"/>
                    </a:cxn>
                    <a:cxn ang="0">
                      <a:pos x="12" y="109"/>
                    </a:cxn>
                    <a:cxn ang="0">
                      <a:pos x="10" y="92"/>
                    </a:cxn>
                    <a:cxn ang="0">
                      <a:pos x="9" y="77"/>
                    </a:cxn>
                    <a:cxn ang="0">
                      <a:pos x="12" y="61"/>
                    </a:cxn>
                    <a:cxn ang="0">
                      <a:pos x="18" y="42"/>
                    </a:cxn>
                    <a:cxn ang="0">
                      <a:pos x="33" y="19"/>
                    </a:cxn>
                    <a:cxn ang="0">
                      <a:pos x="48" y="7"/>
                    </a:cxn>
                    <a:cxn ang="0">
                      <a:pos x="60" y="1"/>
                    </a:cxn>
                    <a:cxn ang="0">
                      <a:pos x="62" y="0"/>
                    </a:cxn>
                    <a:cxn ang="0">
                      <a:pos x="52" y="1"/>
                    </a:cxn>
                    <a:cxn ang="0">
                      <a:pos x="44" y="4"/>
                    </a:cxn>
                    <a:cxn ang="0">
                      <a:pos x="35" y="6"/>
                    </a:cxn>
                    <a:cxn ang="0">
                      <a:pos x="24" y="14"/>
                    </a:cxn>
                    <a:cxn ang="0">
                      <a:pos x="13" y="31"/>
                    </a:cxn>
                    <a:cxn ang="0">
                      <a:pos x="5" y="50"/>
                    </a:cxn>
                    <a:cxn ang="0">
                      <a:pos x="1" y="72"/>
                    </a:cxn>
                    <a:cxn ang="0">
                      <a:pos x="1" y="93"/>
                    </a:cxn>
                    <a:cxn ang="0">
                      <a:pos x="4" y="113"/>
                    </a:cxn>
                    <a:cxn ang="0">
                      <a:pos x="10" y="131"/>
                    </a:cxn>
                    <a:cxn ang="0">
                      <a:pos x="19" y="146"/>
                    </a:cxn>
                    <a:cxn ang="0">
                      <a:pos x="30" y="158"/>
                    </a:cxn>
                    <a:cxn ang="0">
                      <a:pos x="43" y="169"/>
                    </a:cxn>
                    <a:cxn ang="0">
                      <a:pos x="58" y="176"/>
                    </a:cxn>
                    <a:cxn ang="0">
                      <a:pos x="74" y="181"/>
                    </a:cxn>
                    <a:cxn ang="0">
                      <a:pos x="90" y="181"/>
                    </a:cxn>
                    <a:cxn ang="0">
                      <a:pos x="106" y="176"/>
                    </a:cxn>
                    <a:cxn ang="0">
                      <a:pos x="121" y="169"/>
                    </a:cxn>
                    <a:cxn ang="0">
                      <a:pos x="134" y="158"/>
                    </a:cxn>
                    <a:cxn ang="0">
                      <a:pos x="145" y="146"/>
                    </a:cxn>
                    <a:cxn ang="0">
                      <a:pos x="153" y="131"/>
                    </a:cxn>
                    <a:cxn ang="0">
                      <a:pos x="159" y="113"/>
                    </a:cxn>
                    <a:cxn ang="0">
                      <a:pos x="163" y="9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en-US"/>
                </a:p>
              </p:txBody>
            </p:sp>
            <p:sp>
              <p:nvSpPr>
                <p:cNvPr id="1257" name="Freeform 232"/>
                <p:cNvSpPr>
                  <a:spLocks noEditPoints="1"/>
                </p:cNvSpPr>
                <p:nvPr/>
              </p:nvSpPr>
              <p:spPr bwMode="auto">
                <a:xfrm>
                  <a:off x="1146" y="2645"/>
                  <a:ext cx="31" cy="29"/>
                </a:xfrm>
                <a:custGeom>
                  <a:avLst/>
                  <a:gdLst/>
                  <a:ahLst/>
                  <a:cxnLst>
                    <a:cxn ang="0">
                      <a:pos x="152" y="67"/>
                    </a:cxn>
                    <a:cxn ang="0">
                      <a:pos x="146" y="43"/>
                    </a:cxn>
                    <a:cxn ang="0">
                      <a:pos x="134" y="23"/>
                    </a:cxn>
                    <a:cxn ang="0">
                      <a:pos x="133" y="21"/>
                    </a:cxn>
                    <a:cxn ang="0">
                      <a:pos x="131" y="20"/>
                    </a:cxn>
                    <a:cxn ang="0">
                      <a:pos x="119" y="13"/>
                    </a:cxn>
                    <a:cxn ang="0">
                      <a:pos x="86" y="1"/>
                    </a:cxn>
                    <a:cxn ang="0">
                      <a:pos x="52" y="1"/>
                    </a:cxn>
                    <a:cxn ang="0">
                      <a:pos x="24" y="17"/>
                    </a:cxn>
                    <a:cxn ang="0">
                      <a:pos x="6" y="47"/>
                    </a:cxn>
                    <a:cxn ang="0">
                      <a:pos x="0" y="84"/>
                    </a:cxn>
                    <a:cxn ang="0">
                      <a:pos x="3" y="111"/>
                    </a:cxn>
                    <a:cxn ang="0">
                      <a:pos x="13" y="135"/>
                    </a:cxn>
                    <a:cxn ang="0">
                      <a:pos x="27" y="155"/>
                    </a:cxn>
                    <a:cxn ang="0">
                      <a:pos x="46" y="168"/>
                    </a:cxn>
                    <a:cxn ang="0">
                      <a:pos x="69" y="175"/>
                    </a:cxn>
                    <a:cxn ang="0">
                      <a:pos x="93" y="174"/>
                    </a:cxn>
                    <a:cxn ang="0">
                      <a:pos x="114" y="164"/>
                    </a:cxn>
                    <a:cxn ang="0">
                      <a:pos x="131" y="149"/>
                    </a:cxn>
                    <a:cxn ang="0">
                      <a:pos x="144" y="127"/>
                    </a:cxn>
                    <a:cxn ang="0">
                      <a:pos x="152" y="102"/>
                    </a:cxn>
                    <a:cxn ang="0">
                      <a:pos x="145" y="84"/>
                    </a:cxn>
                    <a:cxn ang="0">
                      <a:pos x="142" y="108"/>
                    </a:cxn>
                    <a:cxn ang="0">
                      <a:pos x="133" y="129"/>
                    </a:cxn>
                    <a:cxn ang="0">
                      <a:pos x="120" y="146"/>
                    </a:cxn>
                    <a:cxn ang="0">
                      <a:pos x="103" y="158"/>
                    </a:cxn>
                    <a:cxn ang="0">
                      <a:pos x="84" y="164"/>
                    </a:cxn>
                    <a:cxn ang="0">
                      <a:pos x="64" y="163"/>
                    </a:cxn>
                    <a:cxn ang="0">
                      <a:pos x="44" y="155"/>
                    </a:cxn>
                    <a:cxn ang="0">
                      <a:pos x="28" y="141"/>
                    </a:cxn>
                    <a:cxn ang="0">
                      <a:pos x="17" y="122"/>
                    </a:cxn>
                    <a:cxn ang="0">
                      <a:pos x="10" y="101"/>
                    </a:cxn>
                    <a:cxn ang="0">
                      <a:pos x="9" y="75"/>
                    </a:cxn>
                    <a:cxn ang="0">
                      <a:pos x="14" y="53"/>
                    </a:cxn>
                    <a:cxn ang="0">
                      <a:pos x="24" y="32"/>
                    </a:cxn>
                    <a:cxn ang="0">
                      <a:pos x="38" y="17"/>
                    </a:cxn>
                    <a:cxn ang="0">
                      <a:pos x="57" y="7"/>
                    </a:cxn>
                    <a:cxn ang="0">
                      <a:pos x="77" y="2"/>
                    </a:cxn>
                    <a:cxn ang="0">
                      <a:pos x="97" y="7"/>
                    </a:cxn>
                    <a:cxn ang="0">
                      <a:pos x="115" y="17"/>
                    </a:cxn>
                    <a:cxn ang="0">
                      <a:pos x="129" y="32"/>
                    </a:cxn>
                    <a:cxn ang="0">
                      <a:pos x="139" y="53"/>
                    </a:cxn>
                    <a:cxn ang="0">
                      <a:pos x="144" y="7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4" y="23"/>
                      </a:lnTo>
                      <a:lnTo>
                        <a:pt x="133" y="21"/>
                      </a:lnTo>
                      <a:lnTo>
                        <a:pt x="133" y="21"/>
                      </a:lnTo>
                      <a:lnTo>
                        <a:pt x="132" y="21"/>
                      </a:lnTo>
                      <a:lnTo>
                        <a:pt x="131" y="20"/>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en-US"/>
                </a:p>
              </p:txBody>
            </p:sp>
            <p:sp>
              <p:nvSpPr>
                <p:cNvPr id="1258" name="Freeform 233"/>
                <p:cNvSpPr>
                  <a:spLocks noEditPoints="1"/>
                </p:cNvSpPr>
                <p:nvPr/>
              </p:nvSpPr>
              <p:spPr bwMode="auto">
                <a:xfrm>
                  <a:off x="1147" y="2645"/>
                  <a:ext cx="29" cy="29"/>
                </a:xfrm>
                <a:custGeom>
                  <a:avLst/>
                  <a:gdLst/>
                  <a:ahLst/>
                  <a:cxnLst>
                    <a:cxn ang="0">
                      <a:pos x="143" y="62"/>
                    </a:cxn>
                    <a:cxn ang="0">
                      <a:pos x="131" y="33"/>
                    </a:cxn>
                    <a:cxn ang="0">
                      <a:pos x="113" y="12"/>
                    </a:cxn>
                    <a:cxn ang="0">
                      <a:pos x="92" y="4"/>
                    </a:cxn>
                    <a:cxn ang="0">
                      <a:pos x="71" y="0"/>
                    </a:cxn>
                    <a:cxn ang="0">
                      <a:pos x="51" y="1"/>
                    </a:cxn>
                    <a:cxn ang="0">
                      <a:pos x="34" y="11"/>
                    </a:cxn>
                    <a:cxn ang="0">
                      <a:pos x="12" y="36"/>
                    </a:cxn>
                    <a:cxn ang="0">
                      <a:pos x="4" y="55"/>
                    </a:cxn>
                    <a:cxn ang="0">
                      <a:pos x="0" y="77"/>
                    </a:cxn>
                    <a:cxn ang="0">
                      <a:pos x="2" y="101"/>
                    </a:cxn>
                    <a:cxn ang="0">
                      <a:pos x="9" y="125"/>
                    </a:cxn>
                    <a:cxn ang="0">
                      <a:pos x="21" y="145"/>
                    </a:cxn>
                    <a:cxn ang="0">
                      <a:pos x="38" y="159"/>
                    </a:cxn>
                    <a:cxn ang="0">
                      <a:pos x="59" y="169"/>
                    </a:cxn>
                    <a:cxn ang="0">
                      <a:pos x="80" y="170"/>
                    </a:cxn>
                    <a:cxn ang="0">
                      <a:pos x="101" y="163"/>
                    </a:cxn>
                    <a:cxn ang="0">
                      <a:pos x="119" y="151"/>
                    </a:cxn>
                    <a:cxn ang="0">
                      <a:pos x="133" y="132"/>
                    </a:cxn>
                    <a:cxn ang="0">
                      <a:pos x="142" y="109"/>
                    </a:cxn>
                    <a:cxn ang="0">
                      <a:pos x="145" y="84"/>
                    </a:cxn>
                    <a:cxn ang="0">
                      <a:pos x="135" y="99"/>
                    </a:cxn>
                    <a:cxn ang="0">
                      <a:pos x="128" y="120"/>
                    </a:cxn>
                    <a:cxn ang="0">
                      <a:pos x="118" y="138"/>
                    </a:cxn>
                    <a:cxn ang="0">
                      <a:pos x="103" y="150"/>
                    </a:cxn>
                    <a:cxn ang="0">
                      <a:pos x="86" y="158"/>
                    </a:cxn>
                    <a:cxn ang="0">
                      <a:pos x="67" y="159"/>
                    </a:cxn>
                    <a:cxn ang="0">
                      <a:pos x="49" y="153"/>
                    </a:cxn>
                    <a:cxn ang="0">
                      <a:pos x="32" y="143"/>
                    </a:cxn>
                    <a:cxn ang="0">
                      <a:pos x="20" y="126"/>
                    </a:cxn>
                    <a:cxn ang="0">
                      <a:pos x="12" y="107"/>
                    </a:cxn>
                    <a:cxn ang="0">
                      <a:pos x="9" y="84"/>
                    </a:cxn>
                    <a:cxn ang="0">
                      <a:pos x="12" y="61"/>
                    </a:cxn>
                    <a:cxn ang="0">
                      <a:pos x="20" y="42"/>
                    </a:cxn>
                    <a:cxn ang="0">
                      <a:pos x="32" y="25"/>
                    </a:cxn>
                    <a:cxn ang="0">
                      <a:pos x="49" y="14"/>
                    </a:cxn>
                    <a:cxn ang="0">
                      <a:pos x="67" y="8"/>
                    </a:cxn>
                    <a:cxn ang="0">
                      <a:pos x="86" y="9"/>
                    </a:cxn>
                    <a:cxn ang="0">
                      <a:pos x="103" y="18"/>
                    </a:cxn>
                    <a:cxn ang="0">
                      <a:pos x="118" y="30"/>
                    </a:cxn>
                    <a:cxn ang="0">
                      <a:pos x="128" y="48"/>
                    </a:cxn>
                    <a:cxn ang="0">
                      <a:pos x="135" y="68"/>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en-US"/>
                </a:p>
              </p:txBody>
            </p:sp>
            <p:sp>
              <p:nvSpPr>
                <p:cNvPr id="1259" name="Freeform 234"/>
                <p:cNvSpPr>
                  <a:spLocks noEditPoints="1"/>
                </p:cNvSpPr>
                <p:nvPr/>
              </p:nvSpPr>
              <p:spPr bwMode="auto">
                <a:xfrm>
                  <a:off x="1148" y="2646"/>
                  <a:ext cx="27" cy="27"/>
                </a:xfrm>
                <a:custGeom>
                  <a:avLst/>
                  <a:gdLst/>
                  <a:ahLst/>
                  <a:cxnLst>
                    <a:cxn ang="0">
                      <a:pos x="134" y="65"/>
                    </a:cxn>
                    <a:cxn ang="0">
                      <a:pos x="127" y="43"/>
                    </a:cxn>
                    <a:cxn ang="0">
                      <a:pos x="116" y="24"/>
                    </a:cxn>
                    <a:cxn ang="0">
                      <a:pos x="100" y="11"/>
                    </a:cxn>
                    <a:cxn ang="0">
                      <a:pos x="82" y="3"/>
                    </a:cxn>
                    <a:cxn ang="0">
                      <a:pos x="61" y="2"/>
                    </a:cxn>
                    <a:cxn ang="0">
                      <a:pos x="42" y="7"/>
                    </a:cxn>
                    <a:cxn ang="0">
                      <a:pos x="24" y="19"/>
                    </a:cxn>
                    <a:cxn ang="0">
                      <a:pos x="11" y="36"/>
                    </a:cxn>
                    <a:cxn ang="0">
                      <a:pos x="3" y="58"/>
                    </a:cxn>
                    <a:cxn ang="0">
                      <a:pos x="0" y="82"/>
                    </a:cxn>
                    <a:cxn ang="0">
                      <a:pos x="3" y="106"/>
                    </a:cxn>
                    <a:cxn ang="0">
                      <a:pos x="11" y="127"/>
                    </a:cxn>
                    <a:cxn ang="0">
                      <a:pos x="24" y="144"/>
                    </a:cxn>
                    <a:cxn ang="0">
                      <a:pos x="42" y="156"/>
                    </a:cxn>
                    <a:cxn ang="0">
                      <a:pos x="61" y="162"/>
                    </a:cxn>
                    <a:cxn ang="0">
                      <a:pos x="82" y="161"/>
                    </a:cxn>
                    <a:cxn ang="0">
                      <a:pos x="100" y="153"/>
                    </a:cxn>
                    <a:cxn ang="0">
                      <a:pos x="116" y="139"/>
                    </a:cxn>
                    <a:cxn ang="0">
                      <a:pos x="127" y="120"/>
                    </a:cxn>
                    <a:cxn ang="0">
                      <a:pos x="134" y="99"/>
                    </a:cxn>
                    <a:cxn ang="0">
                      <a:pos x="127" y="82"/>
                    </a:cxn>
                    <a:cxn ang="0">
                      <a:pos x="124" y="102"/>
                    </a:cxn>
                    <a:cxn ang="0">
                      <a:pos x="117" y="121"/>
                    </a:cxn>
                    <a:cxn ang="0">
                      <a:pos x="105" y="136"/>
                    </a:cxn>
                    <a:cxn ang="0">
                      <a:pos x="91" y="147"/>
                    </a:cxn>
                    <a:cxn ang="0">
                      <a:pos x="74" y="151"/>
                    </a:cxn>
                    <a:cxn ang="0">
                      <a:pos x="56" y="150"/>
                    </a:cxn>
                    <a:cxn ang="0">
                      <a:pos x="40" y="143"/>
                    </a:cxn>
                    <a:cxn ang="0">
                      <a:pos x="26" y="131"/>
                    </a:cxn>
                    <a:cxn ang="0">
                      <a:pos x="16" y="115"/>
                    </a:cxn>
                    <a:cxn ang="0">
                      <a:pos x="10" y="96"/>
                    </a:cxn>
                    <a:cxn ang="0">
                      <a:pos x="9" y="75"/>
                    </a:cxn>
                    <a:cxn ang="0">
                      <a:pos x="13" y="54"/>
                    </a:cxn>
                    <a:cxn ang="0">
                      <a:pos x="22" y="37"/>
                    </a:cxn>
                    <a:cxn ang="0">
                      <a:pos x="34" y="23"/>
                    </a:cxn>
                    <a:cxn ang="0">
                      <a:pos x="51" y="15"/>
                    </a:cxn>
                    <a:cxn ang="0">
                      <a:pos x="68" y="11"/>
                    </a:cxn>
                    <a:cxn ang="0">
                      <a:pos x="85" y="15"/>
                    </a:cxn>
                    <a:cxn ang="0">
                      <a:pos x="101" y="23"/>
                    </a:cxn>
                    <a:cxn ang="0">
                      <a:pos x="113" y="37"/>
                    </a:cxn>
                    <a:cxn ang="0">
                      <a:pos x="122" y="54"/>
                    </a:cxn>
                    <a:cxn ang="0">
                      <a:pos x="126" y="7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en-US"/>
                </a:p>
              </p:txBody>
            </p:sp>
            <p:sp>
              <p:nvSpPr>
                <p:cNvPr id="1260" name="Freeform 235"/>
                <p:cNvSpPr>
                  <a:spLocks noEditPoints="1"/>
                </p:cNvSpPr>
                <p:nvPr/>
              </p:nvSpPr>
              <p:spPr bwMode="auto">
                <a:xfrm>
                  <a:off x="1149" y="2647"/>
                  <a:ext cx="25" cy="25"/>
                </a:xfrm>
                <a:custGeom>
                  <a:avLst/>
                  <a:gdLst/>
                  <a:ahLst/>
                  <a:cxnLst>
                    <a:cxn ang="0">
                      <a:pos x="127" y="69"/>
                    </a:cxn>
                    <a:cxn ang="0">
                      <a:pos x="124" y="53"/>
                    </a:cxn>
                    <a:cxn ang="0">
                      <a:pos x="119" y="40"/>
                    </a:cxn>
                    <a:cxn ang="0">
                      <a:pos x="113" y="28"/>
                    </a:cxn>
                    <a:cxn ang="0">
                      <a:pos x="104" y="17"/>
                    </a:cxn>
                    <a:cxn ang="0">
                      <a:pos x="94" y="10"/>
                    </a:cxn>
                    <a:cxn ang="0">
                      <a:pos x="83" y="4"/>
                    </a:cxn>
                    <a:cxn ang="0">
                      <a:pos x="71" y="0"/>
                    </a:cxn>
                    <a:cxn ang="0">
                      <a:pos x="58" y="0"/>
                    </a:cxn>
                    <a:cxn ang="0">
                      <a:pos x="45" y="4"/>
                    </a:cxn>
                    <a:cxn ang="0">
                      <a:pos x="33" y="10"/>
                    </a:cxn>
                    <a:cxn ang="0">
                      <a:pos x="23" y="17"/>
                    </a:cxn>
                    <a:cxn ang="0">
                      <a:pos x="15" y="28"/>
                    </a:cxn>
                    <a:cxn ang="0">
                      <a:pos x="8" y="40"/>
                    </a:cxn>
                    <a:cxn ang="0">
                      <a:pos x="3" y="53"/>
                    </a:cxn>
                    <a:cxn ang="0">
                      <a:pos x="0" y="69"/>
                    </a:cxn>
                    <a:cxn ang="0">
                      <a:pos x="0" y="83"/>
                    </a:cxn>
                    <a:cxn ang="0">
                      <a:pos x="3" y="99"/>
                    </a:cxn>
                    <a:cxn ang="0">
                      <a:pos x="8" y="112"/>
                    </a:cxn>
                    <a:cxn ang="0">
                      <a:pos x="15" y="124"/>
                    </a:cxn>
                    <a:cxn ang="0">
                      <a:pos x="23" y="135"/>
                    </a:cxn>
                    <a:cxn ang="0">
                      <a:pos x="33" y="142"/>
                    </a:cxn>
                    <a:cxn ang="0">
                      <a:pos x="45" y="148"/>
                    </a:cxn>
                    <a:cxn ang="0">
                      <a:pos x="58" y="151"/>
                    </a:cxn>
                    <a:cxn ang="0">
                      <a:pos x="71" y="151"/>
                    </a:cxn>
                    <a:cxn ang="0">
                      <a:pos x="83" y="148"/>
                    </a:cxn>
                    <a:cxn ang="0">
                      <a:pos x="94" y="142"/>
                    </a:cxn>
                    <a:cxn ang="0">
                      <a:pos x="104" y="135"/>
                    </a:cxn>
                    <a:cxn ang="0">
                      <a:pos x="113" y="124"/>
                    </a:cxn>
                    <a:cxn ang="0">
                      <a:pos x="119" y="112"/>
                    </a:cxn>
                    <a:cxn ang="0">
                      <a:pos x="124" y="99"/>
                    </a:cxn>
                    <a:cxn ang="0">
                      <a:pos x="127" y="83"/>
                    </a:cxn>
                    <a:cxn ang="0">
                      <a:pos x="118" y="76"/>
                    </a:cxn>
                    <a:cxn ang="0">
                      <a:pos x="117" y="89"/>
                    </a:cxn>
                    <a:cxn ang="0">
                      <a:pos x="114" y="101"/>
                    </a:cxn>
                    <a:cxn ang="0">
                      <a:pos x="102" y="121"/>
                    </a:cxn>
                    <a:cxn ang="0">
                      <a:pos x="85" y="136"/>
                    </a:cxn>
                    <a:cxn ang="0">
                      <a:pos x="75" y="139"/>
                    </a:cxn>
                    <a:cxn ang="0">
                      <a:pos x="64" y="141"/>
                    </a:cxn>
                    <a:cxn ang="0">
                      <a:pos x="53" y="139"/>
                    </a:cxn>
                    <a:cxn ang="0">
                      <a:pos x="43" y="136"/>
                    </a:cxn>
                    <a:cxn ang="0">
                      <a:pos x="33" y="130"/>
                    </a:cxn>
                    <a:cxn ang="0">
                      <a:pos x="25" y="121"/>
                    </a:cxn>
                    <a:cxn ang="0">
                      <a:pos x="18" y="112"/>
                    </a:cxn>
                    <a:cxn ang="0">
                      <a:pos x="13" y="101"/>
                    </a:cxn>
                    <a:cxn ang="0">
                      <a:pos x="10" y="89"/>
                    </a:cxn>
                    <a:cxn ang="0">
                      <a:pos x="9" y="76"/>
                    </a:cxn>
                    <a:cxn ang="0">
                      <a:pos x="10" y="63"/>
                    </a:cxn>
                    <a:cxn ang="0">
                      <a:pos x="13" y="51"/>
                    </a:cxn>
                    <a:cxn ang="0">
                      <a:pos x="25" y="30"/>
                    </a:cxn>
                    <a:cxn ang="0">
                      <a:pos x="43" y="16"/>
                    </a:cxn>
                    <a:cxn ang="0">
                      <a:pos x="53" y="12"/>
                    </a:cxn>
                    <a:cxn ang="0">
                      <a:pos x="64" y="11"/>
                    </a:cxn>
                    <a:cxn ang="0">
                      <a:pos x="75" y="12"/>
                    </a:cxn>
                    <a:cxn ang="0">
                      <a:pos x="85" y="16"/>
                    </a:cxn>
                    <a:cxn ang="0">
                      <a:pos x="102" y="30"/>
                    </a:cxn>
                    <a:cxn ang="0">
                      <a:pos x="114" y="51"/>
                    </a:cxn>
                    <a:cxn ang="0">
                      <a:pos x="117" y="63"/>
                    </a:cxn>
                    <a:cxn ang="0">
                      <a:pos x="118" y="76"/>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en-US"/>
                </a:p>
              </p:txBody>
            </p:sp>
            <p:sp>
              <p:nvSpPr>
                <p:cNvPr id="1261" name="Freeform 236"/>
                <p:cNvSpPr>
                  <a:spLocks noEditPoints="1"/>
                </p:cNvSpPr>
                <p:nvPr/>
              </p:nvSpPr>
              <p:spPr bwMode="auto">
                <a:xfrm>
                  <a:off x="1150" y="2648"/>
                  <a:ext cx="23" cy="23"/>
                </a:xfrm>
                <a:custGeom>
                  <a:avLst/>
                  <a:gdLst/>
                  <a:ahLst/>
                  <a:cxnLst>
                    <a:cxn ang="0">
                      <a:pos x="117" y="64"/>
                    </a:cxn>
                    <a:cxn ang="0">
                      <a:pos x="115" y="50"/>
                    </a:cxn>
                    <a:cxn ang="0">
                      <a:pos x="110" y="37"/>
                    </a:cxn>
                    <a:cxn ang="0">
                      <a:pos x="104" y="26"/>
                    </a:cxn>
                    <a:cxn ang="0">
                      <a:pos x="96" y="17"/>
                    </a:cxn>
                    <a:cxn ang="0">
                      <a:pos x="87" y="10"/>
                    </a:cxn>
                    <a:cxn ang="0">
                      <a:pos x="76" y="4"/>
                    </a:cxn>
                    <a:cxn ang="0">
                      <a:pos x="65" y="1"/>
                    </a:cxn>
                    <a:cxn ang="0">
                      <a:pos x="53" y="1"/>
                    </a:cxn>
                    <a:cxn ang="0">
                      <a:pos x="42" y="4"/>
                    </a:cxn>
                    <a:cxn ang="0">
                      <a:pos x="31" y="10"/>
                    </a:cxn>
                    <a:cxn ang="0">
                      <a:pos x="21" y="17"/>
                    </a:cxn>
                    <a:cxn ang="0">
                      <a:pos x="13" y="26"/>
                    </a:cxn>
                    <a:cxn ang="0">
                      <a:pos x="7" y="37"/>
                    </a:cxn>
                    <a:cxn ang="0">
                      <a:pos x="2" y="50"/>
                    </a:cxn>
                    <a:cxn ang="0">
                      <a:pos x="0" y="64"/>
                    </a:cxn>
                    <a:cxn ang="0">
                      <a:pos x="0" y="78"/>
                    </a:cxn>
                    <a:cxn ang="0">
                      <a:pos x="2" y="91"/>
                    </a:cxn>
                    <a:cxn ang="0">
                      <a:pos x="7" y="104"/>
                    </a:cxn>
                    <a:cxn ang="0">
                      <a:pos x="13" y="115"/>
                    </a:cxn>
                    <a:cxn ang="0">
                      <a:pos x="21" y="125"/>
                    </a:cxn>
                    <a:cxn ang="0">
                      <a:pos x="31" y="132"/>
                    </a:cxn>
                    <a:cxn ang="0">
                      <a:pos x="42" y="138"/>
                    </a:cxn>
                    <a:cxn ang="0">
                      <a:pos x="53" y="140"/>
                    </a:cxn>
                    <a:cxn ang="0">
                      <a:pos x="65" y="140"/>
                    </a:cxn>
                    <a:cxn ang="0">
                      <a:pos x="76" y="138"/>
                    </a:cxn>
                    <a:cxn ang="0">
                      <a:pos x="87" y="132"/>
                    </a:cxn>
                    <a:cxn ang="0">
                      <a:pos x="96" y="125"/>
                    </a:cxn>
                    <a:cxn ang="0">
                      <a:pos x="104" y="115"/>
                    </a:cxn>
                    <a:cxn ang="0">
                      <a:pos x="110" y="104"/>
                    </a:cxn>
                    <a:cxn ang="0">
                      <a:pos x="115" y="91"/>
                    </a:cxn>
                    <a:cxn ang="0">
                      <a:pos x="117" y="78"/>
                    </a:cxn>
                    <a:cxn ang="0">
                      <a:pos x="109" y="71"/>
                    </a:cxn>
                    <a:cxn ang="0">
                      <a:pos x="105" y="94"/>
                    </a:cxn>
                    <a:cxn ang="0">
                      <a:pos x="94" y="113"/>
                    </a:cxn>
                    <a:cxn ang="0">
                      <a:pos x="78" y="126"/>
                    </a:cxn>
                    <a:cxn ang="0">
                      <a:pos x="59" y="130"/>
                    </a:cxn>
                    <a:cxn ang="0">
                      <a:pos x="40" y="126"/>
                    </a:cxn>
                    <a:cxn ang="0">
                      <a:pos x="23" y="113"/>
                    </a:cxn>
                    <a:cxn ang="0">
                      <a:pos x="13" y="94"/>
                    </a:cxn>
                    <a:cxn ang="0">
                      <a:pos x="9" y="71"/>
                    </a:cxn>
                    <a:cxn ang="0">
                      <a:pos x="13" y="48"/>
                    </a:cxn>
                    <a:cxn ang="0">
                      <a:pos x="23" y="29"/>
                    </a:cxn>
                    <a:cxn ang="0">
                      <a:pos x="40" y="16"/>
                    </a:cxn>
                    <a:cxn ang="0">
                      <a:pos x="59" y="11"/>
                    </a:cxn>
                    <a:cxn ang="0">
                      <a:pos x="78" y="16"/>
                    </a:cxn>
                    <a:cxn ang="0">
                      <a:pos x="94" y="29"/>
                    </a:cxn>
                    <a:cxn ang="0">
                      <a:pos x="105" y="48"/>
                    </a:cxn>
                    <a:cxn ang="0">
                      <a:pos x="109" y="71"/>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en-US"/>
                </a:p>
              </p:txBody>
            </p:sp>
            <p:sp>
              <p:nvSpPr>
                <p:cNvPr id="1262" name="Freeform 237"/>
                <p:cNvSpPr>
                  <a:spLocks noEditPoints="1"/>
                </p:cNvSpPr>
                <p:nvPr/>
              </p:nvSpPr>
              <p:spPr bwMode="auto">
                <a:xfrm>
                  <a:off x="1151" y="2649"/>
                  <a:ext cx="21" cy="21"/>
                </a:xfrm>
                <a:custGeom>
                  <a:avLst/>
                  <a:gdLst/>
                  <a:ahLst/>
                  <a:cxnLst>
                    <a:cxn ang="0">
                      <a:pos x="109" y="58"/>
                    </a:cxn>
                    <a:cxn ang="0">
                      <a:pos x="107" y="46"/>
                    </a:cxn>
                    <a:cxn ang="0">
                      <a:pos x="100" y="29"/>
                    </a:cxn>
                    <a:cxn ang="0">
                      <a:pos x="85" y="11"/>
                    </a:cxn>
                    <a:cxn ang="0">
                      <a:pos x="71" y="2"/>
                    </a:cxn>
                    <a:cxn ang="0">
                      <a:pos x="61" y="0"/>
                    </a:cxn>
                    <a:cxn ang="0">
                      <a:pos x="50" y="0"/>
                    </a:cxn>
                    <a:cxn ang="0">
                      <a:pos x="39" y="2"/>
                    </a:cxn>
                    <a:cxn ang="0">
                      <a:pos x="24" y="11"/>
                    </a:cxn>
                    <a:cxn ang="0">
                      <a:pos x="9" y="29"/>
                    </a:cxn>
                    <a:cxn ang="0">
                      <a:pos x="3" y="46"/>
                    </a:cxn>
                    <a:cxn ang="0">
                      <a:pos x="0" y="58"/>
                    </a:cxn>
                    <a:cxn ang="0">
                      <a:pos x="0" y="71"/>
                    </a:cxn>
                    <a:cxn ang="0">
                      <a:pos x="3" y="84"/>
                    </a:cxn>
                    <a:cxn ang="0">
                      <a:pos x="7" y="96"/>
                    </a:cxn>
                    <a:cxn ang="0">
                      <a:pos x="12" y="106"/>
                    </a:cxn>
                    <a:cxn ang="0">
                      <a:pos x="20" y="115"/>
                    </a:cxn>
                    <a:cxn ang="0">
                      <a:pos x="29" y="121"/>
                    </a:cxn>
                    <a:cxn ang="0">
                      <a:pos x="39" y="127"/>
                    </a:cxn>
                    <a:cxn ang="0">
                      <a:pos x="50" y="130"/>
                    </a:cxn>
                    <a:cxn ang="0">
                      <a:pos x="61" y="130"/>
                    </a:cxn>
                    <a:cxn ang="0">
                      <a:pos x="71" y="127"/>
                    </a:cxn>
                    <a:cxn ang="0">
                      <a:pos x="85" y="119"/>
                    </a:cxn>
                    <a:cxn ang="0">
                      <a:pos x="100" y="101"/>
                    </a:cxn>
                    <a:cxn ang="0">
                      <a:pos x="107" y="84"/>
                    </a:cxn>
                    <a:cxn ang="0">
                      <a:pos x="109" y="71"/>
                    </a:cxn>
                    <a:cxn ang="0">
                      <a:pos x="100" y="65"/>
                    </a:cxn>
                    <a:cxn ang="0">
                      <a:pos x="97" y="85"/>
                    </a:cxn>
                    <a:cxn ang="0">
                      <a:pos x="87" y="103"/>
                    </a:cxn>
                    <a:cxn ang="0">
                      <a:pos x="73" y="114"/>
                    </a:cxn>
                    <a:cxn ang="0">
                      <a:pos x="55" y="119"/>
                    </a:cxn>
                    <a:cxn ang="0">
                      <a:pos x="38" y="114"/>
                    </a:cxn>
                    <a:cxn ang="0">
                      <a:pos x="22" y="103"/>
                    </a:cxn>
                    <a:cxn ang="0">
                      <a:pos x="13" y="85"/>
                    </a:cxn>
                    <a:cxn ang="0">
                      <a:pos x="9" y="65"/>
                    </a:cxn>
                    <a:cxn ang="0">
                      <a:pos x="13" y="43"/>
                    </a:cxn>
                    <a:cxn ang="0">
                      <a:pos x="22" y="26"/>
                    </a:cxn>
                    <a:cxn ang="0">
                      <a:pos x="38" y="16"/>
                    </a:cxn>
                    <a:cxn ang="0">
                      <a:pos x="55" y="11"/>
                    </a:cxn>
                    <a:cxn ang="0">
                      <a:pos x="73" y="16"/>
                    </a:cxn>
                    <a:cxn ang="0">
                      <a:pos x="87" y="26"/>
                    </a:cxn>
                    <a:cxn ang="0">
                      <a:pos x="97" y="43"/>
                    </a:cxn>
                    <a:cxn ang="0">
                      <a:pos x="100" y="6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en-US"/>
                </a:p>
              </p:txBody>
            </p:sp>
            <p:sp>
              <p:nvSpPr>
                <p:cNvPr id="1263" name="Freeform 238"/>
                <p:cNvSpPr>
                  <a:spLocks noEditPoints="1"/>
                </p:cNvSpPr>
                <p:nvPr/>
              </p:nvSpPr>
              <p:spPr bwMode="auto">
                <a:xfrm>
                  <a:off x="1152" y="2649"/>
                  <a:ext cx="20" cy="20"/>
                </a:xfrm>
                <a:custGeom>
                  <a:avLst/>
                  <a:gdLst/>
                  <a:ahLst/>
                  <a:cxnLst>
                    <a:cxn ang="0">
                      <a:pos x="99" y="48"/>
                    </a:cxn>
                    <a:cxn ang="0">
                      <a:pos x="91" y="26"/>
                    </a:cxn>
                    <a:cxn ang="0">
                      <a:pos x="78" y="11"/>
                    </a:cxn>
                    <a:cxn ang="0">
                      <a:pos x="60" y="1"/>
                    </a:cxn>
                    <a:cxn ang="0">
                      <a:pos x="40" y="1"/>
                    </a:cxn>
                    <a:cxn ang="0">
                      <a:pos x="22" y="11"/>
                    </a:cxn>
                    <a:cxn ang="0">
                      <a:pos x="8" y="26"/>
                    </a:cxn>
                    <a:cxn ang="0">
                      <a:pos x="1" y="48"/>
                    </a:cxn>
                    <a:cxn ang="0">
                      <a:pos x="1" y="72"/>
                    </a:cxn>
                    <a:cxn ang="0">
                      <a:pos x="8" y="93"/>
                    </a:cxn>
                    <a:cxn ang="0">
                      <a:pos x="22" y="109"/>
                    </a:cxn>
                    <a:cxn ang="0">
                      <a:pos x="40" y="117"/>
                    </a:cxn>
                    <a:cxn ang="0">
                      <a:pos x="60" y="117"/>
                    </a:cxn>
                    <a:cxn ang="0">
                      <a:pos x="78" y="109"/>
                    </a:cxn>
                    <a:cxn ang="0">
                      <a:pos x="91" y="93"/>
                    </a:cxn>
                    <a:cxn ang="0">
                      <a:pos x="99" y="72"/>
                    </a:cxn>
                    <a:cxn ang="0">
                      <a:pos x="91" y="60"/>
                    </a:cxn>
                    <a:cxn ang="0">
                      <a:pos x="87" y="79"/>
                    </a:cxn>
                    <a:cxn ang="0">
                      <a:pos x="79" y="95"/>
                    </a:cxn>
                    <a:cxn ang="0">
                      <a:pos x="66" y="104"/>
                    </a:cxn>
                    <a:cxn ang="0">
                      <a:pos x="50" y="108"/>
                    </a:cxn>
                    <a:cxn ang="0">
                      <a:pos x="34" y="104"/>
                    </a:cxn>
                    <a:cxn ang="0">
                      <a:pos x="20" y="95"/>
                    </a:cxn>
                    <a:cxn ang="0">
                      <a:pos x="12" y="79"/>
                    </a:cxn>
                    <a:cxn ang="0">
                      <a:pos x="9" y="60"/>
                    </a:cxn>
                    <a:cxn ang="0">
                      <a:pos x="12" y="41"/>
                    </a:cxn>
                    <a:cxn ang="0">
                      <a:pos x="20" y="25"/>
                    </a:cxn>
                    <a:cxn ang="0">
                      <a:pos x="34" y="15"/>
                    </a:cxn>
                    <a:cxn ang="0">
                      <a:pos x="50" y="11"/>
                    </a:cxn>
                    <a:cxn ang="0">
                      <a:pos x="66" y="15"/>
                    </a:cxn>
                    <a:cxn ang="0">
                      <a:pos x="79" y="25"/>
                    </a:cxn>
                    <a:cxn ang="0">
                      <a:pos x="87" y="41"/>
                    </a:cxn>
                    <a:cxn ang="0">
                      <a:pos x="91" y="60"/>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en-US"/>
                </a:p>
              </p:txBody>
            </p:sp>
            <p:sp>
              <p:nvSpPr>
                <p:cNvPr id="1264" name="Freeform 239"/>
                <p:cNvSpPr>
                  <a:spLocks noEditPoints="1"/>
                </p:cNvSpPr>
                <p:nvPr/>
              </p:nvSpPr>
              <p:spPr bwMode="auto">
                <a:xfrm>
                  <a:off x="1152" y="2650"/>
                  <a:ext cx="19" cy="18"/>
                </a:xfrm>
                <a:custGeom>
                  <a:avLst/>
                  <a:gdLst/>
                  <a:ahLst/>
                  <a:cxnLst>
                    <a:cxn ang="0">
                      <a:pos x="90" y="43"/>
                    </a:cxn>
                    <a:cxn ang="0">
                      <a:pos x="83" y="24"/>
                    </a:cxn>
                    <a:cxn ang="0">
                      <a:pos x="71" y="9"/>
                    </a:cxn>
                    <a:cxn ang="0">
                      <a:pos x="55" y="1"/>
                    </a:cxn>
                    <a:cxn ang="0">
                      <a:pos x="37" y="1"/>
                    </a:cxn>
                    <a:cxn ang="0">
                      <a:pos x="21" y="9"/>
                    </a:cxn>
                    <a:cxn ang="0">
                      <a:pos x="8" y="24"/>
                    </a:cxn>
                    <a:cxn ang="0">
                      <a:pos x="1" y="43"/>
                    </a:cxn>
                    <a:cxn ang="0">
                      <a:pos x="1" y="65"/>
                    </a:cxn>
                    <a:cxn ang="0">
                      <a:pos x="8" y="84"/>
                    </a:cxn>
                    <a:cxn ang="0">
                      <a:pos x="21" y="98"/>
                    </a:cxn>
                    <a:cxn ang="0">
                      <a:pos x="37" y="107"/>
                    </a:cxn>
                    <a:cxn ang="0">
                      <a:pos x="55" y="107"/>
                    </a:cxn>
                    <a:cxn ang="0">
                      <a:pos x="71" y="98"/>
                    </a:cxn>
                    <a:cxn ang="0">
                      <a:pos x="83" y="84"/>
                    </a:cxn>
                    <a:cxn ang="0">
                      <a:pos x="90" y="65"/>
                    </a:cxn>
                    <a:cxn ang="0">
                      <a:pos x="82" y="54"/>
                    </a:cxn>
                    <a:cxn ang="0">
                      <a:pos x="79" y="71"/>
                    </a:cxn>
                    <a:cxn ang="0">
                      <a:pos x="72" y="84"/>
                    </a:cxn>
                    <a:cxn ang="0">
                      <a:pos x="60" y="93"/>
                    </a:cxn>
                    <a:cxn ang="0">
                      <a:pos x="46" y="97"/>
                    </a:cxn>
                    <a:cxn ang="0">
                      <a:pos x="32" y="93"/>
                    </a:cxn>
                    <a:cxn ang="0">
                      <a:pos x="21" y="84"/>
                    </a:cxn>
                    <a:cxn ang="0">
                      <a:pos x="12" y="71"/>
                    </a:cxn>
                    <a:cxn ang="0">
                      <a:pos x="9" y="54"/>
                    </a:cxn>
                    <a:cxn ang="0">
                      <a:pos x="12" y="37"/>
                    </a:cxn>
                    <a:cxn ang="0">
                      <a:pos x="21" y="24"/>
                    </a:cxn>
                    <a:cxn ang="0">
                      <a:pos x="32" y="14"/>
                    </a:cxn>
                    <a:cxn ang="0">
                      <a:pos x="46" y="11"/>
                    </a:cxn>
                    <a:cxn ang="0">
                      <a:pos x="60" y="14"/>
                    </a:cxn>
                    <a:cxn ang="0">
                      <a:pos x="72" y="24"/>
                    </a:cxn>
                    <a:cxn ang="0">
                      <a:pos x="79" y="37"/>
                    </a:cxn>
                    <a:cxn ang="0">
                      <a:pos x="82" y="54"/>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en-US"/>
                </a:p>
              </p:txBody>
            </p:sp>
            <p:sp>
              <p:nvSpPr>
                <p:cNvPr id="1265" name="Freeform 240"/>
                <p:cNvSpPr>
                  <a:spLocks noEditPoints="1"/>
                </p:cNvSpPr>
                <p:nvPr/>
              </p:nvSpPr>
              <p:spPr bwMode="auto">
                <a:xfrm>
                  <a:off x="1153" y="2651"/>
                  <a:ext cx="17" cy="16"/>
                </a:xfrm>
                <a:custGeom>
                  <a:avLst/>
                  <a:gdLst/>
                  <a:ahLst/>
                  <a:cxnLst>
                    <a:cxn ang="0">
                      <a:pos x="81" y="39"/>
                    </a:cxn>
                    <a:cxn ang="0">
                      <a:pos x="75" y="21"/>
                    </a:cxn>
                    <a:cxn ang="0">
                      <a:pos x="64" y="8"/>
                    </a:cxn>
                    <a:cxn ang="0">
                      <a:pos x="49" y="1"/>
                    </a:cxn>
                    <a:cxn ang="0">
                      <a:pos x="33" y="1"/>
                    </a:cxn>
                    <a:cxn ang="0">
                      <a:pos x="18" y="8"/>
                    </a:cxn>
                    <a:cxn ang="0">
                      <a:pos x="7" y="21"/>
                    </a:cxn>
                    <a:cxn ang="0">
                      <a:pos x="0" y="39"/>
                    </a:cxn>
                    <a:cxn ang="0">
                      <a:pos x="0" y="58"/>
                    </a:cxn>
                    <a:cxn ang="0">
                      <a:pos x="7" y="76"/>
                    </a:cxn>
                    <a:cxn ang="0">
                      <a:pos x="18" y="90"/>
                    </a:cxn>
                    <a:cxn ang="0">
                      <a:pos x="33" y="97"/>
                    </a:cxn>
                    <a:cxn ang="0">
                      <a:pos x="49" y="97"/>
                    </a:cxn>
                    <a:cxn ang="0">
                      <a:pos x="64" y="90"/>
                    </a:cxn>
                    <a:cxn ang="0">
                      <a:pos x="75" y="76"/>
                    </a:cxn>
                    <a:cxn ang="0">
                      <a:pos x="81" y="58"/>
                    </a:cxn>
                    <a:cxn ang="0">
                      <a:pos x="73" y="49"/>
                    </a:cxn>
                    <a:cxn ang="0">
                      <a:pos x="70" y="63"/>
                    </a:cxn>
                    <a:cxn ang="0">
                      <a:pos x="63" y="75"/>
                    </a:cxn>
                    <a:cxn ang="0">
                      <a:pos x="53" y="84"/>
                    </a:cxn>
                    <a:cxn ang="0">
                      <a:pos x="41" y="86"/>
                    </a:cxn>
                    <a:cxn ang="0">
                      <a:pos x="29" y="84"/>
                    </a:cxn>
                    <a:cxn ang="0">
                      <a:pos x="19" y="75"/>
                    </a:cxn>
                    <a:cxn ang="0">
                      <a:pos x="11" y="63"/>
                    </a:cxn>
                    <a:cxn ang="0">
                      <a:pos x="9" y="49"/>
                    </a:cxn>
                    <a:cxn ang="0">
                      <a:pos x="11" y="34"/>
                    </a:cxn>
                    <a:cxn ang="0">
                      <a:pos x="19" y="22"/>
                    </a:cxn>
                    <a:cxn ang="0">
                      <a:pos x="29" y="14"/>
                    </a:cxn>
                    <a:cxn ang="0">
                      <a:pos x="41" y="10"/>
                    </a:cxn>
                    <a:cxn ang="0">
                      <a:pos x="53" y="14"/>
                    </a:cxn>
                    <a:cxn ang="0">
                      <a:pos x="63" y="22"/>
                    </a:cxn>
                    <a:cxn ang="0">
                      <a:pos x="70" y="34"/>
                    </a:cxn>
                    <a:cxn ang="0">
                      <a:pos x="73" y="49"/>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en-US"/>
                </a:p>
              </p:txBody>
            </p:sp>
            <p:sp>
              <p:nvSpPr>
                <p:cNvPr id="1266" name="Freeform 241"/>
                <p:cNvSpPr>
                  <a:spLocks noEditPoints="1"/>
                </p:cNvSpPr>
                <p:nvPr/>
              </p:nvSpPr>
              <p:spPr bwMode="auto">
                <a:xfrm>
                  <a:off x="1154" y="2652"/>
                  <a:ext cx="15" cy="14"/>
                </a:xfrm>
                <a:custGeom>
                  <a:avLst/>
                  <a:gdLst/>
                  <a:ahLst/>
                  <a:cxnLst>
                    <a:cxn ang="0">
                      <a:pos x="72" y="34"/>
                    </a:cxn>
                    <a:cxn ang="0">
                      <a:pos x="67" y="19"/>
                    </a:cxn>
                    <a:cxn ang="0">
                      <a:pos x="57" y="7"/>
                    </a:cxn>
                    <a:cxn ang="0">
                      <a:pos x="44" y="1"/>
                    </a:cxn>
                    <a:cxn ang="0">
                      <a:pos x="30" y="1"/>
                    </a:cxn>
                    <a:cxn ang="0">
                      <a:pos x="17" y="7"/>
                    </a:cxn>
                    <a:cxn ang="0">
                      <a:pos x="6" y="19"/>
                    </a:cxn>
                    <a:cxn ang="0">
                      <a:pos x="1" y="34"/>
                    </a:cxn>
                    <a:cxn ang="0">
                      <a:pos x="1" y="51"/>
                    </a:cxn>
                    <a:cxn ang="0">
                      <a:pos x="6" y="67"/>
                    </a:cxn>
                    <a:cxn ang="0">
                      <a:pos x="17" y="79"/>
                    </a:cxn>
                    <a:cxn ang="0">
                      <a:pos x="30" y="85"/>
                    </a:cxn>
                    <a:cxn ang="0">
                      <a:pos x="44" y="85"/>
                    </a:cxn>
                    <a:cxn ang="0">
                      <a:pos x="57" y="79"/>
                    </a:cxn>
                    <a:cxn ang="0">
                      <a:pos x="67" y="67"/>
                    </a:cxn>
                    <a:cxn ang="0">
                      <a:pos x="72" y="51"/>
                    </a:cxn>
                    <a:cxn ang="0">
                      <a:pos x="64" y="43"/>
                    </a:cxn>
                    <a:cxn ang="0">
                      <a:pos x="62" y="55"/>
                    </a:cxn>
                    <a:cxn ang="0">
                      <a:pos x="56" y="66"/>
                    </a:cxn>
                    <a:cxn ang="0">
                      <a:pos x="48" y="73"/>
                    </a:cxn>
                    <a:cxn ang="0">
                      <a:pos x="37" y="75"/>
                    </a:cxn>
                    <a:cxn ang="0">
                      <a:pos x="27" y="73"/>
                    </a:cxn>
                    <a:cxn ang="0">
                      <a:pos x="18" y="66"/>
                    </a:cxn>
                    <a:cxn ang="0">
                      <a:pos x="12" y="55"/>
                    </a:cxn>
                    <a:cxn ang="0">
                      <a:pos x="10" y="43"/>
                    </a:cxn>
                    <a:cxn ang="0">
                      <a:pos x="12" y="30"/>
                    </a:cxn>
                    <a:cxn ang="0">
                      <a:pos x="18" y="20"/>
                    </a:cxn>
                    <a:cxn ang="0">
                      <a:pos x="27" y="13"/>
                    </a:cxn>
                    <a:cxn ang="0">
                      <a:pos x="37" y="10"/>
                    </a:cxn>
                    <a:cxn ang="0">
                      <a:pos x="48" y="13"/>
                    </a:cxn>
                    <a:cxn ang="0">
                      <a:pos x="56" y="20"/>
                    </a:cxn>
                    <a:cxn ang="0">
                      <a:pos x="62" y="30"/>
                    </a:cxn>
                    <a:cxn ang="0">
                      <a:pos x="64" y="43"/>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en-US"/>
                </a:p>
              </p:txBody>
            </p:sp>
            <p:sp>
              <p:nvSpPr>
                <p:cNvPr id="1267" name="Freeform 242"/>
                <p:cNvSpPr>
                  <a:spLocks noEditPoints="1"/>
                </p:cNvSpPr>
                <p:nvPr/>
              </p:nvSpPr>
              <p:spPr bwMode="auto">
                <a:xfrm>
                  <a:off x="1155" y="2653"/>
                  <a:ext cx="13" cy="12"/>
                </a:xfrm>
                <a:custGeom>
                  <a:avLst/>
                  <a:gdLst/>
                  <a:ahLst/>
                  <a:cxnLst>
                    <a:cxn ang="0">
                      <a:pos x="63" y="32"/>
                    </a:cxn>
                    <a:cxn ang="0">
                      <a:pos x="58" y="17"/>
                    </a:cxn>
                    <a:cxn ang="0">
                      <a:pos x="50" y="8"/>
                    </a:cxn>
                    <a:cxn ang="0">
                      <a:pos x="38" y="2"/>
                    </a:cxn>
                    <a:cxn ang="0">
                      <a:pos x="26" y="2"/>
                    </a:cxn>
                    <a:cxn ang="0">
                      <a:pos x="15" y="8"/>
                    </a:cxn>
                    <a:cxn ang="0">
                      <a:pos x="6" y="17"/>
                    </a:cxn>
                    <a:cxn ang="0">
                      <a:pos x="0" y="32"/>
                    </a:cxn>
                    <a:cxn ang="0">
                      <a:pos x="0" y="46"/>
                    </a:cxn>
                    <a:cxn ang="0">
                      <a:pos x="6" y="60"/>
                    </a:cxn>
                    <a:cxn ang="0">
                      <a:pos x="15" y="70"/>
                    </a:cxn>
                    <a:cxn ang="0">
                      <a:pos x="26" y="76"/>
                    </a:cxn>
                    <a:cxn ang="0">
                      <a:pos x="38" y="76"/>
                    </a:cxn>
                    <a:cxn ang="0">
                      <a:pos x="50" y="70"/>
                    </a:cxn>
                    <a:cxn ang="0">
                      <a:pos x="58" y="60"/>
                    </a:cxn>
                    <a:cxn ang="0">
                      <a:pos x="63" y="46"/>
                    </a:cxn>
                    <a:cxn ang="0">
                      <a:pos x="55" y="39"/>
                    </a:cxn>
                    <a:cxn ang="0">
                      <a:pos x="53" y="50"/>
                    </a:cxn>
                    <a:cxn ang="0">
                      <a:pos x="48" y="58"/>
                    </a:cxn>
                    <a:cxn ang="0">
                      <a:pos x="41" y="64"/>
                    </a:cxn>
                    <a:cxn ang="0">
                      <a:pos x="32" y="65"/>
                    </a:cxn>
                    <a:cxn ang="0">
                      <a:pos x="23" y="64"/>
                    </a:cxn>
                    <a:cxn ang="0">
                      <a:pos x="16" y="58"/>
                    </a:cxn>
                    <a:cxn ang="0">
                      <a:pos x="11" y="50"/>
                    </a:cxn>
                    <a:cxn ang="0">
                      <a:pos x="10" y="39"/>
                    </a:cxn>
                    <a:cxn ang="0">
                      <a:pos x="11" y="28"/>
                    </a:cxn>
                    <a:cxn ang="0">
                      <a:pos x="16" y="20"/>
                    </a:cxn>
                    <a:cxn ang="0">
                      <a:pos x="23" y="14"/>
                    </a:cxn>
                    <a:cxn ang="0">
                      <a:pos x="32" y="11"/>
                    </a:cxn>
                    <a:cxn ang="0">
                      <a:pos x="41" y="14"/>
                    </a:cxn>
                    <a:cxn ang="0">
                      <a:pos x="48" y="20"/>
                    </a:cxn>
                    <a:cxn ang="0">
                      <a:pos x="53" y="28"/>
                    </a:cxn>
                    <a:cxn ang="0">
                      <a:pos x="55" y="39"/>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en-US"/>
                </a:p>
              </p:txBody>
            </p:sp>
            <p:sp>
              <p:nvSpPr>
                <p:cNvPr id="1268" name="Freeform 243"/>
                <p:cNvSpPr>
                  <a:spLocks noEditPoints="1"/>
                </p:cNvSpPr>
                <p:nvPr/>
              </p:nvSpPr>
              <p:spPr bwMode="auto">
                <a:xfrm>
                  <a:off x="1156" y="2654"/>
                  <a:ext cx="11" cy="11"/>
                </a:xfrm>
                <a:custGeom>
                  <a:avLst/>
                  <a:gdLst/>
                  <a:ahLst/>
                  <a:cxnLst>
                    <a:cxn ang="0">
                      <a:pos x="54" y="27"/>
                    </a:cxn>
                    <a:cxn ang="0">
                      <a:pos x="49" y="15"/>
                    </a:cxn>
                    <a:cxn ang="0">
                      <a:pos x="42" y="6"/>
                    </a:cxn>
                    <a:cxn ang="0">
                      <a:pos x="33" y="2"/>
                    </a:cxn>
                    <a:cxn ang="0">
                      <a:pos x="22" y="2"/>
                    </a:cxn>
                    <a:cxn ang="0">
                      <a:pos x="12" y="6"/>
                    </a:cxn>
                    <a:cxn ang="0">
                      <a:pos x="5" y="15"/>
                    </a:cxn>
                    <a:cxn ang="0">
                      <a:pos x="1" y="27"/>
                    </a:cxn>
                    <a:cxn ang="0">
                      <a:pos x="1" y="39"/>
                    </a:cxn>
                    <a:cxn ang="0">
                      <a:pos x="5" y="51"/>
                    </a:cxn>
                    <a:cxn ang="0">
                      <a:pos x="12" y="59"/>
                    </a:cxn>
                    <a:cxn ang="0">
                      <a:pos x="22" y="64"/>
                    </a:cxn>
                    <a:cxn ang="0">
                      <a:pos x="33" y="64"/>
                    </a:cxn>
                    <a:cxn ang="0">
                      <a:pos x="42" y="59"/>
                    </a:cxn>
                    <a:cxn ang="0">
                      <a:pos x="49" y="51"/>
                    </a:cxn>
                    <a:cxn ang="0">
                      <a:pos x="54" y="39"/>
                    </a:cxn>
                    <a:cxn ang="0">
                      <a:pos x="45" y="33"/>
                    </a:cxn>
                    <a:cxn ang="0">
                      <a:pos x="44" y="41"/>
                    </a:cxn>
                    <a:cxn ang="0">
                      <a:pos x="40" y="48"/>
                    </a:cxn>
                    <a:cxn ang="0">
                      <a:pos x="34" y="53"/>
                    </a:cxn>
                    <a:cxn ang="0">
                      <a:pos x="27" y="54"/>
                    </a:cxn>
                    <a:cxn ang="0">
                      <a:pos x="20" y="53"/>
                    </a:cxn>
                    <a:cxn ang="0">
                      <a:pos x="14" y="48"/>
                    </a:cxn>
                    <a:cxn ang="0">
                      <a:pos x="11" y="41"/>
                    </a:cxn>
                    <a:cxn ang="0">
                      <a:pos x="9" y="33"/>
                    </a:cxn>
                    <a:cxn ang="0">
                      <a:pos x="11" y="24"/>
                    </a:cxn>
                    <a:cxn ang="0">
                      <a:pos x="14" y="17"/>
                    </a:cxn>
                    <a:cxn ang="0">
                      <a:pos x="20" y="12"/>
                    </a:cxn>
                    <a:cxn ang="0">
                      <a:pos x="27" y="11"/>
                    </a:cxn>
                    <a:cxn ang="0">
                      <a:pos x="34" y="12"/>
                    </a:cxn>
                    <a:cxn ang="0">
                      <a:pos x="40" y="17"/>
                    </a:cxn>
                    <a:cxn ang="0">
                      <a:pos x="44" y="24"/>
                    </a:cxn>
                    <a:cxn ang="0">
                      <a:pos x="45" y="33"/>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en-US"/>
                </a:p>
              </p:txBody>
            </p:sp>
            <p:sp>
              <p:nvSpPr>
                <p:cNvPr id="1269" name="Freeform 244"/>
                <p:cNvSpPr>
                  <a:spLocks noEditPoints="1"/>
                </p:cNvSpPr>
                <p:nvPr/>
              </p:nvSpPr>
              <p:spPr bwMode="auto">
                <a:xfrm>
                  <a:off x="1157" y="2655"/>
                  <a:ext cx="9" cy="9"/>
                </a:xfrm>
                <a:custGeom>
                  <a:avLst/>
                  <a:gdLst/>
                  <a:ahLst/>
                  <a:cxnLst>
                    <a:cxn ang="0">
                      <a:pos x="44" y="22"/>
                    </a:cxn>
                    <a:cxn ang="0">
                      <a:pos x="41" y="12"/>
                    </a:cxn>
                    <a:cxn ang="0">
                      <a:pos x="35" y="5"/>
                    </a:cxn>
                    <a:cxn ang="0">
                      <a:pos x="27" y="1"/>
                    </a:cxn>
                    <a:cxn ang="0">
                      <a:pos x="18" y="1"/>
                    </a:cxn>
                    <a:cxn ang="0">
                      <a:pos x="10" y="5"/>
                    </a:cxn>
                    <a:cxn ang="0">
                      <a:pos x="3" y="12"/>
                    </a:cxn>
                    <a:cxn ang="0">
                      <a:pos x="0" y="22"/>
                    </a:cxn>
                    <a:cxn ang="0">
                      <a:pos x="0" y="34"/>
                    </a:cxn>
                    <a:cxn ang="0">
                      <a:pos x="3" y="43"/>
                    </a:cxn>
                    <a:cxn ang="0">
                      <a:pos x="10" y="51"/>
                    </a:cxn>
                    <a:cxn ang="0">
                      <a:pos x="18" y="54"/>
                    </a:cxn>
                    <a:cxn ang="0">
                      <a:pos x="27" y="54"/>
                    </a:cxn>
                    <a:cxn ang="0">
                      <a:pos x="35" y="51"/>
                    </a:cxn>
                    <a:cxn ang="0">
                      <a:pos x="41" y="43"/>
                    </a:cxn>
                    <a:cxn ang="0">
                      <a:pos x="44" y="34"/>
                    </a:cxn>
                    <a:cxn ang="0">
                      <a:pos x="36" y="28"/>
                    </a:cxn>
                    <a:cxn ang="0">
                      <a:pos x="35" y="34"/>
                    </a:cxn>
                    <a:cxn ang="0">
                      <a:pos x="32" y="40"/>
                    </a:cxn>
                    <a:cxn ang="0">
                      <a:pos x="27" y="42"/>
                    </a:cxn>
                    <a:cxn ang="0">
                      <a:pos x="22" y="43"/>
                    </a:cxn>
                    <a:cxn ang="0">
                      <a:pos x="17" y="42"/>
                    </a:cxn>
                    <a:cxn ang="0">
                      <a:pos x="13" y="40"/>
                    </a:cxn>
                    <a:cxn ang="0">
                      <a:pos x="10" y="34"/>
                    </a:cxn>
                    <a:cxn ang="0">
                      <a:pos x="9" y="28"/>
                    </a:cxn>
                    <a:cxn ang="0">
                      <a:pos x="10" y="22"/>
                    </a:cxn>
                    <a:cxn ang="0">
                      <a:pos x="13" y="16"/>
                    </a:cxn>
                    <a:cxn ang="0">
                      <a:pos x="17" y="13"/>
                    </a:cxn>
                    <a:cxn ang="0">
                      <a:pos x="22" y="11"/>
                    </a:cxn>
                    <a:cxn ang="0">
                      <a:pos x="27" y="13"/>
                    </a:cxn>
                    <a:cxn ang="0">
                      <a:pos x="32" y="16"/>
                    </a:cxn>
                    <a:cxn ang="0">
                      <a:pos x="35" y="22"/>
                    </a:cxn>
                    <a:cxn ang="0">
                      <a:pos x="36" y="28"/>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en-US"/>
                </a:p>
              </p:txBody>
            </p:sp>
            <p:sp>
              <p:nvSpPr>
                <p:cNvPr id="1270" name="Freeform 245"/>
                <p:cNvSpPr>
                  <a:spLocks noEditPoints="1"/>
                </p:cNvSpPr>
                <p:nvPr/>
              </p:nvSpPr>
              <p:spPr bwMode="auto">
                <a:xfrm>
                  <a:off x="1158" y="2656"/>
                  <a:ext cx="7" cy="7"/>
                </a:xfrm>
                <a:custGeom>
                  <a:avLst/>
                  <a:gdLst/>
                  <a:ahLst/>
                  <a:cxnLst>
                    <a:cxn ang="0">
                      <a:pos x="36" y="17"/>
                    </a:cxn>
                    <a:cxn ang="0">
                      <a:pos x="33" y="10"/>
                    </a:cxn>
                    <a:cxn ang="0">
                      <a:pos x="28" y="4"/>
                    </a:cxn>
                    <a:cxn ang="0">
                      <a:pos x="22" y="0"/>
                    </a:cxn>
                    <a:cxn ang="0">
                      <a:pos x="14" y="0"/>
                    </a:cxn>
                    <a:cxn ang="0">
                      <a:pos x="8" y="4"/>
                    </a:cxn>
                    <a:cxn ang="0">
                      <a:pos x="3" y="10"/>
                    </a:cxn>
                    <a:cxn ang="0">
                      <a:pos x="0" y="17"/>
                    </a:cxn>
                    <a:cxn ang="0">
                      <a:pos x="0" y="27"/>
                    </a:cxn>
                    <a:cxn ang="0">
                      <a:pos x="3" y="34"/>
                    </a:cxn>
                    <a:cxn ang="0">
                      <a:pos x="8" y="40"/>
                    </a:cxn>
                    <a:cxn ang="0">
                      <a:pos x="14" y="43"/>
                    </a:cxn>
                    <a:cxn ang="0">
                      <a:pos x="22" y="43"/>
                    </a:cxn>
                    <a:cxn ang="0">
                      <a:pos x="28" y="40"/>
                    </a:cxn>
                    <a:cxn ang="0">
                      <a:pos x="33" y="34"/>
                    </a:cxn>
                    <a:cxn ang="0">
                      <a:pos x="36" y="27"/>
                    </a:cxn>
                    <a:cxn ang="0">
                      <a:pos x="27" y="22"/>
                    </a:cxn>
                    <a:cxn ang="0">
                      <a:pos x="26" y="25"/>
                    </a:cxn>
                    <a:cxn ang="0">
                      <a:pos x="24" y="29"/>
                    </a:cxn>
                    <a:cxn ang="0">
                      <a:pos x="22" y="31"/>
                    </a:cxn>
                    <a:cxn ang="0">
                      <a:pos x="18" y="33"/>
                    </a:cxn>
                    <a:cxn ang="0">
                      <a:pos x="15" y="31"/>
                    </a:cxn>
                    <a:cxn ang="0">
                      <a:pos x="12" y="29"/>
                    </a:cxn>
                    <a:cxn ang="0">
                      <a:pos x="10" y="25"/>
                    </a:cxn>
                    <a:cxn ang="0">
                      <a:pos x="9" y="22"/>
                    </a:cxn>
                    <a:cxn ang="0">
                      <a:pos x="10" y="17"/>
                    </a:cxn>
                    <a:cxn ang="0">
                      <a:pos x="12" y="15"/>
                    </a:cxn>
                    <a:cxn ang="0">
                      <a:pos x="15" y="12"/>
                    </a:cxn>
                    <a:cxn ang="0">
                      <a:pos x="18" y="11"/>
                    </a:cxn>
                    <a:cxn ang="0">
                      <a:pos x="22" y="12"/>
                    </a:cxn>
                    <a:cxn ang="0">
                      <a:pos x="24" y="15"/>
                    </a:cxn>
                    <a:cxn ang="0">
                      <a:pos x="26" y="17"/>
                    </a:cxn>
                    <a:cxn ang="0">
                      <a:pos x="27" y="22"/>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en-US"/>
                </a:p>
              </p:txBody>
            </p:sp>
            <p:sp>
              <p:nvSpPr>
                <p:cNvPr id="1271" name="Freeform 246"/>
                <p:cNvSpPr>
                  <a:spLocks/>
                </p:cNvSpPr>
                <p:nvPr/>
              </p:nvSpPr>
              <p:spPr bwMode="auto">
                <a:xfrm>
                  <a:off x="1159" y="2657"/>
                  <a:ext cx="5" cy="5"/>
                </a:xfrm>
                <a:custGeom>
                  <a:avLst/>
                  <a:gdLst/>
                  <a:ahLst/>
                  <a:cxnLst>
                    <a:cxn ang="0">
                      <a:pos x="27" y="17"/>
                    </a:cxn>
                    <a:cxn ang="0">
                      <a:pos x="26" y="13"/>
                    </a:cxn>
                    <a:cxn ang="0">
                      <a:pos x="26" y="11"/>
                    </a:cxn>
                    <a:cxn ang="0">
                      <a:pos x="24" y="7"/>
                    </a:cxn>
                    <a:cxn ang="0">
                      <a:pos x="23" y="5"/>
                    </a:cxn>
                    <a:cxn ang="0">
                      <a:pos x="21" y="4"/>
                    </a:cxn>
                    <a:cxn ang="0">
                      <a:pos x="18" y="2"/>
                    </a:cxn>
                    <a:cxn ang="0">
                      <a:pos x="16" y="1"/>
                    </a:cxn>
                    <a:cxn ang="0">
                      <a:pos x="13" y="0"/>
                    </a:cxn>
                    <a:cxn ang="0">
                      <a:pos x="10" y="1"/>
                    </a:cxn>
                    <a:cxn ang="0">
                      <a:pos x="8" y="2"/>
                    </a:cxn>
                    <a:cxn ang="0">
                      <a:pos x="6" y="4"/>
                    </a:cxn>
                    <a:cxn ang="0">
                      <a:pos x="4" y="5"/>
                    </a:cxn>
                    <a:cxn ang="0">
                      <a:pos x="2" y="7"/>
                    </a:cxn>
                    <a:cxn ang="0">
                      <a:pos x="1" y="11"/>
                    </a:cxn>
                    <a:cxn ang="0">
                      <a:pos x="0" y="13"/>
                    </a:cxn>
                    <a:cxn ang="0">
                      <a:pos x="0" y="17"/>
                    </a:cxn>
                    <a:cxn ang="0">
                      <a:pos x="0" y="20"/>
                    </a:cxn>
                    <a:cxn ang="0">
                      <a:pos x="1" y="23"/>
                    </a:cxn>
                    <a:cxn ang="0">
                      <a:pos x="2" y="26"/>
                    </a:cxn>
                    <a:cxn ang="0">
                      <a:pos x="4" y="29"/>
                    </a:cxn>
                    <a:cxn ang="0">
                      <a:pos x="6" y="30"/>
                    </a:cxn>
                    <a:cxn ang="0">
                      <a:pos x="8" y="31"/>
                    </a:cxn>
                    <a:cxn ang="0">
                      <a:pos x="10" y="32"/>
                    </a:cxn>
                    <a:cxn ang="0">
                      <a:pos x="13" y="32"/>
                    </a:cxn>
                    <a:cxn ang="0">
                      <a:pos x="16" y="32"/>
                    </a:cxn>
                    <a:cxn ang="0">
                      <a:pos x="18" y="31"/>
                    </a:cxn>
                    <a:cxn ang="0">
                      <a:pos x="21" y="30"/>
                    </a:cxn>
                    <a:cxn ang="0">
                      <a:pos x="23" y="29"/>
                    </a:cxn>
                    <a:cxn ang="0">
                      <a:pos x="24" y="26"/>
                    </a:cxn>
                    <a:cxn ang="0">
                      <a:pos x="26" y="23"/>
                    </a:cxn>
                    <a:cxn ang="0">
                      <a:pos x="26" y="20"/>
                    </a:cxn>
                    <a:cxn ang="0">
                      <a:pos x="27" y="17"/>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en-US"/>
                </a:p>
              </p:txBody>
            </p:sp>
            <p:sp>
              <p:nvSpPr>
                <p:cNvPr id="1272" name="Freeform 247"/>
                <p:cNvSpPr>
                  <a:spLocks/>
                </p:cNvSpPr>
                <p:nvPr/>
              </p:nvSpPr>
              <p:spPr bwMode="auto">
                <a:xfrm>
                  <a:off x="1160" y="2658"/>
                  <a:ext cx="3" cy="3"/>
                </a:xfrm>
                <a:custGeom>
                  <a:avLst/>
                  <a:gdLst/>
                  <a:ahLst/>
                  <a:cxnLst>
                    <a:cxn ang="0">
                      <a:pos x="18" y="11"/>
                    </a:cxn>
                    <a:cxn ang="0">
                      <a:pos x="18" y="8"/>
                    </a:cxn>
                    <a:cxn ang="0">
                      <a:pos x="17" y="6"/>
                    </a:cxn>
                    <a:cxn ang="0">
                      <a:pos x="17" y="5"/>
                    </a:cxn>
                    <a:cxn ang="0">
                      <a:pos x="15" y="4"/>
                    </a:cxn>
                    <a:cxn ang="0">
                      <a:pos x="14" y="2"/>
                    </a:cxn>
                    <a:cxn ang="0">
                      <a:pos x="13" y="1"/>
                    </a:cxn>
                    <a:cxn ang="0">
                      <a:pos x="11" y="0"/>
                    </a:cxn>
                    <a:cxn ang="0">
                      <a:pos x="9" y="0"/>
                    </a:cxn>
                    <a:cxn ang="0">
                      <a:pos x="7" y="0"/>
                    </a:cxn>
                    <a:cxn ang="0">
                      <a:pos x="6" y="1"/>
                    </a:cxn>
                    <a:cxn ang="0">
                      <a:pos x="4" y="2"/>
                    </a:cxn>
                    <a:cxn ang="0">
                      <a:pos x="3" y="4"/>
                    </a:cxn>
                    <a:cxn ang="0">
                      <a:pos x="2" y="5"/>
                    </a:cxn>
                    <a:cxn ang="0">
                      <a:pos x="1" y="6"/>
                    </a:cxn>
                    <a:cxn ang="0">
                      <a:pos x="0" y="8"/>
                    </a:cxn>
                    <a:cxn ang="0">
                      <a:pos x="0" y="11"/>
                    </a:cxn>
                    <a:cxn ang="0">
                      <a:pos x="0" y="13"/>
                    </a:cxn>
                    <a:cxn ang="0">
                      <a:pos x="1" y="14"/>
                    </a:cxn>
                    <a:cxn ang="0">
                      <a:pos x="2" y="17"/>
                    </a:cxn>
                    <a:cxn ang="0">
                      <a:pos x="3" y="18"/>
                    </a:cxn>
                    <a:cxn ang="0">
                      <a:pos x="4" y="19"/>
                    </a:cxn>
                    <a:cxn ang="0">
                      <a:pos x="6" y="20"/>
                    </a:cxn>
                    <a:cxn ang="0">
                      <a:pos x="7" y="22"/>
                    </a:cxn>
                    <a:cxn ang="0">
                      <a:pos x="9" y="22"/>
                    </a:cxn>
                    <a:cxn ang="0">
                      <a:pos x="11" y="22"/>
                    </a:cxn>
                    <a:cxn ang="0">
                      <a:pos x="13" y="20"/>
                    </a:cxn>
                    <a:cxn ang="0">
                      <a:pos x="14" y="19"/>
                    </a:cxn>
                    <a:cxn ang="0">
                      <a:pos x="15" y="18"/>
                    </a:cxn>
                    <a:cxn ang="0">
                      <a:pos x="17" y="17"/>
                    </a:cxn>
                    <a:cxn ang="0">
                      <a:pos x="17" y="14"/>
                    </a:cxn>
                    <a:cxn ang="0">
                      <a:pos x="18" y="13"/>
                    </a:cxn>
                    <a:cxn ang="0">
                      <a:pos x="18" y="11"/>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en-US"/>
                </a:p>
              </p:txBody>
            </p:sp>
            <p:sp>
              <p:nvSpPr>
                <p:cNvPr id="1273" name="Freeform 248"/>
                <p:cNvSpPr>
                  <a:spLocks/>
                </p:cNvSpPr>
                <p:nvPr/>
              </p:nvSpPr>
              <p:spPr bwMode="auto">
                <a:xfrm>
                  <a:off x="1161" y="2658"/>
                  <a:ext cx="2" cy="2"/>
                </a:xfrm>
                <a:custGeom>
                  <a:avLst/>
                  <a:gdLst/>
                  <a:ahLst/>
                  <a:cxnLst>
                    <a:cxn ang="0">
                      <a:pos x="9" y="6"/>
                    </a:cxn>
                    <a:cxn ang="0">
                      <a:pos x="9" y="5"/>
                    </a:cxn>
                    <a:cxn ang="0">
                      <a:pos x="8" y="3"/>
                    </a:cxn>
                    <a:cxn ang="0">
                      <a:pos x="8" y="2"/>
                    </a:cxn>
                    <a:cxn ang="0">
                      <a:pos x="7" y="2"/>
                    </a:cxn>
                    <a:cxn ang="0">
                      <a:pos x="7" y="1"/>
                    </a:cxn>
                    <a:cxn ang="0">
                      <a:pos x="6" y="1"/>
                    </a:cxn>
                    <a:cxn ang="0">
                      <a:pos x="5" y="1"/>
                    </a:cxn>
                    <a:cxn ang="0">
                      <a:pos x="4" y="0"/>
                    </a:cxn>
                    <a:cxn ang="0">
                      <a:pos x="3" y="1"/>
                    </a:cxn>
                    <a:cxn ang="0">
                      <a:pos x="2" y="1"/>
                    </a:cxn>
                    <a:cxn ang="0">
                      <a:pos x="2" y="1"/>
                    </a:cxn>
                    <a:cxn ang="0">
                      <a:pos x="1" y="2"/>
                    </a:cxn>
                    <a:cxn ang="0">
                      <a:pos x="0" y="2"/>
                    </a:cxn>
                    <a:cxn ang="0">
                      <a:pos x="0" y="3"/>
                    </a:cxn>
                    <a:cxn ang="0">
                      <a:pos x="0" y="5"/>
                    </a:cxn>
                    <a:cxn ang="0">
                      <a:pos x="0" y="6"/>
                    </a:cxn>
                    <a:cxn ang="0">
                      <a:pos x="0" y="7"/>
                    </a:cxn>
                    <a:cxn ang="0">
                      <a:pos x="0" y="8"/>
                    </a:cxn>
                    <a:cxn ang="0">
                      <a:pos x="0" y="8"/>
                    </a:cxn>
                    <a:cxn ang="0">
                      <a:pos x="1" y="9"/>
                    </a:cxn>
                    <a:cxn ang="0">
                      <a:pos x="2" y="11"/>
                    </a:cxn>
                    <a:cxn ang="0">
                      <a:pos x="2" y="11"/>
                    </a:cxn>
                    <a:cxn ang="0">
                      <a:pos x="3" y="11"/>
                    </a:cxn>
                    <a:cxn ang="0">
                      <a:pos x="4" y="11"/>
                    </a:cxn>
                    <a:cxn ang="0">
                      <a:pos x="5" y="11"/>
                    </a:cxn>
                    <a:cxn ang="0">
                      <a:pos x="6" y="11"/>
                    </a:cxn>
                    <a:cxn ang="0">
                      <a:pos x="7" y="11"/>
                    </a:cxn>
                    <a:cxn ang="0">
                      <a:pos x="7" y="9"/>
                    </a:cxn>
                    <a:cxn ang="0">
                      <a:pos x="8" y="8"/>
                    </a:cxn>
                    <a:cxn ang="0">
                      <a:pos x="8" y="8"/>
                    </a:cxn>
                    <a:cxn ang="0">
                      <a:pos x="9" y="7"/>
                    </a:cxn>
                    <a:cxn ang="0">
                      <a:pos x="9" y="6"/>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2" y="1"/>
                      </a:lnTo>
                      <a:lnTo>
                        <a:pt x="1" y="2"/>
                      </a:lnTo>
                      <a:lnTo>
                        <a:pt x="0" y="2"/>
                      </a:lnTo>
                      <a:lnTo>
                        <a:pt x="0" y="3"/>
                      </a:lnTo>
                      <a:lnTo>
                        <a:pt x="0" y="5"/>
                      </a:lnTo>
                      <a:lnTo>
                        <a:pt x="0" y="6"/>
                      </a:lnTo>
                      <a:lnTo>
                        <a:pt x="0" y="7"/>
                      </a:lnTo>
                      <a:lnTo>
                        <a:pt x="0" y="8"/>
                      </a:lnTo>
                      <a:lnTo>
                        <a:pt x="0" y="8"/>
                      </a:lnTo>
                      <a:lnTo>
                        <a:pt x="1" y="9"/>
                      </a:lnTo>
                      <a:lnTo>
                        <a:pt x="2" y="11"/>
                      </a:lnTo>
                      <a:lnTo>
                        <a:pt x="2" y="11"/>
                      </a:lnTo>
                      <a:lnTo>
                        <a:pt x="3" y="11"/>
                      </a:lnTo>
                      <a:lnTo>
                        <a:pt x="4" y="11"/>
                      </a:lnTo>
                      <a:lnTo>
                        <a:pt x="5" y="11"/>
                      </a:lnTo>
                      <a:lnTo>
                        <a:pt x="6" y="11"/>
                      </a:lnTo>
                      <a:lnTo>
                        <a:pt x="7" y="11"/>
                      </a:lnTo>
                      <a:lnTo>
                        <a:pt x="7" y="9"/>
                      </a:lnTo>
                      <a:lnTo>
                        <a:pt x="8" y="8"/>
                      </a:lnTo>
                      <a:lnTo>
                        <a:pt x="8" y="8"/>
                      </a:lnTo>
                      <a:lnTo>
                        <a:pt x="9" y="7"/>
                      </a:lnTo>
                      <a:lnTo>
                        <a:pt x="9" y="6"/>
                      </a:lnTo>
                      <a:close/>
                    </a:path>
                  </a:pathLst>
                </a:custGeom>
                <a:solidFill>
                  <a:srgbClr val="FEFEC8"/>
                </a:solidFill>
                <a:ln w="9525">
                  <a:noFill/>
                  <a:round/>
                  <a:headEnd/>
                  <a:tailEnd/>
                </a:ln>
              </p:spPr>
              <p:txBody>
                <a:bodyPr/>
                <a:lstStyle/>
                <a:p>
                  <a:endParaRPr lang="en-US"/>
                </a:p>
              </p:txBody>
            </p:sp>
            <p:sp>
              <p:nvSpPr>
                <p:cNvPr id="1274" name="Freeform 249"/>
                <p:cNvSpPr>
                  <a:spLocks/>
                </p:cNvSpPr>
                <p:nvPr/>
              </p:nvSpPr>
              <p:spPr bwMode="auto">
                <a:xfrm>
                  <a:off x="1043" y="2596"/>
                  <a:ext cx="44" cy="47"/>
                </a:xfrm>
                <a:custGeom>
                  <a:avLst/>
                  <a:gdLst/>
                  <a:ahLst/>
                  <a:cxnLst>
                    <a:cxn ang="0">
                      <a:pos x="185" y="0"/>
                    </a:cxn>
                    <a:cxn ang="0">
                      <a:pos x="0" y="48"/>
                    </a:cxn>
                    <a:cxn ang="0">
                      <a:pos x="58" y="260"/>
                    </a:cxn>
                    <a:cxn ang="0">
                      <a:pos x="94" y="284"/>
                    </a:cxn>
                    <a:cxn ang="0">
                      <a:pos x="220" y="23"/>
                    </a:cxn>
                    <a:cxn ang="0">
                      <a:pos x="185" y="0"/>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en-US"/>
                </a:p>
              </p:txBody>
            </p:sp>
            <p:sp>
              <p:nvSpPr>
                <p:cNvPr id="1275" name="Freeform 250"/>
                <p:cNvSpPr>
                  <a:spLocks/>
                </p:cNvSpPr>
                <p:nvPr/>
              </p:nvSpPr>
              <p:spPr bwMode="auto">
                <a:xfrm>
                  <a:off x="1043" y="2596"/>
                  <a:ext cx="44" cy="26"/>
                </a:xfrm>
                <a:custGeom>
                  <a:avLst/>
                  <a:gdLst/>
                  <a:ahLst/>
                  <a:cxnLst>
                    <a:cxn ang="0">
                      <a:pos x="186" y="0"/>
                    </a:cxn>
                    <a:cxn ang="0">
                      <a:pos x="0" y="48"/>
                    </a:cxn>
                    <a:cxn ang="0">
                      <a:pos x="157" y="157"/>
                    </a:cxn>
                    <a:cxn ang="0">
                      <a:pos x="222" y="24"/>
                    </a:cxn>
                    <a:cxn ang="0">
                      <a:pos x="186" y="0"/>
                    </a:cxn>
                  </a:cxnLst>
                  <a:rect l="0" t="0" r="r" b="b"/>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en-US"/>
                </a:p>
              </p:txBody>
            </p:sp>
            <p:sp>
              <p:nvSpPr>
                <p:cNvPr id="1276" name="Freeform 251"/>
                <p:cNvSpPr>
                  <a:spLocks/>
                </p:cNvSpPr>
                <p:nvPr/>
              </p:nvSpPr>
              <p:spPr bwMode="auto">
                <a:xfrm>
                  <a:off x="1043" y="2601"/>
                  <a:ext cx="13" cy="15"/>
                </a:xfrm>
                <a:custGeom>
                  <a:avLst/>
                  <a:gdLst/>
                  <a:ahLst/>
                  <a:cxnLst>
                    <a:cxn ang="0">
                      <a:pos x="63" y="0"/>
                    </a:cxn>
                    <a:cxn ang="0">
                      <a:pos x="0" y="16"/>
                    </a:cxn>
                    <a:cxn ang="0">
                      <a:pos x="20" y="89"/>
                    </a:cxn>
                    <a:cxn ang="0">
                      <a:pos x="63" y="0"/>
                    </a:cxn>
                  </a:cxnLst>
                  <a:rect l="0" t="0" r="r" b="b"/>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en-US"/>
                </a:p>
              </p:txBody>
            </p:sp>
            <p:sp>
              <p:nvSpPr>
                <p:cNvPr id="1277" name="Freeform 252"/>
                <p:cNvSpPr>
                  <a:spLocks/>
                </p:cNvSpPr>
                <p:nvPr/>
              </p:nvSpPr>
              <p:spPr bwMode="auto">
                <a:xfrm>
                  <a:off x="1043" y="2601"/>
                  <a:ext cx="13" cy="8"/>
                </a:xfrm>
                <a:custGeom>
                  <a:avLst/>
                  <a:gdLst/>
                  <a:ahLst/>
                  <a:cxnLst>
                    <a:cxn ang="0">
                      <a:pos x="63" y="0"/>
                    </a:cxn>
                    <a:cxn ang="0">
                      <a:pos x="0" y="16"/>
                    </a:cxn>
                    <a:cxn ang="0">
                      <a:pos x="41" y="46"/>
                    </a:cxn>
                    <a:cxn ang="0">
                      <a:pos x="63" y="0"/>
                    </a:cxn>
                  </a:cxnLst>
                  <a:rect l="0" t="0" r="r" b="b"/>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en-US"/>
                </a:p>
              </p:txBody>
            </p:sp>
            <p:sp>
              <p:nvSpPr>
                <p:cNvPr id="1278" name="Freeform 253"/>
                <p:cNvSpPr>
                  <a:spLocks/>
                </p:cNvSpPr>
                <p:nvPr/>
              </p:nvSpPr>
              <p:spPr bwMode="auto">
                <a:xfrm>
                  <a:off x="1078" y="2596"/>
                  <a:ext cx="93" cy="63"/>
                </a:xfrm>
                <a:custGeom>
                  <a:avLst/>
                  <a:gdLst/>
                  <a:ahLst/>
                  <a:cxnLst>
                    <a:cxn ang="0">
                      <a:pos x="8" y="0"/>
                    </a:cxn>
                    <a:cxn ang="0">
                      <a:pos x="0" y="79"/>
                    </a:cxn>
                    <a:cxn ang="0">
                      <a:pos x="432" y="376"/>
                    </a:cxn>
                    <a:cxn ang="0">
                      <a:pos x="463" y="311"/>
                    </a:cxn>
                    <a:cxn ang="0">
                      <a:pos x="8" y="0"/>
                    </a:cxn>
                  </a:cxnLst>
                  <a:rect l="0" t="0" r="r" b="b"/>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en-US"/>
                </a:p>
              </p:txBody>
            </p:sp>
            <p:sp>
              <p:nvSpPr>
                <p:cNvPr id="1279" name="Freeform 254"/>
                <p:cNvSpPr>
                  <a:spLocks/>
                </p:cNvSpPr>
                <p:nvPr/>
              </p:nvSpPr>
              <p:spPr bwMode="auto">
                <a:xfrm>
                  <a:off x="1065" y="2609"/>
                  <a:ext cx="100" cy="72"/>
                </a:xfrm>
                <a:custGeom>
                  <a:avLst/>
                  <a:gdLst/>
                  <a:ahLst/>
                  <a:cxnLst>
                    <a:cxn ang="0">
                      <a:pos x="69" y="0"/>
                    </a:cxn>
                    <a:cxn ang="0">
                      <a:pos x="14" y="52"/>
                    </a:cxn>
                    <a:cxn ang="0">
                      <a:pos x="0" y="131"/>
                    </a:cxn>
                    <a:cxn ang="0">
                      <a:pos x="436" y="430"/>
                    </a:cxn>
                    <a:cxn ang="0">
                      <a:pos x="501" y="297"/>
                    </a:cxn>
                    <a:cxn ang="0">
                      <a:pos x="69" y="0"/>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en-US"/>
                </a:p>
              </p:txBody>
            </p:sp>
            <p:sp>
              <p:nvSpPr>
                <p:cNvPr id="1280" name="Freeform 255"/>
                <p:cNvSpPr>
                  <a:spLocks/>
                </p:cNvSpPr>
                <p:nvPr/>
              </p:nvSpPr>
              <p:spPr bwMode="auto">
                <a:xfrm>
                  <a:off x="1055" y="2630"/>
                  <a:ext cx="97" cy="61"/>
                </a:xfrm>
                <a:custGeom>
                  <a:avLst/>
                  <a:gdLst/>
                  <a:ahLst/>
                  <a:cxnLst>
                    <a:cxn ang="0">
                      <a:pos x="51" y="0"/>
                    </a:cxn>
                    <a:cxn ang="0">
                      <a:pos x="0" y="55"/>
                    </a:cxn>
                    <a:cxn ang="0">
                      <a:pos x="455" y="367"/>
                    </a:cxn>
                    <a:cxn ang="0">
                      <a:pos x="487" y="301"/>
                    </a:cxn>
                    <a:cxn ang="0">
                      <a:pos x="51" y="0"/>
                    </a:cxn>
                  </a:cxnLst>
                  <a:rect l="0" t="0" r="r" b="b"/>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en-US"/>
                </a:p>
              </p:txBody>
            </p:sp>
            <p:sp>
              <p:nvSpPr>
                <p:cNvPr id="1281" name="Freeform 256"/>
                <p:cNvSpPr>
                  <a:spLocks/>
                </p:cNvSpPr>
                <p:nvPr/>
              </p:nvSpPr>
              <p:spPr bwMode="auto">
                <a:xfrm>
                  <a:off x="1143" y="2647"/>
                  <a:ext cx="30" cy="45"/>
                </a:xfrm>
                <a:custGeom>
                  <a:avLst/>
                  <a:gdLst/>
                  <a:ahLst/>
                  <a:cxnLst>
                    <a:cxn ang="0">
                      <a:pos x="127" y="0"/>
                    </a:cxn>
                    <a:cxn ang="0">
                      <a:pos x="147" y="14"/>
                    </a:cxn>
                    <a:cxn ang="0">
                      <a:pos x="20" y="276"/>
                    </a:cxn>
                    <a:cxn ang="0">
                      <a:pos x="0" y="263"/>
                    </a:cxn>
                    <a:cxn ang="0">
                      <a:pos x="127" y="0"/>
                    </a:cxn>
                  </a:cxnLst>
                  <a:rect l="0" t="0" r="r" b="b"/>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en-US"/>
                </a:p>
              </p:txBody>
            </p:sp>
            <p:sp>
              <p:nvSpPr>
                <p:cNvPr id="1282" name="Freeform 257"/>
                <p:cNvSpPr>
                  <a:spLocks/>
                </p:cNvSpPr>
                <p:nvPr/>
              </p:nvSpPr>
              <p:spPr bwMode="auto">
                <a:xfrm>
                  <a:off x="1151" y="2647"/>
                  <a:ext cx="23" cy="34"/>
                </a:xfrm>
                <a:custGeom>
                  <a:avLst/>
                  <a:gdLst/>
                  <a:ahLst/>
                  <a:cxnLst>
                    <a:cxn ang="0">
                      <a:pos x="94" y="0"/>
                    </a:cxn>
                    <a:cxn ang="0">
                      <a:pos x="114" y="14"/>
                    </a:cxn>
                    <a:cxn ang="0">
                      <a:pos x="20" y="209"/>
                    </a:cxn>
                    <a:cxn ang="0">
                      <a:pos x="0" y="195"/>
                    </a:cxn>
                    <a:cxn ang="0">
                      <a:pos x="94" y="0"/>
                    </a:cxn>
                  </a:cxnLst>
                  <a:rect l="0" t="0" r="r" b="b"/>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en-US"/>
                </a:p>
              </p:txBody>
            </p:sp>
            <p:sp>
              <p:nvSpPr>
                <p:cNvPr id="1283" name="Freeform 258"/>
                <p:cNvSpPr>
                  <a:spLocks/>
                </p:cNvSpPr>
                <p:nvPr/>
              </p:nvSpPr>
              <p:spPr bwMode="auto">
                <a:xfrm>
                  <a:off x="1162" y="2647"/>
                  <a:ext cx="11" cy="13"/>
                </a:xfrm>
                <a:custGeom>
                  <a:avLst/>
                  <a:gdLst/>
                  <a:ahLst/>
                  <a:cxnLst>
                    <a:cxn ang="0">
                      <a:pos x="31" y="0"/>
                    </a:cxn>
                    <a:cxn ang="0">
                      <a:pos x="51" y="14"/>
                    </a:cxn>
                    <a:cxn ang="0">
                      <a:pos x="21" y="78"/>
                    </a:cxn>
                    <a:cxn ang="0">
                      <a:pos x="0" y="65"/>
                    </a:cxn>
                    <a:cxn ang="0">
                      <a:pos x="31" y="0"/>
                    </a:cxn>
                  </a:cxnLst>
                  <a:rect l="0" t="0" r="r" b="b"/>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en-US"/>
                </a:p>
              </p:txBody>
            </p:sp>
          </p:grpSp>
          <p:sp>
            <p:nvSpPr>
              <p:cNvPr id="1231" name="Line 11"/>
              <p:cNvSpPr>
                <a:spLocks noChangeShapeType="1"/>
              </p:cNvSpPr>
              <p:nvPr/>
            </p:nvSpPr>
            <p:spPr bwMode="auto">
              <a:xfrm>
                <a:off x="1066800" y="2286000"/>
                <a:ext cx="5463893" cy="0"/>
              </a:xfrm>
              <a:prstGeom prst="line">
                <a:avLst/>
              </a:prstGeom>
              <a:noFill/>
              <a:ln w="25400">
                <a:solidFill>
                  <a:schemeClr val="tx2"/>
                </a:solidFill>
                <a:prstDash val="sysDot"/>
                <a:round/>
                <a:headEnd/>
                <a:tailEnd type="oval" w="med" len="med"/>
              </a:ln>
            </p:spPr>
            <p:txBody>
              <a:bodyPr wrap="none" anchor="ctr"/>
              <a:lstStyle/>
              <a:p>
                <a:endParaRPr lang="en-US">
                  <a:solidFill>
                    <a:schemeClr val="tx1">
                      <a:lumMod val="85000"/>
                      <a:lumOff val="15000"/>
                    </a:schemeClr>
                  </a:solidFill>
                </a:endParaRPr>
              </a:p>
            </p:txBody>
          </p:sp>
        </p:grpSp>
        <p:sp>
          <p:nvSpPr>
            <p:cNvPr id="1284" name="Text Box 26"/>
            <p:cNvSpPr txBox="1">
              <a:spLocks noChangeArrowheads="1"/>
            </p:cNvSpPr>
            <p:nvPr/>
          </p:nvSpPr>
          <p:spPr bwMode="auto">
            <a:xfrm>
              <a:off x="2438400" y="6096000"/>
              <a:ext cx="2117887" cy="461665"/>
            </a:xfrm>
            <a:prstGeom prst="rect">
              <a:avLst/>
            </a:prstGeom>
            <a:noFill/>
            <a:ln w="9525" algn="ctr">
              <a:noFill/>
              <a:miter lim="800000"/>
              <a:headEnd/>
              <a:tailEnd/>
            </a:ln>
          </p:spPr>
          <p:txBody>
            <a:bodyPr wrap="none">
              <a:spAutoFit/>
            </a:bodyPr>
            <a:lstStyle/>
            <a:p>
              <a:pPr eaLnBrk="0" hangingPunct="0"/>
              <a:r>
                <a:rPr lang="en-US" altLang="ja-JP" sz="2400" b="1" dirty="0" smtClean="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rPr>
                <a:t>Demo &amp; Q&amp;A</a:t>
              </a:r>
              <a:endParaRPr lang="en-US" altLang="ja-JP" sz="2400" b="1" dirty="0">
                <a:solidFill>
                  <a:schemeClr val="tx1">
                    <a:lumMod val="85000"/>
                    <a:lumOff val="15000"/>
                  </a:schemeClr>
                </a:solidFill>
                <a:effectLst>
                  <a:outerShdw blurRad="50800" dist="50800" dir="9000000" algn="ctr" rotWithShape="0">
                    <a:schemeClr val="bg1">
                      <a:lumMod val="50000"/>
                    </a:schemeClr>
                  </a:outerShdw>
                </a:effectLst>
                <a:latin typeface="Arial" pitchFamily="34" charset="0"/>
                <a:ea typeface="ＭＳ Ｐゴシック" charset="-128"/>
                <a:cs typeface="Arial"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smtClean="0">
                <a:solidFill>
                  <a:schemeClr val="bg1"/>
                </a:solidFill>
                <a:effectLst>
                  <a:outerShdw blurRad="50800" dist="50800" dir="9000000" algn="ctr" rotWithShape="0">
                    <a:schemeClr val="tx1"/>
                  </a:outerShdw>
                </a:effectLst>
              </a:rPr>
              <a:t>User Requirements (Cont)</a:t>
            </a:r>
            <a:endParaRPr lang="vi-VN" sz="3600" b="1" dirty="0" smtClean="0">
              <a:solidFill>
                <a:schemeClr val="bg1"/>
              </a:solidFill>
              <a:effectLst>
                <a:outerShdw blurRad="50800" dist="50800" dir="9000000" algn="ctr" rotWithShape="0">
                  <a:schemeClr val="tx1"/>
                </a:outerShdw>
              </a:effectLst>
            </a:endParaRPr>
          </a:p>
        </p:txBody>
      </p:sp>
      <p:grpSp>
        <p:nvGrpSpPr>
          <p:cNvPr id="2" name="Group 27"/>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5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4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47"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4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4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4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3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3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55" name="TextBox 54"/>
          <p:cNvSpPr txBox="1"/>
          <p:nvPr/>
        </p:nvSpPr>
        <p:spPr>
          <a:xfrm>
            <a:off x="609600" y="1981200"/>
            <a:ext cx="4671087" cy="4770537"/>
          </a:xfrm>
          <a:prstGeom prst="rect">
            <a:avLst/>
          </a:prstGeom>
          <a:noFill/>
        </p:spPr>
        <p:txBody>
          <a:bodyPr wrap="none" rtlCol="0">
            <a:spAutoFit/>
          </a:bodyPr>
          <a:lstStyle/>
          <a:p>
            <a:pPr>
              <a:buFont typeface="Wingdings" pitchFamily="2" charset="2"/>
              <a:buChar char="v"/>
            </a:pPr>
            <a:r>
              <a:rPr lang="en-US" sz="2400" b="1" dirty="0" smtClean="0">
                <a:solidFill>
                  <a:srgbClr val="2103D7"/>
                </a:solidFill>
              </a:rPr>
              <a:t>Other requirement</a:t>
            </a:r>
            <a:endParaRPr lang="en-US" sz="2400" dirty="0" smtClean="0">
              <a:solidFill>
                <a:srgbClr val="2103D7"/>
              </a:solidFill>
            </a:endParaRPr>
          </a:p>
          <a:p>
            <a:pPr lvl="1">
              <a:buFont typeface="Arial" pitchFamily="34" charset="0"/>
              <a:buChar char="•"/>
            </a:pPr>
            <a:r>
              <a:rPr lang="en-US" sz="2000" dirty="0" smtClean="0"/>
              <a:t>Searched Results will be ranked.</a:t>
            </a:r>
          </a:p>
          <a:p>
            <a:pPr lvl="1">
              <a:buFont typeface="Arial" pitchFamily="34" charset="0"/>
              <a:buChar char="•"/>
            </a:pPr>
            <a:r>
              <a:rPr lang="en-US" sz="2000" dirty="0" smtClean="0"/>
              <a:t>Have advance search.</a:t>
            </a:r>
          </a:p>
          <a:p>
            <a:pPr lvl="1">
              <a:buFont typeface="Arial" pitchFamily="34" charset="0"/>
              <a:buChar char="•"/>
            </a:pPr>
            <a:r>
              <a:rPr lang="en-US" sz="2000" dirty="0" smtClean="0"/>
              <a:t>Document has following information: </a:t>
            </a:r>
          </a:p>
          <a:p>
            <a:pPr lvl="5">
              <a:buFont typeface="Wingdings" pitchFamily="2" charset="2"/>
              <a:buChar char="Ø"/>
            </a:pPr>
            <a:r>
              <a:rPr lang="en-US" sz="2000" dirty="0" smtClean="0"/>
              <a:t>name</a:t>
            </a:r>
          </a:p>
          <a:p>
            <a:pPr lvl="5">
              <a:buFont typeface="Wingdings" pitchFamily="2" charset="2"/>
              <a:buChar char="Ø"/>
            </a:pPr>
            <a:r>
              <a:rPr lang="en-US" sz="2000" dirty="0" smtClean="0"/>
              <a:t>author name</a:t>
            </a:r>
          </a:p>
          <a:p>
            <a:pPr lvl="5">
              <a:buFont typeface="Wingdings" pitchFamily="2" charset="2"/>
              <a:buChar char="Ø"/>
            </a:pPr>
            <a:r>
              <a:rPr lang="en-US" sz="2000" dirty="0" smtClean="0"/>
              <a:t>supervisor name</a:t>
            </a:r>
          </a:p>
          <a:p>
            <a:pPr lvl="5">
              <a:buFont typeface="Wingdings" pitchFamily="2" charset="2"/>
              <a:buChar char="Ø"/>
            </a:pPr>
            <a:r>
              <a:rPr lang="en-US" sz="2000" dirty="0" smtClean="0"/>
              <a:t>created date </a:t>
            </a:r>
          </a:p>
          <a:p>
            <a:pPr lvl="5">
              <a:buFont typeface="Wingdings" pitchFamily="2" charset="2"/>
              <a:buChar char="Ø"/>
            </a:pPr>
            <a:r>
              <a:rPr lang="en-US" sz="2000" dirty="0" smtClean="0"/>
              <a:t>description</a:t>
            </a:r>
          </a:p>
          <a:p>
            <a:pPr lvl="5">
              <a:buFont typeface="Wingdings" pitchFamily="2" charset="2"/>
              <a:buChar char="Ø"/>
            </a:pPr>
            <a:r>
              <a:rPr lang="en-US" sz="2000" dirty="0" smtClean="0"/>
              <a:t>and category</a:t>
            </a:r>
          </a:p>
          <a:p>
            <a:pPr lvl="1">
              <a:buFont typeface="Arial" pitchFamily="34" charset="0"/>
              <a:buChar char="•"/>
            </a:pPr>
            <a:r>
              <a:rPr lang="en-US" sz="2000" dirty="0" smtClean="0"/>
              <a:t>System input included: </a:t>
            </a:r>
          </a:p>
          <a:p>
            <a:pPr lvl="5">
              <a:buFont typeface="Wingdings" pitchFamily="2" charset="2"/>
              <a:buChar char="Ø"/>
            </a:pPr>
            <a:r>
              <a:rPr lang="en-US" sz="2000" dirty="0" smtClean="0"/>
              <a:t>keyword file</a:t>
            </a:r>
          </a:p>
          <a:p>
            <a:pPr lvl="5">
              <a:buFont typeface="Wingdings" pitchFamily="2" charset="2"/>
              <a:buChar char="Ø"/>
            </a:pPr>
            <a:r>
              <a:rPr lang="en-US" sz="2000" dirty="0" smtClean="0"/>
              <a:t>abstract file</a:t>
            </a:r>
          </a:p>
          <a:p>
            <a:pPr lvl="5">
              <a:buFont typeface="Wingdings" pitchFamily="2" charset="2"/>
              <a:buChar char="Ø"/>
            </a:pPr>
            <a:r>
              <a:rPr lang="en-US" sz="2000" dirty="0" smtClean="0"/>
              <a:t>full document file</a:t>
            </a:r>
          </a:p>
          <a:p>
            <a:pPr lvl="5">
              <a:buFont typeface="Wingdings" pitchFamily="2" charset="2"/>
              <a:buChar char="Ø"/>
            </a:pPr>
            <a:r>
              <a:rPr lang="en-US" sz="2000" dirty="0" smtClean="0"/>
              <a:t>other materials</a:t>
            </a:r>
          </a:p>
        </p:txBody>
      </p:sp>
      <p:pic>
        <p:nvPicPr>
          <p:cNvPr id="1026" name="Picture 2" descr="E:\bg ppt\Folder-Documents-icon.png"/>
          <p:cNvPicPr>
            <a:picLocks noChangeAspect="1" noChangeArrowheads="1"/>
          </p:cNvPicPr>
          <p:nvPr/>
        </p:nvPicPr>
        <p:blipFill>
          <a:blip r:embed="rId2" cstate="print"/>
          <a:srcRect/>
          <a:stretch>
            <a:fillRect/>
          </a:stretch>
        </p:blipFill>
        <p:spPr bwMode="auto">
          <a:xfrm>
            <a:off x="5791200" y="3429000"/>
            <a:ext cx="2362200" cy="2362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System Requirements</a:t>
            </a:r>
            <a:endParaRPr lang="vi-VN" sz="3600" b="1" dirty="0" smtClean="0">
              <a:solidFill>
                <a:schemeClr val="bg1"/>
              </a:solidFill>
              <a:effectLst>
                <a:outerShdw blurRad="50800" dist="50800" dir="9000000" algn="ctr" rotWithShape="0">
                  <a:schemeClr val="tx1"/>
                </a:outerShdw>
              </a:effectLst>
            </a:endParaRPr>
          </a:p>
        </p:txBody>
      </p:sp>
      <p:grpSp>
        <p:nvGrpSpPr>
          <p:cNvPr id="2" name="Group 27"/>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5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4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47"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4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4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4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3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3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33" name="Content Placeholder 2"/>
          <p:cNvSpPr>
            <a:spLocks noGrp="1"/>
          </p:cNvSpPr>
          <p:nvPr>
            <p:ph idx="1"/>
          </p:nvPr>
        </p:nvSpPr>
        <p:spPr>
          <a:xfrm>
            <a:off x="533400" y="2133600"/>
            <a:ext cx="8305800" cy="4495800"/>
          </a:xfrm>
        </p:spPr>
        <p:txBody>
          <a:bodyPr/>
          <a:lstStyle/>
          <a:p>
            <a:pPr lvl="0"/>
            <a:r>
              <a:rPr lang="en-US" sz="2400" dirty="0" smtClean="0"/>
              <a:t>Document requirements for each use case</a:t>
            </a:r>
            <a:endParaRPr lang="en-US" sz="2400" dirty="0"/>
          </a:p>
          <a:p>
            <a:pPr lvl="0"/>
            <a:r>
              <a:rPr lang="en-US" sz="2400" dirty="0"/>
              <a:t>Each </a:t>
            </a:r>
            <a:r>
              <a:rPr lang="en-US" sz="2400" dirty="0" smtClean="0"/>
              <a:t>includes:</a:t>
            </a:r>
          </a:p>
          <a:p>
            <a:pPr lvl="1">
              <a:buFont typeface="Wingdings" pitchFamily="2" charset="2"/>
              <a:buChar char="Ø"/>
            </a:pPr>
            <a:r>
              <a:rPr lang="en-US" sz="2000" dirty="0" smtClean="0"/>
              <a:t>Use case diagram</a:t>
            </a:r>
          </a:p>
          <a:p>
            <a:pPr lvl="1">
              <a:buFont typeface="Wingdings" pitchFamily="2" charset="2"/>
              <a:buChar char="Ø"/>
            </a:pPr>
            <a:r>
              <a:rPr lang="en-US" sz="2000" dirty="0" smtClean="0"/>
              <a:t>Actor</a:t>
            </a:r>
          </a:p>
          <a:p>
            <a:pPr lvl="1">
              <a:buFont typeface="Wingdings" pitchFamily="2" charset="2"/>
              <a:buChar char="Ø"/>
            </a:pPr>
            <a:r>
              <a:rPr lang="en-US" sz="2000" dirty="0" smtClean="0"/>
              <a:t>Summary</a:t>
            </a:r>
          </a:p>
          <a:p>
            <a:pPr lvl="1">
              <a:buFont typeface="Wingdings" pitchFamily="2" charset="2"/>
              <a:buChar char="Ø"/>
            </a:pPr>
            <a:r>
              <a:rPr lang="en-US" sz="2000" dirty="0" smtClean="0"/>
              <a:t>Goals</a:t>
            </a:r>
          </a:p>
          <a:p>
            <a:pPr lvl="1">
              <a:buFont typeface="Wingdings" pitchFamily="2" charset="2"/>
              <a:buChar char="Ø"/>
            </a:pPr>
            <a:r>
              <a:rPr lang="en-US" sz="2000" dirty="0" smtClean="0"/>
              <a:t>Triggers</a:t>
            </a:r>
          </a:p>
          <a:p>
            <a:pPr lvl="1">
              <a:buFont typeface="Wingdings" pitchFamily="2" charset="2"/>
              <a:buChar char="Ø"/>
            </a:pPr>
            <a:r>
              <a:rPr lang="en-US" sz="2000" dirty="0" smtClean="0"/>
              <a:t>Preconditions</a:t>
            </a:r>
          </a:p>
          <a:p>
            <a:pPr lvl="1">
              <a:buFont typeface="Wingdings" pitchFamily="2" charset="2"/>
              <a:buChar char="Ø"/>
            </a:pPr>
            <a:r>
              <a:rPr lang="en-US" sz="2000" dirty="0" smtClean="0"/>
              <a:t>Post conditions</a:t>
            </a:r>
          </a:p>
          <a:p>
            <a:pPr lvl="1">
              <a:buFont typeface="Wingdings" pitchFamily="2" charset="2"/>
              <a:buChar char="Ø"/>
            </a:pPr>
            <a:r>
              <a:rPr lang="en-US" sz="2000" dirty="0" smtClean="0"/>
              <a:t>Success scenarios</a:t>
            </a:r>
          </a:p>
          <a:p>
            <a:pPr lvl="1">
              <a:buFont typeface="Wingdings" pitchFamily="2" charset="2"/>
              <a:buChar char="Ø"/>
            </a:pPr>
            <a:r>
              <a:rPr lang="en-US" sz="2000" dirty="0" smtClean="0"/>
              <a:t>Alternative scenarios</a:t>
            </a:r>
          </a:p>
          <a:p>
            <a:pPr lvl="1">
              <a:buFont typeface="Wingdings" pitchFamily="2" charset="2"/>
              <a:buChar char="Ø"/>
            </a:pPr>
            <a:endParaRPr lang="en-US" sz="2000" dirty="0" smtClean="0"/>
          </a:p>
        </p:txBody>
      </p:sp>
      <p:sp>
        <p:nvSpPr>
          <p:cNvPr id="55" name="Content Placeholder 2"/>
          <p:cNvSpPr txBox="1">
            <a:spLocks/>
          </p:cNvSpPr>
          <p:nvPr/>
        </p:nvSpPr>
        <p:spPr bwMode="auto">
          <a:xfrm>
            <a:off x="3962400" y="2971800"/>
            <a:ext cx="396240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lvl="1">
              <a:buClr>
                <a:schemeClr val="tx1"/>
              </a:buClr>
              <a:buFont typeface="Wingdings" pitchFamily="2" charset="2"/>
              <a:buChar char="Ø"/>
            </a:pPr>
            <a:r>
              <a:rPr lang="en-US" sz="2000" dirty="0" smtClean="0"/>
              <a:t>Exceptions</a:t>
            </a:r>
            <a:endParaRPr lang="en-US" sz="2000" dirty="0"/>
          </a:p>
          <a:p>
            <a:pPr lvl="1">
              <a:buClr>
                <a:schemeClr val="tx1"/>
              </a:buClr>
              <a:buFont typeface="Wingdings" pitchFamily="2" charset="2"/>
              <a:buChar char="Ø"/>
            </a:pPr>
            <a:r>
              <a:rPr lang="en-US" sz="2000" dirty="0"/>
              <a:t>Relationship</a:t>
            </a:r>
          </a:p>
          <a:p>
            <a:pPr lvl="1">
              <a:buClr>
                <a:schemeClr val="tx1"/>
              </a:buClr>
              <a:buFont typeface="Wingdings" pitchFamily="2" charset="2"/>
              <a:buChar char="Ø"/>
            </a:pPr>
            <a:r>
              <a:rPr lang="en-US" sz="2000" dirty="0"/>
              <a:t>Business </a:t>
            </a:r>
            <a:r>
              <a:rPr lang="en-US" sz="2000" dirty="0" smtClean="0"/>
              <a:t>rules</a:t>
            </a:r>
          </a:p>
          <a:p>
            <a:pPr lvl="1">
              <a:buClr>
                <a:schemeClr val="tx1"/>
              </a:buClr>
              <a:buFont typeface="Wingdings" pitchFamily="2" charset="2"/>
              <a:buChar char="Ø"/>
            </a:pPr>
            <a:r>
              <a:rPr lang="en-US" sz="2000" dirty="0" smtClean="0"/>
              <a:t>Description</a:t>
            </a:r>
          </a:p>
          <a:p>
            <a:pPr lvl="1">
              <a:buClr>
                <a:schemeClr val="tx1"/>
              </a:buClr>
              <a:buFont typeface="Wingdings" pitchFamily="2" charset="2"/>
              <a:buChar char="Ø"/>
            </a:pPr>
            <a:r>
              <a:rPr lang="en-US" sz="2000" dirty="0" smtClean="0"/>
              <a:t>Screen</a:t>
            </a:r>
          </a:p>
          <a:p>
            <a:pPr lvl="1">
              <a:buClr>
                <a:schemeClr val="tx1"/>
              </a:buClr>
              <a:buFont typeface="Wingdings" pitchFamily="2" charset="2"/>
              <a:buChar char="Ø"/>
            </a:pPr>
            <a:r>
              <a:rPr lang="en-US" sz="2000" dirty="0" smtClean="0"/>
              <a:t>Data field definitions</a:t>
            </a:r>
          </a:p>
          <a:p>
            <a:pPr lvl="1">
              <a:buClr>
                <a:schemeClr val="tx1"/>
              </a:buClr>
              <a:buFont typeface="Wingdings" pitchFamily="2" charset="2"/>
              <a:buChar char="Ø"/>
            </a:pPr>
            <a:r>
              <a:rPr lang="en-US" sz="2000" dirty="0" smtClean="0"/>
              <a:t>Button definitions</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Non-functional Requirements</a:t>
            </a:r>
            <a:endParaRPr lang="vi-VN" sz="3600" b="1" dirty="0" smtClean="0">
              <a:solidFill>
                <a:schemeClr val="bg1"/>
              </a:solidFill>
              <a:effectLst>
                <a:outerShdw blurRad="50800" dist="50800" dir="9000000" algn="ctr" rotWithShape="0">
                  <a:schemeClr val="tx1"/>
                </a:outerShdw>
              </a:effectLst>
            </a:endParaRPr>
          </a:p>
        </p:txBody>
      </p:sp>
      <p:grpSp>
        <p:nvGrpSpPr>
          <p:cNvPr id="2" name="Group 27"/>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5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4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47"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4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4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4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3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3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grpSp>
        <p:nvGrpSpPr>
          <p:cNvPr id="28" name="Group 25"/>
          <p:cNvGrpSpPr>
            <a:grpSpLocks/>
          </p:cNvGrpSpPr>
          <p:nvPr/>
        </p:nvGrpSpPr>
        <p:grpSpPr bwMode="auto">
          <a:xfrm>
            <a:off x="1828800" y="1905000"/>
            <a:ext cx="4800601" cy="4724400"/>
            <a:chOff x="1488" y="960"/>
            <a:chExt cx="2928" cy="2880"/>
          </a:xfrm>
        </p:grpSpPr>
        <p:grpSp>
          <p:nvGrpSpPr>
            <p:cNvPr id="29" name="Group 26"/>
            <p:cNvGrpSpPr>
              <a:grpSpLocks/>
            </p:cNvGrpSpPr>
            <p:nvPr/>
          </p:nvGrpSpPr>
          <p:grpSpPr bwMode="auto">
            <a:xfrm>
              <a:off x="2356" y="960"/>
              <a:ext cx="1192" cy="959"/>
              <a:chOff x="2356" y="960"/>
              <a:chExt cx="1192" cy="959"/>
            </a:xfrm>
          </p:grpSpPr>
          <p:grpSp>
            <p:nvGrpSpPr>
              <p:cNvPr id="77" name="Group 27"/>
              <p:cNvGrpSpPr>
                <a:grpSpLocks/>
              </p:cNvGrpSpPr>
              <p:nvPr/>
            </p:nvGrpSpPr>
            <p:grpSpPr bwMode="auto">
              <a:xfrm>
                <a:off x="2356" y="960"/>
                <a:ext cx="1192" cy="959"/>
                <a:chOff x="2057" y="862"/>
                <a:chExt cx="1549" cy="1351"/>
              </a:xfrm>
            </p:grpSpPr>
            <p:sp>
              <p:nvSpPr>
                <p:cNvPr id="79" name="AutoShape 28"/>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AutoShape 29"/>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AutoShape 30"/>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 name="Text Box 31"/>
              <p:cNvSpPr txBox="1">
                <a:spLocks noChangeArrowheads="1"/>
              </p:cNvSpPr>
              <p:nvPr/>
            </p:nvSpPr>
            <p:spPr bwMode="gray">
              <a:xfrm>
                <a:off x="2596" y="1285"/>
                <a:ext cx="705" cy="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smtClean="0">
                    <a:solidFill>
                      <a:srgbClr val="FFFFFF"/>
                    </a:solidFill>
                  </a:rPr>
                  <a:t>Usability</a:t>
                </a:r>
                <a:endParaRPr lang="en-US" sz="1200" b="0" dirty="0">
                  <a:solidFill>
                    <a:srgbClr val="FFFFFF"/>
                  </a:solidFill>
                </a:endParaRPr>
              </a:p>
            </p:txBody>
          </p:sp>
        </p:grpSp>
        <p:grpSp>
          <p:nvGrpSpPr>
            <p:cNvPr id="30" name="Group 32"/>
            <p:cNvGrpSpPr>
              <a:grpSpLocks/>
            </p:cNvGrpSpPr>
            <p:nvPr/>
          </p:nvGrpSpPr>
          <p:grpSpPr bwMode="auto">
            <a:xfrm>
              <a:off x="1488" y="1438"/>
              <a:ext cx="1193" cy="959"/>
              <a:chOff x="1488" y="1438"/>
              <a:chExt cx="1193" cy="959"/>
            </a:xfrm>
          </p:grpSpPr>
          <p:grpSp>
            <p:nvGrpSpPr>
              <p:cNvPr id="72" name="Group 71"/>
              <p:cNvGrpSpPr>
                <a:grpSpLocks/>
              </p:cNvGrpSpPr>
              <p:nvPr/>
            </p:nvGrpSpPr>
            <p:grpSpPr bwMode="auto">
              <a:xfrm>
                <a:off x="1488" y="1438"/>
                <a:ext cx="1193" cy="959"/>
                <a:chOff x="1110" y="2656"/>
                <a:chExt cx="1549" cy="1351"/>
              </a:xfrm>
            </p:grpSpPr>
            <p:sp>
              <p:nvSpPr>
                <p:cNvPr id="74" name="AutoShape 3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AutoShape 3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AutoShape 36"/>
                <p:cNvSpPr>
                  <a:spLocks noChangeArrowheads="1"/>
                </p:cNvSpPr>
                <p:nvPr/>
              </p:nvSpPr>
              <p:spPr bwMode="gray">
                <a:xfrm>
                  <a:off x="1200" y="2736"/>
                  <a:ext cx="1350" cy="1168"/>
                </a:xfrm>
                <a:prstGeom prst="hexagon">
                  <a:avLst>
                    <a:gd name="adj" fmla="val 28896"/>
                    <a:gd name="vf" fmla="val 115470"/>
                  </a:avLst>
                </a:prstGeom>
                <a:gradFill rotWithShape="1">
                  <a:gsLst>
                    <a:gs pos="0">
                      <a:srgbClr val="49ACE3">
                        <a:gamma/>
                        <a:shade val="94118"/>
                        <a:invGamma/>
                      </a:srgbClr>
                    </a:gs>
                    <a:gs pos="100000">
                      <a:srgbClr val="49ACE3"/>
                    </a:gs>
                  </a:gsLst>
                  <a:lin ang="2700000" scaled="1"/>
                </a:gradFill>
                <a:ln w="9525">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 name="Text Box 37"/>
              <p:cNvSpPr txBox="1">
                <a:spLocks noChangeArrowheads="1"/>
              </p:cNvSpPr>
              <p:nvPr/>
            </p:nvSpPr>
            <p:spPr bwMode="gray">
              <a:xfrm>
                <a:off x="1674" y="1784"/>
                <a:ext cx="851" cy="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smtClean="0">
                    <a:solidFill>
                      <a:srgbClr val="FFFFFF"/>
                    </a:solidFill>
                  </a:rPr>
                  <a:t>Availability</a:t>
                </a:r>
                <a:endParaRPr lang="en-US" sz="1200" b="0" dirty="0">
                  <a:solidFill>
                    <a:srgbClr val="FFFFFF"/>
                  </a:solidFill>
                </a:endParaRPr>
              </a:p>
            </p:txBody>
          </p:sp>
        </p:grpSp>
        <p:sp>
          <p:nvSpPr>
            <p:cNvPr id="31" name="Text Box 43"/>
            <p:cNvSpPr txBox="1">
              <a:spLocks noChangeArrowheads="1"/>
            </p:cNvSpPr>
            <p:nvPr/>
          </p:nvSpPr>
          <p:spPr bwMode="gray">
            <a:xfrm>
              <a:off x="2557" y="2258"/>
              <a:ext cx="791" cy="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smtClean="0">
                  <a:solidFill>
                    <a:srgbClr val="FFFFFF"/>
                  </a:solidFill>
                </a:rPr>
                <a:t>Security</a:t>
              </a:r>
              <a:endParaRPr lang="en-US" sz="1400" b="0" dirty="0">
                <a:solidFill>
                  <a:srgbClr val="FFFFFF"/>
                </a:solidFill>
              </a:endParaRPr>
            </a:p>
          </p:txBody>
        </p:sp>
        <p:grpSp>
          <p:nvGrpSpPr>
            <p:cNvPr id="32" name="Group 44"/>
            <p:cNvGrpSpPr>
              <a:grpSpLocks/>
            </p:cNvGrpSpPr>
            <p:nvPr/>
          </p:nvGrpSpPr>
          <p:grpSpPr bwMode="auto">
            <a:xfrm>
              <a:off x="3223" y="1438"/>
              <a:ext cx="1193" cy="959"/>
              <a:chOff x="3223" y="1438"/>
              <a:chExt cx="1193" cy="959"/>
            </a:xfrm>
          </p:grpSpPr>
          <p:grpSp>
            <p:nvGrpSpPr>
              <p:cNvPr id="67" name="Group 45"/>
              <p:cNvGrpSpPr>
                <a:grpSpLocks/>
              </p:cNvGrpSpPr>
              <p:nvPr/>
            </p:nvGrpSpPr>
            <p:grpSpPr bwMode="auto">
              <a:xfrm>
                <a:off x="3223" y="1438"/>
                <a:ext cx="1193" cy="959"/>
                <a:chOff x="2057" y="862"/>
                <a:chExt cx="1549" cy="1351"/>
              </a:xfrm>
            </p:grpSpPr>
            <p:sp>
              <p:nvSpPr>
                <p:cNvPr id="69" name="AutoShape 46"/>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47"/>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48"/>
                <p:cNvSpPr>
                  <a:spLocks noChangeArrowheads="1"/>
                </p:cNvSpPr>
                <p:nvPr/>
              </p:nvSpPr>
              <p:spPr bwMode="gray">
                <a:xfrm>
                  <a:off x="2147" y="942"/>
                  <a:ext cx="1350" cy="1168"/>
                </a:xfrm>
                <a:prstGeom prst="hexagon">
                  <a:avLst>
                    <a:gd name="adj" fmla="val 28896"/>
                    <a:gd name="vf" fmla="val 115470"/>
                  </a:avLst>
                </a:prstGeom>
                <a:gradFill rotWithShape="1">
                  <a:gsLst>
                    <a:gs pos="0">
                      <a:srgbClr val="85B9C3">
                        <a:gamma/>
                        <a:shade val="46275"/>
                        <a:invGamma/>
                      </a:srgbClr>
                    </a:gs>
                    <a:gs pos="100000">
                      <a:srgbClr val="85B9C3"/>
                    </a:gs>
                  </a:gsLst>
                  <a:lin ang="2700000" scaled="1"/>
                </a:gradFill>
                <a:ln w="9525">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 name="Text Box 49"/>
              <p:cNvSpPr txBox="1">
                <a:spLocks noChangeArrowheads="1"/>
              </p:cNvSpPr>
              <p:nvPr/>
            </p:nvSpPr>
            <p:spPr bwMode="gray">
              <a:xfrm>
                <a:off x="3446" y="1784"/>
                <a:ext cx="784" cy="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smtClean="0">
                    <a:solidFill>
                      <a:srgbClr val="FFFFFF"/>
                    </a:solidFill>
                  </a:rPr>
                  <a:t>Reliability</a:t>
                </a:r>
                <a:endParaRPr lang="en-US" sz="1200" b="0" dirty="0">
                  <a:solidFill>
                    <a:srgbClr val="FFFFFF"/>
                  </a:solidFill>
                </a:endParaRPr>
              </a:p>
            </p:txBody>
          </p:sp>
        </p:grpSp>
        <p:grpSp>
          <p:nvGrpSpPr>
            <p:cNvPr id="33" name="Group 50"/>
            <p:cNvGrpSpPr>
              <a:grpSpLocks/>
            </p:cNvGrpSpPr>
            <p:nvPr/>
          </p:nvGrpSpPr>
          <p:grpSpPr bwMode="auto">
            <a:xfrm>
              <a:off x="3223" y="2400"/>
              <a:ext cx="1193" cy="959"/>
              <a:chOff x="3223" y="2400"/>
              <a:chExt cx="1193" cy="959"/>
            </a:xfrm>
          </p:grpSpPr>
          <p:grpSp>
            <p:nvGrpSpPr>
              <p:cNvPr id="62" name="Group 51"/>
              <p:cNvGrpSpPr>
                <a:grpSpLocks/>
              </p:cNvGrpSpPr>
              <p:nvPr/>
            </p:nvGrpSpPr>
            <p:grpSpPr bwMode="auto">
              <a:xfrm>
                <a:off x="3223" y="2400"/>
                <a:ext cx="1193" cy="959"/>
                <a:chOff x="3174" y="2656"/>
                <a:chExt cx="1549" cy="1351"/>
              </a:xfrm>
            </p:grpSpPr>
            <p:sp>
              <p:nvSpPr>
                <p:cNvPr id="64" name="AutoShape 5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AutoShape 5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AutoShape 54"/>
                <p:cNvSpPr>
                  <a:spLocks noChangeArrowheads="1"/>
                </p:cNvSpPr>
                <p:nvPr/>
              </p:nvSpPr>
              <p:spPr bwMode="gray">
                <a:xfrm>
                  <a:off x="3264" y="2736"/>
                  <a:ext cx="1350" cy="1168"/>
                </a:xfrm>
                <a:prstGeom prst="hexagon">
                  <a:avLst>
                    <a:gd name="adj" fmla="val 28896"/>
                    <a:gd name="vf" fmla="val 115470"/>
                  </a:avLst>
                </a:prstGeom>
                <a:gradFill rotWithShape="1">
                  <a:gsLst>
                    <a:gs pos="0">
                      <a:srgbClr val="41D592">
                        <a:gamma/>
                        <a:shade val="51373"/>
                        <a:invGamma/>
                      </a:srgbClr>
                    </a:gs>
                    <a:gs pos="100000">
                      <a:srgbClr val="41D592"/>
                    </a:gs>
                  </a:gsLst>
                  <a:lin ang="2700000" scaled="1"/>
                </a:gradFill>
                <a:ln w="9525">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Text Box 55"/>
              <p:cNvSpPr txBox="1">
                <a:spLocks noChangeArrowheads="1"/>
              </p:cNvSpPr>
              <p:nvPr/>
            </p:nvSpPr>
            <p:spPr bwMode="gray">
              <a:xfrm>
                <a:off x="3347" y="2747"/>
                <a:ext cx="1007" cy="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smtClean="0">
                    <a:solidFill>
                      <a:srgbClr val="FFFFFF"/>
                    </a:solidFill>
                  </a:rPr>
                  <a:t>Performance</a:t>
                </a:r>
                <a:endParaRPr lang="en-US" sz="1200" b="0" dirty="0">
                  <a:solidFill>
                    <a:srgbClr val="FFFFFF"/>
                  </a:solidFill>
                </a:endParaRPr>
              </a:p>
            </p:txBody>
          </p:sp>
        </p:grpSp>
        <p:grpSp>
          <p:nvGrpSpPr>
            <p:cNvPr id="34" name="Group 56"/>
            <p:cNvGrpSpPr>
              <a:grpSpLocks/>
            </p:cNvGrpSpPr>
            <p:nvPr/>
          </p:nvGrpSpPr>
          <p:grpSpPr bwMode="auto">
            <a:xfrm>
              <a:off x="1488" y="2400"/>
              <a:ext cx="1193" cy="959"/>
              <a:chOff x="1488" y="2400"/>
              <a:chExt cx="1193" cy="959"/>
            </a:xfrm>
          </p:grpSpPr>
          <p:grpSp>
            <p:nvGrpSpPr>
              <p:cNvPr id="57" name="Group 57"/>
              <p:cNvGrpSpPr>
                <a:grpSpLocks/>
              </p:cNvGrpSpPr>
              <p:nvPr/>
            </p:nvGrpSpPr>
            <p:grpSpPr bwMode="auto">
              <a:xfrm>
                <a:off x="1488" y="2400"/>
                <a:ext cx="1193" cy="959"/>
                <a:chOff x="3174" y="2656"/>
                <a:chExt cx="1549" cy="1351"/>
              </a:xfrm>
            </p:grpSpPr>
            <p:sp>
              <p:nvSpPr>
                <p:cNvPr id="59" name="AutoShape 5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AutoShape 5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AutoShape 60"/>
                <p:cNvSpPr>
                  <a:spLocks noChangeArrowheads="1"/>
                </p:cNvSpPr>
                <p:nvPr/>
              </p:nvSpPr>
              <p:spPr bwMode="gray">
                <a:xfrm>
                  <a:off x="3264" y="2736"/>
                  <a:ext cx="1350" cy="1168"/>
                </a:xfrm>
                <a:prstGeom prst="hexagon">
                  <a:avLst>
                    <a:gd name="adj" fmla="val 28896"/>
                    <a:gd name="vf" fmla="val 115470"/>
                  </a:avLst>
                </a:prstGeom>
                <a:gradFill rotWithShape="1">
                  <a:gsLst>
                    <a:gs pos="0">
                      <a:srgbClr val="0099CC">
                        <a:gamma/>
                        <a:shade val="84706"/>
                        <a:invGamma/>
                      </a:srgbClr>
                    </a:gs>
                    <a:gs pos="100000">
                      <a:srgbClr val="0099CC"/>
                    </a:gs>
                  </a:gsLst>
                  <a:lin ang="2700000" scaled="1"/>
                </a:gradFill>
                <a:ln w="9525">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 name="Text Box 61"/>
              <p:cNvSpPr txBox="1">
                <a:spLocks noChangeArrowheads="1"/>
              </p:cNvSpPr>
              <p:nvPr/>
            </p:nvSpPr>
            <p:spPr bwMode="gray">
              <a:xfrm>
                <a:off x="1740" y="2760"/>
                <a:ext cx="678" cy="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smtClean="0">
                    <a:solidFill>
                      <a:srgbClr val="FFFFFF"/>
                    </a:solidFill>
                  </a:rPr>
                  <a:t>Security</a:t>
                </a:r>
                <a:endParaRPr lang="en-US" sz="1200" b="0" dirty="0">
                  <a:solidFill>
                    <a:srgbClr val="FFFFFF"/>
                  </a:solidFill>
                </a:endParaRPr>
              </a:p>
            </p:txBody>
          </p:sp>
        </p:grpSp>
        <p:grpSp>
          <p:nvGrpSpPr>
            <p:cNvPr id="35" name="Group 62"/>
            <p:cNvGrpSpPr>
              <a:grpSpLocks/>
            </p:cNvGrpSpPr>
            <p:nvPr/>
          </p:nvGrpSpPr>
          <p:grpSpPr bwMode="auto">
            <a:xfrm>
              <a:off x="2356" y="2881"/>
              <a:ext cx="1192" cy="959"/>
              <a:chOff x="2356" y="2881"/>
              <a:chExt cx="1192" cy="959"/>
            </a:xfrm>
          </p:grpSpPr>
          <p:grpSp>
            <p:nvGrpSpPr>
              <p:cNvPr id="36" name="Group 63"/>
              <p:cNvGrpSpPr>
                <a:grpSpLocks/>
              </p:cNvGrpSpPr>
              <p:nvPr/>
            </p:nvGrpSpPr>
            <p:grpSpPr bwMode="auto">
              <a:xfrm>
                <a:off x="2356" y="2881"/>
                <a:ext cx="1192" cy="959"/>
                <a:chOff x="3174" y="2656"/>
                <a:chExt cx="1549" cy="1351"/>
              </a:xfrm>
            </p:grpSpPr>
            <p:sp>
              <p:nvSpPr>
                <p:cNvPr id="54" name="AutoShape 64"/>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AutoShape 65"/>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AutoShape 66"/>
                <p:cNvSpPr>
                  <a:spLocks noChangeArrowheads="1"/>
                </p:cNvSpPr>
                <p:nvPr/>
              </p:nvSpPr>
              <p:spPr bwMode="gray">
                <a:xfrm>
                  <a:off x="3264" y="2736"/>
                  <a:ext cx="1350" cy="1168"/>
                </a:xfrm>
                <a:prstGeom prst="hexagon">
                  <a:avLst>
                    <a:gd name="adj" fmla="val 28896"/>
                    <a:gd name="vf" fmla="val 115470"/>
                  </a:avLst>
                </a:prstGeom>
                <a:gradFill rotWithShape="1">
                  <a:gsLst>
                    <a:gs pos="0">
                      <a:srgbClr val="33CCCC">
                        <a:gamma/>
                        <a:shade val="46275"/>
                        <a:invGamma/>
                      </a:srgbClr>
                    </a:gs>
                    <a:gs pos="100000">
                      <a:srgbClr val="33CCCC"/>
                    </a:gs>
                  </a:gsLst>
                  <a:lin ang="2700000" scaled="1"/>
                </a:gradFill>
                <a:ln w="9525">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 name="Text Box 67"/>
              <p:cNvSpPr txBox="1">
                <a:spLocks noChangeArrowheads="1"/>
              </p:cNvSpPr>
              <p:nvPr/>
            </p:nvSpPr>
            <p:spPr bwMode="gray">
              <a:xfrm>
                <a:off x="2418" y="3236"/>
                <a:ext cx="1105" cy="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smtClean="0">
                    <a:solidFill>
                      <a:srgbClr val="FFFFFF"/>
                    </a:solidFill>
                  </a:rPr>
                  <a:t>Maintainability</a:t>
                </a:r>
                <a:endParaRPr lang="en-US" sz="1400" b="0" dirty="0">
                  <a:solidFill>
                    <a:srgbClr val="FFFFFF"/>
                  </a:solidFill>
                </a:endParaRPr>
              </a:p>
            </p:txBody>
          </p:sp>
        </p:grpSp>
      </p:grpSp>
      <p:sp>
        <p:nvSpPr>
          <p:cNvPr id="82" name="Rectangle 81"/>
          <p:cNvSpPr/>
          <p:nvPr/>
        </p:nvSpPr>
        <p:spPr>
          <a:xfrm rot="10800000">
            <a:off x="3657600" y="3657600"/>
            <a:ext cx="1219201" cy="1223665"/>
          </a:xfrm>
          <a:prstGeom prst="rect">
            <a:avLst/>
          </a:prstGeom>
          <a:noFill/>
        </p:spPr>
        <p:txBody>
          <a:bodyPr wrap="none" lIns="91440" tIns="45720" rIns="91440" bIns="45720">
            <a:prstTxWarp prst="textCircle">
              <a:avLst>
                <a:gd name="adj" fmla="val 118458"/>
              </a:avLst>
            </a:prstTxWarp>
            <a:spAutoFit/>
          </a:bodyPr>
          <a:lstStyle/>
          <a:p>
            <a:pPr algn="ct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Non-functional Requirement</a:t>
            </a:r>
            <a:endParaRPr lang="en-US" sz="2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System Analysis and Design</a:t>
            </a:r>
            <a:endParaRPr lang="vi-VN" sz="3600" b="1" dirty="0" smtClean="0">
              <a:solidFill>
                <a:schemeClr val="bg1"/>
              </a:solidFill>
              <a:effectLst>
                <a:outerShdw blurRad="50800" dist="50800" dir="9000000" algn="ctr" rotWithShape="0">
                  <a:schemeClr val="tx1"/>
                </a:outerShdw>
              </a:effectLst>
            </a:endParaRPr>
          </a:p>
        </p:txBody>
      </p:sp>
      <p:grpSp>
        <p:nvGrpSpPr>
          <p:cNvPr id="102" name="Group 101"/>
          <p:cNvGrpSpPr/>
          <p:nvPr/>
        </p:nvGrpSpPr>
        <p:grpSpPr>
          <a:xfrm>
            <a:off x="2438400" y="1219200"/>
            <a:ext cx="4230724" cy="304800"/>
            <a:chOff x="4114800" y="2362200"/>
            <a:chExt cx="4230724" cy="381000"/>
          </a:xfrm>
        </p:grpSpPr>
        <p:grpSp>
          <p:nvGrpSpPr>
            <p:cNvPr id="10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104"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105"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106"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107"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108"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9"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0"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24577" name="Picture 1" descr="E:\bg ppt\ds.jpeg"/>
          <p:cNvPicPr>
            <a:picLocks noChangeAspect="1" noChangeArrowheads="1"/>
          </p:cNvPicPr>
          <p:nvPr/>
        </p:nvPicPr>
        <p:blipFill>
          <a:blip r:embed="rId2" cstate="print"/>
          <a:srcRect/>
          <a:stretch>
            <a:fillRect/>
          </a:stretch>
        </p:blipFill>
        <p:spPr bwMode="auto">
          <a:xfrm>
            <a:off x="6324600" y="3048000"/>
            <a:ext cx="2619375" cy="1743075"/>
          </a:xfrm>
          <a:prstGeom prst="rect">
            <a:avLst/>
          </a:prstGeom>
          <a:noFill/>
        </p:spPr>
      </p:pic>
      <p:sp>
        <p:nvSpPr>
          <p:cNvPr id="29" name="AutoShape 45"/>
          <p:cNvSpPr>
            <a:spLocks noChangeArrowheads="1"/>
          </p:cNvSpPr>
          <p:nvPr/>
        </p:nvSpPr>
        <p:spPr bwMode="gray">
          <a:xfrm>
            <a:off x="990600" y="2971800"/>
            <a:ext cx="5181600" cy="433387"/>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lvl="0"/>
            <a:endParaRPr lang="en-US" sz="2400" dirty="0" smtClean="0"/>
          </a:p>
        </p:txBody>
      </p:sp>
      <p:sp>
        <p:nvSpPr>
          <p:cNvPr id="30" name="AutoShape 47"/>
          <p:cNvSpPr>
            <a:spLocks noChangeArrowheads="1"/>
          </p:cNvSpPr>
          <p:nvPr/>
        </p:nvSpPr>
        <p:spPr bwMode="gray">
          <a:xfrm>
            <a:off x="990600" y="3810000"/>
            <a:ext cx="5181600" cy="433388"/>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31" name="AutoShape 49"/>
          <p:cNvSpPr>
            <a:spLocks noChangeArrowheads="1"/>
          </p:cNvSpPr>
          <p:nvPr/>
        </p:nvSpPr>
        <p:spPr bwMode="gray">
          <a:xfrm>
            <a:off x="990600" y="4648200"/>
            <a:ext cx="5181600" cy="434975"/>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pic>
        <p:nvPicPr>
          <p:cNvPr id="32" name="Picture 2" descr="C:\Users\VuongNM\Downloads\1303582314_not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9937" y="2574470"/>
            <a:ext cx="703717" cy="703717"/>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C:\Users\VuongNM\Downloads\1303582314_not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8825" y="3408880"/>
            <a:ext cx="703717" cy="703717"/>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2" descr="C:\Users\VuongNM\Downloads\1303582314_not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3112" y="4242316"/>
            <a:ext cx="703717" cy="703717"/>
          </a:xfrm>
          <a:prstGeom prst="rect">
            <a:avLst/>
          </a:prstGeom>
          <a:noFill/>
          <a:extLst>
            <a:ext uri="{909E8E84-426E-40DD-AFC4-6F175D3DCCD1}">
              <a14:hiddenFill xmlns="" xmlns:a14="http://schemas.microsoft.com/office/drawing/2010/main">
                <a:solidFill>
                  <a:srgbClr val="FFFFFF"/>
                </a:solidFill>
              </a14:hiddenFill>
            </a:ext>
          </a:extLst>
        </p:spPr>
      </p:pic>
      <p:sp>
        <p:nvSpPr>
          <p:cNvPr id="35" name="TextBox 34"/>
          <p:cNvSpPr txBox="1"/>
          <p:nvPr/>
        </p:nvSpPr>
        <p:spPr>
          <a:xfrm>
            <a:off x="1447800" y="2971800"/>
            <a:ext cx="4572000" cy="461665"/>
          </a:xfrm>
          <a:prstGeom prst="rect">
            <a:avLst/>
          </a:prstGeom>
          <a:noFill/>
        </p:spPr>
        <p:txBody>
          <a:bodyPr wrap="square" rtlCol="0">
            <a:spAutoFit/>
          </a:bodyPr>
          <a:lstStyle/>
          <a:p>
            <a:pPr lvl="0"/>
            <a:r>
              <a:rPr lang="en-US" sz="2400" dirty="0" smtClean="0"/>
              <a:t>Architectural design</a:t>
            </a:r>
          </a:p>
        </p:txBody>
      </p:sp>
      <p:sp>
        <p:nvSpPr>
          <p:cNvPr id="36" name="TextBox 35"/>
          <p:cNvSpPr txBox="1"/>
          <p:nvPr/>
        </p:nvSpPr>
        <p:spPr>
          <a:xfrm>
            <a:off x="1447800" y="3810000"/>
            <a:ext cx="4572000" cy="461665"/>
          </a:xfrm>
          <a:prstGeom prst="rect">
            <a:avLst/>
          </a:prstGeom>
          <a:noFill/>
        </p:spPr>
        <p:txBody>
          <a:bodyPr wrap="square" rtlCol="0">
            <a:spAutoFit/>
          </a:bodyPr>
          <a:lstStyle/>
          <a:p>
            <a:pPr lvl="0"/>
            <a:r>
              <a:rPr lang="en-US" sz="2400" dirty="0" smtClean="0"/>
              <a:t>Detailed design</a:t>
            </a:r>
            <a:endParaRPr lang="en-US" sz="2400" dirty="0"/>
          </a:p>
        </p:txBody>
      </p:sp>
      <p:sp>
        <p:nvSpPr>
          <p:cNvPr id="37" name="TextBox 36"/>
          <p:cNvSpPr txBox="1"/>
          <p:nvPr/>
        </p:nvSpPr>
        <p:spPr>
          <a:xfrm>
            <a:off x="1447800" y="4648200"/>
            <a:ext cx="4572000" cy="461665"/>
          </a:xfrm>
          <a:prstGeom prst="rect">
            <a:avLst/>
          </a:prstGeom>
          <a:noFill/>
        </p:spPr>
        <p:txBody>
          <a:bodyPr wrap="square" rtlCol="0">
            <a:spAutoFit/>
          </a:bodyPr>
          <a:lstStyle/>
          <a:p>
            <a:pPr lvl="0"/>
            <a:r>
              <a:rPr lang="en-US" sz="2400" dirty="0" smtClean="0"/>
              <a:t>Database design</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lvl="0"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Architectural design</a:t>
            </a:r>
            <a:endParaRPr lang="vi-VN" sz="36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38" name="Picture 37" descr="C:\Users\linh\Desktop\mvc-detail.png"/>
          <p:cNvPicPr/>
          <p:nvPr/>
        </p:nvPicPr>
        <p:blipFill>
          <a:blip r:embed="rId2" cstate="print"/>
          <a:srcRect/>
          <a:stretch>
            <a:fillRect/>
          </a:stretch>
        </p:blipFill>
        <p:spPr bwMode="auto">
          <a:xfrm>
            <a:off x="1524000" y="1905000"/>
            <a:ext cx="5910690" cy="4364592"/>
          </a:xfrm>
          <a:prstGeom prst="rect">
            <a:avLst/>
          </a:prstGeom>
          <a:noFill/>
          <a:ln w="9525">
            <a:noFill/>
            <a:miter lim="800000"/>
            <a:headEnd/>
            <a:tailEnd/>
          </a:ln>
        </p:spPr>
      </p:pic>
      <p:sp>
        <p:nvSpPr>
          <p:cNvPr id="39" name="TextBox 38"/>
          <p:cNvSpPr txBox="1"/>
          <p:nvPr/>
        </p:nvSpPr>
        <p:spPr>
          <a:xfrm>
            <a:off x="1600200" y="6248400"/>
            <a:ext cx="6075702" cy="400110"/>
          </a:xfrm>
          <a:prstGeom prst="rect">
            <a:avLst/>
          </a:prstGeom>
          <a:noFill/>
        </p:spPr>
        <p:txBody>
          <a:bodyPr wrap="none" rtlCol="0">
            <a:spAutoFit/>
          </a:bodyPr>
          <a:lstStyle/>
          <a:p>
            <a:r>
              <a:rPr lang="en-US" sz="2000" dirty="0" smtClean="0"/>
              <a:t>“</a:t>
            </a:r>
            <a:r>
              <a:rPr lang="en-US" sz="2000" dirty="0" err="1" smtClean="0"/>
              <a:t>CProDM</a:t>
            </a:r>
            <a:r>
              <a:rPr lang="en-US" sz="2000" dirty="0" smtClean="0"/>
              <a:t>” web application built with MVC in detail view.</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lvl="0"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Detailed design</a:t>
            </a:r>
            <a:endParaRPr lang="vi-VN" sz="36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28" name="Picture 27" descr="C:\Users\linhvn\Desktop\Component.jpg"/>
          <p:cNvPicPr/>
          <p:nvPr/>
        </p:nvPicPr>
        <p:blipFill>
          <a:blip r:embed="rId2" cstate="print"/>
          <a:srcRect/>
          <a:stretch>
            <a:fillRect/>
          </a:stretch>
        </p:blipFill>
        <p:spPr bwMode="auto">
          <a:xfrm>
            <a:off x="1371600" y="2209800"/>
            <a:ext cx="6300470" cy="4157805"/>
          </a:xfrm>
          <a:prstGeom prst="rect">
            <a:avLst/>
          </a:prstGeom>
          <a:noFill/>
          <a:ln w="9525">
            <a:noFill/>
            <a:miter lim="800000"/>
            <a:headEnd/>
            <a:tailEnd/>
          </a:ln>
        </p:spPr>
      </p:pic>
      <p:sp>
        <p:nvSpPr>
          <p:cNvPr id="29" name="TextBox 28"/>
          <p:cNvSpPr txBox="1"/>
          <p:nvPr/>
        </p:nvSpPr>
        <p:spPr>
          <a:xfrm>
            <a:off x="2590800" y="6211669"/>
            <a:ext cx="3481531" cy="400110"/>
          </a:xfrm>
          <a:prstGeom prst="rect">
            <a:avLst/>
          </a:prstGeom>
          <a:noFill/>
        </p:spPr>
        <p:txBody>
          <a:bodyPr wrap="none" rtlCol="0">
            <a:spAutoFit/>
          </a:bodyPr>
          <a:lstStyle/>
          <a:p>
            <a:r>
              <a:rPr lang="en-US" sz="2000" dirty="0" smtClean="0"/>
              <a:t>“</a:t>
            </a:r>
            <a:r>
              <a:rPr lang="en-US" sz="2000" dirty="0" err="1" smtClean="0"/>
              <a:t>CProDM</a:t>
            </a:r>
            <a:r>
              <a:rPr lang="en-US" sz="2000" dirty="0" smtClean="0"/>
              <a:t>” Component </a:t>
            </a:r>
            <a:r>
              <a:rPr lang="en-US" sz="2000" dirty="0" smtClean="0"/>
              <a:t>Diagram</a:t>
            </a:r>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lvl="0"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Database design</a:t>
            </a:r>
            <a:endParaRPr lang="vi-VN" sz="36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28" name="Picture 27" descr="C:\Users\linhvn\Desktop\Db-design.jpg"/>
          <p:cNvPicPr/>
          <p:nvPr/>
        </p:nvPicPr>
        <p:blipFill>
          <a:blip r:embed="rId2" cstate="print"/>
          <a:srcRect/>
          <a:stretch>
            <a:fillRect/>
          </a:stretch>
        </p:blipFill>
        <p:spPr bwMode="auto">
          <a:xfrm>
            <a:off x="1219200" y="2057400"/>
            <a:ext cx="6629400" cy="4495800"/>
          </a:xfrm>
          <a:prstGeom prst="rect">
            <a:avLst/>
          </a:prstGeom>
          <a:noFill/>
          <a:ln w="9525">
            <a:noFill/>
            <a:miter lim="800000"/>
            <a:headEnd/>
            <a:tailEnd/>
          </a:ln>
        </p:spPr>
      </p:pic>
      <p:sp>
        <p:nvSpPr>
          <p:cNvPr id="29" name="TextBox 28"/>
          <p:cNvSpPr txBox="1"/>
          <p:nvPr/>
        </p:nvSpPr>
        <p:spPr>
          <a:xfrm>
            <a:off x="3733800" y="5715000"/>
            <a:ext cx="1698285" cy="400110"/>
          </a:xfrm>
          <a:prstGeom prst="rect">
            <a:avLst/>
          </a:prstGeom>
          <a:noFill/>
        </p:spPr>
        <p:txBody>
          <a:bodyPr wrap="none" rtlCol="0">
            <a:spAutoFit/>
          </a:bodyPr>
          <a:lstStyle/>
          <a:p>
            <a:r>
              <a:rPr lang="en-US" sz="2000" dirty="0" smtClean="0"/>
              <a:t>Entity diagram</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a:t>
            </a:r>
            <a:endParaRPr lang="vi-VN" sz="3600" b="1" dirty="0" smtClean="0">
              <a:solidFill>
                <a:schemeClr val="bg1"/>
              </a:solidFill>
              <a:effectLst>
                <a:outerShdw blurRad="50800" dist="50800" dir="9000000" algn="ctr" rotWithShape="0">
                  <a:schemeClr val="tx1"/>
                </a:outerShdw>
              </a:effectLst>
            </a:endParaRPr>
          </a:p>
        </p:txBody>
      </p:sp>
      <p:grpSp>
        <p:nvGrpSpPr>
          <p:cNvPr id="102" name="Group 101"/>
          <p:cNvGrpSpPr/>
          <p:nvPr/>
        </p:nvGrpSpPr>
        <p:grpSpPr>
          <a:xfrm>
            <a:off x="2438400" y="1219200"/>
            <a:ext cx="4230724" cy="304800"/>
            <a:chOff x="4114800" y="2362200"/>
            <a:chExt cx="4230724" cy="381000"/>
          </a:xfrm>
        </p:grpSpPr>
        <p:grpSp>
          <p:nvGrpSpPr>
            <p:cNvPr id="10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104"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105"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106"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107"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108"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9"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0"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grpSp>
        <p:nvGrpSpPr>
          <p:cNvPr id="257" name="Group 256"/>
          <p:cNvGrpSpPr/>
          <p:nvPr/>
        </p:nvGrpSpPr>
        <p:grpSpPr>
          <a:xfrm>
            <a:off x="2438400" y="3352800"/>
            <a:ext cx="4900613" cy="2581274"/>
            <a:chOff x="2206625" y="1981198"/>
            <a:chExt cx="4900613" cy="2581274"/>
          </a:xfrm>
        </p:grpSpPr>
        <p:grpSp>
          <p:nvGrpSpPr>
            <p:cNvPr id="127" name="Group 588"/>
            <p:cNvGrpSpPr>
              <a:grpSpLocks/>
            </p:cNvGrpSpPr>
            <p:nvPr/>
          </p:nvGrpSpPr>
          <p:grpSpPr bwMode="auto">
            <a:xfrm>
              <a:off x="2206625" y="1981198"/>
              <a:ext cx="4900613" cy="523875"/>
              <a:chOff x="1390" y="1248"/>
              <a:chExt cx="3087" cy="330"/>
            </a:xfrm>
          </p:grpSpPr>
          <p:sp>
            <p:nvSpPr>
              <p:cNvPr id="128" name="Rectangle 294"/>
              <p:cNvSpPr>
                <a:spLocks noChangeArrowheads="1"/>
              </p:cNvSpPr>
              <p:nvPr/>
            </p:nvSpPr>
            <p:spPr bwMode="gray">
              <a:xfrm>
                <a:off x="1645" y="1314"/>
                <a:ext cx="2832" cy="192"/>
              </a:xfrm>
              <a:prstGeom prst="rect">
                <a:avLst/>
              </a:prstGeom>
              <a:gradFill rotWithShape="1">
                <a:gsLst>
                  <a:gs pos="0">
                    <a:srgbClr val="8EC9FE"/>
                  </a:gs>
                  <a:gs pos="100000">
                    <a:srgbClr val="FFFFFF"/>
                  </a:gs>
                </a:gsLst>
                <a:lin ang="0" scaled="1"/>
              </a:gradFill>
              <a:ln w="9525" algn="ctr">
                <a:noFill/>
                <a:miter lim="800000"/>
                <a:headEnd/>
                <a:tailEnd/>
              </a:ln>
              <a:effectLst/>
            </p:spPr>
            <p:txBody>
              <a:bodyPr wrap="none" anchor="ctr"/>
              <a:lstStyle/>
              <a:p>
                <a:endParaRPr lang="en-US"/>
              </a:p>
            </p:txBody>
          </p:sp>
          <p:grpSp>
            <p:nvGrpSpPr>
              <p:cNvPr id="129" name="Group 421"/>
              <p:cNvGrpSpPr>
                <a:grpSpLocks/>
              </p:cNvGrpSpPr>
              <p:nvPr/>
            </p:nvGrpSpPr>
            <p:grpSpPr bwMode="auto">
              <a:xfrm>
                <a:off x="1390" y="1248"/>
                <a:ext cx="2607" cy="330"/>
                <a:chOff x="1390" y="1728"/>
                <a:chExt cx="2607" cy="330"/>
              </a:xfrm>
            </p:grpSpPr>
            <p:grpSp>
              <p:nvGrpSpPr>
                <p:cNvPr id="130" name="Group 295"/>
                <p:cNvGrpSpPr>
                  <a:grpSpLocks/>
                </p:cNvGrpSpPr>
                <p:nvPr/>
              </p:nvGrpSpPr>
              <p:grpSpPr bwMode="auto">
                <a:xfrm>
                  <a:off x="1390" y="1744"/>
                  <a:ext cx="299" cy="284"/>
                  <a:chOff x="448" y="243"/>
                  <a:chExt cx="527" cy="525"/>
                </a:xfrm>
              </p:grpSpPr>
              <p:sp>
                <p:nvSpPr>
                  <p:cNvPr id="132" name="Rectangle 296"/>
                  <p:cNvSpPr>
                    <a:spLocks noChangeArrowheads="1"/>
                  </p:cNvSpPr>
                  <p:nvPr/>
                </p:nvSpPr>
                <p:spPr bwMode="gray">
                  <a:xfrm rot="20642">
                    <a:off x="448" y="288"/>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33" name="Rectangle 297"/>
                  <p:cNvSpPr>
                    <a:spLocks noChangeArrowheads="1"/>
                  </p:cNvSpPr>
                  <p:nvPr/>
                </p:nvSpPr>
                <p:spPr bwMode="gray">
                  <a:xfrm rot="20642">
                    <a:off x="450" y="672"/>
                    <a:ext cx="142"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34" name="Rectangle 298"/>
                  <p:cNvSpPr>
                    <a:spLocks noChangeArrowheads="1"/>
                  </p:cNvSpPr>
                  <p:nvPr/>
                </p:nvSpPr>
                <p:spPr bwMode="gray">
                  <a:xfrm rot="20642">
                    <a:off x="646" y="481"/>
                    <a:ext cx="139"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35" name="Rectangle 299"/>
                  <p:cNvSpPr>
                    <a:spLocks noChangeArrowheads="1"/>
                  </p:cNvSpPr>
                  <p:nvPr/>
                </p:nvSpPr>
                <p:spPr bwMode="gray">
                  <a:xfrm rot="20642">
                    <a:off x="636" y="288"/>
                    <a:ext cx="192"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36" name="Rectangle 300"/>
                  <p:cNvSpPr>
                    <a:spLocks noChangeArrowheads="1"/>
                  </p:cNvSpPr>
                  <p:nvPr/>
                </p:nvSpPr>
                <p:spPr bwMode="gray">
                  <a:xfrm rot="20642">
                    <a:off x="645" y="671"/>
                    <a:ext cx="140"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37" name="Rectangle 301"/>
                  <p:cNvSpPr>
                    <a:spLocks noChangeArrowheads="1"/>
                  </p:cNvSpPr>
                  <p:nvPr/>
                </p:nvSpPr>
                <p:spPr bwMode="gray">
                  <a:xfrm rot="-5400000">
                    <a:off x="449" y="389"/>
                    <a:ext cx="135"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38" name="Rectangle 302"/>
                  <p:cNvSpPr>
                    <a:spLocks noChangeArrowheads="1"/>
                  </p:cNvSpPr>
                  <p:nvPr/>
                </p:nvSpPr>
                <p:spPr bwMode="gray">
                  <a:xfrm rot="-5400000">
                    <a:off x="445" y="576"/>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39" name="Rectangle 303"/>
                  <p:cNvSpPr>
                    <a:spLocks noChangeArrowheads="1"/>
                  </p:cNvSpPr>
                  <p:nvPr/>
                </p:nvSpPr>
                <p:spPr bwMode="gray">
                  <a:xfrm rot="-5400000">
                    <a:off x="833" y="388"/>
                    <a:ext cx="136"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40" name="Rectangle 304"/>
                  <p:cNvSpPr>
                    <a:spLocks noChangeArrowheads="1"/>
                  </p:cNvSpPr>
                  <p:nvPr/>
                </p:nvSpPr>
                <p:spPr bwMode="gray">
                  <a:xfrm rot="-5400000">
                    <a:off x="829" y="576"/>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41" name="Rectangle 305"/>
                  <p:cNvSpPr>
                    <a:spLocks noChangeArrowheads="1"/>
                  </p:cNvSpPr>
                  <p:nvPr/>
                </p:nvSpPr>
                <p:spPr bwMode="gray">
                  <a:xfrm rot="20642">
                    <a:off x="450" y="481"/>
                    <a:ext cx="142"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42" name="Rectangle 306"/>
                  <p:cNvSpPr>
                    <a:spLocks noChangeArrowheads="1"/>
                  </p:cNvSpPr>
                  <p:nvPr/>
                </p:nvSpPr>
                <p:spPr bwMode="gray">
                  <a:xfrm rot="-5400000">
                    <a:off x="544" y="291"/>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43" name="Rectangle 307"/>
                  <p:cNvSpPr>
                    <a:spLocks noChangeArrowheads="1"/>
                  </p:cNvSpPr>
                  <p:nvPr/>
                </p:nvSpPr>
                <p:spPr bwMode="gray">
                  <a:xfrm rot="-5400000">
                    <a:off x="546" y="670"/>
                    <a:ext cx="144" cy="51"/>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44" name="Rectangle 308"/>
                  <p:cNvSpPr>
                    <a:spLocks noChangeArrowheads="1"/>
                  </p:cNvSpPr>
                  <p:nvPr/>
                </p:nvSpPr>
                <p:spPr bwMode="gray">
                  <a:xfrm rot="-5400000">
                    <a:off x="544" y="480"/>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45" name="Rectangle 309"/>
                  <p:cNvSpPr>
                    <a:spLocks noChangeArrowheads="1"/>
                  </p:cNvSpPr>
                  <p:nvPr/>
                </p:nvSpPr>
                <p:spPr bwMode="gray">
                  <a:xfrm rot="-5400000">
                    <a:off x="736" y="292"/>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46" name="Rectangle 310"/>
                  <p:cNvSpPr>
                    <a:spLocks noChangeArrowheads="1"/>
                  </p:cNvSpPr>
                  <p:nvPr/>
                </p:nvSpPr>
                <p:spPr bwMode="gray">
                  <a:xfrm rot="-5400000">
                    <a:off x="736" y="669"/>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47" name="Rectangle 311"/>
                  <p:cNvSpPr>
                    <a:spLocks noChangeArrowheads="1"/>
                  </p:cNvSpPr>
                  <p:nvPr/>
                </p:nvSpPr>
                <p:spPr bwMode="gray">
                  <a:xfrm rot="20642">
                    <a:off x="829" y="480"/>
                    <a:ext cx="146"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48" name="Rectangle 312"/>
                  <p:cNvSpPr>
                    <a:spLocks noChangeArrowheads="1"/>
                  </p:cNvSpPr>
                  <p:nvPr/>
                </p:nvSpPr>
                <p:spPr bwMode="gray">
                  <a:xfrm rot="-5400000">
                    <a:off x="736" y="480"/>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49" name="Rectangle 313"/>
                  <p:cNvSpPr>
                    <a:spLocks noChangeArrowheads="1"/>
                  </p:cNvSpPr>
                  <p:nvPr/>
                </p:nvSpPr>
                <p:spPr bwMode="gray">
                  <a:xfrm rot="20642">
                    <a:off x="734" y="577"/>
                    <a:ext cx="143"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50" name="Rectangle 314"/>
                  <p:cNvSpPr>
                    <a:spLocks noChangeArrowheads="1"/>
                  </p:cNvSpPr>
                  <p:nvPr/>
                </p:nvSpPr>
                <p:spPr bwMode="gray">
                  <a:xfrm rot="20642">
                    <a:off x="549" y="576"/>
                    <a:ext cx="139"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51" name="Rectangle 315"/>
                  <p:cNvSpPr>
                    <a:spLocks noChangeArrowheads="1"/>
                  </p:cNvSpPr>
                  <p:nvPr/>
                </p:nvSpPr>
                <p:spPr bwMode="gray">
                  <a:xfrm rot="20642">
                    <a:off x="839" y="671"/>
                    <a:ext cx="135"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52" name="Rectangle 316"/>
                  <p:cNvSpPr>
                    <a:spLocks noChangeArrowheads="1"/>
                  </p:cNvSpPr>
                  <p:nvPr/>
                </p:nvSpPr>
                <p:spPr bwMode="gray">
                  <a:xfrm rot="20642">
                    <a:off x="840" y="287"/>
                    <a:ext cx="13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grpSp>
                <p:nvGrpSpPr>
                  <p:cNvPr id="153" name="Group 317"/>
                  <p:cNvGrpSpPr>
                    <a:grpSpLocks/>
                  </p:cNvGrpSpPr>
                  <p:nvPr/>
                </p:nvGrpSpPr>
                <p:grpSpPr bwMode="auto">
                  <a:xfrm rot="60814">
                    <a:off x="548" y="384"/>
                    <a:ext cx="326" cy="51"/>
                    <a:chOff x="586" y="575"/>
                    <a:chExt cx="326" cy="51"/>
                  </a:xfrm>
                </p:grpSpPr>
                <p:sp>
                  <p:nvSpPr>
                    <p:cNvPr id="158" name="Rectangle 318"/>
                    <p:cNvSpPr>
                      <a:spLocks noChangeArrowheads="1"/>
                    </p:cNvSpPr>
                    <p:nvPr/>
                  </p:nvSpPr>
                  <p:spPr bwMode="gray">
                    <a:xfrm rot="-40172">
                      <a:off x="772" y="575"/>
                      <a:ext cx="140"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59" name="Rectangle 319"/>
                    <p:cNvSpPr>
                      <a:spLocks noChangeArrowheads="1"/>
                    </p:cNvSpPr>
                    <p:nvPr/>
                  </p:nvSpPr>
                  <p:spPr bwMode="gray">
                    <a:xfrm rot="-40172">
                      <a:off x="586" y="578"/>
                      <a:ext cx="140"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grpSp>
              <p:grpSp>
                <p:nvGrpSpPr>
                  <p:cNvPr id="154" name="Group 320"/>
                  <p:cNvGrpSpPr>
                    <a:grpSpLocks/>
                  </p:cNvGrpSpPr>
                  <p:nvPr/>
                </p:nvGrpSpPr>
                <p:grpSpPr bwMode="auto">
                  <a:xfrm>
                    <a:off x="688" y="352"/>
                    <a:ext cx="48" cy="327"/>
                    <a:chOff x="648" y="2736"/>
                    <a:chExt cx="48" cy="336"/>
                  </a:xfrm>
                </p:grpSpPr>
                <p:sp>
                  <p:nvSpPr>
                    <p:cNvPr id="156" name="Rectangle 321"/>
                    <p:cNvSpPr>
                      <a:spLocks noChangeArrowheads="1"/>
                    </p:cNvSpPr>
                    <p:nvPr/>
                  </p:nvSpPr>
                  <p:spPr bwMode="gray">
                    <a:xfrm rot="-5400000">
                      <a:off x="600" y="2784"/>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57" name="Rectangle 322"/>
                    <p:cNvSpPr>
                      <a:spLocks noChangeArrowheads="1"/>
                    </p:cNvSpPr>
                    <p:nvPr/>
                  </p:nvSpPr>
                  <p:spPr bwMode="gray">
                    <a:xfrm rot="-5400000">
                      <a:off x="600" y="2976"/>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grpSp>
              <p:sp>
                <p:nvSpPr>
                  <p:cNvPr id="155" name="Freeform 323"/>
                  <p:cNvSpPr>
                    <a:spLocks/>
                  </p:cNvSpPr>
                  <p:nvPr/>
                </p:nvSpPr>
                <p:spPr bwMode="gray">
                  <a:xfrm>
                    <a:off x="630" y="438"/>
                    <a:ext cx="153" cy="138"/>
                  </a:xfrm>
                  <a:custGeom>
                    <a:avLst/>
                    <a:gdLst/>
                    <a:ahLst/>
                    <a:cxnLst>
                      <a:cxn ang="0">
                        <a:pos x="12" y="2"/>
                      </a:cxn>
                      <a:cxn ang="0">
                        <a:pos x="63" y="68"/>
                      </a:cxn>
                      <a:cxn ang="0">
                        <a:pos x="12" y="138"/>
                      </a:cxn>
                      <a:cxn ang="0">
                        <a:pos x="53" y="136"/>
                      </a:cxn>
                      <a:cxn ang="0">
                        <a:pos x="84" y="96"/>
                      </a:cxn>
                      <a:cxn ang="0">
                        <a:pos x="109" y="137"/>
                      </a:cxn>
                      <a:cxn ang="0">
                        <a:pos x="151" y="138"/>
                      </a:cxn>
                      <a:cxn ang="0">
                        <a:pos x="105" y="68"/>
                      </a:cxn>
                      <a:cxn ang="0">
                        <a:pos x="153" y="3"/>
                      </a:cxn>
                      <a:cxn ang="0">
                        <a:pos x="112" y="2"/>
                      </a:cxn>
                      <a:cxn ang="0">
                        <a:pos x="84" y="45"/>
                      </a:cxn>
                      <a:cxn ang="0">
                        <a:pos x="49" y="0"/>
                      </a:cxn>
                      <a:cxn ang="0">
                        <a:pos x="0" y="2"/>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solidFill>
                    <a:srgbClr val="FF6600"/>
                  </a:solidFill>
                  <a:ln w="9525">
                    <a:noFill/>
                    <a:round/>
                    <a:headEnd/>
                    <a:tailEnd/>
                  </a:ln>
                  <a:effectLst>
                    <a:outerShdw dist="12700" algn="ctr" rotWithShape="0">
                      <a:srgbClr val="000000"/>
                    </a:outerShdw>
                  </a:effectLst>
                </p:spPr>
                <p:txBody>
                  <a:bodyPr/>
                  <a:lstStyle/>
                  <a:p>
                    <a:endParaRPr lang="en-US"/>
                  </a:p>
                </p:txBody>
              </p:sp>
            </p:grpSp>
            <p:sp>
              <p:nvSpPr>
                <p:cNvPr id="131" name="Rectangle 324"/>
                <p:cNvSpPr>
                  <a:spLocks noChangeArrowheads="1"/>
                </p:cNvSpPr>
                <p:nvPr/>
              </p:nvSpPr>
              <p:spPr bwMode="gray">
                <a:xfrm>
                  <a:off x="1693" y="1728"/>
                  <a:ext cx="2304" cy="330"/>
                </a:xfrm>
                <a:prstGeom prst="rect">
                  <a:avLst/>
                </a:prstGeom>
                <a:noFill/>
                <a:ln w="9525" algn="ctr">
                  <a:noFill/>
                  <a:miter lim="800000"/>
                  <a:headEnd/>
                  <a:tailEnd/>
                </a:ln>
                <a:effectLst/>
              </p:spPr>
              <p:txBody>
                <a:bodyPr>
                  <a:spAutoFit/>
                </a:bodyPr>
                <a:lstStyle/>
                <a:p>
                  <a:r>
                    <a:rPr lang="en-US" sz="2800" b="1" dirty="0" smtClean="0"/>
                    <a:t>Introduction</a:t>
                  </a:r>
                  <a:endParaRPr lang="en-US" sz="2800" dirty="0">
                    <a:solidFill>
                      <a:srgbClr val="7F7F7F"/>
                    </a:solidFill>
                    <a:latin typeface="Corbel" pitchFamily="34" charset="0"/>
                  </a:endParaRPr>
                </a:p>
              </p:txBody>
            </p:sp>
          </p:grpSp>
        </p:grpSp>
        <p:grpSp>
          <p:nvGrpSpPr>
            <p:cNvPr id="160" name="Group 589"/>
            <p:cNvGrpSpPr>
              <a:grpSpLocks/>
            </p:cNvGrpSpPr>
            <p:nvPr/>
          </p:nvGrpSpPr>
          <p:grpSpPr bwMode="auto">
            <a:xfrm>
              <a:off x="2206625" y="2666997"/>
              <a:ext cx="4900613" cy="523875"/>
              <a:chOff x="1390" y="1680"/>
              <a:chExt cx="3087" cy="330"/>
            </a:xfrm>
          </p:grpSpPr>
          <p:sp>
            <p:nvSpPr>
              <p:cNvPr id="161" name="Rectangle 424"/>
              <p:cNvSpPr>
                <a:spLocks noChangeArrowheads="1"/>
              </p:cNvSpPr>
              <p:nvPr/>
            </p:nvSpPr>
            <p:spPr bwMode="gray">
              <a:xfrm>
                <a:off x="1645" y="1746"/>
                <a:ext cx="2832" cy="192"/>
              </a:xfrm>
              <a:prstGeom prst="rect">
                <a:avLst/>
              </a:prstGeom>
              <a:gradFill rotWithShape="1">
                <a:gsLst>
                  <a:gs pos="0">
                    <a:srgbClr val="A0ECBF"/>
                  </a:gs>
                  <a:gs pos="100000">
                    <a:srgbClr val="FFFFFF"/>
                  </a:gs>
                </a:gsLst>
                <a:lin ang="0" scaled="1"/>
              </a:gradFill>
              <a:ln w="9525" algn="ctr">
                <a:noFill/>
                <a:miter lim="800000"/>
                <a:headEnd/>
                <a:tailEnd/>
              </a:ln>
              <a:effectLst/>
            </p:spPr>
            <p:txBody>
              <a:bodyPr wrap="none" anchor="ctr"/>
              <a:lstStyle/>
              <a:p>
                <a:endParaRPr lang="en-US"/>
              </a:p>
            </p:txBody>
          </p:sp>
          <p:grpSp>
            <p:nvGrpSpPr>
              <p:cNvPr id="162" name="Group 426"/>
              <p:cNvGrpSpPr>
                <a:grpSpLocks/>
              </p:cNvGrpSpPr>
              <p:nvPr/>
            </p:nvGrpSpPr>
            <p:grpSpPr bwMode="auto">
              <a:xfrm>
                <a:off x="1390" y="1696"/>
                <a:ext cx="299" cy="284"/>
                <a:chOff x="448" y="243"/>
                <a:chExt cx="527" cy="525"/>
              </a:xfrm>
            </p:grpSpPr>
            <p:sp>
              <p:nvSpPr>
                <p:cNvPr id="164" name="Rectangle 427"/>
                <p:cNvSpPr>
                  <a:spLocks noChangeArrowheads="1"/>
                </p:cNvSpPr>
                <p:nvPr/>
              </p:nvSpPr>
              <p:spPr bwMode="gray">
                <a:xfrm rot="20642">
                  <a:off x="448" y="288"/>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65" name="Rectangle 428"/>
                <p:cNvSpPr>
                  <a:spLocks noChangeArrowheads="1"/>
                </p:cNvSpPr>
                <p:nvPr/>
              </p:nvSpPr>
              <p:spPr bwMode="gray">
                <a:xfrm rot="20642">
                  <a:off x="450" y="672"/>
                  <a:ext cx="142"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66" name="Rectangle 429"/>
                <p:cNvSpPr>
                  <a:spLocks noChangeArrowheads="1"/>
                </p:cNvSpPr>
                <p:nvPr/>
              </p:nvSpPr>
              <p:spPr bwMode="gray">
                <a:xfrm rot="20642">
                  <a:off x="646" y="481"/>
                  <a:ext cx="139"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67" name="Rectangle 430"/>
                <p:cNvSpPr>
                  <a:spLocks noChangeArrowheads="1"/>
                </p:cNvSpPr>
                <p:nvPr/>
              </p:nvSpPr>
              <p:spPr bwMode="gray">
                <a:xfrm rot="20642">
                  <a:off x="636" y="288"/>
                  <a:ext cx="192"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68" name="Rectangle 431"/>
                <p:cNvSpPr>
                  <a:spLocks noChangeArrowheads="1"/>
                </p:cNvSpPr>
                <p:nvPr/>
              </p:nvSpPr>
              <p:spPr bwMode="gray">
                <a:xfrm rot="20642">
                  <a:off x="645" y="671"/>
                  <a:ext cx="140"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69" name="Rectangle 432"/>
                <p:cNvSpPr>
                  <a:spLocks noChangeArrowheads="1"/>
                </p:cNvSpPr>
                <p:nvPr/>
              </p:nvSpPr>
              <p:spPr bwMode="gray">
                <a:xfrm rot="-5400000">
                  <a:off x="449" y="389"/>
                  <a:ext cx="135"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70" name="Rectangle 433"/>
                <p:cNvSpPr>
                  <a:spLocks noChangeArrowheads="1"/>
                </p:cNvSpPr>
                <p:nvPr/>
              </p:nvSpPr>
              <p:spPr bwMode="gray">
                <a:xfrm rot="-5400000">
                  <a:off x="445" y="576"/>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71" name="Rectangle 434"/>
                <p:cNvSpPr>
                  <a:spLocks noChangeArrowheads="1"/>
                </p:cNvSpPr>
                <p:nvPr/>
              </p:nvSpPr>
              <p:spPr bwMode="gray">
                <a:xfrm rot="-5400000">
                  <a:off x="833" y="388"/>
                  <a:ext cx="136"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72" name="Rectangle 435"/>
                <p:cNvSpPr>
                  <a:spLocks noChangeArrowheads="1"/>
                </p:cNvSpPr>
                <p:nvPr/>
              </p:nvSpPr>
              <p:spPr bwMode="gray">
                <a:xfrm rot="-5400000">
                  <a:off x="829" y="576"/>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73" name="Rectangle 436"/>
                <p:cNvSpPr>
                  <a:spLocks noChangeArrowheads="1"/>
                </p:cNvSpPr>
                <p:nvPr/>
              </p:nvSpPr>
              <p:spPr bwMode="gray">
                <a:xfrm rot="20642">
                  <a:off x="450" y="481"/>
                  <a:ext cx="142"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74" name="Rectangle 437"/>
                <p:cNvSpPr>
                  <a:spLocks noChangeArrowheads="1"/>
                </p:cNvSpPr>
                <p:nvPr/>
              </p:nvSpPr>
              <p:spPr bwMode="gray">
                <a:xfrm rot="-5400000">
                  <a:off x="544" y="291"/>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75" name="Rectangle 438"/>
                <p:cNvSpPr>
                  <a:spLocks noChangeArrowheads="1"/>
                </p:cNvSpPr>
                <p:nvPr/>
              </p:nvSpPr>
              <p:spPr bwMode="gray">
                <a:xfrm rot="-5400000">
                  <a:off x="546" y="670"/>
                  <a:ext cx="144" cy="51"/>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76" name="Rectangle 439"/>
                <p:cNvSpPr>
                  <a:spLocks noChangeArrowheads="1"/>
                </p:cNvSpPr>
                <p:nvPr/>
              </p:nvSpPr>
              <p:spPr bwMode="gray">
                <a:xfrm rot="-5400000">
                  <a:off x="544" y="480"/>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77" name="Rectangle 440"/>
                <p:cNvSpPr>
                  <a:spLocks noChangeArrowheads="1"/>
                </p:cNvSpPr>
                <p:nvPr/>
              </p:nvSpPr>
              <p:spPr bwMode="gray">
                <a:xfrm rot="-5400000">
                  <a:off x="736" y="292"/>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78" name="Rectangle 441"/>
                <p:cNvSpPr>
                  <a:spLocks noChangeArrowheads="1"/>
                </p:cNvSpPr>
                <p:nvPr/>
              </p:nvSpPr>
              <p:spPr bwMode="gray">
                <a:xfrm rot="-5400000">
                  <a:off x="736" y="669"/>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79" name="Rectangle 442"/>
                <p:cNvSpPr>
                  <a:spLocks noChangeArrowheads="1"/>
                </p:cNvSpPr>
                <p:nvPr/>
              </p:nvSpPr>
              <p:spPr bwMode="gray">
                <a:xfrm rot="20642">
                  <a:off x="829" y="480"/>
                  <a:ext cx="146"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80" name="Rectangle 443"/>
                <p:cNvSpPr>
                  <a:spLocks noChangeArrowheads="1"/>
                </p:cNvSpPr>
                <p:nvPr/>
              </p:nvSpPr>
              <p:spPr bwMode="gray">
                <a:xfrm rot="-5400000">
                  <a:off x="736" y="480"/>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81" name="Rectangle 444"/>
                <p:cNvSpPr>
                  <a:spLocks noChangeArrowheads="1"/>
                </p:cNvSpPr>
                <p:nvPr/>
              </p:nvSpPr>
              <p:spPr bwMode="gray">
                <a:xfrm rot="20642">
                  <a:off x="734" y="577"/>
                  <a:ext cx="143"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82" name="Rectangle 445"/>
                <p:cNvSpPr>
                  <a:spLocks noChangeArrowheads="1"/>
                </p:cNvSpPr>
                <p:nvPr/>
              </p:nvSpPr>
              <p:spPr bwMode="gray">
                <a:xfrm rot="20642">
                  <a:off x="549" y="576"/>
                  <a:ext cx="139"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83" name="Rectangle 446"/>
                <p:cNvSpPr>
                  <a:spLocks noChangeArrowheads="1"/>
                </p:cNvSpPr>
                <p:nvPr/>
              </p:nvSpPr>
              <p:spPr bwMode="gray">
                <a:xfrm rot="20642">
                  <a:off x="839" y="671"/>
                  <a:ext cx="135"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84" name="Rectangle 447"/>
                <p:cNvSpPr>
                  <a:spLocks noChangeArrowheads="1"/>
                </p:cNvSpPr>
                <p:nvPr/>
              </p:nvSpPr>
              <p:spPr bwMode="gray">
                <a:xfrm rot="20642">
                  <a:off x="840" y="287"/>
                  <a:ext cx="13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grpSp>
              <p:nvGrpSpPr>
                <p:cNvPr id="185" name="Group 448"/>
                <p:cNvGrpSpPr>
                  <a:grpSpLocks/>
                </p:cNvGrpSpPr>
                <p:nvPr/>
              </p:nvGrpSpPr>
              <p:grpSpPr bwMode="auto">
                <a:xfrm rot="60814">
                  <a:off x="548" y="384"/>
                  <a:ext cx="326" cy="51"/>
                  <a:chOff x="586" y="575"/>
                  <a:chExt cx="326" cy="51"/>
                </a:xfrm>
              </p:grpSpPr>
              <p:sp>
                <p:nvSpPr>
                  <p:cNvPr id="190" name="Rectangle 449"/>
                  <p:cNvSpPr>
                    <a:spLocks noChangeArrowheads="1"/>
                  </p:cNvSpPr>
                  <p:nvPr/>
                </p:nvSpPr>
                <p:spPr bwMode="gray">
                  <a:xfrm rot="-40172">
                    <a:off x="772" y="575"/>
                    <a:ext cx="140"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191" name="Rectangle 450"/>
                  <p:cNvSpPr>
                    <a:spLocks noChangeArrowheads="1"/>
                  </p:cNvSpPr>
                  <p:nvPr/>
                </p:nvSpPr>
                <p:spPr bwMode="gray">
                  <a:xfrm rot="-40172">
                    <a:off x="586" y="578"/>
                    <a:ext cx="140"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grpSp>
            <p:grpSp>
              <p:nvGrpSpPr>
                <p:cNvPr id="186" name="Group 451"/>
                <p:cNvGrpSpPr>
                  <a:grpSpLocks/>
                </p:cNvGrpSpPr>
                <p:nvPr/>
              </p:nvGrpSpPr>
              <p:grpSpPr bwMode="auto">
                <a:xfrm>
                  <a:off x="688" y="352"/>
                  <a:ext cx="48" cy="327"/>
                  <a:chOff x="648" y="2736"/>
                  <a:chExt cx="48" cy="336"/>
                </a:xfrm>
              </p:grpSpPr>
              <p:sp>
                <p:nvSpPr>
                  <p:cNvPr id="188" name="Rectangle 452"/>
                  <p:cNvSpPr>
                    <a:spLocks noChangeArrowheads="1"/>
                  </p:cNvSpPr>
                  <p:nvPr/>
                </p:nvSpPr>
                <p:spPr bwMode="gray">
                  <a:xfrm rot="-5400000">
                    <a:off x="600" y="2784"/>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189" name="Rectangle 453"/>
                  <p:cNvSpPr>
                    <a:spLocks noChangeArrowheads="1"/>
                  </p:cNvSpPr>
                  <p:nvPr/>
                </p:nvSpPr>
                <p:spPr bwMode="gray">
                  <a:xfrm rot="-5400000">
                    <a:off x="600" y="2976"/>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grpSp>
            <p:sp>
              <p:nvSpPr>
                <p:cNvPr id="187" name="Freeform 454"/>
                <p:cNvSpPr>
                  <a:spLocks/>
                </p:cNvSpPr>
                <p:nvPr/>
              </p:nvSpPr>
              <p:spPr bwMode="gray">
                <a:xfrm>
                  <a:off x="630" y="438"/>
                  <a:ext cx="153" cy="138"/>
                </a:xfrm>
                <a:custGeom>
                  <a:avLst/>
                  <a:gdLst/>
                  <a:ahLst/>
                  <a:cxnLst>
                    <a:cxn ang="0">
                      <a:pos x="12" y="2"/>
                    </a:cxn>
                    <a:cxn ang="0">
                      <a:pos x="63" y="68"/>
                    </a:cxn>
                    <a:cxn ang="0">
                      <a:pos x="12" y="138"/>
                    </a:cxn>
                    <a:cxn ang="0">
                      <a:pos x="53" y="136"/>
                    </a:cxn>
                    <a:cxn ang="0">
                      <a:pos x="84" y="96"/>
                    </a:cxn>
                    <a:cxn ang="0">
                      <a:pos x="109" y="137"/>
                    </a:cxn>
                    <a:cxn ang="0">
                      <a:pos x="151" y="138"/>
                    </a:cxn>
                    <a:cxn ang="0">
                      <a:pos x="105" y="68"/>
                    </a:cxn>
                    <a:cxn ang="0">
                      <a:pos x="153" y="3"/>
                    </a:cxn>
                    <a:cxn ang="0">
                      <a:pos x="112" y="2"/>
                    </a:cxn>
                    <a:cxn ang="0">
                      <a:pos x="84" y="45"/>
                    </a:cxn>
                    <a:cxn ang="0">
                      <a:pos x="49" y="0"/>
                    </a:cxn>
                    <a:cxn ang="0">
                      <a:pos x="0" y="2"/>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solidFill>
                  <a:srgbClr val="FFCC00"/>
                </a:solidFill>
                <a:ln w="9525">
                  <a:noFill/>
                  <a:round/>
                  <a:headEnd/>
                  <a:tailEnd/>
                </a:ln>
                <a:effectLst>
                  <a:outerShdw dist="12700" algn="ctr" rotWithShape="0">
                    <a:srgbClr val="000000"/>
                  </a:outerShdw>
                </a:effectLst>
              </p:spPr>
              <p:txBody>
                <a:bodyPr/>
                <a:lstStyle/>
                <a:p>
                  <a:endParaRPr lang="en-US"/>
                </a:p>
              </p:txBody>
            </p:sp>
          </p:grpSp>
          <p:sp>
            <p:nvSpPr>
              <p:cNvPr id="163" name="Rectangle 455"/>
              <p:cNvSpPr>
                <a:spLocks noChangeArrowheads="1"/>
              </p:cNvSpPr>
              <p:nvPr/>
            </p:nvSpPr>
            <p:spPr bwMode="gray">
              <a:xfrm>
                <a:off x="1693" y="1680"/>
                <a:ext cx="2304" cy="330"/>
              </a:xfrm>
              <a:prstGeom prst="rect">
                <a:avLst/>
              </a:prstGeom>
              <a:noFill/>
              <a:ln w="9525" algn="ctr">
                <a:noFill/>
                <a:miter lim="800000"/>
                <a:headEnd/>
                <a:tailEnd/>
              </a:ln>
              <a:effectLst/>
            </p:spPr>
            <p:txBody>
              <a:bodyPr>
                <a:spAutoFit/>
              </a:bodyPr>
              <a:lstStyle/>
              <a:p>
                <a:r>
                  <a:rPr lang="en-US" sz="2800" b="1" dirty="0" smtClean="0"/>
                  <a:t>Study Algorithm</a:t>
                </a:r>
                <a:endParaRPr lang="en-US" sz="2800" dirty="0">
                  <a:solidFill>
                    <a:srgbClr val="7F7F7F"/>
                  </a:solidFill>
                  <a:latin typeface="Corbel" pitchFamily="34" charset="0"/>
                </a:endParaRPr>
              </a:p>
            </p:txBody>
          </p:sp>
        </p:grpSp>
        <p:grpSp>
          <p:nvGrpSpPr>
            <p:cNvPr id="192" name="Group 588"/>
            <p:cNvGrpSpPr>
              <a:grpSpLocks/>
            </p:cNvGrpSpPr>
            <p:nvPr/>
          </p:nvGrpSpPr>
          <p:grpSpPr bwMode="auto">
            <a:xfrm>
              <a:off x="2206625" y="3352798"/>
              <a:ext cx="4900613" cy="523875"/>
              <a:chOff x="1390" y="1248"/>
              <a:chExt cx="3087" cy="330"/>
            </a:xfrm>
          </p:grpSpPr>
          <p:sp>
            <p:nvSpPr>
              <p:cNvPr id="193" name="Rectangle 294"/>
              <p:cNvSpPr>
                <a:spLocks noChangeArrowheads="1"/>
              </p:cNvSpPr>
              <p:nvPr/>
            </p:nvSpPr>
            <p:spPr bwMode="gray">
              <a:xfrm>
                <a:off x="1645" y="1314"/>
                <a:ext cx="2832" cy="192"/>
              </a:xfrm>
              <a:prstGeom prst="rect">
                <a:avLst/>
              </a:prstGeom>
              <a:gradFill rotWithShape="1">
                <a:gsLst>
                  <a:gs pos="0">
                    <a:srgbClr val="8EC9FE"/>
                  </a:gs>
                  <a:gs pos="100000">
                    <a:srgbClr val="FFFFFF"/>
                  </a:gs>
                </a:gsLst>
                <a:lin ang="0" scaled="1"/>
              </a:gradFill>
              <a:ln w="9525" algn="ctr">
                <a:noFill/>
                <a:miter lim="800000"/>
                <a:headEnd/>
                <a:tailEnd/>
              </a:ln>
              <a:effectLst/>
            </p:spPr>
            <p:txBody>
              <a:bodyPr wrap="none" anchor="ctr"/>
              <a:lstStyle/>
              <a:p>
                <a:endParaRPr lang="en-US"/>
              </a:p>
            </p:txBody>
          </p:sp>
          <p:grpSp>
            <p:nvGrpSpPr>
              <p:cNvPr id="194" name="Group 421"/>
              <p:cNvGrpSpPr>
                <a:grpSpLocks/>
              </p:cNvGrpSpPr>
              <p:nvPr/>
            </p:nvGrpSpPr>
            <p:grpSpPr bwMode="auto">
              <a:xfrm>
                <a:off x="1390" y="1248"/>
                <a:ext cx="2607" cy="330"/>
                <a:chOff x="1390" y="1728"/>
                <a:chExt cx="2607" cy="330"/>
              </a:xfrm>
            </p:grpSpPr>
            <p:grpSp>
              <p:nvGrpSpPr>
                <p:cNvPr id="195" name="Group 295"/>
                <p:cNvGrpSpPr>
                  <a:grpSpLocks/>
                </p:cNvGrpSpPr>
                <p:nvPr/>
              </p:nvGrpSpPr>
              <p:grpSpPr bwMode="auto">
                <a:xfrm>
                  <a:off x="1390" y="1744"/>
                  <a:ext cx="299" cy="284"/>
                  <a:chOff x="448" y="243"/>
                  <a:chExt cx="527" cy="525"/>
                </a:xfrm>
              </p:grpSpPr>
              <p:sp>
                <p:nvSpPr>
                  <p:cNvPr id="197" name="Rectangle 296"/>
                  <p:cNvSpPr>
                    <a:spLocks noChangeArrowheads="1"/>
                  </p:cNvSpPr>
                  <p:nvPr/>
                </p:nvSpPr>
                <p:spPr bwMode="gray">
                  <a:xfrm rot="20642">
                    <a:off x="448" y="288"/>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98" name="Rectangle 297"/>
                  <p:cNvSpPr>
                    <a:spLocks noChangeArrowheads="1"/>
                  </p:cNvSpPr>
                  <p:nvPr/>
                </p:nvSpPr>
                <p:spPr bwMode="gray">
                  <a:xfrm rot="20642">
                    <a:off x="450" y="672"/>
                    <a:ext cx="142"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199" name="Rectangle 298"/>
                  <p:cNvSpPr>
                    <a:spLocks noChangeArrowheads="1"/>
                  </p:cNvSpPr>
                  <p:nvPr/>
                </p:nvSpPr>
                <p:spPr bwMode="gray">
                  <a:xfrm rot="20642">
                    <a:off x="646" y="481"/>
                    <a:ext cx="139"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00" name="Rectangle 299"/>
                  <p:cNvSpPr>
                    <a:spLocks noChangeArrowheads="1"/>
                  </p:cNvSpPr>
                  <p:nvPr/>
                </p:nvSpPr>
                <p:spPr bwMode="gray">
                  <a:xfrm rot="20642">
                    <a:off x="636" y="288"/>
                    <a:ext cx="192"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01" name="Rectangle 300"/>
                  <p:cNvSpPr>
                    <a:spLocks noChangeArrowheads="1"/>
                  </p:cNvSpPr>
                  <p:nvPr/>
                </p:nvSpPr>
                <p:spPr bwMode="gray">
                  <a:xfrm rot="20642">
                    <a:off x="645" y="671"/>
                    <a:ext cx="140"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02" name="Rectangle 301"/>
                  <p:cNvSpPr>
                    <a:spLocks noChangeArrowheads="1"/>
                  </p:cNvSpPr>
                  <p:nvPr/>
                </p:nvSpPr>
                <p:spPr bwMode="gray">
                  <a:xfrm rot="-5400000">
                    <a:off x="449" y="389"/>
                    <a:ext cx="135"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03" name="Rectangle 302"/>
                  <p:cNvSpPr>
                    <a:spLocks noChangeArrowheads="1"/>
                  </p:cNvSpPr>
                  <p:nvPr/>
                </p:nvSpPr>
                <p:spPr bwMode="gray">
                  <a:xfrm rot="-5400000">
                    <a:off x="445" y="576"/>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04" name="Rectangle 303"/>
                  <p:cNvSpPr>
                    <a:spLocks noChangeArrowheads="1"/>
                  </p:cNvSpPr>
                  <p:nvPr/>
                </p:nvSpPr>
                <p:spPr bwMode="gray">
                  <a:xfrm rot="-5400000">
                    <a:off x="833" y="388"/>
                    <a:ext cx="136"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05" name="Rectangle 304"/>
                  <p:cNvSpPr>
                    <a:spLocks noChangeArrowheads="1"/>
                  </p:cNvSpPr>
                  <p:nvPr/>
                </p:nvSpPr>
                <p:spPr bwMode="gray">
                  <a:xfrm rot="-5400000">
                    <a:off x="829" y="576"/>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06" name="Rectangle 305"/>
                  <p:cNvSpPr>
                    <a:spLocks noChangeArrowheads="1"/>
                  </p:cNvSpPr>
                  <p:nvPr/>
                </p:nvSpPr>
                <p:spPr bwMode="gray">
                  <a:xfrm rot="20642">
                    <a:off x="450" y="481"/>
                    <a:ext cx="142"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07" name="Rectangle 306"/>
                  <p:cNvSpPr>
                    <a:spLocks noChangeArrowheads="1"/>
                  </p:cNvSpPr>
                  <p:nvPr/>
                </p:nvSpPr>
                <p:spPr bwMode="gray">
                  <a:xfrm rot="-5400000">
                    <a:off x="544" y="291"/>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08" name="Rectangle 307"/>
                  <p:cNvSpPr>
                    <a:spLocks noChangeArrowheads="1"/>
                  </p:cNvSpPr>
                  <p:nvPr/>
                </p:nvSpPr>
                <p:spPr bwMode="gray">
                  <a:xfrm rot="-5400000">
                    <a:off x="546" y="670"/>
                    <a:ext cx="144" cy="51"/>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09" name="Rectangle 308"/>
                  <p:cNvSpPr>
                    <a:spLocks noChangeArrowheads="1"/>
                  </p:cNvSpPr>
                  <p:nvPr/>
                </p:nvSpPr>
                <p:spPr bwMode="gray">
                  <a:xfrm rot="-5400000">
                    <a:off x="544" y="480"/>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10" name="Rectangle 309"/>
                  <p:cNvSpPr>
                    <a:spLocks noChangeArrowheads="1"/>
                  </p:cNvSpPr>
                  <p:nvPr/>
                </p:nvSpPr>
                <p:spPr bwMode="gray">
                  <a:xfrm rot="-5400000">
                    <a:off x="736" y="292"/>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11" name="Rectangle 310"/>
                  <p:cNvSpPr>
                    <a:spLocks noChangeArrowheads="1"/>
                  </p:cNvSpPr>
                  <p:nvPr/>
                </p:nvSpPr>
                <p:spPr bwMode="gray">
                  <a:xfrm rot="-5400000">
                    <a:off x="736" y="669"/>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12" name="Rectangle 311"/>
                  <p:cNvSpPr>
                    <a:spLocks noChangeArrowheads="1"/>
                  </p:cNvSpPr>
                  <p:nvPr/>
                </p:nvSpPr>
                <p:spPr bwMode="gray">
                  <a:xfrm rot="20642">
                    <a:off x="829" y="480"/>
                    <a:ext cx="146"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13" name="Rectangle 312"/>
                  <p:cNvSpPr>
                    <a:spLocks noChangeArrowheads="1"/>
                  </p:cNvSpPr>
                  <p:nvPr/>
                </p:nvSpPr>
                <p:spPr bwMode="gray">
                  <a:xfrm rot="-5400000">
                    <a:off x="736" y="480"/>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14" name="Rectangle 313"/>
                  <p:cNvSpPr>
                    <a:spLocks noChangeArrowheads="1"/>
                  </p:cNvSpPr>
                  <p:nvPr/>
                </p:nvSpPr>
                <p:spPr bwMode="gray">
                  <a:xfrm rot="20642">
                    <a:off x="734" y="577"/>
                    <a:ext cx="143"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15" name="Rectangle 314"/>
                  <p:cNvSpPr>
                    <a:spLocks noChangeArrowheads="1"/>
                  </p:cNvSpPr>
                  <p:nvPr/>
                </p:nvSpPr>
                <p:spPr bwMode="gray">
                  <a:xfrm rot="20642">
                    <a:off x="549" y="576"/>
                    <a:ext cx="139"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16" name="Rectangle 315"/>
                  <p:cNvSpPr>
                    <a:spLocks noChangeArrowheads="1"/>
                  </p:cNvSpPr>
                  <p:nvPr/>
                </p:nvSpPr>
                <p:spPr bwMode="gray">
                  <a:xfrm rot="20642">
                    <a:off x="839" y="671"/>
                    <a:ext cx="135"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17" name="Rectangle 316"/>
                  <p:cNvSpPr>
                    <a:spLocks noChangeArrowheads="1"/>
                  </p:cNvSpPr>
                  <p:nvPr/>
                </p:nvSpPr>
                <p:spPr bwMode="gray">
                  <a:xfrm rot="20642">
                    <a:off x="840" y="287"/>
                    <a:ext cx="13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grpSp>
                <p:nvGrpSpPr>
                  <p:cNvPr id="218" name="Group 317"/>
                  <p:cNvGrpSpPr>
                    <a:grpSpLocks/>
                  </p:cNvGrpSpPr>
                  <p:nvPr/>
                </p:nvGrpSpPr>
                <p:grpSpPr bwMode="auto">
                  <a:xfrm rot="60814">
                    <a:off x="548" y="384"/>
                    <a:ext cx="326" cy="51"/>
                    <a:chOff x="586" y="575"/>
                    <a:chExt cx="326" cy="51"/>
                  </a:xfrm>
                </p:grpSpPr>
                <p:sp>
                  <p:nvSpPr>
                    <p:cNvPr id="223" name="Rectangle 318"/>
                    <p:cNvSpPr>
                      <a:spLocks noChangeArrowheads="1"/>
                    </p:cNvSpPr>
                    <p:nvPr/>
                  </p:nvSpPr>
                  <p:spPr bwMode="gray">
                    <a:xfrm rot="-40172">
                      <a:off x="772" y="575"/>
                      <a:ext cx="140"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24" name="Rectangle 319"/>
                    <p:cNvSpPr>
                      <a:spLocks noChangeArrowheads="1"/>
                    </p:cNvSpPr>
                    <p:nvPr/>
                  </p:nvSpPr>
                  <p:spPr bwMode="gray">
                    <a:xfrm rot="-40172">
                      <a:off x="586" y="578"/>
                      <a:ext cx="140"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grpSp>
              <p:grpSp>
                <p:nvGrpSpPr>
                  <p:cNvPr id="219" name="Group 320"/>
                  <p:cNvGrpSpPr>
                    <a:grpSpLocks/>
                  </p:cNvGrpSpPr>
                  <p:nvPr/>
                </p:nvGrpSpPr>
                <p:grpSpPr bwMode="auto">
                  <a:xfrm>
                    <a:off x="688" y="352"/>
                    <a:ext cx="48" cy="327"/>
                    <a:chOff x="648" y="2736"/>
                    <a:chExt cx="48" cy="336"/>
                  </a:xfrm>
                </p:grpSpPr>
                <p:sp>
                  <p:nvSpPr>
                    <p:cNvPr id="221" name="Rectangle 321"/>
                    <p:cNvSpPr>
                      <a:spLocks noChangeArrowheads="1"/>
                    </p:cNvSpPr>
                    <p:nvPr/>
                  </p:nvSpPr>
                  <p:spPr bwMode="gray">
                    <a:xfrm rot="-5400000">
                      <a:off x="600" y="2784"/>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22" name="Rectangle 322"/>
                    <p:cNvSpPr>
                      <a:spLocks noChangeArrowheads="1"/>
                    </p:cNvSpPr>
                    <p:nvPr/>
                  </p:nvSpPr>
                  <p:spPr bwMode="gray">
                    <a:xfrm rot="-5400000">
                      <a:off x="600" y="2976"/>
                      <a:ext cx="144" cy="48"/>
                    </a:xfrm>
                    <a:prstGeom prst="rect">
                      <a:avLst/>
                    </a:prstGeom>
                    <a:gradFill rotWithShape="1">
                      <a:gsLst>
                        <a:gs pos="0">
                          <a:srgbClr val="0066CC"/>
                        </a:gs>
                        <a:gs pos="100000">
                          <a:srgbClr val="0066CC">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grpSp>
              <p:sp>
                <p:nvSpPr>
                  <p:cNvPr id="220" name="Freeform 323"/>
                  <p:cNvSpPr>
                    <a:spLocks/>
                  </p:cNvSpPr>
                  <p:nvPr/>
                </p:nvSpPr>
                <p:spPr bwMode="gray">
                  <a:xfrm>
                    <a:off x="630" y="438"/>
                    <a:ext cx="153" cy="138"/>
                  </a:xfrm>
                  <a:custGeom>
                    <a:avLst/>
                    <a:gdLst/>
                    <a:ahLst/>
                    <a:cxnLst>
                      <a:cxn ang="0">
                        <a:pos x="12" y="2"/>
                      </a:cxn>
                      <a:cxn ang="0">
                        <a:pos x="63" y="68"/>
                      </a:cxn>
                      <a:cxn ang="0">
                        <a:pos x="12" y="138"/>
                      </a:cxn>
                      <a:cxn ang="0">
                        <a:pos x="53" y="136"/>
                      </a:cxn>
                      <a:cxn ang="0">
                        <a:pos x="84" y="96"/>
                      </a:cxn>
                      <a:cxn ang="0">
                        <a:pos x="109" y="137"/>
                      </a:cxn>
                      <a:cxn ang="0">
                        <a:pos x="151" y="138"/>
                      </a:cxn>
                      <a:cxn ang="0">
                        <a:pos x="105" y="68"/>
                      </a:cxn>
                      <a:cxn ang="0">
                        <a:pos x="153" y="3"/>
                      </a:cxn>
                      <a:cxn ang="0">
                        <a:pos x="112" y="2"/>
                      </a:cxn>
                      <a:cxn ang="0">
                        <a:pos x="84" y="45"/>
                      </a:cxn>
                      <a:cxn ang="0">
                        <a:pos x="49" y="0"/>
                      </a:cxn>
                      <a:cxn ang="0">
                        <a:pos x="0" y="2"/>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solidFill>
                    <a:srgbClr val="FF6600"/>
                  </a:solidFill>
                  <a:ln w="9525">
                    <a:noFill/>
                    <a:round/>
                    <a:headEnd/>
                    <a:tailEnd/>
                  </a:ln>
                  <a:effectLst>
                    <a:outerShdw dist="12700" algn="ctr" rotWithShape="0">
                      <a:srgbClr val="000000"/>
                    </a:outerShdw>
                  </a:effectLst>
                </p:spPr>
                <p:txBody>
                  <a:bodyPr/>
                  <a:lstStyle/>
                  <a:p>
                    <a:endParaRPr lang="en-US"/>
                  </a:p>
                </p:txBody>
              </p:sp>
            </p:grpSp>
            <p:sp>
              <p:nvSpPr>
                <p:cNvPr id="196" name="Rectangle 324"/>
                <p:cNvSpPr>
                  <a:spLocks noChangeArrowheads="1"/>
                </p:cNvSpPr>
                <p:nvPr/>
              </p:nvSpPr>
              <p:spPr bwMode="gray">
                <a:xfrm>
                  <a:off x="1693" y="1728"/>
                  <a:ext cx="2304" cy="330"/>
                </a:xfrm>
                <a:prstGeom prst="rect">
                  <a:avLst/>
                </a:prstGeom>
                <a:noFill/>
                <a:ln w="9525" algn="ctr">
                  <a:noFill/>
                  <a:miter lim="800000"/>
                  <a:headEnd/>
                  <a:tailEnd/>
                </a:ln>
                <a:effectLst/>
              </p:spPr>
              <p:txBody>
                <a:bodyPr>
                  <a:spAutoFit/>
                </a:bodyPr>
                <a:lstStyle/>
                <a:p>
                  <a:r>
                    <a:rPr lang="en-US" sz="2800" b="1" dirty="0" smtClean="0"/>
                    <a:t>Evaluation</a:t>
                  </a:r>
                </a:p>
              </p:txBody>
            </p:sp>
          </p:grpSp>
        </p:grpSp>
        <p:grpSp>
          <p:nvGrpSpPr>
            <p:cNvPr id="225" name="Group 589"/>
            <p:cNvGrpSpPr>
              <a:grpSpLocks/>
            </p:cNvGrpSpPr>
            <p:nvPr/>
          </p:nvGrpSpPr>
          <p:grpSpPr bwMode="auto">
            <a:xfrm>
              <a:off x="2206625" y="4038597"/>
              <a:ext cx="4900613" cy="523875"/>
              <a:chOff x="1390" y="1680"/>
              <a:chExt cx="3087" cy="330"/>
            </a:xfrm>
          </p:grpSpPr>
          <p:sp>
            <p:nvSpPr>
              <p:cNvPr id="226" name="Rectangle 424"/>
              <p:cNvSpPr>
                <a:spLocks noChangeArrowheads="1"/>
              </p:cNvSpPr>
              <p:nvPr/>
            </p:nvSpPr>
            <p:spPr bwMode="gray">
              <a:xfrm>
                <a:off x="1645" y="1746"/>
                <a:ext cx="2832" cy="192"/>
              </a:xfrm>
              <a:prstGeom prst="rect">
                <a:avLst/>
              </a:prstGeom>
              <a:gradFill rotWithShape="1">
                <a:gsLst>
                  <a:gs pos="0">
                    <a:srgbClr val="A0ECBF"/>
                  </a:gs>
                  <a:gs pos="100000">
                    <a:srgbClr val="FFFFFF"/>
                  </a:gs>
                </a:gsLst>
                <a:lin ang="0" scaled="1"/>
              </a:gradFill>
              <a:ln w="9525" algn="ctr">
                <a:noFill/>
                <a:miter lim="800000"/>
                <a:headEnd/>
                <a:tailEnd/>
              </a:ln>
              <a:effectLst/>
            </p:spPr>
            <p:txBody>
              <a:bodyPr wrap="none" anchor="ctr"/>
              <a:lstStyle/>
              <a:p>
                <a:endParaRPr lang="en-US"/>
              </a:p>
            </p:txBody>
          </p:sp>
          <p:grpSp>
            <p:nvGrpSpPr>
              <p:cNvPr id="227" name="Group 426"/>
              <p:cNvGrpSpPr>
                <a:grpSpLocks/>
              </p:cNvGrpSpPr>
              <p:nvPr/>
            </p:nvGrpSpPr>
            <p:grpSpPr bwMode="auto">
              <a:xfrm>
                <a:off x="1390" y="1696"/>
                <a:ext cx="299" cy="284"/>
                <a:chOff x="448" y="243"/>
                <a:chExt cx="527" cy="525"/>
              </a:xfrm>
            </p:grpSpPr>
            <p:sp>
              <p:nvSpPr>
                <p:cNvPr id="229" name="Rectangle 427"/>
                <p:cNvSpPr>
                  <a:spLocks noChangeArrowheads="1"/>
                </p:cNvSpPr>
                <p:nvPr/>
              </p:nvSpPr>
              <p:spPr bwMode="gray">
                <a:xfrm rot="20642">
                  <a:off x="448" y="288"/>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30" name="Rectangle 428"/>
                <p:cNvSpPr>
                  <a:spLocks noChangeArrowheads="1"/>
                </p:cNvSpPr>
                <p:nvPr/>
              </p:nvSpPr>
              <p:spPr bwMode="gray">
                <a:xfrm rot="20642">
                  <a:off x="450" y="672"/>
                  <a:ext cx="142"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31" name="Rectangle 429"/>
                <p:cNvSpPr>
                  <a:spLocks noChangeArrowheads="1"/>
                </p:cNvSpPr>
                <p:nvPr/>
              </p:nvSpPr>
              <p:spPr bwMode="gray">
                <a:xfrm rot="20642">
                  <a:off x="646" y="481"/>
                  <a:ext cx="139"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32" name="Rectangle 430"/>
                <p:cNvSpPr>
                  <a:spLocks noChangeArrowheads="1"/>
                </p:cNvSpPr>
                <p:nvPr/>
              </p:nvSpPr>
              <p:spPr bwMode="gray">
                <a:xfrm rot="20642">
                  <a:off x="636" y="288"/>
                  <a:ext cx="192"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33" name="Rectangle 431"/>
                <p:cNvSpPr>
                  <a:spLocks noChangeArrowheads="1"/>
                </p:cNvSpPr>
                <p:nvPr/>
              </p:nvSpPr>
              <p:spPr bwMode="gray">
                <a:xfrm rot="20642">
                  <a:off x="645" y="671"/>
                  <a:ext cx="140"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34" name="Rectangle 432"/>
                <p:cNvSpPr>
                  <a:spLocks noChangeArrowheads="1"/>
                </p:cNvSpPr>
                <p:nvPr/>
              </p:nvSpPr>
              <p:spPr bwMode="gray">
                <a:xfrm rot="-5400000">
                  <a:off x="449" y="389"/>
                  <a:ext cx="135"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35" name="Rectangle 433"/>
                <p:cNvSpPr>
                  <a:spLocks noChangeArrowheads="1"/>
                </p:cNvSpPr>
                <p:nvPr/>
              </p:nvSpPr>
              <p:spPr bwMode="gray">
                <a:xfrm rot="-5400000">
                  <a:off x="445" y="576"/>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36" name="Rectangle 434"/>
                <p:cNvSpPr>
                  <a:spLocks noChangeArrowheads="1"/>
                </p:cNvSpPr>
                <p:nvPr/>
              </p:nvSpPr>
              <p:spPr bwMode="gray">
                <a:xfrm rot="-5400000">
                  <a:off x="833" y="388"/>
                  <a:ext cx="136"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37" name="Rectangle 435"/>
                <p:cNvSpPr>
                  <a:spLocks noChangeArrowheads="1"/>
                </p:cNvSpPr>
                <p:nvPr/>
              </p:nvSpPr>
              <p:spPr bwMode="gray">
                <a:xfrm rot="-5400000">
                  <a:off x="829" y="576"/>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38" name="Rectangle 436"/>
                <p:cNvSpPr>
                  <a:spLocks noChangeArrowheads="1"/>
                </p:cNvSpPr>
                <p:nvPr/>
              </p:nvSpPr>
              <p:spPr bwMode="gray">
                <a:xfrm rot="20642">
                  <a:off x="450" y="481"/>
                  <a:ext cx="142"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39" name="Rectangle 437"/>
                <p:cNvSpPr>
                  <a:spLocks noChangeArrowheads="1"/>
                </p:cNvSpPr>
                <p:nvPr/>
              </p:nvSpPr>
              <p:spPr bwMode="gray">
                <a:xfrm rot="-5400000">
                  <a:off x="544" y="291"/>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40" name="Rectangle 438"/>
                <p:cNvSpPr>
                  <a:spLocks noChangeArrowheads="1"/>
                </p:cNvSpPr>
                <p:nvPr/>
              </p:nvSpPr>
              <p:spPr bwMode="gray">
                <a:xfrm rot="-5400000">
                  <a:off x="546" y="670"/>
                  <a:ext cx="144" cy="51"/>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41" name="Rectangle 439"/>
                <p:cNvSpPr>
                  <a:spLocks noChangeArrowheads="1"/>
                </p:cNvSpPr>
                <p:nvPr/>
              </p:nvSpPr>
              <p:spPr bwMode="gray">
                <a:xfrm rot="-5400000">
                  <a:off x="544" y="480"/>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42" name="Rectangle 440"/>
                <p:cNvSpPr>
                  <a:spLocks noChangeArrowheads="1"/>
                </p:cNvSpPr>
                <p:nvPr/>
              </p:nvSpPr>
              <p:spPr bwMode="gray">
                <a:xfrm rot="-5400000">
                  <a:off x="736" y="292"/>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43" name="Rectangle 441"/>
                <p:cNvSpPr>
                  <a:spLocks noChangeArrowheads="1"/>
                </p:cNvSpPr>
                <p:nvPr/>
              </p:nvSpPr>
              <p:spPr bwMode="gray">
                <a:xfrm rot="-5400000">
                  <a:off x="736" y="669"/>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44" name="Rectangle 442"/>
                <p:cNvSpPr>
                  <a:spLocks noChangeArrowheads="1"/>
                </p:cNvSpPr>
                <p:nvPr/>
              </p:nvSpPr>
              <p:spPr bwMode="gray">
                <a:xfrm rot="20642">
                  <a:off x="829" y="480"/>
                  <a:ext cx="146"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45" name="Rectangle 443"/>
                <p:cNvSpPr>
                  <a:spLocks noChangeArrowheads="1"/>
                </p:cNvSpPr>
                <p:nvPr/>
              </p:nvSpPr>
              <p:spPr bwMode="gray">
                <a:xfrm rot="-5400000">
                  <a:off x="736" y="480"/>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7961" dir="2700000" algn="ctr" rotWithShape="0">
                    <a:srgbClr val="000000"/>
                  </a:outerShdw>
                </a:effectLst>
              </p:spPr>
              <p:txBody>
                <a:bodyPr wrap="none" anchor="ctr"/>
                <a:lstStyle/>
                <a:p>
                  <a:endParaRPr lang="en-US"/>
                </a:p>
              </p:txBody>
            </p:sp>
            <p:sp>
              <p:nvSpPr>
                <p:cNvPr id="246" name="Rectangle 444"/>
                <p:cNvSpPr>
                  <a:spLocks noChangeArrowheads="1"/>
                </p:cNvSpPr>
                <p:nvPr/>
              </p:nvSpPr>
              <p:spPr bwMode="gray">
                <a:xfrm rot="20642">
                  <a:off x="734" y="577"/>
                  <a:ext cx="143"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47" name="Rectangle 445"/>
                <p:cNvSpPr>
                  <a:spLocks noChangeArrowheads="1"/>
                </p:cNvSpPr>
                <p:nvPr/>
              </p:nvSpPr>
              <p:spPr bwMode="gray">
                <a:xfrm rot="20642">
                  <a:off x="549" y="576"/>
                  <a:ext cx="139"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48" name="Rectangle 446"/>
                <p:cNvSpPr>
                  <a:spLocks noChangeArrowheads="1"/>
                </p:cNvSpPr>
                <p:nvPr/>
              </p:nvSpPr>
              <p:spPr bwMode="gray">
                <a:xfrm rot="20642">
                  <a:off x="839" y="671"/>
                  <a:ext cx="135"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49" name="Rectangle 447"/>
                <p:cNvSpPr>
                  <a:spLocks noChangeArrowheads="1"/>
                </p:cNvSpPr>
                <p:nvPr/>
              </p:nvSpPr>
              <p:spPr bwMode="gray">
                <a:xfrm rot="20642">
                  <a:off x="840" y="287"/>
                  <a:ext cx="13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grpSp>
              <p:nvGrpSpPr>
                <p:cNvPr id="250" name="Group 448"/>
                <p:cNvGrpSpPr>
                  <a:grpSpLocks/>
                </p:cNvGrpSpPr>
                <p:nvPr/>
              </p:nvGrpSpPr>
              <p:grpSpPr bwMode="auto">
                <a:xfrm rot="60814">
                  <a:off x="548" y="384"/>
                  <a:ext cx="326" cy="51"/>
                  <a:chOff x="586" y="575"/>
                  <a:chExt cx="326" cy="51"/>
                </a:xfrm>
              </p:grpSpPr>
              <p:sp>
                <p:nvSpPr>
                  <p:cNvPr id="255" name="Rectangle 449"/>
                  <p:cNvSpPr>
                    <a:spLocks noChangeArrowheads="1"/>
                  </p:cNvSpPr>
                  <p:nvPr/>
                </p:nvSpPr>
                <p:spPr bwMode="gray">
                  <a:xfrm rot="-40172">
                    <a:off x="772" y="575"/>
                    <a:ext cx="140"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sp>
                <p:nvSpPr>
                  <p:cNvPr id="256" name="Rectangle 450"/>
                  <p:cNvSpPr>
                    <a:spLocks noChangeArrowheads="1"/>
                  </p:cNvSpPr>
                  <p:nvPr/>
                </p:nvSpPr>
                <p:spPr bwMode="gray">
                  <a:xfrm rot="-40172">
                    <a:off x="586" y="578"/>
                    <a:ext cx="140"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dir="5400000" algn="ctr" rotWithShape="0">
                      <a:srgbClr val="000000"/>
                    </a:outerShdw>
                  </a:effectLst>
                </p:spPr>
                <p:txBody>
                  <a:bodyPr wrap="none" anchor="ctr"/>
                  <a:lstStyle/>
                  <a:p>
                    <a:endParaRPr lang="en-US"/>
                  </a:p>
                </p:txBody>
              </p:sp>
            </p:grpSp>
            <p:grpSp>
              <p:nvGrpSpPr>
                <p:cNvPr id="251" name="Group 451"/>
                <p:cNvGrpSpPr>
                  <a:grpSpLocks/>
                </p:cNvGrpSpPr>
                <p:nvPr/>
              </p:nvGrpSpPr>
              <p:grpSpPr bwMode="auto">
                <a:xfrm>
                  <a:off x="688" y="352"/>
                  <a:ext cx="48" cy="327"/>
                  <a:chOff x="648" y="2736"/>
                  <a:chExt cx="48" cy="336"/>
                </a:xfrm>
              </p:grpSpPr>
              <p:sp>
                <p:nvSpPr>
                  <p:cNvPr id="253" name="Rectangle 452"/>
                  <p:cNvSpPr>
                    <a:spLocks noChangeArrowheads="1"/>
                  </p:cNvSpPr>
                  <p:nvPr/>
                </p:nvSpPr>
                <p:spPr bwMode="gray">
                  <a:xfrm rot="-5400000">
                    <a:off x="600" y="2784"/>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sp>
                <p:nvSpPr>
                  <p:cNvPr id="254" name="Rectangle 453"/>
                  <p:cNvSpPr>
                    <a:spLocks noChangeArrowheads="1"/>
                  </p:cNvSpPr>
                  <p:nvPr/>
                </p:nvSpPr>
                <p:spPr bwMode="gray">
                  <a:xfrm rot="-5400000">
                    <a:off x="600" y="2976"/>
                    <a:ext cx="144" cy="48"/>
                  </a:xfrm>
                  <a:prstGeom prst="rect">
                    <a:avLst/>
                  </a:prstGeom>
                  <a:gradFill rotWithShape="1">
                    <a:gsLst>
                      <a:gs pos="0">
                        <a:srgbClr val="009999"/>
                      </a:gs>
                      <a:gs pos="100000">
                        <a:srgbClr val="009999">
                          <a:gamma/>
                          <a:tint val="63529"/>
                          <a:invGamma/>
                        </a:srgbClr>
                      </a:gs>
                    </a:gsLst>
                    <a:lin ang="5400000" scaled="1"/>
                  </a:gradFill>
                  <a:ln w="9525">
                    <a:noFill/>
                    <a:miter lim="800000"/>
                    <a:headEnd/>
                    <a:tailEnd/>
                  </a:ln>
                  <a:effectLst>
                    <a:outerShdw dist="12700" algn="ctr" rotWithShape="0">
                      <a:srgbClr val="000000"/>
                    </a:outerShdw>
                  </a:effectLst>
                </p:spPr>
                <p:txBody>
                  <a:bodyPr wrap="none" anchor="ctr"/>
                  <a:lstStyle/>
                  <a:p>
                    <a:endParaRPr lang="en-US"/>
                  </a:p>
                </p:txBody>
              </p:sp>
            </p:grpSp>
            <p:sp>
              <p:nvSpPr>
                <p:cNvPr id="252" name="Freeform 454"/>
                <p:cNvSpPr>
                  <a:spLocks/>
                </p:cNvSpPr>
                <p:nvPr/>
              </p:nvSpPr>
              <p:spPr bwMode="gray">
                <a:xfrm>
                  <a:off x="630" y="438"/>
                  <a:ext cx="153" cy="138"/>
                </a:xfrm>
                <a:custGeom>
                  <a:avLst/>
                  <a:gdLst/>
                  <a:ahLst/>
                  <a:cxnLst>
                    <a:cxn ang="0">
                      <a:pos x="12" y="2"/>
                    </a:cxn>
                    <a:cxn ang="0">
                      <a:pos x="63" y="68"/>
                    </a:cxn>
                    <a:cxn ang="0">
                      <a:pos x="12" y="138"/>
                    </a:cxn>
                    <a:cxn ang="0">
                      <a:pos x="53" y="136"/>
                    </a:cxn>
                    <a:cxn ang="0">
                      <a:pos x="84" y="96"/>
                    </a:cxn>
                    <a:cxn ang="0">
                      <a:pos x="109" y="137"/>
                    </a:cxn>
                    <a:cxn ang="0">
                      <a:pos x="151" y="138"/>
                    </a:cxn>
                    <a:cxn ang="0">
                      <a:pos x="105" y="68"/>
                    </a:cxn>
                    <a:cxn ang="0">
                      <a:pos x="153" y="3"/>
                    </a:cxn>
                    <a:cxn ang="0">
                      <a:pos x="112" y="2"/>
                    </a:cxn>
                    <a:cxn ang="0">
                      <a:pos x="84" y="45"/>
                    </a:cxn>
                    <a:cxn ang="0">
                      <a:pos x="49" y="0"/>
                    </a:cxn>
                    <a:cxn ang="0">
                      <a:pos x="0" y="2"/>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solidFill>
                  <a:srgbClr val="FFCC00"/>
                </a:solidFill>
                <a:ln w="9525">
                  <a:noFill/>
                  <a:round/>
                  <a:headEnd/>
                  <a:tailEnd/>
                </a:ln>
                <a:effectLst>
                  <a:outerShdw dist="12700" algn="ctr" rotWithShape="0">
                    <a:srgbClr val="000000"/>
                  </a:outerShdw>
                </a:effectLst>
              </p:spPr>
              <p:txBody>
                <a:bodyPr/>
                <a:lstStyle/>
                <a:p>
                  <a:endParaRPr lang="en-US"/>
                </a:p>
              </p:txBody>
            </p:sp>
          </p:grpSp>
          <p:sp>
            <p:nvSpPr>
              <p:cNvPr id="228" name="Rectangle 455"/>
              <p:cNvSpPr>
                <a:spLocks noChangeArrowheads="1"/>
              </p:cNvSpPr>
              <p:nvPr/>
            </p:nvSpPr>
            <p:spPr bwMode="gray">
              <a:xfrm>
                <a:off x="1693" y="1680"/>
                <a:ext cx="2304" cy="330"/>
              </a:xfrm>
              <a:prstGeom prst="rect">
                <a:avLst/>
              </a:prstGeom>
              <a:noFill/>
              <a:ln w="9525" algn="ctr">
                <a:noFill/>
                <a:miter lim="800000"/>
                <a:headEnd/>
                <a:tailEnd/>
              </a:ln>
              <a:effectLst/>
            </p:spPr>
            <p:txBody>
              <a:bodyPr>
                <a:spAutoFit/>
              </a:bodyPr>
              <a:lstStyle/>
              <a:p>
                <a:r>
                  <a:rPr lang="en-US" sz="2800" b="1" dirty="0" smtClean="0"/>
                  <a:t>Improve Algorithm</a:t>
                </a:r>
              </a:p>
            </p:txBody>
          </p:sp>
        </p:grpSp>
      </p:grpSp>
      <p:sp>
        <p:nvSpPr>
          <p:cNvPr id="258" name="TextBox 257"/>
          <p:cNvSpPr txBox="1"/>
          <p:nvPr/>
        </p:nvSpPr>
        <p:spPr>
          <a:xfrm>
            <a:off x="533400" y="2133600"/>
            <a:ext cx="8234835" cy="1015663"/>
          </a:xfrm>
          <a:prstGeom prst="rect">
            <a:avLst/>
          </a:prstGeom>
          <a:noFill/>
        </p:spPr>
        <p:txBody>
          <a:bodyPr wrap="square" rtlCol="0">
            <a:spAutoFit/>
          </a:bodyPr>
          <a:lstStyle/>
          <a:p>
            <a:pPr algn="ctr"/>
            <a:r>
              <a:rPr lang="en-US" sz="2000" dirty="0" smtClean="0"/>
              <a:t>Keyword Extraction from a Single </a:t>
            </a:r>
            <a:r>
              <a:rPr lang="en-US" sz="2000" dirty="0" smtClean="0"/>
              <a:t>Document using </a:t>
            </a:r>
            <a:r>
              <a:rPr lang="en-US" sz="2000" dirty="0" smtClean="0"/>
              <a:t>Word Co-occurrence Statistical Information</a:t>
            </a:r>
          </a:p>
          <a:p>
            <a:pPr algn="ctr"/>
            <a:r>
              <a:rPr lang="en-US" sz="2000" dirty="0" smtClean="0"/>
              <a:t>(</a:t>
            </a:r>
            <a:r>
              <a:rPr lang="en-US" sz="2000" i="1" dirty="0" smtClean="0"/>
              <a:t>YUTAKA MATSUO and MITSURU ISHIZUKA</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Introduction </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17411" name="Picture 3" descr="C:\Users\Administrator\Desktop\bg ppt\keyword3.png"/>
          <p:cNvPicPr>
            <a:picLocks noChangeAspect="1" noChangeArrowheads="1"/>
          </p:cNvPicPr>
          <p:nvPr/>
        </p:nvPicPr>
        <p:blipFill>
          <a:blip r:embed="rId2" cstate="print"/>
          <a:stretch>
            <a:fillRect/>
          </a:stretch>
        </p:blipFill>
        <p:spPr bwMode="auto">
          <a:xfrm>
            <a:off x="4267200" y="3581400"/>
            <a:ext cx="1676400" cy="1676400"/>
          </a:xfrm>
          <a:prstGeom prst="rect">
            <a:avLst/>
          </a:prstGeom>
          <a:noFill/>
        </p:spPr>
      </p:pic>
      <p:grpSp>
        <p:nvGrpSpPr>
          <p:cNvPr id="12" name="Group 52"/>
          <p:cNvGrpSpPr/>
          <p:nvPr/>
        </p:nvGrpSpPr>
        <p:grpSpPr>
          <a:xfrm>
            <a:off x="1752600" y="2438400"/>
            <a:ext cx="6270307" cy="4012606"/>
            <a:chOff x="1295400" y="2003425"/>
            <a:chExt cx="6871570" cy="4397375"/>
          </a:xfrm>
        </p:grpSpPr>
        <p:sp>
          <p:nvSpPr>
            <p:cNvPr id="54" name="Freeform 3"/>
            <p:cNvSpPr>
              <a:spLocks/>
            </p:cNvSpPr>
            <p:nvPr/>
          </p:nvSpPr>
          <p:spPr bwMode="gray">
            <a:xfrm>
              <a:off x="3786189" y="3923776"/>
              <a:ext cx="1016500" cy="2477024"/>
            </a:xfrm>
            <a:custGeom>
              <a:avLst/>
              <a:gdLst/>
              <a:ahLst/>
              <a:cxnLst>
                <a:cxn ang="0">
                  <a:pos x="451" y="1158"/>
                </a:cxn>
                <a:cxn ang="0">
                  <a:pos x="359" y="1072"/>
                </a:cxn>
                <a:cxn ang="0">
                  <a:pos x="281" y="983"/>
                </a:cxn>
                <a:cxn ang="0">
                  <a:pos x="217" y="896"/>
                </a:cxn>
                <a:cxn ang="0">
                  <a:pos x="167" y="814"/>
                </a:cxn>
                <a:cxn ang="0">
                  <a:pos x="129" y="743"/>
                </a:cxn>
                <a:cxn ang="0">
                  <a:pos x="105" y="689"/>
                </a:cxn>
                <a:cxn ang="0">
                  <a:pos x="92" y="654"/>
                </a:cxn>
                <a:cxn ang="0">
                  <a:pos x="56" y="518"/>
                </a:cxn>
                <a:cxn ang="0">
                  <a:pos x="39" y="396"/>
                </a:cxn>
                <a:cxn ang="0">
                  <a:pos x="36" y="294"/>
                </a:cxn>
                <a:cxn ang="0">
                  <a:pos x="41" y="212"/>
                </a:cxn>
                <a:cxn ang="0">
                  <a:pos x="52" y="151"/>
                </a:cxn>
                <a:cxn ang="0">
                  <a:pos x="61" y="114"/>
                </a:cxn>
                <a:cxn ang="0">
                  <a:pos x="66" y="101"/>
                </a:cxn>
                <a:cxn ang="0">
                  <a:pos x="241" y="0"/>
                </a:cxn>
                <a:cxn ang="0">
                  <a:pos x="230" y="200"/>
                </a:cxn>
                <a:cxn ang="0">
                  <a:pos x="226" y="208"/>
                </a:cxn>
                <a:cxn ang="0">
                  <a:pos x="216" y="231"/>
                </a:cxn>
                <a:cxn ang="0">
                  <a:pos x="203" y="272"/>
                </a:cxn>
                <a:cxn ang="0">
                  <a:pos x="192" y="332"/>
                </a:cxn>
                <a:cxn ang="0">
                  <a:pos x="187" y="413"/>
                </a:cxn>
                <a:cxn ang="0">
                  <a:pos x="191" y="516"/>
                </a:cxn>
                <a:cxn ang="0">
                  <a:pos x="209" y="638"/>
                </a:cxn>
                <a:cxn ang="0">
                  <a:pos x="239" y="751"/>
                </a:cxn>
                <a:cxn ang="0">
                  <a:pos x="278" y="854"/>
                </a:cxn>
                <a:cxn ang="0">
                  <a:pos x="323" y="946"/>
                </a:cxn>
                <a:cxn ang="0">
                  <a:pos x="369" y="1025"/>
                </a:cxn>
                <a:cxn ang="0">
                  <a:pos x="414" y="1091"/>
                </a:cxn>
                <a:cxn ang="0">
                  <a:pos x="453" y="1142"/>
                </a:cxn>
                <a:cxn ang="0">
                  <a:pos x="483" y="1178"/>
                </a:cxn>
                <a:cxn ang="0">
                  <a:pos x="500" y="1196"/>
                </a:cxn>
              </a:cxnLst>
              <a:rect l="0" t="0" r="r" b="b"/>
              <a:pathLst>
                <a:path w="501" h="1198">
                  <a:moveTo>
                    <a:pt x="501" y="1198"/>
                  </a:moveTo>
                  <a:lnTo>
                    <a:pt x="451" y="1158"/>
                  </a:lnTo>
                  <a:lnTo>
                    <a:pt x="403" y="1115"/>
                  </a:lnTo>
                  <a:lnTo>
                    <a:pt x="359" y="1072"/>
                  </a:lnTo>
                  <a:lnTo>
                    <a:pt x="318" y="1027"/>
                  </a:lnTo>
                  <a:lnTo>
                    <a:pt x="281" y="983"/>
                  </a:lnTo>
                  <a:lnTo>
                    <a:pt x="248" y="938"/>
                  </a:lnTo>
                  <a:lnTo>
                    <a:pt x="217" y="896"/>
                  </a:lnTo>
                  <a:lnTo>
                    <a:pt x="190" y="853"/>
                  </a:lnTo>
                  <a:lnTo>
                    <a:pt x="167" y="814"/>
                  </a:lnTo>
                  <a:lnTo>
                    <a:pt x="147" y="777"/>
                  </a:lnTo>
                  <a:lnTo>
                    <a:pt x="129" y="743"/>
                  </a:lnTo>
                  <a:lnTo>
                    <a:pt x="115" y="714"/>
                  </a:lnTo>
                  <a:lnTo>
                    <a:pt x="105" y="689"/>
                  </a:lnTo>
                  <a:lnTo>
                    <a:pt x="97" y="669"/>
                  </a:lnTo>
                  <a:lnTo>
                    <a:pt x="92" y="654"/>
                  </a:lnTo>
                  <a:lnTo>
                    <a:pt x="71" y="583"/>
                  </a:lnTo>
                  <a:lnTo>
                    <a:pt x="56" y="518"/>
                  </a:lnTo>
                  <a:lnTo>
                    <a:pt x="45" y="454"/>
                  </a:lnTo>
                  <a:lnTo>
                    <a:pt x="39" y="396"/>
                  </a:lnTo>
                  <a:lnTo>
                    <a:pt x="36" y="343"/>
                  </a:lnTo>
                  <a:lnTo>
                    <a:pt x="36" y="294"/>
                  </a:lnTo>
                  <a:lnTo>
                    <a:pt x="37" y="251"/>
                  </a:lnTo>
                  <a:lnTo>
                    <a:pt x="41" y="212"/>
                  </a:lnTo>
                  <a:lnTo>
                    <a:pt x="46" y="180"/>
                  </a:lnTo>
                  <a:lnTo>
                    <a:pt x="52" y="151"/>
                  </a:lnTo>
                  <a:lnTo>
                    <a:pt x="57" y="129"/>
                  </a:lnTo>
                  <a:lnTo>
                    <a:pt x="61" y="114"/>
                  </a:lnTo>
                  <a:lnTo>
                    <a:pt x="65" y="105"/>
                  </a:lnTo>
                  <a:lnTo>
                    <a:pt x="66" y="101"/>
                  </a:lnTo>
                  <a:lnTo>
                    <a:pt x="0" y="63"/>
                  </a:lnTo>
                  <a:lnTo>
                    <a:pt x="241" y="0"/>
                  </a:lnTo>
                  <a:lnTo>
                    <a:pt x="306" y="245"/>
                  </a:lnTo>
                  <a:lnTo>
                    <a:pt x="230" y="200"/>
                  </a:lnTo>
                  <a:lnTo>
                    <a:pt x="229" y="203"/>
                  </a:lnTo>
                  <a:lnTo>
                    <a:pt x="226" y="208"/>
                  </a:lnTo>
                  <a:lnTo>
                    <a:pt x="221" y="217"/>
                  </a:lnTo>
                  <a:lnTo>
                    <a:pt x="216" y="231"/>
                  </a:lnTo>
                  <a:lnTo>
                    <a:pt x="209" y="249"/>
                  </a:lnTo>
                  <a:lnTo>
                    <a:pt x="203" y="272"/>
                  </a:lnTo>
                  <a:lnTo>
                    <a:pt x="196" y="300"/>
                  </a:lnTo>
                  <a:lnTo>
                    <a:pt x="192" y="332"/>
                  </a:lnTo>
                  <a:lnTo>
                    <a:pt x="189" y="369"/>
                  </a:lnTo>
                  <a:lnTo>
                    <a:pt x="187" y="413"/>
                  </a:lnTo>
                  <a:lnTo>
                    <a:pt x="187" y="462"/>
                  </a:lnTo>
                  <a:lnTo>
                    <a:pt x="191" y="516"/>
                  </a:lnTo>
                  <a:lnTo>
                    <a:pt x="199" y="578"/>
                  </a:lnTo>
                  <a:lnTo>
                    <a:pt x="209" y="638"/>
                  </a:lnTo>
                  <a:lnTo>
                    <a:pt x="222" y="696"/>
                  </a:lnTo>
                  <a:lnTo>
                    <a:pt x="239" y="751"/>
                  </a:lnTo>
                  <a:lnTo>
                    <a:pt x="257" y="804"/>
                  </a:lnTo>
                  <a:lnTo>
                    <a:pt x="278" y="854"/>
                  </a:lnTo>
                  <a:lnTo>
                    <a:pt x="300" y="901"/>
                  </a:lnTo>
                  <a:lnTo>
                    <a:pt x="323" y="946"/>
                  </a:lnTo>
                  <a:lnTo>
                    <a:pt x="346" y="987"/>
                  </a:lnTo>
                  <a:lnTo>
                    <a:pt x="369" y="1025"/>
                  </a:lnTo>
                  <a:lnTo>
                    <a:pt x="392" y="1060"/>
                  </a:lnTo>
                  <a:lnTo>
                    <a:pt x="414" y="1091"/>
                  </a:lnTo>
                  <a:lnTo>
                    <a:pt x="434" y="1119"/>
                  </a:lnTo>
                  <a:lnTo>
                    <a:pt x="453" y="1142"/>
                  </a:lnTo>
                  <a:lnTo>
                    <a:pt x="469" y="1161"/>
                  </a:lnTo>
                  <a:lnTo>
                    <a:pt x="483" y="1178"/>
                  </a:lnTo>
                  <a:lnTo>
                    <a:pt x="493" y="1189"/>
                  </a:lnTo>
                  <a:lnTo>
                    <a:pt x="500" y="1196"/>
                  </a:lnTo>
                  <a:lnTo>
                    <a:pt x="501" y="1198"/>
                  </a:lnTo>
                  <a:close/>
                </a:path>
              </a:pathLst>
            </a:custGeom>
            <a:gradFill rotWithShape="1">
              <a:gsLst>
                <a:gs pos="0">
                  <a:srgbClr val="33CCCC"/>
                </a:gs>
                <a:gs pos="100000">
                  <a:srgbClr val="008080"/>
                </a:gs>
              </a:gsLst>
              <a:lin ang="5400000" scaled="1"/>
            </a:gradFill>
            <a:ln w="0">
              <a:noFill/>
              <a:prstDash val="solid"/>
              <a:round/>
              <a:headEnd/>
              <a:tailEnd/>
            </a:ln>
            <a:effectLst>
              <a:outerShdw dist="107763" dir="2700000" algn="ctr" rotWithShape="0">
                <a:srgbClr val="B2B2B2">
                  <a:alpha val="50000"/>
                </a:srgbClr>
              </a:outerShdw>
            </a:effectLst>
          </p:spPr>
          <p:txBody>
            <a:bodyPr/>
            <a:lstStyle/>
            <a:p>
              <a:endParaRPr lang="en-US" dirty="0"/>
            </a:p>
          </p:txBody>
        </p:sp>
        <p:sp>
          <p:nvSpPr>
            <p:cNvPr id="55" name="Freeform 4"/>
            <p:cNvSpPr>
              <a:spLocks/>
            </p:cNvSpPr>
            <p:nvPr/>
          </p:nvSpPr>
          <p:spPr bwMode="gray">
            <a:xfrm>
              <a:off x="2133601" y="2573338"/>
              <a:ext cx="2669087" cy="849397"/>
            </a:xfrm>
            <a:custGeom>
              <a:avLst/>
              <a:gdLst/>
              <a:ahLst/>
              <a:cxnLst>
                <a:cxn ang="0">
                  <a:pos x="2" y="102"/>
                </a:cxn>
                <a:cxn ang="0">
                  <a:pos x="26" y="91"/>
                </a:cxn>
                <a:cxn ang="0">
                  <a:pos x="71" y="71"/>
                </a:cxn>
                <a:cxn ang="0">
                  <a:pos x="135" y="49"/>
                </a:cxn>
                <a:cxn ang="0">
                  <a:pos x="218" y="27"/>
                </a:cxn>
                <a:cxn ang="0">
                  <a:pos x="316" y="9"/>
                </a:cxn>
                <a:cxn ang="0">
                  <a:pos x="427" y="0"/>
                </a:cxn>
                <a:cxn ang="0">
                  <a:pos x="552" y="3"/>
                </a:cxn>
                <a:cxn ang="0">
                  <a:pos x="687" y="22"/>
                </a:cxn>
                <a:cxn ang="0">
                  <a:pos x="821" y="60"/>
                </a:cxn>
                <a:cxn ang="0">
                  <a:pos x="929" y="104"/>
                </a:cxn>
                <a:cxn ang="0">
                  <a:pos x="1015" y="150"/>
                </a:cxn>
                <a:cxn ang="0">
                  <a:pos x="1078" y="195"/>
                </a:cxn>
                <a:cxn ang="0">
                  <a:pos x="1122" y="233"/>
                </a:cxn>
                <a:cxn ang="0">
                  <a:pos x="1146" y="258"/>
                </a:cxn>
                <a:cxn ang="0">
                  <a:pos x="1154" y="269"/>
                </a:cxn>
                <a:cxn ang="0">
                  <a:pos x="1162" y="467"/>
                </a:cxn>
                <a:cxn ang="0">
                  <a:pos x="990" y="356"/>
                </a:cxn>
                <a:cxn ang="0">
                  <a:pos x="982" y="346"/>
                </a:cxn>
                <a:cxn ang="0">
                  <a:pos x="960" y="319"/>
                </a:cxn>
                <a:cxn ang="0">
                  <a:pos x="922" y="280"/>
                </a:cxn>
                <a:cxn ang="0">
                  <a:pos x="863" y="235"/>
                </a:cxn>
                <a:cxn ang="0">
                  <a:pos x="785" y="187"/>
                </a:cxn>
                <a:cxn ang="0">
                  <a:pos x="683" y="142"/>
                </a:cxn>
                <a:cxn ang="0">
                  <a:pos x="554" y="106"/>
                </a:cxn>
                <a:cxn ang="0">
                  <a:pos x="425" y="83"/>
                </a:cxn>
                <a:cxn ang="0">
                  <a:pos x="307" y="74"/>
                </a:cxn>
                <a:cxn ang="0">
                  <a:pos x="205" y="75"/>
                </a:cxn>
                <a:cxn ang="0">
                  <a:pos x="120" y="82"/>
                </a:cxn>
                <a:cxn ang="0">
                  <a:pos x="55" y="92"/>
                </a:cxn>
                <a:cxn ang="0">
                  <a:pos x="14" y="100"/>
                </a:cxn>
                <a:cxn ang="0">
                  <a:pos x="0" y="104"/>
                </a:cxn>
              </a:cxnLst>
              <a:rect l="0" t="0" r="r" b="b"/>
              <a:pathLst>
                <a:path w="1225" h="467">
                  <a:moveTo>
                    <a:pt x="0" y="104"/>
                  </a:moveTo>
                  <a:lnTo>
                    <a:pt x="2" y="102"/>
                  </a:lnTo>
                  <a:lnTo>
                    <a:pt x="11" y="97"/>
                  </a:lnTo>
                  <a:lnTo>
                    <a:pt x="26" y="91"/>
                  </a:lnTo>
                  <a:lnTo>
                    <a:pt x="46" y="82"/>
                  </a:lnTo>
                  <a:lnTo>
                    <a:pt x="71" y="71"/>
                  </a:lnTo>
                  <a:lnTo>
                    <a:pt x="100" y="61"/>
                  </a:lnTo>
                  <a:lnTo>
                    <a:pt x="135" y="49"/>
                  </a:lnTo>
                  <a:lnTo>
                    <a:pt x="174" y="38"/>
                  </a:lnTo>
                  <a:lnTo>
                    <a:pt x="218" y="27"/>
                  </a:lnTo>
                  <a:lnTo>
                    <a:pt x="264" y="17"/>
                  </a:lnTo>
                  <a:lnTo>
                    <a:pt x="316" y="9"/>
                  </a:lnTo>
                  <a:lnTo>
                    <a:pt x="370" y="3"/>
                  </a:lnTo>
                  <a:lnTo>
                    <a:pt x="427" y="0"/>
                  </a:lnTo>
                  <a:lnTo>
                    <a:pt x="489" y="0"/>
                  </a:lnTo>
                  <a:lnTo>
                    <a:pt x="552" y="3"/>
                  </a:lnTo>
                  <a:lnTo>
                    <a:pt x="618" y="11"/>
                  </a:lnTo>
                  <a:lnTo>
                    <a:pt x="687" y="22"/>
                  </a:lnTo>
                  <a:lnTo>
                    <a:pt x="758" y="40"/>
                  </a:lnTo>
                  <a:lnTo>
                    <a:pt x="821" y="60"/>
                  </a:lnTo>
                  <a:lnTo>
                    <a:pt x="879" y="80"/>
                  </a:lnTo>
                  <a:lnTo>
                    <a:pt x="929" y="104"/>
                  </a:lnTo>
                  <a:lnTo>
                    <a:pt x="975" y="127"/>
                  </a:lnTo>
                  <a:lnTo>
                    <a:pt x="1015" y="150"/>
                  </a:lnTo>
                  <a:lnTo>
                    <a:pt x="1049" y="173"/>
                  </a:lnTo>
                  <a:lnTo>
                    <a:pt x="1078" y="195"/>
                  </a:lnTo>
                  <a:lnTo>
                    <a:pt x="1102" y="214"/>
                  </a:lnTo>
                  <a:lnTo>
                    <a:pt x="1122" y="233"/>
                  </a:lnTo>
                  <a:lnTo>
                    <a:pt x="1136" y="247"/>
                  </a:lnTo>
                  <a:lnTo>
                    <a:pt x="1146" y="258"/>
                  </a:lnTo>
                  <a:lnTo>
                    <a:pt x="1153" y="266"/>
                  </a:lnTo>
                  <a:lnTo>
                    <a:pt x="1154" y="269"/>
                  </a:lnTo>
                  <a:lnTo>
                    <a:pt x="1225" y="227"/>
                  </a:lnTo>
                  <a:lnTo>
                    <a:pt x="1162" y="467"/>
                  </a:lnTo>
                  <a:lnTo>
                    <a:pt x="916" y="407"/>
                  </a:lnTo>
                  <a:lnTo>
                    <a:pt x="990" y="356"/>
                  </a:lnTo>
                  <a:lnTo>
                    <a:pt x="987" y="354"/>
                  </a:lnTo>
                  <a:lnTo>
                    <a:pt x="982" y="346"/>
                  </a:lnTo>
                  <a:lnTo>
                    <a:pt x="973" y="334"/>
                  </a:lnTo>
                  <a:lnTo>
                    <a:pt x="960" y="319"/>
                  </a:lnTo>
                  <a:lnTo>
                    <a:pt x="944" y="301"/>
                  </a:lnTo>
                  <a:lnTo>
                    <a:pt x="922" y="280"/>
                  </a:lnTo>
                  <a:lnTo>
                    <a:pt x="896" y="258"/>
                  </a:lnTo>
                  <a:lnTo>
                    <a:pt x="863" y="235"/>
                  </a:lnTo>
                  <a:lnTo>
                    <a:pt x="827" y="211"/>
                  </a:lnTo>
                  <a:lnTo>
                    <a:pt x="785" y="187"/>
                  </a:lnTo>
                  <a:lnTo>
                    <a:pt x="737" y="164"/>
                  </a:lnTo>
                  <a:lnTo>
                    <a:pt x="683" y="142"/>
                  </a:lnTo>
                  <a:lnTo>
                    <a:pt x="622" y="123"/>
                  </a:lnTo>
                  <a:lnTo>
                    <a:pt x="554" y="106"/>
                  </a:lnTo>
                  <a:lnTo>
                    <a:pt x="488" y="92"/>
                  </a:lnTo>
                  <a:lnTo>
                    <a:pt x="425" y="83"/>
                  </a:lnTo>
                  <a:lnTo>
                    <a:pt x="365" y="76"/>
                  </a:lnTo>
                  <a:lnTo>
                    <a:pt x="307" y="74"/>
                  </a:lnTo>
                  <a:lnTo>
                    <a:pt x="254" y="73"/>
                  </a:lnTo>
                  <a:lnTo>
                    <a:pt x="205" y="75"/>
                  </a:lnTo>
                  <a:lnTo>
                    <a:pt x="160" y="78"/>
                  </a:lnTo>
                  <a:lnTo>
                    <a:pt x="120" y="82"/>
                  </a:lnTo>
                  <a:lnTo>
                    <a:pt x="85" y="87"/>
                  </a:lnTo>
                  <a:lnTo>
                    <a:pt x="55" y="92"/>
                  </a:lnTo>
                  <a:lnTo>
                    <a:pt x="31" y="96"/>
                  </a:lnTo>
                  <a:lnTo>
                    <a:pt x="14" y="100"/>
                  </a:lnTo>
                  <a:lnTo>
                    <a:pt x="4" y="102"/>
                  </a:lnTo>
                  <a:lnTo>
                    <a:pt x="0" y="104"/>
                  </a:lnTo>
                  <a:close/>
                </a:path>
              </a:pathLst>
            </a:custGeom>
            <a:gradFill rotWithShape="1">
              <a:gsLst>
                <a:gs pos="0">
                  <a:srgbClr val="FF6699"/>
                </a:gs>
                <a:gs pos="100000">
                  <a:srgbClr val="CC0099"/>
                </a:gs>
              </a:gsLst>
              <a:lin ang="0" scaled="1"/>
            </a:gradFill>
            <a:ln w="0">
              <a:noFill/>
              <a:prstDash val="solid"/>
              <a:round/>
              <a:headEnd/>
              <a:tailEnd/>
            </a:ln>
            <a:effectLst>
              <a:outerShdw dist="107763" dir="2700000" algn="ctr" rotWithShape="0">
                <a:srgbClr val="B2B2B2">
                  <a:alpha val="50000"/>
                </a:srgbClr>
              </a:outerShdw>
            </a:effectLst>
          </p:spPr>
          <p:txBody>
            <a:bodyPr/>
            <a:lstStyle/>
            <a:p>
              <a:endParaRPr lang="en-US"/>
            </a:p>
          </p:txBody>
        </p:sp>
        <p:sp>
          <p:nvSpPr>
            <p:cNvPr id="56" name="Freeform 5"/>
            <p:cNvSpPr>
              <a:spLocks/>
            </p:cNvSpPr>
            <p:nvPr/>
          </p:nvSpPr>
          <p:spPr bwMode="gray">
            <a:xfrm>
              <a:off x="5220222" y="2362200"/>
              <a:ext cx="1866378" cy="1979111"/>
            </a:xfrm>
            <a:custGeom>
              <a:avLst/>
              <a:gdLst/>
              <a:ahLst/>
              <a:cxnLst>
                <a:cxn ang="0">
                  <a:pos x="0" y="756"/>
                </a:cxn>
                <a:cxn ang="0">
                  <a:pos x="191" y="591"/>
                </a:cxn>
                <a:cxn ang="0">
                  <a:pos x="190" y="672"/>
                </a:cxn>
                <a:cxn ang="0">
                  <a:pos x="194" y="672"/>
                </a:cxn>
                <a:cxn ang="0">
                  <a:pos x="205" y="672"/>
                </a:cxn>
                <a:cxn ang="0">
                  <a:pos x="225" y="671"/>
                </a:cxn>
                <a:cxn ang="0">
                  <a:pos x="250" y="667"/>
                </a:cxn>
                <a:cxn ang="0">
                  <a:pos x="281" y="662"/>
                </a:cxn>
                <a:cxn ang="0">
                  <a:pos x="316" y="653"/>
                </a:cxn>
                <a:cxn ang="0">
                  <a:pos x="356" y="641"/>
                </a:cxn>
                <a:cxn ang="0">
                  <a:pos x="399" y="626"/>
                </a:cxn>
                <a:cxn ang="0">
                  <a:pos x="444" y="605"/>
                </a:cxn>
                <a:cxn ang="0">
                  <a:pos x="492" y="578"/>
                </a:cxn>
                <a:cxn ang="0">
                  <a:pos x="540" y="547"/>
                </a:cxn>
                <a:cxn ang="0">
                  <a:pos x="587" y="508"/>
                </a:cxn>
                <a:cxn ang="0">
                  <a:pos x="635" y="463"/>
                </a:cxn>
                <a:cxn ang="0">
                  <a:pos x="689" y="405"/>
                </a:cxn>
                <a:cxn ang="0">
                  <a:pos x="737" y="350"/>
                </a:cxn>
                <a:cxn ang="0">
                  <a:pos x="780" y="298"/>
                </a:cxn>
                <a:cxn ang="0">
                  <a:pos x="816" y="249"/>
                </a:cxn>
                <a:cxn ang="0">
                  <a:pos x="847" y="204"/>
                </a:cxn>
                <a:cxn ang="0">
                  <a:pos x="873" y="164"/>
                </a:cxn>
                <a:cxn ang="0">
                  <a:pos x="895" y="126"/>
                </a:cxn>
                <a:cxn ang="0">
                  <a:pos x="913" y="94"/>
                </a:cxn>
                <a:cxn ang="0">
                  <a:pos x="926" y="66"/>
                </a:cxn>
                <a:cxn ang="0">
                  <a:pos x="936" y="42"/>
                </a:cxn>
                <a:cxn ang="0">
                  <a:pos x="944" y="24"/>
                </a:cxn>
                <a:cxn ang="0">
                  <a:pos x="949" y="12"/>
                </a:cxn>
                <a:cxn ang="0">
                  <a:pos x="952" y="2"/>
                </a:cxn>
                <a:cxn ang="0">
                  <a:pos x="952" y="0"/>
                </a:cxn>
                <a:cxn ang="0">
                  <a:pos x="952" y="4"/>
                </a:cxn>
                <a:cxn ang="0">
                  <a:pos x="950" y="17"/>
                </a:cxn>
                <a:cxn ang="0">
                  <a:pos x="948" y="36"/>
                </a:cxn>
                <a:cxn ang="0">
                  <a:pos x="942" y="62"/>
                </a:cxn>
                <a:cxn ang="0">
                  <a:pos x="936" y="93"/>
                </a:cxn>
                <a:cxn ang="0">
                  <a:pos x="927" y="130"/>
                </a:cxn>
                <a:cxn ang="0">
                  <a:pos x="914" y="172"/>
                </a:cxn>
                <a:cxn ang="0">
                  <a:pos x="899" y="217"/>
                </a:cxn>
                <a:cxn ang="0">
                  <a:pos x="881" y="264"/>
                </a:cxn>
                <a:cxn ang="0">
                  <a:pos x="857" y="315"/>
                </a:cxn>
                <a:cxn ang="0">
                  <a:pos x="830" y="368"/>
                </a:cxn>
                <a:cxn ang="0">
                  <a:pos x="798" y="421"/>
                </a:cxn>
                <a:cxn ang="0">
                  <a:pos x="762" y="475"/>
                </a:cxn>
                <a:cxn ang="0">
                  <a:pos x="719" y="529"/>
                </a:cxn>
                <a:cxn ang="0">
                  <a:pos x="671" y="582"/>
                </a:cxn>
                <a:cxn ang="0">
                  <a:pos x="613" y="637"/>
                </a:cxn>
                <a:cxn ang="0">
                  <a:pos x="555" y="685"/>
                </a:cxn>
                <a:cxn ang="0">
                  <a:pos x="500" y="726"/>
                </a:cxn>
                <a:cxn ang="0">
                  <a:pos x="447" y="761"/>
                </a:cxn>
                <a:cxn ang="0">
                  <a:pos x="396" y="790"/>
                </a:cxn>
                <a:cxn ang="0">
                  <a:pos x="350" y="813"/>
                </a:cxn>
                <a:cxn ang="0">
                  <a:pos x="307" y="831"/>
                </a:cxn>
                <a:cxn ang="0">
                  <a:pos x="270" y="845"/>
                </a:cxn>
                <a:cxn ang="0">
                  <a:pos x="238" y="855"/>
                </a:cxn>
                <a:cxn ang="0">
                  <a:pos x="212" y="862"/>
                </a:cxn>
                <a:cxn ang="0">
                  <a:pos x="192" y="866"/>
                </a:cxn>
                <a:cxn ang="0">
                  <a:pos x="181" y="868"/>
                </a:cxn>
                <a:cxn ang="0">
                  <a:pos x="176" y="868"/>
                </a:cxn>
                <a:cxn ang="0">
                  <a:pos x="167" y="947"/>
                </a:cxn>
                <a:cxn ang="0">
                  <a:pos x="0" y="756"/>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gradFill rotWithShape="1">
              <a:gsLst>
                <a:gs pos="0">
                  <a:srgbClr val="0070C0"/>
                </a:gs>
                <a:gs pos="100000">
                  <a:srgbClr val="000000"/>
                </a:gs>
              </a:gsLst>
              <a:lin ang="0" scaled="1"/>
            </a:gradFill>
            <a:ln w="0">
              <a:noFill/>
              <a:prstDash val="solid"/>
              <a:round/>
              <a:headEnd/>
              <a:tailEnd/>
            </a:ln>
            <a:effectLst>
              <a:outerShdw dist="107763" dir="2700000" algn="ctr" rotWithShape="0">
                <a:srgbClr val="B2B2B2">
                  <a:alpha val="50000"/>
                </a:srgbClr>
              </a:outerShdw>
            </a:effectLst>
          </p:spPr>
          <p:txBody>
            <a:bodyPr/>
            <a:lstStyle/>
            <a:p>
              <a:endParaRPr lang="en-US"/>
            </a:p>
          </p:txBody>
        </p:sp>
        <p:sp>
          <p:nvSpPr>
            <p:cNvPr id="57" name="Text Box 6"/>
            <p:cNvSpPr txBox="1">
              <a:spLocks noChangeArrowheads="1"/>
            </p:cNvSpPr>
            <p:nvPr/>
          </p:nvSpPr>
          <p:spPr bwMode="gray">
            <a:xfrm>
              <a:off x="1462414" y="4174297"/>
              <a:ext cx="2014538" cy="371018"/>
            </a:xfrm>
            <a:prstGeom prst="rect">
              <a:avLst/>
            </a:prstGeom>
            <a:noFill/>
            <a:ln w="9525">
              <a:noFill/>
              <a:miter lim="800000"/>
              <a:headEnd/>
              <a:tailEnd/>
            </a:ln>
            <a:effectLst/>
          </p:spPr>
          <p:txBody>
            <a:bodyPr>
              <a:spAutoFit/>
            </a:bodyPr>
            <a:lstStyle/>
            <a:p>
              <a:pPr algn="ctr"/>
              <a:r>
                <a:rPr lang="en-US" sz="1600" b="1" dirty="0" smtClean="0">
                  <a:solidFill>
                    <a:srgbClr val="009999"/>
                  </a:solidFill>
                  <a:latin typeface="Verdana" pitchFamily="34" charset="0"/>
                </a:rPr>
                <a:t>Position</a:t>
              </a:r>
              <a:endParaRPr lang="en-US" sz="1600" b="1" dirty="0">
                <a:solidFill>
                  <a:srgbClr val="009999"/>
                </a:solidFill>
                <a:latin typeface="Verdana" pitchFamily="34" charset="0"/>
              </a:endParaRPr>
            </a:p>
          </p:txBody>
        </p:sp>
        <p:sp>
          <p:nvSpPr>
            <p:cNvPr id="58" name="AutoShape 7"/>
            <p:cNvSpPr>
              <a:spLocks noChangeArrowheads="1"/>
            </p:cNvSpPr>
            <p:nvPr/>
          </p:nvSpPr>
          <p:spPr bwMode="gray">
            <a:xfrm>
              <a:off x="1295400" y="4090790"/>
              <a:ext cx="2362201" cy="457200"/>
            </a:xfrm>
            <a:prstGeom prst="roundRect">
              <a:avLst>
                <a:gd name="adj" fmla="val 50000"/>
              </a:avLst>
            </a:prstGeom>
            <a:noFill/>
            <a:ln w="28575" algn="ctr">
              <a:solidFill>
                <a:srgbClr val="009999"/>
              </a:solidFill>
              <a:round/>
              <a:headEnd/>
              <a:tailEnd/>
            </a:ln>
            <a:effectLst/>
          </p:spPr>
          <p:txBody>
            <a:bodyPr wrap="none" anchor="ctr"/>
            <a:lstStyle/>
            <a:p>
              <a:endParaRPr lang="en-US"/>
            </a:p>
          </p:txBody>
        </p:sp>
        <p:grpSp>
          <p:nvGrpSpPr>
            <p:cNvPr id="13" name="Group 8"/>
            <p:cNvGrpSpPr>
              <a:grpSpLocks/>
            </p:cNvGrpSpPr>
            <p:nvPr/>
          </p:nvGrpSpPr>
          <p:grpSpPr bwMode="auto">
            <a:xfrm>
              <a:off x="3298827" y="2003425"/>
              <a:ext cx="2362201" cy="457200"/>
              <a:chOff x="2366" y="1310"/>
              <a:chExt cx="1488" cy="288"/>
            </a:xfrm>
          </p:grpSpPr>
          <p:sp>
            <p:nvSpPr>
              <p:cNvPr id="62" name="Text Box 9"/>
              <p:cNvSpPr txBox="1">
                <a:spLocks noChangeArrowheads="1"/>
              </p:cNvSpPr>
              <p:nvPr/>
            </p:nvSpPr>
            <p:spPr bwMode="gray">
              <a:xfrm>
                <a:off x="2472" y="1362"/>
                <a:ext cx="1269" cy="234"/>
              </a:xfrm>
              <a:prstGeom prst="rect">
                <a:avLst/>
              </a:prstGeom>
              <a:noFill/>
              <a:ln w="9525">
                <a:noFill/>
                <a:miter lim="800000"/>
                <a:headEnd/>
                <a:tailEnd/>
              </a:ln>
              <a:effectLst/>
            </p:spPr>
            <p:txBody>
              <a:bodyPr>
                <a:spAutoFit/>
              </a:bodyPr>
              <a:lstStyle/>
              <a:p>
                <a:pPr algn="ctr"/>
                <a:r>
                  <a:rPr lang="en-US" sz="1600" b="1" dirty="0" smtClean="0">
                    <a:solidFill>
                      <a:srgbClr val="CC0099"/>
                    </a:solidFill>
                    <a:latin typeface="Verdana" pitchFamily="34" charset="0"/>
                  </a:rPr>
                  <a:t>Meaning</a:t>
                </a:r>
                <a:endParaRPr lang="en-US" sz="1600" b="1" dirty="0">
                  <a:solidFill>
                    <a:srgbClr val="CC0099"/>
                  </a:solidFill>
                  <a:latin typeface="Verdana" pitchFamily="34" charset="0"/>
                </a:endParaRPr>
              </a:p>
            </p:txBody>
          </p:sp>
          <p:sp>
            <p:nvSpPr>
              <p:cNvPr id="63" name="AutoShape 10"/>
              <p:cNvSpPr>
                <a:spLocks noChangeArrowheads="1"/>
              </p:cNvSpPr>
              <p:nvPr/>
            </p:nvSpPr>
            <p:spPr bwMode="gray">
              <a:xfrm>
                <a:off x="2366" y="1310"/>
                <a:ext cx="1488" cy="288"/>
              </a:xfrm>
              <a:prstGeom prst="roundRect">
                <a:avLst>
                  <a:gd name="adj" fmla="val 50000"/>
                </a:avLst>
              </a:prstGeom>
              <a:noFill/>
              <a:ln w="28575" algn="ctr">
                <a:solidFill>
                  <a:srgbClr val="CC0099"/>
                </a:solidFill>
                <a:round/>
                <a:headEnd/>
                <a:tailEnd/>
              </a:ln>
              <a:effectLst/>
            </p:spPr>
            <p:txBody>
              <a:bodyPr wrap="none" anchor="ctr"/>
              <a:lstStyle/>
              <a:p>
                <a:endParaRPr lang="en-US"/>
              </a:p>
            </p:txBody>
          </p:sp>
        </p:grpSp>
        <p:sp>
          <p:nvSpPr>
            <p:cNvPr id="60" name="Text Box 11"/>
            <p:cNvSpPr txBox="1">
              <a:spLocks noChangeArrowheads="1"/>
            </p:cNvSpPr>
            <p:nvPr/>
          </p:nvSpPr>
          <p:spPr bwMode="gray">
            <a:xfrm>
              <a:off x="5971784" y="4258109"/>
              <a:ext cx="2014538" cy="371018"/>
            </a:xfrm>
            <a:prstGeom prst="rect">
              <a:avLst/>
            </a:prstGeom>
            <a:noFill/>
            <a:ln w="9525">
              <a:noFill/>
              <a:miter lim="800000"/>
              <a:headEnd/>
              <a:tailEnd/>
            </a:ln>
            <a:effectLst/>
          </p:spPr>
          <p:txBody>
            <a:bodyPr>
              <a:spAutoFit/>
            </a:bodyPr>
            <a:lstStyle/>
            <a:p>
              <a:pPr algn="ctr"/>
              <a:r>
                <a:rPr lang="en-US" sz="1600" b="1" dirty="0" smtClean="0">
                  <a:solidFill>
                    <a:srgbClr val="0070C0"/>
                  </a:solidFill>
                  <a:latin typeface="Verdana" pitchFamily="34" charset="0"/>
                </a:rPr>
                <a:t>Frequency</a:t>
              </a:r>
              <a:endParaRPr lang="en-US" sz="1600" b="1" dirty="0">
                <a:solidFill>
                  <a:srgbClr val="0070C0"/>
                </a:solidFill>
                <a:latin typeface="Verdana" pitchFamily="34" charset="0"/>
              </a:endParaRPr>
            </a:p>
          </p:txBody>
        </p:sp>
        <p:sp>
          <p:nvSpPr>
            <p:cNvPr id="61" name="AutoShape 12"/>
            <p:cNvSpPr>
              <a:spLocks noChangeArrowheads="1"/>
            </p:cNvSpPr>
            <p:nvPr/>
          </p:nvSpPr>
          <p:spPr bwMode="gray">
            <a:xfrm>
              <a:off x="5804770" y="4174602"/>
              <a:ext cx="2362200" cy="457200"/>
            </a:xfrm>
            <a:prstGeom prst="roundRect">
              <a:avLst>
                <a:gd name="adj" fmla="val 50000"/>
              </a:avLst>
            </a:prstGeom>
            <a:noFill/>
            <a:ln w="28575" algn="ctr">
              <a:solidFill>
                <a:srgbClr val="0070C0"/>
              </a:solidFill>
              <a:round/>
              <a:headEnd/>
              <a:tailEnd/>
            </a:ln>
            <a:effectLst/>
          </p:spPr>
          <p:txBody>
            <a:bodyPr wrap="none" anchor="ct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Introduction (Cont) </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48" name="TextBox 47"/>
          <p:cNvSpPr txBox="1"/>
          <p:nvPr/>
        </p:nvSpPr>
        <p:spPr>
          <a:xfrm>
            <a:off x="7162800" y="2438400"/>
            <a:ext cx="1511376" cy="369332"/>
          </a:xfrm>
          <a:prstGeom prst="rect">
            <a:avLst/>
          </a:prstGeom>
          <a:noFill/>
        </p:spPr>
        <p:txBody>
          <a:bodyPr wrap="none" rtlCol="0">
            <a:spAutoFit/>
          </a:bodyPr>
          <a:lstStyle/>
          <a:p>
            <a:r>
              <a:rPr lang="en-US" b="1" dirty="0" smtClean="0">
                <a:cs typeface="Tahoma" pitchFamily="34" charset="0"/>
              </a:rPr>
              <a:t>Preprocessing</a:t>
            </a:r>
            <a:endParaRPr lang="en-US" b="1" dirty="0">
              <a:cs typeface="Tahoma" pitchFamily="34" charset="0"/>
            </a:endParaRPr>
          </a:p>
        </p:txBody>
      </p:sp>
      <p:sp>
        <p:nvSpPr>
          <p:cNvPr id="49" name="TextBox 48"/>
          <p:cNvSpPr txBox="1"/>
          <p:nvPr/>
        </p:nvSpPr>
        <p:spPr>
          <a:xfrm>
            <a:off x="7315200" y="5029200"/>
            <a:ext cx="1193340" cy="369332"/>
          </a:xfrm>
          <a:prstGeom prst="rect">
            <a:avLst/>
          </a:prstGeom>
          <a:noFill/>
        </p:spPr>
        <p:txBody>
          <a:bodyPr wrap="none" rtlCol="0">
            <a:spAutoFit/>
          </a:bodyPr>
          <a:lstStyle/>
          <a:p>
            <a:r>
              <a:rPr lang="en-US" b="1" dirty="0" smtClean="0">
                <a:cs typeface="Tahoma" pitchFamily="34" charset="0"/>
              </a:rPr>
              <a:t>Processing</a:t>
            </a:r>
            <a:endParaRPr lang="en-US" b="1" dirty="0">
              <a:cs typeface="Tahoma" pitchFamily="34" charset="0"/>
            </a:endParaRPr>
          </a:p>
        </p:txBody>
      </p:sp>
      <p:grpSp>
        <p:nvGrpSpPr>
          <p:cNvPr id="57" name="Group 56"/>
          <p:cNvGrpSpPr/>
          <p:nvPr/>
        </p:nvGrpSpPr>
        <p:grpSpPr>
          <a:xfrm>
            <a:off x="304800" y="2057400"/>
            <a:ext cx="6781800" cy="4572000"/>
            <a:chOff x="381000" y="1905000"/>
            <a:chExt cx="6781800" cy="4572000"/>
          </a:xfrm>
        </p:grpSpPr>
        <p:grpSp>
          <p:nvGrpSpPr>
            <p:cNvPr id="55" name="Group 54"/>
            <p:cNvGrpSpPr/>
            <p:nvPr/>
          </p:nvGrpSpPr>
          <p:grpSpPr>
            <a:xfrm>
              <a:off x="381000" y="1905000"/>
              <a:ext cx="6781800" cy="4325469"/>
              <a:chOff x="381000" y="1905000"/>
              <a:chExt cx="6781800" cy="4325469"/>
            </a:xfrm>
          </p:grpSpPr>
          <p:grpSp>
            <p:nvGrpSpPr>
              <p:cNvPr id="53" name="Group 52"/>
              <p:cNvGrpSpPr/>
              <p:nvPr/>
            </p:nvGrpSpPr>
            <p:grpSpPr>
              <a:xfrm>
                <a:off x="685800" y="2133600"/>
                <a:ext cx="6248400" cy="4096869"/>
                <a:chOff x="685800" y="2133600"/>
                <a:chExt cx="6248400" cy="4096869"/>
              </a:xfrm>
            </p:grpSpPr>
            <p:grpSp>
              <p:nvGrpSpPr>
                <p:cNvPr id="29" name="Group 28"/>
                <p:cNvGrpSpPr/>
                <p:nvPr/>
              </p:nvGrpSpPr>
              <p:grpSpPr>
                <a:xfrm>
                  <a:off x="685800" y="2133600"/>
                  <a:ext cx="6172200" cy="4096869"/>
                  <a:chOff x="609600" y="1787578"/>
                  <a:chExt cx="6172200" cy="4567002"/>
                </a:xfrm>
              </p:grpSpPr>
              <p:sp>
                <p:nvSpPr>
                  <p:cNvPr id="30" name="Rectangle 29"/>
                  <p:cNvSpPr/>
                  <p:nvPr/>
                </p:nvSpPr>
                <p:spPr>
                  <a:xfrm>
                    <a:off x="609600" y="1787578"/>
                    <a:ext cx="1600200" cy="9144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solidFill>
                          <a:prstClr val="white"/>
                        </a:solidFill>
                      </a:rPr>
                      <a:t>Discard stop words</a:t>
                    </a:r>
                    <a:endParaRPr lang="en-US" sz="2000" b="1" dirty="0">
                      <a:solidFill>
                        <a:prstClr val="white"/>
                      </a:solidFill>
                    </a:endParaRPr>
                  </a:p>
                </p:txBody>
              </p:sp>
              <p:sp>
                <p:nvSpPr>
                  <p:cNvPr id="31" name="Rectangle 30"/>
                  <p:cNvSpPr/>
                  <p:nvPr/>
                </p:nvSpPr>
                <p:spPr>
                  <a:xfrm>
                    <a:off x="3124200" y="1787578"/>
                    <a:ext cx="1295400" cy="914399"/>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prstClr val="white"/>
                        </a:solidFill>
                      </a:rPr>
                      <a:t>Stem</a:t>
                    </a:r>
                    <a:endParaRPr lang="en-US" sz="2000" b="1" dirty="0">
                      <a:solidFill>
                        <a:prstClr val="white"/>
                      </a:solidFill>
                    </a:endParaRPr>
                  </a:p>
                </p:txBody>
              </p:sp>
              <p:sp>
                <p:nvSpPr>
                  <p:cNvPr id="32" name="Rectangle 31"/>
                  <p:cNvSpPr/>
                  <p:nvPr/>
                </p:nvSpPr>
                <p:spPr>
                  <a:xfrm>
                    <a:off x="5334000" y="1787578"/>
                    <a:ext cx="1447800" cy="9144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solidFill>
                          <a:prstClr val="white"/>
                        </a:solidFill>
                      </a:rPr>
                      <a:t>Extract frequency</a:t>
                    </a:r>
                  </a:p>
                </p:txBody>
              </p:sp>
              <p:sp>
                <p:nvSpPr>
                  <p:cNvPr id="33" name="Right Arrow 32"/>
                  <p:cNvSpPr/>
                  <p:nvPr/>
                </p:nvSpPr>
                <p:spPr>
                  <a:xfrm>
                    <a:off x="2438400" y="2127355"/>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4648200" y="2127355"/>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9600" y="3826239"/>
                    <a:ext cx="1600200" cy="9144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prstClr val="white"/>
                        </a:solidFill>
                      </a:rPr>
                      <a:t>Calculate</a:t>
                    </a:r>
                  </a:p>
                  <a:p>
                    <a:pPr algn="ctr"/>
                    <a:r>
                      <a:rPr lang="en-US" sz="2000" b="1" dirty="0" smtClean="0">
                        <a:solidFill>
                          <a:prstClr val="white"/>
                        </a:solidFill>
                      </a:rPr>
                      <a:t> X’</a:t>
                    </a:r>
                    <a:r>
                      <a:rPr lang="en-US" sz="2000" b="1" baseline="30000" dirty="0" smtClean="0">
                        <a:solidFill>
                          <a:prstClr val="white"/>
                        </a:solidFill>
                      </a:rPr>
                      <a:t>2</a:t>
                    </a:r>
                    <a:r>
                      <a:rPr lang="en-US" sz="2000" b="1" dirty="0" smtClean="0">
                        <a:solidFill>
                          <a:prstClr val="white"/>
                        </a:solidFill>
                      </a:rPr>
                      <a:t> value</a:t>
                    </a:r>
                    <a:endParaRPr lang="en-US" sz="2000" b="1" dirty="0">
                      <a:solidFill>
                        <a:prstClr val="white"/>
                      </a:solidFill>
                    </a:endParaRPr>
                  </a:p>
                </p:txBody>
              </p:sp>
              <p:sp>
                <p:nvSpPr>
                  <p:cNvPr id="39" name="Rectangle 38"/>
                  <p:cNvSpPr/>
                  <p:nvPr/>
                </p:nvSpPr>
                <p:spPr>
                  <a:xfrm>
                    <a:off x="609600" y="5440180"/>
                    <a:ext cx="1600200" cy="914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prstClr val="white"/>
                        </a:solidFill>
                      </a:rPr>
                      <a:t>Output</a:t>
                    </a:r>
                    <a:endParaRPr lang="en-US" sz="2000" b="1" dirty="0">
                      <a:solidFill>
                        <a:prstClr val="white"/>
                      </a:solidFill>
                    </a:endParaRPr>
                  </a:p>
                </p:txBody>
              </p:sp>
              <p:sp>
                <p:nvSpPr>
                  <p:cNvPr id="41" name="Right Arrow 40"/>
                  <p:cNvSpPr/>
                  <p:nvPr/>
                </p:nvSpPr>
                <p:spPr>
                  <a:xfrm rot="10800000">
                    <a:off x="4572000" y="4166016"/>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0800000">
                    <a:off x="2286000" y="4166016"/>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22"/>
                  <p:cNvSpPr/>
                  <p:nvPr/>
                </p:nvSpPr>
                <p:spPr>
                  <a:xfrm rot="5400000">
                    <a:off x="5791200" y="3137942"/>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5400000">
                    <a:off x="1219200" y="50292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2895600" y="3962400"/>
                  <a:ext cx="1600200" cy="82027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prstClr val="white"/>
                      </a:solidFill>
                    </a:rPr>
                    <a:t>Expected probability</a:t>
                  </a:r>
                  <a:endParaRPr lang="en-US" sz="2000" b="1" dirty="0">
                    <a:solidFill>
                      <a:prstClr val="white"/>
                    </a:solidFill>
                  </a:endParaRPr>
                </a:p>
              </p:txBody>
            </p:sp>
            <p:sp>
              <p:nvSpPr>
                <p:cNvPr id="52" name="Rectangle 51"/>
                <p:cNvSpPr/>
                <p:nvPr/>
              </p:nvSpPr>
              <p:spPr>
                <a:xfrm>
                  <a:off x="5181600" y="3962400"/>
                  <a:ext cx="1752600" cy="820271"/>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prstClr val="white"/>
                      </a:solidFill>
                    </a:rPr>
                    <a:t>Select frequent term</a:t>
                  </a:r>
                  <a:endParaRPr lang="en-US" sz="2000" b="1" dirty="0">
                    <a:solidFill>
                      <a:prstClr val="white"/>
                    </a:solidFill>
                  </a:endParaRPr>
                </a:p>
              </p:txBody>
            </p:sp>
          </p:grpSp>
          <p:sp>
            <p:nvSpPr>
              <p:cNvPr id="54" name="Rectangle 53"/>
              <p:cNvSpPr/>
              <p:nvPr/>
            </p:nvSpPr>
            <p:spPr>
              <a:xfrm>
                <a:off x="381000" y="1905000"/>
                <a:ext cx="6781800" cy="1219200"/>
              </a:xfrm>
              <a:prstGeom prst="rect">
                <a:avLst/>
              </a:prstGeom>
              <a:no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55"/>
            <p:cNvSpPr/>
            <p:nvPr/>
          </p:nvSpPr>
          <p:spPr>
            <a:xfrm>
              <a:off x="381000" y="3733800"/>
              <a:ext cx="6781800" cy="2743200"/>
            </a:xfrm>
            <a:prstGeom prst="rect">
              <a:avLst/>
            </a:prstGeom>
            <a:no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Introduction</a:t>
            </a:r>
            <a:endParaRPr lang="vi-VN" sz="2800" b="1" dirty="0" smtClean="0">
              <a:solidFill>
                <a:schemeClr val="bg1"/>
              </a:solidFill>
              <a:effectLst>
                <a:outerShdw blurRad="50800" dist="50800" dir="9000000" algn="ctr" rotWithShape="0">
                  <a:schemeClr val="tx1"/>
                </a:outerShdw>
              </a:effectLst>
            </a:endParaRPr>
          </a:p>
        </p:txBody>
      </p:sp>
      <p:grpSp>
        <p:nvGrpSpPr>
          <p:cNvPr id="28" name="Group 24"/>
          <p:cNvGrpSpPr>
            <a:grpSpLocks/>
          </p:cNvGrpSpPr>
          <p:nvPr/>
        </p:nvGrpSpPr>
        <p:grpSpPr bwMode="auto">
          <a:xfrm>
            <a:off x="1752600" y="2514600"/>
            <a:ext cx="5867400" cy="701675"/>
            <a:chOff x="1152" y="1248"/>
            <a:chExt cx="3696" cy="442"/>
          </a:xfrm>
        </p:grpSpPr>
        <p:sp>
          <p:nvSpPr>
            <p:cNvPr id="29" name="Freeform 5"/>
            <p:cNvSpPr>
              <a:spLocks/>
            </p:cNvSpPr>
            <p:nvPr/>
          </p:nvSpPr>
          <p:spPr bwMode="gray">
            <a:xfrm>
              <a:off x="1152" y="1248"/>
              <a:ext cx="3696" cy="442"/>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rgbClr val="C6B562"/>
                </a:gs>
                <a:gs pos="100000">
                  <a:srgbClr val="FFFFFF"/>
                </a:gs>
              </a:gsLst>
              <a:lin ang="0" scaled="1"/>
            </a:gradFill>
            <a:ln w="9525">
              <a:noFill/>
              <a:round/>
              <a:headEnd/>
              <a:tailEnd/>
            </a:ln>
            <a:effectLst/>
          </p:spPr>
          <p:txBody>
            <a:bodyPr/>
            <a:lstStyle/>
            <a:p>
              <a:endParaRPr lang="en-US"/>
            </a:p>
          </p:txBody>
        </p:sp>
        <p:sp>
          <p:nvSpPr>
            <p:cNvPr id="30" name="Rectangle 6"/>
            <p:cNvSpPr>
              <a:spLocks noChangeArrowheads="1"/>
            </p:cNvSpPr>
            <p:nvPr/>
          </p:nvSpPr>
          <p:spPr bwMode="auto">
            <a:xfrm>
              <a:off x="1773" y="1332"/>
              <a:ext cx="1786" cy="330"/>
            </a:xfrm>
            <a:prstGeom prst="rect">
              <a:avLst/>
            </a:prstGeom>
            <a:noFill/>
            <a:ln w="9525" algn="ctr">
              <a:noFill/>
              <a:miter lim="800000"/>
              <a:headEnd/>
              <a:tailEnd/>
            </a:ln>
            <a:effectLst/>
          </p:spPr>
          <p:txBody>
            <a:bodyPr wrap="none">
              <a:spAutoFit/>
            </a:bodyPr>
            <a:lstStyle/>
            <a:p>
              <a:r>
                <a:rPr lang="en-US" sz="2800" b="1" dirty="0" smtClean="0">
                  <a:solidFill>
                    <a:srgbClr val="000000"/>
                  </a:solidFill>
                  <a:latin typeface="+mj-lt"/>
                </a:rPr>
                <a:t>Team Information</a:t>
              </a:r>
              <a:endParaRPr lang="en-US" sz="2800" b="1" dirty="0">
                <a:solidFill>
                  <a:srgbClr val="000000"/>
                </a:solidFill>
                <a:latin typeface="+mj-lt"/>
              </a:endParaRPr>
            </a:p>
          </p:txBody>
        </p:sp>
      </p:grpSp>
      <p:grpSp>
        <p:nvGrpSpPr>
          <p:cNvPr id="31" name="Group 25"/>
          <p:cNvGrpSpPr>
            <a:grpSpLocks/>
          </p:cNvGrpSpPr>
          <p:nvPr/>
        </p:nvGrpSpPr>
        <p:grpSpPr bwMode="auto">
          <a:xfrm>
            <a:off x="1752600" y="3352800"/>
            <a:ext cx="5867400" cy="701675"/>
            <a:chOff x="1152" y="1776"/>
            <a:chExt cx="3696" cy="442"/>
          </a:xfrm>
        </p:grpSpPr>
        <p:sp>
          <p:nvSpPr>
            <p:cNvPr id="32" name="Freeform 8"/>
            <p:cNvSpPr>
              <a:spLocks/>
            </p:cNvSpPr>
            <p:nvPr/>
          </p:nvSpPr>
          <p:spPr bwMode="gray">
            <a:xfrm>
              <a:off x="1152" y="1776"/>
              <a:ext cx="3696" cy="442"/>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rgbClr val="78B081"/>
                </a:gs>
                <a:gs pos="100000">
                  <a:srgbClr val="FFFFFF"/>
                </a:gs>
              </a:gsLst>
              <a:lin ang="0" scaled="1"/>
            </a:gradFill>
            <a:ln w="9525">
              <a:noFill/>
              <a:round/>
              <a:headEnd/>
              <a:tailEnd/>
            </a:ln>
            <a:effectLst/>
          </p:spPr>
          <p:txBody>
            <a:bodyPr/>
            <a:lstStyle/>
            <a:p>
              <a:endParaRPr lang="en-US"/>
            </a:p>
          </p:txBody>
        </p:sp>
        <p:sp>
          <p:nvSpPr>
            <p:cNvPr id="33" name="Rectangle 9"/>
            <p:cNvSpPr>
              <a:spLocks noChangeArrowheads="1"/>
            </p:cNvSpPr>
            <p:nvPr/>
          </p:nvSpPr>
          <p:spPr bwMode="auto">
            <a:xfrm>
              <a:off x="1773" y="1860"/>
              <a:ext cx="1115" cy="330"/>
            </a:xfrm>
            <a:prstGeom prst="rect">
              <a:avLst/>
            </a:prstGeom>
            <a:noFill/>
            <a:ln w="9525" algn="ctr">
              <a:noFill/>
              <a:miter lim="800000"/>
              <a:headEnd/>
              <a:tailEnd/>
            </a:ln>
            <a:effectLst/>
          </p:spPr>
          <p:txBody>
            <a:bodyPr wrap="none">
              <a:spAutoFit/>
            </a:bodyPr>
            <a:lstStyle/>
            <a:p>
              <a:r>
                <a:rPr lang="en-US" sz="2800" b="1" dirty="0" smtClean="0">
                  <a:solidFill>
                    <a:srgbClr val="000000"/>
                  </a:solidFill>
                  <a:latin typeface="+mj-lt"/>
                </a:rPr>
                <a:t>Initial Idea</a:t>
              </a:r>
              <a:endParaRPr lang="en-US" sz="2800" b="1" dirty="0">
                <a:solidFill>
                  <a:srgbClr val="000000"/>
                </a:solidFill>
                <a:latin typeface="+mj-lt"/>
              </a:endParaRPr>
            </a:p>
          </p:txBody>
        </p:sp>
      </p:grpSp>
      <p:grpSp>
        <p:nvGrpSpPr>
          <p:cNvPr id="34" name="Group 26"/>
          <p:cNvGrpSpPr>
            <a:grpSpLocks/>
          </p:cNvGrpSpPr>
          <p:nvPr/>
        </p:nvGrpSpPr>
        <p:grpSpPr bwMode="auto">
          <a:xfrm>
            <a:off x="1752600" y="4191000"/>
            <a:ext cx="5867400" cy="701675"/>
            <a:chOff x="1152" y="2304"/>
            <a:chExt cx="3696" cy="442"/>
          </a:xfrm>
        </p:grpSpPr>
        <p:sp>
          <p:nvSpPr>
            <p:cNvPr id="35" name="Freeform 11"/>
            <p:cNvSpPr>
              <a:spLocks/>
            </p:cNvSpPr>
            <p:nvPr/>
          </p:nvSpPr>
          <p:spPr bwMode="gray">
            <a:xfrm>
              <a:off x="1152" y="2304"/>
              <a:ext cx="3696" cy="442"/>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rgbClr val="8FAFD3"/>
                </a:gs>
                <a:gs pos="100000">
                  <a:srgbClr val="FFFFFF"/>
                </a:gs>
              </a:gsLst>
              <a:lin ang="0" scaled="1"/>
            </a:gradFill>
            <a:ln w="9525">
              <a:noFill/>
              <a:round/>
              <a:headEnd/>
              <a:tailEnd/>
            </a:ln>
            <a:effectLst/>
          </p:spPr>
          <p:txBody>
            <a:bodyPr/>
            <a:lstStyle/>
            <a:p>
              <a:endParaRPr lang="en-US"/>
            </a:p>
          </p:txBody>
        </p:sp>
        <p:sp>
          <p:nvSpPr>
            <p:cNvPr id="36" name="Rectangle 12"/>
            <p:cNvSpPr>
              <a:spLocks noChangeArrowheads="1"/>
            </p:cNvSpPr>
            <p:nvPr/>
          </p:nvSpPr>
          <p:spPr bwMode="auto">
            <a:xfrm>
              <a:off x="1773" y="2388"/>
              <a:ext cx="1769" cy="330"/>
            </a:xfrm>
            <a:prstGeom prst="rect">
              <a:avLst/>
            </a:prstGeom>
            <a:noFill/>
            <a:ln w="9525" algn="ctr">
              <a:noFill/>
              <a:miter lim="800000"/>
              <a:headEnd/>
              <a:tailEnd/>
            </a:ln>
            <a:effectLst/>
          </p:spPr>
          <p:txBody>
            <a:bodyPr wrap="none">
              <a:spAutoFit/>
            </a:bodyPr>
            <a:lstStyle/>
            <a:p>
              <a:r>
                <a:rPr lang="en-US" sz="2800" b="1" dirty="0" smtClean="0">
                  <a:solidFill>
                    <a:srgbClr val="000000"/>
                  </a:solidFill>
                  <a:latin typeface="+mj-lt"/>
                </a:rPr>
                <a:t>Literature Review</a:t>
              </a:r>
              <a:endParaRPr lang="en-US" sz="2800" b="1" dirty="0">
                <a:solidFill>
                  <a:srgbClr val="000000"/>
                </a:solidFill>
                <a:latin typeface="+mj-lt"/>
              </a:endParaRPr>
            </a:p>
          </p:txBody>
        </p:sp>
      </p:grpSp>
      <p:grpSp>
        <p:nvGrpSpPr>
          <p:cNvPr id="37" name="Group 27"/>
          <p:cNvGrpSpPr>
            <a:grpSpLocks/>
          </p:cNvGrpSpPr>
          <p:nvPr/>
        </p:nvGrpSpPr>
        <p:grpSpPr bwMode="auto">
          <a:xfrm>
            <a:off x="1752600" y="5105400"/>
            <a:ext cx="5867400" cy="701675"/>
            <a:chOff x="1152" y="2880"/>
            <a:chExt cx="3696" cy="442"/>
          </a:xfrm>
        </p:grpSpPr>
        <p:sp>
          <p:nvSpPr>
            <p:cNvPr id="38" name="Freeform 14"/>
            <p:cNvSpPr>
              <a:spLocks/>
            </p:cNvSpPr>
            <p:nvPr/>
          </p:nvSpPr>
          <p:spPr bwMode="gray">
            <a:xfrm>
              <a:off x="1152" y="2880"/>
              <a:ext cx="3696" cy="442"/>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rgbClr val="7BC5C3"/>
                </a:gs>
                <a:gs pos="100000">
                  <a:srgbClr val="FFFFFF"/>
                </a:gs>
              </a:gsLst>
              <a:lin ang="0" scaled="1"/>
            </a:gradFill>
            <a:ln w="9525">
              <a:noFill/>
              <a:round/>
              <a:headEnd/>
              <a:tailEnd/>
            </a:ln>
            <a:effectLst/>
          </p:spPr>
          <p:txBody>
            <a:bodyPr/>
            <a:lstStyle/>
            <a:p>
              <a:endParaRPr lang="en-US"/>
            </a:p>
          </p:txBody>
        </p:sp>
        <p:sp>
          <p:nvSpPr>
            <p:cNvPr id="39" name="Rectangle 15"/>
            <p:cNvSpPr>
              <a:spLocks noChangeArrowheads="1"/>
            </p:cNvSpPr>
            <p:nvPr/>
          </p:nvSpPr>
          <p:spPr bwMode="auto">
            <a:xfrm>
              <a:off x="1773" y="2964"/>
              <a:ext cx="1933" cy="330"/>
            </a:xfrm>
            <a:prstGeom prst="rect">
              <a:avLst/>
            </a:prstGeom>
            <a:noFill/>
            <a:ln w="9525" algn="ctr">
              <a:noFill/>
              <a:miter lim="800000"/>
              <a:headEnd/>
              <a:tailEnd/>
            </a:ln>
            <a:effectLst/>
          </p:spPr>
          <p:txBody>
            <a:bodyPr wrap="none">
              <a:spAutoFit/>
            </a:bodyPr>
            <a:lstStyle/>
            <a:p>
              <a:r>
                <a:rPr lang="en-US" sz="2800" b="1" dirty="0" smtClean="0">
                  <a:solidFill>
                    <a:srgbClr val="000000"/>
                  </a:solidFill>
                  <a:latin typeface="+mj-lt"/>
                </a:rPr>
                <a:t>Proposal &amp; Product</a:t>
              </a:r>
              <a:endParaRPr lang="en-US" sz="2800" b="1" dirty="0">
                <a:solidFill>
                  <a:srgbClr val="000000"/>
                </a:solidFill>
                <a:latin typeface="+mj-lt"/>
              </a:endParaRPr>
            </a:p>
          </p:txBody>
        </p:sp>
      </p:grpSp>
      <p:grpSp>
        <p:nvGrpSpPr>
          <p:cNvPr id="40" name="Group 39"/>
          <p:cNvGrpSpPr/>
          <p:nvPr/>
        </p:nvGrpSpPr>
        <p:grpSpPr>
          <a:xfrm>
            <a:off x="2438400" y="1219200"/>
            <a:ext cx="4230724" cy="304800"/>
            <a:chOff x="4114800" y="2362200"/>
            <a:chExt cx="4230724" cy="381000"/>
          </a:xfrm>
        </p:grpSpPr>
        <p:grpSp>
          <p:nvGrpSpPr>
            <p:cNvPr id="41" name="Group 157"/>
            <p:cNvGrpSpPr/>
            <p:nvPr/>
          </p:nvGrpSpPr>
          <p:grpSpPr>
            <a:xfrm>
              <a:off x="4114800" y="2362200"/>
              <a:ext cx="496924" cy="381000"/>
              <a:chOff x="2971800" y="1219200"/>
              <a:chExt cx="391026" cy="381000"/>
            </a:xfrm>
          </p:grpSpPr>
          <p:sp>
            <p:nvSpPr>
              <p:cNvPr id="63" name="AutoShape 10"/>
              <p:cNvSpPr>
                <a:spLocks noChangeArrowheads="1"/>
              </p:cNvSpPr>
              <p:nvPr/>
            </p:nvSpPr>
            <p:spPr bwMode="gray">
              <a:xfrm>
                <a:off x="2971800" y="1219200"/>
                <a:ext cx="391026" cy="381000"/>
              </a:xfrm>
              <a:prstGeom prst="chevron">
                <a:avLst>
                  <a:gd name="adj" fmla="val 17842"/>
                </a:avLst>
              </a:prstGeom>
              <a:gradFill flip="none" rotWithShape="1">
                <a:gsLst>
                  <a:gs pos="0">
                    <a:srgbClr val="FFF200"/>
                  </a:gs>
                  <a:gs pos="45000">
                    <a:srgbClr val="FF7A00"/>
                  </a:gs>
                  <a:gs pos="70000">
                    <a:srgbClr val="FF0300"/>
                  </a:gs>
                  <a:gs pos="100000">
                    <a:srgbClr val="4D0808"/>
                  </a:gs>
                </a:gsLst>
                <a:lin ang="2700000" scaled="0"/>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42" name="Group 158"/>
            <p:cNvGrpSpPr/>
            <p:nvPr/>
          </p:nvGrpSpPr>
          <p:grpSpPr>
            <a:xfrm>
              <a:off x="4648200" y="2362200"/>
              <a:ext cx="496924" cy="381000"/>
              <a:chOff x="2971800" y="1219200"/>
              <a:chExt cx="391026" cy="381000"/>
            </a:xfrm>
          </p:grpSpPr>
          <p:sp>
            <p:nvSpPr>
              <p:cNvPr id="6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43" name="Group 164"/>
            <p:cNvGrpSpPr/>
            <p:nvPr/>
          </p:nvGrpSpPr>
          <p:grpSpPr>
            <a:xfrm>
              <a:off x="5181600" y="2362200"/>
              <a:ext cx="496924" cy="381000"/>
              <a:chOff x="2971800" y="1219200"/>
              <a:chExt cx="391026" cy="381000"/>
            </a:xfrm>
          </p:grpSpPr>
          <p:sp>
            <p:nvSpPr>
              <p:cNvPr id="5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44" name="Group 167"/>
            <p:cNvGrpSpPr/>
            <p:nvPr/>
          </p:nvGrpSpPr>
          <p:grpSpPr>
            <a:xfrm>
              <a:off x="5715000" y="2362200"/>
              <a:ext cx="496924" cy="381000"/>
              <a:chOff x="2971800" y="1219200"/>
              <a:chExt cx="391026" cy="381000"/>
            </a:xfrm>
          </p:grpSpPr>
          <p:sp>
            <p:nvSpPr>
              <p:cNvPr id="5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45" name="Group 170"/>
            <p:cNvGrpSpPr/>
            <p:nvPr/>
          </p:nvGrpSpPr>
          <p:grpSpPr>
            <a:xfrm>
              <a:off x="6248400" y="2362200"/>
              <a:ext cx="496924" cy="381000"/>
              <a:chOff x="2971800" y="1219200"/>
              <a:chExt cx="391026" cy="381000"/>
            </a:xfrm>
          </p:grpSpPr>
          <p:sp>
            <p:nvSpPr>
              <p:cNvPr id="5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46" name="Group 173"/>
            <p:cNvGrpSpPr/>
            <p:nvPr/>
          </p:nvGrpSpPr>
          <p:grpSpPr>
            <a:xfrm>
              <a:off x="6781800" y="2362200"/>
              <a:ext cx="496924" cy="381000"/>
              <a:chOff x="2971800" y="1219200"/>
              <a:chExt cx="391026" cy="381000"/>
            </a:xfrm>
          </p:grpSpPr>
          <p:sp>
            <p:nvSpPr>
              <p:cNvPr id="5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47" name="Group 176"/>
            <p:cNvGrpSpPr/>
            <p:nvPr/>
          </p:nvGrpSpPr>
          <p:grpSpPr>
            <a:xfrm>
              <a:off x="7315200" y="2362200"/>
              <a:ext cx="496924" cy="381000"/>
              <a:chOff x="2971800" y="1219200"/>
              <a:chExt cx="391026" cy="381000"/>
            </a:xfrm>
          </p:grpSpPr>
          <p:sp>
            <p:nvSpPr>
              <p:cNvPr id="5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48" name="Group 179"/>
            <p:cNvGrpSpPr/>
            <p:nvPr/>
          </p:nvGrpSpPr>
          <p:grpSpPr>
            <a:xfrm>
              <a:off x="7848600" y="2362200"/>
              <a:ext cx="496924" cy="381000"/>
              <a:chOff x="2971800" y="1219200"/>
              <a:chExt cx="391026" cy="381000"/>
            </a:xfrm>
          </p:grpSpPr>
          <p:sp>
            <p:nvSpPr>
              <p:cNvPr id="4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Study Algorithm</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28" name="TextBox 27"/>
          <p:cNvSpPr txBox="1"/>
          <p:nvPr/>
        </p:nvSpPr>
        <p:spPr>
          <a:xfrm>
            <a:off x="3124200" y="1676400"/>
            <a:ext cx="2256965" cy="523220"/>
          </a:xfrm>
          <a:prstGeom prst="rect">
            <a:avLst/>
          </a:prstGeom>
          <a:noFill/>
        </p:spPr>
        <p:txBody>
          <a:bodyPr wrap="none" rtlCol="0">
            <a:spAutoFit/>
          </a:bodyPr>
          <a:lstStyle/>
          <a:p>
            <a:r>
              <a:rPr lang="en-US" sz="2800" b="1" dirty="0" smtClean="0">
                <a:latin typeface="+mj-lt"/>
                <a:cs typeface="Tahoma" pitchFamily="34" charset="0"/>
              </a:rPr>
              <a:t>Preprocessing</a:t>
            </a:r>
            <a:endParaRPr lang="en-US" sz="2800" b="1" dirty="0">
              <a:latin typeface="+mj-lt"/>
              <a:cs typeface="Tahoma" pitchFamily="34" charset="0"/>
            </a:endParaRPr>
          </a:p>
        </p:txBody>
      </p:sp>
      <p:sp>
        <p:nvSpPr>
          <p:cNvPr id="29" name="TextBox 28"/>
          <p:cNvSpPr txBox="1"/>
          <p:nvPr/>
        </p:nvSpPr>
        <p:spPr>
          <a:xfrm>
            <a:off x="609600" y="2667000"/>
            <a:ext cx="8382000" cy="2062103"/>
          </a:xfrm>
          <a:prstGeom prst="rect">
            <a:avLst/>
          </a:prstGeom>
          <a:noFill/>
        </p:spPr>
        <p:txBody>
          <a:bodyPr wrap="square" rtlCol="0">
            <a:spAutoFit/>
          </a:bodyPr>
          <a:lstStyle/>
          <a:p>
            <a:r>
              <a:rPr lang="en-US" sz="3200" b="1" dirty="0" smtClean="0">
                <a:solidFill>
                  <a:srgbClr val="0070C0"/>
                </a:solidFill>
                <a:cs typeface="Tahoma" pitchFamily="34" charset="0"/>
              </a:rPr>
              <a:t>Goal:</a:t>
            </a:r>
            <a:r>
              <a:rPr lang="en-US" sz="2400" b="1" dirty="0" smtClean="0">
                <a:solidFill>
                  <a:srgbClr val="0070C0"/>
                </a:solidFill>
                <a:cs typeface="Tahoma" pitchFamily="34" charset="0"/>
              </a:rPr>
              <a:t>   </a:t>
            </a:r>
            <a:r>
              <a:rPr lang="en-US" sz="2400" b="1" dirty="0" smtClean="0">
                <a:cs typeface="Tahoma" pitchFamily="34" charset="0"/>
              </a:rPr>
              <a:t>	</a:t>
            </a:r>
          </a:p>
          <a:p>
            <a:endParaRPr lang="en-US" sz="2400" b="1" dirty="0" smtClean="0">
              <a:cs typeface="Tahoma" pitchFamily="34" charset="0"/>
            </a:endParaRPr>
          </a:p>
          <a:p>
            <a:pPr>
              <a:buFont typeface="Courier New" pitchFamily="49" charset="0"/>
              <a:buChar char="o"/>
            </a:pPr>
            <a:r>
              <a:rPr lang="en-US" sz="2400" b="1" dirty="0" smtClean="0">
                <a:cs typeface="Tahoma" pitchFamily="34" charset="0"/>
              </a:rPr>
              <a:t>  Remove </a:t>
            </a:r>
            <a:r>
              <a:rPr lang="en-US" sz="2400" b="1" dirty="0" smtClean="0">
                <a:solidFill>
                  <a:srgbClr val="00B050"/>
                </a:solidFill>
                <a:cs typeface="Tahoma" pitchFamily="34" charset="0"/>
              </a:rPr>
              <a:t>Stop words </a:t>
            </a:r>
            <a:r>
              <a:rPr lang="en-US" sz="2400" b="1" dirty="0" smtClean="0">
                <a:cs typeface="Tahoma" pitchFamily="34" charset="0"/>
              </a:rPr>
              <a:t>in document. </a:t>
            </a:r>
          </a:p>
          <a:p>
            <a:pPr>
              <a:buFont typeface="Courier New" pitchFamily="49" charset="0"/>
              <a:buChar char="o"/>
            </a:pPr>
            <a:r>
              <a:rPr lang="en-US" sz="2400" b="1" dirty="0" smtClean="0">
                <a:cs typeface="Tahoma" pitchFamily="34" charset="0"/>
              </a:rPr>
              <a:t>  </a:t>
            </a:r>
            <a:r>
              <a:rPr lang="en-US" sz="2400" b="1" dirty="0" smtClean="0">
                <a:solidFill>
                  <a:srgbClr val="00B050"/>
                </a:solidFill>
                <a:cs typeface="Tahoma" pitchFamily="34" charset="0"/>
              </a:rPr>
              <a:t>Stem</a:t>
            </a:r>
            <a:r>
              <a:rPr lang="en-US" sz="2400" b="1" dirty="0" smtClean="0">
                <a:cs typeface="Tahoma" pitchFamily="34" charset="0"/>
              </a:rPr>
              <a:t> words.</a:t>
            </a:r>
          </a:p>
          <a:p>
            <a:pPr>
              <a:buFont typeface="Courier New" pitchFamily="49" charset="0"/>
              <a:buChar char="o"/>
            </a:pPr>
            <a:r>
              <a:rPr lang="en-US" sz="2400" b="1" dirty="0" smtClean="0">
                <a:cs typeface="Tahoma" pitchFamily="34" charset="0"/>
              </a:rPr>
              <a:t>  Get terms which are candidate keywords and their frequency.</a:t>
            </a:r>
            <a:endParaRPr lang="en-US" sz="2400" b="1" dirty="0">
              <a:cs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Study Algorithm (Cont)</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grpSp>
        <p:nvGrpSpPr>
          <p:cNvPr id="41" name="Group 23"/>
          <p:cNvGrpSpPr>
            <a:grpSpLocks/>
          </p:cNvGrpSpPr>
          <p:nvPr/>
        </p:nvGrpSpPr>
        <p:grpSpPr bwMode="auto">
          <a:xfrm>
            <a:off x="228600" y="3352800"/>
            <a:ext cx="2702024" cy="3343275"/>
            <a:chOff x="576" y="1824"/>
            <a:chExt cx="1446" cy="2106"/>
          </a:xfrm>
        </p:grpSpPr>
        <p:sp>
          <p:nvSpPr>
            <p:cNvPr id="44" name="AutoShape 4"/>
            <p:cNvSpPr>
              <a:spLocks noChangeArrowheads="1"/>
            </p:cNvSpPr>
            <p:nvPr/>
          </p:nvSpPr>
          <p:spPr bwMode="auto">
            <a:xfrm>
              <a:off x="576" y="1942"/>
              <a:ext cx="1446" cy="1988"/>
            </a:xfrm>
            <a:prstGeom prst="roundRect">
              <a:avLst>
                <a:gd name="adj" fmla="val 4690"/>
              </a:avLst>
            </a:prstGeom>
            <a:noFill/>
            <a:ln w="57150">
              <a:solidFill>
                <a:srgbClr val="EC823A"/>
              </a:solidFill>
              <a:round/>
              <a:headEnd/>
              <a:tailEnd/>
            </a:ln>
            <a:effectLst/>
          </p:spPr>
          <p:txBody>
            <a:bodyPr wrap="none" anchor="ctr"/>
            <a:lstStyle/>
            <a:p>
              <a:endParaRPr lang="en-US"/>
            </a:p>
          </p:txBody>
        </p:sp>
        <p:sp>
          <p:nvSpPr>
            <p:cNvPr id="45"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6600">
                    <a:gamma/>
                    <a:tint val="57647"/>
                    <a:invGamma/>
                  </a:srgbClr>
                </a:gs>
                <a:gs pos="100000">
                  <a:srgbClr val="FF6600"/>
                </a:gs>
              </a:gsLst>
              <a:lin ang="5400000" scaled="1"/>
            </a:gradFill>
            <a:ln w="9525">
              <a:noFill/>
              <a:round/>
              <a:headEnd/>
              <a:tailEnd/>
            </a:ln>
            <a:effectLst/>
          </p:spPr>
          <p:txBody>
            <a:bodyPr wrap="none" anchor="ctr"/>
            <a:lstStyle/>
            <a:p>
              <a:endParaRPr lang="en-US"/>
            </a:p>
          </p:txBody>
        </p:sp>
        <p:sp>
          <p:nvSpPr>
            <p:cNvPr id="46" name="AutoShape 6"/>
            <p:cNvSpPr>
              <a:spLocks noChangeArrowheads="1"/>
            </p:cNvSpPr>
            <p:nvPr/>
          </p:nvSpPr>
          <p:spPr bwMode="auto">
            <a:xfrm flipH="1">
              <a:off x="1773" y="1897"/>
              <a:ext cx="45" cy="91"/>
            </a:xfrm>
            <a:prstGeom prst="octagon">
              <a:avLst>
                <a:gd name="adj" fmla="val 29287"/>
              </a:avLst>
            </a:prstGeom>
            <a:solidFill>
              <a:srgbClr val="FFFF99"/>
            </a:solidFill>
            <a:ln w="9525">
              <a:noFill/>
              <a:miter lim="800000"/>
              <a:headEnd/>
              <a:tailEnd/>
            </a:ln>
            <a:effectLst/>
          </p:spPr>
          <p:txBody>
            <a:bodyPr wrap="none" anchor="ctr"/>
            <a:lstStyle/>
            <a:p>
              <a:endParaRPr lang="en-US"/>
            </a:p>
          </p:txBody>
        </p:sp>
        <p:sp>
          <p:nvSpPr>
            <p:cNvPr id="47" name="AutoShape 7"/>
            <p:cNvSpPr>
              <a:spLocks noChangeArrowheads="1"/>
            </p:cNvSpPr>
            <p:nvPr/>
          </p:nvSpPr>
          <p:spPr bwMode="auto">
            <a:xfrm flipH="1">
              <a:off x="776" y="1897"/>
              <a:ext cx="46" cy="91"/>
            </a:xfrm>
            <a:prstGeom prst="octagon">
              <a:avLst>
                <a:gd name="adj" fmla="val 29287"/>
              </a:avLst>
            </a:prstGeom>
            <a:solidFill>
              <a:srgbClr val="FFFF99"/>
            </a:solidFill>
            <a:ln w="9525">
              <a:noFill/>
              <a:miter lim="800000"/>
              <a:headEnd/>
              <a:tailEnd/>
            </a:ln>
            <a:effectLst/>
          </p:spPr>
          <p:txBody>
            <a:bodyPr wrap="none" anchor="ctr"/>
            <a:lstStyle/>
            <a:p>
              <a:endParaRPr lang="en-US"/>
            </a:p>
          </p:txBody>
        </p:sp>
        <p:sp>
          <p:nvSpPr>
            <p:cNvPr id="48" name="Text Box 17"/>
            <p:cNvSpPr txBox="1">
              <a:spLocks noChangeArrowheads="1"/>
            </p:cNvSpPr>
            <p:nvPr/>
          </p:nvSpPr>
          <p:spPr bwMode="gray">
            <a:xfrm>
              <a:off x="821" y="1824"/>
              <a:ext cx="938" cy="194"/>
            </a:xfrm>
            <a:prstGeom prst="rect">
              <a:avLst/>
            </a:prstGeom>
            <a:noFill/>
            <a:ln w="9525" algn="ctr">
              <a:noFill/>
              <a:miter lim="800000"/>
              <a:headEnd/>
              <a:tailEnd/>
            </a:ln>
            <a:effectLst/>
          </p:spPr>
          <p:txBody>
            <a:bodyPr wrap="square">
              <a:spAutoFit/>
            </a:bodyPr>
            <a:lstStyle/>
            <a:p>
              <a:pPr algn="ctr"/>
              <a:r>
                <a:rPr lang="en-US" sz="1400" dirty="0" smtClean="0">
                  <a:solidFill>
                    <a:srgbClr val="FFFFFF"/>
                  </a:solidFill>
                </a:rPr>
                <a:t>Original Text</a:t>
              </a:r>
              <a:endParaRPr lang="en-US" sz="1400" dirty="0">
                <a:solidFill>
                  <a:srgbClr val="FFFFFF"/>
                </a:solidFill>
              </a:endParaRPr>
            </a:p>
          </p:txBody>
        </p:sp>
        <p:sp>
          <p:nvSpPr>
            <p:cNvPr id="49" name="Text Box 20"/>
            <p:cNvSpPr txBox="1">
              <a:spLocks noChangeArrowheads="1"/>
            </p:cNvSpPr>
            <p:nvPr/>
          </p:nvSpPr>
          <p:spPr bwMode="auto">
            <a:xfrm>
              <a:off x="576" y="2160"/>
              <a:ext cx="1427" cy="1687"/>
            </a:xfrm>
            <a:prstGeom prst="rect">
              <a:avLst/>
            </a:prstGeom>
            <a:noFill/>
            <a:ln w="9525" algn="ctr">
              <a:noFill/>
              <a:miter lim="800000"/>
              <a:headEnd/>
              <a:tailEnd/>
            </a:ln>
            <a:effectLst/>
          </p:spPr>
          <p:txBody>
            <a:bodyPr wrap="square">
              <a:spAutoFit/>
            </a:bodyPr>
            <a:lstStyle/>
            <a:p>
              <a:r>
                <a:rPr lang="en-US" sz="1400" b="1" dirty="0" smtClean="0"/>
                <a:t>Information is the most powerful weapon in the modern society. Every day we are overflowed with a huge amount of data in form of electronic newspaper articles, emails, web pages and search results. Often, information we receive is incomplete, such  that further search activities are required to enable correct interpretation and usage of this information.</a:t>
              </a:r>
              <a:endParaRPr lang="en-US" sz="1400" b="1" dirty="0"/>
            </a:p>
          </p:txBody>
        </p:sp>
      </p:grpSp>
      <p:sp>
        <p:nvSpPr>
          <p:cNvPr id="50" name="TextBox 49"/>
          <p:cNvSpPr txBox="1"/>
          <p:nvPr/>
        </p:nvSpPr>
        <p:spPr>
          <a:xfrm>
            <a:off x="381000" y="2209800"/>
            <a:ext cx="1059521" cy="369332"/>
          </a:xfrm>
          <a:prstGeom prst="rect">
            <a:avLst/>
          </a:prstGeom>
          <a:noFill/>
        </p:spPr>
        <p:txBody>
          <a:bodyPr wrap="none" rtlCol="0">
            <a:spAutoFit/>
          </a:bodyPr>
          <a:lstStyle/>
          <a:p>
            <a:r>
              <a:rPr lang="en-US" b="1" u="sng" dirty="0" smtClean="0">
                <a:ea typeface="Tahoma" pitchFamily="34" charset="0"/>
                <a:cs typeface="Tahoma" pitchFamily="34" charset="0"/>
              </a:rPr>
              <a:t>Example:</a:t>
            </a:r>
            <a:endParaRPr lang="en-US" b="1" u="sng" dirty="0">
              <a:ea typeface="Tahoma" pitchFamily="34" charset="0"/>
              <a:cs typeface="Tahoma" pitchFamily="34" charset="0"/>
            </a:endParaRPr>
          </a:p>
        </p:txBody>
      </p:sp>
      <p:sp>
        <p:nvSpPr>
          <p:cNvPr id="51" name="Text Box 21"/>
          <p:cNvSpPr txBox="1">
            <a:spLocks noChangeArrowheads="1"/>
          </p:cNvSpPr>
          <p:nvPr/>
        </p:nvSpPr>
        <p:spPr bwMode="auto">
          <a:xfrm>
            <a:off x="6172200" y="2895600"/>
            <a:ext cx="2667000" cy="2677656"/>
          </a:xfrm>
          <a:prstGeom prst="rect">
            <a:avLst/>
          </a:prstGeom>
          <a:noFill/>
          <a:ln w="9525" algn="ctr">
            <a:noFill/>
            <a:miter lim="800000"/>
            <a:headEnd/>
            <a:tailEnd/>
          </a:ln>
          <a:effectLst/>
        </p:spPr>
        <p:txBody>
          <a:bodyPr wrap="square">
            <a:spAutoFit/>
          </a:bodyPr>
          <a:lstStyle/>
          <a:p>
            <a:r>
              <a:rPr lang="en-US" sz="1400" b="1" dirty="0" smtClean="0">
                <a:solidFill>
                  <a:srgbClr val="2103D7"/>
                </a:solidFill>
              </a:rPr>
              <a:t>Information                      powerful </a:t>
            </a:r>
          </a:p>
          <a:p>
            <a:r>
              <a:rPr lang="en-US" sz="1400" b="1" dirty="0" smtClean="0"/>
              <a:t>weapon            modern </a:t>
            </a:r>
            <a:r>
              <a:rPr lang="en-US" sz="1400" b="1" dirty="0" smtClean="0">
                <a:solidFill>
                  <a:srgbClr val="2103D7"/>
                </a:solidFill>
              </a:rPr>
              <a:t>society</a:t>
            </a:r>
            <a:r>
              <a:rPr lang="en-US" sz="1400" b="1" dirty="0" smtClean="0"/>
              <a:t>   </a:t>
            </a:r>
          </a:p>
          <a:p>
            <a:r>
              <a:rPr lang="en-US" sz="1400" b="1" dirty="0" smtClean="0"/>
              <a:t>           day             </a:t>
            </a:r>
            <a:r>
              <a:rPr lang="en-US" sz="1400" b="1" dirty="0" smtClean="0">
                <a:solidFill>
                  <a:srgbClr val="2103D7"/>
                </a:solidFill>
              </a:rPr>
              <a:t>overflowed </a:t>
            </a:r>
            <a:r>
              <a:rPr lang="en-US" sz="1400" b="1" dirty="0" smtClean="0"/>
              <a:t>    </a:t>
            </a:r>
          </a:p>
          <a:p>
            <a:r>
              <a:rPr lang="en-US" sz="1400" b="1" dirty="0" smtClean="0"/>
              <a:t>             huge amount    data       </a:t>
            </a:r>
          </a:p>
          <a:p>
            <a:r>
              <a:rPr lang="en-US" sz="1400" b="1" dirty="0" smtClean="0"/>
              <a:t>               electronic newspaper </a:t>
            </a:r>
          </a:p>
          <a:p>
            <a:r>
              <a:rPr lang="en-US" sz="1400" b="1" dirty="0" smtClean="0">
                <a:solidFill>
                  <a:srgbClr val="2103D7"/>
                </a:solidFill>
              </a:rPr>
              <a:t>articles  emails  </a:t>
            </a:r>
            <a:r>
              <a:rPr lang="en-US" sz="1400" b="1" dirty="0" smtClean="0"/>
              <a:t>web </a:t>
            </a:r>
            <a:r>
              <a:rPr lang="en-US" sz="1400" b="1" dirty="0" smtClean="0">
                <a:solidFill>
                  <a:srgbClr val="2103D7"/>
                </a:solidFill>
              </a:rPr>
              <a:t>pages</a:t>
            </a:r>
            <a:r>
              <a:rPr lang="en-US" sz="1400" b="1" dirty="0" smtClean="0"/>
              <a:t>    </a:t>
            </a:r>
          </a:p>
          <a:p>
            <a:r>
              <a:rPr lang="en-US" sz="1400" b="1" dirty="0" smtClean="0"/>
              <a:t>search </a:t>
            </a:r>
            <a:r>
              <a:rPr lang="en-US" sz="1400" b="1" dirty="0" smtClean="0">
                <a:solidFill>
                  <a:srgbClr val="2103D7"/>
                </a:solidFill>
              </a:rPr>
              <a:t>results</a:t>
            </a:r>
            <a:r>
              <a:rPr lang="en-US" sz="1400" b="1" dirty="0" smtClean="0"/>
              <a:t> Often </a:t>
            </a:r>
          </a:p>
          <a:p>
            <a:r>
              <a:rPr lang="en-US" sz="1400" b="1" dirty="0" smtClean="0">
                <a:solidFill>
                  <a:srgbClr val="2103D7"/>
                </a:solidFill>
              </a:rPr>
              <a:t>information </a:t>
            </a:r>
            <a:r>
              <a:rPr lang="en-US" sz="1400" b="1" dirty="0" smtClean="0"/>
              <a:t>      receive  </a:t>
            </a:r>
          </a:p>
          <a:p>
            <a:r>
              <a:rPr lang="en-US" sz="1400" b="1" dirty="0" smtClean="0">
                <a:solidFill>
                  <a:srgbClr val="2103D7"/>
                </a:solidFill>
              </a:rPr>
              <a:t>incomplete</a:t>
            </a:r>
            <a:r>
              <a:rPr lang="en-US" sz="1400" b="1" dirty="0" smtClean="0"/>
              <a:t>  such         further </a:t>
            </a:r>
          </a:p>
          <a:p>
            <a:r>
              <a:rPr lang="en-US" sz="1400" b="1" dirty="0" smtClean="0"/>
              <a:t>search </a:t>
            </a:r>
            <a:r>
              <a:rPr lang="en-US" sz="1400" b="1" dirty="0" smtClean="0">
                <a:solidFill>
                  <a:srgbClr val="2103D7"/>
                </a:solidFill>
              </a:rPr>
              <a:t>activities      required   </a:t>
            </a:r>
          </a:p>
          <a:p>
            <a:r>
              <a:rPr lang="en-US" sz="1400" b="1" dirty="0" smtClean="0"/>
              <a:t>enable correct </a:t>
            </a:r>
            <a:r>
              <a:rPr lang="en-US" sz="1400" b="1" dirty="0" smtClean="0">
                <a:solidFill>
                  <a:srgbClr val="2103D7"/>
                </a:solidFill>
              </a:rPr>
              <a:t>interpretation  </a:t>
            </a:r>
          </a:p>
          <a:p>
            <a:r>
              <a:rPr lang="en-US" sz="1400" b="1" dirty="0" smtClean="0">
                <a:solidFill>
                  <a:srgbClr val="2103D7"/>
                </a:solidFill>
              </a:rPr>
              <a:t>usage              information</a:t>
            </a:r>
            <a:endParaRPr lang="en-US" sz="1400" b="1" dirty="0">
              <a:solidFill>
                <a:srgbClr val="2103D7"/>
              </a:solidFill>
            </a:endParaRPr>
          </a:p>
        </p:txBody>
      </p:sp>
      <p:grpSp>
        <p:nvGrpSpPr>
          <p:cNvPr id="66" name="Group 65"/>
          <p:cNvGrpSpPr/>
          <p:nvPr/>
        </p:nvGrpSpPr>
        <p:grpSpPr>
          <a:xfrm>
            <a:off x="6137176" y="2438401"/>
            <a:ext cx="2702024" cy="3325812"/>
            <a:chOff x="6137176" y="2438401"/>
            <a:chExt cx="2702024" cy="3325812"/>
          </a:xfrm>
        </p:grpSpPr>
        <p:sp>
          <p:nvSpPr>
            <p:cNvPr id="34" name="AutoShape 12"/>
            <p:cNvSpPr>
              <a:spLocks noChangeArrowheads="1"/>
            </p:cNvSpPr>
            <p:nvPr/>
          </p:nvSpPr>
          <p:spPr bwMode="auto">
            <a:xfrm>
              <a:off x="6137176" y="2608263"/>
              <a:ext cx="2702024" cy="3155950"/>
            </a:xfrm>
            <a:prstGeom prst="roundRect">
              <a:avLst>
                <a:gd name="adj" fmla="val 4690"/>
              </a:avLst>
            </a:prstGeom>
            <a:noFill/>
            <a:ln w="57150">
              <a:solidFill>
                <a:srgbClr val="4B71DD"/>
              </a:solidFill>
              <a:round/>
              <a:headEnd/>
              <a:tailEnd/>
            </a:ln>
            <a:effectLst/>
          </p:spPr>
          <p:txBody>
            <a:bodyPr wrap="none" anchor="ctr"/>
            <a:lstStyle/>
            <a:p>
              <a:endParaRPr lang="en-US"/>
            </a:p>
          </p:txBody>
        </p:sp>
        <p:sp>
          <p:nvSpPr>
            <p:cNvPr id="35" name="AutoShape 13"/>
            <p:cNvSpPr>
              <a:spLocks noChangeArrowheads="1"/>
            </p:cNvSpPr>
            <p:nvPr/>
          </p:nvSpPr>
          <p:spPr bwMode="gray">
            <a:xfrm>
              <a:off x="6391308" y="2465388"/>
              <a:ext cx="2193760" cy="287337"/>
            </a:xfrm>
            <a:prstGeom prst="roundRect">
              <a:avLst>
                <a:gd name="adj" fmla="val 50000"/>
              </a:avLst>
            </a:prstGeom>
            <a:gradFill rotWithShape="1">
              <a:gsLst>
                <a:gs pos="0">
                  <a:srgbClr val="6D8CE5"/>
                </a:gs>
                <a:gs pos="100000">
                  <a:srgbClr val="6D8CE5">
                    <a:gamma/>
                    <a:shade val="46275"/>
                    <a:invGamma/>
                  </a:srgbClr>
                </a:gs>
              </a:gsLst>
              <a:lin ang="5400000" scaled="1"/>
            </a:gradFill>
            <a:ln w="9525">
              <a:noFill/>
              <a:round/>
              <a:headEnd/>
              <a:tailEnd/>
            </a:ln>
            <a:effectLst/>
          </p:spPr>
          <p:txBody>
            <a:bodyPr wrap="none" anchor="ctr"/>
            <a:lstStyle/>
            <a:p>
              <a:endParaRPr lang="en-US"/>
            </a:p>
          </p:txBody>
        </p:sp>
        <p:sp>
          <p:nvSpPr>
            <p:cNvPr id="36" name="AutoShape 14"/>
            <p:cNvSpPr>
              <a:spLocks noChangeArrowheads="1"/>
            </p:cNvSpPr>
            <p:nvPr/>
          </p:nvSpPr>
          <p:spPr bwMode="auto">
            <a:xfrm flipH="1">
              <a:off x="8375782" y="2536825"/>
              <a:ext cx="84088" cy="142875"/>
            </a:xfrm>
            <a:prstGeom prst="octagon">
              <a:avLst>
                <a:gd name="adj" fmla="val 29287"/>
              </a:avLst>
            </a:prstGeom>
            <a:solidFill>
              <a:srgbClr val="6FC5E3"/>
            </a:solidFill>
            <a:ln w="9525">
              <a:noFill/>
              <a:miter lim="800000"/>
              <a:headEnd/>
              <a:tailEnd/>
            </a:ln>
            <a:effectLst/>
          </p:spPr>
          <p:txBody>
            <a:bodyPr wrap="none" anchor="ctr"/>
            <a:lstStyle/>
            <a:p>
              <a:endParaRPr lang="en-US"/>
            </a:p>
          </p:txBody>
        </p:sp>
        <p:sp>
          <p:nvSpPr>
            <p:cNvPr id="37" name="AutoShape 15"/>
            <p:cNvSpPr>
              <a:spLocks noChangeArrowheads="1"/>
            </p:cNvSpPr>
            <p:nvPr/>
          </p:nvSpPr>
          <p:spPr bwMode="auto">
            <a:xfrm flipH="1">
              <a:off x="6512769" y="2536825"/>
              <a:ext cx="84087" cy="142875"/>
            </a:xfrm>
            <a:prstGeom prst="octagon">
              <a:avLst>
                <a:gd name="adj" fmla="val 29287"/>
              </a:avLst>
            </a:prstGeom>
            <a:solidFill>
              <a:srgbClr val="6FC5E3"/>
            </a:solidFill>
            <a:ln w="9525">
              <a:noFill/>
              <a:miter lim="800000"/>
              <a:headEnd/>
              <a:tailEnd/>
            </a:ln>
            <a:effectLst/>
          </p:spPr>
          <p:txBody>
            <a:bodyPr wrap="none" anchor="ctr"/>
            <a:lstStyle/>
            <a:p>
              <a:endParaRPr lang="en-US"/>
            </a:p>
          </p:txBody>
        </p:sp>
        <p:sp>
          <p:nvSpPr>
            <p:cNvPr id="40" name="Text Box 19"/>
            <p:cNvSpPr txBox="1">
              <a:spLocks noChangeArrowheads="1"/>
            </p:cNvSpPr>
            <p:nvPr/>
          </p:nvSpPr>
          <p:spPr bwMode="gray">
            <a:xfrm>
              <a:off x="6629400" y="2438401"/>
              <a:ext cx="1752599" cy="317302"/>
            </a:xfrm>
            <a:prstGeom prst="rect">
              <a:avLst/>
            </a:prstGeom>
            <a:noFill/>
            <a:ln w="9525" algn="ctr">
              <a:noFill/>
              <a:miter lim="800000"/>
              <a:headEnd/>
              <a:tailEnd/>
            </a:ln>
            <a:effectLst/>
          </p:spPr>
          <p:txBody>
            <a:bodyPr wrap="square">
              <a:spAutoFit/>
            </a:bodyPr>
            <a:lstStyle/>
            <a:p>
              <a:pPr algn="ctr"/>
              <a:r>
                <a:rPr lang="en-US" sz="1400" dirty="0" smtClean="0">
                  <a:solidFill>
                    <a:srgbClr val="FFFFFF"/>
                  </a:solidFill>
                </a:rPr>
                <a:t>Stemmed Words</a:t>
              </a:r>
              <a:endParaRPr lang="en-US" sz="1400" dirty="0">
                <a:solidFill>
                  <a:srgbClr val="FFFFFF"/>
                </a:solidFill>
              </a:endParaRPr>
            </a:p>
          </p:txBody>
        </p:sp>
      </p:grpSp>
      <p:sp>
        <p:nvSpPr>
          <p:cNvPr id="53" name="Text Box 20"/>
          <p:cNvSpPr txBox="1">
            <a:spLocks noChangeArrowheads="1"/>
          </p:cNvSpPr>
          <p:nvPr/>
        </p:nvSpPr>
        <p:spPr bwMode="auto">
          <a:xfrm>
            <a:off x="3200400" y="3429000"/>
            <a:ext cx="2666520" cy="2678113"/>
          </a:xfrm>
          <a:prstGeom prst="rect">
            <a:avLst/>
          </a:prstGeom>
          <a:noFill/>
          <a:ln w="9525" algn="ctr">
            <a:noFill/>
            <a:miter lim="800000"/>
            <a:headEnd/>
            <a:tailEnd/>
          </a:ln>
          <a:effectLst/>
        </p:spPr>
        <p:txBody>
          <a:bodyPr wrap="square">
            <a:spAutoFit/>
          </a:bodyPr>
          <a:lstStyle/>
          <a:p>
            <a:r>
              <a:rPr lang="en-US" sz="1400" b="1" dirty="0" smtClean="0"/>
              <a:t>Information </a:t>
            </a:r>
            <a:r>
              <a:rPr lang="en-US" sz="1400" b="1" dirty="0" smtClean="0">
                <a:solidFill>
                  <a:srgbClr val="FF0000"/>
                </a:solidFill>
              </a:rPr>
              <a:t>is the most </a:t>
            </a:r>
            <a:r>
              <a:rPr lang="en-US" sz="1400" b="1" dirty="0" smtClean="0"/>
              <a:t>powerful weapon </a:t>
            </a:r>
            <a:r>
              <a:rPr lang="en-US" sz="1400" b="1" dirty="0" smtClean="0">
                <a:solidFill>
                  <a:srgbClr val="FF0000"/>
                </a:solidFill>
              </a:rPr>
              <a:t>in the </a:t>
            </a:r>
            <a:r>
              <a:rPr lang="en-US" sz="1400" b="1" dirty="0" smtClean="0"/>
              <a:t>modern society</a:t>
            </a:r>
            <a:r>
              <a:rPr lang="en-US" sz="1400" b="1" dirty="0" smtClean="0">
                <a:solidFill>
                  <a:srgbClr val="FF0000"/>
                </a:solidFill>
              </a:rPr>
              <a:t>.</a:t>
            </a:r>
            <a:r>
              <a:rPr lang="en-US" sz="1400" b="1" dirty="0" smtClean="0">
                <a:solidFill>
                  <a:srgbClr val="2103D7"/>
                </a:solidFill>
              </a:rPr>
              <a:t> </a:t>
            </a:r>
            <a:r>
              <a:rPr lang="en-US" sz="1400" b="1" dirty="0" smtClean="0">
                <a:solidFill>
                  <a:srgbClr val="FF0000"/>
                </a:solidFill>
              </a:rPr>
              <a:t>Every</a:t>
            </a:r>
            <a:r>
              <a:rPr lang="en-US" sz="1400" b="1" dirty="0" smtClean="0"/>
              <a:t> day </a:t>
            </a:r>
            <a:r>
              <a:rPr lang="en-US" sz="1400" b="1" dirty="0" smtClean="0">
                <a:solidFill>
                  <a:srgbClr val="FF0000"/>
                </a:solidFill>
              </a:rPr>
              <a:t>we are </a:t>
            </a:r>
            <a:r>
              <a:rPr lang="en-US" sz="1400" b="1" dirty="0" smtClean="0"/>
              <a:t>overflowed </a:t>
            </a:r>
            <a:r>
              <a:rPr lang="en-US" sz="1400" b="1" dirty="0" smtClean="0">
                <a:solidFill>
                  <a:srgbClr val="FF0000"/>
                </a:solidFill>
              </a:rPr>
              <a:t>with a</a:t>
            </a:r>
            <a:r>
              <a:rPr lang="en-US" sz="1400" b="1" dirty="0" smtClean="0"/>
              <a:t> huge amount </a:t>
            </a:r>
            <a:r>
              <a:rPr lang="en-US" sz="1400" b="1" dirty="0" smtClean="0">
                <a:solidFill>
                  <a:srgbClr val="FF0000"/>
                </a:solidFill>
              </a:rPr>
              <a:t>of</a:t>
            </a:r>
            <a:r>
              <a:rPr lang="en-US" sz="1400" b="1" dirty="0" smtClean="0">
                <a:solidFill>
                  <a:srgbClr val="2103D7"/>
                </a:solidFill>
              </a:rPr>
              <a:t> </a:t>
            </a:r>
            <a:r>
              <a:rPr lang="en-US" sz="1400" b="1" dirty="0" smtClean="0"/>
              <a:t>data </a:t>
            </a:r>
            <a:r>
              <a:rPr lang="en-US" sz="1400" b="1" dirty="0" smtClean="0">
                <a:solidFill>
                  <a:srgbClr val="FF0000"/>
                </a:solidFill>
              </a:rPr>
              <a:t>in form of </a:t>
            </a:r>
            <a:r>
              <a:rPr lang="en-US" sz="1400" b="1" dirty="0" smtClean="0"/>
              <a:t>electronic newspaper articles</a:t>
            </a:r>
            <a:r>
              <a:rPr lang="en-US" sz="1400" b="1" dirty="0" smtClean="0">
                <a:solidFill>
                  <a:srgbClr val="FF0000"/>
                </a:solidFill>
              </a:rPr>
              <a:t>,</a:t>
            </a:r>
            <a:r>
              <a:rPr lang="en-US" sz="1400" b="1" dirty="0" smtClean="0">
                <a:solidFill>
                  <a:srgbClr val="2103D7"/>
                </a:solidFill>
              </a:rPr>
              <a:t> </a:t>
            </a:r>
            <a:r>
              <a:rPr lang="en-US" sz="1400" b="1" dirty="0" smtClean="0"/>
              <a:t>emails</a:t>
            </a:r>
            <a:r>
              <a:rPr lang="en-US" sz="1400" b="1" dirty="0" smtClean="0">
                <a:solidFill>
                  <a:srgbClr val="FF0000"/>
                </a:solidFill>
              </a:rPr>
              <a:t>,</a:t>
            </a:r>
            <a:r>
              <a:rPr lang="en-US" sz="1400" b="1" dirty="0" smtClean="0"/>
              <a:t> web pages </a:t>
            </a:r>
            <a:r>
              <a:rPr lang="en-US" sz="1400" b="1" dirty="0" smtClean="0">
                <a:solidFill>
                  <a:srgbClr val="FF0000"/>
                </a:solidFill>
              </a:rPr>
              <a:t>and</a:t>
            </a:r>
            <a:r>
              <a:rPr lang="en-US" sz="1400" b="1" dirty="0" smtClean="0"/>
              <a:t> search results</a:t>
            </a:r>
            <a:r>
              <a:rPr lang="en-US" sz="1400" b="1" dirty="0" smtClean="0">
                <a:solidFill>
                  <a:srgbClr val="FF0000"/>
                </a:solidFill>
              </a:rPr>
              <a:t>.</a:t>
            </a:r>
            <a:r>
              <a:rPr lang="en-US" sz="1400" b="1" dirty="0" smtClean="0">
                <a:solidFill>
                  <a:srgbClr val="2103D7"/>
                </a:solidFill>
              </a:rPr>
              <a:t> </a:t>
            </a:r>
            <a:r>
              <a:rPr lang="en-US" sz="1400" b="1" dirty="0" smtClean="0"/>
              <a:t>Often</a:t>
            </a:r>
            <a:r>
              <a:rPr lang="en-US" sz="1400" b="1" dirty="0" smtClean="0">
                <a:solidFill>
                  <a:srgbClr val="FF0000"/>
                </a:solidFill>
              </a:rPr>
              <a:t>,</a:t>
            </a:r>
            <a:r>
              <a:rPr lang="en-US" sz="1400" b="1" dirty="0" smtClean="0"/>
              <a:t> information </a:t>
            </a:r>
            <a:r>
              <a:rPr lang="en-US" sz="1400" b="1" dirty="0" smtClean="0">
                <a:solidFill>
                  <a:srgbClr val="FF0000"/>
                </a:solidFill>
              </a:rPr>
              <a:t>we</a:t>
            </a:r>
            <a:r>
              <a:rPr lang="en-US" sz="1400" b="1" dirty="0" smtClean="0"/>
              <a:t> receive </a:t>
            </a:r>
            <a:r>
              <a:rPr lang="en-US" sz="1400" b="1" dirty="0" smtClean="0">
                <a:solidFill>
                  <a:srgbClr val="FF0000"/>
                </a:solidFill>
              </a:rPr>
              <a:t>is</a:t>
            </a:r>
            <a:r>
              <a:rPr lang="en-US" sz="1400" b="1" dirty="0" smtClean="0">
                <a:solidFill>
                  <a:srgbClr val="00B050"/>
                </a:solidFill>
              </a:rPr>
              <a:t> </a:t>
            </a:r>
            <a:r>
              <a:rPr lang="en-US" sz="1400" b="1" dirty="0" smtClean="0"/>
              <a:t>incomplete</a:t>
            </a:r>
            <a:r>
              <a:rPr lang="en-US" sz="1400" b="1" dirty="0" smtClean="0">
                <a:solidFill>
                  <a:srgbClr val="FF0000"/>
                </a:solidFill>
              </a:rPr>
              <a:t>,</a:t>
            </a:r>
            <a:r>
              <a:rPr lang="en-US" sz="1400" b="1" dirty="0" smtClean="0">
                <a:solidFill>
                  <a:srgbClr val="2103D7"/>
                </a:solidFill>
              </a:rPr>
              <a:t> </a:t>
            </a:r>
            <a:r>
              <a:rPr lang="en-US" sz="1400" b="1" dirty="0" smtClean="0"/>
              <a:t>such </a:t>
            </a:r>
            <a:r>
              <a:rPr lang="en-US" sz="1400" b="1" dirty="0" smtClean="0">
                <a:solidFill>
                  <a:srgbClr val="2103D7"/>
                </a:solidFill>
              </a:rPr>
              <a:t> </a:t>
            </a:r>
            <a:r>
              <a:rPr lang="en-US" sz="1400" b="1" dirty="0" smtClean="0">
                <a:solidFill>
                  <a:srgbClr val="FF0000"/>
                </a:solidFill>
              </a:rPr>
              <a:t>that</a:t>
            </a:r>
            <a:r>
              <a:rPr lang="en-US" sz="1400" b="1" dirty="0" smtClean="0">
                <a:solidFill>
                  <a:srgbClr val="2103D7"/>
                </a:solidFill>
              </a:rPr>
              <a:t> </a:t>
            </a:r>
            <a:r>
              <a:rPr lang="en-US" sz="1400" b="1" dirty="0" smtClean="0"/>
              <a:t>further search activities </a:t>
            </a:r>
            <a:r>
              <a:rPr lang="en-US" sz="1400" b="1" dirty="0" smtClean="0">
                <a:solidFill>
                  <a:srgbClr val="FF0000"/>
                </a:solidFill>
              </a:rPr>
              <a:t>are</a:t>
            </a:r>
            <a:r>
              <a:rPr lang="en-US" sz="1400" b="1" dirty="0" smtClean="0"/>
              <a:t> required </a:t>
            </a:r>
            <a:r>
              <a:rPr lang="en-US" sz="1400" b="1" dirty="0" smtClean="0">
                <a:solidFill>
                  <a:srgbClr val="FF0000"/>
                </a:solidFill>
              </a:rPr>
              <a:t>to</a:t>
            </a:r>
            <a:r>
              <a:rPr lang="en-US" sz="1400" b="1" dirty="0" smtClean="0"/>
              <a:t> enable correct interpretation </a:t>
            </a:r>
            <a:r>
              <a:rPr lang="en-US" sz="1400" b="1" dirty="0" smtClean="0">
                <a:solidFill>
                  <a:srgbClr val="FF0000"/>
                </a:solidFill>
              </a:rPr>
              <a:t>and</a:t>
            </a:r>
            <a:r>
              <a:rPr lang="en-US" sz="1400" b="1" dirty="0" smtClean="0"/>
              <a:t> usage </a:t>
            </a:r>
            <a:r>
              <a:rPr lang="en-US" sz="1400" b="1" dirty="0" smtClean="0">
                <a:solidFill>
                  <a:srgbClr val="FF0000"/>
                </a:solidFill>
              </a:rPr>
              <a:t>of this </a:t>
            </a:r>
            <a:r>
              <a:rPr lang="en-US" sz="1400" b="1" dirty="0" smtClean="0"/>
              <a:t>information</a:t>
            </a:r>
            <a:r>
              <a:rPr lang="en-US" sz="1400" b="1" dirty="0" smtClean="0">
                <a:solidFill>
                  <a:srgbClr val="FF0000"/>
                </a:solidFill>
              </a:rPr>
              <a:t>.</a:t>
            </a:r>
            <a:endParaRPr lang="en-US" sz="1400" b="1" dirty="0">
              <a:solidFill>
                <a:srgbClr val="FF0000"/>
              </a:solidFill>
            </a:endParaRPr>
          </a:p>
        </p:txBody>
      </p:sp>
      <p:grpSp>
        <p:nvGrpSpPr>
          <p:cNvPr id="65" name="Group 64"/>
          <p:cNvGrpSpPr/>
          <p:nvPr/>
        </p:nvGrpSpPr>
        <p:grpSpPr>
          <a:xfrm>
            <a:off x="3182888" y="2943225"/>
            <a:ext cx="2702024" cy="3322638"/>
            <a:chOff x="3182888" y="2943225"/>
            <a:chExt cx="2702024" cy="3322638"/>
          </a:xfrm>
        </p:grpSpPr>
        <p:sp>
          <p:nvSpPr>
            <p:cNvPr id="30" name="AutoShape 8"/>
            <p:cNvSpPr>
              <a:spLocks noChangeArrowheads="1"/>
            </p:cNvSpPr>
            <p:nvPr/>
          </p:nvSpPr>
          <p:spPr bwMode="auto">
            <a:xfrm>
              <a:off x="3182888" y="3109913"/>
              <a:ext cx="2702024" cy="3155950"/>
            </a:xfrm>
            <a:prstGeom prst="roundRect">
              <a:avLst>
                <a:gd name="adj" fmla="val 4690"/>
              </a:avLst>
            </a:prstGeom>
            <a:noFill/>
            <a:ln w="57150">
              <a:solidFill>
                <a:srgbClr val="009900"/>
              </a:solidFill>
              <a:round/>
              <a:headEnd/>
              <a:tailEnd/>
            </a:ln>
            <a:effectLst/>
          </p:spPr>
          <p:txBody>
            <a:bodyPr wrap="none" anchor="ctr"/>
            <a:lstStyle/>
            <a:p>
              <a:endParaRPr lang="en-US"/>
            </a:p>
          </p:txBody>
        </p:sp>
        <p:sp>
          <p:nvSpPr>
            <p:cNvPr id="31" name="AutoShape 9"/>
            <p:cNvSpPr>
              <a:spLocks noChangeArrowheads="1"/>
            </p:cNvSpPr>
            <p:nvPr/>
          </p:nvSpPr>
          <p:spPr bwMode="gray">
            <a:xfrm>
              <a:off x="3457575" y="2971800"/>
              <a:ext cx="2193760" cy="287338"/>
            </a:xfrm>
            <a:prstGeom prst="roundRect">
              <a:avLst>
                <a:gd name="adj" fmla="val 50000"/>
              </a:avLst>
            </a:prstGeom>
            <a:gradFill rotWithShape="1">
              <a:gsLst>
                <a:gs pos="0">
                  <a:srgbClr val="33CC33"/>
                </a:gs>
                <a:gs pos="100000">
                  <a:srgbClr val="33CC33">
                    <a:gamma/>
                    <a:shade val="46275"/>
                    <a:invGamma/>
                  </a:srgbClr>
                </a:gs>
              </a:gsLst>
              <a:lin ang="5400000" scaled="1"/>
            </a:gradFill>
            <a:ln w="9525">
              <a:noFill/>
              <a:round/>
              <a:headEnd/>
              <a:tailEnd/>
            </a:ln>
            <a:effectLst/>
          </p:spPr>
          <p:txBody>
            <a:bodyPr wrap="none" anchor="ctr"/>
            <a:lstStyle/>
            <a:p>
              <a:endParaRPr lang="en-US"/>
            </a:p>
          </p:txBody>
        </p:sp>
        <p:sp>
          <p:nvSpPr>
            <p:cNvPr id="32" name="AutoShape 10"/>
            <p:cNvSpPr>
              <a:spLocks noChangeArrowheads="1"/>
            </p:cNvSpPr>
            <p:nvPr/>
          </p:nvSpPr>
          <p:spPr bwMode="auto">
            <a:xfrm flipH="1">
              <a:off x="5430838" y="3048000"/>
              <a:ext cx="85957" cy="144463"/>
            </a:xfrm>
            <a:prstGeom prst="octagon">
              <a:avLst>
                <a:gd name="adj" fmla="val 29287"/>
              </a:avLst>
            </a:prstGeom>
            <a:solidFill>
              <a:srgbClr val="FFFF99"/>
            </a:solidFill>
            <a:ln w="9525">
              <a:noFill/>
              <a:miter lim="800000"/>
              <a:headEnd/>
              <a:tailEnd/>
            </a:ln>
            <a:effectLst/>
          </p:spPr>
          <p:txBody>
            <a:bodyPr wrap="none" anchor="ctr"/>
            <a:lstStyle/>
            <a:p>
              <a:endParaRPr lang="en-US"/>
            </a:p>
          </p:txBody>
        </p:sp>
        <p:sp>
          <p:nvSpPr>
            <p:cNvPr id="33" name="AutoShape 11"/>
            <p:cNvSpPr>
              <a:spLocks noChangeArrowheads="1"/>
            </p:cNvSpPr>
            <p:nvPr/>
          </p:nvSpPr>
          <p:spPr bwMode="auto">
            <a:xfrm flipH="1">
              <a:off x="3558480" y="3038475"/>
              <a:ext cx="84088" cy="144463"/>
            </a:xfrm>
            <a:prstGeom prst="octagon">
              <a:avLst>
                <a:gd name="adj" fmla="val 29287"/>
              </a:avLst>
            </a:prstGeom>
            <a:solidFill>
              <a:srgbClr val="FFFF99"/>
            </a:solidFill>
            <a:ln w="9525">
              <a:noFill/>
              <a:miter lim="800000"/>
              <a:headEnd/>
              <a:tailEnd/>
            </a:ln>
            <a:effectLst/>
          </p:spPr>
          <p:txBody>
            <a:bodyPr wrap="none" anchor="ctr"/>
            <a:lstStyle/>
            <a:p>
              <a:endParaRPr lang="en-US"/>
            </a:p>
          </p:txBody>
        </p:sp>
        <p:sp>
          <p:nvSpPr>
            <p:cNvPr id="39" name="Text Box 18"/>
            <p:cNvSpPr txBox="1">
              <a:spLocks noChangeArrowheads="1"/>
            </p:cNvSpPr>
            <p:nvPr/>
          </p:nvSpPr>
          <p:spPr bwMode="gray">
            <a:xfrm>
              <a:off x="3657599" y="2943225"/>
              <a:ext cx="1892349" cy="307777"/>
            </a:xfrm>
            <a:prstGeom prst="rect">
              <a:avLst/>
            </a:prstGeom>
            <a:noFill/>
            <a:ln w="9525" algn="ctr">
              <a:noFill/>
              <a:miter lim="800000"/>
              <a:headEnd/>
              <a:tailEnd/>
            </a:ln>
            <a:effectLst/>
          </p:spPr>
          <p:txBody>
            <a:bodyPr wrap="square">
              <a:spAutoFit/>
            </a:bodyPr>
            <a:lstStyle/>
            <a:p>
              <a:r>
                <a:rPr lang="en-US" sz="1400" dirty="0" smtClean="0">
                  <a:solidFill>
                    <a:srgbClr val="FFFFFF"/>
                  </a:solidFill>
                </a:rPr>
                <a:t>Discarded Stop Words</a:t>
              </a:r>
              <a:endParaRPr lang="en-US" sz="1400" dirty="0">
                <a:solidFill>
                  <a:srgbClr val="FFFFFF"/>
                </a:solidFill>
              </a:endParaRPr>
            </a:p>
          </p:txBody>
        </p:sp>
      </p:grpSp>
      <p:sp>
        <p:nvSpPr>
          <p:cNvPr id="63" name="Text Box 22"/>
          <p:cNvSpPr txBox="1">
            <a:spLocks noChangeArrowheads="1"/>
          </p:cNvSpPr>
          <p:nvPr/>
        </p:nvSpPr>
        <p:spPr bwMode="auto">
          <a:xfrm>
            <a:off x="6172200" y="2895600"/>
            <a:ext cx="2666999" cy="2677656"/>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err="1" smtClean="0">
                <a:solidFill>
                  <a:srgbClr val="2103D7"/>
                </a:solidFill>
              </a:rPr>
              <a:t>Informat</a:t>
            </a:r>
            <a:r>
              <a:rPr lang="en-US" sz="1400" b="1" dirty="0" smtClean="0">
                <a:solidFill>
                  <a:srgbClr val="2103D7"/>
                </a:solidFill>
              </a:rPr>
              <a:t>       </a:t>
            </a:r>
            <a:r>
              <a:rPr lang="en-US" sz="1400" b="1" dirty="0" smtClean="0"/>
              <a:t>                     </a:t>
            </a:r>
            <a:r>
              <a:rPr lang="en-US" sz="1400" b="1" dirty="0" smtClean="0">
                <a:solidFill>
                  <a:srgbClr val="2103D7"/>
                </a:solidFill>
              </a:rPr>
              <a:t>power</a:t>
            </a:r>
            <a:r>
              <a:rPr lang="en-US" sz="1400" b="1" dirty="0" smtClean="0"/>
              <a:t> </a:t>
            </a:r>
          </a:p>
          <a:p>
            <a:r>
              <a:rPr lang="en-US" sz="1400" b="1" dirty="0" smtClean="0"/>
              <a:t>weapon            modern </a:t>
            </a:r>
            <a:r>
              <a:rPr lang="en-US" sz="1400" b="1" dirty="0" err="1" smtClean="0">
                <a:solidFill>
                  <a:srgbClr val="2103D7"/>
                </a:solidFill>
              </a:rPr>
              <a:t>societi</a:t>
            </a:r>
            <a:r>
              <a:rPr lang="en-US" sz="1400" b="1" dirty="0" smtClean="0"/>
              <a:t>   </a:t>
            </a:r>
          </a:p>
          <a:p>
            <a:r>
              <a:rPr lang="en-US" sz="1400" b="1" dirty="0" smtClean="0"/>
              <a:t>           day             overflow     </a:t>
            </a:r>
          </a:p>
          <a:p>
            <a:r>
              <a:rPr lang="en-US" sz="1400" b="1" dirty="0" smtClean="0"/>
              <a:t>             huge </a:t>
            </a:r>
            <a:r>
              <a:rPr lang="en-US" sz="1400" b="1" dirty="0" err="1" smtClean="0">
                <a:solidFill>
                  <a:srgbClr val="2103D7"/>
                </a:solidFill>
              </a:rPr>
              <a:t>amoun</a:t>
            </a:r>
            <a:r>
              <a:rPr lang="en-US" sz="1400" b="1" dirty="0" smtClean="0">
                <a:solidFill>
                  <a:srgbClr val="2103D7"/>
                </a:solidFill>
              </a:rPr>
              <a:t>  </a:t>
            </a:r>
            <a:r>
              <a:rPr lang="en-US" sz="1400" b="1" dirty="0" smtClean="0"/>
              <a:t>   data       </a:t>
            </a:r>
          </a:p>
          <a:p>
            <a:r>
              <a:rPr lang="en-US" sz="1400" b="1" dirty="0" smtClean="0"/>
              <a:t>               electronic newspaper </a:t>
            </a:r>
          </a:p>
          <a:p>
            <a:r>
              <a:rPr lang="en-US" sz="1400" b="1" dirty="0" err="1" smtClean="0">
                <a:solidFill>
                  <a:srgbClr val="2103D7"/>
                </a:solidFill>
              </a:rPr>
              <a:t>articl</a:t>
            </a:r>
            <a:r>
              <a:rPr lang="en-US" sz="1400" b="1" dirty="0" smtClean="0">
                <a:solidFill>
                  <a:srgbClr val="2103D7"/>
                </a:solidFill>
              </a:rPr>
              <a:t>      email    </a:t>
            </a:r>
            <a:r>
              <a:rPr lang="en-US" sz="1400" b="1" dirty="0" smtClean="0"/>
              <a:t>web </a:t>
            </a:r>
            <a:r>
              <a:rPr lang="en-US" sz="1400" b="1" dirty="0" smtClean="0">
                <a:solidFill>
                  <a:srgbClr val="2103D7"/>
                </a:solidFill>
              </a:rPr>
              <a:t>page   </a:t>
            </a:r>
            <a:r>
              <a:rPr lang="en-US" sz="1400" b="1" dirty="0" smtClean="0"/>
              <a:t> </a:t>
            </a:r>
          </a:p>
          <a:p>
            <a:r>
              <a:rPr lang="en-US" sz="1400" b="1" dirty="0" smtClean="0"/>
              <a:t>search </a:t>
            </a:r>
            <a:r>
              <a:rPr lang="en-US" sz="1400" b="1" dirty="0" smtClean="0">
                <a:solidFill>
                  <a:srgbClr val="2103D7"/>
                </a:solidFill>
              </a:rPr>
              <a:t>result  </a:t>
            </a:r>
            <a:r>
              <a:rPr lang="en-US" sz="1400" b="1" dirty="0" smtClean="0"/>
              <a:t> Often </a:t>
            </a:r>
          </a:p>
          <a:p>
            <a:r>
              <a:rPr lang="en-US" sz="1400" b="1" dirty="0" err="1" smtClean="0">
                <a:solidFill>
                  <a:srgbClr val="2103D7"/>
                </a:solidFill>
              </a:rPr>
              <a:t>informat</a:t>
            </a:r>
            <a:r>
              <a:rPr lang="en-US" sz="1400" b="1" dirty="0" smtClean="0">
                <a:solidFill>
                  <a:srgbClr val="2103D7"/>
                </a:solidFill>
              </a:rPr>
              <a:t>       </a:t>
            </a:r>
            <a:r>
              <a:rPr lang="en-US" sz="1400" b="1" dirty="0" smtClean="0"/>
              <a:t>      receive </a:t>
            </a:r>
          </a:p>
          <a:p>
            <a:r>
              <a:rPr lang="en-US" sz="1400" b="1" dirty="0" err="1" smtClean="0">
                <a:solidFill>
                  <a:srgbClr val="2103D7"/>
                </a:solidFill>
              </a:rPr>
              <a:t>incomplet</a:t>
            </a:r>
            <a:r>
              <a:rPr lang="en-US" sz="1400" b="1" dirty="0" smtClean="0">
                <a:solidFill>
                  <a:srgbClr val="2103D7"/>
                </a:solidFill>
              </a:rPr>
              <a:t>  </a:t>
            </a:r>
            <a:r>
              <a:rPr lang="en-US" sz="1400" b="1" dirty="0" smtClean="0"/>
              <a:t>  such         further </a:t>
            </a:r>
          </a:p>
          <a:p>
            <a:r>
              <a:rPr lang="en-US" sz="1400" b="1" dirty="0" smtClean="0"/>
              <a:t>search </a:t>
            </a:r>
            <a:r>
              <a:rPr lang="en-US" sz="1400" b="1" dirty="0" err="1" smtClean="0">
                <a:solidFill>
                  <a:srgbClr val="2103D7"/>
                </a:solidFill>
              </a:rPr>
              <a:t>activ</a:t>
            </a:r>
            <a:r>
              <a:rPr lang="en-US" sz="1400" b="1" dirty="0" smtClean="0">
                <a:solidFill>
                  <a:srgbClr val="2103D7"/>
                </a:solidFill>
              </a:rPr>
              <a:t>              </a:t>
            </a:r>
            <a:r>
              <a:rPr lang="en-US" sz="1400" b="1" dirty="0" err="1" smtClean="0">
                <a:solidFill>
                  <a:srgbClr val="2103D7"/>
                </a:solidFill>
              </a:rPr>
              <a:t>requir</a:t>
            </a:r>
            <a:r>
              <a:rPr lang="en-US" sz="1400" b="1" dirty="0" smtClean="0">
                <a:solidFill>
                  <a:srgbClr val="2103D7"/>
                </a:solidFill>
              </a:rPr>
              <a:t>   </a:t>
            </a:r>
          </a:p>
          <a:p>
            <a:r>
              <a:rPr lang="en-US" sz="1400" b="1" dirty="0" smtClean="0"/>
              <a:t>enable correct </a:t>
            </a:r>
            <a:r>
              <a:rPr lang="en-US" sz="1400" b="1" dirty="0" smtClean="0">
                <a:solidFill>
                  <a:srgbClr val="2103D7"/>
                </a:solidFill>
              </a:rPr>
              <a:t>interpret           </a:t>
            </a:r>
          </a:p>
          <a:p>
            <a:r>
              <a:rPr lang="en-US" sz="1400" b="1" dirty="0" err="1" smtClean="0">
                <a:solidFill>
                  <a:srgbClr val="2103D7"/>
                </a:solidFill>
              </a:rPr>
              <a:t>usag</a:t>
            </a:r>
            <a:r>
              <a:rPr lang="en-US" sz="1400" b="1" dirty="0" smtClean="0">
                <a:solidFill>
                  <a:srgbClr val="2103D7"/>
                </a:solidFill>
              </a:rPr>
              <a:t>                </a:t>
            </a:r>
            <a:r>
              <a:rPr lang="en-US" sz="1400" b="1" dirty="0" err="1" smtClean="0">
                <a:solidFill>
                  <a:srgbClr val="2103D7"/>
                </a:solidFill>
              </a:rPr>
              <a:t>informat</a:t>
            </a:r>
            <a:endParaRPr lang="en-US" sz="1400" b="1" dirty="0">
              <a:solidFill>
                <a:srgbClr val="2103D7"/>
              </a:solidFill>
            </a:endParaRPr>
          </a:p>
        </p:txBody>
      </p:sp>
      <p:grpSp>
        <p:nvGrpSpPr>
          <p:cNvPr id="68" name="Group 67"/>
          <p:cNvGrpSpPr/>
          <p:nvPr/>
        </p:nvGrpSpPr>
        <p:grpSpPr>
          <a:xfrm>
            <a:off x="2086008" y="2178050"/>
            <a:ext cx="1726605" cy="1157288"/>
            <a:chOff x="2086008" y="2178050"/>
            <a:chExt cx="1726605" cy="1157288"/>
          </a:xfrm>
        </p:grpSpPr>
        <p:sp>
          <p:nvSpPr>
            <p:cNvPr id="38" name="Freeform 16"/>
            <p:cNvSpPr>
              <a:spLocks/>
            </p:cNvSpPr>
            <p:nvPr/>
          </p:nvSpPr>
          <p:spPr bwMode="gray">
            <a:xfrm>
              <a:off x="2086008" y="2178050"/>
              <a:ext cx="1726605"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C823A">
                    <a:gamma/>
                    <a:tint val="90980"/>
                    <a:invGamma/>
                    <a:alpha val="32001"/>
                  </a:srgbClr>
                </a:gs>
                <a:gs pos="100000">
                  <a:srgbClr val="EC823A"/>
                </a:gs>
              </a:gsLst>
              <a:lin ang="0" scaled="1"/>
            </a:gradFill>
            <a:ln w="12700">
              <a:noFill/>
              <a:prstDash val="solid"/>
              <a:round/>
              <a:headEnd/>
              <a:tailEnd/>
            </a:ln>
          </p:spPr>
          <p:txBody>
            <a:bodyPr/>
            <a:lstStyle/>
            <a:p>
              <a:endParaRPr lang="en-US" dirty="0"/>
            </a:p>
          </p:txBody>
        </p:sp>
        <p:sp>
          <p:nvSpPr>
            <p:cNvPr id="67" name="TextBox 66"/>
            <p:cNvSpPr txBox="1"/>
            <p:nvPr/>
          </p:nvSpPr>
          <p:spPr>
            <a:xfrm>
              <a:off x="2819400" y="2286000"/>
              <a:ext cx="719171" cy="369332"/>
            </a:xfrm>
            <a:prstGeom prst="rect">
              <a:avLst/>
            </a:prstGeom>
            <a:noFill/>
          </p:spPr>
          <p:txBody>
            <a:bodyPr wrap="none" rtlCol="0">
              <a:spAutoFit/>
            </a:bodyPr>
            <a:lstStyle/>
            <a:p>
              <a:r>
                <a:rPr lang="en-US" dirty="0" smtClean="0">
                  <a:solidFill>
                    <a:schemeClr val="bg1"/>
                  </a:solidFill>
                </a:rPr>
                <a:t>Step1</a:t>
              </a:r>
              <a:endParaRPr lang="en-US" dirty="0">
                <a:solidFill>
                  <a:schemeClr val="bg1"/>
                </a:solidFill>
              </a:endParaRPr>
            </a:p>
          </p:txBody>
        </p:sp>
      </p:grpSp>
      <p:grpSp>
        <p:nvGrpSpPr>
          <p:cNvPr id="70" name="Group 69"/>
          <p:cNvGrpSpPr/>
          <p:nvPr/>
        </p:nvGrpSpPr>
        <p:grpSpPr>
          <a:xfrm>
            <a:off x="5124384" y="1676400"/>
            <a:ext cx="1726605" cy="1155700"/>
            <a:chOff x="5124384" y="1676400"/>
            <a:chExt cx="1726605" cy="1155700"/>
          </a:xfrm>
        </p:grpSpPr>
        <p:sp>
          <p:nvSpPr>
            <p:cNvPr id="29" name="Freeform 3"/>
            <p:cNvSpPr>
              <a:spLocks/>
            </p:cNvSpPr>
            <p:nvPr/>
          </p:nvSpPr>
          <p:spPr bwMode="gray">
            <a:xfrm>
              <a:off x="5124384" y="1676400"/>
              <a:ext cx="1726605"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09900">
                    <a:gamma/>
                    <a:tint val="90980"/>
                    <a:invGamma/>
                    <a:alpha val="32001"/>
                  </a:srgbClr>
                </a:gs>
                <a:gs pos="100000">
                  <a:srgbClr val="009900"/>
                </a:gs>
              </a:gsLst>
              <a:lin ang="0" scaled="1"/>
            </a:gradFill>
            <a:ln w="12700">
              <a:noFill/>
              <a:prstDash val="solid"/>
              <a:round/>
              <a:headEnd/>
              <a:tailEnd/>
            </a:ln>
          </p:spPr>
          <p:txBody>
            <a:bodyPr/>
            <a:lstStyle/>
            <a:p>
              <a:endParaRPr lang="en-US"/>
            </a:p>
          </p:txBody>
        </p:sp>
        <p:sp>
          <p:nvSpPr>
            <p:cNvPr id="69" name="TextBox 68"/>
            <p:cNvSpPr txBox="1"/>
            <p:nvPr/>
          </p:nvSpPr>
          <p:spPr>
            <a:xfrm>
              <a:off x="5867400" y="1828800"/>
              <a:ext cx="719171" cy="369332"/>
            </a:xfrm>
            <a:prstGeom prst="rect">
              <a:avLst/>
            </a:prstGeom>
            <a:noFill/>
          </p:spPr>
          <p:txBody>
            <a:bodyPr wrap="none" rtlCol="0">
              <a:spAutoFit/>
            </a:bodyPr>
            <a:lstStyle/>
            <a:p>
              <a:r>
                <a:rPr lang="en-US" dirty="0" smtClean="0">
                  <a:solidFill>
                    <a:schemeClr val="bg1"/>
                  </a:solidFill>
                </a:rPr>
                <a:t>Step2</a:t>
              </a:r>
              <a:endParaRPr lang="en-US" dirty="0">
                <a:solidFill>
                  <a:schemeClr val="bg1"/>
                </a:solidFill>
              </a:endParaRPr>
            </a:p>
          </p:txBody>
        </p:sp>
      </p:grpSp>
      <p:sp>
        <p:nvSpPr>
          <p:cNvPr id="71" name="Text Box 21"/>
          <p:cNvSpPr txBox="1">
            <a:spLocks noChangeArrowheads="1"/>
          </p:cNvSpPr>
          <p:nvPr/>
        </p:nvSpPr>
        <p:spPr bwMode="auto">
          <a:xfrm>
            <a:off x="3200400" y="3429000"/>
            <a:ext cx="2667000" cy="2677656"/>
          </a:xfrm>
          <a:prstGeom prst="rect">
            <a:avLst/>
          </a:prstGeom>
          <a:noFill/>
          <a:ln w="9525" algn="ctr">
            <a:noFill/>
            <a:miter lim="800000"/>
            <a:headEnd/>
            <a:tailEnd/>
          </a:ln>
          <a:effectLst/>
        </p:spPr>
        <p:txBody>
          <a:bodyPr wrap="square">
            <a:spAutoFit/>
          </a:bodyPr>
          <a:lstStyle/>
          <a:p>
            <a:r>
              <a:rPr lang="en-US" sz="1400" b="1" dirty="0" smtClean="0"/>
              <a:t>Information                       powerful </a:t>
            </a:r>
          </a:p>
          <a:p>
            <a:r>
              <a:rPr lang="en-US" sz="1400" b="1" dirty="0" smtClean="0"/>
              <a:t>weapon             modern society   </a:t>
            </a:r>
          </a:p>
          <a:p>
            <a:r>
              <a:rPr lang="en-US" sz="1400" b="1" dirty="0" smtClean="0"/>
              <a:t>           day               overflowed     </a:t>
            </a:r>
          </a:p>
          <a:p>
            <a:r>
              <a:rPr lang="en-US" sz="1400" b="1" dirty="0" smtClean="0"/>
              <a:t>            huge amount       data       </a:t>
            </a:r>
          </a:p>
          <a:p>
            <a:r>
              <a:rPr lang="en-US" sz="1400" b="1" dirty="0" smtClean="0"/>
              <a:t>               electronic newspaper </a:t>
            </a:r>
          </a:p>
          <a:p>
            <a:r>
              <a:rPr lang="en-US" sz="1400" b="1" dirty="0" smtClean="0"/>
              <a:t>articles  emails  web pages    </a:t>
            </a:r>
          </a:p>
          <a:p>
            <a:r>
              <a:rPr lang="en-US" sz="1400" b="1" dirty="0" smtClean="0"/>
              <a:t>search results  Often </a:t>
            </a:r>
          </a:p>
          <a:p>
            <a:r>
              <a:rPr lang="en-US" sz="1400" b="1" dirty="0" smtClean="0"/>
              <a:t>information        receive  </a:t>
            </a:r>
          </a:p>
          <a:p>
            <a:r>
              <a:rPr lang="en-US" sz="1400" b="1" dirty="0" smtClean="0"/>
              <a:t>incomplete  such           further </a:t>
            </a:r>
          </a:p>
          <a:p>
            <a:r>
              <a:rPr lang="en-US" sz="1400" b="1" dirty="0" smtClean="0"/>
              <a:t>search activities        required   </a:t>
            </a:r>
          </a:p>
          <a:p>
            <a:r>
              <a:rPr lang="en-US" sz="1400" b="1" dirty="0" smtClean="0"/>
              <a:t>enable correct interpretation  </a:t>
            </a:r>
          </a:p>
          <a:p>
            <a:r>
              <a:rPr lang="en-US" sz="1400" b="1" dirty="0" smtClean="0"/>
              <a:t>usage              information</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3"/>
                                        </p:tgtEl>
                                      </p:cBhvr>
                                    </p:animEffect>
                                    <p:set>
                                      <p:cBhvr>
                                        <p:cTn id="18" dur="1" fill="hold">
                                          <p:stCondLst>
                                            <p:cond delay="499"/>
                                          </p:stCondLst>
                                        </p:cTn>
                                        <p:tgtEl>
                                          <p:spTgt spid="5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1"/>
                                        </p:tgtEl>
                                      </p:cBhvr>
                                    </p:animEffect>
                                    <p:set>
                                      <p:cBhvr>
                                        <p:cTn id="37" dur="1" fill="hold">
                                          <p:stCondLst>
                                            <p:cond delay="499"/>
                                          </p:stCondLst>
                                        </p:cTn>
                                        <p:tgtEl>
                                          <p:spTgt spid="51"/>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53" grpId="0"/>
      <p:bldP spid="53" grpId="1"/>
      <p:bldP spid="63" grpId="0"/>
      <p:bldP spid="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Study Algorithm (Cont)</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28" name="Picture 2"/>
          <p:cNvPicPr>
            <a:picLocks noChangeAspect="1" noChangeArrowheads="1"/>
          </p:cNvPicPr>
          <p:nvPr/>
        </p:nvPicPr>
        <p:blipFill>
          <a:blip r:embed="rId2" cstate="print"/>
          <a:srcRect/>
          <a:stretch>
            <a:fillRect/>
          </a:stretch>
        </p:blipFill>
        <p:spPr bwMode="auto">
          <a:xfrm>
            <a:off x="762000" y="2667000"/>
            <a:ext cx="7638126" cy="2732065"/>
          </a:xfrm>
          <a:prstGeom prst="rect">
            <a:avLst/>
          </a:prstGeom>
          <a:noFill/>
          <a:ln w="9525">
            <a:noFill/>
            <a:miter lim="800000"/>
            <a:headEnd/>
            <a:tailEnd/>
          </a:ln>
          <a:effectLst/>
        </p:spPr>
      </p:pic>
      <p:sp>
        <p:nvSpPr>
          <p:cNvPr id="29" name="TextBox 28"/>
          <p:cNvSpPr txBox="1"/>
          <p:nvPr/>
        </p:nvSpPr>
        <p:spPr>
          <a:xfrm>
            <a:off x="3657600" y="1676400"/>
            <a:ext cx="1759264" cy="523220"/>
          </a:xfrm>
          <a:prstGeom prst="rect">
            <a:avLst/>
          </a:prstGeom>
          <a:noFill/>
        </p:spPr>
        <p:txBody>
          <a:bodyPr wrap="none" rtlCol="0">
            <a:spAutoFit/>
          </a:bodyPr>
          <a:lstStyle/>
          <a:p>
            <a:r>
              <a:rPr lang="en-US" sz="2800" b="1" dirty="0" smtClean="0">
                <a:latin typeface="+mj-lt"/>
                <a:cs typeface="Tahoma" pitchFamily="34" charset="0"/>
              </a:rPr>
              <a:t>Processing</a:t>
            </a:r>
            <a:endParaRPr lang="en-US" sz="2800" b="1" dirty="0">
              <a:latin typeface="+mj-lt"/>
              <a:cs typeface="Tahoma" pitchFamily="34" charset="0"/>
            </a:endParaRPr>
          </a:p>
        </p:txBody>
      </p:sp>
      <p:sp>
        <p:nvSpPr>
          <p:cNvPr id="30" name="TextBox 29"/>
          <p:cNvSpPr txBox="1"/>
          <p:nvPr/>
        </p:nvSpPr>
        <p:spPr>
          <a:xfrm>
            <a:off x="609600" y="5562600"/>
            <a:ext cx="8001000" cy="830997"/>
          </a:xfrm>
          <a:prstGeom prst="rect">
            <a:avLst/>
          </a:prstGeom>
          <a:noFill/>
        </p:spPr>
        <p:txBody>
          <a:bodyPr wrap="square" rtlCol="0">
            <a:spAutoFit/>
          </a:bodyPr>
          <a:lstStyle/>
          <a:p>
            <a:r>
              <a:rPr lang="en-US" sz="2400" dirty="0" smtClean="0"/>
              <a:t>The top ten frequent terms (denoted as G) and the probability of occurrence, normalized so that the sum is to be 1.</a:t>
            </a:r>
            <a:endParaRPr lang="en-US" sz="2400" dirty="0"/>
          </a:p>
        </p:txBody>
      </p:sp>
      <p:sp>
        <p:nvSpPr>
          <p:cNvPr id="31" name="TextBox 30"/>
          <p:cNvSpPr txBox="1"/>
          <p:nvPr/>
        </p:nvSpPr>
        <p:spPr>
          <a:xfrm>
            <a:off x="457200" y="2209800"/>
            <a:ext cx="2844753" cy="461665"/>
          </a:xfrm>
          <a:prstGeom prst="rect">
            <a:avLst/>
          </a:prstGeom>
          <a:noFill/>
        </p:spPr>
        <p:txBody>
          <a:bodyPr wrap="none" rtlCol="0">
            <a:spAutoFit/>
          </a:bodyPr>
          <a:lstStyle/>
          <a:p>
            <a:r>
              <a:rPr lang="en-US" sz="2400" b="1" dirty="0" smtClean="0">
                <a:solidFill>
                  <a:srgbClr val="2103D7"/>
                </a:solidFill>
              </a:rPr>
              <a:t>Select frequent Term</a:t>
            </a:r>
            <a:endParaRPr lang="en-US" sz="2400" b="1" dirty="0">
              <a:solidFill>
                <a:srgbClr val="2103D7"/>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Study Algorithm (Cont)</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52" name="TextBox 51"/>
          <p:cNvSpPr txBox="1"/>
          <p:nvPr/>
        </p:nvSpPr>
        <p:spPr>
          <a:xfrm>
            <a:off x="685800" y="2209800"/>
            <a:ext cx="7696200" cy="461665"/>
          </a:xfrm>
          <a:prstGeom prst="rect">
            <a:avLst/>
          </a:prstGeom>
          <a:noFill/>
        </p:spPr>
        <p:txBody>
          <a:bodyPr wrap="square" rtlCol="0">
            <a:spAutoFit/>
          </a:bodyPr>
          <a:lstStyle/>
          <a:p>
            <a:r>
              <a:rPr lang="en-US" sz="2400" dirty="0" smtClean="0"/>
              <a:t>Two terms in a sentence are considered to </a:t>
            </a:r>
            <a:r>
              <a:rPr lang="en-US" sz="2400" dirty="0" smtClean="0">
                <a:solidFill>
                  <a:srgbClr val="FF0000"/>
                </a:solidFill>
              </a:rPr>
              <a:t>co-occur </a:t>
            </a:r>
            <a:r>
              <a:rPr lang="en-US" sz="2400" dirty="0" smtClean="0"/>
              <a:t>once.</a:t>
            </a:r>
            <a:endParaRPr lang="en-US" sz="2400" dirty="0"/>
          </a:p>
        </p:txBody>
      </p:sp>
      <p:sp>
        <p:nvSpPr>
          <p:cNvPr id="31" name="TextBox 30"/>
          <p:cNvSpPr txBox="1"/>
          <p:nvPr/>
        </p:nvSpPr>
        <p:spPr>
          <a:xfrm>
            <a:off x="457200" y="1752600"/>
            <a:ext cx="4110356" cy="461665"/>
          </a:xfrm>
          <a:prstGeom prst="rect">
            <a:avLst/>
          </a:prstGeom>
          <a:noFill/>
        </p:spPr>
        <p:txBody>
          <a:bodyPr wrap="square" rtlCol="0">
            <a:spAutoFit/>
          </a:bodyPr>
          <a:lstStyle/>
          <a:p>
            <a:r>
              <a:rPr lang="en-US" sz="2400" b="1" dirty="0" smtClean="0">
                <a:solidFill>
                  <a:srgbClr val="2103D7"/>
                </a:solidFill>
              </a:rPr>
              <a:t>Co-occurrence and Importance</a:t>
            </a:r>
          </a:p>
        </p:txBody>
      </p:sp>
      <p:pic>
        <p:nvPicPr>
          <p:cNvPr id="33" name="Picture 2"/>
          <p:cNvPicPr>
            <a:picLocks noChangeAspect="1" noChangeArrowheads="1"/>
          </p:cNvPicPr>
          <p:nvPr/>
        </p:nvPicPr>
        <p:blipFill>
          <a:blip r:embed="rId2" cstate="print"/>
          <a:srcRect/>
          <a:stretch>
            <a:fillRect/>
          </a:stretch>
        </p:blipFill>
        <p:spPr bwMode="auto">
          <a:xfrm>
            <a:off x="1600200" y="2667000"/>
            <a:ext cx="5486400" cy="40247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Study Algorithm (Cont)</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28" name="Picture 27"/>
          <p:cNvPicPr/>
          <p:nvPr/>
        </p:nvPicPr>
        <p:blipFill>
          <a:blip r:embed="rId2" cstate="print"/>
          <a:srcRect/>
          <a:stretch>
            <a:fillRect/>
          </a:stretch>
        </p:blipFill>
        <p:spPr bwMode="auto">
          <a:xfrm>
            <a:off x="457200" y="2057400"/>
            <a:ext cx="4114800" cy="3505200"/>
          </a:xfrm>
          <a:prstGeom prst="rect">
            <a:avLst/>
          </a:prstGeom>
          <a:noFill/>
          <a:ln w="9525">
            <a:noFill/>
            <a:miter lim="800000"/>
            <a:headEnd/>
            <a:tailEnd/>
          </a:ln>
          <a:effectLst>
            <a:outerShdw blurRad="177800" algn="ctr" rotWithShape="0">
              <a:srgbClr val="000000">
                <a:alpha val="70000"/>
              </a:srgbClr>
            </a:outerShdw>
          </a:effectLst>
        </p:spPr>
      </p:pic>
      <p:pic>
        <p:nvPicPr>
          <p:cNvPr id="29" name="Picture 28"/>
          <p:cNvPicPr/>
          <p:nvPr/>
        </p:nvPicPr>
        <p:blipFill>
          <a:blip r:embed="rId3" cstate="print"/>
          <a:srcRect/>
          <a:stretch>
            <a:fillRect/>
          </a:stretch>
        </p:blipFill>
        <p:spPr bwMode="auto">
          <a:xfrm>
            <a:off x="4724400" y="2057400"/>
            <a:ext cx="4038600" cy="3505200"/>
          </a:xfrm>
          <a:prstGeom prst="rect">
            <a:avLst/>
          </a:prstGeom>
          <a:noFill/>
          <a:ln w="9525">
            <a:noFill/>
            <a:miter lim="800000"/>
            <a:headEnd/>
            <a:tailEnd/>
          </a:ln>
          <a:effectLst>
            <a:outerShdw blurRad="177800" algn="ctr" rotWithShape="0">
              <a:srgbClr val="000000">
                <a:alpha val="70000"/>
              </a:srgbClr>
            </a:outerShdw>
          </a:effectLst>
        </p:spPr>
      </p:pic>
      <p:sp>
        <p:nvSpPr>
          <p:cNvPr id="30" name="TextBox 29"/>
          <p:cNvSpPr txBox="1"/>
          <p:nvPr/>
        </p:nvSpPr>
        <p:spPr>
          <a:xfrm>
            <a:off x="1219200" y="5791200"/>
            <a:ext cx="6629400" cy="830997"/>
          </a:xfrm>
          <a:prstGeom prst="rect">
            <a:avLst/>
          </a:prstGeom>
          <a:noFill/>
        </p:spPr>
        <p:txBody>
          <a:bodyPr wrap="square" rtlCol="0">
            <a:spAutoFit/>
          </a:bodyPr>
          <a:lstStyle/>
          <a:p>
            <a:r>
              <a:rPr lang="en-US" sz="2400" dirty="0" smtClean="0"/>
              <a:t>If X</a:t>
            </a:r>
            <a:r>
              <a:rPr lang="en-US" sz="2400" baseline="30000" dirty="0" smtClean="0"/>
              <a:t>2</a:t>
            </a:r>
            <a:r>
              <a:rPr lang="en-US" sz="2400" dirty="0" smtClean="0"/>
              <a:t>(w) &gt; X</a:t>
            </a:r>
            <a:r>
              <a:rPr lang="en-US" sz="2400" baseline="30000" dirty="0" smtClean="0"/>
              <a:t>2</a:t>
            </a:r>
            <a:r>
              <a:rPr lang="el-GR" sz="2400" dirty="0" smtClean="0"/>
              <a:t>α</a:t>
            </a:r>
            <a:r>
              <a:rPr lang="en-US" sz="2400" dirty="0" smtClean="0"/>
              <a:t> , the null hypothesis is rejected with </a:t>
            </a:r>
            <a:r>
              <a:rPr lang="en-US" sz="2400" dirty="0" err="1" smtClean="0"/>
              <a:t>signiﬁcance</a:t>
            </a:r>
            <a:r>
              <a:rPr lang="en-US" sz="2400" dirty="0" smtClean="0"/>
              <a:t> </a:t>
            </a:r>
            <a:r>
              <a:rPr lang="en-US" sz="2400" dirty="0" smtClean="0">
                <a:solidFill>
                  <a:srgbClr val="2103D7"/>
                </a:solidFill>
              </a:rPr>
              <a:t>level </a:t>
            </a:r>
            <a:r>
              <a:rPr lang="el-GR" sz="2400" dirty="0" smtClean="0">
                <a:solidFill>
                  <a:srgbClr val="2103D7"/>
                </a:solidFill>
              </a:rPr>
              <a:t>α</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Study Algorithm (Cont)</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28" name="TextBox 27"/>
          <p:cNvSpPr txBox="1"/>
          <p:nvPr/>
        </p:nvSpPr>
        <p:spPr>
          <a:xfrm>
            <a:off x="1905000" y="2133600"/>
            <a:ext cx="5042471" cy="461665"/>
          </a:xfrm>
          <a:prstGeom prst="rect">
            <a:avLst/>
          </a:prstGeom>
          <a:noFill/>
        </p:spPr>
        <p:txBody>
          <a:bodyPr wrap="none" rtlCol="0">
            <a:spAutoFit/>
          </a:bodyPr>
          <a:lstStyle/>
          <a:p>
            <a:r>
              <a:rPr lang="en-US" sz="2400" dirty="0" smtClean="0"/>
              <a:t>The statistical value of  </a:t>
            </a:r>
            <a:r>
              <a:rPr lang="vi-VN" sz="2400" dirty="0" smtClean="0"/>
              <a:t>χ</a:t>
            </a:r>
            <a:r>
              <a:rPr lang="en-US" sz="2400" baseline="30000" dirty="0" smtClean="0"/>
              <a:t>2</a:t>
            </a:r>
            <a:r>
              <a:rPr lang="en-US" sz="2400" dirty="0" smtClean="0"/>
              <a:t> is </a:t>
            </a:r>
            <a:r>
              <a:rPr lang="en-US" sz="2400" dirty="0" err="1" smtClean="0"/>
              <a:t>deﬁned</a:t>
            </a:r>
            <a:r>
              <a:rPr lang="en-US" sz="2400" dirty="0" smtClean="0"/>
              <a:t> as</a:t>
            </a:r>
            <a:endParaRPr lang="en-US" sz="2400" dirty="0"/>
          </a:p>
        </p:txBody>
      </p:sp>
      <p:pic>
        <p:nvPicPr>
          <p:cNvPr id="29" name="Picture 2"/>
          <p:cNvPicPr>
            <a:picLocks noChangeAspect="1" noChangeArrowheads="1"/>
          </p:cNvPicPr>
          <p:nvPr/>
        </p:nvPicPr>
        <p:blipFill>
          <a:blip r:embed="rId2" cstate="print"/>
          <a:srcRect/>
          <a:stretch>
            <a:fillRect/>
          </a:stretch>
        </p:blipFill>
        <p:spPr bwMode="auto">
          <a:xfrm>
            <a:off x="1295400" y="2819400"/>
            <a:ext cx="6653213" cy="1209675"/>
          </a:xfrm>
          <a:prstGeom prst="rect">
            <a:avLst/>
          </a:prstGeom>
          <a:noFill/>
          <a:ln w="9525">
            <a:noFill/>
            <a:miter lim="800000"/>
            <a:headEnd/>
            <a:tailEnd/>
          </a:ln>
          <a:effectLst>
            <a:outerShdw blurRad="177800" algn="ctr" rotWithShape="0">
              <a:srgbClr val="000000">
                <a:alpha val="70000"/>
              </a:srgbClr>
            </a:outerShdw>
          </a:effectLst>
        </p:spPr>
      </p:pic>
      <p:sp>
        <p:nvSpPr>
          <p:cNvPr id="30" name="TextBox 29"/>
          <p:cNvSpPr txBox="1"/>
          <p:nvPr/>
        </p:nvSpPr>
        <p:spPr>
          <a:xfrm>
            <a:off x="304800" y="4343400"/>
            <a:ext cx="8305800" cy="2246769"/>
          </a:xfrm>
          <a:prstGeom prst="rect">
            <a:avLst/>
          </a:prstGeom>
          <a:noFill/>
        </p:spPr>
        <p:txBody>
          <a:bodyPr wrap="square" rtlCol="0">
            <a:spAutoFit/>
          </a:bodyPr>
          <a:lstStyle/>
          <a:p>
            <a:r>
              <a:rPr lang="en-US" sz="2000" dirty="0" smtClean="0"/>
              <a:t>	 P</a:t>
            </a:r>
            <a:r>
              <a:rPr lang="en-US" sz="2000" baseline="-25000" dirty="0" smtClean="0"/>
              <a:t>g     	 </a:t>
            </a:r>
            <a:r>
              <a:rPr lang="en-US" sz="2000" dirty="0" smtClean="0">
                <a:solidFill>
                  <a:srgbClr val="2103D7"/>
                </a:solidFill>
              </a:rPr>
              <a:t>Unconditional probability </a:t>
            </a:r>
            <a:r>
              <a:rPr lang="en-US" sz="2000" dirty="0" smtClean="0"/>
              <a:t>of a frequent term </a:t>
            </a:r>
            <a:r>
              <a:rPr lang="en-US" sz="2000" i="1" dirty="0" smtClean="0"/>
              <a:t>g</a:t>
            </a:r>
            <a:r>
              <a:rPr lang="en-US" sz="2000" dirty="0" smtClean="0"/>
              <a:t> ∈ G </a:t>
            </a:r>
          </a:p>
          <a:p>
            <a:r>
              <a:rPr lang="en-US" sz="2000" dirty="0" smtClean="0"/>
              <a:t>			(the expected probability)</a:t>
            </a:r>
          </a:p>
          <a:p>
            <a:endParaRPr lang="en-US" sz="2000" dirty="0" smtClean="0"/>
          </a:p>
          <a:p>
            <a:r>
              <a:rPr lang="en-US" sz="2000" dirty="0" smtClean="0"/>
              <a:t>	</a:t>
            </a:r>
            <a:r>
              <a:rPr lang="vi-VN" sz="2000" dirty="0" smtClean="0"/>
              <a:t>N</a:t>
            </a:r>
            <a:r>
              <a:rPr lang="en-US" sz="2000" baseline="-25000" dirty="0" smtClean="0"/>
              <a:t>w  	 </a:t>
            </a:r>
            <a:r>
              <a:rPr lang="en-US" sz="2000" dirty="0" smtClean="0"/>
              <a:t>The </a:t>
            </a:r>
            <a:r>
              <a:rPr lang="en-US" sz="2000" dirty="0" smtClean="0">
                <a:solidFill>
                  <a:srgbClr val="2103D7"/>
                </a:solidFill>
              </a:rPr>
              <a:t>total number of co-occurrence</a:t>
            </a:r>
            <a:r>
              <a:rPr lang="en-US" sz="2000" dirty="0" smtClean="0"/>
              <a:t> of term </a:t>
            </a:r>
            <a:r>
              <a:rPr lang="en-US" sz="2000" i="1" dirty="0" smtClean="0"/>
              <a:t>w</a:t>
            </a:r>
            <a:r>
              <a:rPr lang="en-US" sz="2000" dirty="0" smtClean="0"/>
              <a:t> and 				frequent terms G</a:t>
            </a:r>
          </a:p>
          <a:p>
            <a:endParaRPr lang="en-US" sz="2000" dirty="0" smtClean="0"/>
          </a:p>
          <a:p>
            <a:r>
              <a:rPr lang="en-US" sz="2000" i="1" dirty="0" smtClean="0"/>
              <a:t>   freq </a:t>
            </a:r>
            <a:r>
              <a:rPr lang="vi-VN" sz="2000" i="1" dirty="0" smtClean="0"/>
              <a:t>(w, g)</a:t>
            </a:r>
            <a:r>
              <a:rPr lang="en-US" sz="2000" i="1" dirty="0" smtClean="0"/>
              <a:t>	 </a:t>
            </a:r>
            <a:r>
              <a:rPr lang="en-US" sz="2000" dirty="0" smtClean="0"/>
              <a:t>Frequency of co-occurrence of term </a:t>
            </a:r>
            <a:r>
              <a:rPr lang="en-US" sz="2000" i="1" dirty="0" smtClean="0"/>
              <a:t>w</a:t>
            </a:r>
            <a:r>
              <a:rPr lang="en-US" sz="2000" dirty="0" smtClean="0"/>
              <a:t> and term </a:t>
            </a:r>
            <a:r>
              <a:rPr lang="en-US" sz="2000" i="1" dirty="0" smtClean="0"/>
              <a:t>g</a:t>
            </a:r>
            <a:endParaRPr lang="en-US" sz="2000"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Study Algorithm (Cont)</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30" name="Picture 2"/>
          <p:cNvPicPr>
            <a:picLocks noChangeAspect="1" noChangeArrowheads="1"/>
          </p:cNvPicPr>
          <p:nvPr/>
        </p:nvPicPr>
        <p:blipFill>
          <a:blip r:embed="rId2" cstate="print"/>
          <a:srcRect/>
          <a:stretch>
            <a:fillRect/>
          </a:stretch>
        </p:blipFill>
        <p:spPr bwMode="auto">
          <a:xfrm>
            <a:off x="1066800" y="3352800"/>
            <a:ext cx="6653213" cy="1209675"/>
          </a:xfrm>
          <a:prstGeom prst="rect">
            <a:avLst/>
          </a:prstGeom>
          <a:noFill/>
          <a:ln w="9525">
            <a:noFill/>
            <a:miter lim="800000"/>
            <a:headEnd/>
            <a:tailEnd/>
          </a:ln>
          <a:effectLst>
            <a:outerShdw blurRad="177800" algn="ctr" rotWithShape="0">
              <a:srgbClr val="000000">
                <a:alpha val="70000"/>
              </a:srgbClr>
            </a:outerShdw>
          </a:effectLst>
        </p:spPr>
      </p:pic>
      <p:sp>
        <p:nvSpPr>
          <p:cNvPr id="31" name="TextBox 30"/>
          <p:cNvSpPr txBox="1"/>
          <p:nvPr/>
        </p:nvSpPr>
        <p:spPr>
          <a:xfrm>
            <a:off x="381000" y="4724400"/>
            <a:ext cx="8001000" cy="1631216"/>
          </a:xfrm>
          <a:prstGeom prst="rect">
            <a:avLst/>
          </a:prstGeom>
          <a:noFill/>
        </p:spPr>
        <p:txBody>
          <a:bodyPr wrap="square" rtlCol="0">
            <a:spAutoFit/>
          </a:bodyPr>
          <a:lstStyle/>
          <a:p>
            <a:r>
              <a:rPr lang="en-US" sz="2000" dirty="0" smtClean="0"/>
              <a:t>P</a:t>
            </a:r>
            <a:r>
              <a:rPr lang="en-US" sz="2000" baseline="-25000" dirty="0" smtClean="0"/>
              <a:t>g     	 </a:t>
            </a:r>
            <a:r>
              <a:rPr lang="en-US" sz="2000" dirty="0" smtClean="0"/>
              <a:t>(the sum of the </a:t>
            </a:r>
            <a:r>
              <a:rPr lang="en-US" sz="2000" dirty="0" smtClean="0">
                <a:solidFill>
                  <a:srgbClr val="2103D7"/>
                </a:solidFill>
              </a:rPr>
              <a:t>total number of terms in sentences </a:t>
            </a:r>
            <a:r>
              <a:rPr lang="en-US" sz="2000" dirty="0" smtClean="0"/>
              <a:t>where g 	appears) divided by (the total number of terms in the document)</a:t>
            </a:r>
          </a:p>
          <a:p>
            <a:endParaRPr lang="en-US" sz="2000" dirty="0" smtClean="0"/>
          </a:p>
          <a:p>
            <a:r>
              <a:rPr lang="vi-VN" sz="2000" dirty="0" smtClean="0"/>
              <a:t>N</a:t>
            </a:r>
            <a:r>
              <a:rPr lang="en-US" sz="2000" baseline="-25000" dirty="0" smtClean="0"/>
              <a:t>w  	 </a:t>
            </a:r>
            <a:r>
              <a:rPr lang="en-US" sz="2000" dirty="0" smtClean="0">
                <a:solidFill>
                  <a:srgbClr val="2103D7"/>
                </a:solidFill>
              </a:rPr>
              <a:t>The total number of terms in the sentences </a:t>
            </a:r>
            <a:r>
              <a:rPr lang="en-US" sz="2000" dirty="0" smtClean="0"/>
              <a:t>where w appears 	</a:t>
            </a:r>
            <a:r>
              <a:rPr lang="en-US" sz="2000" dirty="0" smtClean="0">
                <a:solidFill>
                  <a:srgbClr val="2103D7"/>
                </a:solidFill>
              </a:rPr>
              <a:t>including w</a:t>
            </a:r>
            <a:endParaRPr lang="en-US" sz="2000" i="1" dirty="0">
              <a:solidFill>
                <a:srgbClr val="2103D7"/>
              </a:solidFill>
            </a:endParaRPr>
          </a:p>
        </p:txBody>
      </p:sp>
      <p:sp>
        <p:nvSpPr>
          <p:cNvPr id="32" name="TextBox 31"/>
          <p:cNvSpPr txBox="1"/>
          <p:nvPr/>
        </p:nvSpPr>
        <p:spPr>
          <a:xfrm>
            <a:off x="304800" y="1905000"/>
            <a:ext cx="8686800" cy="1384995"/>
          </a:xfrm>
          <a:prstGeom prst="rect">
            <a:avLst/>
          </a:prstGeom>
          <a:noFill/>
        </p:spPr>
        <p:txBody>
          <a:bodyPr wrap="square" rtlCol="0">
            <a:spAutoFit/>
          </a:bodyPr>
          <a:lstStyle/>
          <a:p>
            <a:r>
              <a:rPr lang="en-US" sz="2000" dirty="0" smtClean="0"/>
              <a:t>If a term appears in a </a:t>
            </a:r>
            <a:r>
              <a:rPr lang="en-US" sz="2000" dirty="0" smtClean="0">
                <a:solidFill>
                  <a:srgbClr val="FF0000"/>
                </a:solidFill>
              </a:rPr>
              <a:t>long sentence</a:t>
            </a:r>
            <a:r>
              <a:rPr lang="en-US" sz="2000" dirty="0" smtClean="0"/>
              <a:t>, it is likely to co-occur with many terms; </a:t>
            </a:r>
          </a:p>
          <a:p>
            <a:r>
              <a:rPr lang="en-US" sz="2000" dirty="0" smtClean="0"/>
              <a:t>if a term appears in a </a:t>
            </a:r>
            <a:r>
              <a:rPr lang="en-US" sz="2000" dirty="0" smtClean="0">
                <a:solidFill>
                  <a:srgbClr val="FF0000"/>
                </a:solidFill>
              </a:rPr>
              <a:t>short sentence</a:t>
            </a:r>
            <a:r>
              <a:rPr lang="en-US" sz="2000" dirty="0" smtClean="0"/>
              <a:t>, it is less likely to co-occur with other terms. </a:t>
            </a:r>
          </a:p>
          <a:p>
            <a:endParaRPr lang="en-US" sz="2000" dirty="0" smtClean="0"/>
          </a:p>
          <a:p>
            <a:r>
              <a:rPr lang="en-US" sz="2400" dirty="0" smtClean="0"/>
              <a:t>We consider the length of each sentence and revise our </a:t>
            </a:r>
            <a:r>
              <a:rPr lang="en-US" sz="2400" dirty="0" err="1" smtClean="0"/>
              <a:t>deﬁnitions</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Study Algorithm (Cont)</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30" name="Picture 2"/>
          <p:cNvPicPr>
            <a:picLocks noChangeAspect="1" noChangeArrowheads="1"/>
          </p:cNvPicPr>
          <p:nvPr/>
        </p:nvPicPr>
        <p:blipFill>
          <a:blip r:embed="rId2" cstate="print"/>
          <a:srcRect/>
          <a:stretch>
            <a:fillRect/>
          </a:stretch>
        </p:blipFill>
        <p:spPr bwMode="auto">
          <a:xfrm>
            <a:off x="838200" y="3657600"/>
            <a:ext cx="7482417" cy="1066800"/>
          </a:xfrm>
          <a:prstGeom prst="rect">
            <a:avLst/>
          </a:prstGeom>
          <a:noFill/>
          <a:ln w="9525">
            <a:noFill/>
            <a:miter lim="800000"/>
            <a:headEnd/>
            <a:tailEnd/>
          </a:ln>
          <a:effectLst>
            <a:outerShdw blurRad="177800" algn="ctr" rotWithShape="0">
              <a:srgbClr val="000000">
                <a:alpha val="70000"/>
              </a:srgbClr>
            </a:outerShdw>
          </a:effectLst>
        </p:spPr>
      </p:pic>
      <p:sp>
        <p:nvSpPr>
          <p:cNvPr id="31" name="TextBox 30"/>
          <p:cNvSpPr txBox="1"/>
          <p:nvPr/>
        </p:nvSpPr>
        <p:spPr>
          <a:xfrm>
            <a:off x="762000" y="2362200"/>
            <a:ext cx="7924800" cy="461665"/>
          </a:xfrm>
          <a:prstGeom prst="rect">
            <a:avLst/>
          </a:prstGeom>
          <a:noFill/>
        </p:spPr>
        <p:txBody>
          <a:bodyPr wrap="square" rtlCol="0">
            <a:spAutoFit/>
          </a:bodyPr>
          <a:lstStyle/>
          <a:p>
            <a:r>
              <a:rPr lang="en-US" sz="2400" dirty="0" smtClean="0"/>
              <a:t>the following function to measure robustness of bias values</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29" name="Picture 3"/>
          <p:cNvPicPr>
            <a:picLocks noChangeAspect="1" noChangeArrowheads="1"/>
          </p:cNvPicPr>
          <p:nvPr/>
        </p:nvPicPr>
        <p:blipFill>
          <a:blip r:embed="rId2" cstate="print"/>
          <a:srcRect/>
          <a:stretch>
            <a:fillRect/>
          </a:stretch>
        </p:blipFill>
        <p:spPr bwMode="auto">
          <a:xfrm>
            <a:off x="4648200" y="2057400"/>
            <a:ext cx="3807143" cy="4419600"/>
          </a:xfrm>
          <a:prstGeom prst="rect">
            <a:avLst/>
          </a:prstGeom>
          <a:noFill/>
          <a:ln w="9525">
            <a:noFill/>
            <a:miter lim="800000"/>
            <a:headEnd/>
            <a:tailEnd/>
          </a:ln>
          <a:effectLst>
            <a:outerShdw blurRad="177800" algn="ctr" rotWithShape="0">
              <a:srgbClr val="000000">
                <a:alpha val="70000"/>
              </a:srgbClr>
            </a:outerShdw>
          </a:effectLst>
        </p:spPr>
      </p:pic>
      <p:pic>
        <p:nvPicPr>
          <p:cNvPr id="41986" name="Picture 2"/>
          <p:cNvPicPr>
            <a:picLocks noChangeAspect="1" noChangeArrowheads="1"/>
          </p:cNvPicPr>
          <p:nvPr/>
        </p:nvPicPr>
        <p:blipFill>
          <a:blip r:embed="rId3" cstate="print"/>
          <a:srcRect/>
          <a:stretch>
            <a:fillRect/>
          </a:stretch>
        </p:blipFill>
        <p:spPr bwMode="auto">
          <a:xfrm>
            <a:off x="609600" y="2057400"/>
            <a:ext cx="3733799" cy="4426528"/>
          </a:xfrm>
          <a:prstGeom prst="rect">
            <a:avLst/>
          </a:prstGeom>
          <a:noFill/>
          <a:ln w="9525">
            <a:noFill/>
            <a:miter lim="800000"/>
            <a:headEnd/>
            <a:tailEnd/>
          </a:ln>
          <a:effectLst>
            <a:outerShdw blurRad="177800" algn="ctr" rotWithShape="0">
              <a:srgbClr val="000000">
                <a:alpha val="70000"/>
              </a:srgbClr>
            </a:outerShdw>
          </a:effectLst>
        </p:spPr>
      </p:pic>
      <p:sp>
        <p:nvSpPr>
          <p:cNvPr id="32"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Evaluation</a:t>
            </a:r>
            <a:endParaRPr lang="vi-VN" sz="2800" b="1" dirty="0" smtClean="0">
              <a:solidFill>
                <a:schemeClr val="bg1"/>
              </a:solidFill>
              <a:effectLst>
                <a:outerShdw blurRad="50800" dist="50800" dir="9000000" algn="ctr" rotWithShape="0">
                  <a:schemeClr val="tx1"/>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Evaluation (Cont)</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28" name="Picture 2"/>
          <p:cNvPicPr>
            <a:picLocks noChangeAspect="1" noChangeArrowheads="1"/>
          </p:cNvPicPr>
          <p:nvPr/>
        </p:nvPicPr>
        <p:blipFill>
          <a:blip r:embed="rId2" cstate="print"/>
          <a:srcRect/>
          <a:stretch>
            <a:fillRect/>
          </a:stretch>
        </p:blipFill>
        <p:spPr bwMode="auto">
          <a:xfrm>
            <a:off x="838200" y="2057400"/>
            <a:ext cx="7693668" cy="4572000"/>
          </a:xfrm>
          <a:prstGeom prst="rect">
            <a:avLst/>
          </a:prstGeom>
          <a:noFill/>
          <a:ln w="9525">
            <a:noFill/>
            <a:miter lim="800000"/>
            <a:headEnd/>
            <a:tailEnd/>
          </a:ln>
          <a:effectLst>
            <a:outerShdw blurRad="177800" algn="ctr"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Team information</a:t>
            </a:r>
            <a:endParaRPr lang="vi-VN" sz="3600" b="1" dirty="0" smtClean="0">
              <a:solidFill>
                <a:schemeClr val="bg1"/>
              </a:solidFill>
              <a:effectLst>
                <a:outerShdw blurRad="50800" dist="50800" dir="9000000" algn="ctr" rotWithShape="0">
                  <a:schemeClr val="tx1"/>
                </a:outerShdw>
              </a:effectLst>
            </a:endParaRPr>
          </a:p>
        </p:txBody>
      </p:sp>
      <p:pic>
        <p:nvPicPr>
          <p:cNvPr id="37889" name="Picture 1" descr="E:\bg ppt\hoanlq.png"/>
          <p:cNvPicPr>
            <a:picLocks noChangeAspect="1" noChangeArrowheads="1"/>
          </p:cNvPicPr>
          <p:nvPr/>
        </p:nvPicPr>
        <p:blipFill>
          <a:blip r:embed="rId2" cstate="print"/>
          <a:srcRect/>
          <a:stretch>
            <a:fillRect/>
          </a:stretch>
        </p:blipFill>
        <p:spPr bwMode="auto">
          <a:xfrm rot="658714">
            <a:off x="767411" y="4145435"/>
            <a:ext cx="2178497" cy="2666915"/>
          </a:xfrm>
          <a:prstGeom prst="rect">
            <a:avLst/>
          </a:prstGeom>
          <a:noFill/>
        </p:spPr>
      </p:pic>
      <p:pic>
        <p:nvPicPr>
          <p:cNvPr id="37890" name="Picture 2" descr="E:\bg ppt\linhvn.png"/>
          <p:cNvPicPr>
            <a:picLocks noChangeAspect="1" noChangeArrowheads="1"/>
          </p:cNvPicPr>
          <p:nvPr/>
        </p:nvPicPr>
        <p:blipFill>
          <a:blip r:embed="rId3" cstate="print"/>
          <a:srcRect/>
          <a:stretch>
            <a:fillRect/>
          </a:stretch>
        </p:blipFill>
        <p:spPr bwMode="auto">
          <a:xfrm>
            <a:off x="1676400" y="1828800"/>
            <a:ext cx="2008907" cy="2636224"/>
          </a:xfrm>
          <a:prstGeom prst="rect">
            <a:avLst/>
          </a:prstGeom>
          <a:noFill/>
        </p:spPr>
      </p:pic>
      <p:pic>
        <p:nvPicPr>
          <p:cNvPr id="39938" name="Picture 2" descr="E:\bg ppt\co.png"/>
          <p:cNvPicPr>
            <a:picLocks noChangeAspect="1" noChangeArrowheads="1"/>
          </p:cNvPicPr>
          <p:nvPr/>
        </p:nvPicPr>
        <p:blipFill>
          <a:blip r:embed="rId4" cstate="print"/>
          <a:srcRect/>
          <a:stretch>
            <a:fillRect/>
          </a:stretch>
        </p:blipFill>
        <p:spPr bwMode="auto">
          <a:xfrm rot="392476">
            <a:off x="5943600" y="3810000"/>
            <a:ext cx="2703377" cy="3048000"/>
          </a:xfrm>
          <a:prstGeom prst="rect">
            <a:avLst/>
          </a:prstGeom>
          <a:noFill/>
        </p:spPr>
      </p:pic>
      <p:pic>
        <p:nvPicPr>
          <p:cNvPr id="39939" name="Picture 3" descr="E:\bg ppt\nam.png"/>
          <p:cNvPicPr>
            <a:picLocks noChangeAspect="1" noChangeArrowheads="1"/>
          </p:cNvPicPr>
          <p:nvPr/>
        </p:nvPicPr>
        <p:blipFill>
          <a:blip r:embed="rId5" cstate="print"/>
          <a:srcRect/>
          <a:stretch>
            <a:fillRect/>
          </a:stretch>
        </p:blipFill>
        <p:spPr bwMode="auto">
          <a:xfrm rot="222609">
            <a:off x="3584479" y="4288246"/>
            <a:ext cx="1885380" cy="2511385"/>
          </a:xfrm>
          <a:prstGeom prst="rect">
            <a:avLst/>
          </a:prstGeom>
          <a:noFill/>
        </p:spPr>
      </p:pic>
      <p:pic>
        <p:nvPicPr>
          <p:cNvPr id="39940" name="Picture 4" descr="E:\bg ppt\quyen copy.png"/>
          <p:cNvPicPr>
            <a:picLocks noChangeAspect="1" noChangeArrowheads="1"/>
          </p:cNvPicPr>
          <p:nvPr/>
        </p:nvPicPr>
        <p:blipFill>
          <a:blip r:embed="rId6" cstate="print"/>
          <a:srcRect/>
          <a:stretch>
            <a:fillRect/>
          </a:stretch>
        </p:blipFill>
        <p:spPr bwMode="auto">
          <a:xfrm rot="21326957">
            <a:off x="3672598" y="1888052"/>
            <a:ext cx="3511296" cy="2438400"/>
          </a:xfrm>
          <a:prstGeom prst="rect">
            <a:avLst/>
          </a:prstGeom>
          <a:noFill/>
        </p:spPr>
      </p:pic>
      <p:grpSp>
        <p:nvGrpSpPr>
          <p:cNvPr id="11" name="Group 10"/>
          <p:cNvGrpSpPr/>
          <p:nvPr/>
        </p:nvGrpSpPr>
        <p:grpSpPr>
          <a:xfrm>
            <a:off x="2438400" y="1219200"/>
            <a:ext cx="4230724" cy="304800"/>
            <a:chOff x="4114800" y="2362200"/>
            <a:chExt cx="4230724" cy="381000"/>
          </a:xfrm>
        </p:grpSpPr>
        <p:grpSp>
          <p:nvGrpSpPr>
            <p:cNvPr id="12" name="Group 157"/>
            <p:cNvGrpSpPr/>
            <p:nvPr/>
          </p:nvGrpSpPr>
          <p:grpSpPr>
            <a:xfrm>
              <a:off x="4114800" y="2362200"/>
              <a:ext cx="496924" cy="381000"/>
              <a:chOff x="2971800" y="1219200"/>
              <a:chExt cx="391026" cy="381000"/>
            </a:xfrm>
          </p:grpSpPr>
          <p:sp>
            <p:nvSpPr>
              <p:cNvPr id="34" name="AutoShape 10"/>
              <p:cNvSpPr>
                <a:spLocks noChangeArrowheads="1"/>
              </p:cNvSpPr>
              <p:nvPr/>
            </p:nvSpPr>
            <p:spPr bwMode="gray">
              <a:xfrm>
                <a:off x="2971800" y="1219200"/>
                <a:ext cx="391026" cy="381000"/>
              </a:xfrm>
              <a:prstGeom prst="chevron">
                <a:avLst>
                  <a:gd name="adj" fmla="val 17842"/>
                </a:avLst>
              </a:prstGeom>
              <a:gradFill flip="none" rotWithShape="1">
                <a:gsLst>
                  <a:gs pos="0">
                    <a:srgbClr val="FFF200"/>
                  </a:gs>
                  <a:gs pos="45000">
                    <a:srgbClr val="FF7A00"/>
                  </a:gs>
                  <a:gs pos="70000">
                    <a:srgbClr val="FF0300"/>
                  </a:gs>
                  <a:gs pos="100000">
                    <a:srgbClr val="4D0808"/>
                  </a:gs>
                </a:gsLst>
                <a:lin ang="2700000" scaled="0"/>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13" name="Group 158"/>
            <p:cNvGrpSpPr/>
            <p:nvPr/>
          </p:nvGrpSpPr>
          <p:grpSpPr>
            <a:xfrm>
              <a:off x="4648200" y="2362200"/>
              <a:ext cx="496924" cy="381000"/>
              <a:chOff x="2971800" y="1219200"/>
              <a:chExt cx="391026" cy="381000"/>
            </a:xfrm>
          </p:grpSpPr>
          <p:sp>
            <p:nvSpPr>
              <p:cNvPr id="32"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14" name="Group 164"/>
            <p:cNvGrpSpPr/>
            <p:nvPr/>
          </p:nvGrpSpPr>
          <p:grpSpPr>
            <a:xfrm>
              <a:off x="5181600" y="2362200"/>
              <a:ext cx="496924" cy="381000"/>
              <a:chOff x="2971800" y="1219200"/>
              <a:chExt cx="391026" cy="381000"/>
            </a:xfrm>
          </p:grpSpPr>
          <p:sp>
            <p:nvSpPr>
              <p:cNvPr id="30"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15" name="Group 167"/>
            <p:cNvGrpSpPr/>
            <p:nvPr/>
          </p:nvGrpSpPr>
          <p:grpSpPr>
            <a:xfrm>
              <a:off x="5715000" y="2362200"/>
              <a:ext cx="496924" cy="381000"/>
              <a:chOff x="2971800" y="1219200"/>
              <a:chExt cx="391026" cy="381000"/>
            </a:xfrm>
          </p:grpSpPr>
          <p:sp>
            <p:nvSpPr>
              <p:cNvPr id="28"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16" name="Group 170"/>
            <p:cNvGrpSpPr/>
            <p:nvPr/>
          </p:nvGrpSpPr>
          <p:grpSpPr>
            <a:xfrm>
              <a:off x="6248400" y="2362200"/>
              <a:ext cx="496924" cy="381000"/>
              <a:chOff x="2971800" y="1219200"/>
              <a:chExt cx="391026" cy="381000"/>
            </a:xfrm>
          </p:grpSpPr>
          <p:sp>
            <p:nvSpPr>
              <p:cNvPr id="26"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17" name="Group 173"/>
            <p:cNvGrpSpPr/>
            <p:nvPr/>
          </p:nvGrpSpPr>
          <p:grpSpPr>
            <a:xfrm>
              <a:off x="6781800" y="2362200"/>
              <a:ext cx="496924" cy="381000"/>
              <a:chOff x="2971800" y="1219200"/>
              <a:chExt cx="391026" cy="381000"/>
            </a:xfrm>
          </p:grpSpPr>
          <p:sp>
            <p:nvSpPr>
              <p:cNvPr id="24"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8" name="Group 176"/>
            <p:cNvGrpSpPr/>
            <p:nvPr/>
          </p:nvGrpSpPr>
          <p:grpSpPr>
            <a:xfrm>
              <a:off x="7315200" y="2362200"/>
              <a:ext cx="496924" cy="381000"/>
              <a:chOff x="2971800" y="1219200"/>
              <a:chExt cx="391026" cy="381000"/>
            </a:xfrm>
          </p:grpSpPr>
          <p:sp>
            <p:nvSpPr>
              <p:cNvPr id="22"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9" name="Group 179"/>
            <p:cNvGrpSpPr/>
            <p:nvPr/>
          </p:nvGrpSpPr>
          <p:grpSpPr>
            <a:xfrm>
              <a:off x="7848600" y="2362200"/>
              <a:ext cx="496924" cy="381000"/>
              <a:chOff x="2971800" y="1219200"/>
              <a:chExt cx="391026" cy="381000"/>
            </a:xfrm>
          </p:grpSpPr>
          <p:sp>
            <p:nvSpPr>
              <p:cNvPr id="20"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Improve Algorithm</a:t>
            </a:r>
            <a:endParaRPr lang="vi-VN" sz="28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29" name="TextBox 28"/>
          <p:cNvSpPr txBox="1"/>
          <p:nvPr/>
        </p:nvSpPr>
        <p:spPr>
          <a:xfrm>
            <a:off x="762000" y="1981200"/>
            <a:ext cx="7620000" cy="4524315"/>
          </a:xfrm>
          <a:prstGeom prst="rect">
            <a:avLst/>
          </a:prstGeom>
          <a:noFill/>
        </p:spPr>
        <p:txBody>
          <a:bodyPr wrap="square" rtlCol="0">
            <a:spAutoFit/>
          </a:bodyPr>
          <a:lstStyle/>
          <a:p>
            <a:r>
              <a:rPr lang="en-US" sz="2400" dirty="0" smtClean="0"/>
              <a:t>To improve extracted keyword quality, we will cluster terms</a:t>
            </a:r>
          </a:p>
          <a:p>
            <a:endParaRPr lang="en-US" sz="2400" dirty="0" smtClean="0"/>
          </a:p>
          <a:p>
            <a:r>
              <a:rPr lang="en-US" sz="2400" dirty="0" smtClean="0"/>
              <a:t>Two major approaches (Hofmann &amp; </a:t>
            </a:r>
            <a:r>
              <a:rPr lang="en-US" sz="2400" dirty="0" err="1" smtClean="0"/>
              <a:t>Puzicha</a:t>
            </a:r>
            <a:r>
              <a:rPr lang="en-US" sz="2400" dirty="0" smtClean="0"/>
              <a:t> 1998) are:</a:t>
            </a:r>
          </a:p>
          <a:p>
            <a:endParaRPr lang="en-US" sz="2400" dirty="0" smtClean="0"/>
          </a:p>
          <a:p>
            <a:pPr>
              <a:buClr>
                <a:srgbClr val="2103D7"/>
              </a:buClr>
              <a:buFont typeface="Wingdings" pitchFamily="2" charset="2"/>
              <a:buChar char="Ø"/>
            </a:pPr>
            <a:r>
              <a:rPr lang="en-US" sz="2400" b="1" dirty="0" smtClean="0"/>
              <a:t> </a:t>
            </a:r>
            <a:r>
              <a:rPr lang="en-US" sz="2400" b="1" dirty="0" smtClean="0">
                <a:solidFill>
                  <a:srgbClr val="2103D7"/>
                </a:solidFill>
              </a:rPr>
              <a:t>Similarity-based clustering </a:t>
            </a:r>
          </a:p>
          <a:p>
            <a:r>
              <a:rPr lang="en-US" sz="2400" dirty="0" smtClean="0"/>
              <a:t>If terms w1 and w2 have similar distribution of co-occurrence with other terms, w1 and w2 are considered to be the same cluster.</a:t>
            </a:r>
          </a:p>
          <a:p>
            <a:endParaRPr lang="en-US" sz="2400" dirty="0" smtClean="0"/>
          </a:p>
          <a:p>
            <a:pPr>
              <a:buFont typeface="Wingdings" pitchFamily="2" charset="2"/>
              <a:buChar char="Ø"/>
            </a:pPr>
            <a:r>
              <a:rPr lang="en-US" sz="2400" b="1" dirty="0" smtClean="0">
                <a:solidFill>
                  <a:srgbClr val="2103D7"/>
                </a:solidFill>
              </a:rPr>
              <a:t> </a:t>
            </a:r>
            <a:r>
              <a:rPr lang="en-US" sz="2400" b="1" dirty="0" err="1" smtClean="0">
                <a:solidFill>
                  <a:srgbClr val="2103D7"/>
                </a:solidFill>
              </a:rPr>
              <a:t>Pairwise</a:t>
            </a:r>
            <a:r>
              <a:rPr lang="en-US" sz="2400" b="1" dirty="0" smtClean="0">
                <a:solidFill>
                  <a:srgbClr val="2103D7"/>
                </a:solidFill>
              </a:rPr>
              <a:t> clustering </a:t>
            </a:r>
          </a:p>
          <a:p>
            <a:r>
              <a:rPr lang="en-US" sz="2400" dirty="0" smtClean="0"/>
              <a:t>If terms w1 and w2 co-occur frequently, w1 and w2 are considered to be the same cluster.</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31" name="TextBox 30"/>
          <p:cNvSpPr txBox="1"/>
          <p:nvPr/>
        </p:nvSpPr>
        <p:spPr>
          <a:xfrm>
            <a:off x="1524000" y="5181600"/>
            <a:ext cx="6248400" cy="1292662"/>
          </a:xfrm>
          <a:prstGeom prst="rect">
            <a:avLst/>
          </a:prstGeom>
          <a:noFill/>
        </p:spPr>
        <p:txBody>
          <a:bodyPr wrap="square" rtlCol="0">
            <a:spAutoFit/>
          </a:bodyPr>
          <a:lstStyle/>
          <a:p>
            <a:r>
              <a:rPr lang="en-US" sz="2000" b="1" dirty="0" smtClean="0"/>
              <a:t>Similarity-based clustering </a:t>
            </a:r>
            <a:r>
              <a:rPr lang="en-US" sz="2000" dirty="0" smtClean="0"/>
              <a:t>centers upon </a:t>
            </a:r>
            <a:r>
              <a:rPr lang="en-US" sz="2000" b="1" dirty="0" smtClean="0">
                <a:solidFill>
                  <a:srgbClr val="FF0000"/>
                </a:solidFill>
              </a:rPr>
              <a:t>Red Circles</a:t>
            </a:r>
          </a:p>
          <a:p>
            <a:endParaRPr lang="en-US" sz="2000" dirty="0" smtClean="0"/>
          </a:p>
          <a:p>
            <a:r>
              <a:rPr lang="en-US" sz="2000" b="1" dirty="0" err="1" smtClean="0"/>
              <a:t>Pairwise</a:t>
            </a:r>
            <a:r>
              <a:rPr lang="en-US" sz="2000" b="1" dirty="0" smtClean="0"/>
              <a:t> clustering </a:t>
            </a:r>
            <a:r>
              <a:rPr lang="en-US" sz="2000" dirty="0" smtClean="0"/>
              <a:t>focuses on </a:t>
            </a:r>
            <a:r>
              <a:rPr lang="en-US" sz="2000" b="1" dirty="0" smtClean="0">
                <a:solidFill>
                  <a:srgbClr val="24B443"/>
                </a:solidFill>
              </a:rPr>
              <a:t>Green Circles</a:t>
            </a:r>
          </a:p>
          <a:p>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609600" y="2133600"/>
            <a:ext cx="7972425" cy="2914650"/>
          </a:xfrm>
          <a:prstGeom prst="rect">
            <a:avLst/>
          </a:prstGeom>
          <a:noFill/>
          <a:ln w="9525">
            <a:noFill/>
            <a:miter lim="800000"/>
            <a:headEnd/>
            <a:tailEnd/>
          </a:ln>
          <a:effectLst/>
        </p:spPr>
      </p:pic>
      <p:sp>
        <p:nvSpPr>
          <p:cNvPr id="3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Improve Algorithm (Cont)</a:t>
            </a:r>
            <a:endParaRPr lang="vi-VN" sz="2800" b="1" dirty="0" smtClean="0">
              <a:solidFill>
                <a:schemeClr val="bg1"/>
              </a:solidFill>
              <a:effectLst>
                <a:outerShdw blurRad="50800" dist="50800" dir="9000000" algn="ctr" rotWithShape="0">
                  <a:schemeClr val="tx1"/>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grpSp>
        <p:nvGrpSpPr>
          <p:cNvPr id="30" name="Group 29"/>
          <p:cNvGrpSpPr/>
          <p:nvPr/>
        </p:nvGrpSpPr>
        <p:grpSpPr>
          <a:xfrm>
            <a:off x="381000" y="1905000"/>
            <a:ext cx="8763000" cy="4419600"/>
            <a:chOff x="381000" y="1447800"/>
            <a:chExt cx="8763000" cy="4419600"/>
          </a:xfrm>
        </p:grpSpPr>
        <p:pic>
          <p:nvPicPr>
            <p:cNvPr id="31" name="Picture 2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 y="3810000"/>
              <a:ext cx="8048445" cy="990600"/>
            </a:xfrm>
            <a:prstGeom prst="rect">
              <a:avLst/>
            </a:prstGeom>
            <a:noFill/>
            <a:ln>
              <a:noFill/>
            </a:ln>
          </p:spPr>
        </p:pic>
        <p:sp>
          <p:nvSpPr>
            <p:cNvPr id="32" name="TextBox 31"/>
            <p:cNvSpPr txBox="1"/>
            <p:nvPr/>
          </p:nvSpPr>
          <p:spPr>
            <a:xfrm>
              <a:off x="457200" y="3352800"/>
              <a:ext cx="1524000" cy="523220"/>
            </a:xfrm>
            <a:prstGeom prst="rect">
              <a:avLst/>
            </a:prstGeom>
            <a:noFill/>
          </p:spPr>
          <p:txBody>
            <a:bodyPr wrap="square" rtlCol="0">
              <a:spAutoFit/>
            </a:bodyPr>
            <a:lstStyle/>
            <a:p>
              <a:r>
                <a:rPr lang="en-US" sz="2800" dirty="0" smtClean="0"/>
                <a:t>Where:</a:t>
              </a:r>
            </a:p>
          </p:txBody>
        </p:sp>
        <p:pic>
          <p:nvPicPr>
            <p:cNvPr id="33" name="Picture 2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600" y="4962524"/>
              <a:ext cx="2051194" cy="371476"/>
            </a:xfrm>
            <a:prstGeom prst="rect">
              <a:avLst/>
            </a:prstGeom>
            <a:noFill/>
          </p:spPr>
        </p:pic>
        <p:pic>
          <p:nvPicPr>
            <p:cNvPr id="34" name="Picture 3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2600" y="5486400"/>
              <a:ext cx="4588565" cy="381000"/>
            </a:xfrm>
            <a:prstGeom prst="rect">
              <a:avLst/>
            </a:prstGeom>
            <a:noFill/>
          </p:spPr>
        </p:pic>
        <p:sp>
          <p:nvSpPr>
            <p:cNvPr id="35" name="Rectangle 34"/>
            <p:cNvSpPr>
              <a:spLocks noChangeArrowheads="1"/>
            </p:cNvSpPr>
            <p:nvPr/>
          </p:nvSpPr>
          <p:spPr bwMode="auto">
            <a:xfrm>
              <a:off x="1981200" y="1447800"/>
              <a:ext cx="468589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spcBef>
                  <a:spcPct val="0"/>
                </a:spcBef>
              </a:pPr>
              <a:r>
                <a:rPr lang="en-US" sz="3200" b="1" dirty="0" smtClean="0"/>
                <a:t>Similarity-based clustering</a:t>
              </a:r>
              <a:endParaRPr lang="en-US" sz="3200" dirty="0" smtClean="0"/>
            </a:p>
          </p:txBody>
        </p:sp>
        <p:pic>
          <p:nvPicPr>
            <p:cNvPr id="36" name="Picture 4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2667000"/>
              <a:ext cx="2433484" cy="381000"/>
            </a:xfrm>
            <a:prstGeom prst="rect">
              <a:avLst/>
            </a:prstGeom>
            <a:noFill/>
          </p:spPr>
        </p:pic>
        <p:sp>
          <p:nvSpPr>
            <p:cNvPr id="37" name="TextBox 36"/>
            <p:cNvSpPr txBox="1"/>
            <p:nvPr/>
          </p:nvSpPr>
          <p:spPr>
            <a:xfrm>
              <a:off x="381000" y="2057400"/>
              <a:ext cx="8763000" cy="461665"/>
            </a:xfrm>
            <a:prstGeom prst="rect">
              <a:avLst/>
            </a:prstGeom>
            <a:noFill/>
          </p:spPr>
          <p:txBody>
            <a:bodyPr wrap="square" rtlCol="0">
              <a:spAutoFit/>
            </a:bodyPr>
            <a:lstStyle/>
            <a:p>
              <a:r>
                <a:rPr lang="en-US" sz="2400" dirty="0" smtClean="0"/>
                <a:t>Cluster a pair of terms whose Jensen-Shannon divergence is</a:t>
              </a:r>
              <a:endParaRPr lang="en-US" sz="2400" dirty="0"/>
            </a:p>
          </p:txBody>
        </p:sp>
        <p:sp>
          <p:nvSpPr>
            <p:cNvPr id="38" name="TextBox 37"/>
            <p:cNvSpPr txBox="1"/>
            <p:nvPr/>
          </p:nvSpPr>
          <p:spPr>
            <a:xfrm>
              <a:off x="533400" y="4658380"/>
              <a:ext cx="914400" cy="523220"/>
            </a:xfrm>
            <a:prstGeom prst="rect">
              <a:avLst/>
            </a:prstGeom>
            <a:noFill/>
          </p:spPr>
          <p:txBody>
            <a:bodyPr wrap="square" rtlCol="0">
              <a:spAutoFit/>
            </a:bodyPr>
            <a:lstStyle/>
            <a:p>
              <a:r>
                <a:rPr lang="en-US" sz="2800" dirty="0" smtClean="0"/>
                <a:t>and:</a:t>
              </a:r>
              <a:endParaRPr lang="en-US" sz="2800" dirty="0"/>
            </a:p>
          </p:txBody>
        </p:sp>
      </p:grpSp>
      <p:sp>
        <p:nvSpPr>
          <p:cNvPr id="42"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Improve Algorithm (Cont)</a:t>
            </a:r>
            <a:endParaRPr lang="vi-VN" sz="2800" b="1" dirty="0" smtClean="0">
              <a:solidFill>
                <a:schemeClr val="bg1"/>
              </a:solidFill>
              <a:effectLst>
                <a:outerShdw blurRad="50800" dist="50800" dir="9000000" algn="ctr" rotWithShape="0">
                  <a:schemeClr val="tx1"/>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grpSp>
        <p:nvGrpSpPr>
          <p:cNvPr id="30" name="Group 29"/>
          <p:cNvGrpSpPr/>
          <p:nvPr/>
        </p:nvGrpSpPr>
        <p:grpSpPr>
          <a:xfrm>
            <a:off x="381000" y="1905000"/>
            <a:ext cx="8153400" cy="3810000"/>
            <a:chOff x="381000" y="1295400"/>
            <a:chExt cx="8153400" cy="3810000"/>
          </a:xfrm>
        </p:grpSpPr>
        <p:sp>
          <p:nvSpPr>
            <p:cNvPr id="31" name="TextBox 30"/>
            <p:cNvSpPr txBox="1"/>
            <p:nvPr/>
          </p:nvSpPr>
          <p:spPr>
            <a:xfrm>
              <a:off x="381000" y="1905000"/>
              <a:ext cx="8153400" cy="461665"/>
            </a:xfrm>
            <a:prstGeom prst="rect">
              <a:avLst/>
            </a:prstGeom>
            <a:noFill/>
          </p:spPr>
          <p:txBody>
            <a:bodyPr wrap="square" rtlCol="0">
              <a:spAutoFit/>
            </a:bodyPr>
            <a:lstStyle/>
            <a:p>
              <a:r>
                <a:rPr lang="en-US" sz="2400" dirty="0" smtClean="0"/>
                <a:t>Cluster a pair of terms whose mutual information is</a:t>
              </a:r>
              <a:endParaRPr lang="en-US" sz="2400" dirty="0"/>
            </a:p>
          </p:txBody>
        </p:sp>
        <p:sp>
          <p:nvSpPr>
            <p:cNvPr id="32" name="Rectangle 3"/>
            <p:cNvSpPr>
              <a:spLocks noChangeArrowheads="1"/>
            </p:cNvSpPr>
            <p:nvPr/>
          </p:nvSpPr>
          <p:spPr bwMode="auto">
            <a:xfrm>
              <a:off x="2743200" y="1295400"/>
              <a:ext cx="337227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spcBef>
                  <a:spcPct val="0"/>
                </a:spcBef>
              </a:pPr>
              <a:r>
                <a:rPr lang="en-US" sz="3200" b="1" dirty="0" err="1" smtClean="0"/>
                <a:t>Pairwise</a:t>
              </a:r>
              <a:r>
                <a:rPr lang="en-US" sz="3200" b="1" dirty="0" smtClean="0"/>
                <a:t> clustering</a:t>
              </a:r>
              <a:endParaRPr lang="en-US" sz="3200" dirty="0" smtClean="0"/>
            </a:p>
          </p:txBody>
        </p:sp>
        <p:sp>
          <p:nvSpPr>
            <p:cNvPr id="33" name="TextBox 32"/>
            <p:cNvSpPr txBox="1"/>
            <p:nvPr/>
          </p:nvSpPr>
          <p:spPr>
            <a:xfrm>
              <a:off x="457200" y="2667000"/>
              <a:ext cx="1524000" cy="523220"/>
            </a:xfrm>
            <a:prstGeom prst="rect">
              <a:avLst/>
            </a:prstGeom>
            <a:noFill/>
          </p:spPr>
          <p:txBody>
            <a:bodyPr wrap="square" rtlCol="0">
              <a:spAutoFit/>
            </a:bodyPr>
            <a:lstStyle/>
            <a:p>
              <a:r>
                <a:rPr lang="en-US" sz="2800" dirty="0" smtClean="0"/>
                <a:t>Where:</a:t>
              </a:r>
            </a:p>
          </p:txBody>
        </p:sp>
        <p:pic>
          <p:nvPicPr>
            <p:cNvPr id="3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2971800"/>
              <a:ext cx="5403574" cy="1066800"/>
            </a:xfrm>
            <a:prstGeom prst="rect">
              <a:avLst/>
            </a:prstGeom>
            <a:noFill/>
          </p:spPr>
        </p:pic>
        <p:pic>
          <p:nvPicPr>
            <p:cNvPr id="3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4114800"/>
              <a:ext cx="4285422" cy="990600"/>
            </a:xfrm>
            <a:prstGeom prst="rect">
              <a:avLst/>
            </a:prstGeom>
            <a:noFill/>
          </p:spPr>
        </p:pic>
      </p:grpSp>
      <p:sp>
        <p:nvSpPr>
          <p:cNvPr id="37"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Algorithm </a:t>
            </a:r>
            <a:r>
              <a:rPr lang="en-US" sz="2800" b="1" dirty="0" smtClean="0">
                <a:solidFill>
                  <a:schemeClr val="bg1"/>
                </a:solidFill>
                <a:effectLst>
                  <a:outerShdw blurRad="50800" dist="50800" dir="9000000" algn="ctr" rotWithShape="0">
                    <a:schemeClr val="tx1"/>
                  </a:outerShdw>
                </a:effectLst>
              </a:rPr>
              <a:t>– Improve Algorithm (Cont)</a:t>
            </a:r>
            <a:endParaRPr lang="vi-VN" sz="2800" b="1" dirty="0" smtClean="0">
              <a:solidFill>
                <a:schemeClr val="bg1"/>
              </a:solidFill>
              <a:effectLst>
                <a:outerShdw blurRad="50800" dist="50800" dir="9000000" algn="ctr" rotWithShape="0">
                  <a:schemeClr val="tx1"/>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Ranking</a:t>
            </a:r>
            <a:endParaRPr lang="vi-VN" sz="3600" b="1" dirty="0" smtClean="0">
              <a:solidFill>
                <a:schemeClr val="bg1"/>
              </a:solidFill>
              <a:effectLst>
                <a:outerShdw blurRad="50800" dist="50800" dir="9000000" algn="ctr" rotWithShape="0">
                  <a:schemeClr val="tx1"/>
                </a:outerShdw>
              </a:effectLst>
            </a:endParaRPr>
          </a:p>
        </p:txBody>
      </p:sp>
      <p:grpSp>
        <p:nvGrpSpPr>
          <p:cNvPr id="102" name="Group 101"/>
          <p:cNvGrpSpPr/>
          <p:nvPr/>
        </p:nvGrpSpPr>
        <p:grpSpPr>
          <a:xfrm>
            <a:off x="2438400" y="1219200"/>
            <a:ext cx="4230724" cy="304800"/>
            <a:chOff x="4114800" y="2362200"/>
            <a:chExt cx="4230724" cy="381000"/>
          </a:xfrm>
        </p:grpSpPr>
        <p:grpSp>
          <p:nvGrpSpPr>
            <p:cNvPr id="10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104"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105"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106"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107"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108"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9"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0"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9217" name="Picture 1"/>
          <p:cNvPicPr>
            <a:picLocks noChangeAspect="1" noChangeArrowheads="1"/>
          </p:cNvPicPr>
          <p:nvPr/>
        </p:nvPicPr>
        <p:blipFill>
          <a:blip r:embed="rId2" cstate="print"/>
          <a:srcRect/>
          <a:stretch>
            <a:fillRect/>
          </a:stretch>
        </p:blipFill>
        <p:spPr bwMode="auto">
          <a:xfrm>
            <a:off x="1447800" y="1828800"/>
            <a:ext cx="6083299" cy="4816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0960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Ranking (Cont)</a:t>
            </a:r>
            <a:endParaRPr lang="vi-VN" sz="36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29" name="TextBox 28"/>
          <p:cNvSpPr txBox="1"/>
          <p:nvPr/>
        </p:nvSpPr>
        <p:spPr>
          <a:xfrm>
            <a:off x="1066800" y="2514600"/>
            <a:ext cx="6359113" cy="3662541"/>
          </a:xfrm>
          <a:prstGeom prst="rect">
            <a:avLst/>
          </a:prstGeom>
          <a:noFill/>
        </p:spPr>
        <p:txBody>
          <a:bodyPr wrap="none" rtlCol="0">
            <a:spAutoFit/>
          </a:bodyPr>
          <a:lstStyle/>
          <a:p>
            <a:r>
              <a:rPr lang="en-US" sz="2000" dirty="0" smtClean="0"/>
              <a:t>Use </a:t>
            </a:r>
            <a:r>
              <a:rPr lang="en-US" sz="2000" dirty="0" smtClean="0"/>
              <a:t>rank </a:t>
            </a:r>
            <a:r>
              <a:rPr lang="en-US" sz="2000" dirty="0" smtClean="0"/>
              <a:t>calculate</a:t>
            </a:r>
            <a:r>
              <a:rPr lang="en-US" sz="2000" dirty="0" smtClean="0"/>
              <a:t> formula</a:t>
            </a:r>
            <a:r>
              <a:rPr lang="en-US" sz="2000" dirty="0" smtClean="0"/>
              <a:t> Term in a collection documents:</a:t>
            </a:r>
            <a:endParaRPr lang="en-US" sz="2000" dirty="0" smtClean="0"/>
          </a:p>
          <a:p>
            <a:r>
              <a:rPr lang="en-US" sz="2000" dirty="0" smtClean="0"/>
              <a:t> </a:t>
            </a:r>
            <a:r>
              <a:rPr lang="en-US" sz="2000" dirty="0" smtClean="0"/>
              <a:t>( </a:t>
            </a:r>
            <a:r>
              <a:rPr lang="en-US" sz="2000" i="1" dirty="0" smtClean="0"/>
              <a:t>Automatic Keyword Extraction for Database Search </a:t>
            </a:r>
          </a:p>
          <a:p>
            <a:r>
              <a:rPr lang="en-US" sz="2000" i="1" dirty="0" smtClean="0"/>
              <a:t>  </a:t>
            </a:r>
            <a:r>
              <a:rPr lang="en-US" sz="2000" i="1" dirty="0" smtClean="0"/>
              <a:t>First </a:t>
            </a:r>
            <a:r>
              <a:rPr lang="en-US" sz="2000" i="1" dirty="0" smtClean="0"/>
              <a:t>examiner : Prof. Dr. </a:t>
            </a:r>
            <a:r>
              <a:rPr lang="en-US" sz="2000" i="1" dirty="0" err="1" smtClean="0"/>
              <a:t>techn</a:t>
            </a:r>
            <a:r>
              <a:rPr lang="en-US" sz="2000" i="1" dirty="0" smtClean="0"/>
              <a:t>. Dipl.-</a:t>
            </a:r>
            <a:r>
              <a:rPr lang="en-US" sz="2000" i="1" dirty="0" err="1" smtClean="0"/>
              <a:t>Ing</a:t>
            </a:r>
            <a:r>
              <a:rPr lang="en-US" sz="2000" i="1" dirty="0" smtClean="0"/>
              <a:t>. Wolfgang </a:t>
            </a:r>
            <a:r>
              <a:rPr lang="en-US" sz="2000" i="1" dirty="0" err="1" smtClean="0"/>
              <a:t>Nejdl</a:t>
            </a:r>
            <a:endParaRPr lang="en-US" sz="2000" i="1" dirty="0" smtClean="0"/>
          </a:p>
          <a:p>
            <a:r>
              <a:rPr lang="en-US" sz="2000" i="1" dirty="0" smtClean="0"/>
              <a:t>   </a:t>
            </a:r>
            <a:r>
              <a:rPr lang="en-US" sz="2000" i="1" dirty="0" smtClean="0"/>
              <a:t>Second </a:t>
            </a:r>
            <a:r>
              <a:rPr lang="en-US" sz="2000" i="1" dirty="0" smtClean="0"/>
              <a:t>examiner : Prof. Dr. </a:t>
            </a:r>
            <a:r>
              <a:rPr lang="en-US" sz="2000" i="1" dirty="0" err="1" smtClean="0"/>
              <a:t>Heribert</a:t>
            </a:r>
            <a:r>
              <a:rPr lang="en-US" sz="2000" i="1" dirty="0" smtClean="0"/>
              <a:t> Vollmer</a:t>
            </a:r>
          </a:p>
          <a:p>
            <a:r>
              <a:rPr lang="en-US" sz="2000" i="1" dirty="0" smtClean="0"/>
              <a:t>   </a:t>
            </a:r>
            <a:r>
              <a:rPr lang="en-US" sz="2000" i="1" dirty="0" smtClean="0"/>
              <a:t>Supervisor </a:t>
            </a:r>
            <a:r>
              <a:rPr lang="en-US" sz="2000" i="1" dirty="0" smtClean="0"/>
              <a:t>: </a:t>
            </a:r>
            <a:r>
              <a:rPr lang="en-US" sz="2000" i="1" dirty="0" err="1" smtClean="0"/>
              <a:t>MSc</a:t>
            </a:r>
            <a:r>
              <a:rPr lang="en-US" sz="2000" i="1" dirty="0" smtClean="0"/>
              <a:t>. Dipl.-Inf. Elena </a:t>
            </a:r>
            <a:r>
              <a:rPr lang="en-US" sz="2000" i="1" dirty="0" err="1" smtClean="0"/>
              <a:t>Demidova</a:t>
            </a:r>
            <a:r>
              <a:rPr lang="en-US" sz="2000" i="1" dirty="0" smtClean="0"/>
              <a:t> </a:t>
            </a:r>
            <a:r>
              <a:rPr lang="en-US" sz="2000" dirty="0" smtClean="0"/>
              <a:t>) </a:t>
            </a:r>
            <a:endParaRPr lang="en-US" sz="2000" dirty="0" smtClean="0"/>
          </a:p>
          <a:p>
            <a:r>
              <a:rPr lang="en-US" sz="2000" dirty="0" smtClean="0"/>
              <a:t>            </a:t>
            </a:r>
            <a:r>
              <a:rPr lang="en-US" sz="2000" dirty="0" smtClean="0"/>
              <a:t>     </a:t>
            </a:r>
            <a:endParaRPr lang="en-US" sz="2000" dirty="0" smtClean="0"/>
          </a:p>
          <a:p>
            <a:r>
              <a:rPr lang="en-US" sz="2400" b="1" dirty="0" smtClean="0"/>
              <a:t>             </a:t>
            </a:r>
            <a:r>
              <a:rPr lang="en-US" sz="2400" b="1" dirty="0" smtClean="0"/>
              <a:t>R(t</a:t>
            </a:r>
            <a:r>
              <a:rPr lang="en-US" sz="2400" b="1" dirty="0" smtClean="0"/>
              <a:t>) = </a:t>
            </a:r>
            <a:r>
              <a:rPr lang="en-US" sz="2400" b="1" dirty="0" err="1" smtClean="0"/>
              <a:t>Fd</a:t>
            </a:r>
            <a:r>
              <a:rPr lang="en-US" sz="2400" b="1" dirty="0" smtClean="0"/>
              <a:t>(t)*log(1 + N/N(t</a:t>
            </a:r>
            <a:r>
              <a:rPr lang="en-US" sz="2400" b="1" dirty="0" smtClean="0"/>
              <a:t>))</a:t>
            </a:r>
          </a:p>
          <a:p>
            <a:r>
              <a:rPr lang="en-US" sz="2000" dirty="0" smtClean="0"/>
              <a:t> </a:t>
            </a:r>
            <a:endParaRPr lang="en-US" sz="2000" dirty="0" smtClean="0"/>
          </a:p>
          <a:p>
            <a:r>
              <a:rPr lang="en-US" sz="2000" dirty="0" smtClean="0"/>
              <a:t>Finally </a:t>
            </a:r>
            <a:r>
              <a:rPr lang="en-US" sz="2000" dirty="0" smtClean="0"/>
              <a:t>formula :</a:t>
            </a:r>
            <a:endParaRPr lang="en-US" sz="2000" dirty="0" smtClean="0"/>
          </a:p>
          <a:p>
            <a:r>
              <a:rPr lang="en-US" sz="2400" b="1" dirty="0" smtClean="0"/>
              <a:t>	Rank </a:t>
            </a:r>
            <a:r>
              <a:rPr lang="en-US" sz="2400" b="1" dirty="0" smtClean="0"/>
              <a:t>= d * Rd(t</a:t>
            </a:r>
            <a:r>
              <a:rPr lang="en-US" sz="2400" b="1" dirty="0" smtClean="0"/>
              <a:t>) / R(t)</a:t>
            </a:r>
            <a:endParaRPr lang="en-US" sz="2400" dirty="0" smtClean="0"/>
          </a:p>
          <a:p>
            <a:r>
              <a:rPr lang="en-US" sz="2400" b="1" dirty="0" smtClean="0"/>
              <a:t>	Rank </a:t>
            </a:r>
            <a:r>
              <a:rPr lang="en-US" sz="2400" b="1" dirty="0" smtClean="0"/>
              <a:t>= d * Rd(t) / (</a:t>
            </a:r>
            <a:r>
              <a:rPr lang="en-US" sz="2400" b="1" dirty="0" err="1" smtClean="0"/>
              <a:t>Fd</a:t>
            </a:r>
            <a:r>
              <a:rPr lang="en-US" sz="2400" b="1" dirty="0" smtClean="0"/>
              <a:t>(t)*log(1 + N/N(t)))</a:t>
            </a:r>
            <a:endParaRPr lang="en-US" sz="2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Test Documentation</a:t>
            </a:r>
            <a:endParaRPr lang="vi-VN" sz="3600" b="1" dirty="0" smtClean="0">
              <a:solidFill>
                <a:schemeClr val="bg1"/>
              </a:solidFill>
              <a:effectLst>
                <a:outerShdw blurRad="50800" dist="50800" dir="9000000" algn="ctr" rotWithShape="0">
                  <a:schemeClr val="tx1"/>
                </a:outerShdw>
              </a:effectLst>
            </a:endParaRPr>
          </a:p>
        </p:txBody>
      </p:sp>
      <p:grpSp>
        <p:nvGrpSpPr>
          <p:cNvPr id="102" name="Group 101"/>
          <p:cNvGrpSpPr/>
          <p:nvPr/>
        </p:nvGrpSpPr>
        <p:grpSpPr>
          <a:xfrm>
            <a:off x="2438400" y="1219200"/>
            <a:ext cx="4230724" cy="304800"/>
            <a:chOff x="4114800" y="2362200"/>
            <a:chExt cx="4230724" cy="381000"/>
          </a:xfrm>
        </p:grpSpPr>
        <p:grpSp>
          <p:nvGrpSpPr>
            <p:cNvPr id="10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104"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105"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106"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107"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108"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9"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0"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graphicFrame>
        <p:nvGraphicFramePr>
          <p:cNvPr id="28" name="Table 27"/>
          <p:cNvGraphicFramePr>
            <a:graphicFrameLocks noGrp="1"/>
          </p:cNvGraphicFramePr>
          <p:nvPr/>
        </p:nvGraphicFramePr>
        <p:xfrm>
          <a:off x="762000" y="2667000"/>
          <a:ext cx="7619998" cy="3886200"/>
        </p:xfrm>
        <a:graphic>
          <a:graphicData uri="http://schemas.openxmlformats.org/drawingml/2006/table">
            <a:tbl>
              <a:tblPr/>
              <a:tblGrid>
                <a:gridCol w="450196"/>
                <a:gridCol w="1100482"/>
                <a:gridCol w="2084245"/>
                <a:gridCol w="450196"/>
                <a:gridCol w="583588"/>
                <a:gridCol w="783676"/>
                <a:gridCol w="366827"/>
                <a:gridCol w="1800788"/>
              </a:tblGrid>
              <a:tr h="411238">
                <a:tc>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Times New Roman"/>
                        </a:rPr>
                        <a:t>No</a:t>
                      </a:r>
                      <a:endParaRPr lang="en-US" sz="1100" dirty="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Tester</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Module code</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Pass</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Fail</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Untested</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N/A</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Times New Roman"/>
                        </a:rPr>
                        <a:t>Number of  test cases</a:t>
                      </a:r>
                      <a:endParaRPr lang="en-US" sz="1100" dirty="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r>
              <a:tr h="226181">
                <a:tc>
                  <a:txBody>
                    <a:bodyPr/>
                    <a:lstStyle/>
                    <a:p>
                      <a:pPr marL="0" marR="0" algn="ctr">
                        <a:lnSpc>
                          <a:spcPct val="115000"/>
                        </a:lnSpc>
                        <a:spcBef>
                          <a:spcPts val="0"/>
                        </a:spcBef>
                        <a:spcAft>
                          <a:spcPts val="0"/>
                        </a:spcAft>
                      </a:pPr>
                      <a:r>
                        <a:rPr lang="en-US" sz="1000">
                          <a:latin typeface="Arial"/>
                          <a:ea typeface="Times New Roman"/>
                          <a:cs typeface="Times New Roman"/>
                        </a:rPr>
                        <a:t>1</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AnhNT</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u="sng">
                          <a:solidFill>
                            <a:srgbClr val="0000FF"/>
                          </a:solidFill>
                          <a:latin typeface="Arial"/>
                          <a:ea typeface="Times New Roman"/>
                          <a:cs typeface="Times New Roman"/>
                          <a:hlinkClick r:id="rId2" action="ppaction://hlinkfile"/>
                        </a:rPr>
                        <a:t>Master Page</a:t>
                      </a:r>
                      <a:endParaRPr lang="en-US"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18</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18</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r>
              <a:tr h="226181">
                <a:tc>
                  <a:txBody>
                    <a:bodyPr/>
                    <a:lstStyle/>
                    <a:p>
                      <a:pPr marL="0" marR="0" algn="ctr">
                        <a:lnSpc>
                          <a:spcPct val="115000"/>
                        </a:lnSpc>
                        <a:spcBef>
                          <a:spcPts val="0"/>
                        </a:spcBef>
                        <a:spcAft>
                          <a:spcPts val="0"/>
                        </a:spcAft>
                      </a:pPr>
                      <a:r>
                        <a:rPr lang="en-US" sz="1000">
                          <a:latin typeface="Arial"/>
                          <a:ea typeface="Times New Roman"/>
                          <a:cs typeface="Times New Roman"/>
                        </a:rPr>
                        <a:t>2</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AnhNT</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u="sng">
                          <a:solidFill>
                            <a:srgbClr val="0000FF"/>
                          </a:solidFill>
                          <a:latin typeface="Arial"/>
                          <a:ea typeface="Times New Roman"/>
                          <a:cs typeface="Times New Roman"/>
                          <a:hlinkClick r:id="rId3" action="ppaction://hlinkfile"/>
                        </a:rPr>
                        <a:t>Home Page</a:t>
                      </a:r>
                      <a:endParaRPr lang="en-US"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12</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12</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226181">
                <a:tc>
                  <a:txBody>
                    <a:bodyPr/>
                    <a:lstStyle/>
                    <a:p>
                      <a:pPr marL="0" marR="0" algn="ctr">
                        <a:lnSpc>
                          <a:spcPct val="115000"/>
                        </a:lnSpc>
                        <a:spcBef>
                          <a:spcPts val="0"/>
                        </a:spcBef>
                        <a:spcAft>
                          <a:spcPts val="0"/>
                        </a:spcAft>
                      </a:pPr>
                      <a:r>
                        <a:rPr lang="en-US" sz="1000">
                          <a:latin typeface="Arial"/>
                          <a:ea typeface="Times New Roman"/>
                          <a:cs typeface="Times New Roman"/>
                        </a:rPr>
                        <a:t>3</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AnhNT</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nSpc>
                          <a:spcPct val="115000"/>
                        </a:lnSpc>
                        <a:spcBef>
                          <a:spcPts val="0"/>
                        </a:spcBef>
                        <a:spcAft>
                          <a:spcPts val="0"/>
                        </a:spcAft>
                      </a:pPr>
                      <a:r>
                        <a:rPr lang="en-US" sz="1100" u="sng">
                          <a:solidFill>
                            <a:srgbClr val="0000FF"/>
                          </a:solidFill>
                          <a:latin typeface="Arial"/>
                          <a:ea typeface="Times New Roman"/>
                          <a:cs typeface="Times New Roman"/>
                          <a:hlinkClick r:id="rId4" action="ppaction://hlinkfile"/>
                        </a:rPr>
                        <a:t>Search Result</a:t>
                      </a:r>
                      <a:endParaRPr lang="en-US"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r>
              <a:tr h="226181">
                <a:tc>
                  <a:txBody>
                    <a:bodyPr/>
                    <a:lstStyle/>
                    <a:p>
                      <a:pPr marL="0" marR="0" algn="ctr">
                        <a:lnSpc>
                          <a:spcPct val="115000"/>
                        </a:lnSpc>
                        <a:spcBef>
                          <a:spcPts val="0"/>
                        </a:spcBef>
                        <a:spcAft>
                          <a:spcPts val="0"/>
                        </a:spcAft>
                      </a:pPr>
                      <a:r>
                        <a:rPr lang="en-US" sz="1000">
                          <a:latin typeface="Arial"/>
                          <a:ea typeface="Times New Roman"/>
                          <a:cs typeface="Times New Roman"/>
                        </a:rPr>
                        <a:t>4</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AnhNT</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u="sng">
                          <a:solidFill>
                            <a:srgbClr val="0000FF"/>
                          </a:solidFill>
                          <a:latin typeface="Arial"/>
                          <a:ea typeface="Times New Roman"/>
                          <a:cs typeface="Times New Roman"/>
                          <a:hlinkClick r:id="rId5" action="ppaction://hlinkfile"/>
                        </a:rPr>
                        <a:t>User Account</a:t>
                      </a:r>
                      <a:endParaRPr lang="en-US"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69</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69</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226181">
                <a:tc>
                  <a:txBody>
                    <a:bodyPr/>
                    <a:lstStyle/>
                    <a:p>
                      <a:pPr marL="0" marR="0" algn="ctr">
                        <a:lnSpc>
                          <a:spcPct val="115000"/>
                        </a:lnSpc>
                        <a:spcBef>
                          <a:spcPts val="0"/>
                        </a:spcBef>
                        <a:spcAft>
                          <a:spcPts val="0"/>
                        </a:spcAft>
                      </a:pPr>
                      <a:r>
                        <a:rPr lang="en-US" sz="1000">
                          <a:latin typeface="Arial"/>
                          <a:ea typeface="Times New Roman"/>
                          <a:cs typeface="Times New Roman"/>
                        </a:rPr>
                        <a:t>5</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AnhNT</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nSpc>
                          <a:spcPct val="115000"/>
                        </a:lnSpc>
                        <a:spcBef>
                          <a:spcPts val="0"/>
                        </a:spcBef>
                        <a:spcAft>
                          <a:spcPts val="0"/>
                        </a:spcAft>
                      </a:pPr>
                      <a:r>
                        <a:rPr lang="en-US" sz="1100" u="sng">
                          <a:solidFill>
                            <a:srgbClr val="0000FF"/>
                          </a:solidFill>
                          <a:latin typeface="Arial"/>
                          <a:ea typeface="Times New Roman"/>
                          <a:cs typeface="Times New Roman"/>
                          <a:hlinkClick r:id="rId6" action="ppaction://hlinkfile"/>
                        </a:rPr>
                        <a:t>Error Page</a:t>
                      </a:r>
                      <a:endParaRPr lang="en-US"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8</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8</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r>
              <a:tr h="226181">
                <a:tc>
                  <a:txBody>
                    <a:bodyPr/>
                    <a:lstStyle/>
                    <a:p>
                      <a:pPr marL="0" marR="0" algn="ctr">
                        <a:lnSpc>
                          <a:spcPct val="115000"/>
                        </a:lnSpc>
                        <a:spcBef>
                          <a:spcPts val="0"/>
                        </a:spcBef>
                        <a:spcAft>
                          <a:spcPts val="0"/>
                        </a:spcAft>
                      </a:pPr>
                      <a:r>
                        <a:rPr lang="en-US" sz="1000">
                          <a:latin typeface="Arial"/>
                          <a:ea typeface="Times New Roman"/>
                          <a:cs typeface="Times New Roman"/>
                        </a:rPr>
                        <a:t>6</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NamH</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u="sng">
                          <a:solidFill>
                            <a:srgbClr val="0000FF"/>
                          </a:solidFill>
                          <a:latin typeface="Arial"/>
                          <a:ea typeface="Times New Roman"/>
                          <a:cs typeface="Times New Roman"/>
                          <a:hlinkClick r:id="rId7"/>
                        </a:rPr>
                        <a:t>Category</a:t>
                      </a:r>
                      <a:endParaRPr lang="en-US"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36</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36</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226181">
                <a:tc>
                  <a:txBody>
                    <a:bodyPr/>
                    <a:lstStyle/>
                    <a:p>
                      <a:pPr marL="0" marR="0" algn="ctr">
                        <a:lnSpc>
                          <a:spcPct val="115000"/>
                        </a:lnSpc>
                        <a:spcBef>
                          <a:spcPts val="0"/>
                        </a:spcBef>
                        <a:spcAft>
                          <a:spcPts val="0"/>
                        </a:spcAft>
                      </a:pPr>
                      <a:r>
                        <a:rPr lang="en-US" sz="1000">
                          <a:latin typeface="Arial"/>
                          <a:ea typeface="Times New Roman"/>
                          <a:cs typeface="Times New Roman"/>
                        </a:rPr>
                        <a:t>7</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NamH</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nSpc>
                          <a:spcPct val="115000"/>
                        </a:lnSpc>
                        <a:spcBef>
                          <a:spcPts val="0"/>
                        </a:spcBef>
                        <a:spcAft>
                          <a:spcPts val="0"/>
                        </a:spcAft>
                      </a:pPr>
                      <a:r>
                        <a:rPr lang="en-US" sz="1100" u="sng">
                          <a:solidFill>
                            <a:srgbClr val="0000FF"/>
                          </a:solidFill>
                          <a:latin typeface="Arial"/>
                          <a:ea typeface="Times New Roman"/>
                          <a:cs typeface="Times New Roman"/>
                          <a:hlinkClick r:id="rId8"/>
                        </a:rPr>
                        <a:t>Document</a:t>
                      </a:r>
                      <a:endParaRPr lang="en-US"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47</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47</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r>
              <a:tr h="226181">
                <a:tc>
                  <a:txBody>
                    <a:bodyPr/>
                    <a:lstStyle/>
                    <a:p>
                      <a:pPr marL="0" marR="0" algn="ctr">
                        <a:lnSpc>
                          <a:spcPct val="115000"/>
                        </a:lnSpc>
                        <a:spcBef>
                          <a:spcPts val="0"/>
                        </a:spcBef>
                        <a:spcAft>
                          <a:spcPts val="0"/>
                        </a:spcAft>
                      </a:pPr>
                      <a:r>
                        <a:rPr lang="en-US" sz="1000">
                          <a:latin typeface="Arial"/>
                          <a:ea typeface="Times New Roman"/>
                          <a:cs typeface="Times New Roman"/>
                        </a:rPr>
                        <a:t>8</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NamH</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100" u="sng">
                          <a:solidFill>
                            <a:srgbClr val="0000FF"/>
                          </a:solidFill>
                          <a:latin typeface="Arial"/>
                          <a:ea typeface="Times New Roman"/>
                          <a:cs typeface="Times New Roman"/>
                          <a:hlinkClick r:id="rId9"/>
                        </a:rPr>
                        <a:t>Authenticated</a:t>
                      </a:r>
                      <a:endParaRPr lang="en-US"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81</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81</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226181">
                <a:tc>
                  <a:txBody>
                    <a:bodyPr/>
                    <a:lstStyle/>
                    <a:p>
                      <a:pPr marL="0" marR="0" algn="ctr">
                        <a:lnSpc>
                          <a:spcPct val="115000"/>
                        </a:lnSpc>
                        <a:spcBef>
                          <a:spcPts val="0"/>
                        </a:spcBef>
                        <a:spcAft>
                          <a:spcPts val="0"/>
                        </a:spcAft>
                      </a:pPr>
                      <a:r>
                        <a:rPr lang="en-US" sz="1000">
                          <a:latin typeface="Arial"/>
                          <a:ea typeface="Times New Roman"/>
                          <a:cs typeface="Times New Roman"/>
                        </a:rPr>
                        <a:t>9</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NamH</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nSpc>
                          <a:spcPct val="115000"/>
                        </a:lnSpc>
                        <a:spcBef>
                          <a:spcPts val="0"/>
                        </a:spcBef>
                        <a:spcAft>
                          <a:spcPts val="0"/>
                        </a:spcAft>
                      </a:pPr>
                      <a:r>
                        <a:rPr lang="en-US" sz="1100" u="sng">
                          <a:solidFill>
                            <a:srgbClr val="0000FF"/>
                          </a:solidFill>
                          <a:latin typeface="Arial"/>
                          <a:ea typeface="Times New Roman"/>
                          <a:cs typeface="Times New Roman"/>
                          <a:hlinkClick r:id="rId10" action="ppaction://hlinkfile"/>
                        </a:rPr>
                        <a:t>User Document Detail</a:t>
                      </a:r>
                      <a:endParaRPr lang="en-US"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9</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9</a:t>
                      </a:r>
                      <a:endParaRPr lang="en-US" sz="1100">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r>
              <a:tr h="411238">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 </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nSpc>
                          <a:spcPct val="115000"/>
                        </a:lnSpc>
                        <a:spcBef>
                          <a:spcPts val="0"/>
                        </a:spcBef>
                        <a:spcAft>
                          <a:spcPts val="0"/>
                        </a:spcAft>
                      </a:pPr>
                      <a:r>
                        <a:rPr lang="en-US" sz="1000" b="1">
                          <a:solidFill>
                            <a:srgbClr val="FFFFFF"/>
                          </a:solidFill>
                          <a:latin typeface="Arial"/>
                          <a:ea typeface="Times New Roman"/>
                          <a:cs typeface="Times New Roman"/>
                        </a:rPr>
                        <a:t>Sub total</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285</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c>
                  <a:txBody>
                    <a:bodyPr/>
                    <a:lstStyle/>
                    <a:p>
                      <a:pPr marL="0" marR="0" algn="ctr">
                        <a:lnSpc>
                          <a:spcPct val="115000"/>
                        </a:lnSpc>
                        <a:spcBef>
                          <a:spcPts val="0"/>
                        </a:spcBef>
                        <a:spcAft>
                          <a:spcPts val="0"/>
                        </a:spcAft>
                      </a:pPr>
                      <a:r>
                        <a:rPr lang="en-US" sz="1000" b="1">
                          <a:solidFill>
                            <a:srgbClr val="FFFFFF"/>
                          </a:solidFill>
                          <a:latin typeface="Arial"/>
                          <a:ea typeface="Times New Roman"/>
                          <a:cs typeface="Times New Roman"/>
                        </a:rPr>
                        <a:t>285</a:t>
                      </a:r>
                      <a:endParaRPr lang="en-US" sz="1100">
                        <a:latin typeface="Calibri"/>
                        <a:ea typeface="Calibri"/>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1"/>
                    </a:solidFill>
                  </a:tcPr>
                </a:tc>
              </a:tr>
              <a:tr h="205619">
                <a:tc>
                  <a:txBody>
                    <a:bodyPr/>
                    <a:lstStyle/>
                    <a:p>
                      <a:pPr marL="0" marR="0" algn="ctr">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w="12700" cap="flat" cmpd="sng" algn="ctr">
                      <a:solidFill>
                        <a:srgbClr val="FFFFFF"/>
                      </a:solidFill>
                      <a:prstDash val="solid"/>
                      <a:round/>
                      <a:headEnd type="none" w="med" len="med"/>
                      <a:tailEnd type="none" w="med" len="med"/>
                    </a:lnT>
                    <a:lnB>
                      <a:noFill/>
                    </a:lnB>
                    <a:solidFill>
                      <a:srgbClr val="FFFFFF"/>
                    </a:solidFill>
                  </a:tcPr>
                </a:tc>
              </a:tr>
              <a:tr h="411238">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000" b="1">
                          <a:solidFill>
                            <a:srgbClr val="000080"/>
                          </a:solidFill>
                          <a:latin typeface="Arial"/>
                          <a:ea typeface="Times New Roman"/>
                          <a:cs typeface="Times New Roman"/>
                        </a:rPr>
                        <a:t>Test coverage</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000">
                          <a:solidFill>
                            <a:srgbClr val="000080"/>
                          </a:solidFill>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b="1">
                          <a:solidFill>
                            <a:srgbClr val="000080"/>
                          </a:solidFill>
                          <a:latin typeface="Arial"/>
                          <a:ea typeface="Times New Roman"/>
                          <a:cs typeface="Times New Roman"/>
                        </a:rPr>
                        <a:t>100.00</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r>
              <a:tr h="411238">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000" b="1">
                          <a:solidFill>
                            <a:srgbClr val="000080"/>
                          </a:solidFill>
                          <a:latin typeface="Arial"/>
                          <a:ea typeface="Times New Roman"/>
                          <a:cs typeface="Times New Roman"/>
                        </a:rPr>
                        <a:t>Test successful coverage</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000">
                          <a:solidFill>
                            <a:srgbClr val="000080"/>
                          </a:solidFill>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b="1">
                          <a:solidFill>
                            <a:srgbClr val="000080"/>
                          </a:solidFill>
                          <a:latin typeface="Arial"/>
                          <a:ea typeface="Times New Roman"/>
                          <a:cs typeface="Times New Roman"/>
                        </a:rPr>
                        <a:t>100.00</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Arial"/>
                          <a:ea typeface="Times New Roman"/>
                          <a:cs typeface="Times New Roman"/>
                        </a:rPr>
                        <a:t> </a:t>
                      </a:r>
                      <a:endParaRPr lang="en-US" sz="1100" dirty="0">
                        <a:latin typeface="Calibri"/>
                        <a:ea typeface="Calibri"/>
                        <a:cs typeface="Times New Roman"/>
                      </a:endParaRPr>
                    </a:p>
                  </a:txBody>
                  <a:tcPr marL="68580" marR="68580" marT="0" marB="0" anchor="b">
                    <a:lnL>
                      <a:noFill/>
                    </a:lnL>
                    <a:lnR>
                      <a:noFill/>
                    </a:lnR>
                    <a:lnT>
                      <a:noFill/>
                    </a:lnT>
                    <a:lnB>
                      <a:noFill/>
                    </a:lnB>
                    <a:solidFill>
                      <a:srgbClr val="FFFFFF"/>
                    </a:solidFill>
                  </a:tcPr>
                </a:tc>
              </a:tr>
            </a:tbl>
          </a:graphicData>
        </a:graphic>
      </p:graphicFrame>
      <p:sp>
        <p:nvSpPr>
          <p:cNvPr id="29" name="TextBox 28"/>
          <p:cNvSpPr txBox="1"/>
          <p:nvPr/>
        </p:nvSpPr>
        <p:spPr>
          <a:xfrm>
            <a:off x="1295400" y="2057400"/>
            <a:ext cx="1494448" cy="461665"/>
          </a:xfrm>
          <a:prstGeom prst="rect">
            <a:avLst/>
          </a:prstGeom>
          <a:noFill/>
        </p:spPr>
        <p:txBody>
          <a:bodyPr wrap="none" rtlCol="0">
            <a:spAutoFit/>
          </a:bodyPr>
          <a:lstStyle/>
          <a:p>
            <a:r>
              <a:rPr lang="en-US" sz="2400" b="1" dirty="0" smtClean="0"/>
              <a:t>Test result</a:t>
            </a:r>
            <a:endParaRPr lang="en-US" sz="24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Deploy and User guide</a:t>
            </a:r>
            <a:endParaRPr lang="vi-VN" sz="3600" b="1" dirty="0" smtClean="0">
              <a:solidFill>
                <a:schemeClr val="bg1"/>
              </a:solidFill>
              <a:effectLst>
                <a:outerShdw blurRad="50800" dist="50800" dir="9000000" algn="ctr" rotWithShape="0">
                  <a:schemeClr val="tx1"/>
                </a:outerShdw>
              </a:effectLst>
            </a:endParaRPr>
          </a:p>
        </p:txBody>
      </p:sp>
      <p:grpSp>
        <p:nvGrpSpPr>
          <p:cNvPr id="102" name="Group 101"/>
          <p:cNvGrpSpPr/>
          <p:nvPr/>
        </p:nvGrpSpPr>
        <p:grpSpPr>
          <a:xfrm>
            <a:off x="2438400" y="1219200"/>
            <a:ext cx="4230724" cy="304800"/>
            <a:chOff x="4114800" y="2362200"/>
            <a:chExt cx="4230724" cy="381000"/>
          </a:xfrm>
        </p:grpSpPr>
        <p:grpSp>
          <p:nvGrpSpPr>
            <p:cNvPr id="10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104"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105"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106"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107"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108"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9"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0"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28" name="Content Placeholder 2"/>
          <p:cNvSpPr>
            <a:spLocks noGrp="1"/>
          </p:cNvSpPr>
          <p:nvPr>
            <p:ph idx="1"/>
          </p:nvPr>
        </p:nvSpPr>
        <p:spPr>
          <a:xfrm>
            <a:off x="533400" y="1676400"/>
            <a:ext cx="8191500" cy="5181600"/>
          </a:xfrm>
        </p:spPr>
        <p:txBody>
          <a:bodyPr>
            <a:normAutofit fontScale="92500" lnSpcReduction="20000"/>
          </a:bodyPr>
          <a:lstStyle/>
          <a:p>
            <a:pPr eaLnBrk="1" hangingPunct="1">
              <a:lnSpc>
                <a:spcPct val="150000"/>
              </a:lnSpc>
              <a:buFont typeface="Wingdings" pitchFamily="2" charset="2"/>
              <a:buChar char="v"/>
            </a:pPr>
            <a:r>
              <a:rPr lang="en-US" sz="2400" dirty="0" smtClean="0"/>
              <a:t>Controlling and Monitoring</a:t>
            </a:r>
          </a:p>
          <a:p>
            <a:pPr lvl="1" eaLnBrk="1" hangingPunct="1">
              <a:lnSpc>
                <a:spcPct val="150000"/>
              </a:lnSpc>
              <a:buFont typeface="Wingdings" pitchFamily="2" charset="2"/>
              <a:buChar char="q"/>
            </a:pPr>
            <a:r>
              <a:rPr lang="en-US" sz="2000" dirty="0" smtClean="0"/>
              <a:t>Source code</a:t>
            </a:r>
          </a:p>
          <a:p>
            <a:pPr lvl="2" eaLnBrk="1" hangingPunct="1">
              <a:lnSpc>
                <a:spcPct val="150000"/>
              </a:lnSpc>
            </a:pPr>
            <a:r>
              <a:rPr lang="en-US" sz="2000" dirty="0" smtClean="0"/>
              <a:t>Code repository</a:t>
            </a:r>
          </a:p>
          <a:p>
            <a:pPr lvl="2" eaLnBrk="1" hangingPunct="1">
              <a:lnSpc>
                <a:spcPct val="150000"/>
              </a:lnSpc>
            </a:pPr>
            <a:r>
              <a:rPr lang="en-US" sz="2000" dirty="0" smtClean="0"/>
              <a:t>Subversion</a:t>
            </a:r>
          </a:p>
          <a:p>
            <a:pPr lvl="1" eaLnBrk="1" hangingPunct="1">
              <a:lnSpc>
                <a:spcPct val="250000"/>
              </a:lnSpc>
              <a:buFont typeface="Wingdings" pitchFamily="2" charset="2"/>
              <a:buChar char="q"/>
            </a:pPr>
            <a:r>
              <a:rPr lang="en-US" sz="2000" dirty="0" smtClean="0"/>
              <a:t>Team member</a:t>
            </a:r>
          </a:p>
          <a:p>
            <a:pPr lvl="2" eaLnBrk="1" hangingPunct="1">
              <a:lnSpc>
                <a:spcPct val="150000"/>
              </a:lnSpc>
            </a:pPr>
            <a:r>
              <a:rPr lang="en-US" sz="2000" dirty="0" smtClean="0"/>
              <a:t>Meeting</a:t>
            </a:r>
          </a:p>
          <a:p>
            <a:pPr lvl="2" eaLnBrk="1" hangingPunct="1">
              <a:lnSpc>
                <a:spcPct val="150000"/>
              </a:lnSpc>
            </a:pPr>
            <a:r>
              <a:rPr lang="en-US" sz="2000" dirty="0" smtClean="0"/>
              <a:t>Assign task</a:t>
            </a:r>
          </a:p>
          <a:p>
            <a:pPr lvl="2" eaLnBrk="1" hangingPunct="1">
              <a:lnSpc>
                <a:spcPct val="150000"/>
              </a:lnSpc>
            </a:pPr>
            <a:r>
              <a:rPr lang="en-US" sz="2000" dirty="0" smtClean="0"/>
              <a:t>Tracking task</a:t>
            </a:r>
          </a:p>
          <a:p>
            <a:pPr lvl="2" eaLnBrk="1" hangingPunct="1">
              <a:lnSpc>
                <a:spcPct val="150000"/>
              </a:lnSpc>
            </a:pPr>
            <a:r>
              <a:rPr lang="en-US" sz="2000" dirty="0" smtClean="0"/>
              <a:t>Issue resolve</a:t>
            </a:r>
          </a:p>
          <a:p>
            <a:pPr lvl="2" eaLnBrk="1" hangingPunct="1">
              <a:lnSpc>
                <a:spcPct val="150000"/>
              </a:lnSpc>
            </a:pPr>
            <a:r>
              <a:rPr lang="en-US" sz="2000" dirty="0" smtClean="0"/>
              <a:t>Review task</a:t>
            </a:r>
          </a:p>
          <a:p>
            <a:pPr lvl="2" eaLnBrk="1" hangingPunct="1">
              <a:lnSpc>
                <a:spcPct val="150000"/>
              </a:lnSpc>
            </a:pPr>
            <a:r>
              <a:rPr lang="en-US" sz="2000" dirty="0" smtClean="0"/>
              <a:t>Report</a:t>
            </a:r>
          </a:p>
          <a:p>
            <a:pPr lvl="2" eaLnBrk="1" hangingPunct="1">
              <a:lnSpc>
                <a:spcPct val="150000"/>
              </a:lnSpc>
            </a:pPr>
            <a:endParaRPr lang="en-US" sz="1600" dirty="0" smtClean="0"/>
          </a:p>
          <a:p>
            <a:endParaRPr lang="en-US" dirty="0" smtClean="0"/>
          </a:p>
        </p:txBody>
      </p:sp>
      <p:pic>
        <p:nvPicPr>
          <p:cNvPr id="29" name="Picture 3" descr="C:\Users\canh-nga\Desktop\Untitled-2 copy.png"/>
          <p:cNvPicPr>
            <a:picLocks noChangeAspect="1" noChangeArrowheads="1"/>
          </p:cNvPicPr>
          <p:nvPr/>
        </p:nvPicPr>
        <p:blipFill>
          <a:blip r:embed="rId2" cstate="print"/>
          <a:srcRect/>
          <a:stretch>
            <a:fillRect/>
          </a:stretch>
        </p:blipFill>
        <p:spPr bwMode="auto">
          <a:xfrm>
            <a:off x="4114800" y="2667000"/>
            <a:ext cx="4800600" cy="259173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Deploy and User </a:t>
            </a:r>
            <a:r>
              <a:rPr lang="en-US" sz="3600" b="1" dirty="0" smtClean="0">
                <a:solidFill>
                  <a:schemeClr val="bg1"/>
                </a:solidFill>
                <a:effectLst>
                  <a:outerShdw blurRad="50800" dist="50800" dir="9000000" algn="ctr" rotWithShape="0">
                    <a:schemeClr val="tx1"/>
                  </a:outerShdw>
                </a:effectLst>
              </a:rPr>
              <a:t>guide (Cont)</a:t>
            </a:r>
            <a:endParaRPr lang="vi-VN" sz="36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33" name="Content Placeholder 2"/>
          <p:cNvSpPr>
            <a:spLocks noGrp="1"/>
          </p:cNvSpPr>
          <p:nvPr>
            <p:ph idx="1"/>
          </p:nvPr>
        </p:nvSpPr>
        <p:spPr>
          <a:xfrm>
            <a:off x="457200" y="2057400"/>
            <a:ext cx="8191500" cy="4572000"/>
          </a:xfrm>
        </p:spPr>
        <p:txBody>
          <a:bodyPr>
            <a:normAutofit/>
          </a:bodyPr>
          <a:lstStyle/>
          <a:p>
            <a:pPr>
              <a:buFont typeface="Wingdings" pitchFamily="2" charset="2"/>
              <a:buChar char="v"/>
            </a:pPr>
            <a:r>
              <a:rPr lang="en-US" sz="2400" dirty="0" smtClean="0"/>
              <a:t>Communication control</a:t>
            </a:r>
          </a:p>
          <a:p>
            <a:pPr lvl="1">
              <a:buFont typeface="Wingdings" pitchFamily="2" charset="2"/>
              <a:buChar char="q"/>
            </a:pPr>
            <a:r>
              <a:rPr lang="en-US" sz="2000" dirty="0" smtClean="0"/>
              <a:t>Online activity</a:t>
            </a:r>
          </a:p>
          <a:p>
            <a:pPr lvl="2"/>
            <a:r>
              <a:rPr lang="en-US" sz="2000" dirty="0" smtClean="0"/>
              <a:t>Email</a:t>
            </a:r>
          </a:p>
          <a:p>
            <a:pPr lvl="2"/>
            <a:r>
              <a:rPr lang="en-US" sz="2000" dirty="0" smtClean="0"/>
              <a:t>Google group</a:t>
            </a:r>
          </a:p>
          <a:p>
            <a:pPr lvl="2"/>
            <a:r>
              <a:rPr lang="en-US" sz="2000" dirty="0" smtClean="0"/>
              <a:t>Chat</a:t>
            </a:r>
          </a:p>
          <a:p>
            <a:pPr lvl="2"/>
            <a:r>
              <a:rPr lang="en-US" sz="2000" dirty="0" smtClean="0"/>
              <a:t>Phone</a:t>
            </a:r>
          </a:p>
          <a:p>
            <a:pPr lvl="1">
              <a:lnSpc>
                <a:spcPct val="150000"/>
              </a:lnSpc>
              <a:buFont typeface="Wingdings" pitchFamily="2" charset="2"/>
              <a:buChar char="q"/>
            </a:pPr>
            <a:r>
              <a:rPr lang="en-US" sz="2000" dirty="0" smtClean="0"/>
              <a:t>Offline activity</a:t>
            </a:r>
          </a:p>
          <a:p>
            <a:pPr lvl="2"/>
            <a:r>
              <a:rPr lang="en-US" sz="2000" dirty="0" smtClean="0"/>
              <a:t>Kick-Off project</a:t>
            </a:r>
          </a:p>
          <a:p>
            <a:pPr lvl="2"/>
            <a:r>
              <a:rPr lang="en-US" sz="2000" dirty="0" smtClean="0"/>
              <a:t>Daily and weekly meeting </a:t>
            </a:r>
          </a:p>
          <a:p>
            <a:pPr lvl="2"/>
            <a:r>
              <a:rPr lang="en-US" sz="2000" dirty="0" smtClean="0"/>
              <a:t>Working together from Mon to Sat</a:t>
            </a:r>
          </a:p>
          <a:p>
            <a:pPr lvl="2"/>
            <a:r>
              <a:rPr lang="en-US" sz="2000" dirty="0" smtClean="0"/>
              <a:t>Team building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Deploy and User </a:t>
            </a:r>
            <a:r>
              <a:rPr lang="en-US" sz="3600" b="1" dirty="0" smtClean="0">
                <a:solidFill>
                  <a:schemeClr val="bg1"/>
                </a:solidFill>
                <a:effectLst>
                  <a:outerShdw blurRad="50800" dist="50800" dir="9000000" algn="ctr" rotWithShape="0">
                    <a:schemeClr val="tx1"/>
                  </a:outerShdw>
                </a:effectLst>
              </a:rPr>
              <a:t>guide (Cont)</a:t>
            </a:r>
            <a:endParaRPr lang="vi-VN" sz="3600" b="1" dirty="0" smtClean="0">
              <a:solidFill>
                <a:schemeClr val="bg1"/>
              </a:solidFill>
              <a:effectLst>
                <a:outerShdw blurRad="50800" dist="50800" dir="9000000" algn="ctr" rotWithShape="0">
                  <a:schemeClr val="tx1"/>
                </a:outerShdw>
              </a:effectLst>
            </a:endParaRPr>
          </a:p>
        </p:txBody>
      </p:sp>
      <p:grpSp>
        <p:nvGrpSpPr>
          <p:cNvPr id="2" name="Group 101"/>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5121" name="Picture 1"/>
          <p:cNvPicPr>
            <a:picLocks noChangeAspect="1" noChangeArrowheads="1"/>
          </p:cNvPicPr>
          <p:nvPr/>
        </p:nvPicPr>
        <p:blipFill>
          <a:blip r:embed="rId2" cstate="print"/>
          <a:srcRect/>
          <a:stretch>
            <a:fillRect/>
          </a:stretch>
        </p:blipFill>
        <p:spPr bwMode="auto">
          <a:xfrm>
            <a:off x="4953000" y="2514600"/>
            <a:ext cx="3886200" cy="3556000"/>
          </a:xfrm>
          <a:prstGeom prst="rect">
            <a:avLst/>
          </a:prstGeom>
          <a:noFill/>
          <a:ln w="9525">
            <a:noFill/>
            <a:miter lim="800000"/>
            <a:headEnd/>
            <a:tailEnd/>
          </a:ln>
          <a:effectLst>
            <a:outerShdw blurRad="177800" algn="ctr" rotWithShape="0">
              <a:srgbClr val="000000">
                <a:alpha val="70000"/>
              </a:srgbClr>
            </a:outerShdw>
          </a:effectLst>
        </p:spPr>
      </p:pic>
      <p:pic>
        <p:nvPicPr>
          <p:cNvPr id="5122" name="Picture 2"/>
          <p:cNvPicPr>
            <a:picLocks noChangeAspect="1" noChangeArrowheads="1"/>
          </p:cNvPicPr>
          <p:nvPr/>
        </p:nvPicPr>
        <p:blipFill>
          <a:blip r:embed="rId3" cstate="print"/>
          <a:srcRect/>
          <a:stretch>
            <a:fillRect/>
          </a:stretch>
        </p:blipFill>
        <p:spPr bwMode="auto">
          <a:xfrm>
            <a:off x="381000" y="2590800"/>
            <a:ext cx="4406900" cy="3517900"/>
          </a:xfrm>
          <a:prstGeom prst="rect">
            <a:avLst/>
          </a:prstGeom>
          <a:noFill/>
          <a:ln w="9525">
            <a:noFill/>
            <a:miter lim="800000"/>
            <a:headEnd/>
            <a:tailEnd/>
          </a:ln>
          <a:effectLst>
            <a:outerShdw blurRad="177800" algn="ctr"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Initial Idea</a:t>
            </a:r>
            <a:endParaRPr lang="vi-VN" sz="3600" b="1" dirty="0" smtClean="0">
              <a:solidFill>
                <a:schemeClr val="bg1"/>
              </a:solidFill>
              <a:effectLst>
                <a:outerShdw blurRad="50800" dist="50800" dir="9000000" algn="ctr" rotWithShape="0">
                  <a:schemeClr val="tx1"/>
                </a:outerShdw>
              </a:effectLst>
            </a:endParaRPr>
          </a:p>
        </p:txBody>
      </p:sp>
      <p:grpSp>
        <p:nvGrpSpPr>
          <p:cNvPr id="184" name="Group 183"/>
          <p:cNvGrpSpPr/>
          <p:nvPr/>
        </p:nvGrpSpPr>
        <p:grpSpPr>
          <a:xfrm>
            <a:off x="2438400" y="1219200"/>
            <a:ext cx="4230724" cy="304800"/>
            <a:chOff x="4114800" y="2362200"/>
            <a:chExt cx="4230724" cy="381000"/>
          </a:xfrm>
        </p:grpSpPr>
        <p:grpSp>
          <p:nvGrpSpPr>
            <p:cNvPr id="158" name="Group 157"/>
            <p:cNvGrpSpPr/>
            <p:nvPr/>
          </p:nvGrpSpPr>
          <p:grpSpPr>
            <a:xfrm>
              <a:off x="4114800" y="2362200"/>
              <a:ext cx="496924" cy="381000"/>
              <a:chOff x="2971800" y="1219200"/>
              <a:chExt cx="391026" cy="381000"/>
            </a:xfrm>
          </p:grpSpPr>
          <p:sp>
            <p:nvSpPr>
              <p:cNvPr id="156" name="AutoShape 10"/>
              <p:cNvSpPr>
                <a:spLocks noChangeArrowheads="1"/>
              </p:cNvSpPr>
              <p:nvPr/>
            </p:nvSpPr>
            <p:spPr bwMode="gray">
              <a:xfrm>
                <a:off x="2971800" y="1219200"/>
                <a:ext cx="391026" cy="381000"/>
              </a:xfrm>
              <a:prstGeom prst="chevron">
                <a:avLst>
                  <a:gd name="adj" fmla="val 17842"/>
                </a:avLst>
              </a:prstGeom>
              <a:gradFill flip="none" rotWithShape="1">
                <a:gsLst>
                  <a:gs pos="0">
                    <a:srgbClr val="FFF200"/>
                  </a:gs>
                  <a:gs pos="45000">
                    <a:srgbClr val="FF7A00"/>
                  </a:gs>
                  <a:gs pos="70000">
                    <a:srgbClr val="FF0300"/>
                  </a:gs>
                  <a:gs pos="100000">
                    <a:srgbClr val="4D0808"/>
                  </a:gs>
                </a:gsLst>
                <a:lin ang="2700000" scaled="0"/>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7"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159" name="Group 158"/>
            <p:cNvGrpSpPr/>
            <p:nvPr/>
          </p:nvGrpSpPr>
          <p:grpSpPr>
            <a:xfrm>
              <a:off x="4648200" y="2362200"/>
              <a:ext cx="496924" cy="381000"/>
              <a:chOff x="2971800" y="1219200"/>
              <a:chExt cx="391026" cy="381000"/>
            </a:xfrm>
          </p:grpSpPr>
          <p:sp>
            <p:nvSpPr>
              <p:cNvPr id="160"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165" name="Group 164"/>
            <p:cNvGrpSpPr/>
            <p:nvPr/>
          </p:nvGrpSpPr>
          <p:grpSpPr>
            <a:xfrm>
              <a:off x="5181600" y="2362200"/>
              <a:ext cx="496924" cy="381000"/>
              <a:chOff x="2971800" y="1219200"/>
              <a:chExt cx="391026" cy="381000"/>
            </a:xfrm>
          </p:grpSpPr>
          <p:sp>
            <p:nvSpPr>
              <p:cNvPr id="166"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7"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168" name="Group 167"/>
            <p:cNvGrpSpPr/>
            <p:nvPr/>
          </p:nvGrpSpPr>
          <p:grpSpPr>
            <a:xfrm>
              <a:off x="5715000" y="2362200"/>
              <a:ext cx="496924" cy="381000"/>
              <a:chOff x="2971800" y="1219200"/>
              <a:chExt cx="391026" cy="381000"/>
            </a:xfrm>
          </p:grpSpPr>
          <p:sp>
            <p:nvSpPr>
              <p:cNvPr id="16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171" name="Group 170"/>
            <p:cNvGrpSpPr/>
            <p:nvPr/>
          </p:nvGrpSpPr>
          <p:grpSpPr>
            <a:xfrm>
              <a:off x="6248400" y="2362200"/>
              <a:ext cx="496924" cy="381000"/>
              <a:chOff x="2971800" y="1219200"/>
              <a:chExt cx="391026" cy="381000"/>
            </a:xfrm>
          </p:grpSpPr>
          <p:sp>
            <p:nvSpPr>
              <p:cNvPr id="172"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3"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174" name="Group 173"/>
            <p:cNvGrpSpPr/>
            <p:nvPr/>
          </p:nvGrpSpPr>
          <p:grpSpPr>
            <a:xfrm>
              <a:off x="6781800" y="2362200"/>
              <a:ext cx="496924" cy="381000"/>
              <a:chOff x="2971800" y="1219200"/>
              <a:chExt cx="391026" cy="381000"/>
            </a:xfrm>
          </p:grpSpPr>
          <p:sp>
            <p:nvSpPr>
              <p:cNvPr id="17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77" name="Group 176"/>
            <p:cNvGrpSpPr/>
            <p:nvPr/>
          </p:nvGrpSpPr>
          <p:grpSpPr>
            <a:xfrm>
              <a:off x="7315200" y="2362200"/>
              <a:ext cx="496924" cy="381000"/>
              <a:chOff x="2971800" y="1219200"/>
              <a:chExt cx="391026" cy="381000"/>
            </a:xfrm>
          </p:grpSpPr>
          <p:sp>
            <p:nvSpPr>
              <p:cNvPr id="178"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9"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80" name="Group 179"/>
            <p:cNvGrpSpPr/>
            <p:nvPr/>
          </p:nvGrpSpPr>
          <p:grpSpPr>
            <a:xfrm>
              <a:off x="7848600" y="2362200"/>
              <a:ext cx="496924" cy="381000"/>
              <a:chOff x="2971800" y="1219200"/>
              <a:chExt cx="391026" cy="381000"/>
            </a:xfrm>
          </p:grpSpPr>
          <p:sp>
            <p:nvSpPr>
              <p:cNvPr id="18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30721" name="Picture 1" descr="E:\bg ppt\new-proposal-format.jpg"/>
          <p:cNvPicPr>
            <a:picLocks noChangeAspect="1" noChangeArrowheads="1"/>
          </p:cNvPicPr>
          <p:nvPr/>
        </p:nvPicPr>
        <p:blipFill>
          <a:blip r:embed="rId2" cstate="print"/>
          <a:srcRect/>
          <a:stretch>
            <a:fillRect/>
          </a:stretch>
        </p:blipFill>
        <p:spPr bwMode="auto">
          <a:xfrm>
            <a:off x="1371600" y="1600200"/>
            <a:ext cx="6553200" cy="496399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Summary</a:t>
            </a:r>
            <a:endParaRPr lang="vi-VN" sz="3600" b="1" dirty="0" smtClean="0">
              <a:solidFill>
                <a:schemeClr val="bg1"/>
              </a:solidFill>
              <a:effectLst>
                <a:outerShdw blurRad="50800" dist="50800" dir="9000000" algn="ctr" rotWithShape="0">
                  <a:schemeClr val="tx1"/>
                </a:outerShdw>
              </a:effectLst>
            </a:endParaRPr>
          </a:p>
        </p:txBody>
      </p:sp>
      <p:grpSp>
        <p:nvGrpSpPr>
          <p:cNvPr id="102" name="Group 101"/>
          <p:cNvGrpSpPr/>
          <p:nvPr/>
        </p:nvGrpSpPr>
        <p:grpSpPr>
          <a:xfrm>
            <a:off x="2438400" y="1219200"/>
            <a:ext cx="4230724" cy="304800"/>
            <a:chOff x="4114800" y="2362200"/>
            <a:chExt cx="4230724" cy="381000"/>
          </a:xfrm>
        </p:grpSpPr>
        <p:grpSp>
          <p:nvGrpSpPr>
            <p:cNvPr id="10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104"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105"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106"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107"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108"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9"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0"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28" name="Content Placeholder 2"/>
          <p:cNvSpPr>
            <a:spLocks noGrp="1"/>
          </p:cNvSpPr>
          <p:nvPr>
            <p:ph idx="4294967295"/>
          </p:nvPr>
        </p:nvSpPr>
        <p:spPr>
          <a:xfrm>
            <a:off x="304800" y="1676400"/>
            <a:ext cx="7696200" cy="5181600"/>
          </a:xfrm>
        </p:spPr>
        <p:txBody>
          <a:bodyPr>
            <a:normAutofit lnSpcReduction="10000"/>
          </a:bodyPr>
          <a:lstStyle/>
          <a:p>
            <a:pPr eaLnBrk="1" hangingPunct="1">
              <a:lnSpc>
                <a:spcPct val="120000"/>
              </a:lnSpc>
              <a:buClr>
                <a:schemeClr val="accent1"/>
              </a:buClr>
              <a:buFont typeface="Wingdings" pitchFamily="2" charset="2"/>
              <a:buChar char="v"/>
            </a:pPr>
            <a:r>
              <a:rPr lang="en-US" sz="2000" dirty="0" smtClean="0"/>
              <a:t> </a:t>
            </a:r>
            <a:r>
              <a:rPr lang="en-US" sz="2600" b="1" dirty="0" smtClean="0">
                <a:solidFill>
                  <a:schemeClr val="accent1">
                    <a:lumMod val="75000"/>
                  </a:schemeClr>
                </a:solidFill>
              </a:rPr>
              <a:t>Strong point</a:t>
            </a:r>
          </a:p>
          <a:p>
            <a:pPr lvl="1">
              <a:lnSpc>
                <a:spcPct val="120000"/>
              </a:lnSpc>
              <a:buFont typeface="Arial" pitchFamily="34" charset="0"/>
              <a:buChar char="•"/>
            </a:pPr>
            <a:r>
              <a:rPr lang="en-US" sz="2000" dirty="0" smtClean="0">
                <a:solidFill>
                  <a:schemeClr val="accent5">
                    <a:lumMod val="25000"/>
                  </a:schemeClr>
                </a:solidFill>
              </a:rPr>
              <a:t>Creative</a:t>
            </a:r>
          </a:p>
          <a:p>
            <a:pPr lvl="1">
              <a:lnSpc>
                <a:spcPct val="120000"/>
              </a:lnSpc>
              <a:buFont typeface="Arial" pitchFamily="34" charset="0"/>
              <a:buChar char="•"/>
            </a:pPr>
            <a:r>
              <a:rPr lang="en-US" sz="2000" dirty="0" smtClean="0">
                <a:solidFill>
                  <a:schemeClr val="accent5">
                    <a:lumMod val="25000"/>
                  </a:schemeClr>
                </a:solidFill>
              </a:rPr>
              <a:t>Active</a:t>
            </a:r>
          </a:p>
          <a:p>
            <a:pPr lvl="1">
              <a:lnSpc>
                <a:spcPct val="120000"/>
              </a:lnSpc>
              <a:buFont typeface="Arial" pitchFamily="34" charset="0"/>
              <a:buChar char="•"/>
            </a:pPr>
            <a:r>
              <a:rPr lang="en-US" sz="2000" dirty="0" smtClean="0">
                <a:solidFill>
                  <a:schemeClr val="accent5">
                    <a:lumMod val="25000"/>
                  </a:schemeClr>
                </a:solidFill>
              </a:rPr>
              <a:t>Cope with change</a:t>
            </a:r>
          </a:p>
          <a:p>
            <a:pPr lvl="7">
              <a:lnSpc>
                <a:spcPct val="120000"/>
              </a:lnSpc>
              <a:buClr>
                <a:schemeClr val="accent1"/>
              </a:buClr>
              <a:buFont typeface="Wingdings" pitchFamily="2" charset="2"/>
              <a:buChar char="v"/>
            </a:pPr>
            <a:r>
              <a:rPr lang="en-US" sz="2400" b="1" dirty="0" smtClean="0">
                <a:solidFill>
                  <a:schemeClr val="accent1">
                    <a:lumMod val="75000"/>
                  </a:schemeClr>
                </a:solidFill>
              </a:rPr>
              <a:t>Weak point</a:t>
            </a:r>
          </a:p>
          <a:p>
            <a:pPr lvl="8">
              <a:lnSpc>
                <a:spcPct val="120000"/>
              </a:lnSpc>
            </a:pPr>
            <a:r>
              <a:rPr lang="en-US" dirty="0" smtClean="0"/>
              <a:t>Lack of technical skill</a:t>
            </a:r>
          </a:p>
          <a:p>
            <a:pPr lvl="8">
              <a:lnSpc>
                <a:spcPct val="120000"/>
              </a:lnSpc>
            </a:pPr>
            <a:r>
              <a:rPr lang="en-US" dirty="0" smtClean="0"/>
              <a:t>Lack of management skills</a:t>
            </a:r>
          </a:p>
          <a:p>
            <a:pPr>
              <a:lnSpc>
                <a:spcPct val="120000"/>
              </a:lnSpc>
              <a:buClr>
                <a:schemeClr val="accent1"/>
              </a:buClr>
              <a:buFont typeface="Wingdings" pitchFamily="2" charset="2"/>
              <a:buChar char="v"/>
            </a:pPr>
            <a:r>
              <a:rPr lang="en-US" sz="2600" b="1" dirty="0" smtClean="0">
                <a:solidFill>
                  <a:schemeClr val="accent1">
                    <a:lumMod val="75000"/>
                  </a:schemeClr>
                </a:solidFill>
              </a:rPr>
              <a:t>Lessons learned</a:t>
            </a:r>
          </a:p>
          <a:p>
            <a:pPr lvl="1">
              <a:lnSpc>
                <a:spcPct val="120000"/>
              </a:lnSpc>
              <a:buFont typeface="Arial" pitchFamily="34" charset="0"/>
              <a:buChar char="•"/>
            </a:pPr>
            <a:r>
              <a:rPr lang="en-US" sz="2000" dirty="0" smtClean="0"/>
              <a:t>Improve technical &amp; management skills</a:t>
            </a:r>
          </a:p>
          <a:p>
            <a:pPr lvl="1">
              <a:lnSpc>
                <a:spcPct val="120000"/>
              </a:lnSpc>
              <a:buFont typeface="Arial" pitchFamily="34" charset="0"/>
              <a:buChar char="•"/>
            </a:pPr>
            <a:r>
              <a:rPr lang="en-US" sz="2000" dirty="0" smtClean="0"/>
              <a:t>Release on-time product with the restriction of time and resource</a:t>
            </a:r>
          </a:p>
          <a:p>
            <a:pPr lvl="1">
              <a:lnSpc>
                <a:spcPct val="120000"/>
              </a:lnSpc>
              <a:buFont typeface="Arial" pitchFamily="34" charset="0"/>
              <a:buChar char="•"/>
            </a:pPr>
            <a:r>
              <a:rPr lang="en-US" sz="2000" dirty="0" smtClean="0"/>
              <a:t>Improve communication skills &amp; problem solving</a:t>
            </a:r>
          </a:p>
          <a:p>
            <a:pPr lvl="4" eaLnBrk="1" hangingPunct="1">
              <a:lnSpc>
                <a:spcPct val="120000"/>
              </a:lnSpc>
            </a:pPr>
            <a:endParaRPr lang="en-US" sz="1200" dirty="0" smtClean="0"/>
          </a:p>
          <a:p>
            <a:pPr lvl="4" eaLnBrk="1" hangingPunct="1">
              <a:lnSpc>
                <a:spcPct val="120000"/>
              </a:lnSpc>
            </a:pPr>
            <a:endParaRPr lang="en-US" sz="1200" dirty="0" smtClean="0"/>
          </a:p>
        </p:txBody>
      </p:sp>
      <p:pic>
        <p:nvPicPr>
          <p:cNvPr id="29" name="Picture 7"/>
          <p:cNvPicPr>
            <a:picLocks noChangeAspect="1" noChangeArrowheads="1"/>
          </p:cNvPicPr>
          <p:nvPr/>
        </p:nvPicPr>
        <p:blipFill>
          <a:blip r:embed="rId2" cstate="print"/>
          <a:srcRect/>
          <a:stretch>
            <a:fillRect/>
          </a:stretch>
        </p:blipFill>
        <p:spPr bwMode="auto">
          <a:xfrm>
            <a:off x="3124200" y="1752600"/>
            <a:ext cx="1760291" cy="1549400"/>
          </a:xfrm>
          <a:prstGeom prst="rect">
            <a:avLst/>
          </a:prstGeom>
          <a:noFill/>
          <a:ln w="9525">
            <a:noFill/>
            <a:miter lim="800000"/>
            <a:headEnd/>
            <a:tailEnd/>
          </a:ln>
        </p:spPr>
      </p:pic>
      <p:pic>
        <p:nvPicPr>
          <p:cNvPr id="30" name="Picture 6"/>
          <p:cNvPicPr>
            <a:picLocks noChangeAspect="1" noChangeArrowheads="1"/>
          </p:cNvPicPr>
          <p:nvPr/>
        </p:nvPicPr>
        <p:blipFill>
          <a:blip r:embed="rId3" cstate="print"/>
          <a:srcRect/>
          <a:stretch>
            <a:fillRect/>
          </a:stretch>
        </p:blipFill>
        <p:spPr bwMode="auto">
          <a:xfrm>
            <a:off x="6781800" y="3505200"/>
            <a:ext cx="1954306" cy="1384300"/>
          </a:xfrm>
          <a:prstGeom prst="rect">
            <a:avLst/>
          </a:prstGeom>
          <a:noFill/>
          <a:ln w="9525">
            <a:noFill/>
            <a:miter lim="800000"/>
            <a:headEnd/>
            <a:tailEnd/>
          </a:ln>
        </p:spPr>
      </p:pic>
      <p:pic>
        <p:nvPicPr>
          <p:cNvPr id="4098" name="Picture 2" descr="C:\Users\Administrator\Desktop\bg ppt\images.jpg"/>
          <p:cNvPicPr>
            <a:picLocks noChangeAspect="1" noChangeArrowheads="1"/>
          </p:cNvPicPr>
          <p:nvPr/>
        </p:nvPicPr>
        <p:blipFill>
          <a:blip r:embed="rId4" cstate="print"/>
          <a:srcRect/>
          <a:stretch>
            <a:fillRect/>
          </a:stretch>
        </p:blipFill>
        <p:spPr bwMode="auto">
          <a:xfrm>
            <a:off x="7239000" y="5257800"/>
            <a:ext cx="1585912" cy="141862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p:cNvGrpSpPr/>
          <p:nvPr/>
        </p:nvGrpSpPr>
        <p:grpSpPr>
          <a:xfrm>
            <a:off x="2438400" y="1219200"/>
            <a:ext cx="4230724" cy="304800"/>
            <a:chOff x="4114800" y="2362200"/>
            <a:chExt cx="4230724" cy="381000"/>
          </a:xfrm>
        </p:grpSpPr>
        <p:grpSp>
          <p:nvGrpSpPr>
            <p:cNvPr id="103" name="Group 157"/>
            <p:cNvGrpSpPr/>
            <p:nvPr/>
          </p:nvGrpSpPr>
          <p:grpSpPr>
            <a:xfrm>
              <a:off x="4114800" y="2362200"/>
              <a:ext cx="496924" cy="381000"/>
              <a:chOff x="2971800" y="1219200"/>
              <a:chExt cx="391026" cy="381000"/>
            </a:xfrm>
          </p:grpSpPr>
          <p:sp>
            <p:nvSpPr>
              <p:cNvPr id="12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104" name="Group 158"/>
            <p:cNvGrpSpPr/>
            <p:nvPr/>
          </p:nvGrpSpPr>
          <p:grpSpPr>
            <a:xfrm>
              <a:off x="4648200" y="2362200"/>
              <a:ext cx="496924" cy="381000"/>
              <a:chOff x="2971800" y="1219200"/>
              <a:chExt cx="391026" cy="381000"/>
            </a:xfrm>
          </p:grpSpPr>
          <p:sp>
            <p:nvSpPr>
              <p:cNvPr id="12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105" name="Group 164"/>
            <p:cNvGrpSpPr/>
            <p:nvPr/>
          </p:nvGrpSpPr>
          <p:grpSpPr>
            <a:xfrm>
              <a:off x="5181600" y="2362200"/>
              <a:ext cx="496924" cy="381000"/>
              <a:chOff x="2971800" y="1219200"/>
              <a:chExt cx="391026" cy="381000"/>
            </a:xfrm>
          </p:grpSpPr>
          <p:sp>
            <p:nvSpPr>
              <p:cNvPr id="12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106" name="Group 167"/>
            <p:cNvGrpSpPr/>
            <p:nvPr/>
          </p:nvGrpSpPr>
          <p:grpSpPr>
            <a:xfrm>
              <a:off x="5715000" y="2362200"/>
              <a:ext cx="496924" cy="381000"/>
              <a:chOff x="2971800" y="1219200"/>
              <a:chExt cx="391026" cy="381000"/>
            </a:xfrm>
          </p:grpSpPr>
          <p:sp>
            <p:nvSpPr>
              <p:cNvPr id="11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107" name="Group 170"/>
            <p:cNvGrpSpPr/>
            <p:nvPr/>
          </p:nvGrpSpPr>
          <p:grpSpPr>
            <a:xfrm>
              <a:off x="6248400" y="2362200"/>
              <a:ext cx="496924" cy="381000"/>
              <a:chOff x="2971800" y="1219200"/>
              <a:chExt cx="391026" cy="381000"/>
            </a:xfrm>
          </p:grpSpPr>
          <p:sp>
            <p:nvSpPr>
              <p:cNvPr id="11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108" name="Group 173"/>
            <p:cNvGrpSpPr/>
            <p:nvPr/>
          </p:nvGrpSpPr>
          <p:grpSpPr>
            <a:xfrm>
              <a:off x="6781800" y="2362200"/>
              <a:ext cx="496924" cy="381000"/>
              <a:chOff x="2971800" y="1219200"/>
              <a:chExt cx="391026" cy="381000"/>
            </a:xfrm>
          </p:grpSpPr>
          <p:sp>
            <p:nvSpPr>
              <p:cNvPr id="11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9" name="Group 176"/>
            <p:cNvGrpSpPr/>
            <p:nvPr/>
          </p:nvGrpSpPr>
          <p:grpSpPr>
            <a:xfrm>
              <a:off x="7315200" y="2362200"/>
              <a:ext cx="496924" cy="381000"/>
              <a:chOff x="2971800" y="1219200"/>
              <a:chExt cx="391026" cy="381000"/>
            </a:xfrm>
          </p:grpSpPr>
          <p:sp>
            <p:nvSpPr>
              <p:cNvPr id="11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0" name="Group 179"/>
            <p:cNvGrpSpPr/>
            <p:nvPr/>
          </p:nvGrpSpPr>
          <p:grpSpPr>
            <a:xfrm>
              <a:off x="7848600" y="2362200"/>
              <a:ext cx="496924" cy="381000"/>
              <a:chOff x="2971800" y="1219200"/>
              <a:chExt cx="391026" cy="381000"/>
            </a:xfrm>
          </p:grpSpPr>
          <p:sp>
            <p:nvSpPr>
              <p:cNvPr id="111" name="AutoShape 10"/>
              <p:cNvSpPr>
                <a:spLocks noChangeArrowheads="1"/>
              </p:cNvSpPr>
              <p:nvPr/>
            </p:nvSpPr>
            <p:spPr bwMode="gray">
              <a:xfrm>
                <a:off x="2971800" y="1219200"/>
                <a:ext cx="391026" cy="381000"/>
              </a:xfrm>
              <a:prstGeom prst="chevron">
                <a:avLst>
                  <a:gd name="adj" fmla="val 17842"/>
                </a:avLst>
              </a:prstGeom>
              <a:gradFill rotWithShape="1">
                <a:gsLst>
                  <a:gs pos="0">
                    <a:srgbClr val="FFF200"/>
                  </a:gs>
                  <a:gs pos="45000">
                    <a:srgbClr val="FF7A00"/>
                  </a:gs>
                  <a:gs pos="70000">
                    <a:srgbClr val="FF0300"/>
                  </a:gs>
                  <a:gs pos="100000">
                    <a:srgbClr val="4D0808"/>
                  </a:gs>
                </a:gsLst>
                <a:lin ang="2700000" scaled="0"/>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
        <p:nvSpPr>
          <p:cNvPr id="28"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Demo &amp; Q&amp;A</a:t>
            </a:r>
            <a:endParaRPr lang="vi-VN" sz="3600" b="1" dirty="0" smtClean="0">
              <a:solidFill>
                <a:schemeClr val="bg1"/>
              </a:solidFill>
              <a:effectLst>
                <a:outerShdw blurRad="50800" dist="50800" dir="9000000" algn="ctr" rotWithShape="0">
                  <a:schemeClr val="tx1"/>
                </a:outerShdw>
              </a:effectLst>
            </a:endParaRPr>
          </a:p>
        </p:txBody>
      </p:sp>
      <p:pic>
        <p:nvPicPr>
          <p:cNvPr id="3074" name="Picture 2" descr="C:\Users\Administrator\Desktop\bg ppt\2364667079_276791cbfa.jpg"/>
          <p:cNvPicPr>
            <a:picLocks noChangeAspect="1" noChangeArrowheads="1"/>
          </p:cNvPicPr>
          <p:nvPr/>
        </p:nvPicPr>
        <p:blipFill>
          <a:blip r:embed="rId2" cstate="print"/>
          <a:srcRect/>
          <a:stretch>
            <a:fillRect/>
          </a:stretch>
        </p:blipFill>
        <p:spPr bwMode="auto">
          <a:xfrm>
            <a:off x="2209800" y="1752600"/>
            <a:ext cx="4851400" cy="48514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10000" r="-10000"/>
          </a:stretch>
        </a:blipFill>
        <a:effectLst/>
      </p:bgPr>
    </p:bg>
    <p:spTree>
      <p:nvGrpSpPr>
        <p:cNvPr id="1" name=""/>
        <p:cNvGrpSpPr/>
        <p:nvPr/>
      </p:nvGrpSpPr>
      <p:grpSpPr>
        <a:xfrm>
          <a:off x="0" y="0"/>
          <a:ext cx="0" cy="0"/>
          <a:chOff x="0" y="0"/>
          <a:chExt cx="0" cy="0"/>
        </a:xfrm>
      </p:grpSpPr>
      <p:sp>
        <p:nvSpPr>
          <p:cNvPr id="7" name="Rectangle 6"/>
          <p:cNvSpPr/>
          <p:nvPr/>
        </p:nvSpPr>
        <p:spPr>
          <a:xfrm>
            <a:off x="2209800" y="1219200"/>
            <a:ext cx="4800600" cy="1604665"/>
          </a:xfrm>
          <a:prstGeom prst="rect">
            <a:avLst/>
          </a:prstGeom>
          <a:noFill/>
        </p:spPr>
        <p:txBody>
          <a:bodyPr wrap="none" lIns="91440" tIns="45720" rIns="91440" bIns="45720">
            <a:prstTxWarp prst="textInflateTop">
              <a:avLst>
                <a:gd name="adj" fmla="val 50000"/>
              </a:avLst>
            </a:prstTxWarp>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uhaus 93" pitchFamily="82" charset="0"/>
              </a:rPr>
              <a:t>THANK  YOU!</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uhaus 93" pitchFamily="82" charset="0"/>
            </a:endParaRPr>
          </a:p>
        </p:txBody>
      </p:sp>
    </p:spTree>
    <p:controls>
      <p:control spid="2050" name="ShockwaveFlash1" r:id="rId2" imgW="1752526" imgH="1568493"/>
      <p:control spid="2051" name="ShockwaveFlash2" r:id="rId3" imgW="1752526" imgH="1568493"/>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Initial Idea (Cont)</a:t>
            </a:r>
            <a:endParaRPr lang="vi-VN" sz="3600" b="1" dirty="0" smtClean="0">
              <a:solidFill>
                <a:schemeClr val="bg1"/>
              </a:solidFill>
              <a:effectLst>
                <a:outerShdw blurRad="50800" dist="50800" dir="9000000" algn="ctr" rotWithShape="0">
                  <a:schemeClr val="tx1"/>
                </a:outerShdw>
              </a:effectLst>
            </a:endParaRPr>
          </a:p>
        </p:txBody>
      </p:sp>
      <p:grpSp>
        <p:nvGrpSpPr>
          <p:cNvPr id="2" name="Group 183"/>
          <p:cNvGrpSpPr/>
          <p:nvPr/>
        </p:nvGrpSpPr>
        <p:grpSpPr>
          <a:xfrm>
            <a:off x="2438400" y="1219200"/>
            <a:ext cx="4230724" cy="304800"/>
            <a:chOff x="4114800" y="2362200"/>
            <a:chExt cx="4230724" cy="381000"/>
          </a:xfrm>
        </p:grpSpPr>
        <p:grpSp>
          <p:nvGrpSpPr>
            <p:cNvPr id="3" name="Group 157"/>
            <p:cNvGrpSpPr/>
            <p:nvPr/>
          </p:nvGrpSpPr>
          <p:grpSpPr>
            <a:xfrm>
              <a:off x="4114800" y="2362200"/>
              <a:ext cx="496924" cy="381000"/>
              <a:chOff x="2971800" y="1219200"/>
              <a:chExt cx="391026" cy="381000"/>
            </a:xfrm>
          </p:grpSpPr>
          <p:sp>
            <p:nvSpPr>
              <p:cNvPr id="156" name="AutoShape 10"/>
              <p:cNvSpPr>
                <a:spLocks noChangeArrowheads="1"/>
              </p:cNvSpPr>
              <p:nvPr/>
            </p:nvSpPr>
            <p:spPr bwMode="gray">
              <a:xfrm>
                <a:off x="2971800" y="1219200"/>
                <a:ext cx="391026" cy="381000"/>
              </a:xfrm>
              <a:prstGeom prst="chevron">
                <a:avLst>
                  <a:gd name="adj" fmla="val 17842"/>
                </a:avLst>
              </a:prstGeom>
              <a:gradFill flip="none" rotWithShape="1">
                <a:gsLst>
                  <a:gs pos="0">
                    <a:srgbClr val="FFF200"/>
                  </a:gs>
                  <a:gs pos="45000">
                    <a:srgbClr val="FF7A00"/>
                  </a:gs>
                  <a:gs pos="70000">
                    <a:srgbClr val="FF0300"/>
                  </a:gs>
                  <a:gs pos="100000">
                    <a:srgbClr val="4D0808"/>
                  </a:gs>
                </a:gsLst>
                <a:lin ang="2700000" scaled="0"/>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7"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5" name="Group 158"/>
            <p:cNvGrpSpPr/>
            <p:nvPr/>
          </p:nvGrpSpPr>
          <p:grpSpPr>
            <a:xfrm>
              <a:off x="4648200" y="2362200"/>
              <a:ext cx="496924" cy="381000"/>
              <a:chOff x="2971800" y="1219200"/>
              <a:chExt cx="391026" cy="381000"/>
            </a:xfrm>
          </p:grpSpPr>
          <p:sp>
            <p:nvSpPr>
              <p:cNvPr id="160"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6" name="Group 164"/>
            <p:cNvGrpSpPr/>
            <p:nvPr/>
          </p:nvGrpSpPr>
          <p:grpSpPr>
            <a:xfrm>
              <a:off x="5181600" y="2362200"/>
              <a:ext cx="496924" cy="381000"/>
              <a:chOff x="2971800" y="1219200"/>
              <a:chExt cx="391026" cy="381000"/>
            </a:xfrm>
          </p:grpSpPr>
          <p:sp>
            <p:nvSpPr>
              <p:cNvPr id="166"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7"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7" name="Group 167"/>
            <p:cNvGrpSpPr/>
            <p:nvPr/>
          </p:nvGrpSpPr>
          <p:grpSpPr>
            <a:xfrm>
              <a:off x="5715000" y="2362200"/>
              <a:ext cx="496924" cy="381000"/>
              <a:chOff x="2971800" y="1219200"/>
              <a:chExt cx="391026" cy="381000"/>
            </a:xfrm>
          </p:grpSpPr>
          <p:sp>
            <p:nvSpPr>
              <p:cNvPr id="16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8" name="Group 170"/>
            <p:cNvGrpSpPr/>
            <p:nvPr/>
          </p:nvGrpSpPr>
          <p:grpSpPr>
            <a:xfrm>
              <a:off x="6248400" y="2362200"/>
              <a:ext cx="496924" cy="381000"/>
              <a:chOff x="2971800" y="1219200"/>
              <a:chExt cx="391026" cy="381000"/>
            </a:xfrm>
          </p:grpSpPr>
          <p:sp>
            <p:nvSpPr>
              <p:cNvPr id="172"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3"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9" name="Group 173"/>
            <p:cNvGrpSpPr/>
            <p:nvPr/>
          </p:nvGrpSpPr>
          <p:grpSpPr>
            <a:xfrm>
              <a:off x="6781800" y="2362200"/>
              <a:ext cx="496924" cy="381000"/>
              <a:chOff x="2971800" y="1219200"/>
              <a:chExt cx="391026" cy="381000"/>
            </a:xfrm>
          </p:grpSpPr>
          <p:sp>
            <p:nvSpPr>
              <p:cNvPr id="17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10" name="Group 176"/>
            <p:cNvGrpSpPr/>
            <p:nvPr/>
          </p:nvGrpSpPr>
          <p:grpSpPr>
            <a:xfrm>
              <a:off x="7315200" y="2362200"/>
              <a:ext cx="496924" cy="381000"/>
              <a:chOff x="2971800" y="1219200"/>
              <a:chExt cx="391026" cy="381000"/>
            </a:xfrm>
          </p:grpSpPr>
          <p:sp>
            <p:nvSpPr>
              <p:cNvPr id="178"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9"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11" name="Group 179"/>
            <p:cNvGrpSpPr/>
            <p:nvPr/>
          </p:nvGrpSpPr>
          <p:grpSpPr>
            <a:xfrm>
              <a:off x="7848600" y="2362200"/>
              <a:ext cx="496924" cy="381000"/>
              <a:chOff x="2971800" y="1219200"/>
              <a:chExt cx="391026" cy="381000"/>
            </a:xfrm>
          </p:grpSpPr>
          <p:sp>
            <p:nvSpPr>
              <p:cNvPr id="18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48130" name="Picture 2" descr="E:\bg ppt\sdfs.jpeg"/>
          <p:cNvPicPr>
            <a:picLocks noChangeAspect="1" noChangeArrowheads="1"/>
          </p:cNvPicPr>
          <p:nvPr/>
        </p:nvPicPr>
        <p:blipFill>
          <a:blip r:embed="rId2" cstate="print"/>
          <a:srcRect/>
          <a:stretch>
            <a:fillRect/>
          </a:stretch>
        </p:blipFill>
        <p:spPr bwMode="auto">
          <a:xfrm>
            <a:off x="5715000" y="2743200"/>
            <a:ext cx="1943100" cy="2286000"/>
          </a:xfrm>
          <a:prstGeom prst="rect">
            <a:avLst/>
          </a:prstGeom>
          <a:noFill/>
        </p:spPr>
      </p:pic>
      <p:pic>
        <p:nvPicPr>
          <p:cNvPr id="48131" name="Picture 3" descr="E:\bg ppt\find.jpeg"/>
          <p:cNvPicPr>
            <a:picLocks noChangeAspect="1" noChangeArrowheads="1"/>
          </p:cNvPicPr>
          <p:nvPr/>
        </p:nvPicPr>
        <p:blipFill>
          <a:blip r:embed="rId3" cstate="print"/>
          <a:srcRect/>
          <a:stretch>
            <a:fillRect/>
          </a:stretch>
        </p:blipFill>
        <p:spPr bwMode="auto">
          <a:xfrm>
            <a:off x="2590800" y="4343400"/>
            <a:ext cx="2105025" cy="2171700"/>
          </a:xfrm>
          <a:prstGeom prst="rect">
            <a:avLst/>
          </a:prstGeom>
          <a:noFill/>
        </p:spPr>
      </p:pic>
      <p:sp>
        <p:nvSpPr>
          <p:cNvPr id="31" name="Content Placeholder 2"/>
          <p:cNvSpPr>
            <a:spLocks noGrp="1"/>
          </p:cNvSpPr>
          <p:nvPr>
            <p:ph idx="1"/>
          </p:nvPr>
        </p:nvSpPr>
        <p:spPr>
          <a:xfrm>
            <a:off x="533400" y="1905000"/>
            <a:ext cx="8191500" cy="4692650"/>
          </a:xfrm>
        </p:spPr>
        <p:txBody>
          <a:bodyPr/>
          <a:lstStyle/>
          <a:p>
            <a:pPr eaLnBrk="1" hangingPunct="1">
              <a:lnSpc>
                <a:spcPct val="150000"/>
              </a:lnSpc>
              <a:buFont typeface="Wingdings" pitchFamily="2" charset="2"/>
              <a:buNone/>
            </a:pPr>
            <a:r>
              <a:rPr lang="en-US" sz="2400" dirty="0" smtClean="0"/>
              <a:t>We decide to develop a new system that integrated:</a:t>
            </a:r>
          </a:p>
          <a:p>
            <a:pPr lvl="1" eaLnBrk="1" hangingPunct="1">
              <a:lnSpc>
                <a:spcPct val="150000"/>
              </a:lnSpc>
              <a:buClr>
                <a:schemeClr val="accent1"/>
              </a:buClr>
              <a:buFont typeface="Wingdings" pitchFamily="2" charset="2"/>
              <a:buChar char="§"/>
            </a:pPr>
            <a:r>
              <a:rPr lang="en-US" sz="2000" b="1" dirty="0" smtClean="0"/>
              <a:t>Collect documents</a:t>
            </a:r>
          </a:p>
          <a:p>
            <a:pPr lvl="1" eaLnBrk="1" hangingPunct="1">
              <a:lnSpc>
                <a:spcPct val="150000"/>
              </a:lnSpc>
              <a:buClr>
                <a:schemeClr val="accent1"/>
              </a:buClr>
              <a:buFont typeface="Wingdings" pitchFamily="2" charset="2"/>
              <a:buChar char="§"/>
            </a:pPr>
            <a:r>
              <a:rPr lang="en-US" sz="2000" b="1" dirty="0" smtClean="0"/>
              <a:t>Organize these documents</a:t>
            </a:r>
          </a:p>
          <a:p>
            <a:pPr lvl="1" eaLnBrk="1" hangingPunct="1">
              <a:lnSpc>
                <a:spcPct val="150000"/>
              </a:lnSpc>
              <a:buClr>
                <a:schemeClr val="accent1"/>
              </a:buClr>
              <a:buFont typeface="Wingdings" pitchFamily="2" charset="2"/>
              <a:buChar char="§"/>
            </a:pPr>
            <a:r>
              <a:rPr lang="en-US" sz="2000" b="1" dirty="0" smtClean="0"/>
              <a:t>Searching</a:t>
            </a:r>
            <a:endParaRPr 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Literature Review</a:t>
            </a:r>
            <a:endParaRPr lang="vi-VN" sz="2800" b="1" dirty="0" smtClean="0">
              <a:solidFill>
                <a:schemeClr val="bg1"/>
              </a:solidFill>
              <a:effectLst>
                <a:outerShdw blurRad="50800" dist="50800" dir="9000000" algn="ctr" rotWithShape="0">
                  <a:schemeClr val="tx1"/>
                </a:outerShdw>
              </a:effectLst>
            </a:endParaRPr>
          </a:p>
        </p:txBody>
      </p:sp>
      <p:sp>
        <p:nvSpPr>
          <p:cNvPr id="32" name="TextBox 31"/>
          <p:cNvSpPr txBox="1"/>
          <p:nvPr/>
        </p:nvSpPr>
        <p:spPr>
          <a:xfrm>
            <a:off x="609600" y="2362200"/>
            <a:ext cx="5257978" cy="3600986"/>
          </a:xfrm>
          <a:prstGeom prst="rect">
            <a:avLst/>
          </a:prstGeom>
          <a:noFill/>
        </p:spPr>
        <p:txBody>
          <a:bodyPr wrap="none" rtlCol="0">
            <a:spAutoFit/>
          </a:bodyPr>
          <a:lstStyle/>
          <a:p>
            <a:pPr>
              <a:buClr>
                <a:srgbClr val="2103D7"/>
              </a:buClr>
              <a:buFont typeface="Wingdings" pitchFamily="2" charset="2"/>
              <a:buChar char="v"/>
            </a:pPr>
            <a:r>
              <a:rPr lang="en-US" sz="2400" dirty="0" smtClean="0">
                <a:solidFill>
                  <a:srgbClr val="2103D7"/>
                </a:solidFill>
              </a:rPr>
              <a:t>Methods that these websites use </a:t>
            </a:r>
          </a:p>
          <a:p>
            <a:pPr>
              <a:buClr>
                <a:srgbClr val="2103D7"/>
              </a:buClr>
            </a:pPr>
            <a:r>
              <a:rPr lang="en-US" sz="2400" dirty="0" smtClean="0">
                <a:solidFill>
                  <a:srgbClr val="2103D7"/>
                </a:solidFill>
              </a:rPr>
              <a:t>to build their systems:</a:t>
            </a:r>
            <a:endParaRPr lang="en-US" sz="2000" dirty="0" smtClean="0">
              <a:solidFill>
                <a:srgbClr val="2103D7"/>
              </a:solidFill>
            </a:endParaRPr>
          </a:p>
          <a:p>
            <a:pPr lvl="1">
              <a:lnSpc>
                <a:spcPct val="200000"/>
              </a:lnSpc>
              <a:buFont typeface="Wingdings" pitchFamily="2" charset="2"/>
              <a:buChar char="ü"/>
            </a:pPr>
            <a:r>
              <a:rPr lang="en-US" sz="2000" dirty="0" smtClean="0"/>
              <a:t>Big database</a:t>
            </a:r>
          </a:p>
          <a:p>
            <a:pPr lvl="1">
              <a:lnSpc>
                <a:spcPct val="200000"/>
              </a:lnSpc>
              <a:buFont typeface="Wingdings" pitchFamily="2" charset="2"/>
              <a:buChar char="ü"/>
            </a:pPr>
            <a:r>
              <a:rPr lang="en-US" sz="2000" dirty="0" smtClean="0"/>
              <a:t>Search</a:t>
            </a:r>
          </a:p>
          <a:p>
            <a:pPr lvl="1">
              <a:lnSpc>
                <a:spcPct val="200000"/>
              </a:lnSpc>
              <a:buFont typeface="Wingdings" pitchFamily="2" charset="2"/>
              <a:buChar char="ü"/>
            </a:pPr>
            <a:r>
              <a:rPr lang="en-US" sz="2000" dirty="0" smtClean="0"/>
              <a:t>Ranking and presentation of return results</a:t>
            </a:r>
          </a:p>
          <a:p>
            <a:pPr lvl="1">
              <a:lnSpc>
                <a:spcPct val="200000"/>
              </a:lnSpc>
              <a:buFont typeface="Wingdings" pitchFamily="2" charset="2"/>
              <a:buChar char="ü"/>
            </a:pPr>
            <a:r>
              <a:rPr lang="en-US" sz="2000" dirty="0" err="1" smtClean="0"/>
              <a:t>Turnitin’s</a:t>
            </a:r>
            <a:r>
              <a:rPr lang="en-US" sz="2000" dirty="0" smtClean="0"/>
              <a:t> solution - </a:t>
            </a:r>
            <a:r>
              <a:rPr lang="en-US" sz="2000" dirty="0" err="1" smtClean="0"/>
              <a:t>OriginalityCheck</a:t>
            </a:r>
            <a:r>
              <a:rPr lang="en-US" sz="2000" dirty="0" smtClean="0"/>
              <a:t>™ </a:t>
            </a:r>
          </a:p>
          <a:p>
            <a:pPr lvl="1"/>
            <a:r>
              <a:rPr lang="en-US" sz="2000" dirty="0" smtClean="0"/>
              <a:t>Plagiarism Prevention</a:t>
            </a:r>
          </a:p>
        </p:txBody>
      </p:sp>
      <p:grpSp>
        <p:nvGrpSpPr>
          <p:cNvPr id="30" name="Group 29"/>
          <p:cNvGrpSpPr/>
          <p:nvPr/>
        </p:nvGrpSpPr>
        <p:grpSpPr>
          <a:xfrm>
            <a:off x="2438400" y="1219200"/>
            <a:ext cx="4230724" cy="304800"/>
            <a:chOff x="4114800" y="2362200"/>
            <a:chExt cx="4230724" cy="381000"/>
          </a:xfrm>
        </p:grpSpPr>
        <p:grpSp>
          <p:nvGrpSpPr>
            <p:cNvPr id="31" name="Group 157"/>
            <p:cNvGrpSpPr/>
            <p:nvPr/>
          </p:nvGrpSpPr>
          <p:grpSpPr>
            <a:xfrm>
              <a:off x="4114800" y="2362200"/>
              <a:ext cx="496924" cy="381000"/>
              <a:chOff x="2971800" y="1219200"/>
              <a:chExt cx="391026" cy="381000"/>
            </a:xfrm>
          </p:grpSpPr>
          <p:sp>
            <p:nvSpPr>
              <p:cNvPr id="54" name="AutoShape 10"/>
              <p:cNvSpPr>
                <a:spLocks noChangeArrowheads="1"/>
              </p:cNvSpPr>
              <p:nvPr/>
            </p:nvSpPr>
            <p:spPr bwMode="gray">
              <a:xfrm>
                <a:off x="2971800" y="1219200"/>
                <a:ext cx="391026" cy="381000"/>
              </a:xfrm>
              <a:prstGeom prst="chevron">
                <a:avLst>
                  <a:gd name="adj" fmla="val 17842"/>
                </a:avLst>
              </a:prstGeom>
              <a:gradFill flip="none" rotWithShape="1">
                <a:gsLst>
                  <a:gs pos="0">
                    <a:srgbClr val="FFF200"/>
                  </a:gs>
                  <a:gs pos="45000">
                    <a:srgbClr val="FF7A00"/>
                  </a:gs>
                  <a:gs pos="70000">
                    <a:srgbClr val="FF0300"/>
                  </a:gs>
                  <a:gs pos="100000">
                    <a:srgbClr val="4D0808"/>
                  </a:gs>
                </a:gsLst>
                <a:lin ang="2700000" scaled="0"/>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5"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33" name="Group 158"/>
            <p:cNvGrpSpPr/>
            <p:nvPr/>
          </p:nvGrpSpPr>
          <p:grpSpPr>
            <a:xfrm>
              <a:off x="4648200" y="2362200"/>
              <a:ext cx="496924" cy="381000"/>
              <a:chOff x="2971800" y="1219200"/>
              <a:chExt cx="391026" cy="381000"/>
            </a:xfrm>
          </p:grpSpPr>
          <p:sp>
            <p:nvSpPr>
              <p:cNvPr id="52"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3"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34" name="Group 164"/>
            <p:cNvGrpSpPr/>
            <p:nvPr/>
          </p:nvGrpSpPr>
          <p:grpSpPr>
            <a:xfrm>
              <a:off x="5181600" y="2362200"/>
              <a:ext cx="496924" cy="381000"/>
              <a:chOff x="2971800" y="1219200"/>
              <a:chExt cx="391026" cy="381000"/>
            </a:xfrm>
          </p:grpSpPr>
          <p:sp>
            <p:nvSpPr>
              <p:cNvPr id="50"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35" name="Group 167"/>
            <p:cNvGrpSpPr/>
            <p:nvPr/>
          </p:nvGrpSpPr>
          <p:grpSpPr>
            <a:xfrm>
              <a:off x="5715000" y="2362200"/>
              <a:ext cx="496924" cy="381000"/>
              <a:chOff x="2971800" y="1219200"/>
              <a:chExt cx="391026" cy="381000"/>
            </a:xfrm>
          </p:grpSpPr>
          <p:sp>
            <p:nvSpPr>
              <p:cNvPr id="48"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36" name="Group 170"/>
            <p:cNvGrpSpPr/>
            <p:nvPr/>
          </p:nvGrpSpPr>
          <p:grpSpPr>
            <a:xfrm>
              <a:off x="6248400" y="2362200"/>
              <a:ext cx="496924" cy="381000"/>
              <a:chOff x="2971800" y="1219200"/>
              <a:chExt cx="391026" cy="381000"/>
            </a:xfrm>
          </p:grpSpPr>
          <p:sp>
            <p:nvSpPr>
              <p:cNvPr id="46"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37" name="Group 173"/>
            <p:cNvGrpSpPr/>
            <p:nvPr/>
          </p:nvGrpSpPr>
          <p:grpSpPr>
            <a:xfrm>
              <a:off x="6781800" y="2362200"/>
              <a:ext cx="496924" cy="381000"/>
              <a:chOff x="2971800" y="1219200"/>
              <a:chExt cx="391026" cy="381000"/>
            </a:xfrm>
          </p:grpSpPr>
          <p:sp>
            <p:nvSpPr>
              <p:cNvPr id="44"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38" name="Group 176"/>
            <p:cNvGrpSpPr/>
            <p:nvPr/>
          </p:nvGrpSpPr>
          <p:grpSpPr>
            <a:xfrm>
              <a:off x="7315200" y="2362200"/>
              <a:ext cx="496924" cy="381000"/>
              <a:chOff x="2971800" y="1219200"/>
              <a:chExt cx="391026" cy="381000"/>
            </a:xfrm>
          </p:grpSpPr>
          <p:sp>
            <p:nvSpPr>
              <p:cNvPr id="42"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39" name="Group 179"/>
            <p:cNvGrpSpPr/>
            <p:nvPr/>
          </p:nvGrpSpPr>
          <p:grpSpPr>
            <a:xfrm>
              <a:off x="7848600" y="2362200"/>
              <a:ext cx="496924" cy="381000"/>
              <a:chOff x="2971800" y="1219200"/>
              <a:chExt cx="391026" cy="381000"/>
            </a:xfrm>
          </p:grpSpPr>
          <p:sp>
            <p:nvSpPr>
              <p:cNvPr id="40"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56" name="Picture 55"/>
          <p:cNvPicPr/>
          <p:nvPr/>
        </p:nvPicPr>
        <p:blipFill>
          <a:blip r:embed="rId2" cstate="print"/>
          <a:srcRect/>
          <a:stretch>
            <a:fillRect/>
          </a:stretch>
        </p:blipFill>
        <p:spPr bwMode="auto">
          <a:xfrm>
            <a:off x="5638800" y="2057400"/>
            <a:ext cx="2514600" cy="1066800"/>
          </a:xfrm>
          <a:prstGeom prst="rect">
            <a:avLst/>
          </a:prstGeom>
          <a:noFill/>
          <a:ln w="9525">
            <a:noFill/>
            <a:miter lim="800000"/>
            <a:headEnd/>
            <a:tailEnd/>
          </a:ln>
        </p:spPr>
      </p:pic>
      <p:pic>
        <p:nvPicPr>
          <p:cNvPr id="57" name="Picture 56"/>
          <p:cNvPicPr/>
          <p:nvPr/>
        </p:nvPicPr>
        <p:blipFill>
          <a:blip r:embed="rId3" cstate="print"/>
          <a:srcRect/>
          <a:stretch>
            <a:fillRect/>
          </a:stretch>
        </p:blipFill>
        <p:spPr bwMode="auto">
          <a:xfrm>
            <a:off x="5791200" y="3352800"/>
            <a:ext cx="2743200" cy="1062487"/>
          </a:xfrm>
          <a:prstGeom prst="rect">
            <a:avLst/>
          </a:prstGeom>
          <a:noFill/>
          <a:ln w="9525">
            <a:noFill/>
            <a:miter lim="800000"/>
            <a:headEnd/>
            <a:tailEnd/>
          </a:ln>
        </p:spPr>
      </p:pic>
      <p:pic>
        <p:nvPicPr>
          <p:cNvPr id="58" name="Picture 57"/>
          <p:cNvPicPr/>
          <p:nvPr/>
        </p:nvPicPr>
        <p:blipFill>
          <a:blip r:embed="rId4" cstate="print"/>
          <a:srcRect/>
          <a:stretch>
            <a:fillRect/>
          </a:stretch>
        </p:blipFill>
        <p:spPr bwMode="auto">
          <a:xfrm>
            <a:off x="6629400" y="4876800"/>
            <a:ext cx="2209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Literature Review (Cont)</a:t>
            </a:r>
            <a:endParaRPr lang="vi-VN" sz="2800" b="1" dirty="0" smtClean="0">
              <a:solidFill>
                <a:schemeClr val="bg1"/>
              </a:solidFill>
              <a:effectLst>
                <a:outerShdw blurRad="50800" dist="50800" dir="9000000" algn="ctr" rotWithShape="0">
                  <a:schemeClr val="tx1"/>
                </a:outerShdw>
              </a:effectLst>
            </a:endParaRPr>
          </a:p>
        </p:txBody>
      </p:sp>
      <p:sp>
        <p:nvSpPr>
          <p:cNvPr id="28" name="TextBox 27"/>
          <p:cNvSpPr txBox="1"/>
          <p:nvPr/>
        </p:nvSpPr>
        <p:spPr>
          <a:xfrm>
            <a:off x="609600" y="2057400"/>
            <a:ext cx="6096000" cy="4462760"/>
          </a:xfrm>
          <a:prstGeom prst="rect">
            <a:avLst/>
          </a:prstGeom>
          <a:noFill/>
        </p:spPr>
        <p:txBody>
          <a:bodyPr wrap="square" rtlCol="0">
            <a:spAutoFit/>
          </a:bodyPr>
          <a:lstStyle/>
          <a:p>
            <a:pPr lvl="0">
              <a:buFont typeface="Wingdings" pitchFamily="2" charset="2"/>
              <a:buChar char="v"/>
            </a:pPr>
            <a:r>
              <a:rPr lang="en-US" sz="2400" dirty="0" smtClean="0">
                <a:solidFill>
                  <a:srgbClr val="2103D7"/>
                </a:solidFill>
              </a:rPr>
              <a:t>Achievements of the existing systems</a:t>
            </a:r>
          </a:p>
          <a:p>
            <a:pPr lvl="1">
              <a:lnSpc>
                <a:spcPct val="150000"/>
              </a:lnSpc>
              <a:buFont typeface="Wingdings" pitchFamily="2" charset="2"/>
              <a:buChar char="ü"/>
            </a:pPr>
            <a:r>
              <a:rPr lang="en-US" sz="2400" b="1" dirty="0" smtClean="0"/>
              <a:t>Attractive</a:t>
            </a:r>
          </a:p>
          <a:p>
            <a:pPr lvl="2">
              <a:buFont typeface="Arial" pitchFamily="34" charset="0"/>
              <a:buChar char="•"/>
            </a:pPr>
            <a:r>
              <a:rPr lang="en-US" sz="2000" dirty="0" smtClean="0"/>
              <a:t>Easy to Read</a:t>
            </a:r>
          </a:p>
          <a:p>
            <a:pPr lvl="2">
              <a:buFont typeface="Arial" pitchFamily="34" charset="0"/>
              <a:buChar char="•"/>
            </a:pPr>
            <a:r>
              <a:rPr lang="en-US" sz="2000" dirty="0" smtClean="0"/>
              <a:t>Speed &amp; Reliability</a:t>
            </a:r>
          </a:p>
          <a:p>
            <a:pPr lvl="2">
              <a:buFont typeface="Arial" pitchFamily="34" charset="0"/>
              <a:buChar char="•"/>
            </a:pPr>
            <a:r>
              <a:rPr lang="en-US" sz="2000" dirty="0" smtClean="0"/>
              <a:t>Quality Results</a:t>
            </a:r>
          </a:p>
          <a:p>
            <a:pPr lvl="2">
              <a:buFont typeface="Arial" pitchFamily="34" charset="0"/>
              <a:buChar char="•"/>
            </a:pPr>
            <a:r>
              <a:rPr lang="en-US" sz="2000" dirty="0" smtClean="0"/>
              <a:t>Ensuring Privacy</a:t>
            </a:r>
            <a:endParaRPr lang="en-US" sz="2400" dirty="0" smtClean="0"/>
          </a:p>
          <a:p>
            <a:pPr lvl="1">
              <a:buFont typeface="Wingdings" pitchFamily="2" charset="2"/>
              <a:buChar char="ü"/>
            </a:pPr>
            <a:r>
              <a:rPr lang="en-US" sz="2400" b="1" dirty="0" smtClean="0"/>
              <a:t>Awareness</a:t>
            </a:r>
            <a:endParaRPr lang="en-US" sz="2400" dirty="0" smtClean="0"/>
          </a:p>
          <a:p>
            <a:pPr lvl="0">
              <a:buFont typeface="Wingdings" pitchFamily="2" charset="2"/>
              <a:buChar char="v"/>
            </a:pPr>
            <a:endParaRPr lang="en-US" sz="2400" dirty="0" smtClean="0"/>
          </a:p>
          <a:p>
            <a:pPr>
              <a:buFont typeface="Wingdings" pitchFamily="2" charset="2"/>
              <a:buChar char="v"/>
            </a:pPr>
            <a:r>
              <a:rPr lang="en-US" sz="2400" dirty="0" smtClean="0">
                <a:solidFill>
                  <a:srgbClr val="2103D7"/>
                </a:solidFill>
              </a:rPr>
              <a:t>Limitations of the existing systems</a:t>
            </a:r>
          </a:p>
          <a:p>
            <a:pPr lvl="1">
              <a:buFont typeface="Wingdings" pitchFamily="2" charset="2"/>
              <a:buChar char="§"/>
            </a:pPr>
            <a:r>
              <a:rPr lang="en-US" sz="2400" dirty="0" smtClean="0"/>
              <a:t>Costs </a:t>
            </a:r>
          </a:p>
          <a:p>
            <a:pPr lvl="1">
              <a:buFont typeface="Wingdings" pitchFamily="2" charset="2"/>
              <a:buChar char="§"/>
            </a:pPr>
            <a:r>
              <a:rPr lang="en-US" sz="2400" dirty="0" smtClean="0"/>
              <a:t>Privacy</a:t>
            </a:r>
          </a:p>
          <a:p>
            <a:pPr lvl="1">
              <a:buFont typeface="Wingdings" pitchFamily="2" charset="2"/>
              <a:buChar char="§"/>
            </a:pPr>
            <a:r>
              <a:rPr lang="en-US" sz="2400" dirty="0" smtClean="0"/>
              <a:t>Relationship between Students – Teachers</a:t>
            </a:r>
          </a:p>
        </p:txBody>
      </p:sp>
      <p:pic>
        <p:nvPicPr>
          <p:cNvPr id="50178" name="Picture 2" descr="E:\bg ppt\achieving_goals.jpg"/>
          <p:cNvPicPr>
            <a:picLocks noChangeAspect="1" noChangeArrowheads="1"/>
          </p:cNvPicPr>
          <p:nvPr/>
        </p:nvPicPr>
        <p:blipFill>
          <a:blip r:embed="rId2" cstate="print"/>
          <a:srcRect/>
          <a:stretch>
            <a:fillRect/>
          </a:stretch>
        </p:blipFill>
        <p:spPr bwMode="auto">
          <a:xfrm>
            <a:off x="6248400" y="2209800"/>
            <a:ext cx="2552700" cy="1976284"/>
          </a:xfrm>
          <a:prstGeom prst="rect">
            <a:avLst/>
          </a:prstGeom>
          <a:noFill/>
        </p:spPr>
      </p:pic>
      <p:grpSp>
        <p:nvGrpSpPr>
          <p:cNvPr id="30" name="Group 29"/>
          <p:cNvGrpSpPr/>
          <p:nvPr/>
        </p:nvGrpSpPr>
        <p:grpSpPr>
          <a:xfrm>
            <a:off x="2438400" y="1219200"/>
            <a:ext cx="4230724" cy="304800"/>
            <a:chOff x="4114800" y="2362200"/>
            <a:chExt cx="4230724" cy="381000"/>
          </a:xfrm>
        </p:grpSpPr>
        <p:grpSp>
          <p:nvGrpSpPr>
            <p:cNvPr id="31" name="Group 157"/>
            <p:cNvGrpSpPr/>
            <p:nvPr/>
          </p:nvGrpSpPr>
          <p:grpSpPr>
            <a:xfrm>
              <a:off x="4114800" y="2362200"/>
              <a:ext cx="496924" cy="381000"/>
              <a:chOff x="2971800" y="1219200"/>
              <a:chExt cx="391026" cy="381000"/>
            </a:xfrm>
          </p:grpSpPr>
          <p:sp>
            <p:nvSpPr>
              <p:cNvPr id="53" name="AutoShape 10"/>
              <p:cNvSpPr>
                <a:spLocks noChangeArrowheads="1"/>
              </p:cNvSpPr>
              <p:nvPr/>
            </p:nvSpPr>
            <p:spPr bwMode="gray">
              <a:xfrm>
                <a:off x="2971800" y="1219200"/>
                <a:ext cx="391026" cy="381000"/>
              </a:xfrm>
              <a:prstGeom prst="chevron">
                <a:avLst>
                  <a:gd name="adj" fmla="val 17842"/>
                </a:avLst>
              </a:prstGeom>
              <a:gradFill flip="none" rotWithShape="1">
                <a:gsLst>
                  <a:gs pos="0">
                    <a:srgbClr val="FFF200"/>
                  </a:gs>
                  <a:gs pos="45000">
                    <a:srgbClr val="FF7A00"/>
                  </a:gs>
                  <a:gs pos="70000">
                    <a:srgbClr val="FF0300"/>
                  </a:gs>
                  <a:gs pos="100000">
                    <a:srgbClr val="4D0808"/>
                  </a:gs>
                </a:gsLst>
                <a:lin ang="2700000" scaled="0"/>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32" name="Group 158"/>
            <p:cNvGrpSpPr/>
            <p:nvPr/>
          </p:nvGrpSpPr>
          <p:grpSpPr>
            <a:xfrm>
              <a:off x="4648200" y="2362200"/>
              <a:ext cx="496924" cy="381000"/>
              <a:chOff x="2971800" y="1219200"/>
              <a:chExt cx="391026" cy="381000"/>
            </a:xfrm>
          </p:grpSpPr>
          <p:sp>
            <p:nvSpPr>
              <p:cNvPr id="5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33" name="Group 164"/>
            <p:cNvGrpSpPr/>
            <p:nvPr/>
          </p:nvGrpSpPr>
          <p:grpSpPr>
            <a:xfrm>
              <a:off x="5181600" y="2362200"/>
              <a:ext cx="496924" cy="381000"/>
              <a:chOff x="2971800" y="1219200"/>
              <a:chExt cx="391026" cy="381000"/>
            </a:xfrm>
          </p:grpSpPr>
          <p:sp>
            <p:nvSpPr>
              <p:cNvPr id="4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34" name="Group 167"/>
            <p:cNvGrpSpPr/>
            <p:nvPr/>
          </p:nvGrpSpPr>
          <p:grpSpPr>
            <a:xfrm>
              <a:off x="5715000" y="2362200"/>
              <a:ext cx="496924" cy="381000"/>
              <a:chOff x="2971800" y="1219200"/>
              <a:chExt cx="391026" cy="381000"/>
            </a:xfrm>
          </p:grpSpPr>
          <p:sp>
            <p:nvSpPr>
              <p:cNvPr id="4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35" name="Group 170"/>
            <p:cNvGrpSpPr/>
            <p:nvPr/>
          </p:nvGrpSpPr>
          <p:grpSpPr>
            <a:xfrm>
              <a:off x="6248400" y="2362200"/>
              <a:ext cx="496924" cy="381000"/>
              <a:chOff x="2971800" y="1219200"/>
              <a:chExt cx="391026" cy="381000"/>
            </a:xfrm>
          </p:grpSpPr>
          <p:sp>
            <p:nvSpPr>
              <p:cNvPr id="4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36" name="Group 173"/>
            <p:cNvGrpSpPr/>
            <p:nvPr/>
          </p:nvGrpSpPr>
          <p:grpSpPr>
            <a:xfrm>
              <a:off x="6781800" y="2362200"/>
              <a:ext cx="496924" cy="381000"/>
              <a:chOff x="2971800" y="1219200"/>
              <a:chExt cx="391026" cy="381000"/>
            </a:xfrm>
          </p:grpSpPr>
          <p:sp>
            <p:nvSpPr>
              <p:cNvPr id="43"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37" name="Group 176"/>
            <p:cNvGrpSpPr/>
            <p:nvPr/>
          </p:nvGrpSpPr>
          <p:grpSpPr>
            <a:xfrm>
              <a:off x="7315200" y="2362200"/>
              <a:ext cx="496924" cy="381000"/>
              <a:chOff x="2971800" y="1219200"/>
              <a:chExt cx="391026" cy="381000"/>
            </a:xfrm>
          </p:grpSpPr>
          <p:sp>
            <p:nvSpPr>
              <p:cNvPr id="41"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38" name="Group 179"/>
            <p:cNvGrpSpPr/>
            <p:nvPr/>
          </p:nvGrpSpPr>
          <p:grpSpPr>
            <a:xfrm>
              <a:off x="7848600" y="2362200"/>
              <a:ext cx="496924" cy="381000"/>
              <a:chOff x="2971800" y="1219200"/>
              <a:chExt cx="391026" cy="381000"/>
            </a:xfrm>
          </p:grpSpPr>
          <p:sp>
            <p:nvSpPr>
              <p:cNvPr id="3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pic>
        <p:nvPicPr>
          <p:cNvPr id="56" name="Picture 1" descr="E:\bg ppt\limit.jpeg"/>
          <p:cNvPicPr>
            <a:picLocks noChangeAspect="1" noChangeArrowheads="1"/>
          </p:cNvPicPr>
          <p:nvPr/>
        </p:nvPicPr>
        <p:blipFill>
          <a:blip r:embed="rId3" cstate="print"/>
          <a:srcRect/>
          <a:stretch>
            <a:fillRect/>
          </a:stretch>
        </p:blipFill>
        <p:spPr bwMode="auto">
          <a:xfrm>
            <a:off x="6477000" y="4800600"/>
            <a:ext cx="2470052" cy="18669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609600"/>
            <a:ext cx="6324600" cy="487363"/>
          </a:xfrm>
        </p:spPr>
        <p:txBody>
          <a:bodyPr>
            <a:noAutofit/>
          </a:bodyPr>
          <a:lstStyle/>
          <a:p>
            <a:pPr algn="l" eaLnBrk="0" fontAlgn="base" hangingPunct="0">
              <a:spcAft>
                <a:spcPct val="0"/>
              </a:spcAft>
              <a:defRPr/>
            </a:pPr>
            <a:r>
              <a:rPr lang="en-US" sz="3600" b="1" dirty="0" smtClean="0">
                <a:solidFill>
                  <a:schemeClr val="bg1"/>
                </a:solidFill>
                <a:effectLst>
                  <a:outerShdw blurRad="50800" dist="50800" dir="9000000" algn="ctr" rotWithShape="0">
                    <a:schemeClr val="tx1"/>
                  </a:outerShdw>
                </a:effectLst>
              </a:rPr>
              <a:t>Proposal</a:t>
            </a:r>
            <a:endParaRPr lang="vi-VN" sz="3600" b="1" dirty="0" smtClean="0">
              <a:solidFill>
                <a:schemeClr val="bg1"/>
              </a:solidFill>
              <a:effectLst>
                <a:outerShdw blurRad="50800" dist="50800" dir="9000000" algn="ctr" rotWithShape="0">
                  <a:schemeClr val="tx1"/>
                </a:outerShdw>
              </a:effectLst>
            </a:endParaRPr>
          </a:p>
        </p:txBody>
      </p:sp>
      <p:sp>
        <p:nvSpPr>
          <p:cNvPr id="49" name="AutoShape 5"/>
          <p:cNvSpPr>
            <a:spLocks noChangeArrowheads="1"/>
          </p:cNvSpPr>
          <p:nvPr/>
        </p:nvSpPr>
        <p:spPr bwMode="gray">
          <a:xfrm>
            <a:off x="4495800" y="2057400"/>
            <a:ext cx="4038600" cy="4415606"/>
          </a:xfrm>
          <a:prstGeom prst="roundRect">
            <a:avLst>
              <a:gd name="adj" fmla="val 9616"/>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lvl="0">
              <a:lnSpc>
                <a:spcPct val="150000"/>
              </a:lnSpc>
              <a:buFont typeface="Arial" pitchFamily="34" charset="0"/>
              <a:buChar char="•"/>
            </a:pPr>
            <a:endParaRPr lang="en-US" dirty="0" smtClean="0"/>
          </a:p>
          <a:p>
            <a:pPr lvl="0">
              <a:lnSpc>
                <a:spcPct val="150000"/>
              </a:lnSpc>
              <a:buFont typeface="Arial" pitchFamily="34" charset="0"/>
              <a:buChar char="•"/>
            </a:pPr>
            <a:endParaRPr lang="en-US" dirty="0" smtClean="0"/>
          </a:p>
          <a:p>
            <a:pPr lvl="0">
              <a:lnSpc>
                <a:spcPct val="150000"/>
              </a:lnSpc>
              <a:buFont typeface="Arial" pitchFamily="34" charset="0"/>
              <a:buChar char="•"/>
            </a:pPr>
            <a:r>
              <a:rPr lang="en-US" dirty="0" smtClean="0"/>
              <a:t>Collect and manage Capstone projects</a:t>
            </a:r>
          </a:p>
          <a:p>
            <a:pPr lvl="0">
              <a:lnSpc>
                <a:spcPct val="150000"/>
              </a:lnSpc>
              <a:buFont typeface="Arial" pitchFamily="34" charset="0"/>
              <a:buChar char="•"/>
            </a:pPr>
            <a:r>
              <a:rPr lang="en-US" dirty="0" smtClean="0"/>
              <a:t>Support looking up Capstone projects</a:t>
            </a:r>
          </a:p>
          <a:p>
            <a:pPr lvl="0">
              <a:lnSpc>
                <a:spcPct val="150000"/>
              </a:lnSpc>
              <a:buFont typeface="Arial" pitchFamily="34" charset="0"/>
              <a:buChar char="•"/>
            </a:pPr>
            <a:r>
              <a:rPr lang="en-US" dirty="0" smtClean="0"/>
              <a:t>Avoid repeating and copying idea</a:t>
            </a:r>
          </a:p>
          <a:p>
            <a:pPr lvl="0">
              <a:lnSpc>
                <a:spcPct val="150000"/>
              </a:lnSpc>
              <a:buFont typeface="Arial" pitchFamily="34" charset="0"/>
              <a:buChar char="•"/>
            </a:pPr>
            <a:r>
              <a:rPr lang="en-US" dirty="0" smtClean="0"/>
              <a:t>Detect cheating</a:t>
            </a:r>
          </a:p>
          <a:p>
            <a:pPr lvl="0">
              <a:lnSpc>
                <a:spcPct val="150000"/>
              </a:lnSpc>
              <a:buFont typeface="Arial" pitchFamily="34" charset="0"/>
              <a:buChar char="•"/>
            </a:pPr>
            <a:r>
              <a:rPr lang="en-US" dirty="0" smtClean="0"/>
              <a:t>Ranking results</a:t>
            </a:r>
          </a:p>
          <a:p>
            <a:pPr lvl="0">
              <a:lnSpc>
                <a:spcPct val="150000"/>
              </a:lnSpc>
              <a:buFont typeface="Arial" pitchFamily="34" charset="0"/>
              <a:buChar char="•"/>
            </a:pPr>
            <a:r>
              <a:rPr lang="en-US" dirty="0" smtClean="0"/>
              <a:t>Refer to other materials</a:t>
            </a:r>
          </a:p>
          <a:p>
            <a:pPr lvl="0">
              <a:lnSpc>
                <a:spcPct val="150000"/>
              </a:lnSpc>
              <a:buFont typeface="Arial" pitchFamily="34" charset="0"/>
              <a:buChar char="•"/>
            </a:pPr>
            <a:r>
              <a:rPr lang="en-US" dirty="0" smtClean="0"/>
              <a:t>Friendly interface like </a:t>
            </a:r>
            <a:r>
              <a:rPr lang="en-US" dirty="0" err="1" smtClean="0"/>
              <a:t>google</a:t>
            </a:r>
            <a:endParaRPr lang="en-US" dirty="0"/>
          </a:p>
        </p:txBody>
      </p:sp>
      <p:sp>
        <p:nvSpPr>
          <p:cNvPr id="53" name="AutoShape 6"/>
          <p:cNvSpPr>
            <a:spLocks noChangeArrowheads="1"/>
          </p:cNvSpPr>
          <p:nvPr/>
        </p:nvSpPr>
        <p:spPr bwMode="gray">
          <a:xfrm>
            <a:off x="381000" y="4419600"/>
            <a:ext cx="3733800" cy="1831975"/>
          </a:xfrm>
          <a:prstGeom prst="roundRect">
            <a:avLst>
              <a:gd name="adj" fmla="val 9616"/>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nSpc>
                <a:spcPct val="150000"/>
              </a:lnSpc>
              <a:buFont typeface="Arial" pitchFamily="34" charset="0"/>
              <a:buChar char="•"/>
            </a:pPr>
            <a:endParaRPr lang="en-US" dirty="0" smtClean="0"/>
          </a:p>
          <a:p>
            <a:pPr>
              <a:lnSpc>
                <a:spcPct val="150000"/>
              </a:lnSpc>
              <a:buFont typeface="Arial" pitchFamily="34" charset="0"/>
              <a:buChar char="•"/>
            </a:pPr>
            <a:r>
              <a:rPr lang="en-US" dirty="0" smtClean="0"/>
              <a:t>Chipper to build</a:t>
            </a:r>
          </a:p>
          <a:p>
            <a:pPr>
              <a:lnSpc>
                <a:spcPct val="150000"/>
              </a:lnSpc>
              <a:buFont typeface="Arial" pitchFamily="34" charset="0"/>
              <a:buChar char="•"/>
            </a:pPr>
            <a:r>
              <a:rPr lang="en-US" dirty="0" smtClean="0"/>
              <a:t>Free to use</a:t>
            </a:r>
            <a:endParaRPr lang="en-US" dirty="0"/>
          </a:p>
        </p:txBody>
      </p:sp>
      <p:grpSp>
        <p:nvGrpSpPr>
          <p:cNvPr id="12" name="Group 58"/>
          <p:cNvGrpSpPr/>
          <p:nvPr/>
        </p:nvGrpSpPr>
        <p:grpSpPr>
          <a:xfrm>
            <a:off x="381000" y="2362200"/>
            <a:ext cx="3733800" cy="1755775"/>
            <a:chOff x="304800" y="2362200"/>
            <a:chExt cx="3733800" cy="1755775"/>
          </a:xfrm>
        </p:grpSpPr>
        <p:sp>
          <p:nvSpPr>
            <p:cNvPr id="45" name="AutoShape 4"/>
            <p:cNvSpPr>
              <a:spLocks noChangeArrowheads="1"/>
            </p:cNvSpPr>
            <p:nvPr/>
          </p:nvSpPr>
          <p:spPr bwMode="gray">
            <a:xfrm>
              <a:off x="304800" y="2362200"/>
              <a:ext cx="3733800" cy="1755775"/>
            </a:xfrm>
            <a:prstGeom prst="roundRect">
              <a:avLst>
                <a:gd name="adj" fmla="val 9616"/>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nSpc>
                  <a:spcPct val="150000"/>
                </a:lnSpc>
                <a:buFont typeface="Arial" pitchFamily="34" charset="0"/>
                <a:buChar char="•"/>
              </a:pPr>
              <a:endParaRPr lang="en-US" dirty="0" smtClean="0"/>
            </a:p>
            <a:p>
              <a:pPr>
                <a:lnSpc>
                  <a:spcPct val="150000"/>
                </a:lnSpc>
                <a:buFont typeface="Arial" pitchFamily="34" charset="0"/>
                <a:buChar char="•"/>
              </a:pPr>
              <a:r>
                <a:rPr lang="en-US" dirty="0" smtClean="0"/>
                <a:t>Public for everyone</a:t>
              </a:r>
            </a:p>
            <a:p>
              <a:pPr>
                <a:lnSpc>
                  <a:spcPct val="150000"/>
                </a:lnSpc>
                <a:buFont typeface="Arial" pitchFamily="34" charset="0"/>
                <a:buChar char="•"/>
              </a:pPr>
              <a:r>
                <a:rPr lang="en-US" dirty="0" smtClean="0"/>
                <a:t>Inside and outside University</a:t>
              </a:r>
              <a:endParaRPr lang="en-US" dirty="0"/>
            </a:p>
          </p:txBody>
        </p:sp>
        <p:pic>
          <p:nvPicPr>
            <p:cNvPr id="28674" name="Picture 2" descr="E:\bg ppt\gap.jpg"/>
            <p:cNvPicPr>
              <a:picLocks noChangeAspect="1" noChangeArrowheads="1"/>
            </p:cNvPicPr>
            <p:nvPr/>
          </p:nvPicPr>
          <p:blipFill>
            <a:blip r:embed="rId3" cstate="print"/>
            <a:srcRect/>
            <a:stretch>
              <a:fillRect/>
            </a:stretch>
          </p:blipFill>
          <p:spPr bwMode="auto">
            <a:xfrm>
              <a:off x="2514600" y="2438399"/>
              <a:ext cx="1371600" cy="107224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grpSp>
      <p:pic>
        <p:nvPicPr>
          <p:cNvPr id="28675" name="Picture 3" descr="E:\bg ppt\do2.jpeg"/>
          <p:cNvPicPr>
            <a:picLocks noChangeAspect="1" noChangeArrowheads="1"/>
          </p:cNvPicPr>
          <p:nvPr/>
        </p:nvPicPr>
        <p:blipFill>
          <a:blip r:embed="rId4" cstate="print"/>
          <a:srcRect/>
          <a:stretch>
            <a:fillRect/>
          </a:stretch>
        </p:blipFill>
        <p:spPr bwMode="auto">
          <a:xfrm>
            <a:off x="2819400" y="4495800"/>
            <a:ext cx="1143000" cy="97971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pic>
        <p:nvPicPr>
          <p:cNvPr id="52226" name="Picture 2" descr="E:\bg ppt\royalty-free-cogs-clipart-illustration-30674tn.jpg"/>
          <p:cNvPicPr>
            <a:picLocks noChangeAspect="1" noChangeArrowheads="1"/>
          </p:cNvPicPr>
          <p:nvPr/>
        </p:nvPicPr>
        <p:blipFill>
          <a:blip r:embed="rId5" cstate="print"/>
          <a:srcRect/>
          <a:stretch>
            <a:fillRect/>
          </a:stretch>
        </p:blipFill>
        <p:spPr bwMode="auto">
          <a:xfrm>
            <a:off x="5791200" y="2133600"/>
            <a:ext cx="1638300" cy="990600"/>
          </a:xfrm>
          <a:prstGeom prst="rect">
            <a:avLst/>
          </a:prstGeom>
          <a:noFill/>
        </p:spPr>
      </p:pic>
      <p:grpSp>
        <p:nvGrpSpPr>
          <p:cNvPr id="35" name="Group 34"/>
          <p:cNvGrpSpPr/>
          <p:nvPr/>
        </p:nvGrpSpPr>
        <p:grpSpPr>
          <a:xfrm>
            <a:off x="2438400" y="1219200"/>
            <a:ext cx="4230724" cy="304800"/>
            <a:chOff x="4114800" y="2362200"/>
            <a:chExt cx="4230724" cy="381000"/>
          </a:xfrm>
        </p:grpSpPr>
        <p:grpSp>
          <p:nvGrpSpPr>
            <p:cNvPr id="36" name="Group 157"/>
            <p:cNvGrpSpPr/>
            <p:nvPr/>
          </p:nvGrpSpPr>
          <p:grpSpPr>
            <a:xfrm>
              <a:off x="4114800" y="2362200"/>
              <a:ext cx="496924" cy="381000"/>
              <a:chOff x="2971800" y="1219200"/>
              <a:chExt cx="391026" cy="381000"/>
            </a:xfrm>
          </p:grpSpPr>
          <p:sp>
            <p:nvSpPr>
              <p:cNvPr id="61" name="AutoShape 10"/>
              <p:cNvSpPr>
                <a:spLocks noChangeArrowheads="1"/>
              </p:cNvSpPr>
              <p:nvPr/>
            </p:nvSpPr>
            <p:spPr bwMode="gray">
              <a:xfrm>
                <a:off x="2971800" y="1219200"/>
                <a:ext cx="391026" cy="381000"/>
              </a:xfrm>
              <a:prstGeom prst="chevron">
                <a:avLst>
                  <a:gd name="adj" fmla="val 17842"/>
                </a:avLst>
              </a:prstGeom>
              <a:gradFill flip="none" rotWithShape="1">
                <a:gsLst>
                  <a:gs pos="0">
                    <a:srgbClr val="FFF200"/>
                  </a:gs>
                  <a:gs pos="45000">
                    <a:srgbClr val="FF7A00"/>
                  </a:gs>
                  <a:gs pos="70000">
                    <a:srgbClr val="FF0300"/>
                  </a:gs>
                  <a:gs pos="100000">
                    <a:srgbClr val="4D0808"/>
                  </a:gs>
                </a:gsLst>
                <a:lin ang="2700000" scaled="0"/>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2"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1</a:t>
                </a:r>
                <a:endParaRPr lang="en-US" sz="1600" b="1" dirty="0">
                  <a:solidFill>
                    <a:srgbClr val="FFFFFF"/>
                  </a:solidFill>
                </a:endParaRPr>
              </a:p>
            </p:txBody>
          </p:sp>
        </p:grpSp>
        <p:grpSp>
          <p:nvGrpSpPr>
            <p:cNvPr id="37" name="Group 158"/>
            <p:cNvGrpSpPr/>
            <p:nvPr/>
          </p:nvGrpSpPr>
          <p:grpSpPr>
            <a:xfrm>
              <a:off x="4648200" y="2362200"/>
              <a:ext cx="496924" cy="381000"/>
              <a:chOff x="2971800" y="1219200"/>
              <a:chExt cx="391026" cy="381000"/>
            </a:xfrm>
          </p:grpSpPr>
          <p:sp>
            <p:nvSpPr>
              <p:cNvPr id="59"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0"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p>
                <a:r>
                  <a:rPr lang="en-US" sz="1600" b="1" dirty="0" smtClean="0">
                    <a:solidFill>
                      <a:srgbClr val="FFFFFF"/>
                    </a:solidFill>
                  </a:rPr>
                  <a:t>2</a:t>
                </a:r>
                <a:endParaRPr lang="en-US" sz="1600" b="1" dirty="0">
                  <a:solidFill>
                    <a:srgbClr val="FFFFFF"/>
                  </a:solidFill>
                </a:endParaRPr>
              </a:p>
            </p:txBody>
          </p:sp>
        </p:grpSp>
        <p:grpSp>
          <p:nvGrpSpPr>
            <p:cNvPr id="38" name="Group 164"/>
            <p:cNvGrpSpPr/>
            <p:nvPr/>
          </p:nvGrpSpPr>
          <p:grpSpPr>
            <a:xfrm>
              <a:off x="5181600" y="2362200"/>
              <a:ext cx="496924" cy="381000"/>
              <a:chOff x="2971800" y="1219200"/>
              <a:chExt cx="391026" cy="381000"/>
            </a:xfrm>
          </p:grpSpPr>
          <p:sp>
            <p:nvSpPr>
              <p:cNvPr id="5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3</a:t>
                </a:r>
                <a:endParaRPr lang="en-US" sz="1600" b="1" dirty="0">
                  <a:solidFill>
                    <a:srgbClr val="FFFFFF"/>
                  </a:solidFill>
                </a:endParaRPr>
              </a:p>
            </p:txBody>
          </p:sp>
        </p:grpSp>
        <p:grpSp>
          <p:nvGrpSpPr>
            <p:cNvPr id="39" name="Group 167"/>
            <p:cNvGrpSpPr/>
            <p:nvPr/>
          </p:nvGrpSpPr>
          <p:grpSpPr>
            <a:xfrm>
              <a:off x="5715000" y="2362200"/>
              <a:ext cx="496924" cy="381000"/>
              <a:chOff x="2971800" y="1219200"/>
              <a:chExt cx="391026" cy="381000"/>
            </a:xfrm>
          </p:grpSpPr>
          <p:sp>
            <p:nvSpPr>
              <p:cNvPr id="55"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4</a:t>
                </a:r>
                <a:endParaRPr lang="en-US" sz="1600" b="1" dirty="0">
                  <a:solidFill>
                    <a:srgbClr val="FFFFFF"/>
                  </a:solidFill>
                </a:endParaRPr>
              </a:p>
            </p:txBody>
          </p:sp>
        </p:grpSp>
        <p:grpSp>
          <p:nvGrpSpPr>
            <p:cNvPr id="40" name="Group 170"/>
            <p:cNvGrpSpPr/>
            <p:nvPr/>
          </p:nvGrpSpPr>
          <p:grpSpPr>
            <a:xfrm>
              <a:off x="6248400" y="2362200"/>
              <a:ext cx="496924" cy="381000"/>
              <a:chOff x="2971800" y="1219200"/>
              <a:chExt cx="391026" cy="381000"/>
            </a:xfrm>
          </p:grpSpPr>
          <p:sp>
            <p:nvSpPr>
              <p:cNvPr id="52"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5</a:t>
                </a:r>
                <a:endParaRPr lang="en-US" sz="1600" b="1" dirty="0">
                  <a:solidFill>
                    <a:srgbClr val="FFFFFF"/>
                  </a:solidFill>
                </a:endParaRPr>
              </a:p>
            </p:txBody>
          </p:sp>
        </p:grpSp>
        <p:grpSp>
          <p:nvGrpSpPr>
            <p:cNvPr id="41" name="Group 173"/>
            <p:cNvGrpSpPr/>
            <p:nvPr/>
          </p:nvGrpSpPr>
          <p:grpSpPr>
            <a:xfrm>
              <a:off x="6781800" y="2362200"/>
              <a:ext cx="496924" cy="381000"/>
              <a:chOff x="2971800" y="1219200"/>
              <a:chExt cx="391026" cy="381000"/>
            </a:xfrm>
          </p:grpSpPr>
          <p:sp>
            <p:nvSpPr>
              <p:cNvPr id="50"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6</a:t>
                </a:r>
                <a:endParaRPr lang="en-US" sz="1600" b="1" dirty="0">
                  <a:solidFill>
                    <a:srgbClr val="FFFFFF"/>
                  </a:solidFill>
                </a:endParaRPr>
              </a:p>
            </p:txBody>
          </p:sp>
        </p:grpSp>
        <p:grpSp>
          <p:nvGrpSpPr>
            <p:cNvPr id="42" name="Group 176"/>
            <p:cNvGrpSpPr/>
            <p:nvPr/>
          </p:nvGrpSpPr>
          <p:grpSpPr>
            <a:xfrm>
              <a:off x="7315200" y="2362200"/>
              <a:ext cx="496924" cy="381000"/>
              <a:chOff x="2971800" y="1219200"/>
              <a:chExt cx="391026" cy="381000"/>
            </a:xfrm>
          </p:grpSpPr>
          <p:sp>
            <p:nvSpPr>
              <p:cNvPr id="47"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7</a:t>
                </a:r>
                <a:endParaRPr lang="en-US" sz="1600" b="1" dirty="0">
                  <a:solidFill>
                    <a:srgbClr val="FFFFFF"/>
                  </a:solidFill>
                </a:endParaRPr>
              </a:p>
            </p:txBody>
          </p:sp>
        </p:grpSp>
        <p:grpSp>
          <p:nvGrpSpPr>
            <p:cNvPr id="43" name="Group 179"/>
            <p:cNvGrpSpPr/>
            <p:nvPr/>
          </p:nvGrpSpPr>
          <p:grpSpPr>
            <a:xfrm>
              <a:off x="7848600" y="2362200"/>
              <a:ext cx="496924" cy="381000"/>
              <a:chOff x="2971800" y="1219200"/>
              <a:chExt cx="391026" cy="381000"/>
            </a:xfrm>
          </p:grpSpPr>
          <p:sp>
            <p:nvSpPr>
              <p:cNvPr id="44" name="AutoShape 10"/>
              <p:cNvSpPr>
                <a:spLocks noChangeArrowheads="1"/>
              </p:cNvSpPr>
              <p:nvPr/>
            </p:nvSpPr>
            <p:spPr bwMode="gray">
              <a:xfrm>
                <a:off x="2971800" y="1219200"/>
                <a:ext cx="391026" cy="381000"/>
              </a:xfrm>
              <a:prstGeom prst="chevron">
                <a:avLst>
                  <a:gd name="adj" fmla="val 17842"/>
                </a:avLst>
              </a:prstGeom>
              <a:gradFill rotWithShape="1">
                <a:gsLst>
                  <a:gs pos="0">
                    <a:srgbClr val="3659EC">
                      <a:gamma/>
                      <a:shade val="46275"/>
                      <a:invGamma/>
                    </a:srgbClr>
                  </a:gs>
                  <a:gs pos="50000">
                    <a:srgbClr val="3659EC"/>
                  </a:gs>
                  <a:gs pos="100000">
                    <a:srgbClr val="3659EC">
                      <a:gamma/>
                      <a:shade val="46275"/>
                      <a:invGamma/>
                    </a:srgbClr>
                  </a:gs>
                </a:gsLst>
                <a:lin ang="270000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29"/>
              <p:cNvSpPr txBox="1">
                <a:spLocks noChangeArrowheads="1"/>
              </p:cNvSpPr>
              <p:nvPr/>
            </p:nvSpPr>
            <p:spPr bwMode="gray">
              <a:xfrm>
                <a:off x="3048000" y="1219200"/>
                <a:ext cx="304800" cy="338554"/>
              </a:xfrm>
              <a:prstGeom prst="rect">
                <a:avLst/>
              </a:prstGeom>
              <a:noFill/>
              <a:ln w="9525" algn="ctr">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FFFF"/>
                    </a:solidFill>
                  </a:rPr>
                  <a:t>8</a:t>
                </a:r>
                <a:endParaRPr lang="en-US" sz="1600" b="1" dirty="0">
                  <a:solidFill>
                    <a:srgbClr val="FFFFFF"/>
                  </a:solidFill>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1786</TotalTime>
  <Words>1742</Words>
  <Application>Microsoft Office PowerPoint</Application>
  <PresentationFormat>On-screen Show (4:3)</PresentationFormat>
  <Paragraphs>865</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Outline</vt:lpstr>
      <vt:lpstr>Introduction</vt:lpstr>
      <vt:lpstr>Team information</vt:lpstr>
      <vt:lpstr>Initial Idea</vt:lpstr>
      <vt:lpstr>Initial Idea (Cont)</vt:lpstr>
      <vt:lpstr>Literature Review</vt:lpstr>
      <vt:lpstr>Literature Review (Cont)</vt:lpstr>
      <vt:lpstr>Proposal</vt:lpstr>
      <vt:lpstr>Product</vt:lpstr>
      <vt:lpstr>Project Plan</vt:lpstr>
      <vt:lpstr>Development Environment</vt:lpstr>
      <vt:lpstr>Process</vt:lpstr>
      <vt:lpstr>Project organization</vt:lpstr>
      <vt:lpstr>Project Schedule</vt:lpstr>
      <vt:lpstr>Coding conventions</vt:lpstr>
      <vt:lpstr>Risk Management</vt:lpstr>
      <vt:lpstr>System Requirement Specifications</vt:lpstr>
      <vt:lpstr>User Requirements</vt:lpstr>
      <vt:lpstr>User Requirements (Cont)</vt:lpstr>
      <vt:lpstr>System Requirements</vt:lpstr>
      <vt:lpstr>Non-functional Requirements</vt:lpstr>
      <vt:lpstr>System Analysis and Design</vt:lpstr>
      <vt:lpstr>Architectural design</vt:lpstr>
      <vt:lpstr>Detailed design</vt:lpstr>
      <vt:lpstr>Database design</vt:lpstr>
      <vt:lpstr>Algorithm</vt:lpstr>
      <vt:lpstr>Algorithm – Introduction </vt:lpstr>
      <vt:lpstr>Algorithm – Introduction (Cont) </vt:lpstr>
      <vt:lpstr>Algorithm – Study Algorithm</vt:lpstr>
      <vt:lpstr>Algorithm – Study Algorithm (Cont)</vt:lpstr>
      <vt:lpstr>Algorithm – Study Algorithm (Cont)</vt:lpstr>
      <vt:lpstr>Algorithm – Study Algorithm (Cont)</vt:lpstr>
      <vt:lpstr>Algorithm – Study Algorithm (Cont)</vt:lpstr>
      <vt:lpstr>Algorithm – Study Algorithm (Cont)</vt:lpstr>
      <vt:lpstr>Algorithm – Study Algorithm (Cont)</vt:lpstr>
      <vt:lpstr>Algorithm – Study Algorithm (Cont)</vt:lpstr>
      <vt:lpstr>Algorithm – Evaluation</vt:lpstr>
      <vt:lpstr>Algorithm – Evaluation (Cont)</vt:lpstr>
      <vt:lpstr>Algorithm – Improve Algorithm</vt:lpstr>
      <vt:lpstr>Algorithm – Improve Algorithm (Cont)</vt:lpstr>
      <vt:lpstr>Algorithm – Improve Algorithm (Cont)</vt:lpstr>
      <vt:lpstr>Algorithm – Improve Algorithm (Cont)</vt:lpstr>
      <vt:lpstr>Ranking</vt:lpstr>
      <vt:lpstr>Ranking (Cont)</vt:lpstr>
      <vt:lpstr>Test Documentation</vt:lpstr>
      <vt:lpstr>Deploy and User guide</vt:lpstr>
      <vt:lpstr>Deploy and User guide (Cont)</vt:lpstr>
      <vt:lpstr>Deploy and User guide (Cont)</vt:lpstr>
      <vt:lpstr>Summary</vt:lpstr>
      <vt:lpstr>Demo &amp; Q&amp;A</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za0nho</cp:lastModifiedBy>
  <cp:revision>250</cp:revision>
  <dcterms:created xsi:type="dcterms:W3CDTF">2006-08-16T00:00:00Z</dcterms:created>
  <dcterms:modified xsi:type="dcterms:W3CDTF">2011-08-18T03:13:03Z</dcterms:modified>
</cp:coreProperties>
</file>