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29"/>
  </p:notesMasterIdLst>
  <p:sldIdLst>
    <p:sldId id="256" r:id="rId2"/>
    <p:sldId id="269" r:id="rId3"/>
    <p:sldId id="270" r:id="rId4"/>
    <p:sldId id="285" r:id="rId5"/>
    <p:sldId id="287" r:id="rId6"/>
    <p:sldId id="271" r:id="rId7"/>
    <p:sldId id="286" r:id="rId8"/>
    <p:sldId id="284" r:id="rId9"/>
    <p:sldId id="274" r:id="rId10"/>
    <p:sldId id="276" r:id="rId11"/>
    <p:sldId id="291" r:id="rId12"/>
    <p:sldId id="292" r:id="rId13"/>
    <p:sldId id="288" r:id="rId14"/>
    <p:sldId id="289" r:id="rId15"/>
    <p:sldId id="290" r:id="rId16"/>
    <p:sldId id="278" r:id="rId17"/>
    <p:sldId id="279" r:id="rId18"/>
    <p:sldId id="293" r:id="rId19"/>
    <p:sldId id="280" r:id="rId20"/>
    <p:sldId id="281" r:id="rId21"/>
    <p:sldId id="294" r:id="rId22"/>
    <p:sldId id="295" r:id="rId23"/>
    <p:sldId id="296" r:id="rId24"/>
    <p:sldId id="297" r:id="rId25"/>
    <p:sldId id="298" r:id="rId26"/>
    <p:sldId id="277" r:id="rId27"/>
    <p:sldId id="283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61" autoAdjust="0"/>
    <p:restoredTop sz="95126" autoAdjust="0"/>
  </p:normalViewPr>
  <p:slideViewPr>
    <p:cSldViewPr>
      <p:cViewPr>
        <p:scale>
          <a:sx n="81" d="100"/>
          <a:sy n="81" d="100"/>
        </p:scale>
        <p:origin x="-696" y="-6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4FB9262-0661-4D9D-9CF4-3FA1A068AEDA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50106B-9CBA-4334-A475-AB957F4E0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29971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B99F58-CE27-40EB-BA65-EE9C9BE38C94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066F77-25A0-4466-A421-BC00E44EFFD7}" type="datetimeFigureOut">
              <a:rPr lang="en-US" smtClean="0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338E25-6398-40A5-B276-4795868713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62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133600"/>
            <a:ext cx="7620000" cy="4267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532F84-98EE-4039-ACA9-7A0ACF5E9522}" type="datetimeFigureOut">
              <a:rPr lang="en-US" smtClean="0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83812-813E-4522-ACF1-AF1910534E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19800" cy="5364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C3598B-A9DA-4B3A-8DCD-1B105BEC8AEA}" type="datetimeFigureOut">
              <a:rPr lang="en-US" smtClean="0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CE6CF-C048-4F5A-B1A6-49D2A330BA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62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7620000" cy="4267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36F9D9-A79C-48A3-8A57-0AE6657384D0}" type="datetimeFigureOut">
              <a:rPr lang="en-US" smtClean="0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521632-F6C3-4F14-B3E0-F619A3F818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2584E2-A908-4ACF-A66C-DC0C74595AF9}" type="datetimeFigureOut">
              <a:rPr lang="en-US" smtClean="0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71CC6A-B1A9-479F-99AE-024AC409F0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62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0"/>
            <a:ext cx="3657600" cy="40690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2057400"/>
            <a:ext cx="3657600" cy="40690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8C1AA-066D-42AD-877C-7CD48DB68590}" type="datetimeFigureOut">
              <a:rPr lang="en-US" smtClean="0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5F36BA-F0DA-47B2-9D5A-936FB5F406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620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43199"/>
            <a:ext cx="3657600" cy="3382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2057400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743199"/>
            <a:ext cx="3657600" cy="3382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2AED25-6F36-4117-B496-EB1881C366B1}" type="datetimeFigureOut">
              <a:rPr lang="en-US" smtClean="0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D77533-E700-40E9-9EB5-267A95C918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62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9FDF64-296E-4EB6-954F-D47B95F183DC}" type="datetimeFigureOut">
              <a:rPr lang="en-US" smtClean="0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05A52A-706A-4247-A42C-47A6D52D9E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0418E5-8254-4A2C-8129-71F1E580B152}" type="datetimeFigureOut">
              <a:rPr lang="en-US" smtClean="0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FC3FD-7324-4EEB-8ACC-F261E02339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CA1371-F827-4D3A-B585-52DEAAE0C7DF}" type="datetimeFigureOut">
              <a:rPr lang="en-US" smtClean="0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CE27E9-2E8C-427D-9DC7-1239981D8C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762000"/>
            <a:ext cx="7772400" cy="4561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762000"/>
            <a:ext cx="8458200" cy="472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A26B0C-B923-418D-B656-40507DAD526E}" type="datetimeFigureOut">
              <a:rPr lang="en-US" smtClean="0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DE62E-E03E-4F83-A35A-0AE3FA6A07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33425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76200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FB8A3A2-6C36-4DB6-993F-A740E3D29D1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F1C43B3-92B5-4BF6-8777-45EA7DB78E64}" type="datetimeFigureOut">
              <a:rPr lang="en-US" smtClean="0"/>
              <a:pPr>
                <a:defRPr/>
              </a:pPr>
              <a:t>4/17/2012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82" y="0"/>
            <a:ext cx="1619250" cy="7334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FPT ONLINE ENROLLMENT SYSTEM</a:t>
            </a:r>
            <a:endParaRPr lang="en-US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Capstone Project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Functionalities - Improvement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133600"/>
            <a:ext cx="7620000" cy="1143000"/>
          </a:xfrm>
        </p:spPr>
        <p:txBody>
          <a:bodyPr/>
          <a:lstStyle/>
          <a:p>
            <a:r>
              <a:rPr lang="en-US" b="1" dirty="0" smtClean="0"/>
              <a:t>Learning State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Alternative representation of learned subject and personal time-table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66564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Functionalities - Improvement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2252093"/>
            <a:ext cx="7620000" cy="4030213"/>
          </a:xfrm>
        </p:spPr>
      </p:pic>
    </p:spTree>
    <p:extLst>
      <p:ext uri="{BB962C8B-B14F-4D97-AF65-F5344CB8AC3E}">
        <p14:creationId xmlns:p14="http://schemas.microsoft.com/office/powerpoint/2010/main" xmlns="" val="40392225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Functionalities - Improvement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3310748"/>
            <a:ext cx="7620000" cy="1912904"/>
          </a:xfrm>
        </p:spPr>
      </p:pic>
    </p:spTree>
    <p:extLst>
      <p:ext uri="{BB962C8B-B14F-4D97-AF65-F5344CB8AC3E}">
        <p14:creationId xmlns:p14="http://schemas.microsoft.com/office/powerpoint/2010/main" xmlns="" val="36100515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Functionalities - Improvement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Schedule Management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Alternative perspective of viewing schedule</a:t>
            </a:r>
          </a:p>
        </p:txBody>
      </p:sp>
    </p:spTree>
    <p:extLst>
      <p:ext uri="{BB962C8B-B14F-4D97-AF65-F5344CB8AC3E}">
        <p14:creationId xmlns:p14="http://schemas.microsoft.com/office/powerpoint/2010/main" xmlns="" val="17606193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Functionalities - Improvement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48944" y="2133600"/>
            <a:ext cx="2836512" cy="4267200"/>
          </a:xfrm>
        </p:spPr>
      </p:pic>
    </p:spTree>
    <p:extLst>
      <p:ext uri="{BB962C8B-B14F-4D97-AF65-F5344CB8AC3E}">
        <p14:creationId xmlns:p14="http://schemas.microsoft.com/office/powerpoint/2010/main" xmlns="" val="19663692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Functionalities - Improvement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2255110"/>
            <a:ext cx="7620000" cy="4024180"/>
          </a:xfrm>
        </p:spPr>
      </p:pic>
    </p:spTree>
    <p:extLst>
      <p:ext uri="{BB962C8B-B14F-4D97-AF65-F5344CB8AC3E}">
        <p14:creationId xmlns:p14="http://schemas.microsoft.com/office/powerpoint/2010/main" xmlns="" val="29190915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Functionalities - New Features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Learning State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Student can view summary of study result such as: accumulated credit, accumulated average grade, detail credit and grade for each learned subject.</a:t>
            </a:r>
          </a:p>
          <a:p>
            <a:r>
              <a:rPr lang="en-US" b="1" dirty="0" smtClean="0"/>
              <a:t>Registration Management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Student can register for subject online</a:t>
            </a:r>
          </a:p>
          <a:p>
            <a:pPr lvl="1"/>
            <a:r>
              <a:rPr lang="en-US" dirty="0" smtClean="0"/>
              <a:t>Student can use suggestions to pick classes appropriately such as: pick morning classes, pick afternoon classes, pick as many classes as possible</a:t>
            </a:r>
          </a:p>
          <a:p>
            <a:pPr lvl="1"/>
            <a:r>
              <a:rPr lang="en-US" dirty="0" smtClean="0"/>
              <a:t>Staff can manage student registration: filter, create, modify, approve and cancel</a:t>
            </a:r>
          </a:p>
        </p:txBody>
      </p:sp>
    </p:spTree>
    <p:extLst>
      <p:ext uri="{BB962C8B-B14F-4D97-AF65-F5344CB8AC3E}">
        <p14:creationId xmlns:p14="http://schemas.microsoft.com/office/powerpoint/2010/main" xmlns="" val="26179147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Functionalities - New Features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Learning Tree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Use curriculum simulator to view study progress, calculate the final accumulated average grade.</a:t>
            </a:r>
          </a:p>
          <a:p>
            <a:r>
              <a:rPr lang="en-US" b="1" dirty="0" smtClean="0"/>
              <a:t>Report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Provide useful report for management purposes</a:t>
            </a:r>
          </a:p>
        </p:txBody>
      </p:sp>
    </p:spTree>
    <p:extLst>
      <p:ext uri="{BB962C8B-B14F-4D97-AF65-F5344CB8AC3E}">
        <p14:creationId xmlns:p14="http://schemas.microsoft.com/office/powerpoint/2010/main" xmlns="" val="28536199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Functionalities - Summary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User Management</a:t>
            </a:r>
          </a:p>
          <a:p>
            <a:r>
              <a:rPr lang="en-US" dirty="0" smtClean="0"/>
              <a:t>Schedule Management</a:t>
            </a:r>
          </a:p>
          <a:p>
            <a:r>
              <a:rPr lang="en-US" dirty="0" smtClean="0"/>
              <a:t>Registration Management</a:t>
            </a:r>
          </a:p>
          <a:p>
            <a:pPr lvl="1"/>
            <a:r>
              <a:rPr lang="en-US" dirty="0" smtClean="0"/>
              <a:t>Student can register online</a:t>
            </a:r>
          </a:p>
          <a:p>
            <a:pPr lvl="1"/>
            <a:r>
              <a:rPr lang="en-US" dirty="0" smtClean="0"/>
              <a:t>Student can use suggestions to pick classes</a:t>
            </a:r>
          </a:p>
          <a:p>
            <a:pPr lvl="1"/>
            <a:r>
              <a:rPr lang="en-US" dirty="0" smtClean="0"/>
              <a:t>Staff can manage registration online</a:t>
            </a:r>
          </a:p>
          <a:p>
            <a:pPr lvl="1"/>
            <a:r>
              <a:rPr lang="en-US" dirty="0" smtClean="0"/>
              <a:t>Automatically notify involved students and staff about changes</a:t>
            </a:r>
          </a:p>
          <a:p>
            <a:r>
              <a:rPr lang="en-US" dirty="0" smtClean="0"/>
              <a:t>Learning State</a:t>
            </a:r>
          </a:p>
          <a:p>
            <a:pPr lvl="1"/>
            <a:r>
              <a:rPr lang="en-US" dirty="0" smtClean="0"/>
              <a:t>Student can view study result</a:t>
            </a:r>
          </a:p>
          <a:p>
            <a:r>
              <a:rPr lang="en-US" dirty="0" smtClean="0"/>
              <a:t>Learning Tree</a:t>
            </a:r>
          </a:p>
          <a:p>
            <a:pPr lvl="1"/>
            <a:r>
              <a:rPr lang="en-US" dirty="0" smtClean="0"/>
              <a:t>Student can view various curriculums, simulate studying progress</a:t>
            </a:r>
          </a:p>
          <a:p>
            <a:r>
              <a:rPr lang="en-US" dirty="0" smtClean="0"/>
              <a:t>Report</a:t>
            </a:r>
          </a:p>
        </p:txBody>
      </p:sp>
    </p:spTree>
    <p:extLst>
      <p:ext uri="{BB962C8B-B14F-4D97-AF65-F5344CB8AC3E}">
        <p14:creationId xmlns:p14="http://schemas.microsoft.com/office/powerpoint/2010/main" xmlns="" val="12035122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Duration: 91 working days, from 20/12/2011 to 19/04/2012</a:t>
            </a:r>
          </a:p>
          <a:p>
            <a:r>
              <a:rPr lang="en-US" dirty="0" smtClean="0"/>
              <a:t>Development model: Iterative </a:t>
            </a:r>
            <a:r>
              <a:rPr lang="en-US" dirty="0" smtClean="0"/>
              <a:t>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637489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/>
              <a:t>Outline</a:t>
            </a:r>
          </a:p>
        </p:txBody>
      </p:sp>
      <p:sp>
        <p:nvSpPr>
          <p:cNvPr id="16386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Initial idea</a:t>
            </a:r>
          </a:p>
          <a:p>
            <a:pPr eaLnBrk="1" hangingPunct="1"/>
            <a:r>
              <a:rPr lang="en-US" dirty="0" smtClean="0"/>
              <a:t>Existing Problems</a:t>
            </a:r>
          </a:p>
          <a:p>
            <a:pPr eaLnBrk="1" hangingPunct="1"/>
            <a:r>
              <a:rPr lang="en-US" dirty="0" smtClean="0"/>
              <a:t>Functionalities</a:t>
            </a:r>
          </a:p>
          <a:p>
            <a:pPr eaLnBrk="1" hangingPunct="1"/>
            <a:r>
              <a:rPr lang="en-US" dirty="0" smtClean="0"/>
              <a:t>Technology</a:t>
            </a:r>
          </a:p>
          <a:p>
            <a:pPr eaLnBrk="1" hangingPunct="1"/>
            <a:r>
              <a:rPr lang="en-US" dirty="0" smtClean="0"/>
              <a:t>Planning</a:t>
            </a:r>
          </a:p>
          <a:p>
            <a:pPr eaLnBrk="1" hangingPunct="1"/>
            <a:r>
              <a:rPr lang="en-US" dirty="0" smtClean="0"/>
              <a:t>Difficulties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Programming language: PHP</a:t>
            </a:r>
          </a:p>
          <a:p>
            <a:r>
              <a:rPr lang="en-US" dirty="0" smtClean="0"/>
              <a:t>Framework: </a:t>
            </a:r>
            <a:r>
              <a:rPr lang="en-US" dirty="0" err="1" smtClean="0"/>
              <a:t>CodeIgniter</a:t>
            </a:r>
            <a:endParaRPr lang="en-US" dirty="0" smtClean="0"/>
          </a:p>
          <a:p>
            <a:r>
              <a:rPr lang="en-US" dirty="0" smtClean="0"/>
              <a:t>DBMS: MySQL</a:t>
            </a:r>
          </a:p>
          <a:p>
            <a:r>
              <a:rPr lang="en-US" dirty="0" smtClean="0"/>
              <a:t>Web Server: Apache</a:t>
            </a:r>
          </a:p>
          <a:p>
            <a:r>
              <a:rPr lang="en-US" dirty="0" smtClean="0"/>
              <a:t>IDE: Sublime Text 2, Notepad++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26103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Architecture Design (MVC)</a:t>
            </a:r>
            <a:endParaRPr lang="en-US" dirty="0"/>
          </a:p>
        </p:txBody>
      </p:sp>
      <p:pic>
        <p:nvPicPr>
          <p:cNvPr id="4" name="Picture 3" descr="APX_Architecture_0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438400"/>
            <a:ext cx="8153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Diagram for User authentication &amp; User profile</a:t>
            </a:r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514600"/>
            <a:ext cx="64770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ERD</a:t>
            </a:r>
            <a:endParaRPr lang="en-US" dirty="0"/>
          </a:p>
        </p:txBody>
      </p:sp>
      <p:pic>
        <p:nvPicPr>
          <p:cNvPr id="2050" name="Picture 2" descr="C:\Users\Dajka\Desktop\erd-crowfo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07667"/>
            <a:ext cx="6171161" cy="665033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Testing result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895600"/>
            <a:ext cx="638175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Defect Log</a:t>
            </a:r>
            <a:endParaRPr lang="en-US" dirty="0"/>
          </a:p>
        </p:txBody>
      </p:sp>
      <p:pic>
        <p:nvPicPr>
          <p:cNvPr id="3074" name="Picture 2" descr="C:\Users\Dajka\Desktop\defect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066800"/>
            <a:ext cx="5829300" cy="509656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24255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&amp; Answers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787822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/>
              <a:t>Initial Idea</a:t>
            </a:r>
          </a:p>
        </p:txBody>
      </p:sp>
      <p:sp>
        <p:nvSpPr>
          <p:cNvPr id="1741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Web Application for FPT University, support subject registration online</a:t>
            </a:r>
          </a:p>
          <a:p>
            <a:pPr eaLnBrk="1" hangingPunct="1"/>
            <a:r>
              <a:rPr lang="en-US" dirty="0" smtClean="0"/>
              <a:t>Improve some AP functions</a:t>
            </a:r>
          </a:p>
          <a:p>
            <a:pPr eaLnBrk="1" hangingPunct="1"/>
            <a:r>
              <a:rPr lang="en-US" dirty="0" smtClean="0"/>
              <a:t>Develop new useful functions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Problems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Outline:</a:t>
            </a:r>
          </a:p>
          <a:p>
            <a:pPr lvl="1"/>
            <a:r>
              <a:rPr lang="en-US" dirty="0" smtClean="0"/>
              <a:t>Current subject register business</a:t>
            </a:r>
          </a:p>
          <a:p>
            <a:pPr lvl="1"/>
            <a:r>
              <a:rPr lang="en-US" dirty="0" smtClean="0"/>
              <a:t>Student</a:t>
            </a:r>
          </a:p>
          <a:p>
            <a:pPr lvl="1"/>
            <a:r>
              <a:rPr lang="en-US" dirty="0" smtClean="0"/>
              <a:t>Staff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12098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Business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9112" y="2590800"/>
            <a:ext cx="7496175" cy="3352800"/>
          </a:xfrm>
        </p:spPr>
      </p:pic>
    </p:spTree>
    <p:extLst>
      <p:ext uri="{BB962C8B-B14F-4D97-AF65-F5344CB8AC3E}">
        <p14:creationId xmlns:p14="http://schemas.microsoft.com/office/powerpoint/2010/main" xmlns="" val="4516720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Problems - Student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Register at desk</a:t>
            </a:r>
            <a:endParaRPr lang="en-US" dirty="0"/>
          </a:p>
          <a:p>
            <a:r>
              <a:rPr lang="en-US" dirty="0" smtClean="0"/>
              <a:t>Study result</a:t>
            </a:r>
          </a:p>
          <a:p>
            <a:r>
              <a:rPr lang="en-US" dirty="0"/>
              <a:t>Manually pick </a:t>
            </a:r>
            <a:r>
              <a:rPr lang="en-US" dirty="0" smtClean="0"/>
              <a:t>class</a:t>
            </a:r>
            <a:endParaRPr lang="en-US" dirty="0"/>
          </a:p>
          <a:p>
            <a:r>
              <a:rPr lang="en-US" dirty="0" smtClean="0"/>
              <a:t>Curriculum versions, subject code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Consequence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Crowded</a:t>
            </a:r>
            <a:r>
              <a:rPr lang="en-US" dirty="0"/>
              <a:t>, </a:t>
            </a:r>
            <a:r>
              <a:rPr lang="en-US" dirty="0" smtClean="0"/>
              <a:t>waiting </a:t>
            </a:r>
            <a:r>
              <a:rPr lang="en-US" dirty="0"/>
              <a:t>time</a:t>
            </a:r>
          </a:p>
          <a:p>
            <a:r>
              <a:rPr lang="en-US" dirty="0" smtClean="0"/>
              <a:t>Progress, personal goal</a:t>
            </a:r>
          </a:p>
          <a:p>
            <a:r>
              <a:rPr lang="en-US" dirty="0" smtClean="0"/>
              <a:t>Inefficient</a:t>
            </a:r>
            <a:endParaRPr lang="en-US" dirty="0"/>
          </a:p>
          <a:p>
            <a:r>
              <a:rPr lang="en-US" dirty="0" smtClean="0"/>
              <a:t>Study progress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61655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</a:t>
            </a:r>
            <a:r>
              <a:rPr lang="en-US" dirty="0" smtClean="0"/>
              <a:t>Problems - Staff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Manage </a:t>
            </a:r>
            <a:r>
              <a:rPr lang="en-US" dirty="0" smtClean="0"/>
              <a:t>hard-copy registration</a:t>
            </a:r>
            <a:endParaRPr lang="en-US" dirty="0"/>
          </a:p>
          <a:p>
            <a:r>
              <a:rPr lang="en-US" dirty="0"/>
              <a:t>Manually check for changes and notify student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Consequence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Error-prone, </a:t>
            </a:r>
            <a:r>
              <a:rPr lang="en-US" dirty="0" smtClean="0"/>
              <a:t>hard searching</a:t>
            </a:r>
            <a:endParaRPr lang="en-US" dirty="0"/>
          </a:p>
          <a:p>
            <a:r>
              <a:rPr lang="en-US" dirty="0"/>
              <a:t>Error-prone, </a:t>
            </a:r>
            <a:r>
              <a:rPr lang="en-US" dirty="0" smtClean="0"/>
              <a:t>miss </a:t>
            </a:r>
            <a:r>
              <a:rPr lang="en-US" dirty="0"/>
              <a:t>notifications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17148315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Functionalities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Outline:</a:t>
            </a:r>
          </a:p>
          <a:p>
            <a:pPr lvl="1"/>
            <a:r>
              <a:rPr lang="en-US" dirty="0" smtClean="0"/>
              <a:t>AP functions as basis</a:t>
            </a:r>
          </a:p>
          <a:p>
            <a:pPr lvl="1"/>
            <a:r>
              <a:rPr lang="en-US" dirty="0" smtClean="0"/>
              <a:t>AP functions improvement</a:t>
            </a:r>
          </a:p>
          <a:p>
            <a:pPr lvl="1"/>
            <a:r>
              <a:rPr lang="en-US" dirty="0" smtClean="0"/>
              <a:t>APX new functions</a:t>
            </a:r>
          </a:p>
          <a:p>
            <a:pPr lvl="1"/>
            <a:r>
              <a:rPr lang="en-US" dirty="0" smtClean="0"/>
              <a:t>Summary of APX functions - functions and problems matching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77496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Functionalities - Basic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User </a:t>
            </a:r>
            <a:r>
              <a:rPr lang="en-US" b="1" dirty="0" smtClean="0"/>
              <a:t>authentication &amp; User profile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Authenticate using Google Authentication service</a:t>
            </a:r>
          </a:p>
          <a:p>
            <a:pPr lvl="1"/>
            <a:r>
              <a:rPr lang="en-US" dirty="0" smtClean="0"/>
              <a:t>View user profile</a:t>
            </a:r>
          </a:p>
          <a:p>
            <a:r>
              <a:rPr lang="en-US" b="1" dirty="0" smtClean="0"/>
              <a:t>Learning State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View result of learned subject</a:t>
            </a:r>
          </a:p>
          <a:p>
            <a:pPr lvl="1"/>
            <a:r>
              <a:rPr lang="en-US" dirty="0" smtClean="0"/>
              <a:t>View personal time-table</a:t>
            </a:r>
          </a:p>
          <a:p>
            <a:r>
              <a:rPr lang="en-US" b="1" dirty="0" smtClean="0"/>
              <a:t>Schedule Management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Import schedule from Excel files</a:t>
            </a:r>
          </a:p>
          <a:p>
            <a:pPr lvl="1"/>
            <a:r>
              <a:rPr lang="en-US" dirty="0" smtClean="0"/>
              <a:t>View schedule</a:t>
            </a:r>
          </a:p>
          <a:p>
            <a:pPr lvl="1"/>
            <a:r>
              <a:rPr lang="en-US" dirty="0" smtClean="0"/>
              <a:t>Modify schedule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15410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426</TotalTime>
  <Words>431</Words>
  <Application>Microsoft Office PowerPoint</Application>
  <PresentationFormat>On-screen Show (4:3)</PresentationFormat>
  <Paragraphs>112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Adjacency</vt:lpstr>
      <vt:lpstr>FPT ONLINE ENROLLMENT SYSTEM</vt:lpstr>
      <vt:lpstr>Outline</vt:lpstr>
      <vt:lpstr>Initial Idea</vt:lpstr>
      <vt:lpstr>Existing Problems</vt:lpstr>
      <vt:lpstr>Register Business</vt:lpstr>
      <vt:lpstr>Existing Problems - Student</vt:lpstr>
      <vt:lpstr>Existing Problems - Staff</vt:lpstr>
      <vt:lpstr>Functionalities</vt:lpstr>
      <vt:lpstr>Functionalities - Basic</vt:lpstr>
      <vt:lpstr>Functionalities - Improvement</vt:lpstr>
      <vt:lpstr>Functionalities - Improvement</vt:lpstr>
      <vt:lpstr>Functionalities - Improvement</vt:lpstr>
      <vt:lpstr>Functionalities - Improvement</vt:lpstr>
      <vt:lpstr>Functionalities - Improvement</vt:lpstr>
      <vt:lpstr>Functionalities - Improvement</vt:lpstr>
      <vt:lpstr>Functionalities - New Features</vt:lpstr>
      <vt:lpstr>Functionalities - New Features</vt:lpstr>
      <vt:lpstr>Functionalities - Summary</vt:lpstr>
      <vt:lpstr>Planning</vt:lpstr>
      <vt:lpstr>Technologies</vt:lpstr>
      <vt:lpstr>Design</vt:lpstr>
      <vt:lpstr>Design</vt:lpstr>
      <vt:lpstr>Design</vt:lpstr>
      <vt:lpstr>Testing</vt:lpstr>
      <vt:lpstr>Testing</vt:lpstr>
      <vt:lpstr>Demo</vt:lpstr>
      <vt:lpstr>Questions &amp; Answers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Phan Si Hoang</cp:lastModifiedBy>
  <cp:revision>351</cp:revision>
  <dcterms:created xsi:type="dcterms:W3CDTF">2006-08-16T00:00:00Z</dcterms:created>
  <dcterms:modified xsi:type="dcterms:W3CDTF">2012-04-17T02:12:33Z</dcterms:modified>
</cp:coreProperties>
</file>