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0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3" r:id="rId10"/>
    <p:sldId id="264" r:id="rId11"/>
    <p:sldId id="266" r:id="rId12"/>
    <p:sldId id="265" r:id="rId13"/>
    <p:sldId id="287" r:id="rId14"/>
    <p:sldId id="269" r:id="rId15"/>
    <p:sldId id="268" r:id="rId16"/>
    <p:sldId id="270" r:id="rId17"/>
    <p:sldId id="271" r:id="rId18"/>
    <p:sldId id="288" r:id="rId19"/>
    <p:sldId id="289" r:id="rId20"/>
    <p:sldId id="290" r:id="rId21"/>
    <p:sldId id="291" r:id="rId22"/>
    <p:sldId id="292" r:id="rId23"/>
    <p:sldId id="277" r:id="rId24"/>
    <p:sldId id="278" r:id="rId25"/>
    <p:sldId id="279" r:id="rId26"/>
    <p:sldId id="293" r:id="rId27"/>
    <p:sldId id="294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code.google.com/p/vlocation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code.google.com/p/vlocati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F4294-C2E7-4AF8-AC18-5DE559121B68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6B8E1-D0B6-4F36-85CD-D43D54027E9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6433032-44AB-4807-8EE7-7833B072F26D}" type="parTrans" cxnId="{C47072AE-4A8D-40CD-B9B0-29A29782A496}">
      <dgm:prSet/>
      <dgm:spPr/>
      <dgm:t>
        <a:bodyPr/>
        <a:lstStyle/>
        <a:p>
          <a:endParaRPr lang="en-US"/>
        </a:p>
      </dgm:t>
    </dgm:pt>
    <dgm:pt modelId="{703CDE8E-802A-42C9-8B77-3E4895384964}" type="sibTrans" cxnId="{C47072AE-4A8D-40CD-B9B0-29A29782A496}">
      <dgm:prSet/>
      <dgm:spPr/>
      <dgm:t>
        <a:bodyPr/>
        <a:lstStyle/>
        <a:p>
          <a:endParaRPr lang="en-US"/>
        </a:p>
      </dgm:t>
    </dgm:pt>
    <dgm:pt modelId="{930A43FC-72B8-4BA0-925C-E40A6D8005C6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40% search queries in web : finding places</a:t>
          </a:r>
          <a:endParaRPr lang="en-US" sz="20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C8BC82B1-F9A6-4487-AD63-C3D04B6A3C71}" type="parTrans" cxnId="{CCF9AD4C-54E5-4C1B-B981-F97B5B3FCB51}">
      <dgm:prSet/>
      <dgm:spPr/>
      <dgm:t>
        <a:bodyPr/>
        <a:lstStyle/>
        <a:p>
          <a:endParaRPr lang="en-US"/>
        </a:p>
      </dgm:t>
    </dgm:pt>
    <dgm:pt modelId="{9A116922-2BB5-42D8-973E-534103EAA4B5}" type="sibTrans" cxnId="{CCF9AD4C-54E5-4C1B-B981-F97B5B3FCB51}">
      <dgm:prSet/>
      <dgm:spPr/>
      <dgm:t>
        <a:bodyPr/>
        <a:lstStyle/>
        <a:p>
          <a:endParaRPr lang="en-US"/>
        </a:p>
      </dgm:t>
    </dgm:pt>
    <dgm:pt modelId="{014A8ADD-32EB-41E6-926E-6BD5C22761B9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Number of people using smart phone growing </a:t>
          </a:r>
          <a:endParaRPr lang="en-US" dirty="0">
            <a:solidFill>
              <a:schemeClr val="tx2"/>
            </a:solidFill>
          </a:endParaRPr>
        </a:p>
      </dgm:t>
    </dgm:pt>
    <dgm:pt modelId="{E3452AB2-B78D-4AA4-80BE-3CE193CF2923}" type="parTrans" cxnId="{2072EB8B-F44F-45D6-9862-24518839F49D}">
      <dgm:prSet/>
      <dgm:spPr/>
      <dgm:t>
        <a:bodyPr/>
        <a:lstStyle/>
        <a:p>
          <a:endParaRPr lang="en-US"/>
        </a:p>
      </dgm:t>
    </dgm:pt>
    <dgm:pt modelId="{B8F017B4-C870-4858-8961-E681D6D510CC}" type="sibTrans" cxnId="{2072EB8B-F44F-45D6-9862-24518839F49D}">
      <dgm:prSet/>
      <dgm:spPr/>
      <dgm:t>
        <a:bodyPr/>
        <a:lstStyle/>
        <a:p>
          <a:endParaRPr lang="en-US"/>
        </a:p>
      </dgm:t>
    </dgm:pt>
    <dgm:pt modelId="{3FA3EB76-B537-445E-BA8A-6DC1DE6509F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0FE4A29B-80D8-4EB7-9746-323FD6AAA172}" type="parTrans" cxnId="{E06AEE77-B6D0-423A-914F-58BA9E0C77C1}">
      <dgm:prSet/>
      <dgm:spPr/>
      <dgm:t>
        <a:bodyPr/>
        <a:lstStyle/>
        <a:p>
          <a:endParaRPr lang="en-US"/>
        </a:p>
      </dgm:t>
    </dgm:pt>
    <dgm:pt modelId="{8AFFA842-238A-403C-B167-3D4C98AF3A1F}" type="sibTrans" cxnId="{E06AEE77-B6D0-423A-914F-58BA9E0C77C1}">
      <dgm:prSet/>
      <dgm:spPr/>
      <dgm:t>
        <a:bodyPr/>
        <a:lstStyle/>
        <a:p>
          <a:endParaRPr lang="en-US"/>
        </a:p>
      </dgm:t>
    </dgm:pt>
    <dgm:pt modelId="{8AAC5F6F-2F9B-40DD-B552-E0804403F1F0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Don’t know where to go ?</a:t>
          </a:r>
          <a:endParaRPr lang="en-US" dirty="0">
            <a:solidFill>
              <a:schemeClr val="tx2"/>
            </a:solidFill>
          </a:endParaRPr>
        </a:p>
      </dgm:t>
    </dgm:pt>
    <dgm:pt modelId="{80CB0464-B50E-4832-89E3-5E2BA7E8E130}" type="parTrans" cxnId="{C85174AA-64FC-41FE-82A8-3C28C2DE694E}">
      <dgm:prSet/>
      <dgm:spPr/>
      <dgm:t>
        <a:bodyPr/>
        <a:lstStyle/>
        <a:p>
          <a:endParaRPr lang="en-US"/>
        </a:p>
      </dgm:t>
    </dgm:pt>
    <dgm:pt modelId="{56F8A29C-1FBC-4B57-A110-D71DB369BE26}" type="sibTrans" cxnId="{C85174AA-64FC-41FE-82A8-3C28C2DE694E}">
      <dgm:prSet/>
      <dgm:spPr/>
      <dgm:t>
        <a:bodyPr/>
        <a:lstStyle/>
        <a:p>
          <a:endParaRPr lang="en-US"/>
        </a:p>
      </dgm:t>
    </dgm:pt>
    <dgm:pt modelId="{04BB5A34-CC0A-40FD-A925-7EE31F0E670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9892BA1-811F-4972-9037-7F2CF49293C9}" type="parTrans" cxnId="{22E7D5E9-7C2B-4BF1-84F0-78C7A9015371}">
      <dgm:prSet/>
      <dgm:spPr/>
      <dgm:t>
        <a:bodyPr/>
        <a:lstStyle/>
        <a:p>
          <a:endParaRPr lang="en-US"/>
        </a:p>
      </dgm:t>
    </dgm:pt>
    <dgm:pt modelId="{8A65DDA5-6E96-4FC8-BBC6-94DDC4D225FF}" type="sibTrans" cxnId="{22E7D5E9-7C2B-4BF1-84F0-78C7A9015371}">
      <dgm:prSet/>
      <dgm:spPr/>
      <dgm:t>
        <a:bodyPr/>
        <a:lstStyle/>
        <a:p>
          <a:endParaRPr lang="en-US"/>
        </a:p>
      </dgm:t>
    </dgm:pt>
    <dgm:pt modelId="{DF6295F3-18B0-4F69-9583-2BD0A46913F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3A76D8F-4B27-4078-80CD-C57D2C31D773}" type="sibTrans" cxnId="{43C48657-8B27-4C5E-9CCF-BACAE20DFA6B}">
      <dgm:prSet/>
      <dgm:spPr/>
      <dgm:t>
        <a:bodyPr/>
        <a:lstStyle/>
        <a:p>
          <a:endParaRPr lang="en-US"/>
        </a:p>
      </dgm:t>
    </dgm:pt>
    <dgm:pt modelId="{04BE974D-7DCA-43ED-9CA6-65A39D2B8472}" type="parTrans" cxnId="{43C48657-8B27-4C5E-9CCF-BACAE20DFA6B}">
      <dgm:prSet/>
      <dgm:spPr/>
      <dgm:t>
        <a:bodyPr/>
        <a:lstStyle/>
        <a:p>
          <a:endParaRPr lang="en-US"/>
        </a:p>
      </dgm:t>
    </dgm:pt>
    <dgm:pt modelId="{9E67EEE7-69C6-4F7A-9B4E-3FEF412DCF19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No social place network in Mobile</a:t>
          </a:r>
          <a:endParaRPr lang="en-US" dirty="0">
            <a:solidFill>
              <a:schemeClr val="tx2"/>
            </a:solidFill>
          </a:endParaRPr>
        </a:p>
      </dgm:t>
    </dgm:pt>
    <dgm:pt modelId="{0D9E9F5E-F524-4068-B2F9-251B3C7B4FB0}" type="parTrans" cxnId="{A23CB554-6359-4B41-A378-21E1919B5165}">
      <dgm:prSet/>
      <dgm:spPr/>
      <dgm:t>
        <a:bodyPr/>
        <a:lstStyle/>
        <a:p>
          <a:endParaRPr lang="en-US"/>
        </a:p>
      </dgm:t>
    </dgm:pt>
    <dgm:pt modelId="{E37CAD37-EAFA-42E5-B372-92824DE4A8F4}" type="sibTrans" cxnId="{A23CB554-6359-4B41-A378-21E1919B5165}">
      <dgm:prSet/>
      <dgm:spPr/>
      <dgm:t>
        <a:bodyPr/>
        <a:lstStyle/>
        <a:p>
          <a:endParaRPr lang="en-US"/>
        </a:p>
      </dgm:t>
    </dgm:pt>
    <dgm:pt modelId="{B075843F-4435-4800-84B7-9776FF3EAC89}" type="pres">
      <dgm:prSet presAssocID="{76FF4294-C2E7-4AF8-AC18-5DE559121B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CFA50-5757-4172-9D8B-40AF808D5CB3}" type="pres">
      <dgm:prSet presAssocID="{3416B8E1-D0B6-4F36-85CD-D43D54027E9D}" presName="composite" presStyleCnt="0"/>
      <dgm:spPr/>
    </dgm:pt>
    <dgm:pt modelId="{F93AC07E-005E-46EC-8453-CA62879208F6}" type="pres">
      <dgm:prSet presAssocID="{3416B8E1-D0B6-4F36-85CD-D43D54027E9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C9858-C437-4761-8493-AFBC91EF0770}" type="pres">
      <dgm:prSet presAssocID="{3416B8E1-D0B6-4F36-85CD-D43D54027E9D}" presName="descendantText" presStyleLbl="alignAcc1" presStyleIdx="0" presStyleCnt="4" custScaleY="112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CB578-603D-4C98-90C0-7E3FE2736EDF}" type="pres">
      <dgm:prSet presAssocID="{703CDE8E-802A-42C9-8B77-3E4895384964}" presName="sp" presStyleCnt="0"/>
      <dgm:spPr/>
    </dgm:pt>
    <dgm:pt modelId="{253C414F-F597-465A-9C0E-44B7A9260B55}" type="pres">
      <dgm:prSet presAssocID="{DF6295F3-18B0-4F69-9583-2BD0A46913F5}" presName="composite" presStyleCnt="0"/>
      <dgm:spPr/>
    </dgm:pt>
    <dgm:pt modelId="{188C8CC1-D301-47AC-B839-7BF112C91815}" type="pres">
      <dgm:prSet presAssocID="{DF6295F3-18B0-4F69-9583-2BD0A46913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FA47-12CE-4B21-82D3-E89BBEBBE655}" type="pres">
      <dgm:prSet presAssocID="{DF6295F3-18B0-4F69-9583-2BD0A46913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4B1C8-76EC-4019-B5FE-33F17CD2BD90}" type="pres">
      <dgm:prSet presAssocID="{A3A76D8F-4B27-4078-80CD-C57D2C31D773}" presName="sp" presStyleCnt="0"/>
      <dgm:spPr/>
    </dgm:pt>
    <dgm:pt modelId="{A3006704-2C0B-47E3-8437-134B4D7B2F01}" type="pres">
      <dgm:prSet presAssocID="{3FA3EB76-B537-445E-BA8A-6DC1DE6509F5}" presName="composite" presStyleCnt="0"/>
      <dgm:spPr/>
    </dgm:pt>
    <dgm:pt modelId="{8A30EABA-6001-4B56-87D5-521086F06A0C}" type="pres">
      <dgm:prSet presAssocID="{3FA3EB76-B537-445E-BA8A-6DC1DE6509F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8CD86-703A-4F18-A553-4A4219DD2BE8}" type="pres">
      <dgm:prSet presAssocID="{3FA3EB76-B537-445E-BA8A-6DC1DE6509F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2CE97-E776-49EA-887A-E8981C6C6F71}" type="pres">
      <dgm:prSet presAssocID="{8AFFA842-238A-403C-B167-3D4C98AF3A1F}" presName="sp" presStyleCnt="0"/>
      <dgm:spPr/>
    </dgm:pt>
    <dgm:pt modelId="{414F991F-5860-4B5B-86F2-2E27AE21CEF3}" type="pres">
      <dgm:prSet presAssocID="{04BB5A34-CC0A-40FD-A925-7EE31F0E6706}" presName="composite" presStyleCnt="0"/>
      <dgm:spPr/>
    </dgm:pt>
    <dgm:pt modelId="{287E5A55-D892-4DE0-8B97-0A89B5EAA5CE}" type="pres">
      <dgm:prSet presAssocID="{04BB5A34-CC0A-40FD-A925-7EE31F0E670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6F823-5E04-48A5-9DC0-E82C58611635}" type="pres">
      <dgm:prSet presAssocID="{04BB5A34-CC0A-40FD-A925-7EE31F0E6706}" presName="descendantText" presStyleLbl="alignAcc1" presStyleIdx="3" presStyleCnt="4" custLinFactNeighborX="10121" custLinFactNeighborY="-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C48657-8B27-4C5E-9CCF-BACAE20DFA6B}" srcId="{76FF4294-C2E7-4AF8-AC18-5DE559121B68}" destId="{DF6295F3-18B0-4F69-9583-2BD0A46913F5}" srcOrd="1" destOrd="0" parTransId="{04BE974D-7DCA-43ED-9CA6-65A39D2B8472}" sibTransId="{A3A76D8F-4B27-4078-80CD-C57D2C31D773}"/>
    <dgm:cxn modelId="{C85174AA-64FC-41FE-82A8-3C28C2DE694E}" srcId="{3FA3EB76-B537-445E-BA8A-6DC1DE6509F5}" destId="{8AAC5F6F-2F9B-40DD-B552-E0804403F1F0}" srcOrd="0" destOrd="0" parTransId="{80CB0464-B50E-4832-89E3-5E2BA7E8E130}" sibTransId="{56F8A29C-1FBC-4B57-A110-D71DB369BE26}"/>
    <dgm:cxn modelId="{2072EB8B-F44F-45D6-9862-24518839F49D}" srcId="{DF6295F3-18B0-4F69-9583-2BD0A46913F5}" destId="{014A8ADD-32EB-41E6-926E-6BD5C22761B9}" srcOrd="0" destOrd="0" parTransId="{E3452AB2-B78D-4AA4-80BE-3CE193CF2923}" sibTransId="{B8F017B4-C870-4858-8961-E681D6D510CC}"/>
    <dgm:cxn modelId="{F916838F-0599-4A89-AF1E-DE1746A9E124}" type="presOf" srcId="{04BB5A34-CC0A-40FD-A925-7EE31F0E6706}" destId="{287E5A55-D892-4DE0-8B97-0A89B5EAA5CE}" srcOrd="0" destOrd="0" presId="urn:microsoft.com/office/officeart/2005/8/layout/chevron2"/>
    <dgm:cxn modelId="{74B3D446-801C-4679-9295-EEF45470D12C}" type="presOf" srcId="{8AAC5F6F-2F9B-40DD-B552-E0804403F1F0}" destId="{B0E8CD86-703A-4F18-A553-4A4219DD2BE8}" srcOrd="0" destOrd="0" presId="urn:microsoft.com/office/officeart/2005/8/layout/chevron2"/>
    <dgm:cxn modelId="{22E7D5E9-7C2B-4BF1-84F0-78C7A9015371}" srcId="{76FF4294-C2E7-4AF8-AC18-5DE559121B68}" destId="{04BB5A34-CC0A-40FD-A925-7EE31F0E6706}" srcOrd="3" destOrd="0" parTransId="{B9892BA1-811F-4972-9037-7F2CF49293C9}" sibTransId="{8A65DDA5-6E96-4FC8-BBC6-94DDC4D225FF}"/>
    <dgm:cxn modelId="{4D071A75-F2A4-4078-83EA-65FFA1A0C557}" type="presOf" srcId="{9E67EEE7-69C6-4F7A-9B4E-3FEF412DCF19}" destId="{A806F823-5E04-48A5-9DC0-E82C58611635}" srcOrd="0" destOrd="0" presId="urn:microsoft.com/office/officeart/2005/8/layout/chevron2"/>
    <dgm:cxn modelId="{CBFDEA54-A643-4CD4-9434-D63EF775CBA7}" type="presOf" srcId="{76FF4294-C2E7-4AF8-AC18-5DE559121B68}" destId="{B075843F-4435-4800-84B7-9776FF3EAC89}" srcOrd="0" destOrd="0" presId="urn:microsoft.com/office/officeart/2005/8/layout/chevron2"/>
    <dgm:cxn modelId="{959D1F49-1065-49D1-9DC9-72BDB068A924}" type="presOf" srcId="{3FA3EB76-B537-445E-BA8A-6DC1DE6509F5}" destId="{8A30EABA-6001-4B56-87D5-521086F06A0C}" srcOrd="0" destOrd="0" presId="urn:microsoft.com/office/officeart/2005/8/layout/chevron2"/>
    <dgm:cxn modelId="{BE40EFA2-4DC4-43F1-AD92-226A1FFF227B}" type="presOf" srcId="{3416B8E1-D0B6-4F36-85CD-D43D54027E9D}" destId="{F93AC07E-005E-46EC-8453-CA62879208F6}" srcOrd="0" destOrd="0" presId="urn:microsoft.com/office/officeart/2005/8/layout/chevron2"/>
    <dgm:cxn modelId="{6DCD102D-30D4-4C6D-B374-D6066DF356F2}" type="presOf" srcId="{014A8ADD-32EB-41E6-926E-6BD5C22761B9}" destId="{0828FA47-12CE-4B21-82D3-E89BBEBBE655}" srcOrd="0" destOrd="0" presId="urn:microsoft.com/office/officeart/2005/8/layout/chevron2"/>
    <dgm:cxn modelId="{C47072AE-4A8D-40CD-B9B0-29A29782A496}" srcId="{76FF4294-C2E7-4AF8-AC18-5DE559121B68}" destId="{3416B8E1-D0B6-4F36-85CD-D43D54027E9D}" srcOrd="0" destOrd="0" parTransId="{E6433032-44AB-4807-8EE7-7833B072F26D}" sibTransId="{703CDE8E-802A-42C9-8B77-3E4895384964}"/>
    <dgm:cxn modelId="{A7D5F9DA-A4D1-4781-A7FA-4366C87F1828}" type="presOf" srcId="{930A43FC-72B8-4BA0-925C-E40A6D8005C6}" destId="{D88C9858-C437-4761-8493-AFBC91EF0770}" srcOrd="0" destOrd="0" presId="urn:microsoft.com/office/officeart/2005/8/layout/chevron2"/>
    <dgm:cxn modelId="{A23CB554-6359-4B41-A378-21E1919B5165}" srcId="{04BB5A34-CC0A-40FD-A925-7EE31F0E6706}" destId="{9E67EEE7-69C6-4F7A-9B4E-3FEF412DCF19}" srcOrd="0" destOrd="0" parTransId="{0D9E9F5E-F524-4068-B2F9-251B3C7B4FB0}" sibTransId="{E37CAD37-EAFA-42E5-B372-92824DE4A8F4}"/>
    <dgm:cxn modelId="{0D21279D-1F99-4E9A-947A-EFF994EA28FF}" type="presOf" srcId="{DF6295F3-18B0-4F69-9583-2BD0A46913F5}" destId="{188C8CC1-D301-47AC-B839-7BF112C91815}" srcOrd="0" destOrd="0" presId="urn:microsoft.com/office/officeart/2005/8/layout/chevron2"/>
    <dgm:cxn modelId="{E06AEE77-B6D0-423A-914F-58BA9E0C77C1}" srcId="{76FF4294-C2E7-4AF8-AC18-5DE559121B68}" destId="{3FA3EB76-B537-445E-BA8A-6DC1DE6509F5}" srcOrd="2" destOrd="0" parTransId="{0FE4A29B-80D8-4EB7-9746-323FD6AAA172}" sibTransId="{8AFFA842-238A-403C-B167-3D4C98AF3A1F}"/>
    <dgm:cxn modelId="{CCF9AD4C-54E5-4C1B-B981-F97B5B3FCB51}" srcId="{3416B8E1-D0B6-4F36-85CD-D43D54027E9D}" destId="{930A43FC-72B8-4BA0-925C-E40A6D8005C6}" srcOrd="0" destOrd="0" parTransId="{C8BC82B1-F9A6-4487-AD63-C3D04B6A3C71}" sibTransId="{9A116922-2BB5-42D8-973E-534103EAA4B5}"/>
    <dgm:cxn modelId="{AE679796-6675-4BE0-A993-9A9F0CA34458}" type="presParOf" srcId="{B075843F-4435-4800-84B7-9776FF3EAC89}" destId="{08CCFA50-5757-4172-9D8B-40AF808D5CB3}" srcOrd="0" destOrd="0" presId="urn:microsoft.com/office/officeart/2005/8/layout/chevron2"/>
    <dgm:cxn modelId="{D1EFE4FA-386B-4D4A-9F24-9502594AAD73}" type="presParOf" srcId="{08CCFA50-5757-4172-9D8B-40AF808D5CB3}" destId="{F93AC07E-005E-46EC-8453-CA62879208F6}" srcOrd="0" destOrd="0" presId="urn:microsoft.com/office/officeart/2005/8/layout/chevron2"/>
    <dgm:cxn modelId="{2CAA6289-649D-4AEF-8EEB-977A00B8260A}" type="presParOf" srcId="{08CCFA50-5757-4172-9D8B-40AF808D5CB3}" destId="{D88C9858-C437-4761-8493-AFBC91EF0770}" srcOrd="1" destOrd="0" presId="urn:microsoft.com/office/officeart/2005/8/layout/chevron2"/>
    <dgm:cxn modelId="{4E0C5C99-4F59-43CC-955F-2B12455CC7B5}" type="presParOf" srcId="{B075843F-4435-4800-84B7-9776FF3EAC89}" destId="{98FCB578-603D-4C98-90C0-7E3FE2736EDF}" srcOrd="1" destOrd="0" presId="urn:microsoft.com/office/officeart/2005/8/layout/chevron2"/>
    <dgm:cxn modelId="{8DDE4F6E-C4B9-4688-BEB1-22C2B5D42BB7}" type="presParOf" srcId="{B075843F-4435-4800-84B7-9776FF3EAC89}" destId="{253C414F-F597-465A-9C0E-44B7A9260B55}" srcOrd="2" destOrd="0" presId="urn:microsoft.com/office/officeart/2005/8/layout/chevron2"/>
    <dgm:cxn modelId="{C6E324B5-5DE8-4FF8-A045-B00669D2EF52}" type="presParOf" srcId="{253C414F-F597-465A-9C0E-44B7A9260B55}" destId="{188C8CC1-D301-47AC-B839-7BF112C91815}" srcOrd="0" destOrd="0" presId="urn:microsoft.com/office/officeart/2005/8/layout/chevron2"/>
    <dgm:cxn modelId="{DDA71B71-8D24-489C-88AF-0B0999E48CF2}" type="presParOf" srcId="{253C414F-F597-465A-9C0E-44B7A9260B55}" destId="{0828FA47-12CE-4B21-82D3-E89BBEBBE655}" srcOrd="1" destOrd="0" presId="urn:microsoft.com/office/officeart/2005/8/layout/chevron2"/>
    <dgm:cxn modelId="{53B14C37-22A7-4D7A-ABC9-8A29D0F7338C}" type="presParOf" srcId="{B075843F-4435-4800-84B7-9776FF3EAC89}" destId="{B854B1C8-76EC-4019-B5FE-33F17CD2BD90}" srcOrd="3" destOrd="0" presId="urn:microsoft.com/office/officeart/2005/8/layout/chevron2"/>
    <dgm:cxn modelId="{24BB0998-F368-4CC1-A6FD-06BB491A409A}" type="presParOf" srcId="{B075843F-4435-4800-84B7-9776FF3EAC89}" destId="{A3006704-2C0B-47E3-8437-134B4D7B2F01}" srcOrd="4" destOrd="0" presId="urn:microsoft.com/office/officeart/2005/8/layout/chevron2"/>
    <dgm:cxn modelId="{F63BB23D-D2E9-416E-B736-E17BF8855978}" type="presParOf" srcId="{A3006704-2C0B-47E3-8437-134B4D7B2F01}" destId="{8A30EABA-6001-4B56-87D5-521086F06A0C}" srcOrd="0" destOrd="0" presId="urn:microsoft.com/office/officeart/2005/8/layout/chevron2"/>
    <dgm:cxn modelId="{3EB31D40-D579-47DD-96D7-29BCF8EBBC99}" type="presParOf" srcId="{A3006704-2C0B-47E3-8437-134B4D7B2F01}" destId="{B0E8CD86-703A-4F18-A553-4A4219DD2BE8}" srcOrd="1" destOrd="0" presId="urn:microsoft.com/office/officeart/2005/8/layout/chevron2"/>
    <dgm:cxn modelId="{F1709FA5-D1DB-4088-AA74-B0853A424160}" type="presParOf" srcId="{B075843F-4435-4800-84B7-9776FF3EAC89}" destId="{A532CE97-E776-49EA-887A-E8981C6C6F71}" srcOrd="5" destOrd="0" presId="urn:microsoft.com/office/officeart/2005/8/layout/chevron2"/>
    <dgm:cxn modelId="{87254B0E-9A07-4C57-B199-4765E60DBD24}" type="presParOf" srcId="{B075843F-4435-4800-84B7-9776FF3EAC89}" destId="{414F991F-5860-4B5B-86F2-2E27AE21CEF3}" srcOrd="6" destOrd="0" presId="urn:microsoft.com/office/officeart/2005/8/layout/chevron2"/>
    <dgm:cxn modelId="{8764CF60-9A15-4461-BCE0-40301C7F644F}" type="presParOf" srcId="{414F991F-5860-4B5B-86F2-2E27AE21CEF3}" destId="{287E5A55-D892-4DE0-8B97-0A89B5EAA5CE}" srcOrd="0" destOrd="0" presId="urn:microsoft.com/office/officeart/2005/8/layout/chevron2"/>
    <dgm:cxn modelId="{7D34EC78-4F3F-48EC-9F3B-01C0DA419BD9}" type="presParOf" srcId="{414F991F-5860-4B5B-86F2-2E27AE21CEF3}" destId="{A806F823-5E04-48A5-9DC0-E82C586116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16060-EF38-4137-BC61-5E52A79CFF2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61BBA-A1A1-479C-90F5-7A4F016A3FE7}">
      <dgm:prSet phldrT="[Text]"/>
      <dgm:spPr/>
      <dgm:t>
        <a:bodyPr/>
        <a:lstStyle/>
        <a:p>
          <a:r>
            <a:rPr lang="en-US" dirty="0" smtClean="0"/>
            <a:t>Vietnam user</a:t>
          </a:r>
          <a:endParaRPr lang="en-US" dirty="0"/>
        </a:p>
      </dgm:t>
    </dgm:pt>
    <dgm:pt modelId="{4F278B82-C097-4D07-9BE3-B75C6E541E47}" type="parTrans" cxnId="{D9202831-E889-4000-B4FE-178CEEA050C6}">
      <dgm:prSet/>
      <dgm:spPr/>
      <dgm:t>
        <a:bodyPr/>
        <a:lstStyle/>
        <a:p>
          <a:endParaRPr lang="en-US"/>
        </a:p>
      </dgm:t>
    </dgm:pt>
    <dgm:pt modelId="{688D0F46-EBD2-4A56-83AC-389AF728E103}" type="sibTrans" cxnId="{D9202831-E889-4000-B4FE-178CEEA050C6}">
      <dgm:prSet/>
      <dgm:spPr/>
      <dgm:t>
        <a:bodyPr/>
        <a:lstStyle/>
        <a:p>
          <a:endParaRPr lang="en-US"/>
        </a:p>
      </dgm:t>
    </dgm:pt>
    <dgm:pt modelId="{AB11A563-5DBD-43B6-A2C4-E7EE8A95675B}">
      <dgm:prSet phldrT="[Text]"/>
      <dgm:spPr/>
      <dgm:t>
        <a:bodyPr/>
        <a:lstStyle/>
        <a:p>
          <a:r>
            <a:rPr lang="en-US" dirty="0" smtClean="0"/>
            <a:t>Vietnam Address</a:t>
          </a:r>
          <a:endParaRPr lang="en-US" dirty="0"/>
        </a:p>
      </dgm:t>
    </dgm:pt>
    <dgm:pt modelId="{ED4B3DBF-3563-45DE-93D7-7AD5ADC1184C}" type="parTrans" cxnId="{D8F2A453-F4DC-494C-A24C-144C53CE49CB}">
      <dgm:prSet/>
      <dgm:spPr/>
      <dgm:t>
        <a:bodyPr/>
        <a:lstStyle/>
        <a:p>
          <a:endParaRPr lang="en-US"/>
        </a:p>
      </dgm:t>
    </dgm:pt>
    <dgm:pt modelId="{65A0DA45-69A7-43D3-B59D-68F650663E82}" type="sibTrans" cxnId="{D8F2A453-F4DC-494C-A24C-144C53CE49CB}">
      <dgm:prSet/>
      <dgm:spPr/>
      <dgm:t>
        <a:bodyPr/>
        <a:lstStyle/>
        <a:p>
          <a:endParaRPr lang="en-US"/>
        </a:p>
      </dgm:t>
    </dgm:pt>
    <dgm:pt modelId="{672D40E7-9CC3-4218-89BA-1F4E13FEA9D4}">
      <dgm:prSet phldrT="[Text]"/>
      <dgm:spPr/>
      <dgm:t>
        <a:bodyPr/>
        <a:lstStyle/>
        <a:p>
          <a:r>
            <a:rPr lang="en-US" dirty="0" smtClean="0"/>
            <a:t>User Friendly</a:t>
          </a:r>
          <a:endParaRPr lang="en-US" dirty="0"/>
        </a:p>
      </dgm:t>
    </dgm:pt>
    <dgm:pt modelId="{96F67BAA-B881-4113-B95D-A11F3A8BBD9A}" type="parTrans" cxnId="{0F86AC79-7018-43E4-890D-DD68527592BD}">
      <dgm:prSet/>
      <dgm:spPr/>
      <dgm:t>
        <a:bodyPr/>
        <a:lstStyle/>
        <a:p>
          <a:endParaRPr lang="en-US"/>
        </a:p>
      </dgm:t>
    </dgm:pt>
    <dgm:pt modelId="{23CEC7D7-A521-453C-8353-8CB980C52C74}" type="sibTrans" cxnId="{0F86AC79-7018-43E4-890D-DD68527592BD}">
      <dgm:prSet/>
      <dgm:spPr/>
      <dgm:t>
        <a:bodyPr/>
        <a:lstStyle/>
        <a:p>
          <a:endParaRPr lang="en-US"/>
        </a:p>
      </dgm:t>
    </dgm:pt>
    <dgm:pt modelId="{7C9D3BE9-AACD-44E6-9ACA-62BB3313D37D}">
      <dgm:prSet phldrT="[Text]"/>
      <dgm:spPr/>
      <dgm:t>
        <a:bodyPr/>
        <a:lstStyle/>
        <a:p>
          <a:r>
            <a:rPr lang="en-US" dirty="0" smtClean="0"/>
            <a:t>New way to share place</a:t>
          </a:r>
        </a:p>
      </dgm:t>
    </dgm:pt>
    <dgm:pt modelId="{2A3DE862-DA33-4E83-9AF1-0BA3984A3C5B}" type="parTrans" cxnId="{560F8F48-DFB6-4ADE-8501-D59A815104A9}">
      <dgm:prSet/>
      <dgm:spPr/>
      <dgm:t>
        <a:bodyPr/>
        <a:lstStyle/>
        <a:p>
          <a:endParaRPr lang="en-US"/>
        </a:p>
      </dgm:t>
    </dgm:pt>
    <dgm:pt modelId="{3D18402F-7017-4E58-8D31-6382009C8915}" type="sibTrans" cxnId="{560F8F48-DFB6-4ADE-8501-D59A815104A9}">
      <dgm:prSet/>
      <dgm:spPr/>
      <dgm:t>
        <a:bodyPr/>
        <a:lstStyle/>
        <a:p>
          <a:endParaRPr lang="en-US"/>
        </a:p>
      </dgm:t>
    </dgm:pt>
    <dgm:pt modelId="{9709E723-27F4-44FC-9CD5-C99A0EEE1717}" type="pres">
      <dgm:prSet presAssocID="{79E16060-EF38-4137-BC61-5E52A79CFF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3572D8-33DA-4BFB-9852-6079F7B56544}" type="pres">
      <dgm:prSet presAssocID="{D6761BBA-A1A1-479C-90F5-7A4F016A3FE7}" presName="centerShape" presStyleLbl="node0" presStyleIdx="0" presStyleCnt="1"/>
      <dgm:spPr/>
      <dgm:t>
        <a:bodyPr/>
        <a:lstStyle/>
        <a:p>
          <a:endParaRPr lang="en-US"/>
        </a:p>
      </dgm:t>
    </dgm:pt>
    <dgm:pt modelId="{27F8F74F-4B5F-471A-A61A-A089E3CD5231}" type="pres">
      <dgm:prSet presAssocID="{ED4B3DBF-3563-45DE-93D7-7AD5ADC1184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9EDF3C3A-2563-46DE-AA45-BC26D2B9DD3D}" type="pres">
      <dgm:prSet presAssocID="{AB11A563-5DBD-43B6-A2C4-E7EE8A9567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9F21D-7BC0-47B9-B3FE-8E4EC1D29E8A}" type="pres">
      <dgm:prSet presAssocID="{96F67BAA-B881-4113-B95D-A11F3A8BBD9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041FE17-186B-4479-AD47-790481891E22}" type="pres">
      <dgm:prSet presAssocID="{672D40E7-9CC3-4218-89BA-1F4E13FEA9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40DD2-25AE-4522-A975-EC1AE01622EF}" type="pres">
      <dgm:prSet presAssocID="{2A3DE862-DA33-4E83-9AF1-0BA3984A3C5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771D8C5-764D-40A8-B152-001EE76554EE}" type="pres">
      <dgm:prSet presAssocID="{7C9D3BE9-AACD-44E6-9ACA-62BB3313D3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4B71B7-1AB3-4317-B008-166D7E136C87}" type="presOf" srcId="{672D40E7-9CC3-4218-89BA-1F4E13FEA9D4}" destId="{D041FE17-186B-4479-AD47-790481891E22}" srcOrd="0" destOrd="0" presId="urn:microsoft.com/office/officeart/2005/8/layout/radial4"/>
    <dgm:cxn modelId="{5CFC1625-7BE7-4AC6-A557-0300B5D4EB67}" type="presOf" srcId="{7C9D3BE9-AACD-44E6-9ACA-62BB3313D37D}" destId="{A771D8C5-764D-40A8-B152-001EE76554EE}" srcOrd="0" destOrd="0" presId="urn:microsoft.com/office/officeart/2005/8/layout/radial4"/>
    <dgm:cxn modelId="{1B2BA672-6714-4A0E-8370-37B7601846F0}" type="presOf" srcId="{AB11A563-5DBD-43B6-A2C4-E7EE8A95675B}" destId="{9EDF3C3A-2563-46DE-AA45-BC26D2B9DD3D}" srcOrd="0" destOrd="0" presId="urn:microsoft.com/office/officeart/2005/8/layout/radial4"/>
    <dgm:cxn modelId="{B3801813-6D47-4DAF-A5C8-065C95200680}" type="presOf" srcId="{79E16060-EF38-4137-BC61-5E52A79CFF22}" destId="{9709E723-27F4-44FC-9CD5-C99A0EEE1717}" srcOrd="0" destOrd="0" presId="urn:microsoft.com/office/officeart/2005/8/layout/radial4"/>
    <dgm:cxn modelId="{D8F2A453-F4DC-494C-A24C-144C53CE49CB}" srcId="{D6761BBA-A1A1-479C-90F5-7A4F016A3FE7}" destId="{AB11A563-5DBD-43B6-A2C4-E7EE8A95675B}" srcOrd="0" destOrd="0" parTransId="{ED4B3DBF-3563-45DE-93D7-7AD5ADC1184C}" sibTransId="{65A0DA45-69A7-43D3-B59D-68F650663E82}"/>
    <dgm:cxn modelId="{354FAACE-BE17-4E16-9E95-54B91B2B490C}" type="presOf" srcId="{2A3DE862-DA33-4E83-9AF1-0BA3984A3C5B}" destId="{EBD40DD2-25AE-4522-A975-EC1AE01622EF}" srcOrd="0" destOrd="0" presId="urn:microsoft.com/office/officeart/2005/8/layout/radial4"/>
    <dgm:cxn modelId="{E67182D7-6A58-4A95-9ECA-99B51ABD8972}" type="presOf" srcId="{D6761BBA-A1A1-479C-90F5-7A4F016A3FE7}" destId="{8A3572D8-33DA-4BFB-9852-6079F7B56544}" srcOrd="0" destOrd="0" presId="urn:microsoft.com/office/officeart/2005/8/layout/radial4"/>
    <dgm:cxn modelId="{7FAEA559-64C5-4978-B286-06FAB8438F5F}" type="presOf" srcId="{ED4B3DBF-3563-45DE-93D7-7AD5ADC1184C}" destId="{27F8F74F-4B5F-471A-A61A-A089E3CD5231}" srcOrd="0" destOrd="0" presId="urn:microsoft.com/office/officeart/2005/8/layout/radial4"/>
    <dgm:cxn modelId="{560F8F48-DFB6-4ADE-8501-D59A815104A9}" srcId="{D6761BBA-A1A1-479C-90F5-7A4F016A3FE7}" destId="{7C9D3BE9-AACD-44E6-9ACA-62BB3313D37D}" srcOrd="2" destOrd="0" parTransId="{2A3DE862-DA33-4E83-9AF1-0BA3984A3C5B}" sibTransId="{3D18402F-7017-4E58-8D31-6382009C8915}"/>
    <dgm:cxn modelId="{D9202831-E889-4000-B4FE-178CEEA050C6}" srcId="{79E16060-EF38-4137-BC61-5E52A79CFF22}" destId="{D6761BBA-A1A1-479C-90F5-7A4F016A3FE7}" srcOrd="0" destOrd="0" parTransId="{4F278B82-C097-4D07-9BE3-B75C6E541E47}" sibTransId="{688D0F46-EBD2-4A56-83AC-389AF728E103}"/>
    <dgm:cxn modelId="{0F86AC79-7018-43E4-890D-DD68527592BD}" srcId="{D6761BBA-A1A1-479C-90F5-7A4F016A3FE7}" destId="{672D40E7-9CC3-4218-89BA-1F4E13FEA9D4}" srcOrd="1" destOrd="0" parTransId="{96F67BAA-B881-4113-B95D-A11F3A8BBD9A}" sibTransId="{23CEC7D7-A521-453C-8353-8CB980C52C74}"/>
    <dgm:cxn modelId="{3C519619-3071-43C9-B8D9-EC1A604B4A22}" type="presOf" srcId="{96F67BAA-B881-4113-B95D-A11F3A8BBD9A}" destId="{F6F9F21D-7BC0-47B9-B3FE-8E4EC1D29E8A}" srcOrd="0" destOrd="0" presId="urn:microsoft.com/office/officeart/2005/8/layout/radial4"/>
    <dgm:cxn modelId="{9F35B450-66A0-4A9D-BC3A-ECFC9EFE2E0E}" type="presParOf" srcId="{9709E723-27F4-44FC-9CD5-C99A0EEE1717}" destId="{8A3572D8-33DA-4BFB-9852-6079F7B56544}" srcOrd="0" destOrd="0" presId="urn:microsoft.com/office/officeart/2005/8/layout/radial4"/>
    <dgm:cxn modelId="{38007E78-3580-4FA3-BEE4-F3DE3A75FA2D}" type="presParOf" srcId="{9709E723-27F4-44FC-9CD5-C99A0EEE1717}" destId="{27F8F74F-4B5F-471A-A61A-A089E3CD5231}" srcOrd="1" destOrd="0" presId="urn:microsoft.com/office/officeart/2005/8/layout/radial4"/>
    <dgm:cxn modelId="{11489466-C134-48FC-9D5B-9C2C6D46C561}" type="presParOf" srcId="{9709E723-27F4-44FC-9CD5-C99A0EEE1717}" destId="{9EDF3C3A-2563-46DE-AA45-BC26D2B9DD3D}" srcOrd="2" destOrd="0" presId="urn:microsoft.com/office/officeart/2005/8/layout/radial4"/>
    <dgm:cxn modelId="{8C41E357-D926-419A-BD6E-0BEDF3C0248A}" type="presParOf" srcId="{9709E723-27F4-44FC-9CD5-C99A0EEE1717}" destId="{F6F9F21D-7BC0-47B9-B3FE-8E4EC1D29E8A}" srcOrd="3" destOrd="0" presId="urn:microsoft.com/office/officeart/2005/8/layout/radial4"/>
    <dgm:cxn modelId="{2276AB97-DCC6-459C-BDC2-5B8F6795F0BB}" type="presParOf" srcId="{9709E723-27F4-44FC-9CD5-C99A0EEE1717}" destId="{D041FE17-186B-4479-AD47-790481891E22}" srcOrd="4" destOrd="0" presId="urn:microsoft.com/office/officeart/2005/8/layout/radial4"/>
    <dgm:cxn modelId="{9BCDE8C2-A796-4628-B0DE-1C7CDBD5824C}" type="presParOf" srcId="{9709E723-27F4-44FC-9CD5-C99A0EEE1717}" destId="{EBD40DD2-25AE-4522-A975-EC1AE01622EF}" srcOrd="5" destOrd="0" presId="urn:microsoft.com/office/officeart/2005/8/layout/radial4"/>
    <dgm:cxn modelId="{2A2AE5FD-ADD1-43B3-8D79-23C354D3611B}" type="presParOf" srcId="{9709E723-27F4-44FC-9CD5-C99A0EEE1717}" destId="{A771D8C5-764D-40A8-B152-001EE76554E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F0C920-CF4B-4A76-B423-FD3D28E45225}" type="doc">
      <dgm:prSet loTypeId="urn:microsoft.com/office/officeart/2005/8/layout/matrix1" loCatId="matrix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B169A62-6E85-4513-9FEF-C593F78ED028}">
      <dgm:prSet phldrT="[Text]"/>
      <dgm:spPr/>
      <dgm:t>
        <a:bodyPr/>
        <a:lstStyle/>
        <a:p>
          <a:r>
            <a:rPr lang="en-US" dirty="0" smtClean="0"/>
            <a:t>PFM</a:t>
          </a:r>
          <a:endParaRPr lang="en-US" dirty="0"/>
        </a:p>
      </dgm:t>
    </dgm:pt>
    <dgm:pt modelId="{8A52F6EE-1899-417F-9227-EBD29D079EE2}" type="parTrans" cxnId="{768FD849-6957-4DC7-9CAD-920FEC374DF2}">
      <dgm:prSet/>
      <dgm:spPr/>
      <dgm:t>
        <a:bodyPr/>
        <a:lstStyle/>
        <a:p>
          <a:endParaRPr lang="en-US"/>
        </a:p>
      </dgm:t>
    </dgm:pt>
    <dgm:pt modelId="{618807ED-6949-448C-BB12-B2330FED9855}" type="sibTrans" cxnId="{768FD849-6957-4DC7-9CAD-920FEC374DF2}">
      <dgm:prSet/>
      <dgm:spPr/>
      <dgm:t>
        <a:bodyPr/>
        <a:lstStyle/>
        <a:p>
          <a:endParaRPr lang="en-US"/>
        </a:p>
      </dgm:t>
    </dgm:pt>
    <dgm:pt modelId="{0948D03D-361D-464E-87ED-453B1B1E80AA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500" b="1" dirty="0" smtClean="0">
              <a:latin typeface="Times New Roman" pitchFamily="18" charset="0"/>
              <a:cs typeface="Times New Roman" pitchFamily="18" charset="0"/>
            </a:rPr>
            <a:t>Communication</a:t>
          </a:r>
        </a:p>
        <a:p>
          <a:pPr algn="l"/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Meeting, Email, Skype, Hangout…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9D54C651-1E38-4FF0-AAA6-0EDD1C966258}" type="parTrans" cxnId="{9EDFA7C9-E789-4579-A10E-485F7D13B182}">
      <dgm:prSet/>
      <dgm:spPr/>
      <dgm:t>
        <a:bodyPr/>
        <a:lstStyle/>
        <a:p>
          <a:endParaRPr lang="en-US"/>
        </a:p>
      </dgm:t>
    </dgm:pt>
    <dgm:pt modelId="{15991E6D-3E8C-4FF5-A076-BA5F45A0EB01}" type="sibTrans" cxnId="{9EDFA7C9-E789-4579-A10E-485F7D13B182}">
      <dgm:prSet/>
      <dgm:spPr/>
      <dgm:t>
        <a:bodyPr/>
        <a:lstStyle/>
        <a:p>
          <a:endParaRPr lang="en-US"/>
        </a:p>
      </dgm:t>
    </dgm:pt>
    <dgm:pt modelId="{44ED361E-4E0A-4C57-8B9C-8D6C7E188347}">
      <dgm:prSet phldrT="[Text]" custT="1"/>
      <dgm:spPr/>
      <dgm:t>
        <a:bodyPr/>
        <a:lstStyle/>
        <a:p>
          <a:pPr algn="ctr"/>
          <a:r>
            <a:rPr lang="en-US" sz="2500" b="1" dirty="0" smtClean="0">
              <a:latin typeface="Times New Roman" pitchFamily="18" charset="0"/>
              <a:cs typeface="Times New Roman" pitchFamily="18" charset="0"/>
            </a:rPr>
            <a:t>Time</a:t>
          </a:r>
        </a:p>
        <a:p>
          <a:pPr algn="l"/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Follow Capstone Project Requirements</a:t>
          </a:r>
        </a:p>
        <a:p>
          <a:pPr algn="l"/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Buffer: 10 days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7BD18F9C-5F1A-4F97-8CC3-22822FBA58C1}" type="parTrans" cxnId="{505604F8-B105-4743-9E15-5FDD5A312871}">
      <dgm:prSet/>
      <dgm:spPr/>
      <dgm:t>
        <a:bodyPr/>
        <a:lstStyle/>
        <a:p>
          <a:endParaRPr lang="en-US"/>
        </a:p>
      </dgm:t>
    </dgm:pt>
    <dgm:pt modelId="{C5ED5EFE-629C-47D6-A53B-5F741AE965FD}" type="sibTrans" cxnId="{505604F8-B105-4743-9E15-5FDD5A312871}">
      <dgm:prSet/>
      <dgm:spPr/>
      <dgm:t>
        <a:bodyPr/>
        <a:lstStyle/>
        <a:p>
          <a:endParaRPr lang="en-US"/>
        </a:p>
      </dgm:t>
    </dgm:pt>
    <dgm:pt modelId="{E83F522F-E734-4A2C-8068-BA5E8193EEA9}">
      <dgm:prSet phldrT="[Text]" custT="1"/>
      <dgm:spPr/>
      <dgm:t>
        <a:bodyPr/>
        <a:lstStyle/>
        <a:p>
          <a:pPr algn="ctr">
            <a:spcAft>
              <a:spcPts val="1200"/>
            </a:spcAft>
          </a:pPr>
          <a:r>
            <a:rPr lang="en-US" sz="25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Weekly Meeting</a:t>
          </a:r>
        </a:p>
        <a:p>
          <a:pPr algn="l">
            <a:spcAft>
              <a:spcPts val="1200"/>
            </a:spcAft>
          </a:pPr>
          <a:r>
            <a:rPr lang="en-US" sz="25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Checking progress</a:t>
          </a:r>
        </a:p>
        <a:p>
          <a:pPr algn="l">
            <a:spcAft>
              <a:spcPts val="1200"/>
            </a:spcAft>
          </a:pPr>
          <a:r>
            <a:rPr lang="en-US" sz="25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Require</a:t>
          </a:r>
          <a:r>
            <a:rPr lang="en-US" sz="25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: Instructor and all team members.</a:t>
          </a:r>
          <a:endParaRPr lang="en-US" sz="2500" dirty="0"/>
        </a:p>
      </dgm:t>
    </dgm:pt>
    <dgm:pt modelId="{AAE240C5-7DFA-4F1E-B107-7510FC9AC08C}" type="parTrans" cxnId="{12737FC0-88FD-4E40-90FC-A13FC87BEC92}">
      <dgm:prSet/>
      <dgm:spPr/>
      <dgm:t>
        <a:bodyPr/>
        <a:lstStyle/>
        <a:p>
          <a:endParaRPr lang="en-US"/>
        </a:p>
      </dgm:t>
    </dgm:pt>
    <dgm:pt modelId="{1A391793-DEDD-47C5-B387-A1A60FA65FEE}" type="sibTrans" cxnId="{12737FC0-88FD-4E40-90FC-A13FC87BEC92}">
      <dgm:prSet/>
      <dgm:spPr/>
      <dgm:t>
        <a:bodyPr/>
        <a:lstStyle/>
        <a:p>
          <a:endParaRPr lang="en-US"/>
        </a:p>
      </dgm:t>
    </dgm:pt>
    <dgm:pt modelId="{8D1F4B48-4007-47FD-AED7-E6828537A90E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500" b="1" dirty="0" smtClean="0">
              <a:latin typeface="Times New Roman" pitchFamily="18" charset="0"/>
              <a:cs typeface="Times New Roman" pitchFamily="18" charset="0"/>
            </a:rPr>
            <a:t>Data</a:t>
          </a:r>
        </a:p>
        <a:p>
          <a:pPr algn="l"/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Upload and download all project document from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SVN:</a:t>
          </a:r>
          <a:r>
            <a:rPr lang="en-US" sz="2500" dirty="0" err="1" smtClean="0">
              <a:hlinkClick xmlns:r="http://schemas.openxmlformats.org/officeDocument/2006/relationships" r:id="rId1"/>
            </a:rPr>
            <a:t>http</a:t>
          </a:r>
          <a:r>
            <a:rPr lang="en-US" sz="2500" dirty="0" smtClean="0">
              <a:hlinkClick xmlns:r="http://schemas.openxmlformats.org/officeDocument/2006/relationships" r:id="rId1"/>
            </a:rPr>
            <a:t>://</a:t>
          </a:r>
          <a:r>
            <a:rPr lang="en-US" sz="2500" dirty="0" err="1" smtClean="0">
              <a:hlinkClick xmlns:r="http://schemas.openxmlformats.org/officeDocument/2006/relationships" r:id="rId1"/>
            </a:rPr>
            <a:t>code.google.com</a:t>
          </a:r>
          <a:r>
            <a:rPr lang="en-US" sz="2500" dirty="0" smtClean="0">
              <a:hlinkClick xmlns:r="http://schemas.openxmlformats.org/officeDocument/2006/relationships" r:id="rId1"/>
            </a:rPr>
            <a:t>/p/</a:t>
          </a:r>
          <a:r>
            <a:rPr lang="en-US" sz="2500" dirty="0" err="1" smtClean="0">
              <a:hlinkClick xmlns:r="http://schemas.openxmlformats.org/officeDocument/2006/relationships" r:id="rId1"/>
            </a:rPr>
            <a:t>vlocation</a:t>
          </a:r>
          <a:r>
            <a:rPr lang="en-US" sz="2500" dirty="0" smtClean="0">
              <a:hlinkClick xmlns:r="http://schemas.openxmlformats.org/officeDocument/2006/relationships" r:id="rId1"/>
            </a:rPr>
            <a:t>/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82415BE3-162A-42E1-91BD-A32D1ADE261B}" type="parTrans" cxnId="{8ACED8EE-E802-4A58-8FA4-B0A3EDDCE13B}">
      <dgm:prSet/>
      <dgm:spPr/>
      <dgm:t>
        <a:bodyPr/>
        <a:lstStyle/>
        <a:p>
          <a:endParaRPr lang="en-US"/>
        </a:p>
      </dgm:t>
    </dgm:pt>
    <dgm:pt modelId="{65043DCA-ADEE-42EA-A666-AC25FE81E461}" type="sibTrans" cxnId="{8ACED8EE-E802-4A58-8FA4-B0A3EDDCE13B}">
      <dgm:prSet/>
      <dgm:spPr/>
      <dgm:t>
        <a:bodyPr/>
        <a:lstStyle/>
        <a:p>
          <a:endParaRPr lang="en-US"/>
        </a:p>
      </dgm:t>
    </dgm:pt>
    <dgm:pt modelId="{DAD5C99F-2F65-4C43-A468-F4EE409AEA4A}" type="pres">
      <dgm:prSet presAssocID="{D3F0C920-CF4B-4A76-B423-FD3D28E4522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44C46-2851-49B7-B3AB-7CC93CC575F3}" type="pres">
      <dgm:prSet presAssocID="{D3F0C920-CF4B-4A76-B423-FD3D28E45225}" presName="matrix" presStyleCnt="0"/>
      <dgm:spPr/>
    </dgm:pt>
    <dgm:pt modelId="{4487E218-71EF-4B7B-9544-932EDF18A270}" type="pres">
      <dgm:prSet presAssocID="{D3F0C920-CF4B-4A76-B423-FD3D28E45225}" presName="tile1" presStyleLbl="node1" presStyleIdx="0" presStyleCnt="4"/>
      <dgm:spPr/>
      <dgm:t>
        <a:bodyPr/>
        <a:lstStyle/>
        <a:p>
          <a:endParaRPr lang="en-US"/>
        </a:p>
      </dgm:t>
    </dgm:pt>
    <dgm:pt modelId="{558E8BCE-6740-4DC5-B6E2-B1B97EC58D9A}" type="pres">
      <dgm:prSet presAssocID="{D3F0C920-CF4B-4A76-B423-FD3D28E4522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72913-1605-46E4-9C9B-18CAFD02DFF7}" type="pres">
      <dgm:prSet presAssocID="{D3F0C920-CF4B-4A76-B423-FD3D28E45225}" presName="tile2" presStyleLbl="node1" presStyleIdx="1" presStyleCnt="4"/>
      <dgm:spPr/>
      <dgm:t>
        <a:bodyPr/>
        <a:lstStyle/>
        <a:p>
          <a:endParaRPr lang="en-US"/>
        </a:p>
      </dgm:t>
    </dgm:pt>
    <dgm:pt modelId="{48A6F56C-DF14-453E-9A6B-C6A89A73F4A2}" type="pres">
      <dgm:prSet presAssocID="{D3F0C920-CF4B-4A76-B423-FD3D28E4522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515FA-8B6E-4B11-B538-299D13F8B073}" type="pres">
      <dgm:prSet presAssocID="{D3F0C920-CF4B-4A76-B423-FD3D28E45225}" presName="tile3" presStyleLbl="node1" presStyleIdx="2" presStyleCnt="4" custScaleY="99451"/>
      <dgm:spPr/>
      <dgm:t>
        <a:bodyPr/>
        <a:lstStyle/>
        <a:p>
          <a:endParaRPr lang="en-US"/>
        </a:p>
      </dgm:t>
    </dgm:pt>
    <dgm:pt modelId="{06E10F5D-93BF-4B34-95A4-FE168B2C7B17}" type="pres">
      <dgm:prSet presAssocID="{D3F0C920-CF4B-4A76-B423-FD3D28E4522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24D01-E984-4D51-B707-708BEF1F2A83}" type="pres">
      <dgm:prSet presAssocID="{D3F0C920-CF4B-4A76-B423-FD3D28E45225}" presName="tile4" presStyleLbl="node1" presStyleIdx="3" presStyleCnt="4"/>
      <dgm:spPr/>
      <dgm:t>
        <a:bodyPr/>
        <a:lstStyle/>
        <a:p>
          <a:endParaRPr lang="en-US"/>
        </a:p>
      </dgm:t>
    </dgm:pt>
    <dgm:pt modelId="{E249A98F-87E2-475E-A4AD-9E08D35716AA}" type="pres">
      <dgm:prSet presAssocID="{D3F0C920-CF4B-4A76-B423-FD3D28E4522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ECE60-6664-472D-82A7-5E2736D2A483}" type="pres">
      <dgm:prSet presAssocID="{D3F0C920-CF4B-4A76-B423-FD3D28E45225}" presName="centerTile" presStyleLbl="fgShp" presStyleIdx="0" presStyleCnt="1" custScaleX="75758" custScaleY="631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37FC0-88FD-4E40-90FC-A13FC87BEC92}" srcId="{3B169A62-6E85-4513-9FEF-C593F78ED028}" destId="{E83F522F-E734-4A2C-8068-BA5E8193EEA9}" srcOrd="2" destOrd="0" parTransId="{AAE240C5-7DFA-4F1E-B107-7510FC9AC08C}" sibTransId="{1A391793-DEDD-47C5-B387-A1A60FA65FEE}"/>
    <dgm:cxn modelId="{B9BB6DDB-4711-40DE-86FA-C4BEB224D8F0}" type="presOf" srcId="{44ED361E-4E0A-4C57-8B9C-8D6C7E188347}" destId="{48A6F56C-DF14-453E-9A6B-C6A89A73F4A2}" srcOrd="1" destOrd="0" presId="urn:microsoft.com/office/officeart/2005/8/layout/matrix1"/>
    <dgm:cxn modelId="{8ACED8EE-E802-4A58-8FA4-B0A3EDDCE13B}" srcId="{3B169A62-6E85-4513-9FEF-C593F78ED028}" destId="{8D1F4B48-4007-47FD-AED7-E6828537A90E}" srcOrd="3" destOrd="0" parTransId="{82415BE3-162A-42E1-91BD-A32D1ADE261B}" sibTransId="{65043DCA-ADEE-42EA-A666-AC25FE81E461}"/>
    <dgm:cxn modelId="{FF110C9A-A9AA-4139-AE07-C844221FFBB7}" type="presOf" srcId="{E83F522F-E734-4A2C-8068-BA5E8193EEA9}" destId="{06E10F5D-93BF-4B34-95A4-FE168B2C7B17}" srcOrd="1" destOrd="0" presId="urn:microsoft.com/office/officeart/2005/8/layout/matrix1"/>
    <dgm:cxn modelId="{9EDFA7C9-E789-4579-A10E-485F7D13B182}" srcId="{3B169A62-6E85-4513-9FEF-C593F78ED028}" destId="{0948D03D-361D-464E-87ED-453B1B1E80AA}" srcOrd="0" destOrd="0" parTransId="{9D54C651-1E38-4FF0-AAA6-0EDD1C966258}" sibTransId="{15991E6D-3E8C-4FF5-A076-BA5F45A0EB01}"/>
    <dgm:cxn modelId="{43A350C3-B66E-446D-8B16-3AED8757F830}" type="presOf" srcId="{0948D03D-361D-464E-87ED-453B1B1E80AA}" destId="{558E8BCE-6740-4DC5-B6E2-B1B97EC58D9A}" srcOrd="1" destOrd="0" presId="urn:microsoft.com/office/officeart/2005/8/layout/matrix1"/>
    <dgm:cxn modelId="{AAC3C69A-2660-43D6-8C5D-6047A86D3738}" type="presOf" srcId="{D3F0C920-CF4B-4A76-B423-FD3D28E45225}" destId="{DAD5C99F-2F65-4C43-A468-F4EE409AEA4A}" srcOrd="0" destOrd="0" presId="urn:microsoft.com/office/officeart/2005/8/layout/matrix1"/>
    <dgm:cxn modelId="{11E798D7-B323-4B57-878D-B7B1ED6F60CD}" type="presOf" srcId="{8D1F4B48-4007-47FD-AED7-E6828537A90E}" destId="{E249A98F-87E2-475E-A4AD-9E08D35716AA}" srcOrd="1" destOrd="0" presId="urn:microsoft.com/office/officeart/2005/8/layout/matrix1"/>
    <dgm:cxn modelId="{E992666A-284B-4D33-803B-C4C2561E6A13}" type="presOf" srcId="{8D1F4B48-4007-47FD-AED7-E6828537A90E}" destId="{C3024D01-E984-4D51-B707-708BEF1F2A83}" srcOrd="0" destOrd="0" presId="urn:microsoft.com/office/officeart/2005/8/layout/matrix1"/>
    <dgm:cxn modelId="{711CC08B-CF1C-4CA7-A9BF-5764C7F6DDBD}" type="presOf" srcId="{3B169A62-6E85-4513-9FEF-C593F78ED028}" destId="{FBCECE60-6664-472D-82A7-5E2736D2A483}" srcOrd="0" destOrd="0" presId="urn:microsoft.com/office/officeart/2005/8/layout/matrix1"/>
    <dgm:cxn modelId="{95EE5C28-B9BF-493C-A82A-72978B744D1A}" type="presOf" srcId="{E83F522F-E734-4A2C-8068-BA5E8193EEA9}" destId="{619515FA-8B6E-4B11-B538-299D13F8B073}" srcOrd="0" destOrd="0" presId="urn:microsoft.com/office/officeart/2005/8/layout/matrix1"/>
    <dgm:cxn modelId="{A3C42069-2729-4787-9053-B420D38A7894}" type="presOf" srcId="{0948D03D-361D-464E-87ED-453B1B1E80AA}" destId="{4487E218-71EF-4B7B-9544-932EDF18A270}" srcOrd="0" destOrd="0" presId="urn:microsoft.com/office/officeart/2005/8/layout/matrix1"/>
    <dgm:cxn modelId="{194B0C80-82D2-4C93-BAD0-E8087A1704D8}" type="presOf" srcId="{44ED361E-4E0A-4C57-8B9C-8D6C7E188347}" destId="{BFA72913-1605-46E4-9C9B-18CAFD02DFF7}" srcOrd="0" destOrd="0" presId="urn:microsoft.com/office/officeart/2005/8/layout/matrix1"/>
    <dgm:cxn modelId="{768FD849-6957-4DC7-9CAD-920FEC374DF2}" srcId="{D3F0C920-CF4B-4A76-B423-FD3D28E45225}" destId="{3B169A62-6E85-4513-9FEF-C593F78ED028}" srcOrd="0" destOrd="0" parTransId="{8A52F6EE-1899-417F-9227-EBD29D079EE2}" sibTransId="{618807ED-6949-448C-BB12-B2330FED9855}"/>
    <dgm:cxn modelId="{505604F8-B105-4743-9E15-5FDD5A312871}" srcId="{3B169A62-6E85-4513-9FEF-C593F78ED028}" destId="{44ED361E-4E0A-4C57-8B9C-8D6C7E188347}" srcOrd="1" destOrd="0" parTransId="{7BD18F9C-5F1A-4F97-8CC3-22822FBA58C1}" sibTransId="{C5ED5EFE-629C-47D6-A53B-5F741AE965FD}"/>
    <dgm:cxn modelId="{B314D290-EBAA-4D11-96E8-F94E157C3EAF}" type="presParOf" srcId="{DAD5C99F-2F65-4C43-A468-F4EE409AEA4A}" destId="{92B44C46-2851-49B7-B3AB-7CC93CC575F3}" srcOrd="0" destOrd="0" presId="urn:microsoft.com/office/officeart/2005/8/layout/matrix1"/>
    <dgm:cxn modelId="{71ABDD37-947F-4C90-AE73-821150774F71}" type="presParOf" srcId="{92B44C46-2851-49B7-B3AB-7CC93CC575F3}" destId="{4487E218-71EF-4B7B-9544-932EDF18A270}" srcOrd="0" destOrd="0" presId="urn:microsoft.com/office/officeart/2005/8/layout/matrix1"/>
    <dgm:cxn modelId="{4DCF958A-E7A9-4356-9444-C2C6F738317D}" type="presParOf" srcId="{92B44C46-2851-49B7-B3AB-7CC93CC575F3}" destId="{558E8BCE-6740-4DC5-B6E2-B1B97EC58D9A}" srcOrd="1" destOrd="0" presId="urn:microsoft.com/office/officeart/2005/8/layout/matrix1"/>
    <dgm:cxn modelId="{13473AD7-C46E-4056-9CB5-5DAA3FE2B842}" type="presParOf" srcId="{92B44C46-2851-49B7-B3AB-7CC93CC575F3}" destId="{BFA72913-1605-46E4-9C9B-18CAFD02DFF7}" srcOrd="2" destOrd="0" presId="urn:microsoft.com/office/officeart/2005/8/layout/matrix1"/>
    <dgm:cxn modelId="{4CB8E40E-8BB5-4898-944E-B9CD87B09C1B}" type="presParOf" srcId="{92B44C46-2851-49B7-B3AB-7CC93CC575F3}" destId="{48A6F56C-DF14-453E-9A6B-C6A89A73F4A2}" srcOrd="3" destOrd="0" presId="urn:microsoft.com/office/officeart/2005/8/layout/matrix1"/>
    <dgm:cxn modelId="{6D6D8AAE-C572-47AC-92B7-29ED700992CB}" type="presParOf" srcId="{92B44C46-2851-49B7-B3AB-7CC93CC575F3}" destId="{619515FA-8B6E-4B11-B538-299D13F8B073}" srcOrd="4" destOrd="0" presId="urn:microsoft.com/office/officeart/2005/8/layout/matrix1"/>
    <dgm:cxn modelId="{A38020D6-662E-4C38-818E-C18D75D27064}" type="presParOf" srcId="{92B44C46-2851-49B7-B3AB-7CC93CC575F3}" destId="{06E10F5D-93BF-4B34-95A4-FE168B2C7B17}" srcOrd="5" destOrd="0" presId="urn:microsoft.com/office/officeart/2005/8/layout/matrix1"/>
    <dgm:cxn modelId="{F7C28602-5263-467C-8569-CBABBEF4293C}" type="presParOf" srcId="{92B44C46-2851-49B7-B3AB-7CC93CC575F3}" destId="{C3024D01-E984-4D51-B707-708BEF1F2A83}" srcOrd="6" destOrd="0" presId="urn:microsoft.com/office/officeart/2005/8/layout/matrix1"/>
    <dgm:cxn modelId="{D4EAD41A-C3DE-4901-B03D-BCBF24F48D56}" type="presParOf" srcId="{92B44C46-2851-49B7-B3AB-7CC93CC575F3}" destId="{E249A98F-87E2-475E-A4AD-9E08D35716AA}" srcOrd="7" destOrd="0" presId="urn:microsoft.com/office/officeart/2005/8/layout/matrix1"/>
    <dgm:cxn modelId="{C0C23DFE-3646-495A-814B-232B2EBBA51D}" type="presParOf" srcId="{DAD5C99F-2F65-4C43-A468-F4EE409AEA4A}" destId="{FBCECE60-6664-472D-82A7-5E2736D2A48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280BF-27AB-4CB0-B5EC-149F8441B6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DB36E-E215-4049-8901-4FB8FC58A8DE}">
      <dgm:prSet phldrT="[Text]" custT="1"/>
      <dgm:spPr/>
      <dgm:t>
        <a:bodyPr/>
        <a:lstStyle/>
        <a:p>
          <a:r>
            <a:rPr lang="en-US" sz="1600" dirty="0" smtClean="0"/>
            <a:t>Reliability</a:t>
          </a:r>
          <a:endParaRPr lang="en-US" sz="1600" dirty="0"/>
        </a:p>
      </dgm:t>
    </dgm:pt>
    <dgm:pt modelId="{809766C0-DC9D-4EF4-9A32-3DE42BB75039}" type="parTrans" cxnId="{71B0B230-F0B3-4153-BF2E-B2C6B2404CB0}">
      <dgm:prSet/>
      <dgm:spPr/>
      <dgm:t>
        <a:bodyPr/>
        <a:lstStyle/>
        <a:p>
          <a:endParaRPr lang="en-US"/>
        </a:p>
      </dgm:t>
    </dgm:pt>
    <dgm:pt modelId="{997B8F33-C6F8-4D49-8E2A-25BBF841A36B}" type="sibTrans" cxnId="{71B0B230-F0B3-4153-BF2E-B2C6B2404CB0}">
      <dgm:prSet custT="1"/>
      <dgm:spPr/>
      <dgm:t>
        <a:bodyPr/>
        <a:lstStyle/>
        <a:p>
          <a:r>
            <a:rPr lang="en-US" sz="1600" dirty="0" smtClean="0"/>
            <a:t>Availability</a:t>
          </a:r>
          <a:endParaRPr lang="en-US" sz="1600" dirty="0"/>
        </a:p>
      </dgm:t>
    </dgm:pt>
    <dgm:pt modelId="{5D1A9FDB-D007-433D-8D50-08365F1E7BC7}">
      <dgm:prSet phldrT="[Text]" phldr="1" custT="1"/>
      <dgm:spPr/>
      <dgm:t>
        <a:bodyPr/>
        <a:lstStyle/>
        <a:p>
          <a:endParaRPr lang="en-US" sz="1600" dirty="0"/>
        </a:p>
      </dgm:t>
    </dgm:pt>
    <dgm:pt modelId="{C394F8D5-B1F4-4AF6-A814-CD92BD16E323}" type="parTrans" cxnId="{4356A799-8E11-40F3-AA28-791FAAF0CADD}">
      <dgm:prSet/>
      <dgm:spPr/>
      <dgm:t>
        <a:bodyPr/>
        <a:lstStyle/>
        <a:p>
          <a:endParaRPr lang="en-US"/>
        </a:p>
      </dgm:t>
    </dgm:pt>
    <dgm:pt modelId="{3BF986F7-73F6-449A-9A35-392B5B80E567}" type="sibTrans" cxnId="{4356A799-8E11-40F3-AA28-791FAAF0CADD}">
      <dgm:prSet/>
      <dgm:spPr/>
      <dgm:t>
        <a:bodyPr/>
        <a:lstStyle/>
        <a:p>
          <a:endParaRPr lang="en-US"/>
        </a:p>
      </dgm:t>
    </dgm:pt>
    <dgm:pt modelId="{5ACFDF7D-830C-47E5-BD97-018E5652C063}">
      <dgm:prSet phldrT="[Text]" custT="1"/>
      <dgm:spPr/>
      <dgm:t>
        <a:bodyPr/>
        <a:lstStyle/>
        <a:p>
          <a:r>
            <a:rPr lang="en-US" sz="1600" dirty="0" smtClean="0"/>
            <a:t>Usability	</a:t>
          </a:r>
          <a:endParaRPr lang="en-US" sz="1600" dirty="0"/>
        </a:p>
      </dgm:t>
    </dgm:pt>
    <dgm:pt modelId="{F8243A9F-A690-47D6-B1DA-FCFC15EC0DCA}" type="parTrans" cxnId="{EF92EA09-2401-4BD7-A96E-E19250694B69}">
      <dgm:prSet/>
      <dgm:spPr/>
      <dgm:t>
        <a:bodyPr/>
        <a:lstStyle/>
        <a:p>
          <a:endParaRPr lang="en-US"/>
        </a:p>
      </dgm:t>
    </dgm:pt>
    <dgm:pt modelId="{A28ADB0C-F38A-4E8A-A0C1-0C256180D5BC}" type="sibTrans" cxnId="{EF92EA09-2401-4BD7-A96E-E19250694B69}">
      <dgm:prSet custT="1"/>
      <dgm:spPr/>
      <dgm:t>
        <a:bodyPr/>
        <a:lstStyle/>
        <a:p>
          <a:r>
            <a:rPr lang="en-US" sz="1600" dirty="0" smtClean="0"/>
            <a:t>Performance</a:t>
          </a:r>
          <a:endParaRPr lang="en-US" sz="1600" dirty="0"/>
        </a:p>
      </dgm:t>
    </dgm:pt>
    <dgm:pt modelId="{5F47BE8A-92AA-47ED-AA41-486A2BB81CD1}">
      <dgm:prSet phldrT="[Text]" phldr="1" custT="1"/>
      <dgm:spPr/>
      <dgm:t>
        <a:bodyPr/>
        <a:lstStyle/>
        <a:p>
          <a:endParaRPr lang="en-US" sz="1600" dirty="0"/>
        </a:p>
      </dgm:t>
    </dgm:pt>
    <dgm:pt modelId="{82C89BA6-1F7F-4F74-A0B0-AAD71A920D8A}" type="parTrans" cxnId="{C1E69309-5B38-430D-BD25-292B9DB7CFFA}">
      <dgm:prSet/>
      <dgm:spPr/>
      <dgm:t>
        <a:bodyPr/>
        <a:lstStyle/>
        <a:p>
          <a:endParaRPr lang="en-US"/>
        </a:p>
      </dgm:t>
    </dgm:pt>
    <dgm:pt modelId="{4A1B5721-94BE-4E0C-880C-EE92966EC84A}" type="sibTrans" cxnId="{C1E69309-5B38-430D-BD25-292B9DB7CFFA}">
      <dgm:prSet/>
      <dgm:spPr/>
      <dgm:t>
        <a:bodyPr/>
        <a:lstStyle/>
        <a:p>
          <a:endParaRPr lang="en-US"/>
        </a:p>
      </dgm:t>
    </dgm:pt>
    <dgm:pt modelId="{C47F339C-076D-412C-8B92-3E6DBAE4943E}">
      <dgm:prSet phldrT="[Text]" custT="1"/>
      <dgm:spPr/>
      <dgm:t>
        <a:bodyPr/>
        <a:lstStyle/>
        <a:p>
          <a:r>
            <a:rPr lang="en-US" sz="1600" dirty="0" smtClean="0"/>
            <a:t>Maintainability</a:t>
          </a:r>
          <a:endParaRPr lang="en-US" sz="1600" dirty="0"/>
        </a:p>
      </dgm:t>
    </dgm:pt>
    <dgm:pt modelId="{DD75FC06-46DD-406B-BF85-B9389904DE47}" type="parTrans" cxnId="{28881EA6-1FF9-4846-A2AF-939E0E04251A}">
      <dgm:prSet/>
      <dgm:spPr/>
      <dgm:t>
        <a:bodyPr/>
        <a:lstStyle/>
        <a:p>
          <a:endParaRPr lang="en-US"/>
        </a:p>
      </dgm:t>
    </dgm:pt>
    <dgm:pt modelId="{14381CDA-286B-4FA5-9C0A-3530AA03F4C6}" type="sibTrans" cxnId="{28881EA6-1FF9-4846-A2AF-939E0E04251A}">
      <dgm:prSet custT="1"/>
      <dgm:spPr/>
      <dgm:t>
        <a:bodyPr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1B6253DE-163E-40E4-ABF2-E764DFA318E2}">
      <dgm:prSet phldrT="[Text]" phldr="1" custT="1"/>
      <dgm:spPr/>
      <dgm:t>
        <a:bodyPr/>
        <a:lstStyle/>
        <a:p>
          <a:endParaRPr lang="en-US" sz="1600" dirty="0"/>
        </a:p>
      </dgm:t>
    </dgm:pt>
    <dgm:pt modelId="{F37D3075-CCB8-4718-AD9F-9C9E39662CCC}" type="parTrans" cxnId="{A866A639-3F1B-4F49-9ABA-95EE8A2C0C58}">
      <dgm:prSet/>
      <dgm:spPr/>
      <dgm:t>
        <a:bodyPr/>
        <a:lstStyle/>
        <a:p>
          <a:endParaRPr lang="en-US"/>
        </a:p>
      </dgm:t>
    </dgm:pt>
    <dgm:pt modelId="{8E43B4FC-01DE-4E16-9B2D-038109EC1018}" type="sibTrans" cxnId="{A866A639-3F1B-4F49-9ABA-95EE8A2C0C58}">
      <dgm:prSet/>
      <dgm:spPr/>
      <dgm:t>
        <a:bodyPr/>
        <a:lstStyle/>
        <a:p>
          <a:endParaRPr lang="en-US"/>
        </a:p>
      </dgm:t>
    </dgm:pt>
    <dgm:pt modelId="{C591B645-0308-4F98-A54F-EB76D5CDF893}" type="pres">
      <dgm:prSet presAssocID="{2B2280BF-27AB-4CB0-B5EC-149F8441B6E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99D393-3154-45E5-979F-A7273FB837B8}" type="pres">
      <dgm:prSet presAssocID="{C3BDB36E-E215-4049-8901-4FB8FC58A8DE}" presName="composite" presStyleCnt="0"/>
      <dgm:spPr/>
    </dgm:pt>
    <dgm:pt modelId="{7454CE30-AFB0-412F-98F0-2DD276D2CB55}" type="pres">
      <dgm:prSet presAssocID="{C3BDB36E-E215-4049-8901-4FB8FC58A8DE}" presName="Parent1" presStyleLbl="node1" presStyleIdx="0" presStyleCnt="6" custScaleX="132982" custLinFactNeighborX="32659" custLinFactNeighborY="-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E6BEF-19BF-434C-BB8A-6A857CD1DB6C}" type="pres">
      <dgm:prSet presAssocID="{C3BDB36E-E215-4049-8901-4FB8FC58A8D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B5563-736C-473F-BB14-FCC19C7E80C7}" type="pres">
      <dgm:prSet presAssocID="{C3BDB36E-E215-4049-8901-4FB8FC58A8DE}" presName="BalanceSpacing" presStyleCnt="0"/>
      <dgm:spPr/>
    </dgm:pt>
    <dgm:pt modelId="{1850184A-0BF1-4407-B85B-1F0F2267008C}" type="pres">
      <dgm:prSet presAssocID="{C3BDB36E-E215-4049-8901-4FB8FC58A8DE}" presName="BalanceSpacing1" presStyleCnt="0"/>
      <dgm:spPr/>
    </dgm:pt>
    <dgm:pt modelId="{8B43369C-0EDE-47C4-A60D-906BB6A68415}" type="pres">
      <dgm:prSet presAssocID="{997B8F33-C6F8-4D49-8E2A-25BBF841A36B}" presName="Accent1Text" presStyleLbl="node1" presStyleIdx="1" presStyleCnt="6" custScaleX="131738" custLinFactNeighborX="-52360" custLinFactNeighborY="83526"/>
      <dgm:spPr/>
      <dgm:t>
        <a:bodyPr/>
        <a:lstStyle/>
        <a:p>
          <a:endParaRPr lang="en-US"/>
        </a:p>
      </dgm:t>
    </dgm:pt>
    <dgm:pt modelId="{031C4E46-6643-48AF-B508-955B66D05B64}" type="pres">
      <dgm:prSet presAssocID="{997B8F33-C6F8-4D49-8E2A-25BBF841A36B}" presName="spaceBetweenRectangles" presStyleCnt="0"/>
      <dgm:spPr/>
    </dgm:pt>
    <dgm:pt modelId="{07997B5D-B317-4C1A-BC7A-3C4F8C6199A9}" type="pres">
      <dgm:prSet presAssocID="{5ACFDF7D-830C-47E5-BD97-018E5652C063}" presName="composite" presStyleCnt="0"/>
      <dgm:spPr/>
    </dgm:pt>
    <dgm:pt modelId="{D668C322-6CE8-40F2-AE2F-E50BFE137A87}" type="pres">
      <dgm:prSet presAssocID="{5ACFDF7D-830C-47E5-BD97-018E5652C063}" presName="Parent1" presStyleLbl="node1" presStyleIdx="2" presStyleCnt="6" custScaleX="127047" custLinFactNeighborX="-48031" custLinFactNeighborY="-801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0194D-F6CA-4634-8D6B-7758B454A23E}" type="pres">
      <dgm:prSet presAssocID="{5ACFDF7D-830C-47E5-BD97-018E5652C06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1159E-200A-4B50-90A2-6DB2F7481F85}" type="pres">
      <dgm:prSet presAssocID="{5ACFDF7D-830C-47E5-BD97-018E5652C063}" presName="BalanceSpacing" presStyleCnt="0"/>
      <dgm:spPr/>
    </dgm:pt>
    <dgm:pt modelId="{AC0373AA-7017-42E3-A922-936F27F054E8}" type="pres">
      <dgm:prSet presAssocID="{5ACFDF7D-830C-47E5-BD97-018E5652C063}" presName="BalanceSpacing1" presStyleCnt="0"/>
      <dgm:spPr/>
    </dgm:pt>
    <dgm:pt modelId="{AA41CE89-A2ED-476E-91D8-1DBC515FB9CB}" type="pres">
      <dgm:prSet presAssocID="{A28ADB0C-F38A-4E8A-A0C1-0C256180D5BC}" presName="Accent1Text" presStyleLbl="node1" presStyleIdx="3" presStyleCnt="6" custScaleX="121988" custLinFactNeighborX="43778" custLinFactNeighborY="-3669"/>
      <dgm:spPr/>
      <dgm:t>
        <a:bodyPr/>
        <a:lstStyle/>
        <a:p>
          <a:endParaRPr lang="en-US"/>
        </a:p>
      </dgm:t>
    </dgm:pt>
    <dgm:pt modelId="{C98F9584-8750-4966-8444-2DCDFB2DBADD}" type="pres">
      <dgm:prSet presAssocID="{A28ADB0C-F38A-4E8A-A0C1-0C256180D5BC}" presName="spaceBetweenRectangles" presStyleCnt="0"/>
      <dgm:spPr/>
    </dgm:pt>
    <dgm:pt modelId="{724CE148-91D4-4807-9A74-271FB3D0F0BB}" type="pres">
      <dgm:prSet presAssocID="{C47F339C-076D-412C-8B92-3E6DBAE4943E}" presName="composite" presStyleCnt="0"/>
      <dgm:spPr/>
    </dgm:pt>
    <dgm:pt modelId="{16EC214A-E508-4B77-8658-E5BF2EAD6FA8}" type="pres">
      <dgm:prSet presAssocID="{C47F339C-076D-412C-8B92-3E6DBAE4943E}" presName="Parent1" presStyleLbl="node1" presStyleIdx="4" presStyleCnt="6" custScaleX="130230" custLinFactNeighborX="31283" custLinFactNeighborY="-72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E053E-4DCA-43F8-92F3-3096F61F8B77}" type="pres">
      <dgm:prSet presAssocID="{C47F339C-076D-412C-8B92-3E6DBAE4943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37829-EF63-4A42-9C81-B5EF0D885E04}" type="pres">
      <dgm:prSet presAssocID="{C47F339C-076D-412C-8B92-3E6DBAE4943E}" presName="BalanceSpacing" presStyleCnt="0"/>
      <dgm:spPr/>
    </dgm:pt>
    <dgm:pt modelId="{2EE87176-E92C-4087-8C01-DE8BF465BE2E}" type="pres">
      <dgm:prSet presAssocID="{C47F339C-076D-412C-8B92-3E6DBAE4943E}" presName="BalanceSpacing1" presStyleCnt="0"/>
      <dgm:spPr/>
    </dgm:pt>
    <dgm:pt modelId="{C2D8430D-DD63-4F0A-82F4-A7470C5AC17C}" type="pres">
      <dgm:prSet presAssocID="{14381CDA-286B-4FA5-9C0A-3530AA03F4C6}" presName="Accent1Text" presStyleLbl="node1" presStyleIdx="5" presStyleCnt="6" custScaleX="132982" custLinFactNeighborX="3233" custLinFactNeighborY="-7247"/>
      <dgm:spPr/>
      <dgm:t>
        <a:bodyPr/>
        <a:lstStyle/>
        <a:p>
          <a:endParaRPr lang="en-US"/>
        </a:p>
      </dgm:t>
    </dgm:pt>
  </dgm:ptLst>
  <dgm:cxnLst>
    <dgm:cxn modelId="{A866A639-3F1B-4F49-9ABA-95EE8A2C0C58}" srcId="{C47F339C-076D-412C-8B92-3E6DBAE4943E}" destId="{1B6253DE-163E-40E4-ABF2-E764DFA318E2}" srcOrd="0" destOrd="0" parTransId="{F37D3075-CCB8-4718-AD9F-9C9E39662CCC}" sibTransId="{8E43B4FC-01DE-4E16-9B2D-038109EC1018}"/>
    <dgm:cxn modelId="{52F2400F-FECE-4810-A833-46B78D138225}" type="presOf" srcId="{C3BDB36E-E215-4049-8901-4FB8FC58A8DE}" destId="{7454CE30-AFB0-412F-98F0-2DD276D2CB55}" srcOrd="0" destOrd="0" presId="urn:microsoft.com/office/officeart/2008/layout/AlternatingHexagons"/>
    <dgm:cxn modelId="{301450D5-9DA6-49CA-9E74-E23CF10360EF}" type="presOf" srcId="{2B2280BF-27AB-4CB0-B5EC-149F8441B6EB}" destId="{C591B645-0308-4F98-A54F-EB76D5CDF893}" srcOrd="0" destOrd="0" presId="urn:microsoft.com/office/officeart/2008/layout/AlternatingHexagons"/>
    <dgm:cxn modelId="{46944BEA-E674-4BEF-AC53-17D765DB0C52}" type="presOf" srcId="{5D1A9FDB-D007-433D-8D50-08365F1E7BC7}" destId="{EA9E6BEF-19BF-434C-BB8A-6A857CD1DB6C}" srcOrd="0" destOrd="0" presId="urn:microsoft.com/office/officeart/2008/layout/AlternatingHexagons"/>
    <dgm:cxn modelId="{C1E69309-5B38-430D-BD25-292B9DB7CFFA}" srcId="{5ACFDF7D-830C-47E5-BD97-018E5652C063}" destId="{5F47BE8A-92AA-47ED-AA41-486A2BB81CD1}" srcOrd="0" destOrd="0" parTransId="{82C89BA6-1F7F-4F74-A0B0-AAD71A920D8A}" sibTransId="{4A1B5721-94BE-4E0C-880C-EE92966EC84A}"/>
    <dgm:cxn modelId="{4356A799-8E11-40F3-AA28-791FAAF0CADD}" srcId="{C3BDB36E-E215-4049-8901-4FB8FC58A8DE}" destId="{5D1A9FDB-D007-433D-8D50-08365F1E7BC7}" srcOrd="0" destOrd="0" parTransId="{C394F8D5-B1F4-4AF6-A814-CD92BD16E323}" sibTransId="{3BF986F7-73F6-449A-9A35-392B5B80E567}"/>
    <dgm:cxn modelId="{DB32B617-4704-4112-9714-AE8489F8C5E0}" type="presOf" srcId="{C47F339C-076D-412C-8B92-3E6DBAE4943E}" destId="{16EC214A-E508-4B77-8658-E5BF2EAD6FA8}" srcOrd="0" destOrd="0" presId="urn:microsoft.com/office/officeart/2008/layout/AlternatingHexagons"/>
    <dgm:cxn modelId="{EDD54735-E577-4F09-B736-84E258ACED31}" type="presOf" srcId="{14381CDA-286B-4FA5-9C0A-3530AA03F4C6}" destId="{C2D8430D-DD63-4F0A-82F4-A7470C5AC17C}" srcOrd="0" destOrd="0" presId="urn:microsoft.com/office/officeart/2008/layout/AlternatingHexagons"/>
    <dgm:cxn modelId="{32A3FB37-161B-4195-A789-526588D3B75A}" type="presOf" srcId="{997B8F33-C6F8-4D49-8E2A-25BBF841A36B}" destId="{8B43369C-0EDE-47C4-A60D-906BB6A68415}" srcOrd="0" destOrd="0" presId="urn:microsoft.com/office/officeart/2008/layout/AlternatingHexagons"/>
    <dgm:cxn modelId="{EF92EA09-2401-4BD7-A96E-E19250694B69}" srcId="{2B2280BF-27AB-4CB0-B5EC-149F8441B6EB}" destId="{5ACFDF7D-830C-47E5-BD97-018E5652C063}" srcOrd="1" destOrd="0" parTransId="{F8243A9F-A690-47D6-B1DA-FCFC15EC0DCA}" sibTransId="{A28ADB0C-F38A-4E8A-A0C1-0C256180D5BC}"/>
    <dgm:cxn modelId="{6837F88E-3DAB-41AB-8286-A762F6DD5E52}" type="presOf" srcId="{5ACFDF7D-830C-47E5-BD97-018E5652C063}" destId="{D668C322-6CE8-40F2-AE2F-E50BFE137A87}" srcOrd="0" destOrd="0" presId="urn:microsoft.com/office/officeart/2008/layout/AlternatingHexagons"/>
    <dgm:cxn modelId="{28881EA6-1FF9-4846-A2AF-939E0E04251A}" srcId="{2B2280BF-27AB-4CB0-B5EC-149F8441B6EB}" destId="{C47F339C-076D-412C-8B92-3E6DBAE4943E}" srcOrd="2" destOrd="0" parTransId="{DD75FC06-46DD-406B-BF85-B9389904DE47}" sibTransId="{14381CDA-286B-4FA5-9C0A-3530AA03F4C6}"/>
    <dgm:cxn modelId="{2A106F33-22B8-4081-9C25-2790D3D1FC6E}" type="presOf" srcId="{A28ADB0C-F38A-4E8A-A0C1-0C256180D5BC}" destId="{AA41CE89-A2ED-476E-91D8-1DBC515FB9CB}" srcOrd="0" destOrd="0" presId="urn:microsoft.com/office/officeart/2008/layout/AlternatingHexagons"/>
    <dgm:cxn modelId="{35B4BDF5-ED18-4EE4-92CC-19707BE87CCC}" type="presOf" srcId="{1B6253DE-163E-40E4-ABF2-E764DFA318E2}" destId="{76DE053E-4DCA-43F8-92F3-3096F61F8B77}" srcOrd="0" destOrd="0" presId="urn:microsoft.com/office/officeart/2008/layout/AlternatingHexagons"/>
    <dgm:cxn modelId="{D7529FAA-B033-497C-AF04-6E0ABF1D9328}" type="presOf" srcId="{5F47BE8A-92AA-47ED-AA41-486A2BB81CD1}" destId="{AB90194D-F6CA-4634-8D6B-7758B454A23E}" srcOrd="0" destOrd="0" presId="urn:microsoft.com/office/officeart/2008/layout/AlternatingHexagons"/>
    <dgm:cxn modelId="{71B0B230-F0B3-4153-BF2E-B2C6B2404CB0}" srcId="{2B2280BF-27AB-4CB0-B5EC-149F8441B6EB}" destId="{C3BDB36E-E215-4049-8901-4FB8FC58A8DE}" srcOrd="0" destOrd="0" parTransId="{809766C0-DC9D-4EF4-9A32-3DE42BB75039}" sibTransId="{997B8F33-C6F8-4D49-8E2A-25BBF841A36B}"/>
    <dgm:cxn modelId="{0DFE61D3-8D55-4D15-9C46-F1C7E17038BA}" type="presParOf" srcId="{C591B645-0308-4F98-A54F-EB76D5CDF893}" destId="{7A99D393-3154-45E5-979F-A7273FB837B8}" srcOrd="0" destOrd="0" presId="urn:microsoft.com/office/officeart/2008/layout/AlternatingHexagons"/>
    <dgm:cxn modelId="{7D9090E5-23A0-4049-96A6-508610F54E4D}" type="presParOf" srcId="{7A99D393-3154-45E5-979F-A7273FB837B8}" destId="{7454CE30-AFB0-412F-98F0-2DD276D2CB55}" srcOrd="0" destOrd="0" presId="urn:microsoft.com/office/officeart/2008/layout/AlternatingHexagons"/>
    <dgm:cxn modelId="{C3DE2032-D130-4240-A6DA-2F2A5D2FABCA}" type="presParOf" srcId="{7A99D393-3154-45E5-979F-A7273FB837B8}" destId="{EA9E6BEF-19BF-434C-BB8A-6A857CD1DB6C}" srcOrd="1" destOrd="0" presId="urn:microsoft.com/office/officeart/2008/layout/AlternatingHexagons"/>
    <dgm:cxn modelId="{4B71FC95-E265-45A9-909C-2FEDCBC8795E}" type="presParOf" srcId="{7A99D393-3154-45E5-979F-A7273FB837B8}" destId="{AC1B5563-736C-473F-BB14-FCC19C7E80C7}" srcOrd="2" destOrd="0" presId="urn:microsoft.com/office/officeart/2008/layout/AlternatingHexagons"/>
    <dgm:cxn modelId="{6F2DBD59-BDCE-4BD1-A165-4A09A8E128D3}" type="presParOf" srcId="{7A99D393-3154-45E5-979F-A7273FB837B8}" destId="{1850184A-0BF1-4407-B85B-1F0F2267008C}" srcOrd="3" destOrd="0" presId="urn:microsoft.com/office/officeart/2008/layout/AlternatingHexagons"/>
    <dgm:cxn modelId="{B3A62D38-DDCE-4C7F-AEF0-04A964B18F07}" type="presParOf" srcId="{7A99D393-3154-45E5-979F-A7273FB837B8}" destId="{8B43369C-0EDE-47C4-A60D-906BB6A68415}" srcOrd="4" destOrd="0" presId="urn:microsoft.com/office/officeart/2008/layout/AlternatingHexagons"/>
    <dgm:cxn modelId="{2740AEF7-3512-42B0-8EE7-C169D08650D7}" type="presParOf" srcId="{C591B645-0308-4F98-A54F-EB76D5CDF893}" destId="{031C4E46-6643-48AF-B508-955B66D05B64}" srcOrd="1" destOrd="0" presId="urn:microsoft.com/office/officeart/2008/layout/AlternatingHexagons"/>
    <dgm:cxn modelId="{D1FE86F4-887C-4E33-BBE2-3874D7732AD9}" type="presParOf" srcId="{C591B645-0308-4F98-A54F-EB76D5CDF893}" destId="{07997B5D-B317-4C1A-BC7A-3C4F8C6199A9}" srcOrd="2" destOrd="0" presId="urn:microsoft.com/office/officeart/2008/layout/AlternatingHexagons"/>
    <dgm:cxn modelId="{FC881FD2-B174-4D37-92D5-0F3128342A6C}" type="presParOf" srcId="{07997B5D-B317-4C1A-BC7A-3C4F8C6199A9}" destId="{D668C322-6CE8-40F2-AE2F-E50BFE137A87}" srcOrd="0" destOrd="0" presId="urn:microsoft.com/office/officeart/2008/layout/AlternatingHexagons"/>
    <dgm:cxn modelId="{33E8A765-EC62-48C5-AB8E-D567F5472193}" type="presParOf" srcId="{07997B5D-B317-4C1A-BC7A-3C4F8C6199A9}" destId="{AB90194D-F6CA-4634-8D6B-7758B454A23E}" srcOrd="1" destOrd="0" presId="urn:microsoft.com/office/officeart/2008/layout/AlternatingHexagons"/>
    <dgm:cxn modelId="{76B34FD6-C8BF-4C66-BA3E-574DF953D500}" type="presParOf" srcId="{07997B5D-B317-4C1A-BC7A-3C4F8C6199A9}" destId="{6961159E-200A-4B50-90A2-6DB2F7481F85}" srcOrd="2" destOrd="0" presId="urn:microsoft.com/office/officeart/2008/layout/AlternatingHexagons"/>
    <dgm:cxn modelId="{3EFA464C-E560-4C47-8578-23DC99296361}" type="presParOf" srcId="{07997B5D-B317-4C1A-BC7A-3C4F8C6199A9}" destId="{AC0373AA-7017-42E3-A922-936F27F054E8}" srcOrd="3" destOrd="0" presId="urn:microsoft.com/office/officeart/2008/layout/AlternatingHexagons"/>
    <dgm:cxn modelId="{DA7B1451-CA5F-4846-ADC9-E48E04C0655E}" type="presParOf" srcId="{07997B5D-B317-4C1A-BC7A-3C4F8C6199A9}" destId="{AA41CE89-A2ED-476E-91D8-1DBC515FB9CB}" srcOrd="4" destOrd="0" presId="urn:microsoft.com/office/officeart/2008/layout/AlternatingHexagons"/>
    <dgm:cxn modelId="{7E9E9359-0676-48D0-88B8-61D15AF33F14}" type="presParOf" srcId="{C591B645-0308-4F98-A54F-EB76D5CDF893}" destId="{C98F9584-8750-4966-8444-2DCDFB2DBADD}" srcOrd="3" destOrd="0" presId="urn:microsoft.com/office/officeart/2008/layout/AlternatingHexagons"/>
    <dgm:cxn modelId="{52DEE3F0-58E5-4E7F-B908-28C382D5877F}" type="presParOf" srcId="{C591B645-0308-4F98-A54F-EB76D5CDF893}" destId="{724CE148-91D4-4807-9A74-271FB3D0F0BB}" srcOrd="4" destOrd="0" presId="urn:microsoft.com/office/officeart/2008/layout/AlternatingHexagons"/>
    <dgm:cxn modelId="{B475BA30-7CC1-4247-A7B7-42EC6B6E34D2}" type="presParOf" srcId="{724CE148-91D4-4807-9A74-271FB3D0F0BB}" destId="{16EC214A-E508-4B77-8658-E5BF2EAD6FA8}" srcOrd="0" destOrd="0" presId="urn:microsoft.com/office/officeart/2008/layout/AlternatingHexagons"/>
    <dgm:cxn modelId="{E0E0ABAF-2B0A-4EC8-9ECB-AF666EF3302A}" type="presParOf" srcId="{724CE148-91D4-4807-9A74-271FB3D0F0BB}" destId="{76DE053E-4DCA-43F8-92F3-3096F61F8B77}" srcOrd="1" destOrd="0" presId="urn:microsoft.com/office/officeart/2008/layout/AlternatingHexagons"/>
    <dgm:cxn modelId="{F6117738-4B60-498F-B589-7C73B4EEF0AC}" type="presParOf" srcId="{724CE148-91D4-4807-9A74-271FB3D0F0BB}" destId="{43F37829-EF63-4A42-9C81-B5EF0D885E04}" srcOrd="2" destOrd="0" presId="urn:microsoft.com/office/officeart/2008/layout/AlternatingHexagons"/>
    <dgm:cxn modelId="{0765DBF4-B5FF-43C5-8D47-9D5E295575D9}" type="presParOf" srcId="{724CE148-91D4-4807-9A74-271FB3D0F0BB}" destId="{2EE87176-E92C-4087-8C01-DE8BF465BE2E}" srcOrd="3" destOrd="0" presId="urn:microsoft.com/office/officeart/2008/layout/AlternatingHexagons"/>
    <dgm:cxn modelId="{C2E99A24-D825-4494-8A6D-1B507D138CE9}" type="presParOf" srcId="{724CE148-91D4-4807-9A74-271FB3D0F0BB}" destId="{C2D8430D-DD63-4F0A-82F4-A7470C5AC17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3AC07E-005E-46EC-8453-CA62879208F6}">
      <dsp:nvSpPr>
        <dsp:cNvPr id="0" name=""/>
        <dsp:cNvSpPr/>
      </dsp:nvSpPr>
      <dsp:spPr>
        <a:xfrm rot="5400000">
          <a:off x="-224380" y="295849"/>
          <a:ext cx="1495871" cy="1047110"/>
        </a:xfrm>
        <a:prstGeom prst="chevron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en-US" sz="2900" kern="1200" dirty="0"/>
        </a:p>
      </dsp:txBody>
      <dsp:txXfrm rot="5400000">
        <a:off x="-224380" y="295849"/>
        <a:ext cx="1495871" cy="1047110"/>
      </dsp:txXfrm>
    </dsp:sp>
    <dsp:sp modelId="{D88C9858-C437-4761-8493-AFBC91EF0770}">
      <dsp:nvSpPr>
        <dsp:cNvPr id="0" name=""/>
        <dsp:cNvSpPr/>
      </dsp:nvSpPr>
      <dsp:spPr>
        <a:xfrm rot="5400000">
          <a:off x="1655847" y="-598392"/>
          <a:ext cx="1094565" cy="2312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40% search queries in web : finding places</a:t>
          </a:r>
          <a:endParaRPr lang="en-US" sz="20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 rot="5400000">
        <a:off x="1655847" y="-598392"/>
        <a:ext cx="1094565" cy="2312039"/>
      </dsp:txXfrm>
    </dsp:sp>
    <dsp:sp modelId="{188C8CC1-D301-47AC-B839-7BF112C91815}">
      <dsp:nvSpPr>
        <dsp:cNvPr id="0" name=""/>
        <dsp:cNvSpPr/>
      </dsp:nvSpPr>
      <dsp:spPr>
        <a:xfrm rot="5400000">
          <a:off x="-224380" y="1592933"/>
          <a:ext cx="1495871" cy="1047110"/>
        </a:xfrm>
        <a:prstGeom prst="chevron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</a:t>
          </a:r>
          <a:endParaRPr lang="en-US" sz="2900" kern="1200" dirty="0"/>
        </a:p>
      </dsp:txBody>
      <dsp:txXfrm rot="5400000">
        <a:off x="-224380" y="1592933"/>
        <a:ext cx="1495871" cy="1047110"/>
      </dsp:txXfrm>
    </dsp:sp>
    <dsp:sp modelId="{0828FA47-12CE-4B21-82D3-E89BBEBBE655}">
      <dsp:nvSpPr>
        <dsp:cNvPr id="0" name=""/>
        <dsp:cNvSpPr/>
      </dsp:nvSpPr>
      <dsp:spPr>
        <a:xfrm rot="5400000">
          <a:off x="1716971" y="698691"/>
          <a:ext cx="972316" cy="2312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2"/>
              </a:solidFill>
            </a:rPr>
            <a:t>Number of people using smart phone growing </a:t>
          </a:r>
          <a:endParaRPr lang="en-US" sz="1700" kern="1200" dirty="0">
            <a:solidFill>
              <a:schemeClr val="tx2"/>
            </a:solidFill>
          </a:endParaRPr>
        </a:p>
      </dsp:txBody>
      <dsp:txXfrm rot="5400000">
        <a:off x="1716971" y="698691"/>
        <a:ext cx="972316" cy="2312039"/>
      </dsp:txXfrm>
    </dsp:sp>
    <dsp:sp modelId="{8A30EABA-6001-4B56-87D5-521086F06A0C}">
      <dsp:nvSpPr>
        <dsp:cNvPr id="0" name=""/>
        <dsp:cNvSpPr/>
      </dsp:nvSpPr>
      <dsp:spPr>
        <a:xfrm rot="5400000">
          <a:off x="-224380" y="2890017"/>
          <a:ext cx="1495871" cy="1047110"/>
        </a:xfrm>
        <a:prstGeom prst="chevron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</a:t>
          </a:r>
          <a:endParaRPr lang="en-US" sz="2900" kern="1200" dirty="0"/>
        </a:p>
      </dsp:txBody>
      <dsp:txXfrm rot="5400000">
        <a:off x="-224380" y="2890017"/>
        <a:ext cx="1495871" cy="1047110"/>
      </dsp:txXfrm>
    </dsp:sp>
    <dsp:sp modelId="{B0E8CD86-703A-4F18-A553-4A4219DD2BE8}">
      <dsp:nvSpPr>
        <dsp:cNvPr id="0" name=""/>
        <dsp:cNvSpPr/>
      </dsp:nvSpPr>
      <dsp:spPr>
        <a:xfrm rot="5400000">
          <a:off x="1716971" y="1995775"/>
          <a:ext cx="972316" cy="2312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2"/>
              </a:solidFill>
            </a:rPr>
            <a:t>Don’t know where to go ?</a:t>
          </a:r>
          <a:endParaRPr lang="en-US" sz="1700" kern="1200" dirty="0">
            <a:solidFill>
              <a:schemeClr val="tx2"/>
            </a:solidFill>
          </a:endParaRPr>
        </a:p>
      </dsp:txBody>
      <dsp:txXfrm rot="5400000">
        <a:off x="1716971" y="1995775"/>
        <a:ext cx="972316" cy="2312039"/>
      </dsp:txXfrm>
    </dsp:sp>
    <dsp:sp modelId="{287E5A55-D892-4DE0-8B97-0A89B5EAA5CE}">
      <dsp:nvSpPr>
        <dsp:cNvPr id="0" name=""/>
        <dsp:cNvSpPr/>
      </dsp:nvSpPr>
      <dsp:spPr>
        <a:xfrm rot="5400000">
          <a:off x="-224380" y="4187101"/>
          <a:ext cx="1495871" cy="1047110"/>
        </a:xfrm>
        <a:prstGeom prst="chevron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4</a:t>
          </a:r>
          <a:endParaRPr lang="en-US" sz="2900" kern="1200" dirty="0"/>
        </a:p>
      </dsp:txBody>
      <dsp:txXfrm rot="5400000">
        <a:off x="-224380" y="4187101"/>
        <a:ext cx="1495871" cy="1047110"/>
      </dsp:txXfrm>
    </dsp:sp>
    <dsp:sp modelId="{A806F823-5E04-48A5-9DC0-E82C58611635}">
      <dsp:nvSpPr>
        <dsp:cNvPr id="0" name=""/>
        <dsp:cNvSpPr/>
      </dsp:nvSpPr>
      <dsp:spPr>
        <a:xfrm rot="5400000">
          <a:off x="1716971" y="3284604"/>
          <a:ext cx="972316" cy="2312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2"/>
              </a:solidFill>
            </a:rPr>
            <a:t>No social place network in Mobile</a:t>
          </a:r>
          <a:endParaRPr lang="en-US" sz="1700" kern="1200" dirty="0">
            <a:solidFill>
              <a:schemeClr val="tx2"/>
            </a:solidFill>
          </a:endParaRPr>
        </a:p>
      </dsp:txBody>
      <dsp:txXfrm rot="5400000">
        <a:off x="1716971" y="3284604"/>
        <a:ext cx="972316" cy="23120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572D8-33DA-4BFB-9852-6079F7B56544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Vietnam user</a:t>
          </a:r>
          <a:endParaRPr lang="en-US" sz="2300" kern="1200" dirty="0"/>
        </a:p>
      </dsp:txBody>
      <dsp:txXfrm>
        <a:off x="2155507" y="2277603"/>
        <a:ext cx="1784985" cy="1784985"/>
      </dsp:txXfrm>
    </dsp:sp>
    <dsp:sp modelId="{27F8F74F-4B5F-471A-A61A-A089E3CD5231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F3C3A-2563-46DE-AA45-BC26D2B9DD3D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Vietnam Address</a:t>
          </a:r>
          <a:endParaRPr lang="en-US" sz="2600" kern="1200" dirty="0"/>
        </a:p>
      </dsp:txBody>
      <dsp:txXfrm>
        <a:off x="160123" y="1063372"/>
        <a:ext cx="1695735" cy="1356588"/>
      </dsp:txXfrm>
    </dsp:sp>
    <dsp:sp modelId="{F6F9F21D-7BC0-47B9-B3FE-8E4EC1D29E8A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1FE17-186B-4479-AD47-790481891E22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User Friendly</a:t>
          </a:r>
          <a:endParaRPr lang="en-US" sz="2600" kern="1200" dirty="0"/>
        </a:p>
      </dsp:txBody>
      <dsp:txXfrm>
        <a:off x="2200132" y="1411"/>
        <a:ext cx="1695735" cy="1356588"/>
      </dsp:txXfrm>
    </dsp:sp>
    <dsp:sp modelId="{EBD40DD2-25AE-4522-A975-EC1AE01622EF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1D8C5-764D-40A8-B152-001EE76554EE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New way to share place</a:t>
          </a:r>
          <a:endParaRPr lang="en-US" sz="2600" kern="1200" dirty="0" smtClean="0"/>
        </a:p>
      </dsp:txBody>
      <dsp:txXfrm>
        <a:off x="4240140" y="1063372"/>
        <a:ext cx="1695735" cy="13565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87E218-71EF-4B7B-9544-932EDF18A270}">
      <dsp:nvSpPr>
        <dsp:cNvPr id="0" name=""/>
        <dsp:cNvSpPr/>
      </dsp:nvSpPr>
      <dsp:spPr>
        <a:xfrm rot="16200000">
          <a:off x="763731" y="-763731"/>
          <a:ext cx="2396836" cy="3924300"/>
        </a:xfrm>
        <a:prstGeom prst="round1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Communication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Meeting, Email, Skype, Hangout…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063336" y="-1063336"/>
        <a:ext cx="1797627" cy="3924300"/>
      </dsp:txXfrm>
    </dsp:sp>
    <dsp:sp modelId="{BFA72913-1605-46E4-9C9B-18CAFD02DFF7}">
      <dsp:nvSpPr>
        <dsp:cNvPr id="0" name=""/>
        <dsp:cNvSpPr/>
      </dsp:nvSpPr>
      <dsp:spPr>
        <a:xfrm>
          <a:off x="3924300" y="0"/>
          <a:ext cx="3924300" cy="2396836"/>
        </a:xfrm>
        <a:prstGeom prst="round1Rect">
          <a:avLst/>
        </a:prstGeom>
        <a:solidFill>
          <a:schemeClr val="accent4">
            <a:hueOff val="-716787"/>
            <a:satOff val="6362"/>
            <a:lumOff val="-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Time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Follow Capstone Project Requirements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Buffer: 10 days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4300" y="0"/>
        <a:ext cx="3924300" cy="1797627"/>
      </dsp:txXfrm>
    </dsp:sp>
    <dsp:sp modelId="{619515FA-8B6E-4B11-B538-299D13F8B073}">
      <dsp:nvSpPr>
        <dsp:cNvPr id="0" name=""/>
        <dsp:cNvSpPr/>
      </dsp:nvSpPr>
      <dsp:spPr>
        <a:xfrm rot="10800000">
          <a:off x="0" y="2403415"/>
          <a:ext cx="3924300" cy="2383677"/>
        </a:xfrm>
        <a:prstGeom prst="round1Rect">
          <a:avLst/>
        </a:prstGeom>
        <a:solidFill>
          <a:schemeClr val="accent4">
            <a:hueOff val="-1433573"/>
            <a:satOff val="12725"/>
            <a:lumOff val="-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2500" b="1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Weekly Meeting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2500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Checking progress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2500" b="1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Require</a:t>
          </a:r>
          <a:r>
            <a:rPr lang="en-US" sz="2500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: Instructor and all team members.</a:t>
          </a:r>
          <a:endParaRPr lang="en-US" sz="2500" kern="1200" dirty="0"/>
        </a:p>
      </dsp:txBody>
      <dsp:txXfrm rot="10800000">
        <a:off x="0" y="2999335"/>
        <a:ext cx="3924300" cy="1787758"/>
      </dsp:txXfrm>
    </dsp:sp>
    <dsp:sp modelId="{C3024D01-E984-4D51-B707-708BEF1F2A83}">
      <dsp:nvSpPr>
        <dsp:cNvPr id="0" name=""/>
        <dsp:cNvSpPr/>
      </dsp:nvSpPr>
      <dsp:spPr>
        <a:xfrm rot="5400000">
          <a:off x="4688031" y="1633104"/>
          <a:ext cx="2396836" cy="3924300"/>
        </a:xfrm>
        <a:prstGeom prst="round1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Data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Upload and download all project document from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SVN:</a:t>
          </a:r>
          <a:r>
            <a:rPr lang="en-US" sz="2500" kern="1200" dirty="0" err="1" smtClean="0">
              <a:hlinkClick xmlns:r="http://schemas.openxmlformats.org/officeDocument/2006/relationships" r:id="rId1"/>
            </a:rPr>
            <a:t>http</a:t>
          </a:r>
          <a:r>
            <a:rPr lang="en-US" sz="2500" kern="1200" dirty="0" smtClean="0">
              <a:hlinkClick xmlns:r="http://schemas.openxmlformats.org/officeDocument/2006/relationships" r:id="rId1"/>
            </a:rPr>
            <a:t>://</a:t>
          </a:r>
          <a:r>
            <a:rPr lang="en-US" sz="2500" kern="1200" dirty="0" err="1" smtClean="0">
              <a:hlinkClick xmlns:r="http://schemas.openxmlformats.org/officeDocument/2006/relationships" r:id="rId1"/>
            </a:rPr>
            <a:t>code.google.com</a:t>
          </a:r>
          <a:r>
            <a:rPr lang="en-US" sz="2500" kern="1200" dirty="0" smtClean="0">
              <a:hlinkClick xmlns:r="http://schemas.openxmlformats.org/officeDocument/2006/relationships" r:id="rId1"/>
            </a:rPr>
            <a:t>/p/</a:t>
          </a:r>
          <a:r>
            <a:rPr lang="en-US" sz="2500" kern="1200" dirty="0" err="1" smtClean="0">
              <a:hlinkClick xmlns:r="http://schemas.openxmlformats.org/officeDocument/2006/relationships" r:id="rId1"/>
            </a:rPr>
            <a:t>vlocation</a:t>
          </a:r>
          <a:r>
            <a:rPr lang="en-US" sz="2500" kern="1200" dirty="0" smtClean="0">
              <a:hlinkClick xmlns:r="http://schemas.openxmlformats.org/officeDocument/2006/relationships" r:id="rId1"/>
            </a:rPr>
            <a:t>/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87636" y="1932709"/>
        <a:ext cx="1797627" cy="3924300"/>
      </dsp:txXfrm>
    </dsp:sp>
    <dsp:sp modelId="{FBCECE60-6664-472D-82A7-5E2736D2A483}">
      <dsp:nvSpPr>
        <dsp:cNvPr id="0" name=""/>
        <dsp:cNvSpPr/>
      </dsp:nvSpPr>
      <dsp:spPr>
        <a:xfrm>
          <a:off x="3032408" y="2018388"/>
          <a:ext cx="1783782" cy="756896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PFM</a:t>
          </a:r>
          <a:endParaRPr lang="en-US" sz="3100" kern="1200" dirty="0"/>
        </a:p>
      </dsp:txBody>
      <dsp:txXfrm>
        <a:off x="3032408" y="2018388"/>
        <a:ext cx="1783782" cy="7568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54CE30-AFB0-412F-98F0-2DD276D2CB55}">
      <dsp:nvSpPr>
        <dsp:cNvPr id="0" name=""/>
        <dsp:cNvSpPr/>
      </dsp:nvSpPr>
      <dsp:spPr>
        <a:xfrm rot="5400000">
          <a:off x="3325428" y="-125025"/>
          <a:ext cx="1593329" cy="18433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Reliability</a:t>
          </a:r>
          <a:endParaRPr lang="en-US" sz="1600" kern="1200" dirty="0"/>
        </a:p>
      </dsp:txBody>
      <dsp:txXfrm rot="5400000">
        <a:off x="3325428" y="-125025"/>
        <a:ext cx="1593329" cy="1843391"/>
      </dsp:txXfrm>
    </dsp:sp>
    <dsp:sp modelId="{EA9E6BEF-19BF-434C-BB8A-6A857CD1DB6C}">
      <dsp:nvSpPr>
        <dsp:cNvPr id="0" name=""/>
        <dsp:cNvSpPr/>
      </dsp:nvSpPr>
      <dsp:spPr>
        <a:xfrm>
          <a:off x="4404537" y="320106"/>
          <a:ext cx="1778155" cy="95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04537" y="320106"/>
        <a:ext cx="1778155" cy="955997"/>
      </dsp:txXfrm>
    </dsp:sp>
    <dsp:sp modelId="{8B43369C-0EDE-47C4-A60D-906BB6A68415}">
      <dsp:nvSpPr>
        <dsp:cNvPr id="0" name=""/>
        <dsp:cNvSpPr/>
      </dsp:nvSpPr>
      <dsp:spPr>
        <a:xfrm rot="5400000">
          <a:off x="649806" y="1215875"/>
          <a:ext cx="1593329" cy="18261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Availability</a:t>
          </a:r>
          <a:endParaRPr lang="en-US" sz="1600" kern="1200" dirty="0"/>
        </a:p>
      </dsp:txBody>
      <dsp:txXfrm rot="5400000">
        <a:off x="649806" y="1215875"/>
        <a:ext cx="1593329" cy="1826147"/>
      </dsp:txXfrm>
    </dsp:sp>
    <dsp:sp modelId="{D668C322-6CE8-40F2-AE2F-E50BFE137A87}">
      <dsp:nvSpPr>
        <dsp:cNvPr id="0" name=""/>
        <dsp:cNvSpPr/>
      </dsp:nvSpPr>
      <dsp:spPr>
        <a:xfrm rot="5400000">
          <a:off x="1455492" y="-7696"/>
          <a:ext cx="1593329" cy="17611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Usability	</a:t>
          </a:r>
          <a:endParaRPr lang="en-US" sz="1600" kern="1200" dirty="0"/>
        </a:p>
      </dsp:txBody>
      <dsp:txXfrm rot="5400000">
        <a:off x="1455492" y="-7696"/>
        <a:ext cx="1593329" cy="1761120"/>
      </dsp:txXfrm>
    </dsp:sp>
    <dsp:sp modelId="{AB90194D-F6CA-4634-8D6B-7758B454A23E}">
      <dsp:nvSpPr>
        <dsp:cNvPr id="0" name=""/>
        <dsp:cNvSpPr/>
      </dsp:nvSpPr>
      <dsp:spPr>
        <a:xfrm>
          <a:off x="446707" y="1672523"/>
          <a:ext cx="1720795" cy="95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6707" y="1672523"/>
        <a:ext cx="1720795" cy="955997"/>
      </dsp:txXfrm>
    </dsp:sp>
    <dsp:sp modelId="{AA41CE89-A2ED-476E-91D8-1DBC515FB9CB}">
      <dsp:nvSpPr>
        <dsp:cNvPr id="0" name=""/>
        <dsp:cNvSpPr/>
      </dsp:nvSpPr>
      <dsp:spPr>
        <a:xfrm rot="5400000">
          <a:off x="4225237" y="1246566"/>
          <a:ext cx="1593329" cy="16909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Performance</a:t>
          </a:r>
          <a:endParaRPr lang="en-US" sz="1600" kern="1200" dirty="0"/>
        </a:p>
      </dsp:txBody>
      <dsp:txXfrm rot="5400000">
        <a:off x="4225237" y="1246566"/>
        <a:ext cx="1593329" cy="1690993"/>
      </dsp:txXfrm>
    </dsp:sp>
    <dsp:sp modelId="{16EC214A-E508-4B77-8658-E5BF2EAD6FA8}">
      <dsp:nvSpPr>
        <dsp:cNvPr id="0" name=""/>
        <dsp:cNvSpPr/>
      </dsp:nvSpPr>
      <dsp:spPr>
        <a:xfrm rot="5400000">
          <a:off x="3306354" y="2484849"/>
          <a:ext cx="1593329" cy="18052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Maintainability</a:t>
          </a:r>
          <a:endParaRPr lang="en-US" sz="1600" kern="1200" dirty="0"/>
        </a:p>
      </dsp:txBody>
      <dsp:txXfrm rot="5400000">
        <a:off x="3306354" y="2484849"/>
        <a:ext cx="1593329" cy="1805243"/>
      </dsp:txXfrm>
    </dsp:sp>
    <dsp:sp modelId="{76DE053E-4DCA-43F8-92F3-3096F61F8B77}">
      <dsp:nvSpPr>
        <dsp:cNvPr id="0" name=""/>
        <dsp:cNvSpPr/>
      </dsp:nvSpPr>
      <dsp:spPr>
        <a:xfrm>
          <a:off x="4404537" y="3024941"/>
          <a:ext cx="1778155" cy="95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04537" y="3024941"/>
        <a:ext cx="1778155" cy="955997"/>
      </dsp:txXfrm>
    </dsp:sp>
    <dsp:sp modelId="{C2D8430D-DD63-4F0A-82F4-A7470C5AC17C}">
      <dsp:nvSpPr>
        <dsp:cNvPr id="0" name=""/>
        <dsp:cNvSpPr/>
      </dsp:nvSpPr>
      <dsp:spPr>
        <a:xfrm rot="5400000">
          <a:off x="1420434" y="2465775"/>
          <a:ext cx="1593329" cy="18433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 rot="5400000">
        <a:off x="1420434" y="2465775"/>
        <a:ext cx="1593329" cy="184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20B23-E449-418A-842C-ED960AD1548F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D7671-0E8F-4F57-8867-5E3E564BD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D7671-0E8F-4F57-8867-5E3E564BDC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Capstone Project</a:t>
            </a:r>
            <a:endParaRPr lang="en-US" dirty="0"/>
          </a:p>
        </p:txBody>
      </p:sp>
      <p:pic>
        <p:nvPicPr>
          <p:cNvPr id="4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2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Plan</a:t>
            </a:r>
            <a:endParaRPr lang="en-US" dirty="0"/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1752600" y="2514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The proposed system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838825" y="2743200"/>
            <a:ext cx="333375" cy="304800"/>
            <a:chOff x="2078" y="1680"/>
            <a:chExt cx="1615" cy="1615"/>
          </a:xfrm>
        </p:grpSpPr>
        <p:sp>
          <p:nvSpPr>
            <p:cNvPr id="5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1752600" y="3200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Development Environment</a:t>
            </a: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5838825" y="3429000"/>
            <a:ext cx="333375" cy="304800"/>
            <a:chOff x="2078" y="1680"/>
            <a:chExt cx="1615" cy="1615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65"/>
          <p:cNvSpPr>
            <a:spLocks noChangeArrowheads="1"/>
          </p:cNvSpPr>
          <p:nvPr/>
        </p:nvSpPr>
        <p:spPr bwMode="auto">
          <a:xfrm>
            <a:off x="1752600" y="3886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Process</a:t>
            </a:r>
          </a:p>
        </p:txBody>
      </p:sp>
      <p:grpSp>
        <p:nvGrpSpPr>
          <p:cNvPr id="20" name="Group 66"/>
          <p:cNvGrpSpPr>
            <a:grpSpLocks/>
          </p:cNvGrpSpPr>
          <p:nvPr/>
        </p:nvGrpSpPr>
        <p:grpSpPr bwMode="auto">
          <a:xfrm>
            <a:off x="5838825" y="4114800"/>
            <a:ext cx="333375" cy="304800"/>
            <a:chOff x="2078" y="1680"/>
            <a:chExt cx="1615" cy="1615"/>
          </a:xfrm>
        </p:grpSpPr>
        <p:sp>
          <p:nvSpPr>
            <p:cNvPr id="21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" name="AutoShape 73"/>
          <p:cNvSpPr>
            <a:spLocks noChangeArrowheads="1"/>
          </p:cNvSpPr>
          <p:nvPr/>
        </p:nvSpPr>
        <p:spPr bwMode="auto">
          <a:xfrm>
            <a:off x="1752600" y="4572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Project organization</a:t>
            </a:r>
          </a:p>
        </p:txBody>
      </p:sp>
      <p:grpSp>
        <p:nvGrpSpPr>
          <p:cNvPr id="28" name="Group 74"/>
          <p:cNvGrpSpPr>
            <a:grpSpLocks/>
          </p:cNvGrpSpPr>
          <p:nvPr/>
        </p:nvGrpSpPr>
        <p:grpSpPr bwMode="auto">
          <a:xfrm>
            <a:off x="5838825" y="4800600"/>
            <a:ext cx="333375" cy="304800"/>
            <a:chOff x="2078" y="1680"/>
            <a:chExt cx="1615" cy="1615"/>
          </a:xfrm>
        </p:grpSpPr>
        <p:sp>
          <p:nvSpPr>
            <p:cNvPr id="2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5" name="AutoShape 81"/>
          <p:cNvSpPr>
            <a:spLocks noChangeArrowheads="1"/>
          </p:cNvSpPr>
          <p:nvPr/>
        </p:nvSpPr>
        <p:spPr bwMode="auto">
          <a:xfrm>
            <a:off x="1752600" y="5257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Project Planning</a:t>
            </a:r>
          </a:p>
        </p:txBody>
      </p:sp>
      <p:grpSp>
        <p:nvGrpSpPr>
          <p:cNvPr id="36" name="Group 82"/>
          <p:cNvGrpSpPr>
            <a:grpSpLocks/>
          </p:cNvGrpSpPr>
          <p:nvPr/>
        </p:nvGrpSpPr>
        <p:grpSpPr bwMode="auto">
          <a:xfrm>
            <a:off x="5838825" y="5486400"/>
            <a:ext cx="333375" cy="304800"/>
            <a:chOff x="2078" y="1680"/>
            <a:chExt cx="1615" cy="1615"/>
          </a:xfrm>
        </p:grpSpPr>
        <p:sp>
          <p:nvSpPr>
            <p:cNvPr id="37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472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The proposed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8553" y="1904999"/>
            <a:ext cx="7924800" cy="396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Social place network.</a:t>
            </a:r>
            <a:endParaRPr lang="en-US" sz="2000" dirty="0"/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User can create / share the place onto network</a:t>
            </a:r>
            <a:endParaRPr lang="en-US" sz="2000" dirty="0"/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User can search place by categories and scan place by distance.</a:t>
            </a:r>
            <a:endParaRPr lang="en-US" sz="2000" dirty="0"/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/>
              <a:t>Users </a:t>
            </a:r>
            <a:r>
              <a:rPr lang="en-US" sz="2000" dirty="0" smtClean="0"/>
              <a:t>can contribution by comment, like, report other places onto network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822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:\Users\linhntt00913\Desktop\scr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03176"/>
            <a:ext cx="6934200" cy="30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2228654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For </a:t>
            </a:r>
            <a:r>
              <a:rPr lang="en-US" dirty="0"/>
              <a:t>the development process, we will use our self process. It based on Scum model with some modifies.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93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nh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Planning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4977905"/>
              </p:ext>
            </p:extLst>
          </p:nvPr>
        </p:nvGraphicFramePr>
        <p:xfrm>
          <a:off x="609600" y="1524000"/>
          <a:ext cx="7848600" cy="479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466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Project organization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C:\Users\Rain\Desktop\VL - 1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9248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0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Requirement Specifications</a:t>
            </a: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1684337" y="3048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User Requirements</a:t>
            </a:r>
          </a:p>
        </p:txBody>
      </p:sp>
      <p:sp>
        <p:nvSpPr>
          <p:cNvPr id="4" name="AutoShape 57"/>
          <p:cNvSpPr>
            <a:spLocks noChangeArrowheads="1"/>
          </p:cNvSpPr>
          <p:nvPr/>
        </p:nvSpPr>
        <p:spPr bwMode="auto">
          <a:xfrm>
            <a:off x="1684337" y="3733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System Requirements</a:t>
            </a:r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1684337" y="4419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ctr">
              <a:buNone/>
            </a:pPr>
            <a:r>
              <a:rPr lang="en-US" dirty="0" smtClean="0"/>
              <a:t>Non-functional requirements*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3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requirements</a:t>
            </a:r>
          </a:p>
        </p:txBody>
      </p:sp>
      <p:sp>
        <p:nvSpPr>
          <p:cNvPr id="3" name="AutoShape 45"/>
          <p:cNvSpPr>
            <a:spLocks noChangeArrowheads="1"/>
          </p:cNvSpPr>
          <p:nvPr/>
        </p:nvSpPr>
        <p:spPr bwMode="gray">
          <a:xfrm>
            <a:off x="1487488" y="2514600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2581275" y="2582862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User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gray">
          <a:xfrm>
            <a:off x="1487488" y="3179762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2581275" y="3248025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Administration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7" name="AutoShape 49"/>
          <p:cNvSpPr>
            <a:spLocks noChangeArrowheads="1"/>
          </p:cNvSpPr>
          <p:nvPr/>
        </p:nvSpPr>
        <p:spPr bwMode="gray">
          <a:xfrm>
            <a:off x="1484313" y="3838575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2578100" y="3906837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Roles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Oval 51"/>
          <p:cNvSpPr>
            <a:spLocks noChangeArrowheads="1"/>
          </p:cNvSpPr>
          <p:nvPr/>
        </p:nvSpPr>
        <p:spPr bwMode="gray">
          <a:xfrm>
            <a:off x="1255713" y="2619375"/>
            <a:ext cx="203200" cy="2016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52"/>
          <p:cNvSpPr>
            <a:spLocks noChangeArrowheads="1"/>
          </p:cNvSpPr>
          <p:nvPr/>
        </p:nvSpPr>
        <p:spPr bwMode="gray">
          <a:xfrm>
            <a:off x="1266825" y="3297237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53"/>
          <p:cNvSpPr>
            <a:spLocks noChangeArrowheads="1"/>
          </p:cNvSpPr>
          <p:nvPr/>
        </p:nvSpPr>
        <p:spPr bwMode="gray">
          <a:xfrm>
            <a:off x="1266825" y="3968750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4"/>
          <p:cNvSpPr>
            <a:spLocks noChangeArrowheads="1"/>
          </p:cNvSpPr>
          <p:nvPr/>
        </p:nvSpPr>
        <p:spPr bwMode="gray">
          <a:xfrm>
            <a:off x="1487488" y="4487862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2581275" y="4556125"/>
            <a:ext cx="1479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Comments 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4" name="Oval 56"/>
          <p:cNvSpPr>
            <a:spLocks noChangeArrowheads="1"/>
          </p:cNvSpPr>
          <p:nvPr/>
        </p:nvSpPr>
        <p:spPr bwMode="gray">
          <a:xfrm>
            <a:off x="1255713" y="4611687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7"/>
          <p:cNvSpPr>
            <a:spLocks noChangeArrowheads="1"/>
          </p:cNvSpPr>
          <p:nvPr/>
        </p:nvSpPr>
        <p:spPr bwMode="gray">
          <a:xfrm>
            <a:off x="1487488" y="5189537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2581275" y="5256212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Places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7" name="Oval 59"/>
          <p:cNvSpPr>
            <a:spLocks noChangeArrowheads="1"/>
          </p:cNvSpPr>
          <p:nvPr/>
        </p:nvSpPr>
        <p:spPr bwMode="gray">
          <a:xfrm>
            <a:off x="1266825" y="5307012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4"/>
          <p:cNvSpPr>
            <a:spLocks noChangeArrowheads="1"/>
          </p:cNvSpPr>
          <p:nvPr/>
        </p:nvSpPr>
        <p:spPr bwMode="gray">
          <a:xfrm>
            <a:off x="1487488" y="5834162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2581275" y="5902425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Search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0" name="Oval 56"/>
          <p:cNvSpPr>
            <a:spLocks noChangeArrowheads="1"/>
          </p:cNvSpPr>
          <p:nvPr/>
        </p:nvSpPr>
        <p:spPr bwMode="gray">
          <a:xfrm>
            <a:off x="1255713" y="5957987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778642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32691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056062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712" y="4767829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197" y="5428341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7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990600"/>
          <a:ext cx="6172200" cy="510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/>
              </a:tblGrid>
              <a:tr h="7293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 REQUIREMENTS</a:t>
                      </a:r>
                      <a:endParaRPr lang="en-US" sz="2800" dirty="0"/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SHARING  PLACE</a:t>
                      </a:r>
                      <a:endParaRPr lang="en-US" sz="2400" dirty="0"/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MANAGER</a:t>
                      </a:r>
                      <a:r>
                        <a:rPr lang="en-US" sz="2400" baseline="0" dirty="0" smtClean="0"/>
                        <a:t> PLACE BY CATEGORY</a:t>
                      </a:r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VIEW DETAIL</a:t>
                      </a:r>
                      <a:r>
                        <a:rPr lang="en-US" sz="2400" baseline="0" dirty="0" smtClean="0"/>
                        <a:t> PLACE</a:t>
                      </a:r>
                      <a:endParaRPr lang="en-US" sz="2400" dirty="0"/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SHOW</a:t>
                      </a:r>
                      <a:r>
                        <a:rPr lang="en-US" sz="2400" baseline="0" dirty="0" smtClean="0"/>
                        <a:t> MAPVIEW PLACE</a:t>
                      </a:r>
                      <a:endParaRPr lang="en-US" sz="2400" dirty="0"/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SEARCH AND SCAN</a:t>
                      </a:r>
                      <a:r>
                        <a:rPr lang="en-US" sz="2400" baseline="0" dirty="0" smtClean="0"/>
                        <a:t> PLACE</a:t>
                      </a:r>
                      <a:endParaRPr lang="en-US" sz="2400" dirty="0"/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ROUTING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SHARING PLACE AND MANAGE PLACE </a:t>
            </a:r>
            <a:endParaRPr lang="en-US" sz="3200" dirty="0"/>
          </a:p>
        </p:txBody>
      </p:sp>
      <p:pic>
        <p:nvPicPr>
          <p:cNvPr id="3" name="Picture 2" descr="device-2012-12-05-220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3657600" cy="4876800"/>
          </a:xfrm>
          <a:prstGeom prst="rect">
            <a:avLst/>
          </a:prstGeom>
        </p:spPr>
      </p:pic>
      <p:pic>
        <p:nvPicPr>
          <p:cNvPr id="4" name="Picture 3" descr="device-2012-12-09-2326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38862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Supervisor 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endParaRPr lang="en-US" dirty="0" smtClean="0"/>
          </a:p>
          <a:p>
            <a:r>
              <a:rPr lang="en-US" dirty="0" smtClean="0"/>
              <a:t>Students :</a:t>
            </a:r>
          </a:p>
          <a:p>
            <a:pPr lvl="1"/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endParaRPr lang="en-US" dirty="0" smtClean="0"/>
          </a:p>
          <a:p>
            <a:pPr lvl="1"/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Thùy</a:t>
            </a:r>
            <a:r>
              <a:rPr lang="en-US" dirty="0" smtClean="0"/>
              <a:t> </a:t>
            </a:r>
            <a:r>
              <a:rPr lang="en-US" dirty="0" err="1" smtClean="0"/>
              <a:t>Linh</a:t>
            </a:r>
            <a:endParaRPr lang="en-US" dirty="0" smtClean="0"/>
          </a:p>
          <a:p>
            <a:pPr lvl="1"/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Xuân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endParaRPr lang="en-US" dirty="0" smtClean="0"/>
          </a:p>
          <a:p>
            <a:pPr lvl="1"/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2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99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VIEW DETAIL PLACE SHOW MAPVIEW PLACE</a:t>
            </a:r>
            <a:endParaRPr lang="en-US" sz="3000" dirty="0"/>
          </a:p>
        </p:txBody>
      </p:sp>
      <p:pic>
        <p:nvPicPr>
          <p:cNvPr id="3" name="Picture 2" descr="device-2012-12-09-2328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505200" cy="4876800"/>
          </a:xfrm>
          <a:prstGeom prst="rect">
            <a:avLst/>
          </a:prstGeom>
        </p:spPr>
      </p:pic>
      <p:pic>
        <p:nvPicPr>
          <p:cNvPr id="6" name="Picture 5" descr="device-2012-12-09-2329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3657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SCAN AND SEARCH PLACE</a:t>
            </a:r>
            <a:endParaRPr lang="en-US" dirty="0"/>
          </a:p>
        </p:txBody>
      </p:sp>
      <p:pic>
        <p:nvPicPr>
          <p:cNvPr id="4" name="Picture 3" descr="device-2012-12-09-2322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524000"/>
            <a:ext cx="3505200" cy="4958166"/>
          </a:xfrm>
          <a:prstGeom prst="rect">
            <a:avLst/>
          </a:prstGeom>
        </p:spPr>
      </p:pic>
      <p:pic>
        <p:nvPicPr>
          <p:cNvPr id="5" name="Picture 4" descr="device-2012-12-09-2319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3581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3" name="Picture 2" descr="device-2012-12-09-2343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43200" y="838200"/>
            <a:ext cx="4114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Nonfunctional Requirement</a:t>
            </a:r>
            <a:endParaRPr lang="en-US" dirty="0"/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xmlns="" val="3881652808"/>
              </p:ext>
            </p:extLst>
          </p:nvPr>
        </p:nvGraphicFramePr>
        <p:xfrm>
          <a:off x="1066800" y="1981200"/>
          <a:ext cx="6629400" cy="43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803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Software Design Description</a:t>
            </a:r>
            <a:endParaRPr lang="en-US" dirty="0"/>
          </a:p>
        </p:txBody>
      </p:sp>
      <p:sp>
        <p:nvSpPr>
          <p:cNvPr id="53" name="Vertical Text Placeholder 5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AutoShape 49"/>
          <p:cNvSpPr>
            <a:spLocks noChangeArrowheads="1"/>
          </p:cNvSpPr>
          <p:nvPr/>
        </p:nvSpPr>
        <p:spPr bwMode="auto">
          <a:xfrm>
            <a:off x="1295400" y="2743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Architectural design</a:t>
            </a:r>
          </a:p>
        </p:txBody>
      </p: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5381625" y="2971800"/>
            <a:ext cx="333375" cy="304800"/>
            <a:chOff x="2078" y="1680"/>
            <a:chExt cx="1615" cy="1615"/>
          </a:xfrm>
        </p:grpSpPr>
        <p:sp>
          <p:nvSpPr>
            <p:cNvPr id="3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AutoShape 57"/>
          <p:cNvSpPr>
            <a:spLocks noChangeArrowheads="1"/>
          </p:cNvSpPr>
          <p:nvPr/>
        </p:nvSpPr>
        <p:spPr bwMode="auto">
          <a:xfrm>
            <a:off x="12954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Detailed design</a:t>
            </a:r>
          </a:p>
        </p:txBody>
      </p:sp>
      <p:grpSp>
        <p:nvGrpSpPr>
          <p:cNvPr id="38" name="Group 58"/>
          <p:cNvGrpSpPr>
            <a:grpSpLocks/>
          </p:cNvGrpSpPr>
          <p:nvPr/>
        </p:nvGrpSpPr>
        <p:grpSpPr bwMode="auto">
          <a:xfrm>
            <a:off x="5381625" y="4038600"/>
            <a:ext cx="333375" cy="304800"/>
            <a:chOff x="2078" y="1680"/>
            <a:chExt cx="1615" cy="1615"/>
          </a:xfrm>
        </p:grpSpPr>
        <p:sp>
          <p:nvSpPr>
            <p:cNvPr id="3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" name="AutoShape 65"/>
          <p:cNvSpPr>
            <a:spLocks noChangeArrowheads="1"/>
          </p:cNvSpPr>
          <p:nvPr/>
        </p:nvSpPr>
        <p:spPr bwMode="auto">
          <a:xfrm>
            <a:off x="1295400" y="4876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Database design</a:t>
            </a:r>
          </a:p>
        </p:txBody>
      </p:sp>
      <p:grpSp>
        <p:nvGrpSpPr>
          <p:cNvPr id="46" name="Group 66"/>
          <p:cNvGrpSpPr>
            <a:grpSpLocks/>
          </p:cNvGrpSpPr>
          <p:nvPr/>
        </p:nvGrpSpPr>
        <p:grpSpPr bwMode="auto">
          <a:xfrm>
            <a:off x="5381625" y="5105400"/>
            <a:ext cx="333375" cy="304800"/>
            <a:chOff x="2078" y="1680"/>
            <a:chExt cx="1615" cy="1615"/>
          </a:xfrm>
        </p:grpSpPr>
        <p:sp>
          <p:nvSpPr>
            <p:cNvPr id="4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654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Architectural design: Overall Design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990600" y="762000"/>
            <a:ext cx="3359623" cy="5468112"/>
          </a:xfrm>
        </p:spPr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CongTT\Desktop\Dia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22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Detailed design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2" y="2323652"/>
            <a:ext cx="7414708" cy="38485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ongTT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634365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Database design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CongTT\Desktop\VLDB-ER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40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Test Documentation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Include: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Features to be tested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Features not to be tested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Test case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Check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0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Number of test cases: </a:t>
            </a:r>
            <a:r>
              <a:rPr lang="en-US" dirty="0" smtClean="0"/>
              <a:t>295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/>
              <a:t>Number of passed cases: </a:t>
            </a:r>
            <a:r>
              <a:rPr lang="en-US" dirty="0" smtClean="0"/>
              <a:t>295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/>
              <a:t>Number of failed cases: </a:t>
            </a:r>
            <a:r>
              <a:rPr lang="en-US" dirty="0" smtClean="0"/>
              <a:t>0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Number of not tested cases: 0</a:t>
            </a:r>
          </a:p>
        </p:txBody>
      </p:sp>
    </p:spTree>
    <p:extLst>
      <p:ext uri="{BB962C8B-B14F-4D97-AF65-F5344CB8AC3E}">
        <p14:creationId xmlns:p14="http://schemas.microsoft.com/office/powerpoint/2010/main" xmlns="" val="2122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AutoShape 65"/>
          <p:cNvSpPr>
            <a:spLocks noChangeArrowheads="1"/>
          </p:cNvSpPr>
          <p:nvPr/>
        </p:nvSpPr>
        <p:spPr bwMode="auto">
          <a:xfrm>
            <a:off x="1752600" y="2420471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Introduction</a:t>
            </a:r>
            <a:endParaRPr lang="en-US" dirty="0"/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1744663" y="3030071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Project </a:t>
            </a:r>
            <a:r>
              <a:rPr lang="en-US" dirty="0"/>
              <a:t>Management Plan</a:t>
            </a:r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1744663" y="3639671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Requirement </a:t>
            </a:r>
            <a:r>
              <a:rPr lang="en-US" dirty="0"/>
              <a:t>Specifications</a:t>
            </a:r>
          </a:p>
        </p:txBody>
      </p:sp>
      <p:sp>
        <p:nvSpPr>
          <p:cNvPr id="7" name="AutoShape 65"/>
          <p:cNvSpPr>
            <a:spLocks noChangeArrowheads="1"/>
          </p:cNvSpPr>
          <p:nvPr/>
        </p:nvSpPr>
        <p:spPr bwMode="auto">
          <a:xfrm>
            <a:off x="1744663" y="4249271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Design </a:t>
            </a:r>
            <a:r>
              <a:rPr lang="en-US" dirty="0"/>
              <a:t>Description</a:t>
            </a:r>
          </a:p>
        </p:txBody>
      </p:sp>
      <p:sp>
        <p:nvSpPr>
          <p:cNvPr id="9" name="AutoShape 65"/>
          <p:cNvSpPr>
            <a:spLocks noChangeArrowheads="1"/>
          </p:cNvSpPr>
          <p:nvPr/>
        </p:nvSpPr>
        <p:spPr bwMode="auto">
          <a:xfrm>
            <a:off x="1744663" y="4876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Test </a:t>
            </a:r>
            <a:r>
              <a:rPr lang="en-US" dirty="0"/>
              <a:t>Documentation</a:t>
            </a:r>
          </a:p>
        </p:txBody>
      </p:sp>
      <p:sp>
        <p:nvSpPr>
          <p:cNvPr id="8" name="AutoShape 65"/>
          <p:cNvSpPr>
            <a:spLocks noChangeArrowheads="1"/>
          </p:cNvSpPr>
          <p:nvPr/>
        </p:nvSpPr>
        <p:spPr bwMode="auto">
          <a:xfrm>
            <a:off x="1752600" y="556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1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Capstone Project: completed (in next 30’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  <a:p>
            <a:pPr lvl="0"/>
            <a:r>
              <a:rPr lang="en-US" dirty="0"/>
              <a:t>Product: deployed to </a:t>
            </a:r>
            <a:endParaRPr lang="en-US" dirty="0" smtClean="0"/>
          </a:p>
          <a:p>
            <a:pPr lvl="0"/>
            <a:r>
              <a:rPr lang="en-US" dirty="0" smtClean="0"/>
              <a:t>Future</a:t>
            </a:r>
            <a:r>
              <a:rPr lang="en-US" dirty="0"/>
              <a:t>:</a:t>
            </a:r>
          </a:p>
          <a:p>
            <a:pPr lvl="0">
              <a:buFontTx/>
              <a:buChar char="-"/>
            </a:pPr>
            <a:r>
              <a:rPr lang="en-US" dirty="0"/>
              <a:t>Continue developing</a:t>
            </a:r>
          </a:p>
          <a:p>
            <a:pPr lvl="0">
              <a:buFontTx/>
              <a:buChar char="-"/>
            </a:pPr>
            <a:r>
              <a:rPr lang="en-US" dirty="0"/>
              <a:t>Invest in this product (anyone interested?)</a:t>
            </a:r>
          </a:p>
          <a:p>
            <a:pPr lvl="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1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Demo	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4540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Q&amp;A	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1354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Thank You!!!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1354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1600200" y="2667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Background</a:t>
            </a:r>
            <a:endParaRPr lang="en-US" dirty="0"/>
          </a:p>
        </p:txBody>
      </p: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686425" y="2895600"/>
            <a:ext cx="333375" cy="304800"/>
            <a:chOff x="2078" y="1680"/>
            <a:chExt cx="1615" cy="1615"/>
          </a:xfrm>
        </p:grpSpPr>
        <p:sp>
          <p:nvSpPr>
            <p:cNvPr id="14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" name="AutoShape 65"/>
          <p:cNvSpPr>
            <a:spLocks noChangeArrowheads="1"/>
          </p:cNvSpPr>
          <p:nvPr/>
        </p:nvSpPr>
        <p:spPr bwMode="auto">
          <a:xfrm>
            <a:off x="1600200" y="3352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Literature Review</a:t>
            </a:r>
            <a:endParaRPr lang="en-US" dirty="0"/>
          </a:p>
        </p:txBody>
      </p:sp>
      <p:grpSp>
        <p:nvGrpSpPr>
          <p:cNvPr id="21" name="Group 66"/>
          <p:cNvGrpSpPr>
            <a:grpSpLocks/>
          </p:cNvGrpSpPr>
          <p:nvPr/>
        </p:nvGrpSpPr>
        <p:grpSpPr bwMode="auto">
          <a:xfrm>
            <a:off x="5686425" y="3581400"/>
            <a:ext cx="333375" cy="304800"/>
            <a:chOff x="2078" y="1680"/>
            <a:chExt cx="1615" cy="1615"/>
          </a:xfrm>
        </p:grpSpPr>
        <p:sp>
          <p:nvSpPr>
            <p:cNvPr id="22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AutoShape 73"/>
          <p:cNvSpPr>
            <a:spLocks noChangeArrowheads="1"/>
          </p:cNvSpPr>
          <p:nvPr/>
        </p:nvSpPr>
        <p:spPr bwMode="auto">
          <a:xfrm>
            <a:off x="1600200" y="4038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Our Proposal</a:t>
            </a:r>
            <a:endParaRPr lang="en-US" dirty="0"/>
          </a:p>
        </p:txBody>
      </p:sp>
      <p:grpSp>
        <p:nvGrpSpPr>
          <p:cNvPr id="29" name="Group 74"/>
          <p:cNvGrpSpPr>
            <a:grpSpLocks/>
          </p:cNvGrpSpPr>
          <p:nvPr/>
        </p:nvGrpSpPr>
        <p:grpSpPr bwMode="auto">
          <a:xfrm>
            <a:off x="5686425" y="4267200"/>
            <a:ext cx="333375" cy="304800"/>
            <a:chOff x="2078" y="1680"/>
            <a:chExt cx="1615" cy="1615"/>
          </a:xfrm>
        </p:grpSpPr>
        <p:sp>
          <p:nvSpPr>
            <p:cNvPr id="30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6" name="AutoShape 81"/>
          <p:cNvSpPr>
            <a:spLocks noChangeArrowheads="1"/>
          </p:cNvSpPr>
          <p:nvPr/>
        </p:nvSpPr>
        <p:spPr bwMode="auto">
          <a:xfrm>
            <a:off x="1600200" y="4724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Products</a:t>
            </a:r>
            <a:endParaRPr lang="en-US" dirty="0"/>
          </a:p>
        </p:txBody>
      </p:sp>
      <p:grpSp>
        <p:nvGrpSpPr>
          <p:cNvPr id="37" name="Group 82"/>
          <p:cNvGrpSpPr>
            <a:grpSpLocks/>
          </p:cNvGrpSpPr>
          <p:nvPr/>
        </p:nvGrpSpPr>
        <p:grpSpPr bwMode="auto">
          <a:xfrm>
            <a:off x="5686425" y="4953000"/>
            <a:ext cx="333375" cy="304800"/>
            <a:chOff x="2078" y="1680"/>
            <a:chExt cx="1615" cy="1615"/>
          </a:xfrm>
        </p:grpSpPr>
        <p:sp>
          <p:nvSpPr>
            <p:cNvPr id="38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51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Smartphones spark mobile Internet boom in Vietnam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1576564077"/>
              </p:ext>
            </p:extLst>
          </p:nvPr>
        </p:nvGraphicFramePr>
        <p:xfrm>
          <a:off x="1004888" y="693738"/>
          <a:ext cx="3359150" cy="546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130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pic>
        <p:nvPicPr>
          <p:cNvPr id="1026" name="Picture 2" descr="C:\Users\Rain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nname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86000"/>
            <a:ext cx="2362200" cy="20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2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838200"/>
            <a:ext cx="3057148" cy="639762"/>
          </a:xfrm>
        </p:spPr>
        <p:txBody>
          <a:bodyPr/>
          <a:lstStyle/>
          <a:p>
            <a:pPr algn="ctr"/>
            <a:r>
              <a:rPr lang="en-US" dirty="0" smtClean="0"/>
              <a:t>     ICOMPANION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0600" y="1905000"/>
            <a:ext cx="3419856" cy="3886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User can’t share the places 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User can’t create favorite place list.</a:t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838200"/>
            <a:ext cx="3055717" cy="639762"/>
          </a:xfrm>
        </p:spPr>
        <p:txBody>
          <a:bodyPr/>
          <a:lstStyle/>
          <a:p>
            <a:pPr algn="ctr"/>
            <a:r>
              <a:rPr lang="en-US" dirty="0" smtClean="0"/>
              <a:t>DU LỊCH </a:t>
            </a:r>
            <a:r>
              <a:rPr lang="en-US" dirty="0" err="1" smtClean="0"/>
              <a:t>ViỆT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1905000"/>
            <a:ext cx="3419856" cy="3905491"/>
          </a:xfrm>
        </p:spPr>
        <p:txBody>
          <a:bodyPr/>
          <a:lstStyle/>
          <a:p>
            <a:r>
              <a:rPr lang="en-US" dirty="0" smtClean="0"/>
              <a:t>Just share only entertainment places.</a:t>
            </a:r>
          </a:p>
          <a:p>
            <a:r>
              <a:rPr lang="en-US" dirty="0" smtClean="0"/>
              <a:t>Can’t search and scan base interests, distance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024744" cy="1143000"/>
          </a:xfrm>
        </p:spPr>
        <p:txBody>
          <a:bodyPr/>
          <a:lstStyle/>
          <a:p>
            <a:r>
              <a:rPr lang="en-US" dirty="0" smtClean="0"/>
              <a:t>Our Proposal</a:t>
            </a:r>
            <a:endParaRPr lang="en-US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xmlns="" val="3151456125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97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2050" name="Picture 2" descr="C:\Users\Rain\Desktop\New folder (2)\device-2012-12-05-2145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57718"/>
            <a:ext cx="2133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in\Desktop\New folder (2)\device-2012-12-09-2326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57718"/>
            <a:ext cx="2133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9114" y="4381038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Admin page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649" y="6041322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3074" name="Picture 2" descr="C:\Users\CongTT\Dropbox\source\report\anh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1524000"/>
            <a:ext cx="39624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54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397</TotalTime>
  <Words>424</Words>
  <Application>Microsoft Office PowerPoint</Application>
  <PresentationFormat>On-screen Show (4:3)</PresentationFormat>
  <Paragraphs>130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Austin</vt:lpstr>
      <vt:lpstr>Vietnam Location</vt:lpstr>
      <vt:lpstr>Slide 2</vt:lpstr>
      <vt:lpstr>Contents</vt:lpstr>
      <vt:lpstr>Introduction</vt:lpstr>
      <vt:lpstr>Background</vt:lpstr>
      <vt:lpstr>Literature review</vt:lpstr>
      <vt:lpstr>Slide 7</vt:lpstr>
      <vt:lpstr>Our Proposal</vt:lpstr>
      <vt:lpstr>Products</vt:lpstr>
      <vt:lpstr>Project Management Plan</vt:lpstr>
      <vt:lpstr>The proposed system </vt:lpstr>
      <vt:lpstr>Process</vt:lpstr>
      <vt:lpstr>Slide 13</vt:lpstr>
      <vt:lpstr>Project Planning </vt:lpstr>
      <vt:lpstr>Project organization </vt:lpstr>
      <vt:lpstr> Requirement Specifications</vt:lpstr>
      <vt:lpstr>User requirements</vt:lpstr>
      <vt:lpstr>Slide 18</vt:lpstr>
      <vt:lpstr>SHARING PLACE AND MANAGE PLACE </vt:lpstr>
      <vt:lpstr>VIEW DETAIL PLACE SHOW MAPVIEW PLACE</vt:lpstr>
      <vt:lpstr>SCAN AND SEARCH PLACE</vt:lpstr>
      <vt:lpstr>ROUTING</vt:lpstr>
      <vt:lpstr>Nonfunctional Requirement</vt:lpstr>
      <vt:lpstr>Software Design Description</vt:lpstr>
      <vt:lpstr>Architectural design: Overall Design</vt:lpstr>
      <vt:lpstr>Detailed design </vt:lpstr>
      <vt:lpstr>Database design </vt:lpstr>
      <vt:lpstr>Software Test Documentation</vt:lpstr>
      <vt:lpstr>Test result</vt:lpstr>
      <vt:lpstr>Summary</vt:lpstr>
      <vt:lpstr>Demo </vt:lpstr>
      <vt:lpstr>Q&amp;A </vt:lpstr>
      <vt:lpstr>Thank You!!!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Location</dc:title>
  <dc:creator>Rain</dc:creator>
  <cp:lastModifiedBy>CongTT</cp:lastModifiedBy>
  <cp:revision>35</cp:revision>
  <dcterms:created xsi:type="dcterms:W3CDTF">2006-08-16T00:00:00Z</dcterms:created>
  <dcterms:modified xsi:type="dcterms:W3CDTF">2012-12-20T05:58:44Z</dcterms:modified>
</cp:coreProperties>
</file>