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61" r:id="rId5"/>
    <p:sldId id="262" r:id="rId6"/>
    <p:sldId id="299" r:id="rId7"/>
    <p:sldId id="263" r:id="rId8"/>
    <p:sldId id="264" r:id="rId9"/>
    <p:sldId id="265" r:id="rId10"/>
    <p:sldId id="266" r:id="rId11"/>
    <p:sldId id="268" r:id="rId12"/>
    <p:sldId id="269" r:id="rId13"/>
    <p:sldId id="267" r:id="rId14"/>
    <p:sldId id="270" r:id="rId15"/>
    <p:sldId id="271" r:id="rId16"/>
    <p:sldId id="272" r:id="rId17"/>
    <p:sldId id="273" r:id="rId18"/>
    <p:sldId id="274" r:id="rId19"/>
    <p:sldId id="275" r:id="rId20"/>
    <p:sldId id="276" r:id="rId21"/>
    <p:sldId id="277" r:id="rId22"/>
    <p:sldId id="278" r:id="rId23"/>
    <p:sldId id="279" r:id="rId24"/>
    <p:sldId id="282" r:id="rId25"/>
    <p:sldId id="283" r:id="rId26"/>
    <p:sldId id="284" r:id="rId27"/>
    <p:sldId id="285" r:id="rId28"/>
    <p:sldId id="286" r:id="rId29"/>
    <p:sldId id="287" r:id="rId30"/>
    <p:sldId id="288" r:id="rId31"/>
    <p:sldId id="300" r:id="rId32"/>
    <p:sldId id="289" r:id="rId33"/>
    <p:sldId id="290" r:id="rId34"/>
    <p:sldId id="306" r:id="rId35"/>
    <p:sldId id="291" r:id="rId36"/>
    <p:sldId id="292" r:id="rId37"/>
    <p:sldId id="293" r:id="rId38"/>
    <p:sldId id="294" r:id="rId39"/>
    <p:sldId id="295" r:id="rId40"/>
    <p:sldId id="296" r:id="rId41"/>
    <p:sldId id="302" r:id="rId42"/>
    <p:sldId id="303" r:id="rId43"/>
    <p:sldId id="304" r:id="rId44"/>
    <p:sldId id="305" r:id="rId45"/>
    <p:sldId id="301" r:id="rId46"/>
    <p:sldId id="297" r:id="rId47"/>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8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4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23.xml.rels><?xml version="1.0" encoding="UTF-8" standalone="yes"?>
<Relationships xmlns="http://schemas.openxmlformats.org/package/2006/relationships"><Relationship Id="rId1" Type="http://schemas.openxmlformats.org/officeDocument/2006/relationships/image" Target="../media/image34.png"/></Relationships>
</file>

<file path=ppt/diagrams/_rels/data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61820-80AE-4D02-9C2A-00DB8A7156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CA8EC2-C403-4031-A462-6DFA43B31186}">
      <dgm:prSet phldrT="[Text]"/>
      <dgm:spPr/>
      <dgm:t>
        <a:bodyPr/>
        <a:lstStyle/>
        <a:p>
          <a:r>
            <a:rPr lang="en-US" dirty="0" smtClean="0"/>
            <a:t>Project Introduction</a:t>
          </a:r>
          <a:endParaRPr lang="en-US" dirty="0"/>
        </a:p>
      </dgm:t>
    </dgm:pt>
    <dgm:pt modelId="{09D93D7A-C0B6-4B85-A2B1-5ABB57CE2A8B}" type="parTrans" cxnId="{5EA12F1E-FF63-46D2-A16B-5795D5595B49}">
      <dgm:prSet/>
      <dgm:spPr/>
      <dgm:t>
        <a:bodyPr/>
        <a:lstStyle/>
        <a:p>
          <a:endParaRPr lang="en-US"/>
        </a:p>
      </dgm:t>
    </dgm:pt>
    <dgm:pt modelId="{D629911E-12C9-4A6B-AAF7-57F74F9235DC}" type="sibTrans" cxnId="{5EA12F1E-FF63-46D2-A16B-5795D5595B49}">
      <dgm:prSet/>
      <dgm:spPr/>
      <dgm:t>
        <a:bodyPr/>
        <a:lstStyle/>
        <a:p>
          <a:endParaRPr lang="en-US"/>
        </a:p>
      </dgm:t>
    </dgm:pt>
    <dgm:pt modelId="{25905512-0FF9-467F-9907-7637CAEBE369}">
      <dgm:prSet phldrT="[Text]"/>
      <dgm:spPr/>
      <dgm:t>
        <a:bodyPr/>
        <a:lstStyle/>
        <a:p>
          <a:r>
            <a:rPr lang="en-US" dirty="0" smtClean="0"/>
            <a:t>Project Management Plan</a:t>
          </a:r>
          <a:endParaRPr lang="en-US" dirty="0"/>
        </a:p>
      </dgm:t>
    </dgm:pt>
    <dgm:pt modelId="{A2E9F2CA-46E3-4EB2-A1D2-85C21D8F409A}" type="parTrans" cxnId="{A6F8DCC6-660A-4874-A419-B275F7B50588}">
      <dgm:prSet/>
      <dgm:spPr/>
      <dgm:t>
        <a:bodyPr/>
        <a:lstStyle/>
        <a:p>
          <a:endParaRPr lang="en-US"/>
        </a:p>
      </dgm:t>
    </dgm:pt>
    <dgm:pt modelId="{EC85064D-51CE-433F-BAB5-5299F860CA8F}" type="sibTrans" cxnId="{A6F8DCC6-660A-4874-A419-B275F7B50588}">
      <dgm:prSet/>
      <dgm:spPr/>
      <dgm:t>
        <a:bodyPr/>
        <a:lstStyle/>
        <a:p>
          <a:endParaRPr lang="en-US"/>
        </a:p>
      </dgm:t>
    </dgm:pt>
    <dgm:pt modelId="{D800D647-3901-47D7-9531-B79AB566D17A}">
      <dgm:prSet phldrT="[Text]"/>
      <dgm:spPr/>
      <dgm:t>
        <a:bodyPr/>
        <a:lstStyle/>
        <a:p>
          <a:r>
            <a:rPr lang="en-US" dirty="0" smtClean="0"/>
            <a:t>Requirement Specification</a:t>
          </a:r>
          <a:endParaRPr lang="en-US" dirty="0"/>
        </a:p>
      </dgm:t>
    </dgm:pt>
    <dgm:pt modelId="{307CF882-1503-475E-856A-3BAF8A4675A8}" type="parTrans" cxnId="{1DB9888C-EFEE-44C3-A43F-7853FC2794FA}">
      <dgm:prSet/>
      <dgm:spPr/>
      <dgm:t>
        <a:bodyPr/>
        <a:lstStyle/>
        <a:p>
          <a:endParaRPr lang="en-US"/>
        </a:p>
      </dgm:t>
    </dgm:pt>
    <dgm:pt modelId="{E93B3BC2-7651-4F6C-8EB8-000BBB163E29}" type="sibTrans" cxnId="{1DB9888C-EFEE-44C3-A43F-7853FC2794FA}">
      <dgm:prSet/>
      <dgm:spPr/>
      <dgm:t>
        <a:bodyPr/>
        <a:lstStyle/>
        <a:p>
          <a:endParaRPr lang="en-US"/>
        </a:p>
      </dgm:t>
    </dgm:pt>
    <dgm:pt modelId="{0B0D2B3B-0C25-4B37-A05F-2B75919C7A82}">
      <dgm:prSet phldrT="[Text]"/>
      <dgm:spPr/>
      <dgm:t>
        <a:bodyPr/>
        <a:lstStyle/>
        <a:p>
          <a:r>
            <a:rPr lang="en-US" dirty="0" smtClean="0"/>
            <a:t>Software Design</a:t>
          </a:r>
          <a:endParaRPr lang="en-US" dirty="0"/>
        </a:p>
      </dgm:t>
    </dgm:pt>
    <dgm:pt modelId="{61D936DD-7200-4DB1-B69B-B95D90B77A40}" type="parTrans" cxnId="{8E906599-343D-42CC-A6FA-426F854DE641}">
      <dgm:prSet/>
      <dgm:spPr/>
      <dgm:t>
        <a:bodyPr/>
        <a:lstStyle/>
        <a:p>
          <a:endParaRPr lang="en-US"/>
        </a:p>
      </dgm:t>
    </dgm:pt>
    <dgm:pt modelId="{E686C7EA-539B-4065-B3D9-D337889A2985}" type="sibTrans" cxnId="{8E906599-343D-42CC-A6FA-426F854DE641}">
      <dgm:prSet/>
      <dgm:spPr/>
      <dgm:t>
        <a:bodyPr/>
        <a:lstStyle/>
        <a:p>
          <a:endParaRPr lang="en-US"/>
        </a:p>
      </dgm:t>
    </dgm:pt>
    <dgm:pt modelId="{F542AA65-5BD4-4201-8ECA-550D71BBBC58}">
      <dgm:prSet phldrT="[Text]"/>
      <dgm:spPr/>
      <dgm:t>
        <a:bodyPr/>
        <a:lstStyle/>
        <a:p>
          <a:r>
            <a:rPr lang="en-US" dirty="0" smtClean="0"/>
            <a:t>Demo</a:t>
          </a:r>
          <a:endParaRPr lang="en-US" dirty="0"/>
        </a:p>
      </dgm:t>
    </dgm:pt>
    <dgm:pt modelId="{B479F254-77A5-48FA-958F-5EB844D163F2}" type="parTrans" cxnId="{348BF8E0-7D55-4372-8730-F26C271EEFDB}">
      <dgm:prSet/>
      <dgm:spPr/>
      <dgm:t>
        <a:bodyPr/>
        <a:lstStyle/>
        <a:p>
          <a:endParaRPr lang="en-US"/>
        </a:p>
      </dgm:t>
    </dgm:pt>
    <dgm:pt modelId="{8BE97738-8B9E-4D2C-826A-17A3B783AA98}" type="sibTrans" cxnId="{348BF8E0-7D55-4372-8730-F26C271EEFDB}">
      <dgm:prSet/>
      <dgm:spPr/>
      <dgm:t>
        <a:bodyPr/>
        <a:lstStyle/>
        <a:p>
          <a:endParaRPr lang="en-US"/>
        </a:p>
      </dgm:t>
    </dgm:pt>
    <dgm:pt modelId="{9A7DBE70-33CC-4C65-968F-EFCCB8F28F63}">
      <dgm:prSet phldrT="[Text]"/>
      <dgm:spPr/>
      <dgm:t>
        <a:bodyPr/>
        <a:lstStyle/>
        <a:p>
          <a:r>
            <a:rPr lang="en-US" dirty="0" smtClean="0"/>
            <a:t>Q&amp;A</a:t>
          </a:r>
          <a:endParaRPr lang="en-US" dirty="0"/>
        </a:p>
      </dgm:t>
    </dgm:pt>
    <dgm:pt modelId="{9A4D350E-1FE3-488C-BF2C-E120354793CA}" type="parTrans" cxnId="{92564778-C38E-46E1-AD91-07B26F121092}">
      <dgm:prSet/>
      <dgm:spPr/>
      <dgm:t>
        <a:bodyPr/>
        <a:lstStyle/>
        <a:p>
          <a:endParaRPr lang="en-US"/>
        </a:p>
      </dgm:t>
    </dgm:pt>
    <dgm:pt modelId="{FBC6256B-2917-4525-AFCC-37FFC18B0EA2}" type="sibTrans" cxnId="{92564778-C38E-46E1-AD91-07B26F121092}">
      <dgm:prSet/>
      <dgm:spPr/>
      <dgm:t>
        <a:bodyPr/>
        <a:lstStyle/>
        <a:p>
          <a:endParaRPr lang="en-US"/>
        </a:p>
      </dgm:t>
    </dgm:pt>
    <dgm:pt modelId="{D8B60D1F-F56B-48F1-B454-C183D454FB5A}">
      <dgm:prSet phldrT="[Text]"/>
      <dgm:spPr/>
      <dgm:t>
        <a:bodyPr/>
        <a:lstStyle/>
        <a:p>
          <a:r>
            <a:rPr lang="en-US" dirty="0" smtClean="0"/>
            <a:t>Testing</a:t>
          </a:r>
          <a:endParaRPr lang="en-US" dirty="0"/>
        </a:p>
      </dgm:t>
    </dgm:pt>
    <dgm:pt modelId="{FD9B24EE-5F0F-42ED-86A5-28957DCC32FA}" type="parTrans" cxnId="{128737D4-3A5F-4F48-95AD-F6DCEC78CE4A}">
      <dgm:prSet/>
      <dgm:spPr/>
      <dgm:t>
        <a:bodyPr/>
        <a:lstStyle/>
        <a:p>
          <a:endParaRPr lang="en-US"/>
        </a:p>
      </dgm:t>
    </dgm:pt>
    <dgm:pt modelId="{D2363DAB-8647-4CFE-9A62-2B4D374DCBA9}" type="sibTrans" cxnId="{128737D4-3A5F-4F48-95AD-F6DCEC78CE4A}">
      <dgm:prSet/>
      <dgm:spPr/>
      <dgm:t>
        <a:bodyPr/>
        <a:lstStyle/>
        <a:p>
          <a:endParaRPr lang="en-US"/>
        </a:p>
      </dgm:t>
    </dgm:pt>
    <dgm:pt modelId="{71DEAA55-B095-4EA4-884A-86B6BDF9F7AC}">
      <dgm:prSet phldrT="[Text]"/>
      <dgm:spPr/>
      <dgm:t>
        <a:bodyPr/>
        <a:lstStyle/>
        <a:p>
          <a:r>
            <a:rPr lang="en-US" dirty="0" smtClean="0"/>
            <a:t>Lesson Learned</a:t>
          </a:r>
          <a:endParaRPr lang="en-US" dirty="0"/>
        </a:p>
      </dgm:t>
    </dgm:pt>
    <dgm:pt modelId="{20AEE373-E04E-46D8-A936-F6DF3206E6DF}" type="parTrans" cxnId="{1A434DE7-0A84-4810-AAB0-642E775CCE3C}">
      <dgm:prSet/>
      <dgm:spPr/>
      <dgm:t>
        <a:bodyPr/>
        <a:lstStyle/>
        <a:p>
          <a:endParaRPr lang="en-US"/>
        </a:p>
      </dgm:t>
    </dgm:pt>
    <dgm:pt modelId="{9897CCF7-0B8C-4599-B20D-355EEC0E4B42}" type="sibTrans" cxnId="{1A434DE7-0A84-4810-AAB0-642E775CCE3C}">
      <dgm:prSet/>
      <dgm:spPr/>
      <dgm:t>
        <a:bodyPr/>
        <a:lstStyle/>
        <a:p>
          <a:endParaRPr lang="en-US"/>
        </a:p>
      </dgm:t>
    </dgm:pt>
    <dgm:pt modelId="{C95B2A87-3EDA-4BDB-A73E-0E13053196E3}" type="pres">
      <dgm:prSet presAssocID="{A5761820-80AE-4D02-9C2A-00DB8A715676}" presName="linear" presStyleCnt="0">
        <dgm:presLayoutVars>
          <dgm:animLvl val="lvl"/>
          <dgm:resizeHandles val="exact"/>
        </dgm:presLayoutVars>
      </dgm:prSet>
      <dgm:spPr/>
      <dgm:t>
        <a:bodyPr/>
        <a:lstStyle/>
        <a:p>
          <a:endParaRPr lang="en-US"/>
        </a:p>
      </dgm:t>
    </dgm:pt>
    <dgm:pt modelId="{B83AADC1-3391-4127-AD17-14A2518AD4B8}" type="pres">
      <dgm:prSet presAssocID="{BDCA8EC2-C403-4031-A462-6DFA43B31186}" presName="parentText" presStyleLbl="node1" presStyleIdx="0" presStyleCnt="8">
        <dgm:presLayoutVars>
          <dgm:chMax val="0"/>
          <dgm:bulletEnabled val="1"/>
        </dgm:presLayoutVars>
      </dgm:prSet>
      <dgm:spPr/>
      <dgm:t>
        <a:bodyPr/>
        <a:lstStyle/>
        <a:p>
          <a:endParaRPr lang="en-US"/>
        </a:p>
      </dgm:t>
    </dgm:pt>
    <dgm:pt modelId="{BF65833F-6B06-4FD9-80A4-ADBB7732FA48}" type="pres">
      <dgm:prSet presAssocID="{D629911E-12C9-4A6B-AAF7-57F74F9235DC}" presName="spacer" presStyleCnt="0"/>
      <dgm:spPr/>
    </dgm:pt>
    <dgm:pt modelId="{89928C91-B12E-4DD9-9741-91686C2E4F61}" type="pres">
      <dgm:prSet presAssocID="{25905512-0FF9-467F-9907-7637CAEBE369}" presName="parentText" presStyleLbl="node1" presStyleIdx="1" presStyleCnt="8">
        <dgm:presLayoutVars>
          <dgm:chMax val="0"/>
          <dgm:bulletEnabled val="1"/>
        </dgm:presLayoutVars>
      </dgm:prSet>
      <dgm:spPr/>
      <dgm:t>
        <a:bodyPr/>
        <a:lstStyle/>
        <a:p>
          <a:endParaRPr lang="en-US"/>
        </a:p>
      </dgm:t>
    </dgm:pt>
    <dgm:pt modelId="{1BDEDCD3-DA06-4C57-87A6-F2511EBFD2C0}" type="pres">
      <dgm:prSet presAssocID="{EC85064D-51CE-433F-BAB5-5299F860CA8F}" presName="spacer" presStyleCnt="0"/>
      <dgm:spPr/>
    </dgm:pt>
    <dgm:pt modelId="{579A9656-CFE7-4BE6-BBDF-6CEB52F6D09B}" type="pres">
      <dgm:prSet presAssocID="{D800D647-3901-47D7-9531-B79AB566D17A}" presName="parentText" presStyleLbl="node1" presStyleIdx="2" presStyleCnt="8">
        <dgm:presLayoutVars>
          <dgm:chMax val="0"/>
          <dgm:bulletEnabled val="1"/>
        </dgm:presLayoutVars>
      </dgm:prSet>
      <dgm:spPr/>
      <dgm:t>
        <a:bodyPr/>
        <a:lstStyle/>
        <a:p>
          <a:endParaRPr lang="en-US"/>
        </a:p>
      </dgm:t>
    </dgm:pt>
    <dgm:pt modelId="{E0D8CA01-7836-4965-9769-E6DFF74612B8}" type="pres">
      <dgm:prSet presAssocID="{E93B3BC2-7651-4F6C-8EB8-000BBB163E29}" presName="spacer" presStyleCnt="0"/>
      <dgm:spPr/>
    </dgm:pt>
    <dgm:pt modelId="{5D02F1DD-5B04-4EF4-A47D-2FD60B39E770}" type="pres">
      <dgm:prSet presAssocID="{0B0D2B3B-0C25-4B37-A05F-2B75919C7A82}" presName="parentText" presStyleLbl="node1" presStyleIdx="3" presStyleCnt="8">
        <dgm:presLayoutVars>
          <dgm:chMax val="0"/>
          <dgm:bulletEnabled val="1"/>
        </dgm:presLayoutVars>
      </dgm:prSet>
      <dgm:spPr/>
      <dgm:t>
        <a:bodyPr/>
        <a:lstStyle/>
        <a:p>
          <a:endParaRPr lang="en-US"/>
        </a:p>
      </dgm:t>
    </dgm:pt>
    <dgm:pt modelId="{4B6E652E-D131-43AE-82AB-0F92E0224F3E}" type="pres">
      <dgm:prSet presAssocID="{E686C7EA-539B-4065-B3D9-D337889A2985}" presName="spacer" presStyleCnt="0"/>
      <dgm:spPr/>
    </dgm:pt>
    <dgm:pt modelId="{EAEB64D8-B333-403B-B2DA-F946604D8DEB}" type="pres">
      <dgm:prSet presAssocID="{D8B60D1F-F56B-48F1-B454-C183D454FB5A}" presName="parentText" presStyleLbl="node1" presStyleIdx="4" presStyleCnt="8">
        <dgm:presLayoutVars>
          <dgm:chMax val="0"/>
          <dgm:bulletEnabled val="1"/>
        </dgm:presLayoutVars>
      </dgm:prSet>
      <dgm:spPr/>
      <dgm:t>
        <a:bodyPr/>
        <a:lstStyle/>
        <a:p>
          <a:endParaRPr lang="en-US"/>
        </a:p>
      </dgm:t>
    </dgm:pt>
    <dgm:pt modelId="{41DDE0D4-4315-4A1B-A000-AB5BD7E60DFA}" type="pres">
      <dgm:prSet presAssocID="{D2363DAB-8647-4CFE-9A62-2B4D374DCBA9}" presName="spacer" presStyleCnt="0"/>
      <dgm:spPr/>
    </dgm:pt>
    <dgm:pt modelId="{73A4F035-30E5-4892-8163-22208F77C5C4}" type="pres">
      <dgm:prSet presAssocID="{71DEAA55-B095-4EA4-884A-86B6BDF9F7AC}" presName="parentText" presStyleLbl="node1" presStyleIdx="5" presStyleCnt="8">
        <dgm:presLayoutVars>
          <dgm:chMax val="0"/>
          <dgm:bulletEnabled val="1"/>
        </dgm:presLayoutVars>
      </dgm:prSet>
      <dgm:spPr/>
      <dgm:t>
        <a:bodyPr/>
        <a:lstStyle/>
        <a:p>
          <a:endParaRPr lang="en-US"/>
        </a:p>
      </dgm:t>
    </dgm:pt>
    <dgm:pt modelId="{9DF69FE9-83FF-4893-8A0A-568E92B685E8}" type="pres">
      <dgm:prSet presAssocID="{9897CCF7-0B8C-4599-B20D-355EEC0E4B42}" presName="spacer" presStyleCnt="0"/>
      <dgm:spPr/>
    </dgm:pt>
    <dgm:pt modelId="{56AAF6D9-9019-43E2-9DDB-F172113E4FEA}" type="pres">
      <dgm:prSet presAssocID="{9A7DBE70-33CC-4C65-968F-EFCCB8F28F63}" presName="parentText" presStyleLbl="node1" presStyleIdx="6" presStyleCnt="8">
        <dgm:presLayoutVars>
          <dgm:chMax val="0"/>
          <dgm:bulletEnabled val="1"/>
        </dgm:presLayoutVars>
      </dgm:prSet>
      <dgm:spPr/>
      <dgm:t>
        <a:bodyPr/>
        <a:lstStyle/>
        <a:p>
          <a:endParaRPr lang="en-US"/>
        </a:p>
      </dgm:t>
    </dgm:pt>
    <dgm:pt modelId="{DFFD1A07-0EDA-47E7-BF87-5DAACA0C88D7}" type="pres">
      <dgm:prSet presAssocID="{FBC6256B-2917-4525-AFCC-37FFC18B0EA2}" presName="spacer" presStyleCnt="0"/>
      <dgm:spPr/>
    </dgm:pt>
    <dgm:pt modelId="{98E25AE7-96F3-4946-96FA-00196DBE2EAC}" type="pres">
      <dgm:prSet presAssocID="{F542AA65-5BD4-4201-8ECA-550D71BBBC58}" presName="parentText" presStyleLbl="node1" presStyleIdx="7" presStyleCnt="8">
        <dgm:presLayoutVars>
          <dgm:chMax val="0"/>
          <dgm:bulletEnabled val="1"/>
        </dgm:presLayoutVars>
      </dgm:prSet>
      <dgm:spPr/>
      <dgm:t>
        <a:bodyPr/>
        <a:lstStyle/>
        <a:p>
          <a:endParaRPr lang="en-US"/>
        </a:p>
      </dgm:t>
    </dgm:pt>
  </dgm:ptLst>
  <dgm:cxnLst>
    <dgm:cxn modelId="{5EA12F1E-FF63-46D2-A16B-5795D5595B49}" srcId="{A5761820-80AE-4D02-9C2A-00DB8A715676}" destId="{BDCA8EC2-C403-4031-A462-6DFA43B31186}" srcOrd="0" destOrd="0" parTransId="{09D93D7A-C0B6-4B85-A2B1-5ABB57CE2A8B}" sibTransId="{D629911E-12C9-4A6B-AAF7-57F74F9235DC}"/>
    <dgm:cxn modelId="{7EEF3E36-EFD5-4B8E-AFF7-5E257518C7B7}" type="presOf" srcId="{71DEAA55-B095-4EA4-884A-86B6BDF9F7AC}" destId="{73A4F035-30E5-4892-8163-22208F77C5C4}" srcOrd="0" destOrd="0" presId="urn:microsoft.com/office/officeart/2005/8/layout/vList2"/>
    <dgm:cxn modelId="{1A434DE7-0A84-4810-AAB0-642E775CCE3C}" srcId="{A5761820-80AE-4D02-9C2A-00DB8A715676}" destId="{71DEAA55-B095-4EA4-884A-86B6BDF9F7AC}" srcOrd="5" destOrd="0" parTransId="{20AEE373-E04E-46D8-A936-F6DF3206E6DF}" sibTransId="{9897CCF7-0B8C-4599-B20D-355EEC0E4B42}"/>
    <dgm:cxn modelId="{E5A5963F-2837-4B65-AFC2-FDCC65FD46E1}" type="presOf" srcId="{25905512-0FF9-467F-9907-7637CAEBE369}" destId="{89928C91-B12E-4DD9-9741-91686C2E4F61}" srcOrd="0" destOrd="0" presId="urn:microsoft.com/office/officeart/2005/8/layout/vList2"/>
    <dgm:cxn modelId="{9F9B59F0-E3D0-486C-824B-49D76BDC4382}" type="presOf" srcId="{F542AA65-5BD4-4201-8ECA-550D71BBBC58}" destId="{98E25AE7-96F3-4946-96FA-00196DBE2EAC}" srcOrd="0" destOrd="0" presId="urn:microsoft.com/office/officeart/2005/8/layout/vList2"/>
    <dgm:cxn modelId="{92564778-C38E-46E1-AD91-07B26F121092}" srcId="{A5761820-80AE-4D02-9C2A-00DB8A715676}" destId="{9A7DBE70-33CC-4C65-968F-EFCCB8F28F63}" srcOrd="6" destOrd="0" parTransId="{9A4D350E-1FE3-488C-BF2C-E120354793CA}" sibTransId="{FBC6256B-2917-4525-AFCC-37FFC18B0EA2}"/>
    <dgm:cxn modelId="{F88AC1C8-EDC4-4B61-A47D-EAC0E3BBAD8C}" type="presOf" srcId="{0B0D2B3B-0C25-4B37-A05F-2B75919C7A82}" destId="{5D02F1DD-5B04-4EF4-A47D-2FD60B39E770}" srcOrd="0" destOrd="0" presId="urn:microsoft.com/office/officeart/2005/8/layout/vList2"/>
    <dgm:cxn modelId="{6CF09F17-3FE7-4CF8-820A-27A74B320994}" type="presOf" srcId="{9A7DBE70-33CC-4C65-968F-EFCCB8F28F63}" destId="{56AAF6D9-9019-43E2-9DDB-F172113E4FEA}" srcOrd="0" destOrd="0" presId="urn:microsoft.com/office/officeart/2005/8/layout/vList2"/>
    <dgm:cxn modelId="{425FA699-9755-43D6-A9A1-D3CFEEC32E6B}" type="presOf" srcId="{A5761820-80AE-4D02-9C2A-00DB8A715676}" destId="{C95B2A87-3EDA-4BDB-A73E-0E13053196E3}" srcOrd="0" destOrd="0" presId="urn:microsoft.com/office/officeart/2005/8/layout/vList2"/>
    <dgm:cxn modelId="{A6F8DCC6-660A-4874-A419-B275F7B50588}" srcId="{A5761820-80AE-4D02-9C2A-00DB8A715676}" destId="{25905512-0FF9-467F-9907-7637CAEBE369}" srcOrd="1" destOrd="0" parTransId="{A2E9F2CA-46E3-4EB2-A1D2-85C21D8F409A}" sibTransId="{EC85064D-51CE-433F-BAB5-5299F860CA8F}"/>
    <dgm:cxn modelId="{128737D4-3A5F-4F48-95AD-F6DCEC78CE4A}" srcId="{A5761820-80AE-4D02-9C2A-00DB8A715676}" destId="{D8B60D1F-F56B-48F1-B454-C183D454FB5A}" srcOrd="4" destOrd="0" parTransId="{FD9B24EE-5F0F-42ED-86A5-28957DCC32FA}" sibTransId="{D2363DAB-8647-4CFE-9A62-2B4D374DCBA9}"/>
    <dgm:cxn modelId="{3B11A7FA-67BB-4C8C-A571-1A36FED2B980}" type="presOf" srcId="{BDCA8EC2-C403-4031-A462-6DFA43B31186}" destId="{B83AADC1-3391-4127-AD17-14A2518AD4B8}" srcOrd="0" destOrd="0" presId="urn:microsoft.com/office/officeart/2005/8/layout/vList2"/>
    <dgm:cxn modelId="{1DB9888C-EFEE-44C3-A43F-7853FC2794FA}" srcId="{A5761820-80AE-4D02-9C2A-00DB8A715676}" destId="{D800D647-3901-47D7-9531-B79AB566D17A}" srcOrd="2" destOrd="0" parTransId="{307CF882-1503-475E-856A-3BAF8A4675A8}" sibTransId="{E93B3BC2-7651-4F6C-8EB8-000BBB163E29}"/>
    <dgm:cxn modelId="{629B1341-C392-4FAA-AB41-8ED8EC0A64AA}" type="presOf" srcId="{D8B60D1F-F56B-48F1-B454-C183D454FB5A}" destId="{EAEB64D8-B333-403B-B2DA-F946604D8DEB}" srcOrd="0" destOrd="0" presId="urn:microsoft.com/office/officeart/2005/8/layout/vList2"/>
    <dgm:cxn modelId="{8E906599-343D-42CC-A6FA-426F854DE641}" srcId="{A5761820-80AE-4D02-9C2A-00DB8A715676}" destId="{0B0D2B3B-0C25-4B37-A05F-2B75919C7A82}" srcOrd="3" destOrd="0" parTransId="{61D936DD-7200-4DB1-B69B-B95D90B77A40}" sibTransId="{E686C7EA-539B-4065-B3D9-D337889A2985}"/>
    <dgm:cxn modelId="{348BF8E0-7D55-4372-8730-F26C271EEFDB}" srcId="{A5761820-80AE-4D02-9C2A-00DB8A715676}" destId="{F542AA65-5BD4-4201-8ECA-550D71BBBC58}" srcOrd="7" destOrd="0" parTransId="{B479F254-77A5-48FA-958F-5EB844D163F2}" sibTransId="{8BE97738-8B9E-4D2C-826A-17A3B783AA98}"/>
    <dgm:cxn modelId="{EA4F9F16-6662-4F0B-B6D7-7A397BE2AD2B}" type="presOf" srcId="{D800D647-3901-47D7-9531-B79AB566D17A}" destId="{579A9656-CFE7-4BE6-BBDF-6CEB52F6D09B}" srcOrd="0" destOrd="0" presId="urn:microsoft.com/office/officeart/2005/8/layout/vList2"/>
    <dgm:cxn modelId="{196D6047-27CD-4375-9A1E-BFC920F0F057}" type="presParOf" srcId="{C95B2A87-3EDA-4BDB-A73E-0E13053196E3}" destId="{B83AADC1-3391-4127-AD17-14A2518AD4B8}" srcOrd="0" destOrd="0" presId="urn:microsoft.com/office/officeart/2005/8/layout/vList2"/>
    <dgm:cxn modelId="{1FA9F221-89E2-4B9F-93B2-183157FCAAF8}" type="presParOf" srcId="{C95B2A87-3EDA-4BDB-A73E-0E13053196E3}" destId="{BF65833F-6B06-4FD9-80A4-ADBB7732FA48}" srcOrd="1" destOrd="0" presId="urn:microsoft.com/office/officeart/2005/8/layout/vList2"/>
    <dgm:cxn modelId="{431F4DBD-47D5-488F-9E1A-829C400D9D54}" type="presParOf" srcId="{C95B2A87-3EDA-4BDB-A73E-0E13053196E3}" destId="{89928C91-B12E-4DD9-9741-91686C2E4F61}" srcOrd="2" destOrd="0" presId="urn:microsoft.com/office/officeart/2005/8/layout/vList2"/>
    <dgm:cxn modelId="{16A3F270-3561-45CE-9A5C-830897F2F571}" type="presParOf" srcId="{C95B2A87-3EDA-4BDB-A73E-0E13053196E3}" destId="{1BDEDCD3-DA06-4C57-87A6-F2511EBFD2C0}" srcOrd="3" destOrd="0" presId="urn:microsoft.com/office/officeart/2005/8/layout/vList2"/>
    <dgm:cxn modelId="{09729BC9-5456-4781-BC73-B2CE6602F438}" type="presParOf" srcId="{C95B2A87-3EDA-4BDB-A73E-0E13053196E3}" destId="{579A9656-CFE7-4BE6-BBDF-6CEB52F6D09B}" srcOrd="4" destOrd="0" presId="urn:microsoft.com/office/officeart/2005/8/layout/vList2"/>
    <dgm:cxn modelId="{83E2214F-3BA7-45D7-A541-D3D809AAA69D}" type="presParOf" srcId="{C95B2A87-3EDA-4BDB-A73E-0E13053196E3}" destId="{E0D8CA01-7836-4965-9769-E6DFF74612B8}" srcOrd="5" destOrd="0" presId="urn:microsoft.com/office/officeart/2005/8/layout/vList2"/>
    <dgm:cxn modelId="{9FFA36F6-C8DA-41D1-9E7A-DCC0D38B4A35}" type="presParOf" srcId="{C95B2A87-3EDA-4BDB-A73E-0E13053196E3}" destId="{5D02F1DD-5B04-4EF4-A47D-2FD60B39E770}" srcOrd="6" destOrd="0" presId="urn:microsoft.com/office/officeart/2005/8/layout/vList2"/>
    <dgm:cxn modelId="{C581F5C3-9D1B-4D4E-B9FF-E225CA83BE59}" type="presParOf" srcId="{C95B2A87-3EDA-4BDB-A73E-0E13053196E3}" destId="{4B6E652E-D131-43AE-82AB-0F92E0224F3E}" srcOrd="7" destOrd="0" presId="urn:microsoft.com/office/officeart/2005/8/layout/vList2"/>
    <dgm:cxn modelId="{99E58C74-C69A-482B-8096-B56ED7F37043}" type="presParOf" srcId="{C95B2A87-3EDA-4BDB-A73E-0E13053196E3}" destId="{EAEB64D8-B333-403B-B2DA-F946604D8DEB}" srcOrd="8" destOrd="0" presId="urn:microsoft.com/office/officeart/2005/8/layout/vList2"/>
    <dgm:cxn modelId="{CE6688D7-8661-47A5-8F5B-6E4981E8A6D6}" type="presParOf" srcId="{C95B2A87-3EDA-4BDB-A73E-0E13053196E3}" destId="{41DDE0D4-4315-4A1B-A000-AB5BD7E60DFA}" srcOrd="9" destOrd="0" presId="urn:microsoft.com/office/officeart/2005/8/layout/vList2"/>
    <dgm:cxn modelId="{82AFDF37-5F55-4CEC-91A1-B52D03078B26}" type="presParOf" srcId="{C95B2A87-3EDA-4BDB-A73E-0E13053196E3}" destId="{73A4F035-30E5-4892-8163-22208F77C5C4}" srcOrd="10" destOrd="0" presId="urn:microsoft.com/office/officeart/2005/8/layout/vList2"/>
    <dgm:cxn modelId="{8F946FF1-4969-4297-ACD4-7C394BDFE9E2}" type="presParOf" srcId="{C95B2A87-3EDA-4BDB-A73E-0E13053196E3}" destId="{9DF69FE9-83FF-4893-8A0A-568E92B685E8}" srcOrd="11" destOrd="0" presId="urn:microsoft.com/office/officeart/2005/8/layout/vList2"/>
    <dgm:cxn modelId="{570C84F4-FF96-42A8-AE73-7ED9A7E69C6E}" type="presParOf" srcId="{C95B2A87-3EDA-4BDB-A73E-0E13053196E3}" destId="{56AAF6D9-9019-43E2-9DDB-F172113E4FEA}" srcOrd="12" destOrd="0" presId="urn:microsoft.com/office/officeart/2005/8/layout/vList2"/>
    <dgm:cxn modelId="{6F0946F6-BF38-4ADB-AD41-B46AEFDD5CDE}" type="presParOf" srcId="{C95B2A87-3EDA-4BDB-A73E-0E13053196E3}" destId="{DFFD1A07-0EDA-47E7-BF87-5DAACA0C88D7}" srcOrd="13" destOrd="0" presId="urn:microsoft.com/office/officeart/2005/8/layout/vList2"/>
    <dgm:cxn modelId="{815ED499-1CBB-485A-899E-D57C716140DB}" type="presParOf" srcId="{C95B2A87-3EDA-4BDB-A73E-0E13053196E3}" destId="{98E25AE7-96F3-4946-96FA-00196DBE2EA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Category</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D863DAE9-6F6E-405D-8CDA-9FF26DF59C5A}">
      <dgm:prSet phldrT="[Text]" custT="1"/>
      <dgm:spPr/>
      <dgm:t>
        <a:bodyPr/>
        <a:lstStyle/>
        <a:p>
          <a:r>
            <a:rPr lang="en-US" sz="2000" dirty="0" smtClean="0"/>
            <a:t>Create Category</a:t>
          </a:r>
          <a:endParaRPr lang="en-US" sz="2000" dirty="0"/>
        </a:p>
      </dgm:t>
    </dgm:pt>
    <dgm:pt modelId="{B11369D5-19F3-497A-8125-FC8355AE891D}" type="parTrans" cxnId="{843EAE86-04F6-430D-BF33-62ECCA897C09}">
      <dgm:prSet/>
      <dgm:spPr/>
      <dgm:t>
        <a:bodyPr/>
        <a:lstStyle/>
        <a:p>
          <a:endParaRPr lang="en-US" sz="2000"/>
        </a:p>
      </dgm:t>
    </dgm:pt>
    <dgm:pt modelId="{031525BE-2C6D-4498-A5E3-325A9D932E94}" type="sibTrans" cxnId="{843EAE86-04F6-430D-BF33-62ECCA897C09}">
      <dgm:prSet/>
      <dgm:spPr/>
      <dgm:t>
        <a:bodyPr/>
        <a:lstStyle/>
        <a:p>
          <a:endParaRPr lang="en-US" sz="2000"/>
        </a:p>
      </dgm:t>
    </dgm:pt>
    <dgm:pt modelId="{0CC7C210-F31B-4B87-A62B-94479EA3BAB1}">
      <dgm:prSet phldrT="[Text]" custT="1"/>
      <dgm:spPr/>
      <dgm:t>
        <a:bodyPr/>
        <a:lstStyle/>
        <a:p>
          <a:r>
            <a:rPr lang="en-US" sz="2000" dirty="0" smtClean="0"/>
            <a:t>Update Category</a:t>
          </a:r>
          <a:endParaRPr lang="en-US" sz="2000" dirty="0"/>
        </a:p>
      </dgm:t>
    </dgm:pt>
    <dgm:pt modelId="{304E7191-DF60-4084-A5A4-0AFFA21EDA72}" type="parTrans" cxnId="{EDD1EC02-5AF5-42A9-93A8-747FBB30933F}">
      <dgm:prSet/>
      <dgm:spPr/>
      <dgm:t>
        <a:bodyPr/>
        <a:lstStyle/>
        <a:p>
          <a:endParaRPr lang="en-US" sz="2000"/>
        </a:p>
      </dgm:t>
    </dgm:pt>
    <dgm:pt modelId="{34E28FE7-BD1B-4038-BA6C-DE194960A023}" type="sibTrans" cxnId="{EDD1EC02-5AF5-42A9-93A8-747FBB30933F}">
      <dgm:prSet/>
      <dgm:spPr/>
      <dgm:t>
        <a:bodyPr/>
        <a:lstStyle/>
        <a:p>
          <a:endParaRPr lang="en-US" sz="2000"/>
        </a:p>
      </dgm:t>
    </dgm:pt>
    <dgm:pt modelId="{CC98BC99-6A61-4B15-84CC-257885E76EF3}">
      <dgm:prSet phldrT="[Text]" custT="1"/>
      <dgm:spPr/>
      <dgm:t>
        <a:bodyPr/>
        <a:lstStyle/>
        <a:p>
          <a:r>
            <a:rPr lang="en-US" sz="2000" dirty="0" smtClean="0"/>
            <a:t>List All Category</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6CFBBC71-744A-49AA-84BC-CC1C38888040}">
      <dgm:prSet phldrT="[Text]" custT="1"/>
      <dgm:spPr/>
      <dgm:t>
        <a:bodyPr/>
        <a:lstStyle/>
        <a:p>
          <a:r>
            <a:rPr lang="en-US" sz="2000" dirty="0" smtClean="0"/>
            <a:t>Delete Category</a:t>
          </a:r>
          <a:endParaRPr lang="en-US" sz="2000" dirty="0"/>
        </a:p>
      </dgm:t>
    </dgm:pt>
    <dgm:pt modelId="{2ACB257D-43F6-45B7-9CB1-B65260A28BE3}" type="parTrans" cxnId="{453137F1-15FB-4D17-AA85-15E4B1AA76E7}">
      <dgm:prSet/>
      <dgm:spPr/>
      <dgm:t>
        <a:bodyPr/>
        <a:lstStyle/>
        <a:p>
          <a:endParaRPr lang="en-US"/>
        </a:p>
      </dgm:t>
    </dgm:pt>
    <dgm:pt modelId="{C0B65998-D1C0-4590-9A5C-0F611BABE5E2}" type="sibTrans" cxnId="{453137F1-15FB-4D17-AA85-15E4B1AA76E7}">
      <dgm:prSet/>
      <dgm:spPr/>
      <dgm:t>
        <a:bodyPr/>
        <a:lstStyle/>
        <a:p>
          <a:endParaRPr lang="en-US"/>
        </a:p>
      </dgm:t>
    </dgm:pt>
    <dgm:pt modelId="{C691E64A-52F5-448E-932D-2AAB3ED09914}">
      <dgm:prSet phldrT="[Text]" custT="1"/>
      <dgm:spPr/>
      <dgm:t>
        <a:bodyPr/>
        <a:lstStyle/>
        <a:p>
          <a:r>
            <a:rPr lang="en-US" sz="2000" dirty="0" smtClean="0"/>
            <a:t>Restore Deleted Category</a:t>
          </a:r>
          <a:endParaRPr lang="en-US" sz="2000" dirty="0"/>
        </a:p>
      </dgm:t>
    </dgm:pt>
    <dgm:pt modelId="{1105EAC9-5809-4B58-BE7D-C17A45D63998}" type="parTrans" cxnId="{C15736A4-D52B-4F05-AF25-98DFC66F3546}">
      <dgm:prSet/>
      <dgm:spPr/>
      <dgm:t>
        <a:bodyPr/>
        <a:lstStyle/>
        <a:p>
          <a:endParaRPr lang="en-US"/>
        </a:p>
      </dgm:t>
    </dgm:pt>
    <dgm:pt modelId="{C6841355-EA46-466E-94A8-8DEBC94A2BF0}" type="sibTrans" cxnId="{C15736A4-D52B-4F05-AF25-98DFC66F3546}">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1">
        <dgm:presLayoutVars>
          <dgm:chMax val="0"/>
          <dgm:bulletEnabled val="1"/>
        </dgm:presLayoutVars>
      </dgm:prSet>
      <dgm:spPr/>
      <dgm:t>
        <a:bodyPr/>
        <a:lstStyle/>
        <a:p>
          <a:endParaRPr lang="en-US"/>
        </a:p>
      </dgm:t>
    </dgm:pt>
    <dgm:pt modelId="{44C2EF03-99D6-4473-9C27-72222E209EFC}" type="pres">
      <dgm:prSet presAssocID="{3CA7A169-75AA-4213-A039-314E321D2CA6}" presName="childText" presStyleLbl="revTx" presStyleIdx="0" presStyleCnt="1">
        <dgm:presLayoutVars>
          <dgm:bulletEnabled val="1"/>
        </dgm:presLayoutVars>
      </dgm:prSet>
      <dgm:spPr/>
      <dgm:t>
        <a:bodyPr/>
        <a:lstStyle/>
        <a:p>
          <a:endParaRPr lang="en-US"/>
        </a:p>
      </dgm:t>
    </dgm:pt>
  </dgm:ptLst>
  <dgm:cxnLst>
    <dgm:cxn modelId="{3EB9840F-BC88-4AD9-9BFC-A7760D913029}" type="presOf" srcId="{C691E64A-52F5-448E-932D-2AAB3ED09914}" destId="{44C2EF03-99D6-4473-9C27-72222E209EFC}" srcOrd="0" destOrd="4" presId="urn:microsoft.com/office/officeart/2005/8/layout/vList2"/>
    <dgm:cxn modelId="{EDD1EC02-5AF5-42A9-93A8-747FBB30933F}" srcId="{3CA7A169-75AA-4213-A039-314E321D2CA6}" destId="{0CC7C210-F31B-4B87-A62B-94479EA3BAB1}" srcOrd="2" destOrd="0" parTransId="{304E7191-DF60-4084-A5A4-0AFFA21EDA72}" sibTransId="{34E28FE7-BD1B-4038-BA6C-DE194960A023}"/>
    <dgm:cxn modelId="{843EAE86-04F6-430D-BF33-62ECCA897C09}" srcId="{3CA7A169-75AA-4213-A039-314E321D2CA6}" destId="{D863DAE9-6F6E-405D-8CDA-9FF26DF59C5A}" srcOrd="1" destOrd="0" parTransId="{B11369D5-19F3-497A-8125-FC8355AE891D}" sibTransId="{031525BE-2C6D-4498-A5E3-325A9D932E94}"/>
    <dgm:cxn modelId="{DB83E5DE-F7D8-497A-BC02-0AD9D72375B0}" srcId="{2D8885AA-D0DA-436A-AC1C-55873377509E}" destId="{3CA7A169-75AA-4213-A039-314E321D2CA6}" srcOrd="0" destOrd="0" parTransId="{B9BF818F-4D5A-4A25-8F9D-AB404F449CC3}" sibTransId="{020592B4-45B2-4456-BE7B-F199F2F23C61}"/>
    <dgm:cxn modelId="{7788825F-C329-4B21-9FA9-BE355A22FF69}" type="presOf" srcId="{2D8885AA-D0DA-436A-AC1C-55873377509E}" destId="{B059322B-9594-4DFA-A279-E4B0F3E8801B}" srcOrd="0" destOrd="0" presId="urn:microsoft.com/office/officeart/2005/8/layout/vList2"/>
    <dgm:cxn modelId="{8C9A78BF-8EE2-47B8-BCB9-4E48B1314DC4}" type="presOf" srcId="{3CA7A169-75AA-4213-A039-314E321D2CA6}" destId="{4E2D13CF-2B68-48CC-A643-D80C374D9607}" srcOrd="0" destOrd="0" presId="urn:microsoft.com/office/officeart/2005/8/layout/vList2"/>
    <dgm:cxn modelId="{C8D6A64D-6BA9-437F-A9EE-479F5CA84424}" type="presOf" srcId="{D863DAE9-6F6E-405D-8CDA-9FF26DF59C5A}" destId="{44C2EF03-99D6-4473-9C27-72222E209EFC}" srcOrd="0" destOrd="1" presId="urn:microsoft.com/office/officeart/2005/8/layout/vList2"/>
    <dgm:cxn modelId="{C15736A4-D52B-4F05-AF25-98DFC66F3546}" srcId="{3CA7A169-75AA-4213-A039-314E321D2CA6}" destId="{C691E64A-52F5-448E-932D-2AAB3ED09914}" srcOrd="4" destOrd="0" parTransId="{1105EAC9-5809-4B58-BE7D-C17A45D63998}" sibTransId="{C6841355-EA46-466E-94A8-8DEBC94A2BF0}"/>
    <dgm:cxn modelId="{CED225E5-DD5D-4A6B-8437-497C3123589C}" type="presOf" srcId="{CC98BC99-6A61-4B15-84CC-257885E76EF3}" destId="{44C2EF03-99D6-4473-9C27-72222E209EFC}" srcOrd="0" destOrd="0" presId="urn:microsoft.com/office/officeart/2005/8/layout/vList2"/>
    <dgm:cxn modelId="{453137F1-15FB-4D17-AA85-15E4B1AA76E7}" srcId="{3CA7A169-75AA-4213-A039-314E321D2CA6}" destId="{6CFBBC71-744A-49AA-84BC-CC1C38888040}" srcOrd="3" destOrd="0" parTransId="{2ACB257D-43F6-45B7-9CB1-B65260A28BE3}" sibTransId="{C0B65998-D1C0-4590-9A5C-0F611BABE5E2}"/>
    <dgm:cxn modelId="{485DD480-2B91-41FD-AD4C-1C549FB87936}" type="presOf" srcId="{0CC7C210-F31B-4B87-A62B-94479EA3BAB1}" destId="{44C2EF03-99D6-4473-9C27-72222E209EFC}" srcOrd="0" destOrd="2" presId="urn:microsoft.com/office/officeart/2005/8/layout/vList2"/>
    <dgm:cxn modelId="{73BC23F3-188A-44BF-A597-5A0E80F3BCED}" type="presOf" srcId="{6CFBBC71-744A-49AA-84BC-CC1C38888040}" destId="{44C2EF03-99D6-4473-9C27-72222E209EFC}" srcOrd="0" destOrd="3" presId="urn:microsoft.com/office/officeart/2005/8/layout/vList2"/>
    <dgm:cxn modelId="{80875AA3-959F-485C-AD84-BE8119E7AFDC}" srcId="{3CA7A169-75AA-4213-A039-314E321D2CA6}" destId="{CC98BC99-6A61-4B15-84CC-257885E76EF3}" srcOrd="0" destOrd="0" parTransId="{724AF1C0-E859-4D40-8591-4C61E58FB574}" sibTransId="{270CE4A2-E0BA-450D-BF22-A160D555E60F}"/>
    <dgm:cxn modelId="{4EEACCA1-2319-43A8-BBD4-4599A019ED8F}" type="presParOf" srcId="{B059322B-9594-4DFA-A279-E4B0F3E8801B}" destId="{4E2D13CF-2B68-48CC-A643-D80C374D9607}" srcOrd="0" destOrd="0" presId="urn:microsoft.com/office/officeart/2005/8/layout/vList2"/>
    <dgm:cxn modelId="{7C10507E-AD78-4DED-98D6-2BC24AF0095A}" type="presParOf" srcId="{B059322B-9594-4DFA-A279-E4B0F3E8801B}" destId="{44C2EF03-99D6-4473-9C27-72222E209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Customer’s Order Management</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D863DAE9-6F6E-405D-8CDA-9FF26DF59C5A}">
      <dgm:prSet phldrT="[Text]" custT="1"/>
      <dgm:spPr/>
      <dgm:t>
        <a:bodyPr/>
        <a:lstStyle/>
        <a:p>
          <a:r>
            <a:rPr lang="en-US" sz="2000" dirty="0" smtClean="0"/>
            <a:t>Accept/ Reject Customer’s Order</a:t>
          </a:r>
          <a:endParaRPr lang="en-US" sz="2000" dirty="0"/>
        </a:p>
      </dgm:t>
    </dgm:pt>
    <dgm:pt modelId="{B11369D5-19F3-497A-8125-FC8355AE891D}" type="parTrans" cxnId="{843EAE86-04F6-430D-BF33-62ECCA897C09}">
      <dgm:prSet/>
      <dgm:spPr/>
      <dgm:t>
        <a:bodyPr/>
        <a:lstStyle/>
        <a:p>
          <a:endParaRPr lang="en-US" sz="2000"/>
        </a:p>
      </dgm:t>
    </dgm:pt>
    <dgm:pt modelId="{031525BE-2C6D-4498-A5E3-325A9D932E94}" type="sibTrans" cxnId="{843EAE86-04F6-430D-BF33-62ECCA897C09}">
      <dgm:prSet/>
      <dgm:spPr/>
      <dgm:t>
        <a:bodyPr/>
        <a:lstStyle/>
        <a:p>
          <a:endParaRPr lang="en-US" sz="2000"/>
        </a:p>
      </dgm:t>
    </dgm:pt>
    <dgm:pt modelId="{CC98BC99-6A61-4B15-84CC-257885E76EF3}">
      <dgm:prSet phldrT="[Text]" custT="1"/>
      <dgm:spPr/>
      <dgm:t>
        <a:bodyPr/>
        <a:lstStyle/>
        <a:p>
          <a:r>
            <a:rPr lang="en-US" sz="2000" dirty="0" smtClean="0"/>
            <a:t>List All New Customer’s Order</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9EE79A08-37D9-448C-ABD8-9FE4B514BEB8}">
      <dgm:prSet phldrT="[Text]" custT="1"/>
      <dgm:spPr/>
      <dgm:t>
        <a:bodyPr/>
        <a:lstStyle/>
        <a:p>
          <a:r>
            <a:rPr lang="en-US" sz="2000" dirty="0" smtClean="0"/>
            <a:t>Search Customer’s Order</a:t>
          </a:r>
          <a:endParaRPr lang="en-US" sz="2000" dirty="0"/>
        </a:p>
      </dgm:t>
    </dgm:pt>
    <dgm:pt modelId="{0CF96EBC-FE40-4249-90E3-B700198F4393}" type="parTrans" cxnId="{94AB26B6-60D7-4748-9385-38E6C5716C0B}">
      <dgm:prSet/>
      <dgm:spPr/>
      <dgm:t>
        <a:bodyPr/>
        <a:lstStyle/>
        <a:p>
          <a:endParaRPr lang="en-US"/>
        </a:p>
      </dgm:t>
    </dgm:pt>
    <dgm:pt modelId="{A67FA93C-247F-4683-9654-0783A733079D}" type="sibTrans" cxnId="{94AB26B6-60D7-4748-9385-38E6C5716C0B}">
      <dgm:prSet/>
      <dgm:spPr/>
      <dgm:t>
        <a:bodyPr/>
        <a:lstStyle/>
        <a:p>
          <a:endParaRPr lang="en-US"/>
        </a:p>
      </dgm:t>
    </dgm:pt>
    <dgm:pt modelId="{C4345D47-A530-445F-A3D4-CA728FDB8A7C}">
      <dgm:prSet phldrT="[Text]" custT="1"/>
      <dgm:spPr/>
      <dgm:t>
        <a:bodyPr/>
        <a:lstStyle/>
        <a:p>
          <a:r>
            <a:rPr lang="en-US" sz="2000" dirty="0" smtClean="0"/>
            <a:t>Create Order</a:t>
          </a:r>
          <a:endParaRPr lang="en-US" sz="2000" dirty="0"/>
        </a:p>
      </dgm:t>
    </dgm:pt>
    <dgm:pt modelId="{2154D59D-A8BF-4DB6-9517-D41AC3E22487}" type="parTrans" cxnId="{505F702D-DB42-4996-BBDB-C11DCB960616}">
      <dgm:prSet/>
      <dgm:spPr/>
      <dgm:t>
        <a:bodyPr/>
        <a:lstStyle/>
        <a:p>
          <a:endParaRPr lang="en-US"/>
        </a:p>
      </dgm:t>
    </dgm:pt>
    <dgm:pt modelId="{CF2A2E05-F35F-44B5-855C-9D0AEA675FE3}" type="sibTrans" cxnId="{505F702D-DB42-4996-BBDB-C11DCB960616}">
      <dgm:prSet/>
      <dgm:spPr/>
      <dgm:t>
        <a:bodyPr/>
        <a:lstStyle/>
        <a:p>
          <a:endParaRPr lang="en-US"/>
        </a:p>
      </dgm:t>
    </dgm:pt>
    <dgm:pt modelId="{E0F2536A-BD5D-4AB4-A297-60B2B7C93DD2}">
      <dgm:prSet phldrT="[Text]" custT="1"/>
      <dgm:spPr/>
      <dgm:t>
        <a:bodyPr/>
        <a:lstStyle/>
        <a:p>
          <a:r>
            <a:rPr lang="en-US" sz="2000" dirty="0" smtClean="0"/>
            <a:t>View Detail Customer’s Order</a:t>
          </a:r>
          <a:endParaRPr lang="en-US" sz="2000" dirty="0"/>
        </a:p>
      </dgm:t>
    </dgm:pt>
    <dgm:pt modelId="{C70F5673-F918-4FD3-8976-15FB36DA5530}" type="parTrans" cxnId="{0E934F03-F129-4933-B318-8EF0F5CFBB0B}">
      <dgm:prSet/>
      <dgm:spPr/>
      <dgm:t>
        <a:bodyPr/>
        <a:lstStyle/>
        <a:p>
          <a:endParaRPr lang="en-US"/>
        </a:p>
      </dgm:t>
    </dgm:pt>
    <dgm:pt modelId="{3E9DC922-39E8-4AD0-AB81-BD9325184ECB}" type="sibTrans" cxnId="{0E934F03-F129-4933-B318-8EF0F5CFBB0B}">
      <dgm:prSet/>
      <dgm:spPr/>
      <dgm:t>
        <a:bodyPr/>
        <a:lstStyle/>
        <a:p>
          <a:endParaRPr lang="en-US"/>
        </a:p>
      </dgm:t>
    </dgm:pt>
    <dgm:pt modelId="{DE72294A-838C-4182-A387-A03A8D46AAF6}">
      <dgm:prSet phldrT="[Text]" custT="1"/>
      <dgm:spPr/>
      <dgm:t>
        <a:bodyPr/>
        <a:lstStyle/>
        <a:p>
          <a:r>
            <a:rPr lang="en-US" sz="2000" dirty="0" smtClean="0"/>
            <a:t>Update Order</a:t>
          </a:r>
          <a:endParaRPr lang="en-US" sz="2000" dirty="0"/>
        </a:p>
      </dgm:t>
    </dgm:pt>
    <dgm:pt modelId="{2728710C-99E4-47FC-A473-2B752B3AA382}" type="parTrans" cxnId="{C9E686EC-149E-436C-BBCD-84D2250E0BF3}">
      <dgm:prSet/>
      <dgm:spPr/>
      <dgm:t>
        <a:bodyPr/>
        <a:lstStyle/>
        <a:p>
          <a:endParaRPr lang="en-US"/>
        </a:p>
      </dgm:t>
    </dgm:pt>
    <dgm:pt modelId="{2B13BA34-EDB5-47BA-A783-11B063AF574C}" type="sibTrans" cxnId="{C9E686EC-149E-436C-BBCD-84D2250E0BF3}">
      <dgm:prSet/>
      <dgm:spPr/>
      <dgm:t>
        <a:bodyPr/>
        <a:lstStyle/>
        <a:p>
          <a:endParaRPr lang="en-US"/>
        </a:p>
      </dgm:t>
    </dgm:pt>
    <dgm:pt modelId="{E0F36AA9-2929-4F85-B477-D2B8A5E74DE4}">
      <dgm:prSet phldrT="[Text]" custT="1"/>
      <dgm:spPr/>
      <dgm:t>
        <a:bodyPr/>
        <a:lstStyle/>
        <a:p>
          <a:r>
            <a:rPr lang="en-US" sz="2000" dirty="0" smtClean="0"/>
            <a:t>Delete Order</a:t>
          </a:r>
          <a:endParaRPr lang="en-US" sz="2000" dirty="0"/>
        </a:p>
      </dgm:t>
    </dgm:pt>
    <dgm:pt modelId="{ACC18DC6-C661-49F2-94B0-7AB827ED8875}" type="parTrans" cxnId="{D93A2DC1-03C9-4C30-A820-E3159B6E7DBF}">
      <dgm:prSet/>
      <dgm:spPr/>
      <dgm:t>
        <a:bodyPr/>
        <a:lstStyle/>
        <a:p>
          <a:endParaRPr lang="en-US"/>
        </a:p>
      </dgm:t>
    </dgm:pt>
    <dgm:pt modelId="{9898FEC0-8CBA-424A-8328-072394C1040F}" type="sibTrans" cxnId="{D93A2DC1-03C9-4C30-A820-E3159B6E7DBF}">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1" custScaleY="183293">
        <dgm:presLayoutVars>
          <dgm:chMax val="0"/>
          <dgm:bulletEnabled val="1"/>
        </dgm:presLayoutVars>
      </dgm:prSet>
      <dgm:spPr/>
      <dgm:t>
        <a:bodyPr/>
        <a:lstStyle/>
        <a:p>
          <a:endParaRPr lang="en-US"/>
        </a:p>
      </dgm:t>
    </dgm:pt>
    <dgm:pt modelId="{44C2EF03-99D6-4473-9C27-72222E209EFC}" type="pres">
      <dgm:prSet presAssocID="{3CA7A169-75AA-4213-A039-314E321D2CA6}" presName="childText" presStyleLbl="revTx" presStyleIdx="0" presStyleCnt="1">
        <dgm:presLayoutVars>
          <dgm:bulletEnabled val="1"/>
        </dgm:presLayoutVars>
      </dgm:prSet>
      <dgm:spPr/>
      <dgm:t>
        <a:bodyPr/>
        <a:lstStyle/>
        <a:p>
          <a:endParaRPr lang="en-US"/>
        </a:p>
      </dgm:t>
    </dgm:pt>
  </dgm:ptLst>
  <dgm:cxnLst>
    <dgm:cxn modelId="{0F404C68-F3DA-44F7-9317-43E46D8E0A07}" type="presOf" srcId="{E0F2536A-BD5D-4AB4-A297-60B2B7C93DD2}" destId="{44C2EF03-99D6-4473-9C27-72222E209EFC}" srcOrd="0" destOrd="2" presId="urn:microsoft.com/office/officeart/2005/8/layout/vList2"/>
    <dgm:cxn modelId="{62D2536D-53E0-48D5-B288-2B87EC3F832F}" type="presOf" srcId="{3CA7A169-75AA-4213-A039-314E321D2CA6}" destId="{4E2D13CF-2B68-48CC-A643-D80C374D9607}" srcOrd="0" destOrd="0" presId="urn:microsoft.com/office/officeart/2005/8/layout/vList2"/>
    <dgm:cxn modelId="{843EAE86-04F6-430D-BF33-62ECCA897C09}" srcId="{3CA7A169-75AA-4213-A039-314E321D2CA6}" destId="{D863DAE9-6F6E-405D-8CDA-9FF26DF59C5A}" srcOrd="4" destOrd="0" parTransId="{B11369D5-19F3-497A-8125-FC8355AE891D}" sibTransId="{031525BE-2C6D-4498-A5E3-325A9D932E94}"/>
    <dgm:cxn modelId="{DB83E5DE-F7D8-497A-BC02-0AD9D72375B0}" srcId="{2D8885AA-D0DA-436A-AC1C-55873377509E}" destId="{3CA7A169-75AA-4213-A039-314E321D2CA6}" srcOrd="0" destOrd="0" parTransId="{B9BF818F-4D5A-4A25-8F9D-AB404F449CC3}" sibTransId="{020592B4-45B2-4456-BE7B-F199F2F23C61}"/>
    <dgm:cxn modelId="{94AB26B6-60D7-4748-9385-38E6C5716C0B}" srcId="{CC98BC99-6A61-4B15-84CC-257885E76EF3}" destId="{9EE79A08-37D9-448C-ABD8-9FE4B514BEB8}" srcOrd="0" destOrd="0" parTransId="{0CF96EBC-FE40-4249-90E3-B700198F4393}" sibTransId="{A67FA93C-247F-4683-9654-0783A733079D}"/>
    <dgm:cxn modelId="{505F702D-DB42-4996-BBDB-C11DCB960616}" srcId="{3CA7A169-75AA-4213-A039-314E321D2CA6}" destId="{C4345D47-A530-445F-A3D4-CA728FDB8A7C}" srcOrd="1" destOrd="0" parTransId="{2154D59D-A8BF-4DB6-9517-D41AC3E22487}" sibTransId="{CF2A2E05-F35F-44B5-855C-9D0AEA675FE3}"/>
    <dgm:cxn modelId="{640856D5-C812-4415-8F92-C82DE9F48834}" type="presOf" srcId="{DE72294A-838C-4182-A387-A03A8D46AAF6}" destId="{44C2EF03-99D6-4473-9C27-72222E209EFC}" srcOrd="0" destOrd="4" presId="urn:microsoft.com/office/officeart/2005/8/layout/vList2"/>
    <dgm:cxn modelId="{DC9CFC86-63B8-44AC-9E8F-482C6C2EF498}" type="presOf" srcId="{E0F36AA9-2929-4F85-B477-D2B8A5E74DE4}" destId="{44C2EF03-99D6-4473-9C27-72222E209EFC}" srcOrd="0" destOrd="5" presId="urn:microsoft.com/office/officeart/2005/8/layout/vList2"/>
    <dgm:cxn modelId="{BDBFE3F9-E74B-492D-A4B1-DD51B4E05E1D}" type="presOf" srcId="{2D8885AA-D0DA-436A-AC1C-55873377509E}" destId="{B059322B-9594-4DFA-A279-E4B0F3E8801B}" srcOrd="0" destOrd="0" presId="urn:microsoft.com/office/officeart/2005/8/layout/vList2"/>
    <dgm:cxn modelId="{8698647D-D062-4C35-AAEA-0A11E9C76004}" type="presOf" srcId="{D863DAE9-6F6E-405D-8CDA-9FF26DF59C5A}" destId="{44C2EF03-99D6-4473-9C27-72222E209EFC}" srcOrd="0" destOrd="6" presId="urn:microsoft.com/office/officeart/2005/8/layout/vList2"/>
    <dgm:cxn modelId="{D93A2DC1-03C9-4C30-A820-E3159B6E7DBF}" srcId="{3CA7A169-75AA-4213-A039-314E321D2CA6}" destId="{E0F36AA9-2929-4F85-B477-D2B8A5E74DE4}" srcOrd="3" destOrd="0" parTransId="{ACC18DC6-C661-49F2-94B0-7AB827ED8875}" sibTransId="{9898FEC0-8CBA-424A-8328-072394C1040F}"/>
    <dgm:cxn modelId="{75C98E78-0E37-43BC-AC50-09183969A178}" type="presOf" srcId="{CC98BC99-6A61-4B15-84CC-257885E76EF3}" destId="{44C2EF03-99D6-4473-9C27-72222E209EFC}" srcOrd="0" destOrd="0" presId="urn:microsoft.com/office/officeart/2005/8/layout/vList2"/>
    <dgm:cxn modelId="{E173D36E-1215-459C-B07A-D15E0E8306D1}" type="presOf" srcId="{C4345D47-A530-445F-A3D4-CA728FDB8A7C}" destId="{44C2EF03-99D6-4473-9C27-72222E209EFC}" srcOrd="0" destOrd="3" presId="urn:microsoft.com/office/officeart/2005/8/layout/vList2"/>
    <dgm:cxn modelId="{F7DE061E-634E-4F72-87E0-64A9CB3A3A6D}" type="presOf" srcId="{9EE79A08-37D9-448C-ABD8-9FE4B514BEB8}" destId="{44C2EF03-99D6-4473-9C27-72222E209EFC}" srcOrd="0" destOrd="1" presId="urn:microsoft.com/office/officeart/2005/8/layout/vList2"/>
    <dgm:cxn modelId="{80875AA3-959F-485C-AD84-BE8119E7AFDC}" srcId="{3CA7A169-75AA-4213-A039-314E321D2CA6}" destId="{CC98BC99-6A61-4B15-84CC-257885E76EF3}" srcOrd="0" destOrd="0" parTransId="{724AF1C0-E859-4D40-8591-4C61E58FB574}" sibTransId="{270CE4A2-E0BA-450D-BF22-A160D555E60F}"/>
    <dgm:cxn modelId="{0E934F03-F129-4933-B318-8EF0F5CFBB0B}" srcId="{CC98BC99-6A61-4B15-84CC-257885E76EF3}" destId="{E0F2536A-BD5D-4AB4-A297-60B2B7C93DD2}" srcOrd="1" destOrd="0" parTransId="{C70F5673-F918-4FD3-8976-15FB36DA5530}" sibTransId="{3E9DC922-39E8-4AD0-AB81-BD9325184ECB}"/>
    <dgm:cxn modelId="{C9E686EC-149E-436C-BBCD-84D2250E0BF3}" srcId="{3CA7A169-75AA-4213-A039-314E321D2CA6}" destId="{DE72294A-838C-4182-A387-A03A8D46AAF6}" srcOrd="2" destOrd="0" parTransId="{2728710C-99E4-47FC-A473-2B752B3AA382}" sibTransId="{2B13BA34-EDB5-47BA-A783-11B063AF574C}"/>
    <dgm:cxn modelId="{E28A1144-70EE-4F7A-8612-09FB5F0A4E03}" type="presParOf" srcId="{B059322B-9594-4DFA-A279-E4B0F3E8801B}" destId="{4E2D13CF-2B68-48CC-A643-D80C374D9607}" srcOrd="0" destOrd="0" presId="urn:microsoft.com/office/officeart/2005/8/layout/vList2"/>
    <dgm:cxn modelId="{CEA7CD10-5F6C-4DA5-AA46-1373D557F756}" type="presParOf" srcId="{B059322B-9594-4DFA-A279-E4B0F3E8801B}" destId="{44C2EF03-99D6-4473-9C27-72222E209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Product Management</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2000" dirty="0" smtClean="0"/>
            <a:t>Price Management</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9EE79A08-37D9-448C-ABD8-9FE4B514BEB8}">
      <dgm:prSet phldrT="[Text]" custT="1"/>
      <dgm:spPr/>
      <dgm:t>
        <a:bodyPr/>
        <a:lstStyle/>
        <a:p>
          <a:r>
            <a:rPr lang="en-US" sz="2000" dirty="0" smtClean="0"/>
            <a:t>Search </a:t>
          </a:r>
          <a:endParaRPr lang="en-US" sz="2000" dirty="0"/>
        </a:p>
      </dgm:t>
    </dgm:pt>
    <dgm:pt modelId="{0CF96EBC-FE40-4249-90E3-B700198F4393}" type="parTrans" cxnId="{94AB26B6-60D7-4748-9385-38E6C5716C0B}">
      <dgm:prSet/>
      <dgm:spPr/>
      <dgm:t>
        <a:bodyPr/>
        <a:lstStyle/>
        <a:p>
          <a:endParaRPr lang="en-US"/>
        </a:p>
      </dgm:t>
    </dgm:pt>
    <dgm:pt modelId="{A67FA93C-247F-4683-9654-0783A733079D}" type="sibTrans" cxnId="{94AB26B6-60D7-4748-9385-38E6C5716C0B}">
      <dgm:prSet/>
      <dgm:spPr/>
      <dgm:t>
        <a:bodyPr/>
        <a:lstStyle/>
        <a:p>
          <a:endParaRPr lang="en-US"/>
        </a:p>
      </dgm:t>
    </dgm:pt>
    <dgm:pt modelId="{E0F2536A-BD5D-4AB4-A297-60B2B7C93DD2}">
      <dgm:prSet phldrT="[Text]" custT="1"/>
      <dgm:spPr/>
      <dgm:t>
        <a:bodyPr/>
        <a:lstStyle/>
        <a:p>
          <a:r>
            <a:rPr lang="en-US" sz="2000" dirty="0" smtClean="0"/>
            <a:t>View Detail Product</a:t>
          </a:r>
          <a:endParaRPr lang="en-US" sz="2000" dirty="0"/>
        </a:p>
      </dgm:t>
    </dgm:pt>
    <dgm:pt modelId="{C70F5673-F918-4FD3-8976-15FB36DA5530}" type="parTrans" cxnId="{0E934F03-F129-4933-B318-8EF0F5CFBB0B}">
      <dgm:prSet/>
      <dgm:spPr/>
      <dgm:t>
        <a:bodyPr/>
        <a:lstStyle/>
        <a:p>
          <a:endParaRPr lang="en-US"/>
        </a:p>
      </dgm:t>
    </dgm:pt>
    <dgm:pt modelId="{3E9DC922-39E8-4AD0-AB81-BD9325184ECB}" type="sibTrans" cxnId="{0E934F03-F129-4933-B318-8EF0F5CFBB0B}">
      <dgm:prSet/>
      <dgm:spPr/>
      <dgm:t>
        <a:bodyPr/>
        <a:lstStyle/>
        <a:p>
          <a:endParaRPr lang="en-US"/>
        </a:p>
      </dgm:t>
    </dgm:pt>
    <dgm:pt modelId="{37A816E3-9046-414F-9BFE-A5D659F048FA}">
      <dgm:prSet phldrT="[Text]" custT="1"/>
      <dgm:spPr/>
      <dgm:t>
        <a:bodyPr/>
        <a:lstStyle/>
        <a:p>
          <a:r>
            <a:rPr lang="en-US" sz="2000" dirty="0" smtClean="0"/>
            <a:t>List All Approval Product</a:t>
          </a:r>
          <a:endParaRPr lang="en-US" sz="2000" dirty="0"/>
        </a:p>
      </dgm:t>
    </dgm:pt>
    <dgm:pt modelId="{7EF41654-5327-4F2F-8DA3-E096E2F42725}" type="parTrans" cxnId="{55DF56F1-0CED-4522-A657-672E29E44F4A}">
      <dgm:prSet/>
      <dgm:spPr/>
    </dgm:pt>
    <dgm:pt modelId="{49A2F07E-7498-4CE2-A087-C1A3A4D2394D}" type="sibTrans" cxnId="{55DF56F1-0CED-4522-A657-672E29E44F4A}">
      <dgm:prSet/>
      <dgm:spPr/>
    </dgm:pt>
    <dgm:pt modelId="{5317C0CB-5439-4798-8CDD-BBCAD2E3D4E4}">
      <dgm:prSet phldrT="[Text]" custT="1"/>
      <dgm:spPr/>
      <dgm:t>
        <a:bodyPr/>
        <a:lstStyle/>
        <a:p>
          <a:r>
            <a:rPr lang="en-US" sz="2000" dirty="0" smtClean="0"/>
            <a:t>List All Product</a:t>
          </a:r>
          <a:endParaRPr lang="en-US" sz="2000" dirty="0"/>
        </a:p>
      </dgm:t>
    </dgm:pt>
    <dgm:pt modelId="{95833583-C6A9-4E45-8397-65500C8C0FC7}" type="parTrans" cxnId="{1E7612C6-DC3D-4589-BDDF-D52ABD458461}">
      <dgm:prSet/>
      <dgm:spPr/>
    </dgm:pt>
    <dgm:pt modelId="{F49A1B93-6FA5-4FA2-91ED-A30D58BC8443}" type="sibTrans" cxnId="{1E7612C6-DC3D-4589-BDDF-D52ABD458461}">
      <dgm:prSet/>
      <dgm:spPr/>
    </dgm:pt>
    <dgm:pt modelId="{AF5E4D39-302A-4CF1-A224-0ED962BF4E3D}">
      <dgm:prSet phldrT="[Text]" custT="1"/>
      <dgm:spPr/>
      <dgm:t>
        <a:bodyPr/>
        <a:lstStyle/>
        <a:p>
          <a:r>
            <a:rPr lang="en-US" sz="2000" dirty="0" smtClean="0"/>
            <a:t>View History Change Price Of Product</a:t>
          </a:r>
          <a:endParaRPr lang="en-US" sz="2000" dirty="0"/>
        </a:p>
      </dgm:t>
    </dgm:pt>
    <dgm:pt modelId="{F2AD8CA0-D420-475D-BBC1-855B2FAA8092}" type="parTrans" cxnId="{17872C25-CF93-4498-B455-ADC05ED73A46}">
      <dgm:prSet/>
      <dgm:spPr/>
    </dgm:pt>
    <dgm:pt modelId="{EAF9FD3B-5ED1-43DA-B281-D5C1A104B989}" type="sibTrans" cxnId="{17872C25-CF93-4498-B455-ADC05ED73A46}">
      <dgm:prSet/>
      <dgm:spPr/>
    </dgm:pt>
    <dgm:pt modelId="{F6392F80-AD96-470D-831F-F34B84C8C770}">
      <dgm:prSet phldrT="[Text]" custT="1"/>
      <dgm:spPr/>
      <dgm:t>
        <a:bodyPr/>
        <a:lstStyle/>
        <a:p>
          <a:r>
            <a:rPr lang="en-US" sz="2000" dirty="0" smtClean="0"/>
            <a:t>Approval Add New Product</a:t>
          </a:r>
          <a:endParaRPr lang="en-US" sz="2000" dirty="0"/>
        </a:p>
      </dgm:t>
    </dgm:pt>
    <dgm:pt modelId="{E0E1BB21-0C2D-49A4-9FFE-DCF2AF3A9E6E}" type="parTrans" cxnId="{35A0C0C4-7556-4717-997A-8282272783A9}">
      <dgm:prSet/>
      <dgm:spPr/>
    </dgm:pt>
    <dgm:pt modelId="{BDD64F95-471D-4A0B-98C0-911CD01BE1F2}" type="sibTrans" cxnId="{35A0C0C4-7556-4717-997A-8282272783A9}">
      <dgm:prSet/>
      <dgm:spPr/>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1" custScaleY="183293">
        <dgm:presLayoutVars>
          <dgm:chMax val="0"/>
          <dgm:bulletEnabled val="1"/>
        </dgm:presLayoutVars>
      </dgm:prSet>
      <dgm:spPr/>
      <dgm:t>
        <a:bodyPr/>
        <a:lstStyle/>
        <a:p>
          <a:endParaRPr lang="en-US"/>
        </a:p>
      </dgm:t>
    </dgm:pt>
    <dgm:pt modelId="{44C2EF03-99D6-4473-9C27-72222E209EFC}" type="pres">
      <dgm:prSet presAssocID="{3CA7A169-75AA-4213-A039-314E321D2CA6}" presName="childText" presStyleLbl="revTx" presStyleIdx="0" presStyleCnt="1">
        <dgm:presLayoutVars>
          <dgm:bulletEnabled val="1"/>
        </dgm:presLayoutVars>
      </dgm:prSet>
      <dgm:spPr/>
      <dgm:t>
        <a:bodyPr/>
        <a:lstStyle/>
        <a:p>
          <a:endParaRPr lang="en-US"/>
        </a:p>
      </dgm:t>
    </dgm:pt>
  </dgm:ptLst>
  <dgm:cxnLst>
    <dgm:cxn modelId="{17872C25-CF93-4498-B455-ADC05ED73A46}" srcId="{CC98BC99-6A61-4B15-84CC-257885E76EF3}" destId="{AF5E4D39-302A-4CF1-A224-0ED962BF4E3D}" srcOrd="0" destOrd="0" parTransId="{F2AD8CA0-D420-475D-BBC1-855B2FAA8092}" sibTransId="{EAF9FD3B-5ED1-43DA-B281-D5C1A104B989}"/>
    <dgm:cxn modelId="{1E7612C6-DC3D-4589-BDDF-D52ABD458461}" srcId="{3CA7A169-75AA-4213-A039-314E321D2CA6}" destId="{5317C0CB-5439-4798-8CDD-BBCAD2E3D4E4}" srcOrd="2" destOrd="0" parTransId="{95833583-C6A9-4E45-8397-65500C8C0FC7}" sibTransId="{F49A1B93-6FA5-4FA2-91ED-A30D58BC8443}"/>
    <dgm:cxn modelId="{05338C28-DE7E-4831-8234-EC228DAACE62}" type="presOf" srcId="{3CA7A169-75AA-4213-A039-314E321D2CA6}" destId="{4E2D13CF-2B68-48CC-A643-D80C374D9607}" srcOrd="0" destOrd="0" presId="urn:microsoft.com/office/officeart/2005/8/layout/vList2"/>
    <dgm:cxn modelId="{8E7D4206-9EB8-4D36-A8F0-86E643D0E369}" type="presOf" srcId="{F6392F80-AD96-470D-831F-F34B84C8C770}" destId="{44C2EF03-99D6-4473-9C27-72222E209EFC}" srcOrd="0" destOrd="3" presId="urn:microsoft.com/office/officeart/2005/8/layout/vList2"/>
    <dgm:cxn modelId="{17BA0EFE-ECDA-4595-8CA9-707376ED84A1}" type="presOf" srcId="{2D8885AA-D0DA-436A-AC1C-55873377509E}" destId="{B059322B-9594-4DFA-A279-E4B0F3E8801B}" srcOrd="0" destOrd="0" presId="urn:microsoft.com/office/officeart/2005/8/layout/vList2"/>
    <dgm:cxn modelId="{80875AA3-959F-485C-AD84-BE8119E7AFDC}" srcId="{3CA7A169-75AA-4213-A039-314E321D2CA6}" destId="{CC98BC99-6A61-4B15-84CC-257885E76EF3}" srcOrd="0" destOrd="0" parTransId="{724AF1C0-E859-4D40-8591-4C61E58FB574}" sibTransId="{270CE4A2-E0BA-450D-BF22-A160D555E60F}"/>
    <dgm:cxn modelId="{265A82B3-8601-4A68-A683-C4B529DFDC79}" type="presOf" srcId="{5317C0CB-5439-4798-8CDD-BBCAD2E3D4E4}" destId="{44C2EF03-99D6-4473-9C27-72222E209EFC}" srcOrd="0" destOrd="4" presId="urn:microsoft.com/office/officeart/2005/8/layout/vList2"/>
    <dgm:cxn modelId="{0E934F03-F129-4933-B318-8EF0F5CFBB0B}" srcId="{5317C0CB-5439-4798-8CDD-BBCAD2E3D4E4}" destId="{E0F2536A-BD5D-4AB4-A297-60B2B7C93DD2}" srcOrd="1" destOrd="0" parTransId="{C70F5673-F918-4FD3-8976-15FB36DA5530}" sibTransId="{3E9DC922-39E8-4AD0-AB81-BD9325184ECB}"/>
    <dgm:cxn modelId="{55DF56F1-0CED-4522-A657-672E29E44F4A}" srcId="{3CA7A169-75AA-4213-A039-314E321D2CA6}" destId="{37A816E3-9046-414F-9BFE-A5D659F048FA}" srcOrd="1" destOrd="0" parTransId="{7EF41654-5327-4F2F-8DA3-E096E2F42725}" sibTransId="{49A2F07E-7498-4CE2-A087-C1A3A4D2394D}"/>
    <dgm:cxn modelId="{756D8007-1BBF-458F-89F9-D980B6E39F77}" type="presOf" srcId="{E0F2536A-BD5D-4AB4-A297-60B2B7C93DD2}" destId="{44C2EF03-99D6-4473-9C27-72222E209EFC}" srcOrd="0" destOrd="6" presId="urn:microsoft.com/office/officeart/2005/8/layout/vList2"/>
    <dgm:cxn modelId="{835B2E47-8353-452D-8218-8C44910E8CAA}" type="presOf" srcId="{CC98BC99-6A61-4B15-84CC-257885E76EF3}" destId="{44C2EF03-99D6-4473-9C27-72222E209EFC}" srcOrd="0" destOrd="0" presId="urn:microsoft.com/office/officeart/2005/8/layout/vList2"/>
    <dgm:cxn modelId="{9B117B9B-1EA0-4645-973B-539079DE092C}" type="presOf" srcId="{9EE79A08-37D9-448C-ABD8-9FE4B514BEB8}" destId="{44C2EF03-99D6-4473-9C27-72222E209EFC}" srcOrd="0" destOrd="5" presId="urn:microsoft.com/office/officeart/2005/8/layout/vList2"/>
    <dgm:cxn modelId="{DAB22188-7ECA-4B24-963A-C021698A5BF4}" type="presOf" srcId="{AF5E4D39-302A-4CF1-A224-0ED962BF4E3D}" destId="{44C2EF03-99D6-4473-9C27-72222E209EFC}" srcOrd="0" destOrd="1" presId="urn:microsoft.com/office/officeart/2005/8/layout/vList2"/>
    <dgm:cxn modelId="{35A0C0C4-7556-4717-997A-8282272783A9}" srcId="{37A816E3-9046-414F-9BFE-A5D659F048FA}" destId="{F6392F80-AD96-470D-831F-F34B84C8C770}" srcOrd="0" destOrd="0" parTransId="{E0E1BB21-0C2D-49A4-9FFE-DCF2AF3A9E6E}" sibTransId="{BDD64F95-471D-4A0B-98C0-911CD01BE1F2}"/>
    <dgm:cxn modelId="{F5287704-9E53-47C3-8BFB-6794DAF6421E}" type="presOf" srcId="{37A816E3-9046-414F-9BFE-A5D659F048FA}" destId="{44C2EF03-99D6-4473-9C27-72222E209EFC}" srcOrd="0" destOrd="2" presId="urn:microsoft.com/office/officeart/2005/8/layout/vList2"/>
    <dgm:cxn modelId="{94AB26B6-60D7-4748-9385-38E6C5716C0B}" srcId="{5317C0CB-5439-4798-8CDD-BBCAD2E3D4E4}" destId="{9EE79A08-37D9-448C-ABD8-9FE4B514BEB8}" srcOrd="0" destOrd="0" parTransId="{0CF96EBC-FE40-4249-90E3-B700198F4393}" sibTransId="{A67FA93C-247F-4683-9654-0783A733079D}"/>
    <dgm:cxn modelId="{DB83E5DE-F7D8-497A-BC02-0AD9D72375B0}" srcId="{2D8885AA-D0DA-436A-AC1C-55873377509E}" destId="{3CA7A169-75AA-4213-A039-314E321D2CA6}" srcOrd="0" destOrd="0" parTransId="{B9BF818F-4D5A-4A25-8F9D-AB404F449CC3}" sibTransId="{020592B4-45B2-4456-BE7B-F199F2F23C61}"/>
    <dgm:cxn modelId="{E1BADA86-F327-4B4C-841F-BD63AC6BE541}" type="presParOf" srcId="{B059322B-9594-4DFA-A279-E4B0F3E8801B}" destId="{4E2D13CF-2B68-48CC-A643-D80C374D9607}" srcOrd="0" destOrd="0" presId="urn:microsoft.com/office/officeart/2005/8/layout/vList2"/>
    <dgm:cxn modelId="{9D1B1A0F-A227-4640-A27B-C48418FCA10C}" type="presParOf" srcId="{B059322B-9594-4DFA-A279-E4B0F3E8801B}" destId="{44C2EF03-99D6-4473-9C27-72222E209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Supplier Management</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1800" dirty="0" smtClean="0"/>
            <a:t>List All Supplier</a:t>
          </a:r>
          <a:endParaRPr lang="en-US" sz="18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37A816E3-9046-414F-9BFE-A5D659F048FA}">
      <dgm:prSet phldrT="[Text]" custT="1"/>
      <dgm:spPr/>
      <dgm:t>
        <a:bodyPr/>
        <a:lstStyle/>
        <a:p>
          <a:r>
            <a:rPr lang="en-US" sz="1800" dirty="0" smtClean="0"/>
            <a:t>Debt management</a:t>
          </a:r>
          <a:endParaRPr lang="en-US" sz="1800" dirty="0"/>
        </a:p>
      </dgm:t>
    </dgm:pt>
    <dgm:pt modelId="{7EF41654-5327-4F2F-8DA3-E096E2F42725}" type="parTrans" cxnId="{55DF56F1-0CED-4522-A657-672E29E44F4A}">
      <dgm:prSet/>
      <dgm:spPr/>
      <dgm:t>
        <a:bodyPr/>
        <a:lstStyle/>
        <a:p>
          <a:endParaRPr lang="en-US"/>
        </a:p>
      </dgm:t>
    </dgm:pt>
    <dgm:pt modelId="{49A2F07E-7498-4CE2-A087-C1A3A4D2394D}" type="sibTrans" cxnId="{55DF56F1-0CED-4522-A657-672E29E44F4A}">
      <dgm:prSet/>
      <dgm:spPr/>
      <dgm:t>
        <a:bodyPr/>
        <a:lstStyle/>
        <a:p>
          <a:endParaRPr lang="en-US"/>
        </a:p>
      </dgm:t>
    </dgm:pt>
    <dgm:pt modelId="{B2921DA5-E887-4A11-B6F0-3E9B0E091216}">
      <dgm:prSet phldrT="[Text]" custT="1"/>
      <dgm:spPr/>
      <dgm:t>
        <a:bodyPr/>
        <a:lstStyle/>
        <a:p>
          <a:r>
            <a:rPr lang="en-US" sz="1800" dirty="0" smtClean="0"/>
            <a:t>Search By Supplier Information</a:t>
          </a:r>
          <a:endParaRPr lang="en-US" sz="1800" dirty="0"/>
        </a:p>
      </dgm:t>
    </dgm:pt>
    <dgm:pt modelId="{1C7FCE5B-01D6-47BB-854A-F2AECDC86F95}" type="parTrans" cxnId="{D3E18EAD-4113-49FA-BB20-79F07E325F42}">
      <dgm:prSet/>
      <dgm:spPr/>
      <dgm:t>
        <a:bodyPr/>
        <a:lstStyle/>
        <a:p>
          <a:endParaRPr lang="en-US"/>
        </a:p>
      </dgm:t>
    </dgm:pt>
    <dgm:pt modelId="{5DB9494F-9AD9-4965-B8C7-02DBA4378C8D}" type="sibTrans" cxnId="{D3E18EAD-4113-49FA-BB20-79F07E325F42}">
      <dgm:prSet/>
      <dgm:spPr/>
      <dgm:t>
        <a:bodyPr/>
        <a:lstStyle/>
        <a:p>
          <a:endParaRPr lang="en-US"/>
        </a:p>
      </dgm:t>
    </dgm:pt>
    <dgm:pt modelId="{86FC735F-8092-4515-8BF3-06807E82DE67}">
      <dgm:prSet phldrT="[Text]" custT="1"/>
      <dgm:spPr/>
      <dgm:t>
        <a:bodyPr/>
        <a:lstStyle/>
        <a:p>
          <a:r>
            <a:rPr lang="en-US" sz="1800" dirty="0" smtClean="0"/>
            <a:t>View Supplier Detail</a:t>
          </a:r>
          <a:endParaRPr lang="en-US" sz="1800" dirty="0"/>
        </a:p>
      </dgm:t>
    </dgm:pt>
    <dgm:pt modelId="{C7610463-63F1-46C0-8BC6-D1F929264BC7}" type="parTrans" cxnId="{B7A84DBF-BD1A-45EE-89B5-BF1E849C195A}">
      <dgm:prSet/>
      <dgm:spPr/>
      <dgm:t>
        <a:bodyPr/>
        <a:lstStyle/>
        <a:p>
          <a:endParaRPr lang="en-US"/>
        </a:p>
      </dgm:t>
    </dgm:pt>
    <dgm:pt modelId="{63AF80B8-E3C8-409C-8C54-B3375AC47EC9}" type="sibTrans" cxnId="{B7A84DBF-BD1A-45EE-89B5-BF1E849C195A}">
      <dgm:prSet/>
      <dgm:spPr/>
      <dgm:t>
        <a:bodyPr/>
        <a:lstStyle/>
        <a:p>
          <a:endParaRPr lang="en-US"/>
        </a:p>
      </dgm:t>
    </dgm:pt>
    <dgm:pt modelId="{615E26C7-E8CD-40F3-93A4-7A1CEC95324B}">
      <dgm:prSet phldrT="[Text]" custT="1"/>
      <dgm:spPr/>
      <dgm:t>
        <a:bodyPr/>
        <a:lstStyle/>
        <a:p>
          <a:r>
            <a:rPr lang="en-US" sz="1800" dirty="0" smtClean="0"/>
            <a:t>View Product Of Each Supplier</a:t>
          </a:r>
          <a:endParaRPr lang="en-US" sz="1800" dirty="0"/>
        </a:p>
      </dgm:t>
    </dgm:pt>
    <dgm:pt modelId="{5F9AED05-CE66-49CE-A29E-609E939F70A8}" type="parTrans" cxnId="{20121A67-D846-438A-B020-06D074B0F915}">
      <dgm:prSet/>
      <dgm:spPr/>
      <dgm:t>
        <a:bodyPr/>
        <a:lstStyle/>
        <a:p>
          <a:endParaRPr lang="en-US"/>
        </a:p>
      </dgm:t>
    </dgm:pt>
    <dgm:pt modelId="{0FD693FF-8925-468F-BD4B-120971386A68}" type="sibTrans" cxnId="{20121A67-D846-438A-B020-06D074B0F915}">
      <dgm:prSet/>
      <dgm:spPr/>
      <dgm:t>
        <a:bodyPr/>
        <a:lstStyle/>
        <a:p>
          <a:endParaRPr lang="en-US"/>
        </a:p>
      </dgm:t>
    </dgm:pt>
    <dgm:pt modelId="{9169212C-719D-4D40-94A1-D121A91DC150}">
      <dgm:prSet phldrT="[Text]" custT="1"/>
      <dgm:spPr/>
      <dgm:t>
        <a:bodyPr/>
        <a:lstStyle/>
        <a:p>
          <a:r>
            <a:rPr lang="en-US" sz="1800" dirty="0" smtClean="0"/>
            <a:t>View order and invoice of each Supplier</a:t>
          </a:r>
          <a:endParaRPr lang="en-US" sz="1800" dirty="0"/>
        </a:p>
      </dgm:t>
    </dgm:pt>
    <dgm:pt modelId="{2DF7AA15-A596-4407-AE1F-F3590F5F1743}" type="parTrans" cxnId="{32BA4A46-F5F9-4B89-854A-E30483A8416B}">
      <dgm:prSet/>
      <dgm:spPr/>
      <dgm:t>
        <a:bodyPr/>
        <a:lstStyle/>
        <a:p>
          <a:endParaRPr lang="en-US"/>
        </a:p>
      </dgm:t>
    </dgm:pt>
    <dgm:pt modelId="{368029AE-4C62-4EBE-BDEC-107473B53906}" type="sibTrans" cxnId="{32BA4A46-F5F9-4B89-854A-E30483A8416B}">
      <dgm:prSet/>
      <dgm:spPr/>
      <dgm:t>
        <a:bodyPr/>
        <a:lstStyle/>
        <a:p>
          <a:endParaRPr lang="en-US"/>
        </a:p>
      </dgm:t>
    </dgm:pt>
    <dgm:pt modelId="{A86A9AF9-1922-4BAE-B801-A8FE520B68BE}">
      <dgm:prSet phldrT="[Text]" custT="1"/>
      <dgm:spPr/>
      <dgm:t>
        <a:bodyPr/>
        <a:lstStyle/>
        <a:p>
          <a:r>
            <a:rPr lang="en-US" sz="1800" smtClean="0"/>
            <a:t>Edit Supplier</a:t>
          </a:r>
          <a:endParaRPr lang="en-US" sz="1800" dirty="0"/>
        </a:p>
      </dgm:t>
    </dgm:pt>
    <dgm:pt modelId="{760625F4-2955-4708-9000-945A9232B2C4}" type="parTrans" cxnId="{D12760CD-D820-46E3-A9F7-163B19024558}">
      <dgm:prSet/>
      <dgm:spPr/>
      <dgm:t>
        <a:bodyPr/>
        <a:lstStyle/>
        <a:p>
          <a:endParaRPr lang="en-US"/>
        </a:p>
      </dgm:t>
    </dgm:pt>
    <dgm:pt modelId="{69737FD6-3EAB-4955-AA58-DAE98A83570E}" type="sibTrans" cxnId="{D12760CD-D820-46E3-A9F7-163B19024558}">
      <dgm:prSet/>
      <dgm:spPr/>
      <dgm:t>
        <a:bodyPr/>
        <a:lstStyle/>
        <a:p>
          <a:endParaRPr lang="en-US"/>
        </a:p>
      </dgm:t>
    </dgm:pt>
    <dgm:pt modelId="{F278F081-6A0C-4D38-AC96-96D75F0F6A21}">
      <dgm:prSet phldrT="[Text]" custT="1"/>
      <dgm:spPr/>
      <dgm:t>
        <a:bodyPr/>
        <a:lstStyle/>
        <a:p>
          <a:r>
            <a:rPr lang="en-US" sz="1800" dirty="0" smtClean="0"/>
            <a:t>Add new Supplier</a:t>
          </a:r>
          <a:endParaRPr lang="en-US" sz="1800" dirty="0"/>
        </a:p>
      </dgm:t>
    </dgm:pt>
    <dgm:pt modelId="{65B2B7F6-C00B-4093-96F5-163FB861D9C2}" type="parTrans" cxnId="{1999082C-4F36-4A56-A7BF-8EE39B2D43F0}">
      <dgm:prSet/>
      <dgm:spPr/>
      <dgm:t>
        <a:bodyPr/>
        <a:lstStyle/>
        <a:p>
          <a:endParaRPr lang="en-US"/>
        </a:p>
      </dgm:t>
    </dgm:pt>
    <dgm:pt modelId="{942E8A11-3335-4C95-AB0C-BC5EE11A6140}" type="sibTrans" cxnId="{1999082C-4F36-4A56-A7BF-8EE39B2D43F0}">
      <dgm:prSet/>
      <dgm:spPr/>
      <dgm:t>
        <a:bodyPr/>
        <a:lstStyle/>
        <a:p>
          <a:endParaRPr lang="en-US"/>
        </a:p>
      </dgm:t>
    </dgm:pt>
    <dgm:pt modelId="{4B389C9C-B133-4CFB-B480-DCC223BC9B21}">
      <dgm:prSet phldrT="[Text]" custT="1"/>
      <dgm:spPr/>
      <dgm:t>
        <a:bodyPr/>
        <a:lstStyle/>
        <a:p>
          <a:r>
            <a:rPr lang="en-US" sz="1800" dirty="0" smtClean="0"/>
            <a:t>List Total debt of each Supplier</a:t>
          </a:r>
          <a:endParaRPr lang="en-US" sz="1800" dirty="0"/>
        </a:p>
      </dgm:t>
    </dgm:pt>
    <dgm:pt modelId="{75781593-43D5-48A4-9F2A-FB33F12EEB54}" type="parTrans" cxnId="{B6ACF446-8D9B-4619-986D-3F706C35A683}">
      <dgm:prSet/>
      <dgm:spPr/>
      <dgm:t>
        <a:bodyPr/>
        <a:lstStyle/>
        <a:p>
          <a:endParaRPr lang="en-US"/>
        </a:p>
      </dgm:t>
    </dgm:pt>
    <dgm:pt modelId="{F40667DF-5A0E-42F4-A39E-D913DC4C3393}" type="sibTrans" cxnId="{B6ACF446-8D9B-4619-986D-3F706C35A683}">
      <dgm:prSet/>
      <dgm:spPr/>
      <dgm:t>
        <a:bodyPr/>
        <a:lstStyle/>
        <a:p>
          <a:endParaRPr lang="en-US"/>
        </a:p>
      </dgm:t>
    </dgm:pt>
    <dgm:pt modelId="{F1E3CCE2-B974-444F-924A-FEDB9C28D0ED}">
      <dgm:prSet phldrT="[Text]" custT="1"/>
      <dgm:spPr/>
      <dgm:t>
        <a:bodyPr/>
        <a:lstStyle/>
        <a:p>
          <a:r>
            <a:rPr lang="en-US" sz="1800" dirty="0" smtClean="0"/>
            <a:t>View Order Detail</a:t>
          </a:r>
          <a:endParaRPr lang="en-US" sz="1800" dirty="0"/>
        </a:p>
      </dgm:t>
    </dgm:pt>
    <dgm:pt modelId="{9CA4A01E-AF61-48CD-9631-11A6C74E0614}" type="parTrans" cxnId="{851A89CF-739A-42ED-9763-94BE8820D00A}">
      <dgm:prSet/>
      <dgm:spPr/>
      <dgm:t>
        <a:bodyPr/>
        <a:lstStyle/>
        <a:p>
          <a:endParaRPr lang="en-US"/>
        </a:p>
      </dgm:t>
    </dgm:pt>
    <dgm:pt modelId="{DE7594E1-0CD9-480E-86F8-5ECFEFA9955A}" type="sibTrans" cxnId="{851A89CF-739A-42ED-9763-94BE8820D00A}">
      <dgm:prSet/>
      <dgm:spPr/>
      <dgm:t>
        <a:bodyPr/>
        <a:lstStyle/>
        <a:p>
          <a:endParaRPr lang="en-US"/>
        </a:p>
      </dgm:t>
    </dgm:pt>
    <dgm:pt modelId="{D23AC75A-0666-4582-9212-3A15DF01B34A}">
      <dgm:prSet phldrT="[Text]" custT="1"/>
      <dgm:spPr/>
      <dgm:t>
        <a:bodyPr/>
        <a:lstStyle/>
        <a:p>
          <a:r>
            <a:rPr lang="en-US" sz="1800" dirty="0" smtClean="0"/>
            <a:t>Pay For Order</a:t>
          </a:r>
          <a:endParaRPr lang="en-US" sz="1800" dirty="0"/>
        </a:p>
      </dgm:t>
    </dgm:pt>
    <dgm:pt modelId="{2C6B0FB1-CF15-4851-A158-22D0DC0C5A88}" type="parTrans" cxnId="{9DD99744-2DC4-41C9-BA49-C5F8D7E06ACB}">
      <dgm:prSet/>
      <dgm:spPr/>
      <dgm:t>
        <a:bodyPr/>
        <a:lstStyle/>
        <a:p>
          <a:endParaRPr lang="en-US"/>
        </a:p>
      </dgm:t>
    </dgm:pt>
    <dgm:pt modelId="{5249A223-D2C1-47BD-9C65-548850EE4D08}" type="sibTrans" cxnId="{9DD99744-2DC4-41C9-BA49-C5F8D7E06ACB}">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1" custScaleY="183293" custLinFactNeighborY="-8745">
        <dgm:presLayoutVars>
          <dgm:chMax val="0"/>
          <dgm:bulletEnabled val="1"/>
        </dgm:presLayoutVars>
      </dgm:prSet>
      <dgm:spPr/>
      <dgm:t>
        <a:bodyPr/>
        <a:lstStyle/>
        <a:p>
          <a:endParaRPr lang="en-US"/>
        </a:p>
      </dgm:t>
    </dgm:pt>
    <dgm:pt modelId="{44C2EF03-99D6-4473-9C27-72222E209EFC}" type="pres">
      <dgm:prSet presAssocID="{3CA7A169-75AA-4213-A039-314E321D2CA6}" presName="childText" presStyleLbl="revTx" presStyleIdx="0" presStyleCnt="1">
        <dgm:presLayoutVars>
          <dgm:bulletEnabled val="1"/>
        </dgm:presLayoutVars>
      </dgm:prSet>
      <dgm:spPr/>
      <dgm:t>
        <a:bodyPr/>
        <a:lstStyle/>
        <a:p>
          <a:endParaRPr lang="en-US"/>
        </a:p>
      </dgm:t>
    </dgm:pt>
  </dgm:ptLst>
  <dgm:cxnLst>
    <dgm:cxn modelId="{851A89CF-739A-42ED-9763-94BE8820D00A}" srcId="{4B389C9C-B133-4CFB-B480-DCC223BC9B21}" destId="{F1E3CCE2-B974-444F-924A-FEDB9C28D0ED}" srcOrd="0" destOrd="0" parTransId="{9CA4A01E-AF61-48CD-9631-11A6C74E0614}" sibTransId="{DE7594E1-0CD9-480E-86F8-5ECFEFA9955A}"/>
    <dgm:cxn modelId="{B7A84DBF-BD1A-45EE-89B5-BF1E849C195A}" srcId="{CC98BC99-6A61-4B15-84CC-257885E76EF3}" destId="{86FC735F-8092-4515-8BF3-06807E82DE67}" srcOrd="1" destOrd="0" parTransId="{C7610463-63F1-46C0-8BC6-D1F929264BC7}" sibTransId="{63AF80B8-E3C8-409C-8C54-B3375AC47EC9}"/>
    <dgm:cxn modelId="{C4FDD345-ADF0-4973-9686-CA9B1EA38BE5}" type="presOf" srcId="{F278F081-6A0C-4D38-AC96-96D75F0F6A21}" destId="{44C2EF03-99D6-4473-9C27-72222E209EFC}" srcOrd="0" destOrd="6" presId="urn:microsoft.com/office/officeart/2005/8/layout/vList2"/>
    <dgm:cxn modelId="{D02E0ABE-879C-4A96-A635-64AFBE6B091F}" type="presOf" srcId="{4B389C9C-B133-4CFB-B480-DCC223BC9B21}" destId="{44C2EF03-99D6-4473-9C27-72222E209EFC}" srcOrd="0" destOrd="8" presId="urn:microsoft.com/office/officeart/2005/8/layout/vList2"/>
    <dgm:cxn modelId="{DB83E5DE-F7D8-497A-BC02-0AD9D72375B0}" srcId="{2D8885AA-D0DA-436A-AC1C-55873377509E}" destId="{3CA7A169-75AA-4213-A039-314E321D2CA6}" srcOrd="0" destOrd="0" parTransId="{B9BF818F-4D5A-4A25-8F9D-AB404F449CC3}" sibTransId="{020592B4-45B2-4456-BE7B-F199F2F23C61}"/>
    <dgm:cxn modelId="{4C98E88E-2855-4E3D-922D-6A9ECD46643B}" type="presOf" srcId="{37A816E3-9046-414F-9BFE-A5D659F048FA}" destId="{44C2EF03-99D6-4473-9C27-72222E209EFC}" srcOrd="0" destOrd="7" presId="urn:microsoft.com/office/officeart/2005/8/layout/vList2"/>
    <dgm:cxn modelId="{32BA4A46-F5F9-4B89-854A-E30483A8416B}" srcId="{86FC735F-8092-4515-8BF3-06807E82DE67}" destId="{9169212C-719D-4D40-94A1-D121A91DC150}" srcOrd="1" destOrd="0" parTransId="{2DF7AA15-A596-4407-AE1F-F3590F5F1743}" sibTransId="{368029AE-4C62-4EBE-BDEC-107473B53906}"/>
    <dgm:cxn modelId="{B6ACF446-8D9B-4619-986D-3F706C35A683}" srcId="{37A816E3-9046-414F-9BFE-A5D659F048FA}" destId="{4B389C9C-B133-4CFB-B480-DCC223BC9B21}" srcOrd="0" destOrd="0" parTransId="{75781593-43D5-48A4-9F2A-FB33F12EEB54}" sibTransId="{F40667DF-5A0E-42F4-A39E-D913DC4C3393}"/>
    <dgm:cxn modelId="{A740BA0B-5DDA-4BBE-838A-A4305BA74355}" type="presOf" srcId="{9169212C-719D-4D40-94A1-D121A91DC150}" destId="{44C2EF03-99D6-4473-9C27-72222E209EFC}" srcOrd="0" destOrd="4" presId="urn:microsoft.com/office/officeart/2005/8/layout/vList2"/>
    <dgm:cxn modelId="{F5D8BB67-FDF7-4D95-8DCD-0F12E3834BF2}" type="presOf" srcId="{86FC735F-8092-4515-8BF3-06807E82DE67}" destId="{44C2EF03-99D6-4473-9C27-72222E209EFC}" srcOrd="0" destOrd="2" presId="urn:microsoft.com/office/officeart/2005/8/layout/vList2"/>
    <dgm:cxn modelId="{D12760CD-D820-46E3-A9F7-163B19024558}" srcId="{86FC735F-8092-4515-8BF3-06807E82DE67}" destId="{A86A9AF9-1922-4BAE-B801-A8FE520B68BE}" srcOrd="2" destOrd="0" parTransId="{760625F4-2955-4708-9000-945A9232B2C4}" sibTransId="{69737FD6-3EAB-4955-AA58-DAE98A83570E}"/>
    <dgm:cxn modelId="{1999082C-4F36-4A56-A7BF-8EE39B2D43F0}" srcId="{3CA7A169-75AA-4213-A039-314E321D2CA6}" destId="{F278F081-6A0C-4D38-AC96-96D75F0F6A21}" srcOrd="1" destOrd="0" parTransId="{65B2B7F6-C00B-4093-96F5-163FB861D9C2}" sibTransId="{942E8A11-3335-4C95-AB0C-BC5EE11A6140}"/>
    <dgm:cxn modelId="{0746B33D-3AD6-4D23-B964-B48BC5FCB2CB}" type="presOf" srcId="{D23AC75A-0666-4582-9212-3A15DF01B34A}" destId="{44C2EF03-99D6-4473-9C27-72222E209EFC}" srcOrd="0" destOrd="10" presId="urn:microsoft.com/office/officeart/2005/8/layout/vList2"/>
    <dgm:cxn modelId="{ECE8A992-E139-43C0-81D8-827247EE5224}" type="presOf" srcId="{F1E3CCE2-B974-444F-924A-FEDB9C28D0ED}" destId="{44C2EF03-99D6-4473-9C27-72222E209EFC}" srcOrd="0" destOrd="9" presId="urn:microsoft.com/office/officeart/2005/8/layout/vList2"/>
    <dgm:cxn modelId="{80875AA3-959F-485C-AD84-BE8119E7AFDC}" srcId="{3CA7A169-75AA-4213-A039-314E321D2CA6}" destId="{CC98BC99-6A61-4B15-84CC-257885E76EF3}" srcOrd="0" destOrd="0" parTransId="{724AF1C0-E859-4D40-8591-4C61E58FB574}" sibTransId="{270CE4A2-E0BA-450D-BF22-A160D555E60F}"/>
    <dgm:cxn modelId="{C49231F9-1BFE-4B6D-A94A-D731573956C8}" type="presOf" srcId="{A86A9AF9-1922-4BAE-B801-A8FE520B68BE}" destId="{44C2EF03-99D6-4473-9C27-72222E209EFC}" srcOrd="0" destOrd="5" presId="urn:microsoft.com/office/officeart/2005/8/layout/vList2"/>
    <dgm:cxn modelId="{55DF56F1-0CED-4522-A657-672E29E44F4A}" srcId="{3CA7A169-75AA-4213-A039-314E321D2CA6}" destId="{37A816E3-9046-414F-9BFE-A5D659F048FA}" srcOrd="2" destOrd="0" parTransId="{7EF41654-5327-4F2F-8DA3-E096E2F42725}" sibTransId="{49A2F07E-7498-4CE2-A087-C1A3A4D2394D}"/>
    <dgm:cxn modelId="{3E507EF1-05E1-4A6D-948A-21A166069B83}" type="presOf" srcId="{CC98BC99-6A61-4B15-84CC-257885E76EF3}" destId="{44C2EF03-99D6-4473-9C27-72222E209EFC}" srcOrd="0" destOrd="0" presId="urn:microsoft.com/office/officeart/2005/8/layout/vList2"/>
    <dgm:cxn modelId="{D3E18EAD-4113-49FA-BB20-79F07E325F42}" srcId="{CC98BC99-6A61-4B15-84CC-257885E76EF3}" destId="{B2921DA5-E887-4A11-B6F0-3E9B0E091216}" srcOrd="0" destOrd="0" parTransId="{1C7FCE5B-01D6-47BB-854A-F2AECDC86F95}" sibTransId="{5DB9494F-9AD9-4965-B8C7-02DBA4378C8D}"/>
    <dgm:cxn modelId="{9DD99744-2DC4-41C9-BA49-C5F8D7E06ACB}" srcId="{F1E3CCE2-B974-444F-924A-FEDB9C28D0ED}" destId="{D23AC75A-0666-4582-9212-3A15DF01B34A}" srcOrd="0" destOrd="0" parTransId="{2C6B0FB1-CF15-4851-A158-22D0DC0C5A88}" sibTransId="{5249A223-D2C1-47BD-9C65-548850EE4D08}"/>
    <dgm:cxn modelId="{787801DC-F2C8-4461-A410-768C3E5E649F}" type="presOf" srcId="{2D8885AA-D0DA-436A-AC1C-55873377509E}" destId="{B059322B-9594-4DFA-A279-E4B0F3E8801B}" srcOrd="0" destOrd="0" presId="urn:microsoft.com/office/officeart/2005/8/layout/vList2"/>
    <dgm:cxn modelId="{998D3458-C9C8-4327-8951-5FD6F046FF3A}" type="presOf" srcId="{615E26C7-E8CD-40F3-93A4-7A1CEC95324B}" destId="{44C2EF03-99D6-4473-9C27-72222E209EFC}" srcOrd="0" destOrd="3" presId="urn:microsoft.com/office/officeart/2005/8/layout/vList2"/>
    <dgm:cxn modelId="{20121A67-D846-438A-B020-06D074B0F915}" srcId="{86FC735F-8092-4515-8BF3-06807E82DE67}" destId="{615E26C7-E8CD-40F3-93A4-7A1CEC95324B}" srcOrd="0" destOrd="0" parTransId="{5F9AED05-CE66-49CE-A29E-609E939F70A8}" sibTransId="{0FD693FF-8925-468F-BD4B-120971386A68}"/>
    <dgm:cxn modelId="{5B9F36FC-E842-4C08-9461-10DAE152DD21}" type="presOf" srcId="{B2921DA5-E887-4A11-B6F0-3E9B0E091216}" destId="{44C2EF03-99D6-4473-9C27-72222E209EFC}" srcOrd="0" destOrd="1" presId="urn:microsoft.com/office/officeart/2005/8/layout/vList2"/>
    <dgm:cxn modelId="{05E91C13-2205-4554-A075-360C41E955BF}" type="presOf" srcId="{3CA7A169-75AA-4213-A039-314E321D2CA6}" destId="{4E2D13CF-2B68-48CC-A643-D80C374D9607}" srcOrd="0" destOrd="0" presId="urn:microsoft.com/office/officeart/2005/8/layout/vList2"/>
    <dgm:cxn modelId="{E2BCACC9-D667-4C00-8D73-DF660042F0FC}" type="presParOf" srcId="{B059322B-9594-4DFA-A279-E4B0F3E8801B}" destId="{4E2D13CF-2B68-48CC-A643-D80C374D9607}" srcOrd="0" destOrd="0" presId="urn:microsoft.com/office/officeart/2005/8/layout/vList2"/>
    <dgm:cxn modelId="{FABA9CAD-9434-44B4-ACDA-188E443A3A80}" type="presParOf" srcId="{B059322B-9594-4DFA-A279-E4B0F3E8801B}" destId="{44C2EF03-99D6-4473-9C27-72222E209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Order To Supplier’s Management</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2000" dirty="0" smtClean="0"/>
            <a:t>Order Need To Pay</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9EE79A08-37D9-448C-ABD8-9FE4B514BEB8}">
      <dgm:prSet phldrT="[Text]" custT="1"/>
      <dgm:spPr/>
      <dgm:t>
        <a:bodyPr/>
        <a:lstStyle/>
        <a:p>
          <a:r>
            <a:rPr lang="en-US" sz="2000" dirty="0" smtClean="0"/>
            <a:t>Approval Order</a:t>
          </a:r>
          <a:endParaRPr lang="en-US" sz="2000" dirty="0"/>
        </a:p>
      </dgm:t>
    </dgm:pt>
    <dgm:pt modelId="{0CF96EBC-FE40-4249-90E3-B700198F4393}" type="parTrans" cxnId="{94AB26B6-60D7-4748-9385-38E6C5716C0B}">
      <dgm:prSet/>
      <dgm:spPr/>
      <dgm:t>
        <a:bodyPr/>
        <a:lstStyle/>
        <a:p>
          <a:endParaRPr lang="en-US"/>
        </a:p>
      </dgm:t>
    </dgm:pt>
    <dgm:pt modelId="{A67FA93C-247F-4683-9654-0783A733079D}" type="sibTrans" cxnId="{94AB26B6-60D7-4748-9385-38E6C5716C0B}">
      <dgm:prSet/>
      <dgm:spPr/>
      <dgm:t>
        <a:bodyPr/>
        <a:lstStyle/>
        <a:p>
          <a:endParaRPr lang="en-US"/>
        </a:p>
      </dgm:t>
    </dgm:pt>
    <dgm:pt modelId="{37A816E3-9046-414F-9BFE-A5D659F048FA}">
      <dgm:prSet phldrT="[Text]" custT="1"/>
      <dgm:spPr/>
      <dgm:t>
        <a:bodyPr/>
        <a:lstStyle/>
        <a:p>
          <a:r>
            <a:rPr lang="en-US" sz="2000" dirty="0" smtClean="0"/>
            <a:t>Pay For Order</a:t>
          </a:r>
          <a:endParaRPr lang="en-US" sz="2000" dirty="0"/>
        </a:p>
      </dgm:t>
    </dgm:pt>
    <dgm:pt modelId="{7EF41654-5327-4F2F-8DA3-E096E2F42725}" type="parTrans" cxnId="{55DF56F1-0CED-4522-A657-672E29E44F4A}">
      <dgm:prSet/>
      <dgm:spPr/>
      <dgm:t>
        <a:bodyPr/>
        <a:lstStyle/>
        <a:p>
          <a:endParaRPr lang="en-US"/>
        </a:p>
      </dgm:t>
    </dgm:pt>
    <dgm:pt modelId="{49A2F07E-7498-4CE2-A087-C1A3A4D2394D}" type="sibTrans" cxnId="{55DF56F1-0CED-4522-A657-672E29E44F4A}">
      <dgm:prSet/>
      <dgm:spPr/>
      <dgm:t>
        <a:bodyPr/>
        <a:lstStyle/>
        <a:p>
          <a:endParaRPr lang="en-US"/>
        </a:p>
      </dgm:t>
    </dgm:pt>
    <dgm:pt modelId="{5317C0CB-5439-4798-8CDD-BBCAD2E3D4E4}">
      <dgm:prSet phldrT="[Text]" custT="1"/>
      <dgm:spPr/>
      <dgm:t>
        <a:bodyPr/>
        <a:lstStyle/>
        <a:p>
          <a:r>
            <a:rPr lang="en-US" sz="2000" dirty="0" smtClean="0"/>
            <a:t>View Order Detail</a:t>
          </a:r>
          <a:endParaRPr lang="en-US" sz="2000" dirty="0"/>
        </a:p>
      </dgm:t>
    </dgm:pt>
    <dgm:pt modelId="{95833583-C6A9-4E45-8397-65500C8C0FC7}" type="parTrans" cxnId="{1E7612C6-DC3D-4589-BDDF-D52ABD458461}">
      <dgm:prSet/>
      <dgm:spPr/>
      <dgm:t>
        <a:bodyPr/>
        <a:lstStyle/>
        <a:p>
          <a:endParaRPr lang="en-US"/>
        </a:p>
      </dgm:t>
    </dgm:pt>
    <dgm:pt modelId="{F49A1B93-6FA5-4FA2-91ED-A30D58BC8443}" type="sibTrans" cxnId="{1E7612C6-DC3D-4589-BDDF-D52ABD458461}">
      <dgm:prSet/>
      <dgm:spPr/>
      <dgm:t>
        <a:bodyPr/>
        <a:lstStyle/>
        <a:p>
          <a:endParaRPr lang="en-US"/>
        </a:p>
      </dgm:t>
    </dgm:pt>
    <dgm:pt modelId="{AF5E4D39-302A-4CF1-A224-0ED962BF4E3D}">
      <dgm:prSet phldrT="[Text]" custT="1"/>
      <dgm:spPr/>
      <dgm:t>
        <a:bodyPr/>
        <a:lstStyle/>
        <a:p>
          <a:r>
            <a:rPr lang="en-US" sz="2000" dirty="0" smtClean="0"/>
            <a:t>View Order Detail</a:t>
          </a:r>
          <a:endParaRPr lang="en-US" sz="2000" dirty="0"/>
        </a:p>
      </dgm:t>
    </dgm:pt>
    <dgm:pt modelId="{F2AD8CA0-D420-475D-BBC1-855B2FAA8092}" type="parTrans" cxnId="{17872C25-CF93-4498-B455-ADC05ED73A46}">
      <dgm:prSet/>
      <dgm:spPr/>
      <dgm:t>
        <a:bodyPr/>
        <a:lstStyle/>
        <a:p>
          <a:endParaRPr lang="en-US"/>
        </a:p>
      </dgm:t>
    </dgm:pt>
    <dgm:pt modelId="{EAF9FD3B-5ED1-43DA-B281-D5C1A104B989}" type="sibTrans" cxnId="{17872C25-CF93-4498-B455-ADC05ED73A46}">
      <dgm:prSet/>
      <dgm:spPr/>
      <dgm:t>
        <a:bodyPr/>
        <a:lstStyle/>
        <a:p>
          <a:endParaRPr lang="en-US"/>
        </a:p>
      </dgm:t>
    </dgm:pt>
    <dgm:pt modelId="{F6392F80-AD96-470D-831F-F34B84C8C770}">
      <dgm:prSet phldrT="[Text]" custT="1"/>
      <dgm:spPr/>
      <dgm:t>
        <a:bodyPr/>
        <a:lstStyle/>
        <a:p>
          <a:r>
            <a:rPr lang="en-US" sz="2000" dirty="0" smtClean="0"/>
            <a:t>List All Supplier’s Order</a:t>
          </a:r>
          <a:endParaRPr lang="en-US" sz="2000" dirty="0"/>
        </a:p>
      </dgm:t>
    </dgm:pt>
    <dgm:pt modelId="{E0E1BB21-0C2D-49A4-9FFE-DCF2AF3A9E6E}" type="parTrans" cxnId="{35A0C0C4-7556-4717-997A-8282272783A9}">
      <dgm:prSet/>
      <dgm:spPr/>
      <dgm:t>
        <a:bodyPr/>
        <a:lstStyle/>
        <a:p>
          <a:endParaRPr lang="en-US"/>
        </a:p>
      </dgm:t>
    </dgm:pt>
    <dgm:pt modelId="{BDD64F95-471D-4A0B-98C0-911CD01BE1F2}" type="sibTrans" cxnId="{35A0C0C4-7556-4717-997A-8282272783A9}">
      <dgm:prSet/>
      <dgm:spPr/>
      <dgm:t>
        <a:bodyPr/>
        <a:lstStyle/>
        <a:p>
          <a:endParaRPr lang="en-US"/>
        </a:p>
      </dgm:t>
    </dgm:pt>
    <dgm:pt modelId="{1A2E16FE-0FE1-4B50-9DCF-A9872B1C9D24}">
      <dgm:prSet phldrT="[Text]" custT="1"/>
      <dgm:spPr/>
      <dgm:t>
        <a:bodyPr/>
        <a:lstStyle/>
        <a:p>
          <a:r>
            <a:rPr lang="en-US" sz="2000" dirty="0" smtClean="0"/>
            <a:t>Order Waiting For Approval</a:t>
          </a:r>
          <a:endParaRPr lang="en-US" sz="2000" dirty="0"/>
        </a:p>
      </dgm:t>
    </dgm:pt>
    <dgm:pt modelId="{320151EF-8B8A-4A71-8BD5-25B9F1423A1B}" type="parTrans" cxnId="{3521B577-0B25-4E29-8027-ECBF449FC206}">
      <dgm:prSet/>
      <dgm:spPr/>
      <dgm:t>
        <a:bodyPr/>
        <a:lstStyle/>
        <a:p>
          <a:endParaRPr lang="en-US"/>
        </a:p>
      </dgm:t>
    </dgm:pt>
    <dgm:pt modelId="{C5D7037D-41F4-4D11-B300-AE1DF91F6C17}" type="sibTrans" cxnId="{3521B577-0B25-4E29-8027-ECBF449FC206}">
      <dgm:prSet/>
      <dgm:spPr/>
      <dgm:t>
        <a:bodyPr/>
        <a:lstStyle/>
        <a:p>
          <a:endParaRPr lang="en-US"/>
        </a:p>
      </dgm:t>
    </dgm:pt>
    <dgm:pt modelId="{69836B5D-D965-4BBB-972B-41DD29711A24}">
      <dgm:prSet phldrT="[Text]" custT="1"/>
      <dgm:spPr/>
      <dgm:t>
        <a:bodyPr/>
        <a:lstStyle/>
        <a:p>
          <a:endParaRPr lang="en-US" sz="2000" dirty="0"/>
        </a:p>
      </dgm:t>
    </dgm:pt>
    <dgm:pt modelId="{1E16484A-F956-4271-8E1B-A6CE40B4210B}" type="parTrans" cxnId="{465A0C87-3FC0-4DB7-A7F9-776A1DE30884}">
      <dgm:prSet/>
      <dgm:spPr/>
    </dgm:pt>
    <dgm:pt modelId="{63606380-6CF8-49CA-98DA-D0FCD155E04E}" type="sibTrans" cxnId="{465A0C87-3FC0-4DB7-A7F9-776A1DE30884}">
      <dgm:prSet/>
      <dgm:spPr/>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3" custScaleY="148630">
        <dgm:presLayoutVars>
          <dgm:chMax val="0"/>
          <dgm:bulletEnabled val="1"/>
        </dgm:presLayoutVars>
      </dgm:prSet>
      <dgm:spPr/>
      <dgm:t>
        <a:bodyPr/>
        <a:lstStyle/>
        <a:p>
          <a:endParaRPr lang="en-US"/>
        </a:p>
      </dgm:t>
    </dgm:pt>
    <dgm:pt modelId="{44C2EF03-99D6-4473-9C27-72222E209EFC}" type="pres">
      <dgm:prSet presAssocID="{3CA7A169-75AA-4213-A039-314E321D2CA6}" presName="childText" presStyleLbl="revTx" presStyleIdx="0" presStyleCnt="2">
        <dgm:presLayoutVars>
          <dgm:bulletEnabled val="1"/>
        </dgm:presLayoutVars>
      </dgm:prSet>
      <dgm:spPr/>
      <dgm:t>
        <a:bodyPr/>
        <a:lstStyle/>
        <a:p>
          <a:endParaRPr lang="en-US"/>
        </a:p>
      </dgm:t>
    </dgm:pt>
    <dgm:pt modelId="{7FB6C3CB-DD32-4EB6-96E5-6F6EB77115F6}" type="pres">
      <dgm:prSet presAssocID="{F6392F80-AD96-470D-831F-F34B84C8C770}" presName="parentText" presStyleLbl="node1" presStyleIdx="1" presStyleCnt="3">
        <dgm:presLayoutVars>
          <dgm:chMax val="0"/>
          <dgm:bulletEnabled val="1"/>
        </dgm:presLayoutVars>
      </dgm:prSet>
      <dgm:spPr/>
      <dgm:t>
        <a:bodyPr/>
        <a:lstStyle/>
        <a:p>
          <a:endParaRPr lang="en-US"/>
        </a:p>
      </dgm:t>
    </dgm:pt>
    <dgm:pt modelId="{12D32C33-0885-4F74-AC84-60CC06A63108}" type="pres">
      <dgm:prSet presAssocID="{BDD64F95-471D-4A0B-98C0-911CD01BE1F2}" presName="spacer" presStyleCnt="0"/>
      <dgm:spPr/>
    </dgm:pt>
    <dgm:pt modelId="{79BE3401-BF6D-4BA7-8C08-0E382C66C3F8}" type="pres">
      <dgm:prSet presAssocID="{1A2E16FE-0FE1-4B50-9DCF-A9872B1C9D24}" presName="parentText" presStyleLbl="node1" presStyleIdx="2" presStyleCnt="3">
        <dgm:presLayoutVars>
          <dgm:chMax val="0"/>
          <dgm:bulletEnabled val="1"/>
        </dgm:presLayoutVars>
      </dgm:prSet>
      <dgm:spPr/>
      <dgm:t>
        <a:bodyPr/>
        <a:lstStyle/>
        <a:p>
          <a:endParaRPr lang="en-US"/>
        </a:p>
      </dgm:t>
    </dgm:pt>
    <dgm:pt modelId="{8AC562F7-3093-400E-8BEB-0FB37822697E}" type="pres">
      <dgm:prSet presAssocID="{1A2E16FE-0FE1-4B50-9DCF-A9872B1C9D24}" presName="childText" presStyleLbl="revTx" presStyleIdx="1" presStyleCnt="2">
        <dgm:presLayoutVars>
          <dgm:bulletEnabled val="1"/>
        </dgm:presLayoutVars>
      </dgm:prSet>
      <dgm:spPr/>
      <dgm:t>
        <a:bodyPr/>
        <a:lstStyle/>
        <a:p>
          <a:endParaRPr lang="en-US"/>
        </a:p>
      </dgm:t>
    </dgm:pt>
  </dgm:ptLst>
  <dgm:cxnLst>
    <dgm:cxn modelId="{07B27CE4-A298-4120-B504-0E47F56E72C8}" type="presOf" srcId="{37A816E3-9046-414F-9BFE-A5D659F048FA}" destId="{44C2EF03-99D6-4473-9C27-72222E209EFC}" srcOrd="0" destOrd="2" presId="urn:microsoft.com/office/officeart/2005/8/layout/vList2"/>
    <dgm:cxn modelId="{EF053A91-3F70-4390-BD97-5C205230C7A5}" type="presOf" srcId="{3CA7A169-75AA-4213-A039-314E321D2CA6}" destId="{4E2D13CF-2B68-48CC-A643-D80C374D9607}" srcOrd="0" destOrd="0" presId="urn:microsoft.com/office/officeart/2005/8/layout/vList2"/>
    <dgm:cxn modelId="{17872C25-CF93-4498-B455-ADC05ED73A46}" srcId="{CC98BC99-6A61-4B15-84CC-257885E76EF3}" destId="{AF5E4D39-302A-4CF1-A224-0ED962BF4E3D}" srcOrd="0" destOrd="0" parTransId="{F2AD8CA0-D420-475D-BBC1-855B2FAA8092}" sibTransId="{EAF9FD3B-5ED1-43DA-B281-D5C1A104B989}"/>
    <dgm:cxn modelId="{DB83E5DE-F7D8-497A-BC02-0AD9D72375B0}" srcId="{2D8885AA-D0DA-436A-AC1C-55873377509E}" destId="{3CA7A169-75AA-4213-A039-314E321D2CA6}" srcOrd="0" destOrd="0" parTransId="{B9BF818F-4D5A-4A25-8F9D-AB404F449CC3}" sibTransId="{020592B4-45B2-4456-BE7B-F199F2F23C61}"/>
    <dgm:cxn modelId="{465A0C87-3FC0-4DB7-A7F9-776A1DE30884}" srcId="{AF5E4D39-302A-4CF1-A224-0ED962BF4E3D}" destId="{69836B5D-D965-4BBB-972B-41DD29711A24}" srcOrd="1" destOrd="0" parTransId="{1E16484A-F956-4271-8E1B-A6CE40B4210B}" sibTransId="{63606380-6CF8-49CA-98DA-D0FCD155E04E}"/>
    <dgm:cxn modelId="{1E7612C6-DC3D-4589-BDDF-D52ABD458461}" srcId="{1A2E16FE-0FE1-4B50-9DCF-A9872B1C9D24}" destId="{5317C0CB-5439-4798-8CDD-BBCAD2E3D4E4}" srcOrd="0" destOrd="0" parTransId="{95833583-C6A9-4E45-8397-65500C8C0FC7}" sibTransId="{F49A1B93-6FA5-4FA2-91ED-A30D58BC8443}"/>
    <dgm:cxn modelId="{BDBC27B3-D332-4135-8DE3-E18C837DC7E9}" type="presOf" srcId="{1A2E16FE-0FE1-4B50-9DCF-A9872B1C9D24}" destId="{79BE3401-BF6D-4BA7-8C08-0E382C66C3F8}" srcOrd="0" destOrd="0" presId="urn:microsoft.com/office/officeart/2005/8/layout/vList2"/>
    <dgm:cxn modelId="{F699A262-FFD7-475A-AE48-C76DFC51B3A7}" type="presOf" srcId="{69836B5D-D965-4BBB-972B-41DD29711A24}" destId="{44C2EF03-99D6-4473-9C27-72222E209EFC}" srcOrd="0" destOrd="3" presId="urn:microsoft.com/office/officeart/2005/8/layout/vList2"/>
    <dgm:cxn modelId="{80875AA3-959F-485C-AD84-BE8119E7AFDC}" srcId="{3CA7A169-75AA-4213-A039-314E321D2CA6}" destId="{CC98BC99-6A61-4B15-84CC-257885E76EF3}" srcOrd="0" destOrd="0" parTransId="{724AF1C0-E859-4D40-8591-4C61E58FB574}" sibTransId="{270CE4A2-E0BA-450D-BF22-A160D555E60F}"/>
    <dgm:cxn modelId="{55DF56F1-0CED-4522-A657-672E29E44F4A}" srcId="{AF5E4D39-302A-4CF1-A224-0ED962BF4E3D}" destId="{37A816E3-9046-414F-9BFE-A5D659F048FA}" srcOrd="0" destOrd="0" parTransId="{7EF41654-5327-4F2F-8DA3-E096E2F42725}" sibTransId="{49A2F07E-7498-4CE2-A087-C1A3A4D2394D}"/>
    <dgm:cxn modelId="{35A0C0C4-7556-4717-997A-8282272783A9}" srcId="{2D8885AA-D0DA-436A-AC1C-55873377509E}" destId="{F6392F80-AD96-470D-831F-F34B84C8C770}" srcOrd="1" destOrd="0" parTransId="{E0E1BB21-0C2D-49A4-9FFE-DCF2AF3A9E6E}" sibTransId="{BDD64F95-471D-4A0B-98C0-911CD01BE1F2}"/>
    <dgm:cxn modelId="{BEDC76CB-EAF8-4030-8A5D-40E19D8F7142}" type="presOf" srcId="{5317C0CB-5439-4798-8CDD-BBCAD2E3D4E4}" destId="{8AC562F7-3093-400E-8BEB-0FB37822697E}" srcOrd="0" destOrd="0" presId="urn:microsoft.com/office/officeart/2005/8/layout/vList2"/>
    <dgm:cxn modelId="{94AB26B6-60D7-4748-9385-38E6C5716C0B}" srcId="{5317C0CB-5439-4798-8CDD-BBCAD2E3D4E4}" destId="{9EE79A08-37D9-448C-ABD8-9FE4B514BEB8}" srcOrd="0" destOrd="0" parTransId="{0CF96EBC-FE40-4249-90E3-B700198F4393}" sibTransId="{A67FA93C-247F-4683-9654-0783A733079D}"/>
    <dgm:cxn modelId="{F52CD29E-5EBB-4B97-9353-8539E2108C89}" type="presOf" srcId="{F6392F80-AD96-470D-831F-F34B84C8C770}" destId="{7FB6C3CB-DD32-4EB6-96E5-6F6EB77115F6}" srcOrd="0" destOrd="0" presId="urn:microsoft.com/office/officeart/2005/8/layout/vList2"/>
    <dgm:cxn modelId="{B047C5F4-AC1A-4C13-AC5C-CE0496C8BED4}" type="presOf" srcId="{AF5E4D39-302A-4CF1-A224-0ED962BF4E3D}" destId="{44C2EF03-99D6-4473-9C27-72222E209EFC}" srcOrd="0" destOrd="1" presId="urn:microsoft.com/office/officeart/2005/8/layout/vList2"/>
    <dgm:cxn modelId="{4E656B51-7E7C-4DB3-A08D-350115541666}" type="presOf" srcId="{9EE79A08-37D9-448C-ABD8-9FE4B514BEB8}" destId="{8AC562F7-3093-400E-8BEB-0FB37822697E}" srcOrd="0" destOrd="1" presId="urn:microsoft.com/office/officeart/2005/8/layout/vList2"/>
    <dgm:cxn modelId="{3521B577-0B25-4E29-8027-ECBF449FC206}" srcId="{2D8885AA-D0DA-436A-AC1C-55873377509E}" destId="{1A2E16FE-0FE1-4B50-9DCF-A9872B1C9D24}" srcOrd="2" destOrd="0" parTransId="{320151EF-8B8A-4A71-8BD5-25B9F1423A1B}" sibTransId="{C5D7037D-41F4-4D11-B300-AE1DF91F6C17}"/>
    <dgm:cxn modelId="{43BCCD01-B659-40AE-BF0E-B35AC9C38B67}" type="presOf" srcId="{CC98BC99-6A61-4B15-84CC-257885E76EF3}" destId="{44C2EF03-99D6-4473-9C27-72222E209EFC}" srcOrd="0" destOrd="0" presId="urn:microsoft.com/office/officeart/2005/8/layout/vList2"/>
    <dgm:cxn modelId="{B103299C-0119-407A-8EB3-9F4ACF90D3DD}" type="presOf" srcId="{2D8885AA-D0DA-436A-AC1C-55873377509E}" destId="{B059322B-9594-4DFA-A279-E4B0F3E8801B}" srcOrd="0" destOrd="0" presId="urn:microsoft.com/office/officeart/2005/8/layout/vList2"/>
    <dgm:cxn modelId="{07ABD1AB-50B1-4425-ADD5-3609244DC202}" type="presParOf" srcId="{B059322B-9594-4DFA-A279-E4B0F3E8801B}" destId="{4E2D13CF-2B68-48CC-A643-D80C374D9607}" srcOrd="0" destOrd="0" presId="urn:microsoft.com/office/officeart/2005/8/layout/vList2"/>
    <dgm:cxn modelId="{B246F5A1-633F-4587-BA6D-47239898FF3A}" type="presParOf" srcId="{B059322B-9594-4DFA-A279-E4B0F3E8801B}" destId="{44C2EF03-99D6-4473-9C27-72222E209EFC}" srcOrd="1" destOrd="0" presId="urn:microsoft.com/office/officeart/2005/8/layout/vList2"/>
    <dgm:cxn modelId="{EFD29326-37CA-445E-9C3A-90D1E10E5374}" type="presParOf" srcId="{B059322B-9594-4DFA-A279-E4B0F3E8801B}" destId="{7FB6C3CB-DD32-4EB6-96E5-6F6EB77115F6}" srcOrd="2" destOrd="0" presId="urn:microsoft.com/office/officeart/2005/8/layout/vList2"/>
    <dgm:cxn modelId="{C7F7168E-3762-4A01-AA0B-F6CDF4EF537D}" type="presParOf" srcId="{B059322B-9594-4DFA-A279-E4B0F3E8801B}" destId="{12D32C33-0885-4F74-AC84-60CC06A63108}" srcOrd="3" destOrd="0" presId="urn:microsoft.com/office/officeart/2005/8/layout/vList2"/>
    <dgm:cxn modelId="{826D6F5F-04C3-4A7A-8545-8DE67BE26461}" type="presParOf" srcId="{B059322B-9594-4DFA-A279-E4B0F3E8801B}" destId="{79BE3401-BF6D-4BA7-8C08-0E382C66C3F8}" srcOrd="4" destOrd="0" presId="urn:microsoft.com/office/officeart/2005/8/layout/vList2"/>
    <dgm:cxn modelId="{41ED6FA0-55E2-4B9E-878C-628CD884B7EC}" type="presParOf" srcId="{B059322B-9594-4DFA-A279-E4B0F3E8801B}" destId="{8AC562F7-3093-400E-8BEB-0FB37822697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pPr algn="ctr"/>
          <a:r>
            <a:rPr lang="en-US" sz="2000" dirty="0" smtClean="0"/>
            <a:t>Report</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2000" dirty="0" smtClean="0"/>
            <a:t>List All Report By Time</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D1FDB4A1-1640-4BB8-8317-054F945EDECA}">
      <dgm:prSet phldrT="[Text]" custT="1"/>
      <dgm:spPr/>
      <dgm:t>
        <a:bodyPr/>
        <a:lstStyle/>
        <a:p>
          <a:r>
            <a:rPr lang="en-US" sz="2000" dirty="0" smtClean="0"/>
            <a:t>View Detail Of Report</a:t>
          </a:r>
          <a:endParaRPr lang="en-US" sz="2000" dirty="0"/>
        </a:p>
      </dgm:t>
    </dgm:pt>
    <dgm:pt modelId="{30AC8E03-B6FA-4609-BDDA-6650D0E730F5}" type="parTrans" cxnId="{1220EBA1-3B49-46B2-A609-FCA9E488C83B}">
      <dgm:prSet/>
      <dgm:spPr/>
      <dgm:t>
        <a:bodyPr/>
        <a:lstStyle/>
        <a:p>
          <a:endParaRPr lang="en-US"/>
        </a:p>
      </dgm:t>
    </dgm:pt>
    <dgm:pt modelId="{24E9F80C-A95D-4698-B148-16925E2C3D49}" type="sibTrans" cxnId="{1220EBA1-3B49-46B2-A609-FCA9E488C83B}">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1" custScaleY="75937" custLinFactNeighborX="27500" custLinFactNeighborY="-84058">
        <dgm:presLayoutVars>
          <dgm:chMax val="0"/>
          <dgm:bulletEnabled val="1"/>
        </dgm:presLayoutVars>
      </dgm:prSet>
      <dgm:spPr/>
      <dgm:t>
        <a:bodyPr/>
        <a:lstStyle/>
        <a:p>
          <a:endParaRPr lang="en-US"/>
        </a:p>
      </dgm:t>
    </dgm:pt>
    <dgm:pt modelId="{44C2EF03-99D6-4473-9C27-72222E209EFC}" type="pres">
      <dgm:prSet presAssocID="{3CA7A169-75AA-4213-A039-314E321D2CA6}" presName="childText" presStyleLbl="revTx" presStyleIdx="0" presStyleCnt="1" custLinFactNeighborY="-62623">
        <dgm:presLayoutVars>
          <dgm:bulletEnabled val="1"/>
        </dgm:presLayoutVars>
      </dgm:prSet>
      <dgm:spPr/>
      <dgm:t>
        <a:bodyPr/>
        <a:lstStyle/>
        <a:p>
          <a:endParaRPr lang="en-US"/>
        </a:p>
      </dgm:t>
    </dgm:pt>
  </dgm:ptLst>
  <dgm:cxnLst>
    <dgm:cxn modelId="{1220EBA1-3B49-46B2-A609-FCA9E488C83B}" srcId="{3CA7A169-75AA-4213-A039-314E321D2CA6}" destId="{D1FDB4A1-1640-4BB8-8317-054F945EDECA}" srcOrd="1" destOrd="0" parTransId="{30AC8E03-B6FA-4609-BDDA-6650D0E730F5}" sibTransId="{24E9F80C-A95D-4698-B148-16925E2C3D49}"/>
    <dgm:cxn modelId="{D46602C7-9DEF-44DF-AAD3-AE705B6975B5}" type="presOf" srcId="{3CA7A169-75AA-4213-A039-314E321D2CA6}" destId="{4E2D13CF-2B68-48CC-A643-D80C374D9607}" srcOrd="0" destOrd="0" presId="urn:microsoft.com/office/officeart/2005/8/layout/vList2"/>
    <dgm:cxn modelId="{4FA02EE7-D214-435F-A5EB-A36DF2A5DB38}" type="presOf" srcId="{D1FDB4A1-1640-4BB8-8317-054F945EDECA}" destId="{44C2EF03-99D6-4473-9C27-72222E209EFC}" srcOrd="0" destOrd="1" presId="urn:microsoft.com/office/officeart/2005/8/layout/vList2"/>
    <dgm:cxn modelId="{DB83E5DE-F7D8-497A-BC02-0AD9D72375B0}" srcId="{2D8885AA-D0DA-436A-AC1C-55873377509E}" destId="{3CA7A169-75AA-4213-A039-314E321D2CA6}" srcOrd="0" destOrd="0" parTransId="{B9BF818F-4D5A-4A25-8F9D-AB404F449CC3}" sibTransId="{020592B4-45B2-4456-BE7B-F199F2F23C61}"/>
    <dgm:cxn modelId="{9B82C397-D8D8-4067-B48A-E35B52A27F7E}" type="presOf" srcId="{CC98BC99-6A61-4B15-84CC-257885E76EF3}" destId="{44C2EF03-99D6-4473-9C27-72222E209EFC}" srcOrd="0" destOrd="0" presId="urn:microsoft.com/office/officeart/2005/8/layout/vList2"/>
    <dgm:cxn modelId="{80875AA3-959F-485C-AD84-BE8119E7AFDC}" srcId="{3CA7A169-75AA-4213-A039-314E321D2CA6}" destId="{CC98BC99-6A61-4B15-84CC-257885E76EF3}" srcOrd="0" destOrd="0" parTransId="{724AF1C0-E859-4D40-8591-4C61E58FB574}" sibTransId="{270CE4A2-E0BA-450D-BF22-A160D555E60F}"/>
    <dgm:cxn modelId="{DE4DF084-5CD1-4103-8E58-9970B3515E80}" type="presOf" srcId="{2D8885AA-D0DA-436A-AC1C-55873377509E}" destId="{B059322B-9594-4DFA-A279-E4B0F3E8801B}" srcOrd="0" destOrd="0" presId="urn:microsoft.com/office/officeart/2005/8/layout/vList2"/>
    <dgm:cxn modelId="{C2338AAA-EEB3-4760-B7E6-83991DE73FF2}" type="presParOf" srcId="{B059322B-9594-4DFA-A279-E4B0F3E8801B}" destId="{4E2D13CF-2B68-48CC-A643-D80C374D9607}" srcOrd="0" destOrd="0" presId="urn:microsoft.com/office/officeart/2005/8/layout/vList2"/>
    <dgm:cxn modelId="{5AF0BE41-5B4C-48BF-A347-C3F44D432C94}" type="presParOf" srcId="{B059322B-9594-4DFA-A279-E4B0F3E8801B}" destId="{44C2EF03-99D6-4473-9C27-72222E209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D8885AA-D0DA-436A-AC1C-5587337750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pPr algn="ctr"/>
          <a:r>
            <a:rPr lang="en-US" sz="2000" dirty="0" smtClean="0"/>
            <a:t>Security</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2000" dirty="0" smtClean="0"/>
            <a:t>Password: SHA1</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8866E44A-6730-40DB-8B8F-50EB48B5E926}" type="pres">
      <dgm:prSet presAssocID="{2D8885AA-D0DA-436A-AC1C-55873377509E}" presName="Name0" presStyleCnt="0">
        <dgm:presLayoutVars>
          <dgm:dir/>
          <dgm:animLvl val="lvl"/>
          <dgm:resizeHandles/>
        </dgm:presLayoutVars>
      </dgm:prSet>
      <dgm:spPr/>
      <dgm:t>
        <a:bodyPr/>
        <a:lstStyle/>
        <a:p>
          <a:endParaRPr lang="en-US"/>
        </a:p>
      </dgm:t>
    </dgm:pt>
    <dgm:pt modelId="{317A12BC-5B61-4247-948A-B01203705A45}" type="pres">
      <dgm:prSet presAssocID="{3CA7A169-75AA-4213-A039-314E321D2CA6}" presName="linNode" presStyleCnt="0"/>
      <dgm:spPr/>
    </dgm:pt>
    <dgm:pt modelId="{5B1E3014-04DD-4752-A4CC-FBD584A2276B}" type="pres">
      <dgm:prSet presAssocID="{3CA7A169-75AA-4213-A039-314E321D2CA6}" presName="parentShp" presStyleLbl="node1" presStyleIdx="0" presStyleCnt="1">
        <dgm:presLayoutVars>
          <dgm:bulletEnabled val="1"/>
        </dgm:presLayoutVars>
      </dgm:prSet>
      <dgm:spPr/>
      <dgm:t>
        <a:bodyPr/>
        <a:lstStyle/>
        <a:p>
          <a:endParaRPr lang="en-US"/>
        </a:p>
      </dgm:t>
    </dgm:pt>
    <dgm:pt modelId="{5F698030-9764-411F-8E94-9EADBF110E60}" type="pres">
      <dgm:prSet presAssocID="{3CA7A169-75AA-4213-A039-314E321D2CA6}" presName="childShp" presStyleLbl="bgAccFollowNode1" presStyleIdx="0" presStyleCnt="1" custScaleX="145026">
        <dgm:presLayoutVars>
          <dgm:bulletEnabled val="1"/>
        </dgm:presLayoutVars>
      </dgm:prSet>
      <dgm:spPr/>
      <dgm:t>
        <a:bodyPr/>
        <a:lstStyle/>
        <a:p>
          <a:endParaRPr lang="en-US"/>
        </a:p>
      </dgm:t>
    </dgm:pt>
  </dgm:ptLst>
  <dgm:cxnLst>
    <dgm:cxn modelId="{DB83E5DE-F7D8-497A-BC02-0AD9D72375B0}" srcId="{2D8885AA-D0DA-436A-AC1C-55873377509E}" destId="{3CA7A169-75AA-4213-A039-314E321D2CA6}" srcOrd="0" destOrd="0" parTransId="{B9BF818F-4D5A-4A25-8F9D-AB404F449CC3}" sibTransId="{020592B4-45B2-4456-BE7B-F199F2F23C61}"/>
    <dgm:cxn modelId="{DA8DD438-047C-4AF6-98CA-E927D9EAF055}" type="presOf" srcId="{CC98BC99-6A61-4B15-84CC-257885E76EF3}" destId="{5F698030-9764-411F-8E94-9EADBF110E60}" srcOrd="0" destOrd="0" presId="urn:microsoft.com/office/officeart/2005/8/layout/vList6"/>
    <dgm:cxn modelId="{7903B50E-930E-4E4F-AD13-CEA7FDA5B957}" type="presOf" srcId="{2D8885AA-D0DA-436A-AC1C-55873377509E}" destId="{8866E44A-6730-40DB-8B8F-50EB48B5E926}" srcOrd="0" destOrd="0" presId="urn:microsoft.com/office/officeart/2005/8/layout/vList6"/>
    <dgm:cxn modelId="{80875AA3-959F-485C-AD84-BE8119E7AFDC}" srcId="{3CA7A169-75AA-4213-A039-314E321D2CA6}" destId="{CC98BC99-6A61-4B15-84CC-257885E76EF3}" srcOrd="0" destOrd="0" parTransId="{724AF1C0-E859-4D40-8591-4C61E58FB574}" sibTransId="{270CE4A2-E0BA-450D-BF22-A160D555E60F}"/>
    <dgm:cxn modelId="{80BCD04D-09E0-4EF5-B50A-78700D8D8114}" type="presOf" srcId="{3CA7A169-75AA-4213-A039-314E321D2CA6}" destId="{5B1E3014-04DD-4752-A4CC-FBD584A2276B}" srcOrd="0" destOrd="0" presId="urn:microsoft.com/office/officeart/2005/8/layout/vList6"/>
    <dgm:cxn modelId="{BBCFB044-8363-4C29-9718-58976F358440}" type="presParOf" srcId="{8866E44A-6730-40DB-8B8F-50EB48B5E926}" destId="{317A12BC-5B61-4247-948A-B01203705A45}" srcOrd="0" destOrd="0" presId="urn:microsoft.com/office/officeart/2005/8/layout/vList6"/>
    <dgm:cxn modelId="{2DE2C97D-99F7-4D87-B41E-57EF0518AC35}" type="presParOf" srcId="{317A12BC-5B61-4247-948A-B01203705A45}" destId="{5B1E3014-04DD-4752-A4CC-FBD584A2276B}" srcOrd="0" destOrd="0" presId="urn:microsoft.com/office/officeart/2005/8/layout/vList6"/>
    <dgm:cxn modelId="{170A43BB-2B39-4AE3-B3DF-852CA1A00C1E}" type="presParOf" srcId="{317A12BC-5B61-4247-948A-B01203705A45}" destId="{5F698030-9764-411F-8E94-9EADBF110E6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8885AA-D0DA-436A-AC1C-5587337750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pPr algn="ctr"/>
          <a:r>
            <a:rPr lang="en-US" sz="2000" dirty="0" smtClean="0"/>
            <a:t>Maintainability</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2000" dirty="0" smtClean="0"/>
            <a:t>Follow C# Coding convention</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BB6E5D5B-D816-44D8-ADAA-1CC6D4BDA8FC}">
      <dgm:prSet phldrT="[Text]" custT="1"/>
      <dgm:spPr/>
      <dgm:t>
        <a:bodyPr/>
        <a:lstStyle/>
        <a:p>
          <a:endParaRPr lang="en-US" sz="2000" dirty="0"/>
        </a:p>
      </dgm:t>
    </dgm:pt>
    <dgm:pt modelId="{82D624D4-A066-4BBC-BADE-FC06404F405F}" type="parTrans" cxnId="{866E425A-D3BE-4208-880A-3A2DCC3EB9E9}">
      <dgm:prSet/>
      <dgm:spPr/>
    </dgm:pt>
    <dgm:pt modelId="{CC1497CB-7063-4D23-B6EB-EC715B06A8F3}" type="sibTrans" cxnId="{866E425A-D3BE-4208-880A-3A2DCC3EB9E9}">
      <dgm:prSet/>
      <dgm:spPr/>
    </dgm:pt>
    <dgm:pt modelId="{EF8218D2-0DED-4700-8AE8-67AF9F7E08BB}" type="pres">
      <dgm:prSet presAssocID="{2D8885AA-D0DA-436A-AC1C-55873377509E}" presName="Name0" presStyleCnt="0">
        <dgm:presLayoutVars>
          <dgm:dir/>
          <dgm:animLvl val="lvl"/>
          <dgm:resizeHandles/>
        </dgm:presLayoutVars>
      </dgm:prSet>
      <dgm:spPr/>
      <dgm:t>
        <a:bodyPr/>
        <a:lstStyle/>
        <a:p>
          <a:endParaRPr lang="en-US"/>
        </a:p>
      </dgm:t>
    </dgm:pt>
    <dgm:pt modelId="{C0701A9C-AD26-41A8-AB8A-B19C1843B40B}" type="pres">
      <dgm:prSet presAssocID="{3CA7A169-75AA-4213-A039-314E321D2CA6}" presName="linNode" presStyleCnt="0"/>
      <dgm:spPr/>
    </dgm:pt>
    <dgm:pt modelId="{0EAB0526-E1DC-4089-9AEC-F31368DEC84B}" type="pres">
      <dgm:prSet presAssocID="{3CA7A169-75AA-4213-A039-314E321D2CA6}" presName="parentShp" presStyleLbl="node1" presStyleIdx="0" presStyleCnt="1">
        <dgm:presLayoutVars>
          <dgm:bulletEnabled val="1"/>
        </dgm:presLayoutVars>
      </dgm:prSet>
      <dgm:spPr/>
      <dgm:t>
        <a:bodyPr/>
        <a:lstStyle/>
        <a:p>
          <a:endParaRPr lang="en-US"/>
        </a:p>
      </dgm:t>
    </dgm:pt>
    <dgm:pt modelId="{E08DC211-F3F2-4947-9EC1-F6EBF2650023}" type="pres">
      <dgm:prSet presAssocID="{3CA7A169-75AA-4213-A039-314E321D2CA6}" presName="childShp" presStyleLbl="bgAccFollowNode1" presStyleIdx="0" presStyleCnt="1" custScaleX="143768">
        <dgm:presLayoutVars>
          <dgm:bulletEnabled val="1"/>
        </dgm:presLayoutVars>
      </dgm:prSet>
      <dgm:spPr/>
      <dgm:t>
        <a:bodyPr/>
        <a:lstStyle/>
        <a:p>
          <a:endParaRPr lang="en-US"/>
        </a:p>
      </dgm:t>
    </dgm:pt>
  </dgm:ptLst>
  <dgm:cxnLst>
    <dgm:cxn modelId="{DB83E5DE-F7D8-497A-BC02-0AD9D72375B0}" srcId="{2D8885AA-D0DA-436A-AC1C-55873377509E}" destId="{3CA7A169-75AA-4213-A039-314E321D2CA6}" srcOrd="0" destOrd="0" parTransId="{B9BF818F-4D5A-4A25-8F9D-AB404F449CC3}" sibTransId="{020592B4-45B2-4456-BE7B-F199F2F23C61}"/>
    <dgm:cxn modelId="{E8AA6C08-6711-4F05-AAB1-98A7DB9C5E1D}" type="presOf" srcId="{2D8885AA-D0DA-436A-AC1C-55873377509E}" destId="{EF8218D2-0DED-4700-8AE8-67AF9F7E08BB}" srcOrd="0" destOrd="0" presId="urn:microsoft.com/office/officeart/2005/8/layout/vList6"/>
    <dgm:cxn modelId="{9F749374-1EF5-4A52-92EF-702DAC1ECD3F}" type="presOf" srcId="{3CA7A169-75AA-4213-A039-314E321D2CA6}" destId="{0EAB0526-E1DC-4089-9AEC-F31368DEC84B}" srcOrd="0" destOrd="0" presId="urn:microsoft.com/office/officeart/2005/8/layout/vList6"/>
    <dgm:cxn modelId="{78F01901-5348-4FFF-B197-A1670A832B93}" type="presOf" srcId="{CC98BC99-6A61-4B15-84CC-257885E76EF3}" destId="{E08DC211-F3F2-4947-9EC1-F6EBF2650023}" srcOrd="0" destOrd="0" presId="urn:microsoft.com/office/officeart/2005/8/layout/vList6"/>
    <dgm:cxn modelId="{80875AA3-959F-485C-AD84-BE8119E7AFDC}" srcId="{3CA7A169-75AA-4213-A039-314E321D2CA6}" destId="{CC98BC99-6A61-4B15-84CC-257885E76EF3}" srcOrd="0" destOrd="0" parTransId="{724AF1C0-E859-4D40-8591-4C61E58FB574}" sibTransId="{270CE4A2-E0BA-450D-BF22-A160D555E60F}"/>
    <dgm:cxn modelId="{2766123C-1C3B-440E-AD9E-67EDE8C92291}" type="presOf" srcId="{BB6E5D5B-D816-44D8-ADAA-1CC6D4BDA8FC}" destId="{E08DC211-F3F2-4947-9EC1-F6EBF2650023}" srcOrd="0" destOrd="1" presId="urn:microsoft.com/office/officeart/2005/8/layout/vList6"/>
    <dgm:cxn modelId="{866E425A-D3BE-4208-880A-3A2DCC3EB9E9}" srcId="{3CA7A169-75AA-4213-A039-314E321D2CA6}" destId="{BB6E5D5B-D816-44D8-ADAA-1CC6D4BDA8FC}" srcOrd="1" destOrd="0" parTransId="{82D624D4-A066-4BBC-BADE-FC06404F405F}" sibTransId="{CC1497CB-7063-4D23-B6EB-EC715B06A8F3}"/>
    <dgm:cxn modelId="{ED217493-770A-4BFA-8900-DBA234C56B11}" type="presParOf" srcId="{EF8218D2-0DED-4700-8AE8-67AF9F7E08BB}" destId="{C0701A9C-AD26-41A8-AB8A-B19C1843B40B}" srcOrd="0" destOrd="0" presId="urn:microsoft.com/office/officeart/2005/8/layout/vList6"/>
    <dgm:cxn modelId="{FDFE6A40-2D71-474C-A694-C78647F243C3}" type="presParOf" srcId="{C0701A9C-AD26-41A8-AB8A-B19C1843B40B}" destId="{0EAB0526-E1DC-4089-9AEC-F31368DEC84B}" srcOrd="0" destOrd="0" presId="urn:microsoft.com/office/officeart/2005/8/layout/vList6"/>
    <dgm:cxn modelId="{4F418492-17A0-4F8C-B4A2-F343D111E185}" type="presParOf" srcId="{C0701A9C-AD26-41A8-AB8A-B19C1843B40B}" destId="{E08DC211-F3F2-4947-9EC1-F6EBF2650023}"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D8885AA-D0DA-436A-AC1C-5587337750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pPr algn="ctr"/>
          <a:r>
            <a:rPr lang="en-US" sz="2000" dirty="0" smtClean="0"/>
            <a:t>Performance</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2000" dirty="0" smtClean="0"/>
            <a:t>Database indexing, review code</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B22710A9-3DAC-4071-996A-982B19915E5E}" type="pres">
      <dgm:prSet presAssocID="{2D8885AA-D0DA-436A-AC1C-55873377509E}" presName="Name0" presStyleCnt="0">
        <dgm:presLayoutVars>
          <dgm:dir/>
          <dgm:animLvl val="lvl"/>
          <dgm:resizeHandles/>
        </dgm:presLayoutVars>
      </dgm:prSet>
      <dgm:spPr/>
      <dgm:t>
        <a:bodyPr/>
        <a:lstStyle/>
        <a:p>
          <a:endParaRPr lang="en-US"/>
        </a:p>
      </dgm:t>
    </dgm:pt>
    <dgm:pt modelId="{A07C2139-F2C4-4956-86E4-921EBE628006}" type="pres">
      <dgm:prSet presAssocID="{3CA7A169-75AA-4213-A039-314E321D2CA6}" presName="linNode" presStyleCnt="0"/>
      <dgm:spPr/>
    </dgm:pt>
    <dgm:pt modelId="{86156335-6CC9-4576-A607-966DBFC46A73}" type="pres">
      <dgm:prSet presAssocID="{3CA7A169-75AA-4213-A039-314E321D2CA6}" presName="parentShp" presStyleLbl="node1" presStyleIdx="0" presStyleCnt="1" custLinFactNeighborX="-58" custLinFactNeighborY="-30769">
        <dgm:presLayoutVars>
          <dgm:bulletEnabled val="1"/>
        </dgm:presLayoutVars>
      </dgm:prSet>
      <dgm:spPr/>
      <dgm:t>
        <a:bodyPr/>
        <a:lstStyle/>
        <a:p>
          <a:endParaRPr lang="en-US"/>
        </a:p>
      </dgm:t>
    </dgm:pt>
    <dgm:pt modelId="{6AAA19D1-2AA7-43EE-9130-72BD68BB8374}" type="pres">
      <dgm:prSet presAssocID="{3CA7A169-75AA-4213-A039-314E321D2CA6}" presName="childShp" presStyleLbl="bgAccFollowNode1" presStyleIdx="0" presStyleCnt="1" custScaleX="141094">
        <dgm:presLayoutVars>
          <dgm:bulletEnabled val="1"/>
        </dgm:presLayoutVars>
      </dgm:prSet>
      <dgm:spPr/>
      <dgm:t>
        <a:bodyPr/>
        <a:lstStyle/>
        <a:p>
          <a:endParaRPr lang="en-US"/>
        </a:p>
      </dgm:t>
    </dgm:pt>
  </dgm:ptLst>
  <dgm:cxnLst>
    <dgm:cxn modelId="{E6426CB4-D589-4A8E-A68E-139C7467B641}" type="presOf" srcId="{2D8885AA-D0DA-436A-AC1C-55873377509E}" destId="{B22710A9-3DAC-4071-996A-982B19915E5E}" srcOrd="0" destOrd="0" presId="urn:microsoft.com/office/officeart/2005/8/layout/vList6"/>
    <dgm:cxn modelId="{DB83E5DE-F7D8-497A-BC02-0AD9D72375B0}" srcId="{2D8885AA-D0DA-436A-AC1C-55873377509E}" destId="{3CA7A169-75AA-4213-A039-314E321D2CA6}" srcOrd="0" destOrd="0" parTransId="{B9BF818F-4D5A-4A25-8F9D-AB404F449CC3}" sibTransId="{020592B4-45B2-4456-BE7B-F199F2F23C61}"/>
    <dgm:cxn modelId="{80875AA3-959F-485C-AD84-BE8119E7AFDC}" srcId="{3CA7A169-75AA-4213-A039-314E321D2CA6}" destId="{CC98BC99-6A61-4B15-84CC-257885E76EF3}" srcOrd="0" destOrd="0" parTransId="{724AF1C0-E859-4D40-8591-4C61E58FB574}" sibTransId="{270CE4A2-E0BA-450D-BF22-A160D555E60F}"/>
    <dgm:cxn modelId="{116021E0-0EEE-4B1B-9214-16F27DD29D8E}" type="presOf" srcId="{CC98BC99-6A61-4B15-84CC-257885E76EF3}" destId="{6AAA19D1-2AA7-43EE-9130-72BD68BB8374}" srcOrd="0" destOrd="0" presId="urn:microsoft.com/office/officeart/2005/8/layout/vList6"/>
    <dgm:cxn modelId="{20E97F69-A4EE-43ED-9785-A1B1FBF4CABD}" type="presOf" srcId="{3CA7A169-75AA-4213-A039-314E321D2CA6}" destId="{86156335-6CC9-4576-A607-966DBFC46A73}" srcOrd="0" destOrd="0" presId="urn:microsoft.com/office/officeart/2005/8/layout/vList6"/>
    <dgm:cxn modelId="{78B39CCA-F8D6-426E-AED4-D1688B902234}" type="presParOf" srcId="{B22710A9-3DAC-4071-996A-982B19915E5E}" destId="{A07C2139-F2C4-4956-86E4-921EBE628006}" srcOrd="0" destOrd="0" presId="urn:microsoft.com/office/officeart/2005/8/layout/vList6"/>
    <dgm:cxn modelId="{0A40B9A5-6AAB-406E-8172-5A1DBBF1BB2D}" type="presParOf" srcId="{A07C2139-F2C4-4956-86E4-921EBE628006}" destId="{86156335-6CC9-4576-A607-966DBFC46A73}" srcOrd="0" destOrd="0" presId="urn:microsoft.com/office/officeart/2005/8/layout/vList6"/>
    <dgm:cxn modelId="{DA6601C9-62AE-4709-B62C-E3279D11978F}" type="presParOf" srcId="{A07C2139-F2C4-4956-86E4-921EBE628006}" destId="{6AAA19D1-2AA7-43EE-9130-72BD68BB837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8885AA-D0DA-436A-AC1C-5587337750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pPr algn="ctr"/>
          <a:r>
            <a:rPr lang="en-US" sz="2000" dirty="0" smtClean="0"/>
            <a:t>Usability</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2000" dirty="0" smtClean="0"/>
            <a:t>Support Vietnamese</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FE9A0AC6-1742-4883-B518-E83352053530}">
      <dgm:prSet phldrT="[Text]" custT="1"/>
      <dgm:spPr/>
      <dgm:t>
        <a:bodyPr/>
        <a:lstStyle/>
        <a:p>
          <a:r>
            <a:rPr lang="en-US" sz="2000" dirty="0" smtClean="0"/>
            <a:t>Interface should be elegant, simple</a:t>
          </a:r>
          <a:endParaRPr lang="en-US" sz="2000" dirty="0"/>
        </a:p>
      </dgm:t>
    </dgm:pt>
    <dgm:pt modelId="{F3387F23-E19A-409A-B3C2-3BBEDB7532F0}" type="parTrans" cxnId="{84DDDDCD-4B07-405B-956D-F193614CBCFC}">
      <dgm:prSet/>
      <dgm:spPr/>
    </dgm:pt>
    <dgm:pt modelId="{31A2A645-0947-46EC-B906-707EC4B9A3FC}" type="sibTrans" cxnId="{84DDDDCD-4B07-405B-956D-F193614CBCFC}">
      <dgm:prSet/>
      <dgm:spPr/>
    </dgm:pt>
    <dgm:pt modelId="{AF19CCDC-DFC5-49EB-BC27-A30FFD978309}" type="pres">
      <dgm:prSet presAssocID="{2D8885AA-D0DA-436A-AC1C-55873377509E}" presName="Name0" presStyleCnt="0">
        <dgm:presLayoutVars>
          <dgm:dir/>
          <dgm:animLvl val="lvl"/>
          <dgm:resizeHandles/>
        </dgm:presLayoutVars>
      </dgm:prSet>
      <dgm:spPr/>
      <dgm:t>
        <a:bodyPr/>
        <a:lstStyle/>
        <a:p>
          <a:endParaRPr lang="en-US"/>
        </a:p>
      </dgm:t>
    </dgm:pt>
    <dgm:pt modelId="{0244BC7A-D623-40D4-BA24-9D08E503A573}" type="pres">
      <dgm:prSet presAssocID="{3CA7A169-75AA-4213-A039-314E321D2CA6}" presName="linNode" presStyleCnt="0"/>
      <dgm:spPr/>
    </dgm:pt>
    <dgm:pt modelId="{50D029E9-DC6E-4FA0-997D-C1E0C20988B7}" type="pres">
      <dgm:prSet presAssocID="{3CA7A169-75AA-4213-A039-314E321D2CA6}" presName="parentShp" presStyleLbl="node1" presStyleIdx="0" presStyleCnt="1" custLinFactNeighborY="-44444">
        <dgm:presLayoutVars>
          <dgm:bulletEnabled val="1"/>
        </dgm:presLayoutVars>
      </dgm:prSet>
      <dgm:spPr/>
      <dgm:t>
        <a:bodyPr/>
        <a:lstStyle/>
        <a:p>
          <a:endParaRPr lang="en-US"/>
        </a:p>
      </dgm:t>
    </dgm:pt>
    <dgm:pt modelId="{0EA283BC-305B-4865-834F-CD89FEF9E651}" type="pres">
      <dgm:prSet presAssocID="{3CA7A169-75AA-4213-A039-314E321D2CA6}" presName="childShp" presStyleLbl="bgAccFollowNode1" presStyleIdx="0" presStyleCnt="1" custScaleX="142330">
        <dgm:presLayoutVars>
          <dgm:bulletEnabled val="1"/>
        </dgm:presLayoutVars>
      </dgm:prSet>
      <dgm:spPr/>
      <dgm:t>
        <a:bodyPr/>
        <a:lstStyle/>
        <a:p>
          <a:endParaRPr lang="en-US"/>
        </a:p>
      </dgm:t>
    </dgm:pt>
  </dgm:ptLst>
  <dgm:cxnLst>
    <dgm:cxn modelId="{DB83E5DE-F7D8-497A-BC02-0AD9D72375B0}" srcId="{2D8885AA-D0DA-436A-AC1C-55873377509E}" destId="{3CA7A169-75AA-4213-A039-314E321D2CA6}" srcOrd="0" destOrd="0" parTransId="{B9BF818F-4D5A-4A25-8F9D-AB404F449CC3}" sibTransId="{020592B4-45B2-4456-BE7B-F199F2F23C61}"/>
    <dgm:cxn modelId="{BF83402C-5458-45F4-9125-F5E3CEC09080}" type="presOf" srcId="{CC98BC99-6A61-4B15-84CC-257885E76EF3}" destId="{0EA283BC-305B-4865-834F-CD89FEF9E651}" srcOrd="0" destOrd="0" presId="urn:microsoft.com/office/officeart/2005/8/layout/vList6"/>
    <dgm:cxn modelId="{D3275574-6074-499E-AD32-D95EB4901AFB}" type="presOf" srcId="{3CA7A169-75AA-4213-A039-314E321D2CA6}" destId="{50D029E9-DC6E-4FA0-997D-C1E0C20988B7}" srcOrd="0" destOrd="0" presId="urn:microsoft.com/office/officeart/2005/8/layout/vList6"/>
    <dgm:cxn modelId="{84DDDDCD-4B07-405B-956D-F193614CBCFC}" srcId="{3CA7A169-75AA-4213-A039-314E321D2CA6}" destId="{FE9A0AC6-1742-4883-B518-E83352053530}" srcOrd="1" destOrd="0" parTransId="{F3387F23-E19A-409A-B3C2-3BBEDB7532F0}" sibTransId="{31A2A645-0947-46EC-B906-707EC4B9A3FC}"/>
    <dgm:cxn modelId="{3A3E702C-658E-41AE-AC39-A5EBC34ED956}" type="presOf" srcId="{2D8885AA-D0DA-436A-AC1C-55873377509E}" destId="{AF19CCDC-DFC5-49EB-BC27-A30FFD978309}" srcOrd="0" destOrd="0" presId="urn:microsoft.com/office/officeart/2005/8/layout/vList6"/>
    <dgm:cxn modelId="{67CCD8E8-65DB-43CE-8767-7820800C2204}" type="presOf" srcId="{FE9A0AC6-1742-4883-B518-E83352053530}" destId="{0EA283BC-305B-4865-834F-CD89FEF9E651}" srcOrd="0" destOrd="1" presId="urn:microsoft.com/office/officeart/2005/8/layout/vList6"/>
    <dgm:cxn modelId="{80875AA3-959F-485C-AD84-BE8119E7AFDC}" srcId="{3CA7A169-75AA-4213-A039-314E321D2CA6}" destId="{CC98BC99-6A61-4B15-84CC-257885E76EF3}" srcOrd="0" destOrd="0" parTransId="{724AF1C0-E859-4D40-8591-4C61E58FB574}" sibTransId="{270CE4A2-E0BA-450D-BF22-A160D555E60F}"/>
    <dgm:cxn modelId="{7318A08B-71F5-4608-BE65-CA9A167654B8}" type="presParOf" srcId="{AF19CCDC-DFC5-49EB-BC27-A30FFD978309}" destId="{0244BC7A-D623-40D4-BA24-9D08E503A573}" srcOrd="0" destOrd="0" presId="urn:microsoft.com/office/officeart/2005/8/layout/vList6"/>
    <dgm:cxn modelId="{9BC96032-860D-4B01-A0EA-2769548FB8B3}" type="presParOf" srcId="{0244BC7A-D623-40D4-BA24-9D08E503A573}" destId="{50D029E9-DC6E-4FA0-997D-C1E0C20988B7}" srcOrd="0" destOrd="0" presId="urn:microsoft.com/office/officeart/2005/8/layout/vList6"/>
    <dgm:cxn modelId="{F8A142A2-8B41-4B3D-920C-03ED3F5707F8}" type="presParOf" srcId="{0244BC7A-D623-40D4-BA24-9D08E503A573}" destId="{0EA283BC-305B-4865-834F-CD89FEF9E651}" srcOrd="1" destOrd="0" presId="urn:microsoft.com/office/officeart/2005/8/layout/vList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61820-80AE-4D02-9C2A-00DB8A7156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CA8EC2-C403-4031-A462-6DFA43B31186}">
      <dgm:prSet phldrT="[Text]" custT="1"/>
      <dgm:spPr/>
      <dgm:t>
        <a:bodyPr/>
        <a:lstStyle/>
        <a:p>
          <a:r>
            <a:rPr lang="en-US" sz="3200" dirty="0" smtClean="0"/>
            <a:t>Project</a:t>
          </a:r>
          <a:r>
            <a:rPr lang="en-US" sz="3200" baseline="0" dirty="0" smtClean="0"/>
            <a:t> Name: Wood Super Market.</a:t>
          </a:r>
        </a:p>
        <a:p>
          <a:r>
            <a:rPr lang="en-US" sz="3200" baseline="0" dirty="0" smtClean="0"/>
            <a:t>Project Code: WSM.</a:t>
          </a:r>
        </a:p>
        <a:p>
          <a:r>
            <a:rPr lang="en-US" sz="3200" baseline="0" dirty="0" smtClean="0"/>
            <a:t>Project Type: Web-based app</a:t>
          </a:r>
        </a:p>
        <a:p>
          <a:r>
            <a:rPr lang="en-US" sz="3200" baseline="0" dirty="0" smtClean="0"/>
            <a:t>Project lifetime: 5/5/2014 – 16/08/2014.</a:t>
          </a:r>
          <a:endParaRPr lang="en-US" sz="3200" dirty="0"/>
        </a:p>
      </dgm:t>
    </dgm:pt>
    <dgm:pt modelId="{09D93D7A-C0B6-4B85-A2B1-5ABB57CE2A8B}" type="parTrans" cxnId="{5EA12F1E-FF63-46D2-A16B-5795D5595B49}">
      <dgm:prSet/>
      <dgm:spPr/>
      <dgm:t>
        <a:bodyPr/>
        <a:lstStyle/>
        <a:p>
          <a:endParaRPr lang="en-US"/>
        </a:p>
      </dgm:t>
    </dgm:pt>
    <dgm:pt modelId="{D629911E-12C9-4A6B-AAF7-57F74F9235DC}" type="sibTrans" cxnId="{5EA12F1E-FF63-46D2-A16B-5795D5595B49}">
      <dgm:prSet/>
      <dgm:spPr/>
      <dgm:t>
        <a:bodyPr/>
        <a:lstStyle/>
        <a:p>
          <a:endParaRPr lang="en-US"/>
        </a:p>
      </dgm:t>
    </dgm:pt>
    <dgm:pt modelId="{C95B2A87-3EDA-4BDB-A73E-0E13053196E3}" type="pres">
      <dgm:prSet presAssocID="{A5761820-80AE-4D02-9C2A-00DB8A715676}" presName="linear" presStyleCnt="0">
        <dgm:presLayoutVars>
          <dgm:animLvl val="lvl"/>
          <dgm:resizeHandles val="exact"/>
        </dgm:presLayoutVars>
      </dgm:prSet>
      <dgm:spPr/>
      <dgm:t>
        <a:bodyPr/>
        <a:lstStyle/>
        <a:p>
          <a:endParaRPr lang="en-US"/>
        </a:p>
      </dgm:t>
    </dgm:pt>
    <dgm:pt modelId="{B83AADC1-3391-4127-AD17-14A2518AD4B8}" type="pres">
      <dgm:prSet presAssocID="{BDCA8EC2-C403-4031-A462-6DFA43B31186}" presName="parentText" presStyleLbl="node1" presStyleIdx="0" presStyleCnt="1" custScaleY="349548" custLinFactNeighborY="4448">
        <dgm:presLayoutVars>
          <dgm:chMax val="0"/>
          <dgm:bulletEnabled val="1"/>
        </dgm:presLayoutVars>
      </dgm:prSet>
      <dgm:spPr/>
      <dgm:t>
        <a:bodyPr/>
        <a:lstStyle/>
        <a:p>
          <a:endParaRPr lang="en-US"/>
        </a:p>
      </dgm:t>
    </dgm:pt>
  </dgm:ptLst>
  <dgm:cxnLst>
    <dgm:cxn modelId="{E4586B88-4F3E-4B7A-9029-4A4EF81593F0}" type="presOf" srcId="{A5761820-80AE-4D02-9C2A-00DB8A715676}" destId="{C95B2A87-3EDA-4BDB-A73E-0E13053196E3}" srcOrd="0" destOrd="0" presId="urn:microsoft.com/office/officeart/2005/8/layout/vList2"/>
    <dgm:cxn modelId="{4A4D67ED-5892-4E0F-A24F-6E3402214411}" type="presOf" srcId="{BDCA8EC2-C403-4031-A462-6DFA43B31186}" destId="{B83AADC1-3391-4127-AD17-14A2518AD4B8}" srcOrd="0" destOrd="0" presId="urn:microsoft.com/office/officeart/2005/8/layout/vList2"/>
    <dgm:cxn modelId="{5EA12F1E-FF63-46D2-A16B-5795D5595B49}" srcId="{A5761820-80AE-4D02-9C2A-00DB8A715676}" destId="{BDCA8EC2-C403-4031-A462-6DFA43B31186}" srcOrd="0" destOrd="0" parTransId="{09D93D7A-C0B6-4B85-A2B1-5ABB57CE2A8B}" sibTransId="{D629911E-12C9-4A6B-AAF7-57F74F9235DC}"/>
    <dgm:cxn modelId="{E348B6A5-B90D-406E-9598-1298CC00A5AD}" type="presParOf" srcId="{C95B2A87-3EDA-4BDB-A73E-0E13053196E3}" destId="{B83AADC1-3391-4127-AD17-14A2518AD4B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Lst>
  <dgm:cxnLst>
    <dgm:cxn modelId="{702BAA07-8400-4C3C-9F14-61851419C9D5}" type="presOf" srcId="{2D8885AA-D0DA-436A-AC1C-55873377509E}" destId="{B059322B-9594-4DFA-A279-E4B0F3E8801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D8885AA-D0DA-436A-AC1C-5587337750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pPr algn="ctr"/>
          <a:r>
            <a:rPr lang="en-US" sz="2000" dirty="0" smtClean="0"/>
            <a:t>Client</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2000" dirty="0" smtClean="0"/>
            <a:t>Google Chrome </a:t>
          </a:r>
          <a:r>
            <a:rPr lang="en-US" sz="2000" b="0" i="0" dirty="0" smtClean="0"/>
            <a:t>36.0.1985.143 m</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CE0EDA65-899A-4D12-8339-F442CAEB44D1}">
      <dgm:prSet phldrT="[Text]" custT="1"/>
      <dgm:spPr/>
      <dgm:t>
        <a:bodyPr/>
        <a:lstStyle/>
        <a:p>
          <a:r>
            <a:rPr lang="en-US" sz="2000" dirty="0" smtClean="0"/>
            <a:t>Fire Fox 31.0</a:t>
          </a:r>
          <a:endParaRPr lang="en-US" sz="2000" dirty="0"/>
        </a:p>
      </dgm:t>
    </dgm:pt>
    <dgm:pt modelId="{5EBF3467-0558-4ADE-9087-2ADDEC936F04}" type="parTrans" cxnId="{2B607B99-1606-4BE1-9BF8-37AC076D722D}">
      <dgm:prSet/>
      <dgm:spPr/>
    </dgm:pt>
    <dgm:pt modelId="{9DDB5521-B72C-49A6-AEFA-146DB869838F}" type="sibTrans" cxnId="{2B607B99-1606-4BE1-9BF8-37AC076D722D}">
      <dgm:prSet/>
      <dgm:spPr/>
    </dgm:pt>
    <dgm:pt modelId="{8866E44A-6730-40DB-8B8F-50EB48B5E926}" type="pres">
      <dgm:prSet presAssocID="{2D8885AA-D0DA-436A-AC1C-55873377509E}" presName="Name0" presStyleCnt="0">
        <dgm:presLayoutVars>
          <dgm:dir/>
          <dgm:animLvl val="lvl"/>
          <dgm:resizeHandles/>
        </dgm:presLayoutVars>
      </dgm:prSet>
      <dgm:spPr/>
      <dgm:t>
        <a:bodyPr/>
        <a:lstStyle/>
        <a:p>
          <a:endParaRPr lang="en-US"/>
        </a:p>
      </dgm:t>
    </dgm:pt>
    <dgm:pt modelId="{317A12BC-5B61-4247-948A-B01203705A45}" type="pres">
      <dgm:prSet presAssocID="{3CA7A169-75AA-4213-A039-314E321D2CA6}" presName="linNode" presStyleCnt="0"/>
      <dgm:spPr/>
    </dgm:pt>
    <dgm:pt modelId="{5B1E3014-04DD-4752-A4CC-FBD584A2276B}" type="pres">
      <dgm:prSet presAssocID="{3CA7A169-75AA-4213-A039-314E321D2CA6}" presName="parentShp" presStyleLbl="node1" presStyleIdx="0" presStyleCnt="1">
        <dgm:presLayoutVars>
          <dgm:bulletEnabled val="1"/>
        </dgm:presLayoutVars>
      </dgm:prSet>
      <dgm:spPr/>
      <dgm:t>
        <a:bodyPr/>
        <a:lstStyle/>
        <a:p>
          <a:endParaRPr lang="en-US"/>
        </a:p>
      </dgm:t>
    </dgm:pt>
    <dgm:pt modelId="{5F698030-9764-411F-8E94-9EADBF110E60}" type="pres">
      <dgm:prSet presAssocID="{3CA7A169-75AA-4213-A039-314E321D2CA6}" presName="childShp" presStyleLbl="bgAccFollowNode1" presStyleIdx="0" presStyleCnt="1" custScaleX="145026">
        <dgm:presLayoutVars>
          <dgm:bulletEnabled val="1"/>
        </dgm:presLayoutVars>
      </dgm:prSet>
      <dgm:spPr/>
      <dgm:t>
        <a:bodyPr/>
        <a:lstStyle/>
        <a:p>
          <a:endParaRPr lang="en-US"/>
        </a:p>
      </dgm:t>
    </dgm:pt>
  </dgm:ptLst>
  <dgm:cxnLst>
    <dgm:cxn modelId="{5DF849AB-32FD-492E-9055-D4F6CB41590C}" type="presOf" srcId="{3CA7A169-75AA-4213-A039-314E321D2CA6}" destId="{5B1E3014-04DD-4752-A4CC-FBD584A2276B}" srcOrd="0" destOrd="0" presId="urn:microsoft.com/office/officeart/2005/8/layout/vList6"/>
    <dgm:cxn modelId="{DB83E5DE-F7D8-497A-BC02-0AD9D72375B0}" srcId="{2D8885AA-D0DA-436A-AC1C-55873377509E}" destId="{3CA7A169-75AA-4213-A039-314E321D2CA6}" srcOrd="0" destOrd="0" parTransId="{B9BF818F-4D5A-4A25-8F9D-AB404F449CC3}" sibTransId="{020592B4-45B2-4456-BE7B-F199F2F23C61}"/>
    <dgm:cxn modelId="{58D7F1DF-F241-4F4D-9B1B-929B66F663AC}" type="presOf" srcId="{2D8885AA-D0DA-436A-AC1C-55873377509E}" destId="{8866E44A-6730-40DB-8B8F-50EB48B5E926}" srcOrd="0" destOrd="0" presId="urn:microsoft.com/office/officeart/2005/8/layout/vList6"/>
    <dgm:cxn modelId="{80875AA3-959F-485C-AD84-BE8119E7AFDC}" srcId="{3CA7A169-75AA-4213-A039-314E321D2CA6}" destId="{CC98BC99-6A61-4B15-84CC-257885E76EF3}" srcOrd="0" destOrd="0" parTransId="{724AF1C0-E859-4D40-8591-4C61E58FB574}" sibTransId="{270CE4A2-E0BA-450D-BF22-A160D555E60F}"/>
    <dgm:cxn modelId="{2B607B99-1606-4BE1-9BF8-37AC076D722D}" srcId="{3CA7A169-75AA-4213-A039-314E321D2CA6}" destId="{CE0EDA65-899A-4D12-8339-F442CAEB44D1}" srcOrd="1" destOrd="0" parTransId="{5EBF3467-0558-4ADE-9087-2ADDEC936F04}" sibTransId="{9DDB5521-B72C-49A6-AEFA-146DB869838F}"/>
    <dgm:cxn modelId="{A2D9EF7E-3F58-40AC-9CAE-43978BC783C6}" type="presOf" srcId="{CE0EDA65-899A-4D12-8339-F442CAEB44D1}" destId="{5F698030-9764-411F-8E94-9EADBF110E60}" srcOrd="0" destOrd="1" presId="urn:microsoft.com/office/officeart/2005/8/layout/vList6"/>
    <dgm:cxn modelId="{ECFEE973-8F3B-44D9-9F60-057B0C6E8C9F}" type="presOf" srcId="{CC98BC99-6A61-4B15-84CC-257885E76EF3}" destId="{5F698030-9764-411F-8E94-9EADBF110E60}" srcOrd="0" destOrd="0" presId="urn:microsoft.com/office/officeart/2005/8/layout/vList6"/>
    <dgm:cxn modelId="{29DD4A0D-F0C7-4FF8-9B0D-4D7C871C84FC}" type="presParOf" srcId="{8866E44A-6730-40DB-8B8F-50EB48B5E926}" destId="{317A12BC-5B61-4247-948A-B01203705A45}" srcOrd="0" destOrd="0" presId="urn:microsoft.com/office/officeart/2005/8/layout/vList6"/>
    <dgm:cxn modelId="{A8D99783-CE47-48D8-B054-4634E1452CA3}" type="presParOf" srcId="{317A12BC-5B61-4247-948A-B01203705A45}" destId="{5B1E3014-04DD-4752-A4CC-FBD584A2276B}" srcOrd="0" destOrd="0" presId="urn:microsoft.com/office/officeart/2005/8/layout/vList6"/>
    <dgm:cxn modelId="{FF57C5DC-250F-4566-8EC8-2481E7DA24ED}" type="presParOf" srcId="{317A12BC-5B61-4247-948A-B01203705A45}" destId="{5F698030-9764-411F-8E94-9EADBF110E6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D8885AA-D0DA-436A-AC1C-5587337750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pPr algn="ctr"/>
          <a:r>
            <a:rPr lang="en-US" sz="2000" dirty="0" smtClean="0"/>
            <a:t>Server</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CC98BC99-6A61-4B15-84CC-257885E76EF3}">
      <dgm:prSet phldrT="[Text]" custT="1"/>
      <dgm:spPr/>
      <dgm:t>
        <a:bodyPr/>
        <a:lstStyle/>
        <a:p>
          <a:r>
            <a:rPr lang="en-US" sz="2000" dirty="0" smtClean="0"/>
            <a:t>Windows Sever 2008</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D5048094-688F-49D3-AAFE-4180AA46A78E}">
      <dgm:prSet phldrT="[Text]" custT="1"/>
      <dgm:spPr/>
      <dgm:t>
        <a:bodyPr/>
        <a:lstStyle/>
        <a:p>
          <a:r>
            <a:rPr lang="en-US" sz="2000" dirty="0" smtClean="0"/>
            <a:t>Ram: 4GB</a:t>
          </a:r>
          <a:endParaRPr lang="en-US" sz="2000" dirty="0"/>
        </a:p>
      </dgm:t>
    </dgm:pt>
    <dgm:pt modelId="{74E46FAE-7D9C-49C4-9480-B44EAC69D048}" type="parTrans" cxnId="{E5BCB6AD-6052-4DE4-96F6-7930593DE322}">
      <dgm:prSet/>
      <dgm:spPr/>
      <dgm:t>
        <a:bodyPr/>
        <a:lstStyle/>
        <a:p>
          <a:endParaRPr lang="en-US"/>
        </a:p>
      </dgm:t>
    </dgm:pt>
    <dgm:pt modelId="{2F77920C-DDB0-46D0-99F8-8646F044860E}" type="sibTrans" cxnId="{E5BCB6AD-6052-4DE4-96F6-7930593DE322}">
      <dgm:prSet/>
      <dgm:spPr/>
      <dgm:t>
        <a:bodyPr/>
        <a:lstStyle/>
        <a:p>
          <a:endParaRPr lang="en-US"/>
        </a:p>
      </dgm:t>
    </dgm:pt>
    <dgm:pt modelId="{1F39D083-6D30-4470-954E-DC0071907F2D}">
      <dgm:prSet phldrT="[Text]" custT="1"/>
      <dgm:spPr/>
      <dgm:t>
        <a:bodyPr/>
        <a:lstStyle/>
        <a:p>
          <a:r>
            <a:rPr lang="en-US" sz="2000" dirty="0" smtClean="0"/>
            <a:t>CPU: Intel Core i3 2.3Ghz</a:t>
          </a:r>
          <a:endParaRPr lang="en-US" sz="2000" dirty="0"/>
        </a:p>
      </dgm:t>
    </dgm:pt>
    <dgm:pt modelId="{3ECC533A-B37C-40B5-B0C8-5D437B9ACCAF}" type="parTrans" cxnId="{47A936EA-712F-4509-8E8F-A30E40AB6BE4}">
      <dgm:prSet/>
      <dgm:spPr/>
      <dgm:t>
        <a:bodyPr/>
        <a:lstStyle/>
        <a:p>
          <a:endParaRPr lang="en-US"/>
        </a:p>
      </dgm:t>
    </dgm:pt>
    <dgm:pt modelId="{5B889BE0-9D99-42EB-B8F7-A458708EA7F0}" type="sibTrans" cxnId="{47A936EA-712F-4509-8E8F-A30E40AB6BE4}">
      <dgm:prSet/>
      <dgm:spPr/>
      <dgm:t>
        <a:bodyPr/>
        <a:lstStyle/>
        <a:p>
          <a:endParaRPr lang="en-US"/>
        </a:p>
      </dgm:t>
    </dgm:pt>
    <dgm:pt modelId="{40539329-B9C6-4917-A993-FB3F3B04C6D9}">
      <dgm:prSet phldrT="[Text]" custT="1"/>
      <dgm:spPr/>
      <dgm:t>
        <a:bodyPr/>
        <a:lstStyle/>
        <a:p>
          <a:endParaRPr lang="en-US" sz="2000" dirty="0"/>
        </a:p>
      </dgm:t>
    </dgm:pt>
    <dgm:pt modelId="{079C3167-1E22-4EEA-B47D-2B0218555822}" type="parTrans" cxnId="{061F0B17-2DC0-483A-9146-95BD47E43E06}">
      <dgm:prSet/>
      <dgm:spPr/>
      <dgm:t>
        <a:bodyPr/>
        <a:lstStyle/>
        <a:p>
          <a:endParaRPr lang="en-US"/>
        </a:p>
      </dgm:t>
    </dgm:pt>
    <dgm:pt modelId="{90569BED-2C83-4F63-8BAC-B96A2AE80726}" type="sibTrans" cxnId="{061F0B17-2DC0-483A-9146-95BD47E43E06}">
      <dgm:prSet/>
      <dgm:spPr/>
      <dgm:t>
        <a:bodyPr/>
        <a:lstStyle/>
        <a:p>
          <a:endParaRPr lang="en-US"/>
        </a:p>
      </dgm:t>
    </dgm:pt>
    <dgm:pt modelId="{F4A60D7A-8C26-429C-837F-C4D4B9A0AF31}">
      <dgm:prSet phldrT="[Text]" custT="1"/>
      <dgm:spPr/>
      <dgm:t>
        <a:bodyPr/>
        <a:lstStyle/>
        <a:p>
          <a:r>
            <a:rPr lang="en-US" sz="2000" dirty="0" smtClean="0"/>
            <a:t>HDD: 250 GB</a:t>
          </a:r>
          <a:endParaRPr lang="en-US" sz="2000" dirty="0"/>
        </a:p>
      </dgm:t>
    </dgm:pt>
    <dgm:pt modelId="{D821EAFF-BFD9-48F0-B33E-6D61C3897D9A}" type="parTrans" cxnId="{B7C83484-4B81-48D4-ADF2-4252BF44C9F9}">
      <dgm:prSet/>
      <dgm:spPr/>
    </dgm:pt>
    <dgm:pt modelId="{1BF8BE29-665E-4AD9-960B-28562A3A4432}" type="sibTrans" cxnId="{B7C83484-4B81-48D4-ADF2-4252BF44C9F9}">
      <dgm:prSet/>
      <dgm:spPr/>
    </dgm:pt>
    <dgm:pt modelId="{8866E44A-6730-40DB-8B8F-50EB48B5E926}" type="pres">
      <dgm:prSet presAssocID="{2D8885AA-D0DA-436A-AC1C-55873377509E}" presName="Name0" presStyleCnt="0">
        <dgm:presLayoutVars>
          <dgm:dir/>
          <dgm:animLvl val="lvl"/>
          <dgm:resizeHandles/>
        </dgm:presLayoutVars>
      </dgm:prSet>
      <dgm:spPr/>
      <dgm:t>
        <a:bodyPr/>
        <a:lstStyle/>
        <a:p>
          <a:endParaRPr lang="en-US"/>
        </a:p>
      </dgm:t>
    </dgm:pt>
    <dgm:pt modelId="{317A12BC-5B61-4247-948A-B01203705A45}" type="pres">
      <dgm:prSet presAssocID="{3CA7A169-75AA-4213-A039-314E321D2CA6}" presName="linNode" presStyleCnt="0"/>
      <dgm:spPr/>
    </dgm:pt>
    <dgm:pt modelId="{5B1E3014-04DD-4752-A4CC-FBD584A2276B}" type="pres">
      <dgm:prSet presAssocID="{3CA7A169-75AA-4213-A039-314E321D2CA6}" presName="parentShp" presStyleLbl="node1" presStyleIdx="0" presStyleCnt="1" custLinFactY="28571" custLinFactNeighborX="-6443" custLinFactNeighborY="100000">
        <dgm:presLayoutVars>
          <dgm:bulletEnabled val="1"/>
        </dgm:presLayoutVars>
      </dgm:prSet>
      <dgm:spPr/>
      <dgm:t>
        <a:bodyPr/>
        <a:lstStyle/>
        <a:p>
          <a:endParaRPr lang="en-US"/>
        </a:p>
      </dgm:t>
    </dgm:pt>
    <dgm:pt modelId="{5F698030-9764-411F-8E94-9EADBF110E60}" type="pres">
      <dgm:prSet presAssocID="{3CA7A169-75AA-4213-A039-314E321D2CA6}" presName="childShp" presStyleLbl="bgAccFollowNode1" presStyleIdx="0" presStyleCnt="1" custScaleX="145026">
        <dgm:presLayoutVars>
          <dgm:bulletEnabled val="1"/>
        </dgm:presLayoutVars>
      </dgm:prSet>
      <dgm:spPr/>
      <dgm:t>
        <a:bodyPr/>
        <a:lstStyle/>
        <a:p>
          <a:endParaRPr lang="en-US"/>
        </a:p>
      </dgm:t>
    </dgm:pt>
  </dgm:ptLst>
  <dgm:cxnLst>
    <dgm:cxn modelId="{C11F7DD5-2C46-42FE-9C13-A38FB7982E07}" type="presOf" srcId="{1F39D083-6D30-4470-954E-DC0071907F2D}" destId="{5F698030-9764-411F-8E94-9EADBF110E60}" srcOrd="0" destOrd="2" presId="urn:microsoft.com/office/officeart/2005/8/layout/vList6"/>
    <dgm:cxn modelId="{B7C83484-4B81-48D4-ADF2-4252BF44C9F9}" srcId="{3CA7A169-75AA-4213-A039-314E321D2CA6}" destId="{F4A60D7A-8C26-429C-837F-C4D4B9A0AF31}" srcOrd="3" destOrd="0" parTransId="{D821EAFF-BFD9-48F0-B33E-6D61C3897D9A}" sibTransId="{1BF8BE29-665E-4AD9-960B-28562A3A4432}"/>
    <dgm:cxn modelId="{8E80D2ED-6CFA-4FFA-9F34-BFC9ECA8B772}" type="presOf" srcId="{D5048094-688F-49D3-AAFE-4180AA46A78E}" destId="{5F698030-9764-411F-8E94-9EADBF110E60}" srcOrd="0" destOrd="1" presId="urn:microsoft.com/office/officeart/2005/8/layout/vList6"/>
    <dgm:cxn modelId="{4CD00EA1-BC9D-41E7-8EA2-DE602207EEAD}" type="presOf" srcId="{2D8885AA-D0DA-436A-AC1C-55873377509E}" destId="{8866E44A-6730-40DB-8B8F-50EB48B5E926}" srcOrd="0" destOrd="0" presId="urn:microsoft.com/office/officeart/2005/8/layout/vList6"/>
    <dgm:cxn modelId="{ECDB2C27-9785-4687-A00C-18C0E099F6A7}" type="presOf" srcId="{F4A60D7A-8C26-429C-837F-C4D4B9A0AF31}" destId="{5F698030-9764-411F-8E94-9EADBF110E60}" srcOrd="0" destOrd="3" presId="urn:microsoft.com/office/officeart/2005/8/layout/vList6"/>
    <dgm:cxn modelId="{80875AA3-959F-485C-AD84-BE8119E7AFDC}" srcId="{3CA7A169-75AA-4213-A039-314E321D2CA6}" destId="{CC98BC99-6A61-4B15-84CC-257885E76EF3}" srcOrd="0" destOrd="0" parTransId="{724AF1C0-E859-4D40-8591-4C61E58FB574}" sibTransId="{270CE4A2-E0BA-450D-BF22-A160D555E60F}"/>
    <dgm:cxn modelId="{47A936EA-712F-4509-8E8F-A30E40AB6BE4}" srcId="{3CA7A169-75AA-4213-A039-314E321D2CA6}" destId="{1F39D083-6D30-4470-954E-DC0071907F2D}" srcOrd="2" destOrd="0" parTransId="{3ECC533A-B37C-40B5-B0C8-5D437B9ACCAF}" sibTransId="{5B889BE0-9D99-42EB-B8F7-A458708EA7F0}"/>
    <dgm:cxn modelId="{E5BCB6AD-6052-4DE4-96F6-7930593DE322}" srcId="{3CA7A169-75AA-4213-A039-314E321D2CA6}" destId="{D5048094-688F-49D3-AAFE-4180AA46A78E}" srcOrd="1" destOrd="0" parTransId="{74E46FAE-7D9C-49C4-9480-B44EAC69D048}" sibTransId="{2F77920C-DDB0-46D0-99F8-8646F044860E}"/>
    <dgm:cxn modelId="{CA4E0B8D-F3B1-46BA-92B3-6B0DC6EB9E34}" type="presOf" srcId="{40539329-B9C6-4917-A993-FB3F3B04C6D9}" destId="{5F698030-9764-411F-8E94-9EADBF110E60}" srcOrd="0" destOrd="4" presId="urn:microsoft.com/office/officeart/2005/8/layout/vList6"/>
    <dgm:cxn modelId="{3EE0DD73-B90D-4161-B7FD-2504CABF12B5}" type="presOf" srcId="{CC98BC99-6A61-4B15-84CC-257885E76EF3}" destId="{5F698030-9764-411F-8E94-9EADBF110E60}" srcOrd="0" destOrd="0" presId="urn:microsoft.com/office/officeart/2005/8/layout/vList6"/>
    <dgm:cxn modelId="{061F0B17-2DC0-483A-9146-95BD47E43E06}" srcId="{3CA7A169-75AA-4213-A039-314E321D2CA6}" destId="{40539329-B9C6-4917-A993-FB3F3B04C6D9}" srcOrd="4" destOrd="0" parTransId="{079C3167-1E22-4EEA-B47D-2B0218555822}" sibTransId="{90569BED-2C83-4F63-8BAC-B96A2AE80726}"/>
    <dgm:cxn modelId="{8864F234-5AC6-4DC3-AAE2-4E5411DF4E57}" type="presOf" srcId="{3CA7A169-75AA-4213-A039-314E321D2CA6}" destId="{5B1E3014-04DD-4752-A4CC-FBD584A2276B}" srcOrd="0" destOrd="0" presId="urn:microsoft.com/office/officeart/2005/8/layout/vList6"/>
    <dgm:cxn modelId="{DB83E5DE-F7D8-497A-BC02-0AD9D72375B0}" srcId="{2D8885AA-D0DA-436A-AC1C-55873377509E}" destId="{3CA7A169-75AA-4213-A039-314E321D2CA6}" srcOrd="0" destOrd="0" parTransId="{B9BF818F-4D5A-4A25-8F9D-AB404F449CC3}" sibTransId="{020592B4-45B2-4456-BE7B-F199F2F23C61}"/>
    <dgm:cxn modelId="{F805B4D7-16AC-4071-AFD2-54A6BE528CB8}" type="presParOf" srcId="{8866E44A-6730-40DB-8B8F-50EB48B5E926}" destId="{317A12BC-5B61-4247-948A-B01203705A45}" srcOrd="0" destOrd="0" presId="urn:microsoft.com/office/officeart/2005/8/layout/vList6"/>
    <dgm:cxn modelId="{534860B7-C05C-4172-81EC-6652744DB856}" type="presParOf" srcId="{317A12BC-5B61-4247-948A-B01203705A45}" destId="{5B1E3014-04DD-4752-A4CC-FBD584A2276B}" srcOrd="0" destOrd="0" presId="urn:microsoft.com/office/officeart/2005/8/layout/vList6"/>
    <dgm:cxn modelId="{3C69B936-6DFE-493E-8937-F18A84A67D4F}" type="presParOf" srcId="{317A12BC-5B61-4247-948A-B01203705A45}" destId="{5F698030-9764-411F-8E94-9EADBF110E60}"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D8885AA-D0DA-436A-AC1C-5587337750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866E44A-6730-40DB-8B8F-50EB48B5E926}" type="pres">
      <dgm:prSet presAssocID="{2D8885AA-D0DA-436A-AC1C-55873377509E}" presName="Name0" presStyleCnt="0">
        <dgm:presLayoutVars>
          <dgm:dir/>
          <dgm:animLvl val="lvl"/>
          <dgm:resizeHandles/>
        </dgm:presLayoutVars>
      </dgm:prSet>
      <dgm:spPr/>
      <dgm:t>
        <a:bodyPr/>
        <a:lstStyle/>
        <a:p>
          <a:endParaRPr lang="en-US"/>
        </a:p>
      </dgm:t>
    </dgm:pt>
  </dgm:ptLst>
  <dgm:cxnLst>
    <dgm:cxn modelId="{9C63FB5C-EE89-4608-AED7-603BC9E994A3}" type="presOf" srcId="{2D8885AA-D0DA-436A-AC1C-55873377509E}" destId="{8866E44A-6730-40DB-8B8F-50EB48B5E926}" srcOrd="0" destOrd="0" presId="urn:microsoft.com/office/officeart/2005/8/layout/vList6"/>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FEBDCBA-CD88-4F31-97A8-474D28AF24DB}"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67DB15A6-8B40-4B2D-877D-2BE0FBF88003}">
      <dgm:prSet phldrT="[Text]"/>
      <dgm:spPr/>
      <dgm:t>
        <a:bodyPr/>
        <a:lstStyle/>
        <a:p>
          <a:r>
            <a:rPr lang="en-US" dirty="0" smtClean="0"/>
            <a:t>Working In Group</a:t>
          </a:r>
          <a:endParaRPr lang="en-US" dirty="0"/>
        </a:p>
      </dgm:t>
    </dgm:pt>
    <dgm:pt modelId="{7ADA2714-EE3D-4E2D-8CF6-18F210EA00E6}" type="parTrans" cxnId="{1DDAF20E-18EF-4CB6-B507-95B78E178CAE}">
      <dgm:prSet/>
      <dgm:spPr/>
      <dgm:t>
        <a:bodyPr/>
        <a:lstStyle/>
        <a:p>
          <a:endParaRPr lang="en-US"/>
        </a:p>
      </dgm:t>
    </dgm:pt>
    <dgm:pt modelId="{C7D9C209-98BA-4FDB-BE6B-4835E1011FB4}" type="sibTrans" cxnId="{1DDAF20E-18EF-4CB6-B507-95B78E178CAE}">
      <dgm:prSet/>
      <dgm:spPr/>
      <dgm:t>
        <a:bodyPr/>
        <a:lstStyle/>
        <a:p>
          <a:endParaRPr lang="en-US"/>
        </a:p>
      </dgm:t>
    </dgm:pt>
    <dgm:pt modelId="{C989C07F-075F-4F26-BE24-3E532C4BC7F7}">
      <dgm:prSet phldrT="[Text]"/>
      <dgm:spPr/>
      <dgm:t>
        <a:bodyPr/>
        <a:lstStyle/>
        <a:p>
          <a:r>
            <a:rPr lang="en-US" dirty="0" smtClean="0"/>
            <a:t>Management Skills</a:t>
          </a:r>
          <a:endParaRPr lang="en-US" dirty="0"/>
        </a:p>
      </dgm:t>
    </dgm:pt>
    <dgm:pt modelId="{93723442-13C5-403F-B290-7377CAE83E8E}" type="parTrans" cxnId="{905290B3-0CE1-4E63-B613-6FE0243F4541}">
      <dgm:prSet/>
      <dgm:spPr/>
      <dgm:t>
        <a:bodyPr/>
        <a:lstStyle/>
        <a:p>
          <a:endParaRPr lang="en-US"/>
        </a:p>
      </dgm:t>
    </dgm:pt>
    <dgm:pt modelId="{DA380A6A-462D-41F6-952D-2C587830BB34}" type="sibTrans" cxnId="{905290B3-0CE1-4E63-B613-6FE0243F4541}">
      <dgm:prSet/>
      <dgm:spPr/>
      <dgm:t>
        <a:bodyPr/>
        <a:lstStyle/>
        <a:p>
          <a:endParaRPr lang="en-US"/>
        </a:p>
      </dgm:t>
    </dgm:pt>
    <dgm:pt modelId="{B5CE649F-1639-4026-B50C-2FBA61578A78}">
      <dgm:prSet phldrT="[Text]"/>
      <dgm:spPr/>
      <dgm:t>
        <a:bodyPr/>
        <a:lstStyle/>
        <a:p>
          <a:r>
            <a:rPr lang="en-US" dirty="0" smtClean="0"/>
            <a:t>Technologies</a:t>
          </a:r>
          <a:endParaRPr lang="en-US" dirty="0"/>
        </a:p>
      </dgm:t>
    </dgm:pt>
    <dgm:pt modelId="{DAADBC26-0553-402F-B28E-1338B9E2AF8B}" type="parTrans" cxnId="{C0768644-E847-4289-B9AF-E5BC609A89D9}">
      <dgm:prSet/>
      <dgm:spPr/>
      <dgm:t>
        <a:bodyPr/>
        <a:lstStyle/>
        <a:p>
          <a:endParaRPr lang="en-US"/>
        </a:p>
      </dgm:t>
    </dgm:pt>
    <dgm:pt modelId="{5D05528E-A286-4E0E-B27C-E5A01AE794C5}" type="sibTrans" cxnId="{C0768644-E847-4289-B9AF-E5BC609A89D9}">
      <dgm:prSet/>
      <dgm:spPr/>
      <dgm:t>
        <a:bodyPr/>
        <a:lstStyle/>
        <a:p>
          <a:endParaRPr lang="en-US"/>
        </a:p>
      </dgm:t>
    </dgm:pt>
    <dgm:pt modelId="{73B40320-F41D-48AA-9934-27B1DD7D8E8C}">
      <dgm:prSet phldrT="[Text]"/>
      <dgm:spPr/>
      <dgm:t>
        <a:bodyPr/>
        <a:lstStyle/>
        <a:p>
          <a:r>
            <a:rPr lang="en-US" dirty="0" smtClean="0"/>
            <a:t>Communication</a:t>
          </a:r>
          <a:endParaRPr lang="en-US" dirty="0"/>
        </a:p>
      </dgm:t>
    </dgm:pt>
    <dgm:pt modelId="{13B61D9B-2484-4BA0-8697-C5C61F0A4A0C}" type="parTrans" cxnId="{D37FD400-B71B-4763-A307-1198745DEE51}">
      <dgm:prSet/>
      <dgm:spPr/>
      <dgm:t>
        <a:bodyPr/>
        <a:lstStyle/>
        <a:p>
          <a:endParaRPr lang="en-US"/>
        </a:p>
      </dgm:t>
    </dgm:pt>
    <dgm:pt modelId="{AEE0F97B-5F90-494E-8C75-880FD101598C}" type="sibTrans" cxnId="{D37FD400-B71B-4763-A307-1198745DEE51}">
      <dgm:prSet/>
      <dgm:spPr/>
      <dgm:t>
        <a:bodyPr/>
        <a:lstStyle/>
        <a:p>
          <a:endParaRPr lang="en-US"/>
        </a:p>
      </dgm:t>
    </dgm:pt>
    <dgm:pt modelId="{E0DA38BC-B666-42AB-B61F-63CA645C7448}">
      <dgm:prSet phldrT="[Text]"/>
      <dgm:spPr/>
      <dgm:t>
        <a:bodyPr/>
        <a:lstStyle/>
        <a:p>
          <a:r>
            <a:rPr lang="en-US" dirty="0" smtClean="0"/>
            <a:t>Resolve Conflicts</a:t>
          </a:r>
          <a:endParaRPr lang="en-US" dirty="0"/>
        </a:p>
      </dgm:t>
    </dgm:pt>
    <dgm:pt modelId="{CFB0BEB1-E39D-4F88-9960-C6E79EBC6C3B}" type="parTrans" cxnId="{7E13EC40-8C89-4619-8061-07AAE66CA9A4}">
      <dgm:prSet/>
      <dgm:spPr/>
      <dgm:t>
        <a:bodyPr/>
        <a:lstStyle/>
        <a:p>
          <a:endParaRPr lang="en-US"/>
        </a:p>
      </dgm:t>
    </dgm:pt>
    <dgm:pt modelId="{84138926-AB98-467D-ADA7-7E8E98F051B8}" type="sibTrans" cxnId="{7E13EC40-8C89-4619-8061-07AAE66CA9A4}">
      <dgm:prSet/>
      <dgm:spPr/>
      <dgm:t>
        <a:bodyPr/>
        <a:lstStyle/>
        <a:p>
          <a:endParaRPr lang="en-US"/>
        </a:p>
      </dgm:t>
    </dgm:pt>
    <dgm:pt modelId="{56CACD6B-4E78-4B6E-89F5-53F8BA98C4A4}">
      <dgm:prSet phldrT="[Text]"/>
      <dgm:spPr/>
      <dgm:t>
        <a:bodyPr/>
        <a:lstStyle/>
        <a:p>
          <a:r>
            <a:rPr lang="en-US" dirty="0" smtClean="0"/>
            <a:t>Organize</a:t>
          </a:r>
          <a:endParaRPr lang="en-US" dirty="0"/>
        </a:p>
      </dgm:t>
    </dgm:pt>
    <dgm:pt modelId="{B12DDEB5-F6E0-44E5-9A65-BD6EB21C3468}" type="parTrans" cxnId="{BA600571-D3D8-48FC-8410-F1E261DEBBBE}">
      <dgm:prSet/>
      <dgm:spPr/>
      <dgm:t>
        <a:bodyPr/>
        <a:lstStyle/>
        <a:p>
          <a:endParaRPr lang="en-US"/>
        </a:p>
      </dgm:t>
    </dgm:pt>
    <dgm:pt modelId="{71F78E73-643D-4B87-9227-E14F57FC8254}" type="sibTrans" cxnId="{BA600571-D3D8-48FC-8410-F1E261DEBBBE}">
      <dgm:prSet/>
      <dgm:spPr/>
      <dgm:t>
        <a:bodyPr/>
        <a:lstStyle/>
        <a:p>
          <a:endParaRPr lang="en-US"/>
        </a:p>
      </dgm:t>
    </dgm:pt>
    <dgm:pt modelId="{4EB315F0-E328-4DAD-AF93-03857B3F44A7}">
      <dgm:prSet phldrT="[Text]"/>
      <dgm:spPr/>
      <dgm:t>
        <a:bodyPr/>
        <a:lstStyle/>
        <a:p>
          <a:r>
            <a:rPr lang="en-US" dirty="0" smtClean="0"/>
            <a:t>Planning</a:t>
          </a:r>
          <a:endParaRPr lang="en-US" dirty="0"/>
        </a:p>
      </dgm:t>
    </dgm:pt>
    <dgm:pt modelId="{A7235EF8-9B72-4CEB-BB12-8B6ABC0CAB46}" type="parTrans" cxnId="{6EC84293-4331-4314-8BDF-4C97A08BD7F1}">
      <dgm:prSet/>
      <dgm:spPr/>
      <dgm:t>
        <a:bodyPr/>
        <a:lstStyle/>
        <a:p>
          <a:endParaRPr lang="en-US"/>
        </a:p>
      </dgm:t>
    </dgm:pt>
    <dgm:pt modelId="{6A79756F-0B6E-4CFD-99C2-92E0BC6F53BB}" type="sibTrans" cxnId="{6EC84293-4331-4314-8BDF-4C97A08BD7F1}">
      <dgm:prSet/>
      <dgm:spPr/>
      <dgm:t>
        <a:bodyPr/>
        <a:lstStyle/>
        <a:p>
          <a:endParaRPr lang="en-US"/>
        </a:p>
      </dgm:t>
    </dgm:pt>
    <dgm:pt modelId="{A55F587C-8459-4976-BBF4-384A7BC643AD}">
      <dgm:prSet phldrT="[Text]"/>
      <dgm:spPr/>
      <dgm:t>
        <a:bodyPr/>
        <a:lstStyle/>
        <a:p>
          <a:r>
            <a:rPr lang="en-US" dirty="0" smtClean="0"/>
            <a:t>Work with MVC4, html5</a:t>
          </a:r>
          <a:endParaRPr lang="en-US" dirty="0"/>
        </a:p>
      </dgm:t>
    </dgm:pt>
    <dgm:pt modelId="{6E4A309F-7F50-4FDE-90C2-1F4E885A07D5}" type="parTrans" cxnId="{4981072B-F888-45C8-AB30-2B1AAEC0E800}">
      <dgm:prSet/>
      <dgm:spPr/>
      <dgm:t>
        <a:bodyPr/>
        <a:lstStyle/>
        <a:p>
          <a:endParaRPr lang="en-US"/>
        </a:p>
      </dgm:t>
    </dgm:pt>
    <dgm:pt modelId="{A8EBA4EE-9B43-42CB-8DC8-3E09464C8165}" type="sibTrans" cxnId="{4981072B-F888-45C8-AB30-2B1AAEC0E800}">
      <dgm:prSet/>
      <dgm:spPr/>
      <dgm:t>
        <a:bodyPr/>
        <a:lstStyle/>
        <a:p>
          <a:endParaRPr lang="en-US"/>
        </a:p>
      </dgm:t>
    </dgm:pt>
    <dgm:pt modelId="{2BDA8B34-A226-4AE1-95D2-6ACD3A8B932E}">
      <dgm:prSet phldrT="[Text]"/>
      <dgm:spPr/>
      <dgm:t>
        <a:bodyPr/>
        <a:lstStyle/>
        <a:p>
          <a:r>
            <a:rPr lang="en-US" dirty="0" smtClean="0"/>
            <a:t>Store Procedure</a:t>
          </a:r>
          <a:endParaRPr lang="en-US" dirty="0"/>
        </a:p>
      </dgm:t>
    </dgm:pt>
    <dgm:pt modelId="{4EFA2C89-12B4-4F32-BACB-B80D238395A8}" type="parTrans" cxnId="{2AFC8417-62C1-4191-8C8A-F61DB8BF87A1}">
      <dgm:prSet/>
      <dgm:spPr/>
      <dgm:t>
        <a:bodyPr/>
        <a:lstStyle/>
        <a:p>
          <a:endParaRPr lang="en-US"/>
        </a:p>
      </dgm:t>
    </dgm:pt>
    <dgm:pt modelId="{146CDB50-B180-46BD-8F4E-E9CD9142B600}" type="sibTrans" cxnId="{2AFC8417-62C1-4191-8C8A-F61DB8BF87A1}">
      <dgm:prSet/>
      <dgm:spPr/>
      <dgm:t>
        <a:bodyPr/>
        <a:lstStyle/>
        <a:p>
          <a:endParaRPr lang="en-US"/>
        </a:p>
      </dgm:t>
    </dgm:pt>
    <dgm:pt modelId="{1097A1B2-1C25-4B6D-8F24-9AAB6EF0F557}" type="pres">
      <dgm:prSet presAssocID="{FFEBDCBA-CD88-4F31-97A8-474D28AF24DB}" presName="Name0" presStyleCnt="0">
        <dgm:presLayoutVars>
          <dgm:dir/>
          <dgm:resizeHandles val="exact"/>
        </dgm:presLayoutVars>
      </dgm:prSet>
      <dgm:spPr/>
      <dgm:t>
        <a:bodyPr/>
        <a:lstStyle/>
        <a:p>
          <a:endParaRPr lang="en-US"/>
        </a:p>
      </dgm:t>
    </dgm:pt>
    <dgm:pt modelId="{15AE0B43-B431-4F82-9423-052913F8FC3B}" type="pres">
      <dgm:prSet presAssocID="{67DB15A6-8B40-4B2D-877D-2BE0FBF88003}" presName="compNode" presStyleCnt="0"/>
      <dgm:spPr/>
    </dgm:pt>
    <dgm:pt modelId="{5BEF1A2B-8DE3-45E7-831B-6906FDB5EE9E}" type="pres">
      <dgm:prSet presAssocID="{67DB15A6-8B40-4B2D-877D-2BE0FBF88003}" presName="pictRect" presStyleLbl="node1" presStyleIdx="0" presStyleCnt="3"/>
      <dgm:spPr>
        <a:blipFill rotWithShape="0">
          <a:blip xmlns:r="http://schemas.openxmlformats.org/officeDocument/2006/relationships" r:embed="rId1"/>
          <a:stretch>
            <a:fillRect/>
          </a:stretch>
        </a:blipFill>
      </dgm:spPr>
    </dgm:pt>
    <dgm:pt modelId="{DD978D75-C0A4-4FF7-BB50-542EA002E31C}" type="pres">
      <dgm:prSet presAssocID="{67DB15A6-8B40-4B2D-877D-2BE0FBF88003}" presName="textRect" presStyleLbl="revTx" presStyleIdx="0" presStyleCnt="3">
        <dgm:presLayoutVars>
          <dgm:bulletEnabled val="1"/>
        </dgm:presLayoutVars>
      </dgm:prSet>
      <dgm:spPr/>
      <dgm:t>
        <a:bodyPr/>
        <a:lstStyle/>
        <a:p>
          <a:endParaRPr lang="en-US"/>
        </a:p>
      </dgm:t>
    </dgm:pt>
    <dgm:pt modelId="{859C0A29-9016-472D-B081-862F4F4DA6B3}" type="pres">
      <dgm:prSet presAssocID="{C7D9C209-98BA-4FDB-BE6B-4835E1011FB4}" presName="sibTrans" presStyleLbl="sibTrans2D1" presStyleIdx="0" presStyleCnt="0"/>
      <dgm:spPr/>
      <dgm:t>
        <a:bodyPr/>
        <a:lstStyle/>
        <a:p>
          <a:endParaRPr lang="en-US"/>
        </a:p>
      </dgm:t>
    </dgm:pt>
    <dgm:pt modelId="{F4E80BBD-9849-4521-ADA5-D626E38C0A0D}" type="pres">
      <dgm:prSet presAssocID="{C989C07F-075F-4F26-BE24-3E532C4BC7F7}" presName="compNode" presStyleCnt="0"/>
      <dgm:spPr/>
    </dgm:pt>
    <dgm:pt modelId="{B44D86A9-9895-43C8-B4E0-D5B5BD425F71}" type="pres">
      <dgm:prSet presAssocID="{C989C07F-075F-4F26-BE24-3E532C4BC7F7}" presName="pictRect" presStyleLbl="node1" presStyleIdx="1" presStyleCnt="3"/>
      <dgm:spPr>
        <a:blipFill rotWithShape="0">
          <a:blip xmlns:r="http://schemas.openxmlformats.org/officeDocument/2006/relationships" r:embed="rId2"/>
          <a:stretch>
            <a:fillRect/>
          </a:stretch>
        </a:blipFill>
      </dgm:spPr>
    </dgm:pt>
    <dgm:pt modelId="{0A0544CD-D5CD-4F5C-9682-C095F4737B57}" type="pres">
      <dgm:prSet presAssocID="{C989C07F-075F-4F26-BE24-3E532C4BC7F7}" presName="textRect" presStyleLbl="revTx" presStyleIdx="1" presStyleCnt="3">
        <dgm:presLayoutVars>
          <dgm:bulletEnabled val="1"/>
        </dgm:presLayoutVars>
      </dgm:prSet>
      <dgm:spPr/>
      <dgm:t>
        <a:bodyPr/>
        <a:lstStyle/>
        <a:p>
          <a:endParaRPr lang="en-US"/>
        </a:p>
      </dgm:t>
    </dgm:pt>
    <dgm:pt modelId="{B016A411-40FE-44B0-ADAA-71AF1DDB1329}" type="pres">
      <dgm:prSet presAssocID="{DA380A6A-462D-41F6-952D-2C587830BB34}" presName="sibTrans" presStyleLbl="sibTrans2D1" presStyleIdx="0" presStyleCnt="0"/>
      <dgm:spPr/>
      <dgm:t>
        <a:bodyPr/>
        <a:lstStyle/>
        <a:p>
          <a:endParaRPr lang="en-US"/>
        </a:p>
      </dgm:t>
    </dgm:pt>
    <dgm:pt modelId="{6B6536E9-704C-4CE3-908D-5296614BD567}" type="pres">
      <dgm:prSet presAssocID="{B5CE649F-1639-4026-B50C-2FBA61578A78}" presName="compNode" presStyleCnt="0"/>
      <dgm:spPr/>
    </dgm:pt>
    <dgm:pt modelId="{83EF53BE-BE6C-45C0-B869-FBB3EE3B2038}" type="pres">
      <dgm:prSet presAssocID="{B5CE649F-1639-4026-B50C-2FBA61578A78}" presName="pictRect" presStyleLbl="node1" presStyleIdx="2" presStyleCnt="3"/>
      <dgm:spPr>
        <a:blipFill rotWithShape="0">
          <a:blip xmlns:r="http://schemas.openxmlformats.org/officeDocument/2006/relationships" r:embed="rId3"/>
          <a:stretch>
            <a:fillRect/>
          </a:stretch>
        </a:blipFill>
      </dgm:spPr>
    </dgm:pt>
    <dgm:pt modelId="{0BF163E9-A0BE-48A5-B53B-D4F530748B63}" type="pres">
      <dgm:prSet presAssocID="{B5CE649F-1639-4026-B50C-2FBA61578A78}" presName="textRect" presStyleLbl="revTx" presStyleIdx="2" presStyleCnt="3">
        <dgm:presLayoutVars>
          <dgm:bulletEnabled val="1"/>
        </dgm:presLayoutVars>
      </dgm:prSet>
      <dgm:spPr/>
      <dgm:t>
        <a:bodyPr/>
        <a:lstStyle/>
        <a:p>
          <a:endParaRPr lang="en-US"/>
        </a:p>
      </dgm:t>
    </dgm:pt>
  </dgm:ptLst>
  <dgm:cxnLst>
    <dgm:cxn modelId="{F069C605-7452-4876-B777-122E0937CF99}" type="presOf" srcId="{DA380A6A-462D-41F6-952D-2C587830BB34}" destId="{B016A411-40FE-44B0-ADAA-71AF1DDB1329}" srcOrd="0" destOrd="0" presId="urn:microsoft.com/office/officeart/2005/8/layout/pList1#1"/>
    <dgm:cxn modelId="{2AFC8417-62C1-4191-8C8A-F61DB8BF87A1}" srcId="{B5CE649F-1639-4026-B50C-2FBA61578A78}" destId="{2BDA8B34-A226-4AE1-95D2-6ACD3A8B932E}" srcOrd="1" destOrd="0" parTransId="{4EFA2C89-12B4-4F32-BACB-B80D238395A8}" sibTransId="{146CDB50-B180-46BD-8F4E-E9CD9142B600}"/>
    <dgm:cxn modelId="{2BD85F66-A59A-49C3-9068-0239E1024326}" type="presOf" srcId="{E0DA38BC-B666-42AB-B61F-63CA645C7448}" destId="{DD978D75-C0A4-4FF7-BB50-542EA002E31C}" srcOrd="0" destOrd="2" presId="urn:microsoft.com/office/officeart/2005/8/layout/pList1#1"/>
    <dgm:cxn modelId="{7F477038-137A-49F8-9726-A22F786BEA97}" type="presOf" srcId="{67DB15A6-8B40-4B2D-877D-2BE0FBF88003}" destId="{DD978D75-C0A4-4FF7-BB50-542EA002E31C}" srcOrd="0" destOrd="0" presId="urn:microsoft.com/office/officeart/2005/8/layout/pList1#1"/>
    <dgm:cxn modelId="{4981072B-F888-45C8-AB30-2B1AAEC0E800}" srcId="{B5CE649F-1639-4026-B50C-2FBA61578A78}" destId="{A55F587C-8459-4976-BBF4-384A7BC643AD}" srcOrd="0" destOrd="0" parTransId="{6E4A309F-7F50-4FDE-90C2-1F4E885A07D5}" sibTransId="{A8EBA4EE-9B43-42CB-8DC8-3E09464C8165}"/>
    <dgm:cxn modelId="{B5D04E06-048D-4705-857C-93BA72DFF4C3}" type="presOf" srcId="{56CACD6B-4E78-4B6E-89F5-53F8BA98C4A4}" destId="{0A0544CD-D5CD-4F5C-9682-C095F4737B57}" srcOrd="0" destOrd="1" presId="urn:microsoft.com/office/officeart/2005/8/layout/pList1#1"/>
    <dgm:cxn modelId="{A54FD33B-407A-4271-A97A-93A3643BDD43}" type="presOf" srcId="{2BDA8B34-A226-4AE1-95D2-6ACD3A8B932E}" destId="{0BF163E9-A0BE-48A5-B53B-D4F530748B63}" srcOrd="0" destOrd="2" presId="urn:microsoft.com/office/officeart/2005/8/layout/pList1#1"/>
    <dgm:cxn modelId="{156C72BE-9485-4F0F-A97E-DA9174CD1EEB}" type="presOf" srcId="{C989C07F-075F-4F26-BE24-3E532C4BC7F7}" destId="{0A0544CD-D5CD-4F5C-9682-C095F4737B57}" srcOrd="0" destOrd="0" presId="urn:microsoft.com/office/officeart/2005/8/layout/pList1#1"/>
    <dgm:cxn modelId="{905290B3-0CE1-4E63-B613-6FE0243F4541}" srcId="{FFEBDCBA-CD88-4F31-97A8-474D28AF24DB}" destId="{C989C07F-075F-4F26-BE24-3E532C4BC7F7}" srcOrd="1" destOrd="0" parTransId="{93723442-13C5-403F-B290-7377CAE83E8E}" sibTransId="{DA380A6A-462D-41F6-952D-2C587830BB34}"/>
    <dgm:cxn modelId="{7D3F8125-D96C-4A17-A97C-10F6E44A0E65}" type="presOf" srcId="{A55F587C-8459-4976-BBF4-384A7BC643AD}" destId="{0BF163E9-A0BE-48A5-B53B-D4F530748B63}" srcOrd="0" destOrd="1" presId="urn:microsoft.com/office/officeart/2005/8/layout/pList1#1"/>
    <dgm:cxn modelId="{03CBFBFB-6E27-44E6-9E25-0B2F7125FB18}" type="presOf" srcId="{73B40320-F41D-48AA-9934-27B1DD7D8E8C}" destId="{DD978D75-C0A4-4FF7-BB50-542EA002E31C}" srcOrd="0" destOrd="1" presId="urn:microsoft.com/office/officeart/2005/8/layout/pList1#1"/>
    <dgm:cxn modelId="{6EC84293-4331-4314-8BDF-4C97A08BD7F1}" srcId="{C989C07F-075F-4F26-BE24-3E532C4BC7F7}" destId="{4EB315F0-E328-4DAD-AF93-03857B3F44A7}" srcOrd="1" destOrd="0" parTransId="{A7235EF8-9B72-4CEB-BB12-8B6ABC0CAB46}" sibTransId="{6A79756F-0B6E-4CFD-99C2-92E0BC6F53BB}"/>
    <dgm:cxn modelId="{4FC3A098-C49F-45F8-9F49-E7D83D1CD217}" type="presOf" srcId="{FFEBDCBA-CD88-4F31-97A8-474D28AF24DB}" destId="{1097A1B2-1C25-4B6D-8F24-9AAB6EF0F557}" srcOrd="0" destOrd="0" presId="urn:microsoft.com/office/officeart/2005/8/layout/pList1#1"/>
    <dgm:cxn modelId="{C0768644-E847-4289-B9AF-E5BC609A89D9}" srcId="{FFEBDCBA-CD88-4F31-97A8-474D28AF24DB}" destId="{B5CE649F-1639-4026-B50C-2FBA61578A78}" srcOrd="2" destOrd="0" parTransId="{DAADBC26-0553-402F-B28E-1338B9E2AF8B}" sibTransId="{5D05528E-A286-4E0E-B27C-E5A01AE794C5}"/>
    <dgm:cxn modelId="{D37FD400-B71B-4763-A307-1198745DEE51}" srcId="{67DB15A6-8B40-4B2D-877D-2BE0FBF88003}" destId="{73B40320-F41D-48AA-9934-27B1DD7D8E8C}" srcOrd="0" destOrd="0" parTransId="{13B61D9B-2484-4BA0-8697-C5C61F0A4A0C}" sibTransId="{AEE0F97B-5F90-494E-8C75-880FD101598C}"/>
    <dgm:cxn modelId="{BA600571-D3D8-48FC-8410-F1E261DEBBBE}" srcId="{C989C07F-075F-4F26-BE24-3E532C4BC7F7}" destId="{56CACD6B-4E78-4B6E-89F5-53F8BA98C4A4}" srcOrd="0" destOrd="0" parTransId="{B12DDEB5-F6E0-44E5-9A65-BD6EB21C3468}" sibTransId="{71F78E73-643D-4B87-9227-E14F57FC8254}"/>
    <dgm:cxn modelId="{7246AE6C-8F53-4311-9D50-DD406B2D5BA7}" type="presOf" srcId="{B5CE649F-1639-4026-B50C-2FBA61578A78}" destId="{0BF163E9-A0BE-48A5-B53B-D4F530748B63}" srcOrd="0" destOrd="0" presId="urn:microsoft.com/office/officeart/2005/8/layout/pList1#1"/>
    <dgm:cxn modelId="{473E0C75-2BF0-42A1-B2DB-17E96DAFAA1F}" type="presOf" srcId="{C7D9C209-98BA-4FDB-BE6B-4835E1011FB4}" destId="{859C0A29-9016-472D-B081-862F4F4DA6B3}" srcOrd="0" destOrd="0" presId="urn:microsoft.com/office/officeart/2005/8/layout/pList1#1"/>
    <dgm:cxn modelId="{7E13EC40-8C89-4619-8061-07AAE66CA9A4}" srcId="{67DB15A6-8B40-4B2D-877D-2BE0FBF88003}" destId="{E0DA38BC-B666-42AB-B61F-63CA645C7448}" srcOrd="1" destOrd="0" parTransId="{CFB0BEB1-E39D-4F88-9960-C6E79EBC6C3B}" sibTransId="{84138926-AB98-467D-ADA7-7E8E98F051B8}"/>
    <dgm:cxn modelId="{3B2993AA-697D-48C5-8112-BD027B766093}" type="presOf" srcId="{4EB315F0-E328-4DAD-AF93-03857B3F44A7}" destId="{0A0544CD-D5CD-4F5C-9682-C095F4737B57}" srcOrd="0" destOrd="2" presId="urn:microsoft.com/office/officeart/2005/8/layout/pList1#1"/>
    <dgm:cxn modelId="{1DDAF20E-18EF-4CB6-B507-95B78E178CAE}" srcId="{FFEBDCBA-CD88-4F31-97A8-474D28AF24DB}" destId="{67DB15A6-8B40-4B2D-877D-2BE0FBF88003}" srcOrd="0" destOrd="0" parTransId="{7ADA2714-EE3D-4E2D-8CF6-18F210EA00E6}" sibTransId="{C7D9C209-98BA-4FDB-BE6B-4835E1011FB4}"/>
    <dgm:cxn modelId="{01B903EE-3CE8-4623-8E6F-720AD5D893C4}" type="presParOf" srcId="{1097A1B2-1C25-4B6D-8F24-9AAB6EF0F557}" destId="{15AE0B43-B431-4F82-9423-052913F8FC3B}" srcOrd="0" destOrd="0" presId="urn:microsoft.com/office/officeart/2005/8/layout/pList1#1"/>
    <dgm:cxn modelId="{ED85C1C6-51D0-4563-8A7F-957ED50BE622}" type="presParOf" srcId="{15AE0B43-B431-4F82-9423-052913F8FC3B}" destId="{5BEF1A2B-8DE3-45E7-831B-6906FDB5EE9E}" srcOrd="0" destOrd="0" presId="urn:microsoft.com/office/officeart/2005/8/layout/pList1#1"/>
    <dgm:cxn modelId="{21F7E93D-4162-4310-89EF-1535DBA9EB53}" type="presParOf" srcId="{15AE0B43-B431-4F82-9423-052913F8FC3B}" destId="{DD978D75-C0A4-4FF7-BB50-542EA002E31C}" srcOrd="1" destOrd="0" presId="urn:microsoft.com/office/officeart/2005/8/layout/pList1#1"/>
    <dgm:cxn modelId="{2A25B23E-E3AB-42A3-84D1-450F29D36555}" type="presParOf" srcId="{1097A1B2-1C25-4B6D-8F24-9AAB6EF0F557}" destId="{859C0A29-9016-472D-B081-862F4F4DA6B3}" srcOrd="1" destOrd="0" presId="urn:microsoft.com/office/officeart/2005/8/layout/pList1#1"/>
    <dgm:cxn modelId="{08C27F63-7A76-4CFF-9DF6-0445B5D3AC2A}" type="presParOf" srcId="{1097A1B2-1C25-4B6D-8F24-9AAB6EF0F557}" destId="{F4E80BBD-9849-4521-ADA5-D626E38C0A0D}" srcOrd="2" destOrd="0" presId="urn:microsoft.com/office/officeart/2005/8/layout/pList1#1"/>
    <dgm:cxn modelId="{E4F2F5B3-DBA5-46D3-91C6-A12F3A9621A2}" type="presParOf" srcId="{F4E80BBD-9849-4521-ADA5-D626E38C0A0D}" destId="{B44D86A9-9895-43C8-B4E0-D5B5BD425F71}" srcOrd="0" destOrd="0" presId="urn:microsoft.com/office/officeart/2005/8/layout/pList1#1"/>
    <dgm:cxn modelId="{F19D4D91-2749-4F02-8FA0-5D8D2A2D8C81}" type="presParOf" srcId="{F4E80BBD-9849-4521-ADA5-D626E38C0A0D}" destId="{0A0544CD-D5CD-4F5C-9682-C095F4737B57}" srcOrd="1" destOrd="0" presId="urn:microsoft.com/office/officeart/2005/8/layout/pList1#1"/>
    <dgm:cxn modelId="{03B41893-A151-4A78-B03A-1149E6CE3652}" type="presParOf" srcId="{1097A1B2-1C25-4B6D-8F24-9AAB6EF0F557}" destId="{B016A411-40FE-44B0-ADAA-71AF1DDB1329}" srcOrd="3" destOrd="0" presId="urn:microsoft.com/office/officeart/2005/8/layout/pList1#1"/>
    <dgm:cxn modelId="{E659B946-B99F-4DCB-B35B-1BE9774F9957}" type="presParOf" srcId="{1097A1B2-1C25-4B6D-8F24-9AAB6EF0F557}" destId="{6B6536E9-704C-4CE3-908D-5296614BD567}" srcOrd="4" destOrd="0" presId="urn:microsoft.com/office/officeart/2005/8/layout/pList1#1"/>
    <dgm:cxn modelId="{21955B27-B12F-43CD-8C11-3B4138B63FAA}" type="presParOf" srcId="{6B6536E9-704C-4CE3-908D-5296614BD567}" destId="{83EF53BE-BE6C-45C0-B869-FBB3EE3B2038}" srcOrd="0" destOrd="0" presId="urn:microsoft.com/office/officeart/2005/8/layout/pList1#1"/>
    <dgm:cxn modelId="{38B3128A-C8C7-4B55-982C-398F3541BF14}" type="presParOf" srcId="{6B6536E9-704C-4CE3-908D-5296614BD567}" destId="{0BF163E9-A0BE-48A5-B53B-D4F530748B63}"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Register</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D863DAE9-6F6E-405D-8CDA-9FF26DF59C5A}">
      <dgm:prSet phldrT="[Text]" custT="1"/>
      <dgm:spPr/>
      <dgm:t>
        <a:bodyPr/>
        <a:lstStyle/>
        <a:p>
          <a:r>
            <a:rPr lang="en-US" sz="2000" dirty="0" smtClean="0"/>
            <a:t>View Product</a:t>
          </a:r>
          <a:endParaRPr lang="en-US" sz="2000" dirty="0"/>
        </a:p>
      </dgm:t>
    </dgm:pt>
    <dgm:pt modelId="{B11369D5-19F3-497A-8125-FC8355AE891D}" type="parTrans" cxnId="{843EAE86-04F6-430D-BF33-62ECCA897C09}">
      <dgm:prSet/>
      <dgm:spPr/>
      <dgm:t>
        <a:bodyPr/>
        <a:lstStyle/>
        <a:p>
          <a:endParaRPr lang="en-US" sz="2000"/>
        </a:p>
      </dgm:t>
    </dgm:pt>
    <dgm:pt modelId="{031525BE-2C6D-4498-A5E3-325A9D932E94}" type="sibTrans" cxnId="{843EAE86-04F6-430D-BF33-62ECCA897C09}">
      <dgm:prSet/>
      <dgm:spPr/>
      <dgm:t>
        <a:bodyPr/>
        <a:lstStyle/>
        <a:p>
          <a:endParaRPr lang="en-US" sz="2000"/>
        </a:p>
      </dgm:t>
    </dgm:pt>
    <dgm:pt modelId="{0CC7C210-F31B-4B87-A62B-94479EA3BAB1}">
      <dgm:prSet phldrT="[Text]" custT="1"/>
      <dgm:spPr/>
      <dgm:t>
        <a:bodyPr/>
        <a:lstStyle/>
        <a:p>
          <a:r>
            <a:rPr lang="en-US" sz="2000" dirty="0" smtClean="0"/>
            <a:t>Search</a:t>
          </a:r>
          <a:endParaRPr lang="en-US" sz="2000" dirty="0"/>
        </a:p>
      </dgm:t>
    </dgm:pt>
    <dgm:pt modelId="{304E7191-DF60-4084-A5A4-0AFFA21EDA72}" type="parTrans" cxnId="{EDD1EC02-5AF5-42A9-93A8-747FBB30933F}">
      <dgm:prSet/>
      <dgm:spPr/>
      <dgm:t>
        <a:bodyPr/>
        <a:lstStyle/>
        <a:p>
          <a:endParaRPr lang="en-US" sz="2000"/>
        </a:p>
      </dgm:t>
    </dgm:pt>
    <dgm:pt modelId="{34E28FE7-BD1B-4038-BA6C-DE194960A023}" type="sibTrans" cxnId="{EDD1EC02-5AF5-42A9-93A8-747FBB30933F}">
      <dgm:prSet/>
      <dgm:spPr/>
      <dgm:t>
        <a:bodyPr/>
        <a:lstStyle/>
        <a:p>
          <a:endParaRPr lang="en-US" sz="2000"/>
        </a:p>
      </dgm:t>
    </dgm:pt>
    <dgm:pt modelId="{92E4BFC7-9D07-40AB-BF30-C5593286DD09}">
      <dgm:prSet phldrT="[Text]" custT="1"/>
      <dgm:spPr/>
      <dgm:t>
        <a:bodyPr/>
        <a:lstStyle/>
        <a:p>
          <a:r>
            <a:rPr lang="en-US" sz="2000" dirty="0" smtClean="0"/>
            <a:t>List Product by Category</a:t>
          </a:r>
          <a:endParaRPr lang="en-US" sz="2000" dirty="0"/>
        </a:p>
      </dgm:t>
    </dgm:pt>
    <dgm:pt modelId="{F3DFE7C6-6340-46F0-9E11-FBB410AAF5F1}" type="parTrans" cxnId="{B1507A20-7199-4F31-8556-5812BA3D4D8F}">
      <dgm:prSet/>
      <dgm:spPr/>
      <dgm:t>
        <a:bodyPr/>
        <a:lstStyle/>
        <a:p>
          <a:endParaRPr lang="en-US" sz="2000"/>
        </a:p>
      </dgm:t>
    </dgm:pt>
    <dgm:pt modelId="{D95A8C44-66CC-4CFC-BD69-8C9C5D2C6961}" type="sibTrans" cxnId="{B1507A20-7199-4F31-8556-5812BA3D4D8F}">
      <dgm:prSet/>
      <dgm:spPr/>
      <dgm:t>
        <a:bodyPr/>
        <a:lstStyle/>
        <a:p>
          <a:endParaRPr lang="en-US" sz="2000"/>
        </a:p>
      </dgm:t>
    </dgm:pt>
    <dgm:pt modelId="{1ACA370C-5851-4051-BB06-BD93586C8394}">
      <dgm:prSet phldrT="[Text]" custT="1"/>
      <dgm:spPr/>
      <dgm:t>
        <a:bodyPr/>
        <a:lstStyle/>
        <a:p>
          <a:r>
            <a:rPr lang="en-US" sz="2000" dirty="0" smtClean="0"/>
            <a:t>Contact</a:t>
          </a:r>
          <a:endParaRPr lang="en-US" sz="2000" dirty="0"/>
        </a:p>
      </dgm:t>
    </dgm:pt>
    <dgm:pt modelId="{5B4E65AD-4D4D-455D-98E3-5DA6A4D7E78B}" type="parTrans" cxnId="{B167FD3A-3DDC-491B-BDD2-E60BF1DDE1E6}">
      <dgm:prSet/>
      <dgm:spPr/>
      <dgm:t>
        <a:bodyPr/>
        <a:lstStyle/>
        <a:p>
          <a:endParaRPr lang="en-US"/>
        </a:p>
      </dgm:t>
    </dgm:pt>
    <dgm:pt modelId="{87CDA087-7361-408E-8B1B-91860560E89F}" type="sibTrans" cxnId="{B167FD3A-3DDC-491B-BDD2-E60BF1DDE1E6}">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5">
        <dgm:presLayoutVars>
          <dgm:chMax val="0"/>
          <dgm:bulletEnabled val="1"/>
        </dgm:presLayoutVars>
      </dgm:prSet>
      <dgm:spPr/>
      <dgm:t>
        <a:bodyPr/>
        <a:lstStyle/>
        <a:p>
          <a:endParaRPr lang="en-US"/>
        </a:p>
      </dgm:t>
    </dgm:pt>
    <dgm:pt modelId="{E230EAD8-F482-4DB4-878E-7EEAF7DCE7DD}" type="pres">
      <dgm:prSet presAssocID="{020592B4-45B2-4456-BE7B-F199F2F23C61}" presName="spacer" presStyleCnt="0"/>
      <dgm:spPr/>
    </dgm:pt>
    <dgm:pt modelId="{FCDD96FC-4C7E-48B7-AD4F-201A06DE108D}" type="pres">
      <dgm:prSet presAssocID="{0CC7C210-F31B-4B87-A62B-94479EA3BAB1}" presName="parentText" presStyleLbl="node1" presStyleIdx="1" presStyleCnt="5">
        <dgm:presLayoutVars>
          <dgm:chMax val="0"/>
          <dgm:bulletEnabled val="1"/>
        </dgm:presLayoutVars>
      </dgm:prSet>
      <dgm:spPr/>
      <dgm:t>
        <a:bodyPr/>
        <a:lstStyle/>
        <a:p>
          <a:endParaRPr lang="en-US"/>
        </a:p>
      </dgm:t>
    </dgm:pt>
    <dgm:pt modelId="{8914069C-6066-4F38-85D1-24A87AF7E677}" type="pres">
      <dgm:prSet presAssocID="{34E28FE7-BD1B-4038-BA6C-DE194960A023}" presName="spacer" presStyleCnt="0"/>
      <dgm:spPr/>
    </dgm:pt>
    <dgm:pt modelId="{883823C4-00B7-49ED-9266-DFF350C131B3}" type="pres">
      <dgm:prSet presAssocID="{D863DAE9-6F6E-405D-8CDA-9FF26DF59C5A}" presName="parentText" presStyleLbl="node1" presStyleIdx="2" presStyleCnt="5">
        <dgm:presLayoutVars>
          <dgm:chMax val="0"/>
          <dgm:bulletEnabled val="1"/>
        </dgm:presLayoutVars>
      </dgm:prSet>
      <dgm:spPr/>
      <dgm:t>
        <a:bodyPr/>
        <a:lstStyle/>
        <a:p>
          <a:endParaRPr lang="en-US"/>
        </a:p>
      </dgm:t>
    </dgm:pt>
    <dgm:pt modelId="{7AFF5FAC-BC7C-4B2D-966D-CD3F8247BAF3}" type="pres">
      <dgm:prSet presAssocID="{031525BE-2C6D-4498-A5E3-325A9D932E94}" presName="spacer" presStyleCnt="0"/>
      <dgm:spPr/>
    </dgm:pt>
    <dgm:pt modelId="{17292609-FDD0-4CE5-8A0A-E7B1C553927D}" type="pres">
      <dgm:prSet presAssocID="{92E4BFC7-9D07-40AB-BF30-C5593286DD09}" presName="parentText" presStyleLbl="node1" presStyleIdx="3" presStyleCnt="5">
        <dgm:presLayoutVars>
          <dgm:chMax val="0"/>
          <dgm:bulletEnabled val="1"/>
        </dgm:presLayoutVars>
      </dgm:prSet>
      <dgm:spPr/>
      <dgm:t>
        <a:bodyPr/>
        <a:lstStyle/>
        <a:p>
          <a:endParaRPr lang="en-US"/>
        </a:p>
      </dgm:t>
    </dgm:pt>
    <dgm:pt modelId="{E7115219-0A22-4B4E-A56D-24518A34C1F1}" type="pres">
      <dgm:prSet presAssocID="{D95A8C44-66CC-4CFC-BD69-8C9C5D2C6961}" presName="spacer" presStyleCnt="0"/>
      <dgm:spPr/>
    </dgm:pt>
    <dgm:pt modelId="{34CC65AA-667F-4388-A551-DA43A975A942}" type="pres">
      <dgm:prSet presAssocID="{1ACA370C-5851-4051-BB06-BD93586C8394}" presName="parentText" presStyleLbl="node1" presStyleIdx="4" presStyleCnt="5">
        <dgm:presLayoutVars>
          <dgm:chMax val="0"/>
          <dgm:bulletEnabled val="1"/>
        </dgm:presLayoutVars>
      </dgm:prSet>
      <dgm:spPr/>
      <dgm:t>
        <a:bodyPr/>
        <a:lstStyle/>
        <a:p>
          <a:endParaRPr lang="en-US"/>
        </a:p>
      </dgm:t>
    </dgm:pt>
  </dgm:ptLst>
  <dgm:cxnLst>
    <dgm:cxn modelId="{843EAE86-04F6-430D-BF33-62ECCA897C09}" srcId="{2D8885AA-D0DA-436A-AC1C-55873377509E}" destId="{D863DAE9-6F6E-405D-8CDA-9FF26DF59C5A}" srcOrd="2" destOrd="0" parTransId="{B11369D5-19F3-497A-8125-FC8355AE891D}" sibTransId="{031525BE-2C6D-4498-A5E3-325A9D932E94}"/>
    <dgm:cxn modelId="{DB83E5DE-F7D8-497A-BC02-0AD9D72375B0}" srcId="{2D8885AA-D0DA-436A-AC1C-55873377509E}" destId="{3CA7A169-75AA-4213-A039-314E321D2CA6}" srcOrd="0" destOrd="0" parTransId="{B9BF818F-4D5A-4A25-8F9D-AB404F449CC3}" sibTransId="{020592B4-45B2-4456-BE7B-F199F2F23C61}"/>
    <dgm:cxn modelId="{458D405A-A436-4EBF-A46E-E60424A8818F}" type="presOf" srcId="{1ACA370C-5851-4051-BB06-BD93586C8394}" destId="{34CC65AA-667F-4388-A551-DA43A975A942}" srcOrd="0" destOrd="0" presId="urn:microsoft.com/office/officeart/2005/8/layout/vList2"/>
    <dgm:cxn modelId="{BF501BC8-432A-4A8A-9237-72AC4AD9897A}" type="presOf" srcId="{2D8885AA-D0DA-436A-AC1C-55873377509E}" destId="{B059322B-9594-4DFA-A279-E4B0F3E8801B}" srcOrd="0" destOrd="0" presId="urn:microsoft.com/office/officeart/2005/8/layout/vList2"/>
    <dgm:cxn modelId="{DE2E7F3D-F947-4A86-8FC1-73C793D0FE57}" type="presOf" srcId="{92E4BFC7-9D07-40AB-BF30-C5593286DD09}" destId="{17292609-FDD0-4CE5-8A0A-E7B1C553927D}" srcOrd="0" destOrd="0" presId="urn:microsoft.com/office/officeart/2005/8/layout/vList2"/>
    <dgm:cxn modelId="{EDD1EC02-5AF5-42A9-93A8-747FBB30933F}" srcId="{2D8885AA-D0DA-436A-AC1C-55873377509E}" destId="{0CC7C210-F31B-4B87-A62B-94479EA3BAB1}" srcOrd="1" destOrd="0" parTransId="{304E7191-DF60-4084-A5A4-0AFFA21EDA72}" sibTransId="{34E28FE7-BD1B-4038-BA6C-DE194960A023}"/>
    <dgm:cxn modelId="{B1507A20-7199-4F31-8556-5812BA3D4D8F}" srcId="{2D8885AA-D0DA-436A-AC1C-55873377509E}" destId="{92E4BFC7-9D07-40AB-BF30-C5593286DD09}" srcOrd="3" destOrd="0" parTransId="{F3DFE7C6-6340-46F0-9E11-FBB410AAF5F1}" sibTransId="{D95A8C44-66CC-4CFC-BD69-8C9C5D2C6961}"/>
    <dgm:cxn modelId="{522C99E5-0FCB-4992-B0F0-0A9D7F0552A5}" type="presOf" srcId="{3CA7A169-75AA-4213-A039-314E321D2CA6}" destId="{4E2D13CF-2B68-48CC-A643-D80C374D9607}" srcOrd="0" destOrd="0" presId="urn:microsoft.com/office/officeart/2005/8/layout/vList2"/>
    <dgm:cxn modelId="{5E29183A-00BD-4898-B1CA-A216EC57C48F}" type="presOf" srcId="{0CC7C210-F31B-4B87-A62B-94479EA3BAB1}" destId="{FCDD96FC-4C7E-48B7-AD4F-201A06DE108D}" srcOrd="0" destOrd="0" presId="urn:microsoft.com/office/officeart/2005/8/layout/vList2"/>
    <dgm:cxn modelId="{B167FD3A-3DDC-491B-BDD2-E60BF1DDE1E6}" srcId="{2D8885AA-D0DA-436A-AC1C-55873377509E}" destId="{1ACA370C-5851-4051-BB06-BD93586C8394}" srcOrd="4" destOrd="0" parTransId="{5B4E65AD-4D4D-455D-98E3-5DA6A4D7E78B}" sibTransId="{87CDA087-7361-408E-8B1B-91860560E89F}"/>
    <dgm:cxn modelId="{3093A6C6-4044-4A94-A9F7-4ABFCE3E95A6}" type="presOf" srcId="{D863DAE9-6F6E-405D-8CDA-9FF26DF59C5A}" destId="{883823C4-00B7-49ED-9266-DFF350C131B3}" srcOrd="0" destOrd="0" presId="urn:microsoft.com/office/officeart/2005/8/layout/vList2"/>
    <dgm:cxn modelId="{514326E0-D406-4F89-8DC9-56F3D34A1F56}" type="presParOf" srcId="{B059322B-9594-4DFA-A279-E4B0F3E8801B}" destId="{4E2D13CF-2B68-48CC-A643-D80C374D9607}" srcOrd="0" destOrd="0" presId="urn:microsoft.com/office/officeart/2005/8/layout/vList2"/>
    <dgm:cxn modelId="{1099BAE6-3250-4903-A96D-BB471776ADB5}" type="presParOf" srcId="{B059322B-9594-4DFA-A279-E4B0F3E8801B}" destId="{E230EAD8-F482-4DB4-878E-7EEAF7DCE7DD}" srcOrd="1" destOrd="0" presId="urn:microsoft.com/office/officeart/2005/8/layout/vList2"/>
    <dgm:cxn modelId="{E00063B6-D318-42CB-BB92-AF2A741A8F67}" type="presParOf" srcId="{B059322B-9594-4DFA-A279-E4B0F3E8801B}" destId="{FCDD96FC-4C7E-48B7-AD4F-201A06DE108D}" srcOrd="2" destOrd="0" presId="urn:microsoft.com/office/officeart/2005/8/layout/vList2"/>
    <dgm:cxn modelId="{3AA3EDA1-BC91-4BFD-B944-5E2BC8166508}" type="presParOf" srcId="{B059322B-9594-4DFA-A279-E4B0F3E8801B}" destId="{8914069C-6066-4F38-85D1-24A87AF7E677}" srcOrd="3" destOrd="0" presId="urn:microsoft.com/office/officeart/2005/8/layout/vList2"/>
    <dgm:cxn modelId="{5B259BA4-AC0C-439A-A719-5CC14657C431}" type="presParOf" srcId="{B059322B-9594-4DFA-A279-E4B0F3E8801B}" destId="{883823C4-00B7-49ED-9266-DFF350C131B3}" srcOrd="4" destOrd="0" presId="urn:microsoft.com/office/officeart/2005/8/layout/vList2"/>
    <dgm:cxn modelId="{F51F21C5-A3C1-4426-833B-7A8463F8C13B}" type="presParOf" srcId="{B059322B-9594-4DFA-A279-E4B0F3E8801B}" destId="{7AFF5FAC-BC7C-4B2D-966D-CD3F8247BAF3}" srcOrd="5" destOrd="0" presId="urn:microsoft.com/office/officeart/2005/8/layout/vList2"/>
    <dgm:cxn modelId="{76401540-03CF-4AF6-ADD5-860BC3AAE1E1}" type="presParOf" srcId="{B059322B-9594-4DFA-A279-E4B0F3E8801B}" destId="{17292609-FDD0-4CE5-8A0A-E7B1C553927D}" srcOrd="6" destOrd="0" presId="urn:microsoft.com/office/officeart/2005/8/layout/vList2"/>
    <dgm:cxn modelId="{5E83F032-1A09-4EF2-A940-7EEE9EAD379D}" type="presParOf" srcId="{B059322B-9594-4DFA-A279-E4B0F3E8801B}" destId="{E7115219-0A22-4B4E-A56D-24518A34C1F1}" srcOrd="7" destOrd="0" presId="urn:microsoft.com/office/officeart/2005/8/layout/vList2"/>
    <dgm:cxn modelId="{365DCBFD-B99F-4006-8406-EC845EDA62C5}" type="presParOf" srcId="{B059322B-9594-4DFA-A279-E4B0F3E8801B}" destId="{34CC65AA-667F-4388-A551-DA43A975A9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Register</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D863DAE9-6F6E-405D-8CDA-9FF26DF59C5A}">
      <dgm:prSet phldrT="[Text]" custT="1"/>
      <dgm:spPr/>
      <dgm:t>
        <a:bodyPr/>
        <a:lstStyle/>
        <a:p>
          <a:r>
            <a:rPr lang="en-US" sz="2000" dirty="0" smtClean="0"/>
            <a:t>View Product</a:t>
          </a:r>
          <a:endParaRPr lang="en-US" sz="2000" dirty="0"/>
        </a:p>
      </dgm:t>
    </dgm:pt>
    <dgm:pt modelId="{B11369D5-19F3-497A-8125-FC8355AE891D}" type="parTrans" cxnId="{843EAE86-04F6-430D-BF33-62ECCA897C09}">
      <dgm:prSet/>
      <dgm:spPr/>
      <dgm:t>
        <a:bodyPr/>
        <a:lstStyle/>
        <a:p>
          <a:endParaRPr lang="en-US" sz="2000"/>
        </a:p>
      </dgm:t>
    </dgm:pt>
    <dgm:pt modelId="{031525BE-2C6D-4498-A5E3-325A9D932E94}" type="sibTrans" cxnId="{843EAE86-04F6-430D-BF33-62ECCA897C09}">
      <dgm:prSet/>
      <dgm:spPr/>
      <dgm:t>
        <a:bodyPr/>
        <a:lstStyle/>
        <a:p>
          <a:endParaRPr lang="en-US" sz="2000"/>
        </a:p>
      </dgm:t>
    </dgm:pt>
    <dgm:pt modelId="{0CC7C210-F31B-4B87-A62B-94479EA3BAB1}">
      <dgm:prSet phldrT="[Text]" custT="1"/>
      <dgm:spPr/>
      <dgm:t>
        <a:bodyPr/>
        <a:lstStyle/>
        <a:p>
          <a:r>
            <a:rPr lang="en-US" sz="2000" dirty="0" smtClean="0"/>
            <a:t>Search</a:t>
          </a:r>
          <a:endParaRPr lang="en-US" sz="2000" dirty="0"/>
        </a:p>
      </dgm:t>
    </dgm:pt>
    <dgm:pt modelId="{304E7191-DF60-4084-A5A4-0AFFA21EDA72}" type="parTrans" cxnId="{EDD1EC02-5AF5-42A9-93A8-747FBB30933F}">
      <dgm:prSet/>
      <dgm:spPr/>
      <dgm:t>
        <a:bodyPr/>
        <a:lstStyle/>
        <a:p>
          <a:endParaRPr lang="en-US" sz="2000"/>
        </a:p>
      </dgm:t>
    </dgm:pt>
    <dgm:pt modelId="{34E28FE7-BD1B-4038-BA6C-DE194960A023}" type="sibTrans" cxnId="{EDD1EC02-5AF5-42A9-93A8-747FBB30933F}">
      <dgm:prSet/>
      <dgm:spPr/>
      <dgm:t>
        <a:bodyPr/>
        <a:lstStyle/>
        <a:p>
          <a:endParaRPr lang="en-US" sz="2000"/>
        </a:p>
      </dgm:t>
    </dgm:pt>
    <dgm:pt modelId="{92E4BFC7-9D07-40AB-BF30-C5593286DD09}">
      <dgm:prSet phldrT="[Text]" custT="1"/>
      <dgm:spPr/>
      <dgm:t>
        <a:bodyPr/>
        <a:lstStyle/>
        <a:p>
          <a:r>
            <a:rPr lang="en-US" sz="2000" dirty="0" smtClean="0"/>
            <a:t>List Product by Category</a:t>
          </a:r>
          <a:endParaRPr lang="en-US" sz="2000" dirty="0"/>
        </a:p>
      </dgm:t>
    </dgm:pt>
    <dgm:pt modelId="{F3DFE7C6-6340-46F0-9E11-FBB410AAF5F1}" type="parTrans" cxnId="{B1507A20-7199-4F31-8556-5812BA3D4D8F}">
      <dgm:prSet/>
      <dgm:spPr/>
      <dgm:t>
        <a:bodyPr/>
        <a:lstStyle/>
        <a:p>
          <a:endParaRPr lang="en-US" sz="2000"/>
        </a:p>
      </dgm:t>
    </dgm:pt>
    <dgm:pt modelId="{D95A8C44-66CC-4CFC-BD69-8C9C5D2C6961}" type="sibTrans" cxnId="{B1507A20-7199-4F31-8556-5812BA3D4D8F}">
      <dgm:prSet/>
      <dgm:spPr/>
      <dgm:t>
        <a:bodyPr/>
        <a:lstStyle/>
        <a:p>
          <a:endParaRPr lang="en-US" sz="2000"/>
        </a:p>
      </dgm:t>
    </dgm:pt>
    <dgm:pt modelId="{97CEA1E3-0E43-473D-834C-FE9D9105EAC2}">
      <dgm:prSet phldrT="[Text]" custT="1"/>
      <dgm:spPr/>
      <dgm:t>
        <a:bodyPr/>
        <a:lstStyle/>
        <a:p>
          <a:r>
            <a:rPr lang="en-US" sz="2000" dirty="0" smtClean="0"/>
            <a:t>Login</a:t>
          </a:r>
          <a:endParaRPr lang="en-US" sz="2000" dirty="0"/>
        </a:p>
      </dgm:t>
    </dgm:pt>
    <dgm:pt modelId="{ECA5D128-0B55-41A9-A5C6-F2506A1859FE}" type="parTrans" cxnId="{3544E50D-B3E0-44B4-AB35-76269928C3D4}">
      <dgm:prSet/>
      <dgm:spPr/>
      <dgm:t>
        <a:bodyPr/>
        <a:lstStyle/>
        <a:p>
          <a:endParaRPr lang="en-US"/>
        </a:p>
      </dgm:t>
    </dgm:pt>
    <dgm:pt modelId="{3FB87B0E-CDF1-4836-A784-37DC27B3C1D9}" type="sibTrans" cxnId="{3544E50D-B3E0-44B4-AB35-76269928C3D4}">
      <dgm:prSet/>
      <dgm:spPr/>
      <dgm:t>
        <a:bodyPr/>
        <a:lstStyle/>
        <a:p>
          <a:endParaRPr lang="en-US"/>
        </a:p>
      </dgm:t>
    </dgm:pt>
    <dgm:pt modelId="{194B56AC-3CE1-4FEF-8918-4F63B8AC6759}">
      <dgm:prSet phldrT="[Text]" custT="1"/>
      <dgm:spPr/>
      <dgm:t>
        <a:bodyPr/>
        <a:lstStyle/>
        <a:p>
          <a:r>
            <a:rPr lang="en-US" sz="2000" dirty="0" smtClean="0"/>
            <a:t>Order</a:t>
          </a:r>
          <a:endParaRPr lang="en-US" sz="2000" dirty="0"/>
        </a:p>
      </dgm:t>
    </dgm:pt>
    <dgm:pt modelId="{715A66E4-90B8-45D6-AEBD-D090382C0511}" type="parTrans" cxnId="{0E89545E-2523-4B5B-9410-DD2D6372C0F5}">
      <dgm:prSet/>
      <dgm:spPr/>
      <dgm:t>
        <a:bodyPr/>
        <a:lstStyle/>
        <a:p>
          <a:endParaRPr lang="en-US"/>
        </a:p>
      </dgm:t>
    </dgm:pt>
    <dgm:pt modelId="{0581640E-B469-4944-BE6C-DCFC1D5CF6D6}" type="sibTrans" cxnId="{0E89545E-2523-4B5B-9410-DD2D6372C0F5}">
      <dgm:prSet/>
      <dgm:spPr/>
      <dgm:t>
        <a:bodyPr/>
        <a:lstStyle/>
        <a:p>
          <a:endParaRPr lang="en-US"/>
        </a:p>
      </dgm:t>
    </dgm:pt>
    <dgm:pt modelId="{5B6D7144-56FF-46ED-9185-740442C712C2}">
      <dgm:prSet phldrT="[Text]" custT="1"/>
      <dgm:spPr/>
      <dgm:t>
        <a:bodyPr/>
        <a:lstStyle/>
        <a:p>
          <a:r>
            <a:rPr lang="en-US" sz="2000" dirty="0" smtClean="0"/>
            <a:t>Logout</a:t>
          </a:r>
          <a:endParaRPr lang="en-US" sz="2000" dirty="0"/>
        </a:p>
      </dgm:t>
    </dgm:pt>
    <dgm:pt modelId="{C5F1023A-4847-4B0E-9165-EB6400DDA387}" type="parTrans" cxnId="{9DC08D0C-E78E-4563-BFAB-1A4ECDAB464E}">
      <dgm:prSet/>
      <dgm:spPr/>
      <dgm:t>
        <a:bodyPr/>
        <a:lstStyle/>
        <a:p>
          <a:endParaRPr lang="en-US"/>
        </a:p>
      </dgm:t>
    </dgm:pt>
    <dgm:pt modelId="{7FBB1A7C-954A-4864-B84F-D29AA76FCB33}" type="sibTrans" cxnId="{9DC08D0C-E78E-4563-BFAB-1A4ECDAB464E}">
      <dgm:prSet/>
      <dgm:spPr/>
      <dgm:t>
        <a:bodyPr/>
        <a:lstStyle/>
        <a:p>
          <a:endParaRPr lang="en-US"/>
        </a:p>
      </dgm:t>
    </dgm:pt>
    <dgm:pt modelId="{5145E5AD-0D71-4AE5-9BA3-5960C0B450DE}">
      <dgm:prSet phldrT="[Text]" custT="1"/>
      <dgm:spPr/>
      <dgm:t>
        <a:bodyPr/>
        <a:lstStyle/>
        <a:p>
          <a:r>
            <a:rPr lang="en-US" sz="2000" dirty="0" smtClean="0"/>
            <a:t>Forgot Password</a:t>
          </a:r>
          <a:endParaRPr lang="en-US" sz="2000" dirty="0"/>
        </a:p>
      </dgm:t>
    </dgm:pt>
    <dgm:pt modelId="{9810AFA2-53D8-4F4B-8092-DAE6C8E3433D}" type="parTrans" cxnId="{848C83E8-106B-498D-B181-4B889955238C}">
      <dgm:prSet/>
      <dgm:spPr/>
      <dgm:t>
        <a:bodyPr/>
        <a:lstStyle/>
        <a:p>
          <a:endParaRPr lang="en-US"/>
        </a:p>
      </dgm:t>
    </dgm:pt>
    <dgm:pt modelId="{487F1E6B-0254-4E0A-8F70-E1DC3E2747D2}" type="sibTrans" cxnId="{848C83E8-106B-498D-B181-4B889955238C}">
      <dgm:prSet/>
      <dgm:spPr/>
      <dgm:t>
        <a:bodyPr/>
        <a:lstStyle/>
        <a:p>
          <a:endParaRPr lang="en-US"/>
        </a:p>
      </dgm:t>
    </dgm:pt>
    <dgm:pt modelId="{2B561617-0528-41D7-B2B7-4B7E8F99B113}">
      <dgm:prSet phldrT="[Text]" custT="1"/>
      <dgm:spPr/>
      <dgm:t>
        <a:bodyPr/>
        <a:lstStyle/>
        <a:p>
          <a:r>
            <a:rPr lang="en-US" sz="2000" dirty="0" smtClean="0"/>
            <a:t>Update Personal Information</a:t>
          </a:r>
          <a:endParaRPr lang="en-US" sz="2000" dirty="0"/>
        </a:p>
      </dgm:t>
    </dgm:pt>
    <dgm:pt modelId="{A1696129-9242-40F2-B949-715DA127E98D}" type="parTrans" cxnId="{ACD786CA-7325-4212-A447-B485E07AAFCD}">
      <dgm:prSet/>
      <dgm:spPr/>
      <dgm:t>
        <a:bodyPr/>
        <a:lstStyle/>
        <a:p>
          <a:endParaRPr lang="en-US"/>
        </a:p>
      </dgm:t>
    </dgm:pt>
    <dgm:pt modelId="{39086660-D676-400D-93F6-AE3377933CF1}" type="sibTrans" cxnId="{ACD786CA-7325-4212-A447-B485E07AAFCD}">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9">
        <dgm:presLayoutVars>
          <dgm:chMax val="0"/>
          <dgm:bulletEnabled val="1"/>
        </dgm:presLayoutVars>
      </dgm:prSet>
      <dgm:spPr/>
      <dgm:t>
        <a:bodyPr/>
        <a:lstStyle/>
        <a:p>
          <a:endParaRPr lang="en-US"/>
        </a:p>
      </dgm:t>
    </dgm:pt>
    <dgm:pt modelId="{E230EAD8-F482-4DB4-878E-7EEAF7DCE7DD}" type="pres">
      <dgm:prSet presAssocID="{020592B4-45B2-4456-BE7B-F199F2F23C61}" presName="spacer" presStyleCnt="0"/>
      <dgm:spPr/>
    </dgm:pt>
    <dgm:pt modelId="{FCDD96FC-4C7E-48B7-AD4F-201A06DE108D}" type="pres">
      <dgm:prSet presAssocID="{0CC7C210-F31B-4B87-A62B-94479EA3BAB1}" presName="parentText" presStyleLbl="node1" presStyleIdx="1" presStyleCnt="9">
        <dgm:presLayoutVars>
          <dgm:chMax val="0"/>
          <dgm:bulletEnabled val="1"/>
        </dgm:presLayoutVars>
      </dgm:prSet>
      <dgm:spPr/>
      <dgm:t>
        <a:bodyPr/>
        <a:lstStyle/>
        <a:p>
          <a:endParaRPr lang="en-US"/>
        </a:p>
      </dgm:t>
    </dgm:pt>
    <dgm:pt modelId="{8914069C-6066-4F38-85D1-24A87AF7E677}" type="pres">
      <dgm:prSet presAssocID="{34E28FE7-BD1B-4038-BA6C-DE194960A023}" presName="spacer" presStyleCnt="0"/>
      <dgm:spPr/>
    </dgm:pt>
    <dgm:pt modelId="{883823C4-00B7-49ED-9266-DFF350C131B3}" type="pres">
      <dgm:prSet presAssocID="{D863DAE9-6F6E-405D-8CDA-9FF26DF59C5A}" presName="parentText" presStyleLbl="node1" presStyleIdx="2" presStyleCnt="9">
        <dgm:presLayoutVars>
          <dgm:chMax val="0"/>
          <dgm:bulletEnabled val="1"/>
        </dgm:presLayoutVars>
      </dgm:prSet>
      <dgm:spPr/>
      <dgm:t>
        <a:bodyPr/>
        <a:lstStyle/>
        <a:p>
          <a:endParaRPr lang="en-US"/>
        </a:p>
      </dgm:t>
    </dgm:pt>
    <dgm:pt modelId="{7AFF5FAC-BC7C-4B2D-966D-CD3F8247BAF3}" type="pres">
      <dgm:prSet presAssocID="{031525BE-2C6D-4498-A5E3-325A9D932E94}" presName="spacer" presStyleCnt="0"/>
      <dgm:spPr/>
    </dgm:pt>
    <dgm:pt modelId="{17292609-FDD0-4CE5-8A0A-E7B1C553927D}" type="pres">
      <dgm:prSet presAssocID="{92E4BFC7-9D07-40AB-BF30-C5593286DD09}" presName="parentText" presStyleLbl="node1" presStyleIdx="3" presStyleCnt="9">
        <dgm:presLayoutVars>
          <dgm:chMax val="0"/>
          <dgm:bulletEnabled val="1"/>
        </dgm:presLayoutVars>
      </dgm:prSet>
      <dgm:spPr/>
      <dgm:t>
        <a:bodyPr/>
        <a:lstStyle/>
        <a:p>
          <a:endParaRPr lang="en-US"/>
        </a:p>
      </dgm:t>
    </dgm:pt>
    <dgm:pt modelId="{C262D051-294F-4360-82E0-8ADA860130DE}" type="pres">
      <dgm:prSet presAssocID="{D95A8C44-66CC-4CFC-BD69-8C9C5D2C6961}" presName="spacer" presStyleCnt="0"/>
      <dgm:spPr/>
    </dgm:pt>
    <dgm:pt modelId="{04E51EE0-E2A5-4EA8-BCE8-42554C68F87E}" type="pres">
      <dgm:prSet presAssocID="{194B56AC-3CE1-4FEF-8918-4F63B8AC6759}" presName="parentText" presStyleLbl="node1" presStyleIdx="4" presStyleCnt="9" custLinFactY="10293" custLinFactNeighborX="-8889" custLinFactNeighborY="100000">
        <dgm:presLayoutVars>
          <dgm:chMax val="0"/>
          <dgm:bulletEnabled val="1"/>
        </dgm:presLayoutVars>
      </dgm:prSet>
      <dgm:spPr/>
      <dgm:t>
        <a:bodyPr/>
        <a:lstStyle/>
        <a:p>
          <a:endParaRPr lang="en-US"/>
        </a:p>
      </dgm:t>
    </dgm:pt>
    <dgm:pt modelId="{DCE8809E-78D4-4C10-9D07-204660B19ECA}" type="pres">
      <dgm:prSet presAssocID="{0581640E-B469-4944-BE6C-DCFC1D5CF6D6}" presName="spacer" presStyleCnt="0"/>
      <dgm:spPr/>
    </dgm:pt>
    <dgm:pt modelId="{C14187F0-CC1B-4170-BCF2-11066FFF89CE}" type="pres">
      <dgm:prSet presAssocID="{97CEA1E3-0E43-473D-834C-FE9D9105EAC2}" presName="parentText" presStyleLbl="node1" presStyleIdx="5" presStyleCnt="9">
        <dgm:presLayoutVars>
          <dgm:chMax val="0"/>
          <dgm:bulletEnabled val="1"/>
        </dgm:presLayoutVars>
      </dgm:prSet>
      <dgm:spPr/>
      <dgm:t>
        <a:bodyPr/>
        <a:lstStyle/>
        <a:p>
          <a:endParaRPr lang="en-US"/>
        </a:p>
      </dgm:t>
    </dgm:pt>
    <dgm:pt modelId="{38F9B7D0-9091-4266-B6DF-CF1A35A8AB8B}" type="pres">
      <dgm:prSet presAssocID="{3FB87B0E-CDF1-4836-A784-37DC27B3C1D9}" presName="spacer" presStyleCnt="0"/>
      <dgm:spPr/>
    </dgm:pt>
    <dgm:pt modelId="{9E3C823A-D8B2-4B91-84A4-8D06E07D8CBC}" type="pres">
      <dgm:prSet presAssocID="{5B6D7144-56FF-46ED-9185-740442C712C2}" presName="parentText" presStyleLbl="node1" presStyleIdx="6" presStyleCnt="9" custLinFactY="5087" custLinFactNeighborY="100000">
        <dgm:presLayoutVars>
          <dgm:chMax val="0"/>
          <dgm:bulletEnabled val="1"/>
        </dgm:presLayoutVars>
      </dgm:prSet>
      <dgm:spPr/>
      <dgm:t>
        <a:bodyPr/>
        <a:lstStyle/>
        <a:p>
          <a:endParaRPr lang="en-US"/>
        </a:p>
      </dgm:t>
    </dgm:pt>
    <dgm:pt modelId="{2108D743-28BB-4827-991D-36E48CCF8FFA}" type="pres">
      <dgm:prSet presAssocID="{7FBB1A7C-954A-4864-B84F-D29AA76FCB33}" presName="spacer" presStyleCnt="0"/>
      <dgm:spPr/>
    </dgm:pt>
    <dgm:pt modelId="{150352F2-9E0A-4A65-BE4D-96D4BFF3D286}" type="pres">
      <dgm:prSet presAssocID="{5145E5AD-0D71-4AE5-9BA3-5960C0B450DE}" presName="parentText" presStyleLbl="node1" presStyleIdx="7" presStyleCnt="9" custLinFactY="11208" custLinFactNeighborY="100000">
        <dgm:presLayoutVars>
          <dgm:chMax val="0"/>
          <dgm:bulletEnabled val="1"/>
        </dgm:presLayoutVars>
      </dgm:prSet>
      <dgm:spPr/>
      <dgm:t>
        <a:bodyPr/>
        <a:lstStyle/>
        <a:p>
          <a:endParaRPr lang="en-US"/>
        </a:p>
      </dgm:t>
    </dgm:pt>
    <dgm:pt modelId="{DB64E80D-4FF5-4E70-8719-B57C0D0B9016}" type="pres">
      <dgm:prSet presAssocID="{487F1E6B-0254-4E0A-8F70-E1DC3E2747D2}" presName="spacer" presStyleCnt="0"/>
      <dgm:spPr/>
    </dgm:pt>
    <dgm:pt modelId="{375D00DB-EBA4-4366-BAA0-CD37CB5D9442}" type="pres">
      <dgm:prSet presAssocID="{2B561617-0528-41D7-B2B7-4B7E8F99B113}" presName="parentText" presStyleLbl="node1" presStyleIdx="8" presStyleCnt="9" custLinFactY="6162" custLinFactNeighborY="100000">
        <dgm:presLayoutVars>
          <dgm:chMax val="0"/>
          <dgm:bulletEnabled val="1"/>
        </dgm:presLayoutVars>
      </dgm:prSet>
      <dgm:spPr/>
      <dgm:t>
        <a:bodyPr/>
        <a:lstStyle/>
        <a:p>
          <a:endParaRPr lang="en-US"/>
        </a:p>
      </dgm:t>
    </dgm:pt>
  </dgm:ptLst>
  <dgm:cxnLst>
    <dgm:cxn modelId="{3544E50D-B3E0-44B4-AB35-76269928C3D4}" srcId="{2D8885AA-D0DA-436A-AC1C-55873377509E}" destId="{97CEA1E3-0E43-473D-834C-FE9D9105EAC2}" srcOrd="5" destOrd="0" parTransId="{ECA5D128-0B55-41A9-A5C6-F2506A1859FE}" sibTransId="{3FB87B0E-CDF1-4836-A784-37DC27B3C1D9}"/>
    <dgm:cxn modelId="{843EAE86-04F6-430D-BF33-62ECCA897C09}" srcId="{2D8885AA-D0DA-436A-AC1C-55873377509E}" destId="{D863DAE9-6F6E-405D-8CDA-9FF26DF59C5A}" srcOrd="2" destOrd="0" parTransId="{B11369D5-19F3-497A-8125-FC8355AE891D}" sibTransId="{031525BE-2C6D-4498-A5E3-325A9D932E94}"/>
    <dgm:cxn modelId="{43F73CC4-CE0D-4A14-B220-4B797935A873}" type="presOf" srcId="{0CC7C210-F31B-4B87-A62B-94479EA3BAB1}" destId="{FCDD96FC-4C7E-48B7-AD4F-201A06DE108D}" srcOrd="0" destOrd="0" presId="urn:microsoft.com/office/officeart/2005/8/layout/vList2"/>
    <dgm:cxn modelId="{911ECAA6-CFE3-4CF6-9EB9-B663FFC093A1}" type="presOf" srcId="{2B561617-0528-41D7-B2B7-4B7E8F99B113}" destId="{375D00DB-EBA4-4366-BAA0-CD37CB5D9442}" srcOrd="0" destOrd="0" presId="urn:microsoft.com/office/officeart/2005/8/layout/vList2"/>
    <dgm:cxn modelId="{705C612F-BE34-429B-959E-678E383E99E1}" type="presOf" srcId="{2D8885AA-D0DA-436A-AC1C-55873377509E}" destId="{B059322B-9594-4DFA-A279-E4B0F3E8801B}" srcOrd="0" destOrd="0" presId="urn:microsoft.com/office/officeart/2005/8/layout/vList2"/>
    <dgm:cxn modelId="{8A03A4E8-C0A0-4AF3-A03E-38D7D7118BB5}" type="presOf" srcId="{3CA7A169-75AA-4213-A039-314E321D2CA6}" destId="{4E2D13CF-2B68-48CC-A643-D80C374D9607}" srcOrd="0" destOrd="0" presId="urn:microsoft.com/office/officeart/2005/8/layout/vList2"/>
    <dgm:cxn modelId="{9DC08D0C-E78E-4563-BFAB-1A4ECDAB464E}" srcId="{2D8885AA-D0DA-436A-AC1C-55873377509E}" destId="{5B6D7144-56FF-46ED-9185-740442C712C2}" srcOrd="6" destOrd="0" parTransId="{C5F1023A-4847-4B0E-9165-EB6400DDA387}" sibTransId="{7FBB1A7C-954A-4864-B84F-D29AA76FCB33}"/>
    <dgm:cxn modelId="{EDD1EC02-5AF5-42A9-93A8-747FBB30933F}" srcId="{2D8885AA-D0DA-436A-AC1C-55873377509E}" destId="{0CC7C210-F31B-4B87-A62B-94479EA3BAB1}" srcOrd="1" destOrd="0" parTransId="{304E7191-DF60-4084-A5A4-0AFFA21EDA72}" sibTransId="{34E28FE7-BD1B-4038-BA6C-DE194960A023}"/>
    <dgm:cxn modelId="{0E89545E-2523-4B5B-9410-DD2D6372C0F5}" srcId="{2D8885AA-D0DA-436A-AC1C-55873377509E}" destId="{194B56AC-3CE1-4FEF-8918-4F63B8AC6759}" srcOrd="4" destOrd="0" parTransId="{715A66E4-90B8-45D6-AEBD-D090382C0511}" sibTransId="{0581640E-B469-4944-BE6C-DCFC1D5CF6D6}"/>
    <dgm:cxn modelId="{ACD786CA-7325-4212-A447-B485E07AAFCD}" srcId="{2D8885AA-D0DA-436A-AC1C-55873377509E}" destId="{2B561617-0528-41D7-B2B7-4B7E8F99B113}" srcOrd="8" destOrd="0" parTransId="{A1696129-9242-40F2-B949-715DA127E98D}" sibTransId="{39086660-D676-400D-93F6-AE3377933CF1}"/>
    <dgm:cxn modelId="{D21D67F5-787E-4E61-9415-0657676CD0CF}" type="presOf" srcId="{92E4BFC7-9D07-40AB-BF30-C5593286DD09}" destId="{17292609-FDD0-4CE5-8A0A-E7B1C553927D}" srcOrd="0" destOrd="0" presId="urn:microsoft.com/office/officeart/2005/8/layout/vList2"/>
    <dgm:cxn modelId="{B1507A20-7199-4F31-8556-5812BA3D4D8F}" srcId="{2D8885AA-D0DA-436A-AC1C-55873377509E}" destId="{92E4BFC7-9D07-40AB-BF30-C5593286DD09}" srcOrd="3" destOrd="0" parTransId="{F3DFE7C6-6340-46F0-9E11-FBB410AAF5F1}" sibTransId="{D95A8C44-66CC-4CFC-BD69-8C9C5D2C6961}"/>
    <dgm:cxn modelId="{87BC38A4-BB25-40F8-9415-98C05AB23CAF}" type="presOf" srcId="{194B56AC-3CE1-4FEF-8918-4F63B8AC6759}" destId="{04E51EE0-E2A5-4EA8-BCE8-42554C68F87E}" srcOrd="0" destOrd="0" presId="urn:microsoft.com/office/officeart/2005/8/layout/vList2"/>
    <dgm:cxn modelId="{86AD7225-55DB-4052-BFC9-E226FADB9A08}" type="presOf" srcId="{97CEA1E3-0E43-473D-834C-FE9D9105EAC2}" destId="{C14187F0-CC1B-4170-BCF2-11066FFF89CE}" srcOrd="0" destOrd="0" presId="urn:microsoft.com/office/officeart/2005/8/layout/vList2"/>
    <dgm:cxn modelId="{1E06D012-F3AE-452F-A152-2BDC4D98DB94}" type="presOf" srcId="{5B6D7144-56FF-46ED-9185-740442C712C2}" destId="{9E3C823A-D8B2-4B91-84A4-8D06E07D8CBC}" srcOrd="0" destOrd="0" presId="urn:microsoft.com/office/officeart/2005/8/layout/vList2"/>
    <dgm:cxn modelId="{848C83E8-106B-498D-B181-4B889955238C}" srcId="{2D8885AA-D0DA-436A-AC1C-55873377509E}" destId="{5145E5AD-0D71-4AE5-9BA3-5960C0B450DE}" srcOrd="7" destOrd="0" parTransId="{9810AFA2-53D8-4F4B-8092-DAE6C8E3433D}" sibTransId="{487F1E6B-0254-4E0A-8F70-E1DC3E2747D2}"/>
    <dgm:cxn modelId="{B7158F44-E9C7-46BD-AA18-EFF2CB73AF26}" type="presOf" srcId="{5145E5AD-0D71-4AE5-9BA3-5960C0B450DE}" destId="{150352F2-9E0A-4A65-BE4D-96D4BFF3D286}" srcOrd="0" destOrd="0" presId="urn:microsoft.com/office/officeart/2005/8/layout/vList2"/>
    <dgm:cxn modelId="{671B2230-9944-49D4-AE6F-FB3DF0F830F9}" type="presOf" srcId="{D863DAE9-6F6E-405D-8CDA-9FF26DF59C5A}" destId="{883823C4-00B7-49ED-9266-DFF350C131B3}" srcOrd="0" destOrd="0" presId="urn:microsoft.com/office/officeart/2005/8/layout/vList2"/>
    <dgm:cxn modelId="{DB83E5DE-F7D8-497A-BC02-0AD9D72375B0}" srcId="{2D8885AA-D0DA-436A-AC1C-55873377509E}" destId="{3CA7A169-75AA-4213-A039-314E321D2CA6}" srcOrd="0" destOrd="0" parTransId="{B9BF818F-4D5A-4A25-8F9D-AB404F449CC3}" sibTransId="{020592B4-45B2-4456-BE7B-F199F2F23C61}"/>
    <dgm:cxn modelId="{63B1FD15-5F92-419B-87DA-C1A629D85558}" type="presParOf" srcId="{B059322B-9594-4DFA-A279-E4B0F3E8801B}" destId="{4E2D13CF-2B68-48CC-A643-D80C374D9607}" srcOrd="0" destOrd="0" presId="urn:microsoft.com/office/officeart/2005/8/layout/vList2"/>
    <dgm:cxn modelId="{8B5D08F8-93F1-4782-8295-8516B76ED689}" type="presParOf" srcId="{B059322B-9594-4DFA-A279-E4B0F3E8801B}" destId="{E230EAD8-F482-4DB4-878E-7EEAF7DCE7DD}" srcOrd="1" destOrd="0" presId="urn:microsoft.com/office/officeart/2005/8/layout/vList2"/>
    <dgm:cxn modelId="{81D1D8E6-9FCB-407D-86C2-20B99B486F85}" type="presParOf" srcId="{B059322B-9594-4DFA-A279-E4B0F3E8801B}" destId="{FCDD96FC-4C7E-48B7-AD4F-201A06DE108D}" srcOrd="2" destOrd="0" presId="urn:microsoft.com/office/officeart/2005/8/layout/vList2"/>
    <dgm:cxn modelId="{A43733F5-B202-48AF-90D1-A37F0E337AB8}" type="presParOf" srcId="{B059322B-9594-4DFA-A279-E4B0F3E8801B}" destId="{8914069C-6066-4F38-85D1-24A87AF7E677}" srcOrd="3" destOrd="0" presId="urn:microsoft.com/office/officeart/2005/8/layout/vList2"/>
    <dgm:cxn modelId="{6085052D-BF16-4056-8096-06FFE9E0CC24}" type="presParOf" srcId="{B059322B-9594-4DFA-A279-E4B0F3E8801B}" destId="{883823C4-00B7-49ED-9266-DFF350C131B3}" srcOrd="4" destOrd="0" presId="urn:microsoft.com/office/officeart/2005/8/layout/vList2"/>
    <dgm:cxn modelId="{48DB7CE3-DC78-48EF-8C62-DFD8CC38BA08}" type="presParOf" srcId="{B059322B-9594-4DFA-A279-E4B0F3E8801B}" destId="{7AFF5FAC-BC7C-4B2D-966D-CD3F8247BAF3}" srcOrd="5" destOrd="0" presId="urn:microsoft.com/office/officeart/2005/8/layout/vList2"/>
    <dgm:cxn modelId="{59C8C5AA-73F5-4288-8FFD-6BA377C822D1}" type="presParOf" srcId="{B059322B-9594-4DFA-A279-E4B0F3E8801B}" destId="{17292609-FDD0-4CE5-8A0A-E7B1C553927D}" srcOrd="6" destOrd="0" presId="urn:microsoft.com/office/officeart/2005/8/layout/vList2"/>
    <dgm:cxn modelId="{582BDFE7-1440-4B3B-B4BB-5158F4F914BB}" type="presParOf" srcId="{B059322B-9594-4DFA-A279-E4B0F3E8801B}" destId="{C262D051-294F-4360-82E0-8ADA860130DE}" srcOrd="7" destOrd="0" presId="urn:microsoft.com/office/officeart/2005/8/layout/vList2"/>
    <dgm:cxn modelId="{0480F3EA-53E7-4781-9EC2-EE695DBA475D}" type="presParOf" srcId="{B059322B-9594-4DFA-A279-E4B0F3E8801B}" destId="{04E51EE0-E2A5-4EA8-BCE8-42554C68F87E}" srcOrd="8" destOrd="0" presId="urn:microsoft.com/office/officeart/2005/8/layout/vList2"/>
    <dgm:cxn modelId="{5A03FEBC-64DD-40CC-A7B3-2202F5466F01}" type="presParOf" srcId="{B059322B-9594-4DFA-A279-E4B0F3E8801B}" destId="{DCE8809E-78D4-4C10-9D07-204660B19ECA}" srcOrd="9" destOrd="0" presId="urn:microsoft.com/office/officeart/2005/8/layout/vList2"/>
    <dgm:cxn modelId="{7ED46357-3B84-4E21-9E5E-4A55BBCEB840}" type="presParOf" srcId="{B059322B-9594-4DFA-A279-E4B0F3E8801B}" destId="{C14187F0-CC1B-4170-BCF2-11066FFF89CE}" srcOrd="10" destOrd="0" presId="urn:microsoft.com/office/officeart/2005/8/layout/vList2"/>
    <dgm:cxn modelId="{7FF0DD7B-4B3B-444C-AFCD-45E366C354FE}" type="presParOf" srcId="{B059322B-9594-4DFA-A279-E4B0F3E8801B}" destId="{38F9B7D0-9091-4266-B6DF-CF1A35A8AB8B}" srcOrd="11" destOrd="0" presId="urn:microsoft.com/office/officeart/2005/8/layout/vList2"/>
    <dgm:cxn modelId="{194A43E0-3A0D-4CA6-88CA-81B979A2F78B}" type="presParOf" srcId="{B059322B-9594-4DFA-A279-E4B0F3E8801B}" destId="{9E3C823A-D8B2-4B91-84A4-8D06E07D8CBC}" srcOrd="12" destOrd="0" presId="urn:microsoft.com/office/officeart/2005/8/layout/vList2"/>
    <dgm:cxn modelId="{5D5BA01A-655B-4117-9894-F3FC97A9E62A}" type="presParOf" srcId="{B059322B-9594-4DFA-A279-E4B0F3E8801B}" destId="{2108D743-28BB-4827-991D-36E48CCF8FFA}" srcOrd="13" destOrd="0" presId="urn:microsoft.com/office/officeart/2005/8/layout/vList2"/>
    <dgm:cxn modelId="{DB5984BE-D3D7-4888-8F6C-97FC7F0B4820}" type="presParOf" srcId="{B059322B-9594-4DFA-A279-E4B0F3E8801B}" destId="{150352F2-9E0A-4A65-BE4D-96D4BFF3D286}" srcOrd="14" destOrd="0" presId="urn:microsoft.com/office/officeart/2005/8/layout/vList2"/>
    <dgm:cxn modelId="{74D9231A-26E7-4C09-8D6F-4BCBBEF4E220}" type="presParOf" srcId="{B059322B-9594-4DFA-A279-E4B0F3E8801B}" destId="{DB64E80D-4FF5-4E70-8719-B57C0D0B9016}" srcOrd="15" destOrd="0" presId="urn:microsoft.com/office/officeart/2005/8/layout/vList2"/>
    <dgm:cxn modelId="{30771FB3-CD18-420E-9A01-8BE79BD4148D}" type="presParOf" srcId="{B059322B-9594-4DFA-A279-E4B0F3E8801B}" destId="{375D00DB-EBA4-4366-BAA0-CD37CB5D9442}"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Order </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D863DAE9-6F6E-405D-8CDA-9FF26DF59C5A}">
      <dgm:prSet phldrT="[Text]" custT="1"/>
      <dgm:spPr/>
      <dgm:t>
        <a:bodyPr/>
        <a:lstStyle/>
        <a:p>
          <a:r>
            <a:rPr lang="en-US" sz="2000" dirty="0" smtClean="0"/>
            <a:t>View Product in Cart</a:t>
          </a:r>
          <a:endParaRPr lang="en-US" sz="2000" dirty="0"/>
        </a:p>
      </dgm:t>
    </dgm:pt>
    <dgm:pt modelId="{B11369D5-19F3-497A-8125-FC8355AE891D}" type="parTrans" cxnId="{843EAE86-04F6-430D-BF33-62ECCA897C09}">
      <dgm:prSet/>
      <dgm:spPr/>
      <dgm:t>
        <a:bodyPr/>
        <a:lstStyle/>
        <a:p>
          <a:endParaRPr lang="en-US" sz="2000"/>
        </a:p>
      </dgm:t>
    </dgm:pt>
    <dgm:pt modelId="{031525BE-2C6D-4498-A5E3-325A9D932E94}" type="sibTrans" cxnId="{843EAE86-04F6-430D-BF33-62ECCA897C09}">
      <dgm:prSet/>
      <dgm:spPr/>
      <dgm:t>
        <a:bodyPr/>
        <a:lstStyle/>
        <a:p>
          <a:endParaRPr lang="en-US" sz="2000"/>
        </a:p>
      </dgm:t>
    </dgm:pt>
    <dgm:pt modelId="{5B6D7144-56FF-46ED-9185-740442C712C2}">
      <dgm:prSet phldrT="[Text]" custT="1"/>
      <dgm:spPr/>
      <dgm:t>
        <a:bodyPr/>
        <a:lstStyle/>
        <a:p>
          <a:r>
            <a:rPr lang="en-US" sz="2000" dirty="0" smtClean="0"/>
            <a:t>Submit Order</a:t>
          </a:r>
          <a:endParaRPr lang="en-US" sz="2000" dirty="0"/>
        </a:p>
      </dgm:t>
    </dgm:pt>
    <dgm:pt modelId="{7FBB1A7C-954A-4864-B84F-D29AA76FCB33}" type="sibTrans" cxnId="{9DC08D0C-E78E-4563-BFAB-1A4ECDAB464E}">
      <dgm:prSet/>
      <dgm:spPr/>
      <dgm:t>
        <a:bodyPr/>
        <a:lstStyle/>
        <a:p>
          <a:endParaRPr lang="en-US"/>
        </a:p>
      </dgm:t>
    </dgm:pt>
    <dgm:pt modelId="{C5F1023A-4847-4B0E-9165-EB6400DDA387}" type="parTrans" cxnId="{9DC08D0C-E78E-4563-BFAB-1A4ECDAB464E}">
      <dgm:prSet/>
      <dgm:spPr/>
      <dgm:t>
        <a:bodyPr/>
        <a:lstStyle/>
        <a:p>
          <a:endParaRPr lang="en-US"/>
        </a:p>
      </dgm:t>
    </dgm:pt>
    <dgm:pt modelId="{97CEA1E3-0E43-473D-834C-FE9D9105EAC2}">
      <dgm:prSet phldrT="[Text]" custT="1"/>
      <dgm:spPr/>
      <dgm:t>
        <a:bodyPr/>
        <a:lstStyle/>
        <a:p>
          <a:r>
            <a:rPr lang="en-US" sz="2000" dirty="0" smtClean="0"/>
            <a:t>Change Product Quantity</a:t>
          </a:r>
          <a:endParaRPr lang="en-US" sz="2000" dirty="0"/>
        </a:p>
      </dgm:t>
    </dgm:pt>
    <dgm:pt modelId="{3FB87B0E-CDF1-4836-A784-37DC27B3C1D9}" type="sibTrans" cxnId="{3544E50D-B3E0-44B4-AB35-76269928C3D4}">
      <dgm:prSet/>
      <dgm:spPr/>
      <dgm:t>
        <a:bodyPr/>
        <a:lstStyle/>
        <a:p>
          <a:endParaRPr lang="en-US"/>
        </a:p>
      </dgm:t>
    </dgm:pt>
    <dgm:pt modelId="{ECA5D128-0B55-41A9-A5C6-F2506A1859FE}" type="parTrans" cxnId="{3544E50D-B3E0-44B4-AB35-76269928C3D4}">
      <dgm:prSet/>
      <dgm:spPr/>
      <dgm:t>
        <a:bodyPr/>
        <a:lstStyle/>
        <a:p>
          <a:endParaRPr lang="en-US"/>
        </a:p>
      </dgm:t>
    </dgm:pt>
    <dgm:pt modelId="{92E4BFC7-9D07-40AB-BF30-C5593286DD09}">
      <dgm:prSet phldrT="[Text]" custT="1"/>
      <dgm:spPr/>
      <dgm:t>
        <a:bodyPr/>
        <a:lstStyle/>
        <a:p>
          <a:r>
            <a:rPr lang="en-US" sz="2000" dirty="0" smtClean="0"/>
            <a:t>Delete Product from Cart</a:t>
          </a:r>
          <a:endParaRPr lang="en-US" sz="2000" dirty="0"/>
        </a:p>
      </dgm:t>
    </dgm:pt>
    <dgm:pt modelId="{D95A8C44-66CC-4CFC-BD69-8C9C5D2C6961}" type="sibTrans" cxnId="{B1507A20-7199-4F31-8556-5812BA3D4D8F}">
      <dgm:prSet/>
      <dgm:spPr/>
      <dgm:t>
        <a:bodyPr/>
        <a:lstStyle/>
        <a:p>
          <a:endParaRPr lang="en-US" sz="2000"/>
        </a:p>
      </dgm:t>
    </dgm:pt>
    <dgm:pt modelId="{F3DFE7C6-6340-46F0-9E11-FBB410AAF5F1}" type="parTrans" cxnId="{B1507A20-7199-4F31-8556-5812BA3D4D8F}">
      <dgm:prSet/>
      <dgm:spPr/>
      <dgm:t>
        <a:bodyPr/>
        <a:lstStyle/>
        <a:p>
          <a:endParaRPr lang="en-US" sz="2000"/>
        </a:p>
      </dgm:t>
    </dgm:pt>
    <dgm:pt modelId="{0CC7C210-F31B-4B87-A62B-94479EA3BAB1}">
      <dgm:prSet phldrT="[Text]" custT="1"/>
      <dgm:spPr/>
      <dgm:t>
        <a:bodyPr/>
        <a:lstStyle/>
        <a:p>
          <a:r>
            <a:rPr lang="en-US" sz="2000" dirty="0" smtClean="0"/>
            <a:t>Add New Product To Cart</a:t>
          </a:r>
          <a:endParaRPr lang="en-US" sz="2000" dirty="0"/>
        </a:p>
      </dgm:t>
    </dgm:pt>
    <dgm:pt modelId="{34E28FE7-BD1B-4038-BA6C-DE194960A023}" type="sibTrans" cxnId="{EDD1EC02-5AF5-42A9-93A8-747FBB30933F}">
      <dgm:prSet/>
      <dgm:spPr/>
      <dgm:t>
        <a:bodyPr/>
        <a:lstStyle/>
        <a:p>
          <a:endParaRPr lang="en-US" sz="2000"/>
        </a:p>
      </dgm:t>
    </dgm:pt>
    <dgm:pt modelId="{304E7191-DF60-4084-A5A4-0AFFA21EDA72}" type="parTrans" cxnId="{EDD1EC02-5AF5-42A9-93A8-747FBB30933F}">
      <dgm:prSet/>
      <dgm:spPr/>
      <dgm:t>
        <a:bodyPr/>
        <a:lstStyle/>
        <a:p>
          <a:endParaRPr lang="en-US" sz="2000"/>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1" custScaleY="34359">
        <dgm:presLayoutVars>
          <dgm:chMax val="0"/>
          <dgm:bulletEnabled val="1"/>
        </dgm:presLayoutVars>
      </dgm:prSet>
      <dgm:spPr/>
      <dgm:t>
        <a:bodyPr/>
        <a:lstStyle/>
        <a:p>
          <a:endParaRPr lang="en-US"/>
        </a:p>
      </dgm:t>
    </dgm:pt>
    <dgm:pt modelId="{44C2EF03-99D6-4473-9C27-72222E209EFC}" type="pres">
      <dgm:prSet presAssocID="{3CA7A169-75AA-4213-A039-314E321D2CA6}" presName="childText" presStyleLbl="revTx" presStyleIdx="0" presStyleCnt="1">
        <dgm:presLayoutVars>
          <dgm:bulletEnabled val="1"/>
        </dgm:presLayoutVars>
      </dgm:prSet>
      <dgm:spPr/>
      <dgm:t>
        <a:bodyPr/>
        <a:lstStyle/>
        <a:p>
          <a:endParaRPr lang="en-US"/>
        </a:p>
      </dgm:t>
    </dgm:pt>
  </dgm:ptLst>
  <dgm:cxnLst>
    <dgm:cxn modelId="{DE699040-F000-4253-AD64-4C5A2EDC6DEA}" type="presOf" srcId="{D863DAE9-6F6E-405D-8CDA-9FF26DF59C5A}" destId="{44C2EF03-99D6-4473-9C27-72222E209EFC}" srcOrd="0" destOrd="0" presId="urn:microsoft.com/office/officeart/2005/8/layout/vList2"/>
    <dgm:cxn modelId="{AB1C57AC-6148-4F65-B9AA-BC7C9E0D9D2F}" type="presOf" srcId="{97CEA1E3-0E43-473D-834C-FE9D9105EAC2}" destId="{44C2EF03-99D6-4473-9C27-72222E209EFC}" srcOrd="0" destOrd="3" presId="urn:microsoft.com/office/officeart/2005/8/layout/vList2"/>
    <dgm:cxn modelId="{EDD1EC02-5AF5-42A9-93A8-747FBB30933F}" srcId="{3CA7A169-75AA-4213-A039-314E321D2CA6}" destId="{0CC7C210-F31B-4B87-A62B-94479EA3BAB1}" srcOrd="1" destOrd="0" parTransId="{304E7191-DF60-4084-A5A4-0AFFA21EDA72}" sibTransId="{34E28FE7-BD1B-4038-BA6C-DE194960A023}"/>
    <dgm:cxn modelId="{C78FBAC0-775B-4731-A515-3B4889D85522}" type="presOf" srcId="{3CA7A169-75AA-4213-A039-314E321D2CA6}" destId="{4E2D13CF-2B68-48CC-A643-D80C374D9607}" srcOrd="0" destOrd="0" presId="urn:microsoft.com/office/officeart/2005/8/layout/vList2"/>
    <dgm:cxn modelId="{843EAE86-04F6-430D-BF33-62ECCA897C09}" srcId="{3CA7A169-75AA-4213-A039-314E321D2CA6}" destId="{D863DAE9-6F6E-405D-8CDA-9FF26DF59C5A}" srcOrd="0" destOrd="0" parTransId="{B11369D5-19F3-497A-8125-FC8355AE891D}" sibTransId="{031525BE-2C6D-4498-A5E3-325A9D932E94}"/>
    <dgm:cxn modelId="{B1507A20-7199-4F31-8556-5812BA3D4D8F}" srcId="{3CA7A169-75AA-4213-A039-314E321D2CA6}" destId="{92E4BFC7-9D07-40AB-BF30-C5593286DD09}" srcOrd="2" destOrd="0" parTransId="{F3DFE7C6-6340-46F0-9E11-FBB410AAF5F1}" sibTransId="{D95A8C44-66CC-4CFC-BD69-8C9C5D2C6961}"/>
    <dgm:cxn modelId="{DB83E5DE-F7D8-497A-BC02-0AD9D72375B0}" srcId="{2D8885AA-D0DA-436A-AC1C-55873377509E}" destId="{3CA7A169-75AA-4213-A039-314E321D2CA6}" srcOrd="0" destOrd="0" parTransId="{B9BF818F-4D5A-4A25-8F9D-AB404F449CC3}" sibTransId="{020592B4-45B2-4456-BE7B-F199F2F23C61}"/>
    <dgm:cxn modelId="{3544E50D-B3E0-44B4-AB35-76269928C3D4}" srcId="{3CA7A169-75AA-4213-A039-314E321D2CA6}" destId="{97CEA1E3-0E43-473D-834C-FE9D9105EAC2}" srcOrd="3" destOrd="0" parTransId="{ECA5D128-0B55-41A9-A5C6-F2506A1859FE}" sibTransId="{3FB87B0E-CDF1-4836-A784-37DC27B3C1D9}"/>
    <dgm:cxn modelId="{249B9D1C-B960-433C-BB11-FE4FEA59C12B}" type="presOf" srcId="{92E4BFC7-9D07-40AB-BF30-C5593286DD09}" destId="{44C2EF03-99D6-4473-9C27-72222E209EFC}" srcOrd="0" destOrd="2" presId="urn:microsoft.com/office/officeart/2005/8/layout/vList2"/>
    <dgm:cxn modelId="{478878EC-ABFA-4DD6-A65C-462A671202D6}" type="presOf" srcId="{2D8885AA-D0DA-436A-AC1C-55873377509E}" destId="{B059322B-9594-4DFA-A279-E4B0F3E8801B}" srcOrd="0" destOrd="0" presId="urn:microsoft.com/office/officeart/2005/8/layout/vList2"/>
    <dgm:cxn modelId="{CD1345E6-E67E-4D92-9C31-A552C0E1A6D6}" type="presOf" srcId="{0CC7C210-F31B-4B87-A62B-94479EA3BAB1}" destId="{44C2EF03-99D6-4473-9C27-72222E209EFC}" srcOrd="0" destOrd="1" presId="urn:microsoft.com/office/officeart/2005/8/layout/vList2"/>
    <dgm:cxn modelId="{9DC08D0C-E78E-4563-BFAB-1A4ECDAB464E}" srcId="{3CA7A169-75AA-4213-A039-314E321D2CA6}" destId="{5B6D7144-56FF-46ED-9185-740442C712C2}" srcOrd="4" destOrd="0" parTransId="{C5F1023A-4847-4B0E-9165-EB6400DDA387}" sibTransId="{7FBB1A7C-954A-4864-B84F-D29AA76FCB33}"/>
    <dgm:cxn modelId="{93B574A1-15F2-4789-8890-DC586DE1E654}" type="presOf" srcId="{5B6D7144-56FF-46ED-9185-740442C712C2}" destId="{44C2EF03-99D6-4473-9C27-72222E209EFC}" srcOrd="0" destOrd="4" presId="urn:microsoft.com/office/officeart/2005/8/layout/vList2"/>
    <dgm:cxn modelId="{799F2604-23D9-4357-A839-375AAB2DD0D1}" type="presParOf" srcId="{B059322B-9594-4DFA-A279-E4B0F3E8801B}" destId="{4E2D13CF-2B68-48CC-A643-D80C374D9607}" srcOrd="0" destOrd="0" presId="urn:microsoft.com/office/officeart/2005/8/layout/vList2"/>
    <dgm:cxn modelId="{F41CB5B0-7ACB-4F31-941A-52A9E2D781E0}" type="presParOf" srcId="{B059322B-9594-4DFA-A279-E4B0F3E8801B}" destId="{44C2EF03-99D6-4473-9C27-72222E209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Login	</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D863DAE9-6F6E-405D-8CDA-9FF26DF59C5A}">
      <dgm:prSet phldrT="[Text]" custT="1"/>
      <dgm:spPr/>
      <dgm:t>
        <a:bodyPr/>
        <a:lstStyle/>
        <a:p>
          <a:r>
            <a:rPr lang="en-US" sz="2000" dirty="0" smtClean="0"/>
            <a:t>Logout</a:t>
          </a:r>
          <a:endParaRPr lang="en-US" sz="2000" dirty="0"/>
        </a:p>
      </dgm:t>
    </dgm:pt>
    <dgm:pt modelId="{B11369D5-19F3-497A-8125-FC8355AE891D}" type="parTrans" cxnId="{843EAE86-04F6-430D-BF33-62ECCA897C09}">
      <dgm:prSet/>
      <dgm:spPr/>
      <dgm:t>
        <a:bodyPr/>
        <a:lstStyle/>
        <a:p>
          <a:endParaRPr lang="en-US" sz="2000"/>
        </a:p>
      </dgm:t>
    </dgm:pt>
    <dgm:pt modelId="{031525BE-2C6D-4498-A5E3-325A9D932E94}" type="sibTrans" cxnId="{843EAE86-04F6-430D-BF33-62ECCA897C09}">
      <dgm:prSet/>
      <dgm:spPr/>
      <dgm:t>
        <a:bodyPr/>
        <a:lstStyle/>
        <a:p>
          <a:endParaRPr lang="en-US" sz="2000"/>
        </a:p>
      </dgm:t>
    </dgm:pt>
    <dgm:pt modelId="{0CC7C210-F31B-4B87-A62B-94479EA3BAB1}">
      <dgm:prSet phldrT="[Text]" custT="1"/>
      <dgm:spPr/>
      <dgm:t>
        <a:bodyPr/>
        <a:lstStyle/>
        <a:p>
          <a:r>
            <a:rPr lang="en-US" sz="2000" dirty="0" smtClean="0"/>
            <a:t>Forgot Password</a:t>
          </a:r>
          <a:endParaRPr lang="en-US" sz="2000" dirty="0"/>
        </a:p>
      </dgm:t>
    </dgm:pt>
    <dgm:pt modelId="{304E7191-DF60-4084-A5A4-0AFFA21EDA72}" type="parTrans" cxnId="{EDD1EC02-5AF5-42A9-93A8-747FBB30933F}">
      <dgm:prSet/>
      <dgm:spPr/>
      <dgm:t>
        <a:bodyPr/>
        <a:lstStyle/>
        <a:p>
          <a:endParaRPr lang="en-US" sz="2000"/>
        </a:p>
      </dgm:t>
    </dgm:pt>
    <dgm:pt modelId="{34E28FE7-BD1B-4038-BA6C-DE194960A023}" type="sibTrans" cxnId="{EDD1EC02-5AF5-42A9-93A8-747FBB30933F}">
      <dgm:prSet/>
      <dgm:spPr/>
      <dgm:t>
        <a:bodyPr/>
        <a:lstStyle/>
        <a:p>
          <a:endParaRPr lang="en-US" sz="2000"/>
        </a:p>
      </dgm:t>
    </dgm:pt>
    <dgm:pt modelId="{92E4BFC7-9D07-40AB-BF30-C5593286DD09}">
      <dgm:prSet phldrT="[Text]" custT="1"/>
      <dgm:spPr/>
      <dgm:t>
        <a:bodyPr/>
        <a:lstStyle/>
        <a:p>
          <a:r>
            <a:rPr lang="en-US" sz="2000" dirty="0" smtClean="0"/>
            <a:t>Update Personal Information</a:t>
          </a:r>
          <a:endParaRPr lang="en-US" sz="2000" dirty="0"/>
        </a:p>
      </dgm:t>
    </dgm:pt>
    <dgm:pt modelId="{F3DFE7C6-6340-46F0-9E11-FBB410AAF5F1}" type="parTrans" cxnId="{B1507A20-7199-4F31-8556-5812BA3D4D8F}">
      <dgm:prSet/>
      <dgm:spPr/>
      <dgm:t>
        <a:bodyPr/>
        <a:lstStyle/>
        <a:p>
          <a:endParaRPr lang="en-US" sz="2000"/>
        </a:p>
      </dgm:t>
    </dgm:pt>
    <dgm:pt modelId="{D95A8C44-66CC-4CFC-BD69-8C9C5D2C6961}" type="sibTrans" cxnId="{B1507A20-7199-4F31-8556-5812BA3D4D8F}">
      <dgm:prSet/>
      <dgm:spPr/>
      <dgm:t>
        <a:bodyPr/>
        <a:lstStyle/>
        <a:p>
          <a:endParaRPr lang="en-US" sz="2000"/>
        </a:p>
      </dgm:t>
    </dgm:pt>
    <dgm:pt modelId="{97CEA1E3-0E43-473D-834C-FE9D9105EAC2}">
      <dgm:prSet phldrT="[Text]" custT="1"/>
      <dgm:spPr/>
      <dgm:t>
        <a:bodyPr/>
        <a:lstStyle/>
        <a:p>
          <a:r>
            <a:rPr lang="en-US" sz="2000" dirty="0" smtClean="0"/>
            <a:t>Account Management</a:t>
          </a:r>
          <a:endParaRPr lang="en-US" sz="2000" dirty="0"/>
        </a:p>
      </dgm:t>
    </dgm:pt>
    <dgm:pt modelId="{ECA5D128-0B55-41A9-A5C6-F2506A1859FE}" type="parTrans" cxnId="{3544E50D-B3E0-44B4-AB35-76269928C3D4}">
      <dgm:prSet/>
      <dgm:spPr/>
      <dgm:t>
        <a:bodyPr/>
        <a:lstStyle/>
        <a:p>
          <a:endParaRPr lang="en-US"/>
        </a:p>
      </dgm:t>
    </dgm:pt>
    <dgm:pt modelId="{3FB87B0E-CDF1-4836-A784-37DC27B3C1D9}" type="sibTrans" cxnId="{3544E50D-B3E0-44B4-AB35-76269928C3D4}">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5">
        <dgm:presLayoutVars>
          <dgm:chMax val="0"/>
          <dgm:bulletEnabled val="1"/>
        </dgm:presLayoutVars>
      </dgm:prSet>
      <dgm:spPr/>
      <dgm:t>
        <a:bodyPr/>
        <a:lstStyle/>
        <a:p>
          <a:endParaRPr lang="en-US"/>
        </a:p>
      </dgm:t>
    </dgm:pt>
    <dgm:pt modelId="{E230EAD8-F482-4DB4-878E-7EEAF7DCE7DD}" type="pres">
      <dgm:prSet presAssocID="{020592B4-45B2-4456-BE7B-F199F2F23C61}" presName="spacer" presStyleCnt="0"/>
      <dgm:spPr/>
    </dgm:pt>
    <dgm:pt modelId="{883823C4-00B7-49ED-9266-DFF350C131B3}" type="pres">
      <dgm:prSet presAssocID="{D863DAE9-6F6E-405D-8CDA-9FF26DF59C5A}" presName="parentText" presStyleLbl="node1" presStyleIdx="1" presStyleCnt="5">
        <dgm:presLayoutVars>
          <dgm:chMax val="0"/>
          <dgm:bulletEnabled val="1"/>
        </dgm:presLayoutVars>
      </dgm:prSet>
      <dgm:spPr/>
      <dgm:t>
        <a:bodyPr/>
        <a:lstStyle/>
        <a:p>
          <a:endParaRPr lang="en-US"/>
        </a:p>
      </dgm:t>
    </dgm:pt>
    <dgm:pt modelId="{7AFF5FAC-BC7C-4B2D-966D-CD3F8247BAF3}" type="pres">
      <dgm:prSet presAssocID="{031525BE-2C6D-4498-A5E3-325A9D932E94}" presName="spacer" presStyleCnt="0"/>
      <dgm:spPr/>
    </dgm:pt>
    <dgm:pt modelId="{FCDD96FC-4C7E-48B7-AD4F-201A06DE108D}" type="pres">
      <dgm:prSet presAssocID="{0CC7C210-F31B-4B87-A62B-94479EA3BAB1}" presName="parentText" presStyleLbl="node1" presStyleIdx="2" presStyleCnt="5">
        <dgm:presLayoutVars>
          <dgm:chMax val="0"/>
          <dgm:bulletEnabled val="1"/>
        </dgm:presLayoutVars>
      </dgm:prSet>
      <dgm:spPr/>
      <dgm:t>
        <a:bodyPr/>
        <a:lstStyle/>
        <a:p>
          <a:endParaRPr lang="en-US"/>
        </a:p>
      </dgm:t>
    </dgm:pt>
    <dgm:pt modelId="{8914069C-6066-4F38-85D1-24A87AF7E677}" type="pres">
      <dgm:prSet presAssocID="{34E28FE7-BD1B-4038-BA6C-DE194960A023}" presName="spacer" presStyleCnt="0"/>
      <dgm:spPr/>
    </dgm:pt>
    <dgm:pt modelId="{17292609-FDD0-4CE5-8A0A-E7B1C553927D}" type="pres">
      <dgm:prSet presAssocID="{92E4BFC7-9D07-40AB-BF30-C5593286DD09}" presName="parentText" presStyleLbl="node1" presStyleIdx="3" presStyleCnt="5">
        <dgm:presLayoutVars>
          <dgm:chMax val="0"/>
          <dgm:bulletEnabled val="1"/>
        </dgm:presLayoutVars>
      </dgm:prSet>
      <dgm:spPr/>
      <dgm:t>
        <a:bodyPr/>
        <a:lstStyle/>
        <a:p>
          <a:endParaRPr lang="en-US"/>
        </a:p>
      </dgm:t>
    </dgm:pt>
    <dgm:pt modelId="{C262D051-294F-4360-82E0-8ADA860130DE}" type="pres">
      <dgm:prSet presAssocID="{D95A8C44-66CC-4CFC-BD69-8C9C5D2C6961}" presName="spacer" presStyleCnt="0"/>
      <dgm:spPr/>
    </dgm:pt>
    <dgm:pt modelId="{C14187F0-CC1B-4170-BCF2-11066FFF89CE}" type="pres">
      <dgm:prSet presAssocID="{97CEA1E3-0E43-473D-834C-FE9D9105EAC2}" presName="parentText" presStyleLbl="node1" presStyleIdx="4" presStyleCnt="5">
        <dgm:presLayoutVars>
          <dgm:chMax val="0"/>
          <dgm:bulletEnabled val="1"/>
        </dgm:presLayoutVars>
      </dgm:prSet>
      <dgm:spPr/>
      <dgm:t>
        <a:bodyPr/>
        <a:lstStyle/>
        <a:p>
          <a:endParaRPr lang="en-US"/>
        </a:p>
      </dgm:t>
    </dgm:pt>
  </dgm:ptLst>
  <dgm:cxnLst>
    <dgm:cxn modelId="{29D0AF4B-3295-4493-8355-E048AA510A5C}" type="presOf" srcId="{0CC7C210-F31B-4B87-A62B-94479EA3BAB1}" destId="{FCDD96FC-4C7E-48B7-AD4F-201A06DE108D}" srcOrd="0" destOrd="0" presId="urn:microsoft.com/office/officeart/2005/8/layout/vList2"/>
    <dgm:cxn modelId="{EDD1EC02-5AF5-42A9-93A8-747FBB30933F}" srcId="{2D8885AA-D0DA-436A-AC1C-55873377509E}" destId="{0CC7C210-F31B-4B87-A62B-94479EA3BAB1}" srcOrd="2" destOrd="0" parTransId="{304E7191-DF60-4084-A5A4-0AFFA21EDA72}" sibTransId="{34E28FE7-BD1B-4038-BA6C-DE194960A023}"/>
    <dgm:cxn modelId="{843EAE86-04F6-430D-BF33-62ECCA897C09}" srcId="{2D8885AA-D0DA-436A-AC1C-55873377509E}" destId="{D863DAE9-6F6E-405D-8CDA-9FF26DF59C5A}" srcOrd="1" destOrd="0" parTransId="{B11369D5-19F3-497A-8125-FC8355AE891D}" sibTransId="{031525BE-2C6D-4498-A5E3-325A9D932E94}"/>
    <dgm:cxn modelId="{B1507A20-7199-4F31-8556-5812BA3D4D8F}" srcId="{2D8885AA-D0DA-436A-AC1C-55873377509E}" destId="{92E4BFC7-9D07-40AB-BF30-C5593286DD09}" srcOrd="3" destOrd="0" parTransId="{F3DFE7C6-6340-46F0-9E11-FBB410AAF5F1}" sibTransId="{D95A8C44-66CC-4CFC-BD69-8C9C5D2C6961}"/>
    <dgm:cxn modelId="{DB83E5DE-F7D8-497A-BC02-0AD9D72375B0}" srcId="{2D8885AA-D0DA-436A-AC1C-55873377509E}" destId="{3CA7A169-75AA-4213-A039-314E321D2CA6}" srcOrd="0" destOrd="0" parTransId="{B9BF818F-4D5A-4A25-8F9D-AB404F449CC3}" sibTransId="{020592B4-45B2-4456-BE7B-F199F2F23C61}"/>
    <dgm:cxn modelId="{49FFCEBC-8F0B-4591-8C46-BA072A33855B}" type="presOf" srcId="{97CEA1E3-0E43-473D-834C-FE9D9105EAC2}" destId="{C14187F0-CC1B-4170-BCF2-11066FFF89CE}" srcOrd="0" destOrd="0" presId="urn:microsoft.com/office/officeart/2005/8/layout/vList2"/>
    <dgm:cxn modelId="{3544E50D-B3E0-44B4-AB35-76269928C3D4}" srcId="{2D8885AA-D0DA-436A-AC1C-55873377509E}" destId="{97CEA1E3-0E43-473D-834C-FE9D9105EAC2}" srcOrd="4" destOrd="0" parTransId="{ECA5D128-0B55-41A9-A5C6-F2506A1859FE}" sibTransId="{3FB87B0E-CDF1-4836-A784-37DC27B3C1D9}"/>
    <dgm:cxn modelId="{ED4683CD-F990-467A-850F-B5ED343684C4}" type="presOf" srcId="{D863DAE9-6F6E-405D-8CDA-9FF26DF59C5A}" destId="{883823C4-00B7-49ED-9266-DFF350C131B3}" srcOrd="0" destOrd="0" presId="urn:microsoft.com/office/officeart/2005/8/layout/vList2"/>
    <dgm:cxn modelId="{F84E5B8E-E7B6-4528-AA57-AC2535BCAE15}" type="presOf" srcId="{3CA7A169-75AA-4213-A039-314E321D2CA6}" destId="{4E2D13CF-2B68-48CC-A643-D80C374D9607}" srcOrd="0" destOrd="0" presId="urn:microsoft.com/office/officeart/2005/8/layout/vList2"/>
    <dgm:cxn modelId="{2DB2E347-5106-49C6-B5F9-61DBAD1DF105}" type="presOf" srcId="{92E4BFC7-9D07-40AB-BF30-C5593286DD09}" destId="{17292609-FDD0-4CE5-8A0A-E7B1C553927D}" srcOrd="0" destOrd="0" presId="urn:microsoft.com/office/officeart/2005/8/layout/vList2"/>
    <dgm:cxn modelId="{46B7BC08-4277-4002-926A-14677BB489CC}" type="presOf" srcId="{2D8885AA-D0DA-436A-AC1C-55873377509E}" destId="{B059322B-9594-4DFA-A279-E4B0F3E8801B}" srcOrd="0" destOrd="0" presId="urn:microsoft.com/office/officeart/2005/8/layout/vList2"/>
    <dgm:cxn modelId="{AA78B12C-DCFC-4BA8-9A26-484FFC913698}" type="presParOf" srcId="{B059322B-9594-4DFA-A279-E4B0F3E8801B}" destId="{4E2D13CF-2B68-48CC-A643-D80C374D9607}" srcOrd="0" destOrd="0" presId="urn:microsoft.com/office/officeart/2005/8/layout/vList2"/>
    <dgm:cxn modelId="{1ABBD30E-7593-4644-93FC-1DB377DDFCDE}" type="presParOf" srcId="{B059322B-9594-4DFA-A279-E4B0F3E8801B}" destId="{E230EAD8-F482-4DB4-878E-7EEAF7DCE7DD}" srcOrd="1" destOrd="0" presId="urn:microsoft.com/office/officeart/2005/8/layout/vList2"/>
    <dgm:cxn modelId="{2D0F1C0E-1841-46E9-906A-FE53BD03C7C2}" type="presParOf" srcId="{B059322B-9594-4DFA-A279-E4B0F3E8801B}" destId="{883823C4-00B7-49ED-9266-DFF350C131B3}" srcOrd="2" destOrd="0" presId="urn:microsoft.com/office/officeart/2005/8/layout/vList2"/>
    <dgm:cxn modelId="{47100DDB-966A-4F60-BE8D-A745455C540B}" type="presParOf" srcId="{B059322B-9594-4DFA-A279-E4B0F3E8801B}" destId="{7AFF5FAC-BC7C-4B2D-966D-CD3F8247BAF3}" srcOrd="3" destOrd="0" presId="urn:microsoft.com/office/officeart/2005/8/layout/vList2"/>
    <dgm:cxn modelId="{410163F8-5C70-4D26-9B6B-041580A2BDDE}" type="presParOf" srcId="{B059322B-9594-4DFA-A279-E4B0F3E8801B}" destId="{FCDD96FC-4C7E-48B7-AD4F-201A06DE108D}" srcOrd="4" destOrd="0" presId="urn:microsoft.com/office/officeart/2005/8/layout/vList2"/>
    <dgm:cxn modelId="{337D524E-4776-4815-AAB2-F71C0DE731A1}" type="presParOf" srcId="{B059322B-9594-4DFA-A279-E4B0F3E8801B}" destId="{8914069C-6066-4F38-85D1-24A87AF7E677}" srcOrd="5" destOrd="0" presId="urn:microsoft.com/office/officeart/2005/8/layout/vList2"/>
    <dgm:cxn modelId="{3E06E349-C653-4951-8CC3-ABDA95ED3D91}" type="presParOf" srcId="{B059322B-9594-4DFA-A279-E4B0F3E8801B}" destId="{17292609-FDD0-4CE5-8A0A-E7B1C553927D}" srcOrd="6" destOrd="0" presId="urn:microsoft.com/office/officeart/2005/8/layout/vList2"/>
    <dgm:cxn modelId="{B13722DF-ED8A-4AF0-81A2-98389B554B5F}" type="presParOf" srcId="{B059322B-9594-4DFA-A279-E4B0F3E8801B}" destId="{C262D051-294F-4360-82E0-8ADA860130DE}" srcOrd="7" destOrd="0" presId="urn:microsoft.com/office/officeart/2005/8/layout/vList2"/>
    <dgm:cxn modelId="{9C10C77A-1955-43BE-A9A1-A8AE9C63065E}" type="presParOf" srcId="{B059322B-9594-4DFA-A279-E4B0F3E8801B}" destId="{C14187F0-CC1B-4170-BCF2-11066FFF89C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CEA1E3-0E43-473D-834C-FE9D9105EAC2}">
      <dgm:prSet phldrT="[Text]" custT="1"/>
      <dgm:spPr/>
      <dgm:t>
        <a:bodyPr/>
        <a:lstStyle/>
        <a:p>
          <a:r>
            <a:rPr lang="en-US" sz="2000" dirty="0" smtClean="0"/>
            <a:t>Account Management</a:t>
          </a:r>
          <a:endParaRPr lang="en-US" sz="2000" dirty="0"/>
        </a:p>
      </dgm:t>
    </dgm:pt>
    <dgm:pt modelId="{ECA5D128-0B55-41A9-A5C6-F2506A1859FE}" type="parTrans" cxnId="{3544E50D-B3E0-44B4-AB35-76269928C3D4}">
      <dgm:prSet/>
      <dgm:spPr/>
      <dgm:t>
        <a:bodyPr/>
        <a:lstStyle/>
        <a:p>
          <a:endParaRPr lang="en-US"/>
        </a:p>
      </dgm:t>
    </dgm:pt>
    <dgm:pt modelId="{3FB87B0E-CDF1-4836-A784-37DC27B3C1D9}" type="sibTrans" cxnId="{3544E50D-B3E0-44B4-AB35-76269928C3D4}">
      <dgm:prSet/>
      <dgm:spPr/>
      <dgm:t>
        <a:bodyPr/>
        <a:lstStyle/>
        <a:p>
          <a:endParaRPr lang="en-US"/>
        </a:p>
      </dgm:t>
    </dgm:pt>
    <dgm:pt modelId="{6D0262F9-9633-4156-B040-F99BBF081BA0}">
      <dgm:prSet phldrT="[Text]" custT="1"/>
      <dgm:spPr/>
      <dgm:t>
        <a:bodyPr/>
        <a:lstStyle/>
        <a:p>
          <a:r>
            <a:rPr lang="en-US" sz="2000" dirty="0" smtClean="0"/>
            <a:t>Create Account</a:t>
          </a:r>
          <a:endParaRPr lang="en-US" sz="2000" dirty="0"/>
        </a:p>
      </dgm:t>
    </dgm:pt>
    <dgm:pt modelId="{67F98FB8-2A28-4E5D-915E-5E4ED7E9C35E}" type="parTrans" cxnId="{E995CC0A-CA3A-45F0-852E-8CF40CDFAC8E}">
      <dgm:prSet/>
      <dgm:spPr/>
      <dgm:t>
        <a:bodyPr/>
        <a:lstStyle/>
        <a:p>
          <a:endParaRPr lang="en-US"/>
        </a:p>
      </dgm:t>
    </dgm:pt>
    <dgm:pt modelId="{04B3D70D-24E3-4E08-8D26-4F2BE233ADA4}" type="sibTrans" cxnId="{E995CC0A-CA3A-45F0-852E-8CF40CDFAC8E}">
      <dgm:prSet/>
      <dgm:spPr/>
      <dgm:t>
        <a:bodyPr/>
        <a:lstStyle/>
        <a:p>
          <a:endParaRPr lang="en-US"/>
        </a:p>
      </dgm:t>
    </dgm:pt>
    <dgm:pt modelId="{C4DE4F99-5E07-4D8C-A940-3D51996C262D}">
      <dgm:prSet phldrT="[Text]" custT="1"/>
      <dgm:spPr/>
      <dgm:t>
        <a:bodyPr/>
        <a:lstStyle/>
        <a:p>
          <a:r>
            <a:rPr lang="en-US" sz="2000" dirty="0" smtClean="0"/>
            <a:t>List all Account</a:t>
          </a:r>
          <a:endParaRPr lang="en-US" sz="2000" dirty="0"/>
        </a:p>
      </dgm:t>
    </dgm:pt>
    <dgm:pt modelId="{F8C70FBC-338A-4E47-900F-BCA984F5A814}" type="parTrans" cxnId="{C9A8CECB-5F5A-4EDD-A364-4A5CB522918F}">
      <dgm:prSet/>
      <dgm:spPr/>
      <dgm:t>
        <a:bodyPr/>
        <a:lstStyle/>
        <a:p>
          <a:endParaRPr lang="en-US"/>
        </a:p>
      </dgm:t>
    </dgm:pt>
    <dgm:pt modelId="{EBB3B84E-6AE2-4BF6-9656-028016DF2E1C}" type="sibTrans" cxnId="{C9A8CECB-5F5A-4EDD-A364-4A5CB522918F}">
      <dgm:prSet/>
      <dgm:spPr/>
      <dgm:t>
        <a:bodyPr/>
        <a:lstStyle/>
        <a:p>
          <a:endParaRPr lang="en-US"/>
        </a:p>
      </dgm:t>
    </dgm:pt>
    <dgm:pt modelId="{7E895055-318F-46F2-B403-C84F4E3B16E7}">
      <dgm:prSet phldrT="[Text]" custT="1"/>
      <dgm:spPr/>
      <dgm:t>
        <a:bodyPr/>
        <a:lstStyle/>
        <a:p>
          <a:r>
            <a:rPr lang="en-US" sz="2000" dirty="0" smtClean="0"/>
            <a:t>Search Account</a:t>
          </a:r>
          <a:endParaRPr lang="en-US" sz="2000" dirty="0"/>
        </a:p>
      </dgm:t>
    </dgm:pt>
    <dgm:pt modelId="{484D57D1-3D0E-4E5E-8566-5152CF438387}" type="parTrans" cxnId="{81A5CADB-2E1C-4782-80B6-F868486664EB}">
      <dgm:prSet/>
      <dgm:spPr/>
      <dgm:t>
        <a:bodyPr/>
        <a:lstStyle/>
        <a:p>
          <a:endParaRPr lang="en-US"/>
        </a:p>
      </dgm:t>
    </dgm:pt>
    <dgm:pt modelId="{49D8C0B8-8B77-478E-AD63-B70F1BAA31D5}" type="sibTrans" cxnId="{81A5CADB-2E1C-4782-80B6-F868486664EB}">
      <dgm:prSet/>
      <dgm:spPr/>
      <dgm:t>
        <a:bodyPr/>
        <a:lstStyle/>
        <a:p>
          <a:endParaRPr lang="en-US"/>
        </a:p>
      </dgm:t>
    </dgm:pt>
    <dgm:pt modelId="{0F03B263-8913-44AF-883F-D99CFBF3E45D}">
      <dgm:prSet phldrT="[Text]" custT="1"/>
      <dgm:spPr/>
      <dgm:t>
        <a:bodyPr/>
        <a:lstStyle/>
        <a:p>
          <a:r>
            <a:rPr lang="en-US" sz="2000" dirty="0" smtClean="0"/>
            <a:t>Delete Account</a:t>
          </a:r>
          <a:endParaRPr lang="en-US" sz="2000" dirty="0"/>
        </a:p>
      </dgm:t>
    </dgm:pt>
    <dgm:pt modelId="{E8902F73-44C1-4E4F-8248-DBB183235B35}" type="parTrans" cxnId="{709AF6D4-C0A6-49FC-8115-6BE8CC8BE556}">
      <dgm:prSet/>
      <dgm:spPr/>
      <dgm:t>
        <a:bodyPr/>
        <a:lstStyle/>
        <a:p>
          <a:endParaRPr lang="en-US"/>
        </a:p>
      </dgm:t>
    </dgm:pt>
    <dgm:pt modelId="{2DFED873-5A94-4778-8BF1-775B3B174CBB}" type="sibTrans" cxnId="{709AF6D4-C0A6-49FC-8115-6BE8CC8BE556}">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C14187F0-CC1B-4170-BCF2-11066FFF89CE}" type="pres">
      <dgm:prSet presAssocID="{97CEA1E3-0E43-473D-834C-FE9D9105EAC2}" presName="parentText" presStyleLbl="node1" presStyleIdx="0" presStyleCnt="1">
        <dgm:presLayoutVars>
          <dgm:chMax val="0"/>
          <dgm:bulletEnabled val="1"/>
        </dgm:presLayoutVars>
      </dgm:prSet>
      <dgm:spPr/>
      <dgm:t>
        <a:bodyPr/>
        <a:lstStyle/>
        <a:p>
          <a:endParaRPr lang="en-US"/>
        </a:p>
      </dgm:t>
    </dgm:pt>
    <dgm:pt modelId="{E20AD0C0-3892-4CEA-895B-D7BB77E2F956}" type="pres">
      <dgm:prSet presAssocID="{97CEA1E3-0E43-473D-834C-FE9D9105EAC2}" presName="childText" presStyleLbl="revTx" presStyleIdx="0" presStyleCnt="1">
        <dgm:presLayoutVars>
          <dgm:bulletEnabled val="1"/>
        </dgm:presLayoutVars>
      </dgm:prSet>
      <dgm:spPr/>
      <dgm:t>
        <a:bodyPr/>
        <a:lstStyle/>
        <a:p>
          <a:endParaRPr lang="en-US"/>
        </a:p>
      </dgm:t>
    </dgm:pt>
  </dgm:ptLst>
  <dgm:cxnLst>
    <dgm:cxn modelId="{56315B5E-9B51-48B7-94AB-95ADC0B896D9}" type="presOf" srcId="{2D8885AA-D0DA-436A-AC1C-55873377509E}" destId="{B059322B-9594-4DFA-A279-E4B0F3E8801B}" srcOrd="0" destOrd="0" presId="urn:microsoft.com/office/officeart/2005/8/layout/vList2"/>
    <dgm:cxn modelId="{16142E12-0BE2-418C-A6E6-4FAE8391D051}" type="presOf" srcId="{6D0262F9-9633-4156-B040-F99BBF081BA0}" destId="{E20AD0C0-3892-4CEA-895B-D7BB77E2F956}" srcOrd="0" destOrd="0" presId="urn:microsoft.com/office/officeart/2005/8/layout/vList2"/>
    <dgm:cxn modelId="{3544E50D-B3E0-44B4-AB35-76269928C3D4}" srcId="{2D8885AA-D0DA-436A-AC1C-55873377509E}" destId="{97CEA1E3-0E43-473D-834C-FE9D9105EAC2}" srcOrd="0" destOrd="0" parTransId="{ECA5D128-0B55-41A9-A5C6-F2506A1859FE}" sibTransId="{3FB87B0E-CDF1-4836-A784-37DC27B3C1D9}"/>
    <dgm:cxn modelId="{450AA0F8-9FA8-4D2B-829A-395BBD8FC3CD}" type="presOf" srcId="{0F03B263-8913-44AF-883F-D99CFBF3E45D}" destId="{E20AD0C0-3892-4CEA-895B-D7BB77E2F956}" srcOrd="0" destOrd="3" presId="urn:microsoft.com/office/officeart/2005/8/layout/vList2"/>
    <dgm:cxn modelId="{A3B9AD3F-7FCB-4633-9E5A-A66003B40A5E}" type="presOf" srcId="{97CEA1E3-0E43-473D-834C-FE9D9105EAC2}" destId="{C14187F0-CC1B-4170-BCF2-11066FFF89CE}" srcOrd="0" destOrd="0" presId="urn:microsoft.com/office/officeart/2005/8/layout/vList2"/>
    <dgm:cxn modelId="{E995CC0A-CA3A-45F0-852E-8CF40CDFAC8E}" srcId="{97CEA1E3-0E43-473D-834C-FE9D9105EAC2}" destId="{6D0262F9-9633-4156-B040-F99BBF081BA0}" srcOrd="0" destOrd="0" parTransId="{67F98FB8-2A28-4E5D-915E-5E4ED7E9C35E}" sibTransId="{04B3D70D-24E3-4E08-8D26-4F2BE233ADA4}"/>
    <dgm:cxn modelId="{C06AD1C4-25D4-4EEA-ADDB-D3FC8293E6DD}" type="presOf" srcId="{7E895055-318F-46F2-B403-C84F4E3B16E7}" destId="{E20AD0C0-3892-4CEA-895B-D7BB77E2F956}" srcOrd="0" destOrd="2" presId="urn:microsoft.com/office/officeart/2005/8/layout/vList2"/>
    <dgm:cxn modelId="{709AF6D4-C0A6-49FC-8115-6BE8CC8BE556}" srcId="{97CEA1E3-0E43-473D-834C-FE9D9105EAC2}" destId="{0F03B263-8913-44AF-883F-D99CFBF3E45D}" srcOrd="2" destOrd="0" parTransId="{E8902F73-44C1-4E4F-8248-DBB183235B35}" sibTransId="{2DFED873-5A94-4778-8BF1-775B3B174CBB}"/>
    <dgm:cxn modelId="{81A5CADB-2E1C-4782-80B6-F868486664EB}" srcId="{C4DE4F99-5E07-4D8C-A940-3D51996C262D}" destId="{7E895055-318F-46F2-B403-C84F4E3B16E7}" srcOrd="0" destOrd="0" parTransId="{484D57D1-3D0E-4E5E-8566-5152CF438387}" sibTransId="{49D8C0B8-8B77-478E-AD63-B70F1BAA31D5}"/>
    <dgm:cxn modelId="{106BC0E1-13AF-4D33-B86D-5A2334D62E75}" type="presOf" srcId="{C4DE4F99-5E07-4D8C-A940-3D51996C262D}" destId="{E20AD0C0-3892-4CEA-895B-D7BB77E2F956}" srcOrd="0" destOrd="1" presId="urn:microsoft.com/office/officeart/2005/8/layout/vList2"/>
    <dgm:cxn modelId="{C9A8CECB-5F5A-4EDD-A364-4A5CB522918F}" srcId="{97CEA1E3-0E43-473D-834C-FE9D9105EAC2}" destId="{C4DE4F99-5E07-4D8C-A940-3D51996C262D}" srcOrd="1" destOrd="0" parTransId="{F8C70FBC-338A-4E47-900F-BCA984F5A814}" sibTransId="{EBB3B84E-6AE2-4BF6-9656-028016DF2E1C}"/>
    <dgm:cxn modelId="{305451D0-53E8-4968-9AA6-AE0E4F35B1A4}" type="presParOf" srcId="{B059322B-9594-4DFA-A279-E4B0F3E8801B}" destId="{C14187F0-CC1B-4170-BCF2-11066FFF89CE}" srcOrd="0" destOrd="0" presId="urn:microsoft.com/office/officeart/2005/8/layout/vList2"/>
    <dgm:cxn modelId="{DF5318A3-2529-42CC-835D-DEF18F43533E}" type="presParOf" srcId="{B059322B-9594-4DFA-A279-E4B0F3E8801B}" destId="{E20AD0C0-3892-4CEA-895B-D7BB77E2F95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Order to Supplier</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D863DAE9-6F6E-405D-8CDA-9FF26DF59C5A}">
      <dgm:prSet phldrT="[Text]" custT="1"/>
      <dgm:spPr/>
      <dgm:t>
        <a:bodyPr/>
        <a:lstStyle/>
        <a:p>
          <a:r>
            <a:rPr lang="en-US" sz="2000" dirty="0" smtClean="0"/>
            <a:t>Create Order</a:t>
          </a:r>
          <a:endParaRPr lang="en-US" sz="2000" dirty="0"/>
        </a:p>
      </dgm:t>
    </dgm:pt>
    <dgm:pt modelId="{B11369D5-19F3-497A-8125-FC8355AE891D}" type="parTrans" cxnId="{843EAE86-04F6-430D-BF33-62ECCA897C09}">
      <dgm:prSet/>
      <dgm:spPr/>
      <dgm:t>
        <a:bodyPr/>
        <a:lstStyle/>
        <a:p>
          <a:endParaRPr lang="en-US" sz="2000"/>
        </a:p>
      </dgm:t>
    </dgm:pt>
    <dgm:pt modelId="{031525BE-2C6D-4498-A5E3-325A9D932E94}" type="sibTrans" cxnId="{843EAE86-04F6-430D-BF33-62ECCA897C09}">
      <dgm:prSet/>
      <dgm:spPr/>
      <dgm:t>
        <a:bodyPr/>
        <a:lstStyle/>
        <a:p>
          <a:endParaRPr lang="en-US" sz="2000"/>
        </a:p>
      </dgm:t>
    </dgm:pt>
    <dgm:pt modelId="{0CC7C210-F31B-4B87-A62B-94479EA3BAB1}">
      <dgm:prSet phldrT="[Text]" custT="1"/>
      <dgm:spPr/>
      <dgm:t>
        <a:bodyPr/>
        <a:lstStyle/>
        <a:p>
          <a:r>
            <a:rPr lang="en-US" sz="2000" dirty="0" smtClean="0"/>
            <a:t>Update Order</a:t>
          </a:r>
          <a:endParaRPr lang="en-US" sz="2000" dirty="0"/>
        </a:p>
      </dgm:t>
    </dgm:pt>
    <dgm:pt modelId="{304E7191-DF60-4084-A5A4-0AFFA21EDA72}" type="parTrans" cxnId="{EDD1EC02-5AF5-42A9-93A8-747FBB30933F}">
      <dgm:prSet/>
      <dgm:spPr/>
      <dgm:t>
        <a:bodyPr/>
        <a:lstStyle/>
        <a:p>
          <a:endParaRPr lang="en-US" sz="2000"/>
        </a:p>
      </dgm:t>
    </dgm:pt>
    <dgm:pt modelId="{34E28FE7-BD1B-4038-BA6C-DE194960A023}" type="sibTrans" cxnId="{EDD1EC02-5AF5-42A9-93A8-747FBB30933F}">
      <dgm:prSet/>
      <dgm:spPr/>
      <dgm:t>
        <a:bodyPr/>
        <a:lstStyle/>
        <a:p>
          <a:endParaRPr lang="en-US" sz="2000"/>
        </a:p>
      </dgm:t>
    </dgm:pt>
    <dgm:pt modelId="{CC98BC99-6A61-4B15-84CC-257885E76EF3}">
      <dgm:prSet phldrT="[Text]" custT="1"/>
      <dgm:spPr/>
      <dgm:t>
        <a:bodyPr/>
        <a:lstStyle/>
        <a:p>
          <a:r>
            <a:rPr lang="en-US" sz="2000" dirty="0" smtClean="0"/>
            <a:t>List all Order</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D9EFA28C-CCE7-45A2-A0C8-556C8F547567}">
      <dgm:prSet phldrT="[Text]" custT="1"/>
      <dgm:spPr/>
      <dgm:t>
        <a:bodyPr/>
        <a:lstStyle/>
        <a:p>
          <a:r>
            <a:rPr lang="en-US" sz="2000" dirty="0" smtClean="0"/>
            <a:t>Search Order</a:t>
          </a:r>
          <a:endParaRPr lang="en-US" sz="2000" dirty="0"/>
        </a:p>
      </dgm:t>
    </dgm:pt>
    <dgm:pt modelId="{5BEBB4F7-F382-4BC7-8D27-5D75BC6D46FC}" type="parTrans" cxnId="{93D32495-4A10-4A21-80E1-BD44BCF0A0A1}">
      <dgm:prSet/>
      <dgm:spPr/>
      <dgm:t>
        <a:bodyPr/>
        <a:lstStyle/>
        <a:p>
          <a:endParaRPr lang="en-US"/>
        </a:p>
      </dgm:t>
    </dgm:pt>
    <dgm:pt modelId="{594820C2-9340-4FBF-A312-27383FFD7ACD}" type="sibTrans" cxnId="{93D32495-4A10-4A21-80E1-BD44BCF0A0A1}">
      <dgm:prSet/>
      <dgm:spPr/>
      <dgm:t>
        <a:bodyPr/>
        <a:lstStyle/>
        <a:p>
          <a:endParaRPr lang="en-US"/>
        </a:p>
      </dgm:t>
    </dgm:pt>
    <dgm:pt modelId="{6CFBBC71-744A-49AA-84BC-CC1C38888040}">
      <dgm:prSet phldrT="[Text]" custT="1"/>
      <dgm:spPr/>
      <dgm:t>
        <a:bodyPr/>
        <a:lstStyle/>
        <a:p>
          <a:r>
            <a:rPr lang="en-US" sz="2000" dirty="0" smtClean="0"/>
            <a:t>Delete Order</a:t>
          </a:r>
          <a:endParaRPr lang="en-US" sz="2000" dirty="0"/>
        </a:p>
      </dgm:t>
    </dgm:pt>
    <dgm:pt modelId="{2ACB257D-43F6-45B7-9CB1-B65260A28BE3}" type="parTrans" cxnId="{453137F1-15FB-4D17-AA85-15E4B1AA76E7}">
      <dgm:prSet/>
      <dgm:spPr/>
      <dgm:t>
        <a:bodyPr/>
        <a:lstStyle/>
        <a:p>
          <a:endParaRPr lang="en-US"/>
        </a:p>
      </dgm:t>
    </dgm:pt>
    <dgm:pt modelId="{C0B65998-D1C0-4590-9A5C-0F611BABE5E2}" type="sibTrans" cxnId="{453137F1-15FB-4D17-AA85-15E4B1AA76E7}">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1">
        <dgm:presLayoutVars>
          <dgm:chMax val="0"/>
          <dgm:bulletEnabled val="1"/>
        </dgm:presLayoutVars>
      </dgm:prSet>
      <dgm:spPr/>
      <dgm:t>
        <a:bodyPr/>
        <a:lstStyle/>
        <a:p>
          <a:endParaRPr lang="en-US"/>
        </a:p>
      </dgm:t>
    </dgm:pt>
    <dgm:pt modelId="{44C2EF03-99D6-4473-9C27-72222E209EFC}" type="pres">
      <dgm:prSet presAssocID="{3CA7A169-75AA-4213-A039-314E321D2CA6}" presName="childText" presStyleLbl="revTx" presStyleIdx="0" presStyleCnt="1">
        <dgm:presLayoutVars>
          <dgm:bulletEnabled val="1"/>
        </dgm:presLayoutVars>
      </dgm:prSet>
      <dgm:spPr/>
      <dgm:t>
        <a:bodyPr/>
        <a:lstStyle/>
        <a:p>
          <a:endParaRPr lang="en-US"/>
        </a:p>
      </dgm:t>
    </dgm:pt>
  </dgm:ptLst>
  <dgm:cxnLst>
    <dgm:cxn modelId="{EDD1EC02-5AF5-42A9-93A8-747FBB30933F}" srcId="{3CA7A169-75AA-4213-A039-314E321D2CA6}" destId="{0CC7C210-F31B-4B87-A62B-94479EA3BAB1}" srcOrd="2" destOrd="0" parTransId="{304E7191-DF60-4084-A5A4-0AFFA21EDA72}" sibTransId="{34E28FE7-BD1B-4038-BA6C-DE194960A023}"/>
    <dgm:cxn modelId="{2B9B7EBD-A4EC-4F0B-96FD-9C16C843811A}" type="presOf" srcId="{D863DAE9-6F6E-405D-8CDA-9FF26DF59C5A}" destId="{44C2EF03-99D6-4473-9C27-72222E209EFC}" srcOrd="0" destOrd="2" presId="urn:microsoft.com/office/officeart/2005/8/layout/vList2"/>
    <dgm:cxn modelId="{843EAE86-04F6-430D-BF33-62ECCA897C09}" srcId="{3CA7A169-75AA-4213-A039-314E321D2CA6}" destId="{D863DAE9-6F6E-405D-8CDA-9FF26DF59C5A}" srcOrd="1" destOrd="0" parTransId="{B11369D5-19F3-497A-8125-FC8355AE891D}" sibTransId="{031525BE-2C6D-4498-A5E3-325A9D932E94}"/>
    <dgm:cxn modelId="{DB83E5DE-F7D8-497A-BC02-0AD9D72375B0}" srcId="{2D8885AA-D0DA-436A-AC1C-55873377509E}" destId="{3CA7A169-75AA-4213-A039-314E321D2CA6}" srcOrd="0" destOrd="0" parTransId="{B9BF818F-4D5A-4A25-8F9D-AB404F449CC3}" sibTransId="{020592B4-45B2-4456-BE7B-F199F2F23C61}"/>
    <dgm:cxn modelId="{93D32495-4A10-4A21-80E1-BD44BCF0A0A1}" srcId="{CC98BC99-6A61-4B15-84CC-257885E76EF3}" destId="{D9EFA28C-CCE7-45A2-A0C8-556C8F547567}" srcOrd="0" destOrd="0" parTransId="{5BEBB4F7-F382-4BC7-8D27-5D75BC6D46FC}" sibTransId="{594820C2-9340-4FBF-A312-27383FFD7ACD}"/>
    <dgm:cxn modelId="{A6D1E5AF-C71C-4C35-8FAC-8090CAD1E529}" type="presOf" srcId="{2D8885AA-D0DA-436A-AC1C-55873377509E}" destId="{B059322B-9594-4DFA-A279-E4B0F3E8801B}" srcOrd="0" destOrd="0" presId="urn:microsoft.com/office/officeart/2005/8/layout/vList2"/>
    <dgm:cxn modelId="{89EF6EFD-42B8-4918-A207-A4D06927C996}" type="presOf" srcId="{3CA7A169-75AA-4213-A039-314E321D2CA6}" destId="{4E2D13CF-2B68-48CC-A643-D80C374D9607}" srcOrd="0" destOrd="0" presId="urn:microsoft.com/office/officeart/2005/8/layout/vList2"/>
    <dgm:cxn modelId="{063BB568-E220-4A5C-AB99-31ABC52DFEFD}" type="presOf" srcId="{D9EFA28C-CCE7-45A2-A0C8-556C8F547567}" destId="{44C2EF03-99D6-4473-9C27-72222E209EFC}" srcOrd="0" destOrd="1" presId="urn:microsoft.com/office/officeart/2005/8/layout/vList2"/>
    <dgm:cxn modelId="{ACF340D4-2CDA-484A-B76B-036230F1FB85}" type="presOf" srcId="{CC98BC99-6A61-4B15-84CC-257885E76EF3}" destId="{44C2EF03-99D6-4473-9C27-72222E209EFC}" srcOrd="0" destOrd="0" presId="urn:microsoft.com/office/officeart/2005/8/layout/vList2"/>
    <dgm:cxn modelId="{453137F1-15FB-4D17-AA85-15E4B1AA76E7}" srcId="{3CA7A169-75AA-4213-A039-314E321D2CA6}" destId="{6CFBBC71-744A-49AA-84BC-CC1C38888040}" srcOrd="3" destOrd="0" parTransId="{2ACB257D-43F6-45B7-9CB1-B65260A28BE3}" sibTransId="{C0B65998-D1C0-4590-9A5C-0F611BABE5E2}"/>
    <dgm:cxn modelId="{80875AA3-959F-485C-AD84-BE8119E7AFDC}" srcId="{3CA7A169-75AA-4213-A039-314E321D2CA6}" destId="{CC98BC99-6A61-4B15-84CC-257885E76EF3}" srcOrd="0" destOrd="0" parTransId="{724AF1C0-E859-4D40-8591-4C61E58FB574}" sibTransId="{270CE4A2-E0BA-450D-BF22-A160D555E60F}"/>
    <dgm:cxn modelId="{EE0151A8-BF22-45CB-A1B1-A5D2536EA8AB}" type="presOf" srcId="{6CFBBC71-744A-49AA-84BC-CC1C38888040}" destId="{44C2EF03-99D6-4473-9C27-72222E209EFC}" srcOrd="0" destOrd="4" presId="urn:microsoft.com/office/officeart/2005/8/layout/vList2"/>
    <dgm:cxn modelId="{7559FD94-11BC-4011-9B33-9C4BD558604F}" type="presOf" srcId="{0CC7C210-F31B-4B87-A62B-94479EA3BAB1}" destId="{44C2EF03-99D6-4473-9C27-72222E209EFC}" srcOrd="0" destOrd="3" presId="urn:microsoft.com/office/officeart/2005/8/layout/vList2"/>
    <dgm:cxn modelId="{A9BC24A4-AE2A-4AE7-B14D-9012E22A2827}" type="presParOf" srcId="{B059322B-9594-4DFA-A279-E4B0F3E8801B}" destId="{4E2D13CF-2B68-48CC-A643-D80C374D9607}" srcOrd="0" destOrd="0" presId="urn:microsoft.com/office/officeart/2005/8/layout/vList2"/>
    <dgm:cxn modelId="{1E2374BC-3F5E-479B-8F7A-410E328F76D1}" type="presParOf" srcId="{B059322B-9594-4DFA-A279-E4B0F3E8801B}" destId="{44C2EF03-99D6-4473-9C27-72222E209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8885AA-D0DA-436A-AC1C-558733775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7A169-75AA-4213-A039-314E321D2CA6}">
      <dgm:prSet phldrT="[Text]" custT="1"/>
      <dgm:spPr/>
      <dgm:t>
        <a:bodyPr/>
        <a:lstStyle/>
        <a:p>
          <a:r>
            <a:rPr lang="en-US" sz="2000" dirty="0" smtClean="0"/>
            <a:t>Product</a:t>
          </a:r>
          <a:endParaRPr lang="en-US" sz="2000" dirty="0"/>
        </a:p>
      </dgm:t>
    </dgm:pt>
    <dgm:pt modelId="{B9BF818F-4D5A-4A25-8F9D-AB404F449CC3}" type="parTrans" cxnId="{DB83E5DE-F7D8-497A-BC02-0AD9D72375B0}">
      <dgm:prSet/>
      <dgm:spPr/>
      <dgm:t>
        <a:bodyPr/>
        <a:lstStyle/>
        <a:p>
          <a:endParaRPr lang="en-US" sz="2000"/>
        </a:p>
      </dgm:t>
    </dgm:pt>
    <dgm:pt modelId="{020592B4-45B2-4456-BE7B-F199F2F23C61}" type="sibTrans" cxnId="{DB83E5DE-F7D8-497A-BC02-0AD9D72375B0}">
      <dgm:prSet/>
      <dgm:spPr/>
      <dgm:t>
        <a:bodyPr/>
        <a:lstStyle/>
        <a:p>
          <a:endParaRPr lang="en-US" sz="2000"/>
        </a:p>
      </dgm:t>
    </dgm:pt>
    <dgm:pt modelId="{D863DAE9-6F6E-405D-8CDA-9FF26DF59C5A}">
      <dgm:prSet phldrT="[Text]" custT="1"/>
      <dgm:spPr/>
      <dgm:t>
        <a:bodyPr/>
        <a:lstStyle/>
        <a:p>
          <a:r>
            <a:rPr lang="en-US" sz="2000" dirty="0" smtClean="0"/>
            <a:t>Create Product</a:t>
          </a:r>
          <a:endParaRPr lang="en-US" sz="2000" dirty="0"/>
        </a:p>
      </dgm:t>
    </dgm:pt>
    <dgm:pt modelId="{B11369D5-19F3-497A-8125-FC8355AE891D}" type="parTrans" cxnId="{843EAE86-04F6-430D-BF33-62ECCA897C09}">
      <dgm:prSet/>
      <dgm:spPr/>
      <dgm:t>
        <a:bodyPr/>
        <a:lstStyle/>
        <a:p>
          <a:endParaRPr lang="en-US" sz="2000"/>
        </a:p>
      </dgm:t>
    </dgm:pt>
    <dgm:pt modelId="{031525BE-2C6D-4498-A5E3-325A9D932E94}" type="sibTrans" cxnId="{843EAE86-04F6-430D-BF33-62ECCA897C09}">
      <dgm:prSet/>
      <dgm:spPr/>
      <dgm:t>
        <a:bodyPr/>
        <a:lstStyle/>
        <a:p>
          <a:endParaRPr lang="en-US" sz="2000"/>
        </a:p>
      </dgm:t>
    </dgm:pt>
    <dgm:pt modelId="{0CC7C210-F31B-4B87-A62B-94479EA3BAB1}">
      <dgm:prSet phldrT="[Text]" custT="1"/>
      <dgm:spPr/>
      <dgm:t>
        <a:bodyPr/>
        <a:lstStyle/>
        <a:p>
          <a:r>
            <a:rPr lang="en-US" sz="2000" dirty="0" smtClean="0"/>
            <a:t>Update Product</a:t>
          </a:r>
          <a:endParaRPr lang="en-US" sz="2000" dirty="0"/>
        </a:p>
      </dgm:t>
    </dgm:pt>
    <dgm:pt modelId="{304E7191-DF60-4084-A5A4-0AFFA21EDA72}" type="parTrans" cxnId="{EDD1EC02-5AF5-42A9-93A8-747FBB30933F}">
      <dgm:prSet/>
      <dgm:spPr/>
      <dgm:t>
        <a:bodyPr/>
        <a:lstStyle/>
        <a:p>
          <a:endParaRPr lang="en-US" sz="2000"/>
        </a:p>
      </dgm:t>
    </dgm:pt>
    <dgm:pt modelId="{34E28FE7-BD1B-4038-BA6C-DE194960A023}" type="sibTrans" cxnId="{EDD1EC02-5AF5-42A9-93A8-747FBB30933F}">
      <dgm:prSet/>
      <dgm:spPr/>
      <dgm:t>
        <a:bodyPr/>
        <a:lstStyle/>
        <a:p>
          <a:endParaRPr lang="en-US" sz="2000"/>
        </a:p>
      </dgm:t>
    </dgm:pt>
    <dgm:pt modelId="{CC98BC99-6A61-4B15-84CC-257885E76EF3}">
      <dgm:prSet phldrT="[Text]" custT="1"/>
      <dgm:spPr/>
      <dgm:t>
        <a:bodyPr/>
        <a:lstStyle/>
        <a:p>
          <a:r>
            <a:rPr lang="en-US" sz="2000" dirty="0" smtClean="0"/>
            <a:t>List All Product</a:t>
          </a:r>
          <a:endParaRPr lang="en-US" sz="2000" dirty="0"/>
        </a:p>
      </dgm:t>
    </dgm:pt>
    <dgm:pt modelId="{724AF1C0-E859-4D40-8591-4C61E58FB574}" type="parTrans" cxnId="{80875AA3-959F-485C-AD84-BE8119E7AFDC}">
      <dgm:prSet/>
      <dgm:spPr/>
      <dgm:t>
        <a:bodyPr/>
        <a:lstStyle/>
        <a:p>
          <a:endParaRPr lang="en-US"/>
        </a:p>
      </dgm:t>
    </dgm:pt>
    <dgm:pt modelId="{270CE4A2-E0BA-450D-BF22-A160D555E60F}" type="sibTrans" cxnId="{80875AA3-959F-485C-AD84-BE8119E7AFDC}">
      <dgm:prSet/>
      <dgm:spPr/>
      <dgm:t>
        <a:bodyPr/>
        <a:lstStyle/>
        <a:p>
          <a:endParaRPr lang="en-US"/>
        </a:p>
      </dgm:t>
    </dgm:pt>
    <dgm:pt modelId="{6CFBBC71-744A-49AA-84BC-CC1C38888040}">
      <dgm:prSet phldrT="[Text]" custT="1"/>
      <dgm:spPr/>
      <dgm:t>
        <a:bodyPr/>
        <a:lstStyle/>
        <a:p>
          <a:r>
            <a:rPr lang="en-US" sz="2000" dirty="0" smtClean="0"/>
            <a:t>Delete Product</a:t>
          </a:r>
          <a:endParaRPr lang="en-US" sz="2000" dirty="0"/>
        </a:p>
      </dgm:t>
    </dgm:pt>
    <dgm:pt modelId="{2ACB257D-43F6-45B7-9CB1-B65260A28BE3}" type="parTrans" cxnId="{453137F1-15FB-4D17-AA85-15E4B1AA76E7}">
      <dgm:prSet/>
      <dgm:spPr/>
      <dgm:t>
        <a:bodyPr/>
        <a:lstStyle/>
        <a:p>
          <a:endParaRPr lang="en-US"/>
        </a:p>
      </dgm:t>
    </dgm:pt>
    <dgm:pt modelId="{C0B65998-D1C0-4590-9A5C-0F611BABE5E2}" type="sibTrans" cxnId="{453137F1-15FB-4D17-AA85-15E4B1AA76E7}">
      <dgm:prSet/>
      <dgm:spPr/>
      <dgm:t>
        <a:bodyPr/>
        <a:lstStyle/>
        <a:p>
          <a:endParaRPr lang="en-US"/>
        </a:p>
      </dgm:t>
    </dgm:pt>
    <dgm:pt modelId="{63886583-23E0-46A7-B54C-A56E4278513D}">
      <dgm:prSet phldrT="[Text]" custT="1"/>
      <dgm:spPr/>
      <dgm:t>
        <a:bodyPr/>
        <a:lstStyle/>
        <a:p>
          <a:r>
            <a:rPr lang="en-US" sz="2000" dirty="0" smtClean="0"/>
            <a:t>List All Deleted Product</a:t>
          </a:r>
          <a:endParaRPr lang="en-US" sz="2000" dirty="0"/>
        </a:p>
      </dgm:t>
    </dgm:pt>
    <dgm:pt modelId="{2F5629E6-CDCF-4429-A74B-A5B7F37EA949}" type="parTrans" cxnId="{3ACF7066-F22B-44BA-AE93-6622C9865AA2}">
      <dgm:prSet/>
      <dgm:spPr/>
      <dgm:t>
        <a:bodyPr/>
        <a:lstStyle/>
        <a:p>
          <a:endParaRPr lang="en-US"/>
        </a:p>
      </dgm:t>
    </dgm:pt>
    <dgm:pt modelId="{BC0542ED-A16A-4759-87B2-748012569BF7}" type="sibTrans" cxnId="{3ACF7066-F22B-44BA-AE93-6622C9865AA2}">
      <dgm:prSet/>
      <dgm:spPr/>
      <dgm:t>
        <a:bodyPr/>
        <a:lstStyle/>
        <a:p>
          <a:endParaRPr lang="en-US"/>
        </a:p>
      </dgm:t>
    </dgm:pt>
    <dgm:pt modelId="{C691E64A-52F5-448E-932D-2AAB3ED09914}">
      <dgm:prSet phldrT="[Text]" custT="1"/>
      <dgm:spPr/>
      <dgm:t>
        <a:bodyPr/>
        <a:lstStyle/>
        <a:p>
          <a:r>
            <a:rPr lang="en-US" sz="2000" dirty="0" smtClean="0"/>
            <a:t>Restore Deleted Product</a:t>
          </a:r>
          <a:endParaRPr lang="en-US" sz="2000" dirty="0"/>
        </a:p>
      </dgm:t>
    </dgm:pt>
    <dgm:pt modelId="{1105EAC9-5809-4B58-BE7D-C17A45D63998}" type="parTrans" cxnId="{C15736A4-D52B-4F05-AF25-98DFC66F3546}">
      <dgm:prSet/>
      <dgm:spPr/>
      <dgm:t>
        <a:bodyPr/>
        <a:lstStyle/>
        <a:p>
          <a:endParaRPr lang="en-US"/>
        </a:p>
      </dgm:t>
    </dgm:pt>
    <dgm:pt modelId="{C6841355-EA46-466E-94A8-8DEBC94A2BF0}" type="sibTrans" cxnId="{C15736A4-D52B-4F05-AF25-98DFC66F3546}">
      <dgm:prSet/>
      <dgm:spPr/>
      <dgm:t>
        <a:bodyPr/>
        <a:lstStyle/>
        <a:p>
          <a:endParaRPr lang="en-US"/>
        </a:p>
      </dgm:t>
    </dgm:pt>
    <dgm:pt modelId="{B059322B-9594-4DFA-A279-E4B0F3E8801B}" type="pres">
      <dgm:prSet presAssocID="{2D8885AA-D0DA-436A-AC1C-55873377509E}" presName="linear" presStyleCnt="0">
        <dgm:presLayoutVars>
          <dgm:animLvl val="lvl"/>
          <dgm:resizeHandles val="exact"/>
        </dgm:presLayoutVars>
      </dgm:prSet>
      <dgm:spPr/>
      <dgm:t>
        <a:bodyPr/>
        <a:lstStyle/>
        <a:p>
          <a:endParaRPr lang="en-US"/>
        </a:p>
      </dgm:t>
    </dgm:pt>
    <dgm:pt modelId="{4E2D13CF-2B68-48CC-A643-D80C374D9607}" type="pres">
      <dgm:prSet presAssocID="{3CA7A169-75AA-4213-A039-314E321D2CA6}" presName="parentText" presStyleLbl="node1" presStyleIdx="0" presStyleCnt="1">
        <dgm:presLayoutVars>
          <dgm:chMax val="0"/>
          <dgm:bulletEnabled val="1"/>
        </dgm:presLayoutVars>
      </dgm:prSet>
      <dgm:spPr/>
      <dgm:t>
        <a:bodyPr/>
        <a:lstStyle/>
        <a:p>
          <a:endParaRPr lang="en-US"/>
        </a:p>
      </dgm:t>
    </dgm:pt>
    <dgm:pt modelId="{44C2EF03-99D6-4473-9C27-72222E209EFC}" type="pres">
      <dgm:prSet presAssocID="{3CA7A169-75AA-4213-A039-314E321D2CA6}" presName="childText" presStyleLbl="revTx" presStyleIdx="0" presStyleCnt="1">
        <dgm:presLayoutVars>
          <dgm:bulletEnabled val="1"/>
        </dgm:presLayoutVars>
      </dgm:prSet>
      <dgm:spPr/>
      <dgm:t>
        <a:bodyPr/>
        <a:lstStyle/>
        <a:p>
          <a:endParaRPr lang="en-US"/>
        </a:p>
      </dgm:t>
    </dgm:pt>
  </dgm:ptLst>
  <dgm:cxnLst>
    <dgm:cxn modelId="{5C084546-E4EF-484C-8767-4F3F3B3D0F3A}" type="presOf" srcId="{D863DAE9-6F6E-405D-8CDA-9FF26DF59C5A}" destId="{44C2EF03-99D6-4473-9C27-72222E209EFC}" srcOrd="0" destOrd="1" presId="urn:microsoft.com/office/officeart/2005/8/layout/vList2"/>
    <dgm:cxn modelId="{77961563-56C9-4058-B653-0111429A70D5}" type="presOf" srcId="{6CFBBC71-744A-49AA-84BC-CC1C38888040}" destId="{44C2EF03-99D6-4473-9C27-72222E209EFC}" srcOrd="0" destOrd="3" presId="urn:microsoft.com/office/officeart/2005/8/layout/vList2"/>
    <dgm:cxn modelId="{843EAE86-04F6-430D-BF33-62ECCA897C09}" srcId="{3CA7A169-75AA-4213-A039-314E321D2CA6}" destId="{D863DAE9-6F6E-405D-8CDA-9FF26DF59C5A}" srcOrd="1" destOrd="0" parTransId="{B11369D5-19F3-497A-8125-FC8355AE891D}" sibTransId="{031525BE-2C6D-4498-A5E3-325A9D932E94}"/>
    <dgm:cxn modelId="{A3DF4559-3546-4682-8811-9B2F385BA7BE}" type="presOf" srcId="{CC98BC99-6A61-4B15-84CC-257885E76EF3}" destId="{44C2EF03-99D6-4473-9C27-72222E209EFC}" srcOrd="0" destOrd="0" presId="urn:microsoft.com/office/officeart/2005/8/layout/vList2"/>
    <dgm:cxn modelId="{1CF4A3BF-BCA6-4EA1-82C6-6C6551F6B1ED}" type="presOf" srcId="{3CA7A169-75AA-4213-A039-314E321D2CA6}" destId="{4E2D13CF-2B68-48CC-A643-D80C374D9607}" srcOrd="0" destOrd="0" presId="urn:microsoft.com/office/officeart/2005/8/layout/vList2"/>
    <dgm:cxn modelId="{80875AA3-959F-485C-AD84-BE8119E7AFDC}" srcId="{3CA7A169-75AA-4213-A039-314E321D2CA6}" destId="{CC98BC99-6A61-4B15-84CC-257885E76EF3}" srcOrd="0" destOrd="0" parTransId="{724AF1C0-E859-4D40-8591-4C61E58FB574}" sibTransId="{270CE4A2-E0BA-450D-BF22-A160D555E60F}"/>
    <dgm:cxn modelId="{926F42E3-BF1A-4644-9349-3E8ACB00D5F0}" type="presOf" srcId="{2D8885AA-D0DA-436A-AC1C-55873377509E}" destId="{B059322B-9594-4DFA-A279-E4B0F3E8801B}" srcOrd="0" destOrd="0" presId="urn:microsoft.com/office/officeart/2005/8/layout/vList2"/>
    <dgm:cxn modelId="{176A68F3-8CFB-400F-8EC8-4D00E994F847}" type="presOf" srcId="{63886583-23E0-46A7-B54C-A56E4278513D}" destId="{44C2EF03-99D6-4473-9C27-72222E209EFC}" srcOrd="0" destOrd="4" presId="urn:microsoft.com/office/officeart/2005/8/layout/vList2"/>
    <dgm:cxn modelId="{EDD1EC02-5AF5-42A9-93A8-747FBB30933F}" srcId="{3CA7A169-75AA-4213-A039-314E321D2CA6}" destId="{0CC7C210-F31B-4B87-A62B-94479EA3BAB1}" srcOrd="2" destOrd="0" parTransId="{304E7191-DF60-4084-A5A4-0AFFA21EDA72}" sibTransId="{34E28FE7-BD1B-4038-BA6C-DE194960A023}"/>
    <dgm:cxn modelId="{C15736A4-D52B-4F05-AF25-98DFC66F3546}" srcId="{3CA7A169-75AA-4213-A039-314E321D2CA6}" destId="{C691E64A-52F5-448E-932D-2AAB3ED09914}" srcOrd="5" destOrd="0" parTransId="{1105EAC9-5809-4B58-BE7D-C17A45D63998}" sibTransId="{C6841355-EA46-466E-94A8-8DEBC94A2BF0}"/>
    <dgm:cxn modelId="{EE9205EC-5C2D-4159-9839-4FCD289556C5}" type="presOf" srcId="{C691E64A-52F5-448E-932D-2AAB3ED09914}" destId="{44C2EF03-99D6-4473-9C27-72222E209EFC}" srcOrd="0" destOrd="5" presId="urn:microsoft.com/office/officeart/2005/8/layout/vList2"/>
    <dgm:cxn modelId="{C1D81A6F-CFE1-4780-9AFC-D069563363B5}" type="presOf" srcId="{0CC7C210-F31B-4B87-A62B-94479EA3BAB1}" destId="{44C2EF03-99D6-4473-9C27-72222E209EFC}" srcOrd="0" destOrd="2" presId="urn:microsoft.com/office/officeart/2005/8/layout/vList2"/>
    <dgm:cxn modelId="{3ACF7066-F22B-44BA-AE93-6622C9865AA2}" srcId="{3CA7A169-75AA-4213-A039-314E321D2CA6}" destId="{63886583-23E0-46A7-B54C-A56E4278513D}" srcOrd="4" destOrd="0" parTransId="{2F5629E6-CDCF-4429-A74B-A5B7F37EA949}" sibTransId="{BC0542ED-A16A-4759-87B2-748012569BF7}"/>
    <dgm:cxn modelId="{453137F1-15FB-4D17-AA85-15E4B1AA76E7}" srcId="{3CA7A169-75AA-4213-A039-314E321D2CA6}" destId="{6CFBBC71-744A-49AA-84BC-CC1C38888040}" srcOrd="3" destOrd="0" parTransId="{2ACB257D-43F6-45B7-9CB1-B65260A28BE3}" sibTransId="{C0B65998-D1C0-4590-9A5C-0F611BABE5E2}"/>
    <dgm:cxn modelId="{DB83E5DE-F7D8-497A-BC02-0AD9D72375B0}" srcId="{2D8885AA-D0DA-436A-AC1C-55873377509E}" destId="{3CA7A169-75AA-4213-A039-314E321D2CA6}" srcOrd="0" destOrd="0" parTransId="{B9BF818F-4D5A-4A25-8F9D-AB404F449CC3}" sibTransId="{020592B4-45B2-4456-BE7B-F199F2F23C61}"/>
    <dgm:cxn modelId="{C72C2D35-8FC8-4673-AB64-0D37E453DF5F}" type="presParOf" srcId="{B059322B-9594-4DFA-A279-E4B0F3E8801B}" destId="{4E2D13CF-2B68-48CC-A643-D80C374D9607}" srcOrd="0" destOrd="0" presId="urn:microsoft.com/office/officeart/2005/8/layout/vList2"/>
    <dgm:cxn modelId="{3C1D0906-81CA-4EEE-A22C-9C02C8CE524C}" type="presParOf" srcId="{B059322B-9594-4DFA-A279-E4B0F3E8801B}" destId="{44C2EF03-99D6-4473-9C27-72222E209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AADC1-3391-4127-AD17-14A2518AD4B8}">
      <dsp:nvSpPr>
        <dsp:cNvPr id="0" name=""/>
        <dsp:cNvSpPr/>
      </dsp:nvSpPr>
      <dsp:spPr>
        <a:xfrm>
          <a:off x="0" y="67859"/>
          <a:ext cx="4191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Project Introduction</a:t>
          </a:r>
          <a:endParaRPr lang="en-US" sz="2200" kern="1200" dirty="0"/>
        </a:p>
      </dsp:txBody>
      <dsp:txXfrm>
        <a:off x="25759" y="93618"/>
        <a:ext cx="4139482" cy="476152"/>
      </dsp:txXfrm>
    </dsp:sp>
    <dsp:sp modelId="{89928C91-B12E-4DD9-9741-91686C2E4F61}">
      <dsp:nvSpPr>
        <dsp:cNvPr id="0" name=""/>
        <dsp:cNvSpPr/>
      </dsp:nvSpPr>
      <dsp:spPr>
        <a:xfrm>
          <a:off x="0" y="658889"/>
          <a:ext cx="4191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Project Management Plan</a:t>
          </a:r>
          <a:endParaRPr lang="en-US" sz="2200" kern="1200" dirty="0"/>
        </a:p>
      </dsp:txBody>
      <dsp:txXfrm>
        <a:off x="25759" y="684648"/>
        <a:ext cx="4139482" cy="476152"/>
      </dsp:txXfrm>
    </dsp:sp>
    <dsp:sp modelId="{579A9656-CFE7-4BE6-BBDF-6CEB52F6D09B}">
      <dsp:nvSpPr>
        <dsp:cNvPr id="0" name=""/>
        <dsp:cNvSpPr/>
      </dsp:nvSpPr>
      <dsp:spPr>
        <a:xfrm>
          <a:off x="0" y="1249919"/>
          <a:ext cx="4191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Requirement Specification</a:t>
          </a:r>
          <a:endParaRPr lang="en-US" sz="2200" kern="1200" dirty="0"/>
        </a:p>
      </dsp:txBody>
      <dsp:txXfrm>
        <a:off x="25759" y="1275678"/>
        <a:ext cx="4139482" cy="476152"/>
      </dsp:txXfrm>
    </dsp:sp>
    <dsp:sp modelId="{5D02F1DD-5B04-4EF4-A47D-2FD60B39E770}">
      <dsp:nvSpPr>
        <dsp:cNvPr id="0" name=""/>
        <dsp:cNvSpPr/>
      </dsp:nvSpPr>
      <dsp:spPr>
        <a:xfrm>
          <a:off x="0" y="1840949"/>
          <a:ext cx="4191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Software Design</a:t>
          </a:r>
          <a:endParaRPr lang="en-US" sz="2200" kern="1200" dirty="0"/>
        </a:p>
      </dsp:txBody>
      <dsp:txXfrm>
        <a:off x="25759" y="1866708"/>
        <a:ext cx="4139482" cy="476152"/>
      </dsp:txXfrm>
    </dsp:sp>
    <dsp:sp modelId="{EAEB64D8-B333-403B-B2DA-F946604D8DEB}">
      <dsp:nvSpPr>
        <dsp:cNvPr id="0" name=""/>
        <dsp:cNvSpPr/>
      </dsp:nvSpPr>
      <dsp:spPr>
        <a:xfrm>
          <a:off x="0" y="2431979"/>
          <a:ext cx="4191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Testing</a:t>
          </a:r>
          <a:endParaRPr lang="en-US" sz="2200" kern="1200" dirty="0"/>
        </a:p>
      </dsp:txBody>
      <dsp:txXfrm>
        <a:off x="25759" y="2457738"/>
        <a:ext cx="4139482" cy="476152"/>
      </dsp:txXfrm>
    </dsp:sp>
    <dsp:sp modelId="{73A4F035-30E5-4892-8163-22208F77C5C4}">
      <dsp:nvSpPr>
        <dsp:cNvPr id="0" name=""/>
        <dsp:cNvSpPr/>
      </dsp:nvSpPr>
      <dsp:spPr>
        <a:xfrm>
          <a:off x="0" y="3023010"/>
          <a:ext cx="4191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Lesson Learned</a:t>
          </a:r>
          <a:endParaRPr lang="en-US" sz="2200" kern="1200" dirty="0"/>
        </a:p>
      </dsp:txBody>
      <dsp:txXfrm>
        <a:off x="25759" y="3048769"/>
        <a:ext cx="4139482" cy="476152"/>
      </dsp:txXfrm>
    </dsp:sp>
    <dsp:sp modelId="{56AAF6D9-9019-43E2-9DDB-F172113E4FEA}">
      <dsp:nvSpPr>
        <dsp:cNvPr id="0" name=""/>
        <dsp:cNvSpPr/>
      </dsp:nvSpPr>
      <dsp:spPr>
        <a:xfrm>
          <a:off x="0" y="3614040"/>
          <a:ext cx="4191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Q&amp;A</a:t>
          </a:r>
          <a:endParaRPr lang="en-US" sz="2200" kern="1200" dirty="0"/>
        </a:p>
      </dsp:txBody>
      <dsp:txXfrm>
        <a:off x="25759" y="3639799"/>
        <a:ext cx="4139482" cy="476152"/>
      </dsp:txXfrm>
    </dsp:sp>
    <dsp:sp modelId="{98E25AE7-96F3-4946-96FA-00196DBE2EAC}">
      <dsp:nvSpPr>
        <dsp:cNvPr id="0" name=""/>
        <dsp:cNvSpPr/>
      </dsp:nvSpPr>
      <dsp:spPr>
        <a:xfrm>
          <a:off x="0" y="4205070"/>
          <a:ext cx="4191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Demo</a:t>
          </a:r>
          <a:endParaRPr lang="en-US" sz="2200" kern="1200" dirty="0"/>
        </a:p>
      </dsp:txBody>
      <dsp:txXfrm>
        <a:off x="25759" y="4230829"/>
        <a:ext cx="4139482" cy="4761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438843"/>
          <a:ext cx="31242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Category</a:t>
          </a:r>
          <a:endParaRPr lang="en-US" sz="2000" kern="1200" dirty="0"/>
        </a:p>
      </dsp:txBody>
      <dsp:txXfrm>
        <a:off x="59399" y="498242"/>
        <a:ext cx="3005402" cy="1098002"/>
      </dsp:txXfrm>
    </dsp:sp>
    <dsp:sp modelId="{44C2EF03-99D6-4473-9C27-72222E209EFC}">
      <dsp:nvSpPr>
        <dsp:cNvPr id="0" name=""/>
        <dsp:cNvSpPr/>
      </dsp:nvSpPr>
      <dsp:spPr>
        <a:xfrm>
          <a:off x="0" y="1655643"/>
          <a:ext cx="3124200" cy="171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List All Category</a:t>
          </a:r>
          <a:endParaRPr lang="en-US" sz="2000" kern="1200" dirty="0"/>
        </a:p>
        <a:p>
          <a:pPr marL="228600" lvl="1" indent="-228600" algn="l" defTabSz="889000">
            <a:lnSpc>
              <a:spcPct val="90000"/>
            </a:lnSpc>
            <a:spcBef>
              <a:spcPct val="0"/>
            </a:spcBef>
            <a:spcAft>
              <a:spcPct val="20000"/>
            </a:spcAft>
            <a:buChar char="••"/>
          </a:pPr>
          <a:r>
            <a:rPr lang="en-US" sz="2000" kern="1200" dirty="0" smtClean="0"/>
            <a:t>Create Category</a:t>
          </a:r>
          <a:endParaRPr lang="en-US" sz="2000" kern="1200" dirty="0"/>
        </a:p>
        <a:p>
          <a:pPr marL="228600" lvl="1" indent="-228600" algn="l" defTabSz="889000">
            <a:lnSpc>
              <a:spcPct val="90000"/>
            </a:lnSpc>
            <a:spcBef>
              <a:spcPct val="0"/>
            </a:spcBef>
            <a:spcAft>
              <a:spcPct val="20000"/>
            </a:spcAft>
            <a:buChar char="••"/>
          </a:pPr>
          <a:r>
            <a:rPr lang="en-US" sz="2000" kern="1200" dirty="0" smtClean="0"/>
            <a:t>Update Category</a:t>
          </a:r>
          <a:endParaRPr lang="en-US" sz="2000" kern="1200" dirty="0"/>
        </a:p>
        <a:p>
          <a:pPr marL="228600" lvl="1" indent="-228600" algn="l" defTabSz="889000">
            <a:lnSpc>
              <a:spcPct val="90000"/>
            </a:lnSpc>
            <a:spcBef>
              <a:spcPct val="0"/>
            </a:spcBef>
            <a:spcAft>
              <a:spcPct val="20000"/>
            </a:spcAft>
            <a:buChar char="••"/>
          </a:pPr>
          <a:r>
            <a:rPr lang="en-US" sz="2000" kern="1200" dirty="0" smtClean="0"/>
            <a:t>Delete Category</a:t>
          </a:r>
          <a:endParaRPr lang="en-US" sz="2000" kern="1200" dirty="0"/>
        </a:p>
        <a:p>
          <a:pPr marL="228600" lvl="1" indent="-228600" algn="l" defTabSz="889000">
            <a:lnSpc>
              <a:spcPct val="90000"/>
            </a:lnSpc>
            <a:spcBef>
              <a:spcPct val="0"/>
            </a:spcBef>
            <a:spcAft>
              <a:spcPct val="20000"/>
            </a:spcAft>
            <a:buChar char="••"/>
          </a:pPr>
          <a:r>
            <a:rPr lang="en-US" sz="2000" kern="1200" dirty="0" smtClean="0"/>
            <a:t>Restore Deleted Category</a:t>
          </a:r>
          <a:endParaRPr lang="en-US" sz="2000" kern="1200" dirty="0"/>
        </a:p>
      </dsp:txBody>
      <dsp:txXfrm>
        <a:off x="0" y="1655643"/>
        <a:ext cx="3124200" cy="17155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3415"/>
          <a:ext cx="3124200" cy="1193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Customer’s Order Management</a:t>
          </a:r>
          <a:endParaRPr lang="en-US" sz="2000" kern="1200" dirty="0"/>
        </a:p>
      </dsp:txBody>
      <dsp:txXfrm>
        <a:off x="58269" y="61684"/>
        <a:ext cx="3007662" cy="1077115"/>
      </dsp:txXfrm>
    </dsp:sp>
    <dsp:sp modelId="{44C2EF03-99D6-4473-9C27-72222E209EFC}">
      <dsp:nvSpPr>
        <dsp:cNvPr id="0" name=""/>
        <dsp:cNvSpPr/>
      </dsp:nvSpPr>
      <dsp:spPr>
        <a:xfrm>
          <a:off x="0" y="1197068"/>
          <a:ext cx="3124200" cy="291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List All New Customer’s Order</a:t>
          </a:r>
          <a:endParaRPr lang="en-US" sz="2000" kern="1200" dirty="0"/>
        </a:p>
        <a:p>
          <a:pPr marL="457200" lvl="2" indent="-228600" algn="l" defTabSz="889000">
            <a:lnSpc>
              <a:spcPct val="90000"/>
            </a:lnSpc>
            <a:spcBef>
              <a:spcPct val="0"/>
            </a:spcBef>
            <a:spcAft>
              <a:spcPct val="20000"/>
            </a:spcAft>
            <a:buChar char="••"/>
          </a:pPr>
          <a:r>
            <a:rPr lang="en-US" sz="2000" kern="1200" dirty="0" smtClean="0"/>
            <a:t>Search Customer’s Order</a:t>
          </a:r>
          <a:endParaRPr lang="en-US" sz="2000" kern="1200" dirty="0"/>
        </a:p>
        <a:p>
          <a:pPr marL="457200" lvl="2" indent="-228600" algn="l" defTabSz="889000">
            <a:lnSpc>
              <a:spcPct val="90000"/>
            </a:lnSpc>
            <a:spcBef>
              <a:spcPct val="0"/>
            </a:spcBef>
            <a:spcAft>
              <a:spcPct val="20000"/>
            </a:spcAft>
            <a:buChar char="••"/>
          </a:pPr>
          <a:r>
            <a:rPr lang="en-US" sz="2000" kern="1200" dirty="0" smtClean="0"/>
            <a:t>View Detail Customer’s Order</a:t>
          </a:r>
          <a:endParaRPr lang="en-US" sz="2000" kern="1200" dirty="0"/>
        </a:p>
        <a:p>
          <a:pPr marL="228600" lvl="1" indent="-228600" algn="l" defTabSz="889000">
            <a:lnSpc>
              <a:spcPct val="90000"/>
            </a:lnSpc>
            <a:spcBef>
              <a:spcPct val="0"/>
            </a:spcBef>
            <a:spcAft>
              <a:spcPct val="20000"/>
            </a:spcAft>
            <a:buChar char="••"/>
          </a:pPr>
          <a:r>
            <a:rPr lang="en-US" sz="2000" kern="1200" dirty="0" smtClean="0"/>
            <a:t>Create Order</a:t>
          </a:r>
          <a:endParaRPr lang="en-US" sz="2000" kern="1200" dirty="0"/>
        </a:p>
        <a:p>
          <a:pPr marL="228600" lvl="1" indent="-228600" algn="l" defTabSz="889000">
            <a:lnSpc>
              <a:spcPct val="90000"/>
            </a:lnSpc>
            <a:spcBef>
              <a:spcPct val="0"/>
            </a:spcBef>
            <a:spcAft>
              <a:spcPct val="20000"/>
            </a:spcAft>
            <a:buChar char="••"/>
          </a:pPr>
          <a:r>
            <a:rPr lang="en-US" sz="2000" kern="1200" dirty="0" smtClean="0"/>
            <a:t>Update Order</a:t>
          </a:r>
          <a:endParaRPr lang="en-US" sz="2000" kern="1200" dirty="0"/>
        </a:p>
        <a:p>
          <a:pPr marL="228600" lvl="1" indent="-228600" algn="l" defTabSz="889000">
            <a:lnSpc>
              <a:spcPct val="90000"/>
            </a:lnSpc>
            <a:spcBef>
              <a:spcPct val="0"/>
            </a:spcBef>
            <a:spcAft>
              <a:spcPct val="20000"/>
            </a:spcAft>
            <a:buChar char="••"/>
          </a:pPr>
          <a:r>
            <a:rPr lang="en-US" sz="2000" kern="1200" dirty="0" smtClean="0"/>
            <a:t>Delete Order</a:t>
          </a:r>
          <a:endParaRPr lang="en-US" sz="2000" kern="1200" dirty="0"/>
        </a:p>
        <a:p>
          <a:pPr marL="228600" lvl="1" indent="-228600" algn="l" defTabSz="889000">
            <a:lnSpc>
              <a:spcPct val="90000"/>
            </a:lnSpc>
            <a:spcBef>
              <a:spcPct val="0"/>
            </a:spcBef>
            <a:spcAft>
              <a:spcPct val="20000"/>
            </a:spcAft>
            <a:buChar char="••"/>
          </a:pPr>
          <a:r>
            <a:rPr lang="en-US" sz="2000" kern="1200" dirty="0" smtClean="0"/>
            <a:t>Accept/ Reject Customer’s Order</a:t>
          </a:r>
          <a:endParaRPr lang="en-US" sz="2000" kern="1200" dirty="0"/>
        </a:p>
      </dsp:txBody>
      <dsp:txXfrm>
        <a:off x="0" y="1197068"/>
        <a:ext cx="3124200" cy="29143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22579"/>
          <a:ext cx="3124200" cy="1132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Product Management</a:t>
          </a:r>
          <a:endParaRPr lang="en-US" sz="2000" kern="1200" dirty="0"/>
        </a:p>
      </dsp:txBody>
      <dsp:txXfrm>
        <a:off x="55275" y="77854"/>
        <a:ext cx="3013650" cy="1021760"/>
      </dsp:txXfrm>
    </dsp:sp>
    <dsp:sp modelId="{44C2EF03-99D6-4473-9C27-72222E209EFC}">
      <dsp:nvSpPr>
        <dsp:cNvPr id="0" name=""/>
        <dsp:cNvSpPr/>
      </dsp:nvSpPr>
      <dsp:spPr>
        <a:xfrm>
          <a:off x="0" y="1154889"/>
          <a:ext cx="3124200" cy="293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Price Management</a:t>
          </a:r>
          <a:endParaRPr lang="en-US" sz="2000" kern="1200" dirty="0"/>
        </a:p>
        <a:p>
          <a:pPr marL="457200" lvl="2" indent="-228600" algn="l" defTabSz="889000">
            <a:lnSpc>
              <a:spcPct val="90000"/>
            </a:lnSpc>
            <a:spcBef>
              <a:spcPct val="0"/>
            </a:spcBef>
            <a:spcAft>
              <a:spcPct val="20000"/>
            </a:spcAft>
            <a:buChar char="••"/>
          </a:pPr>
          <a:r>
            <a:rPr lang="en-US" sz="2000" kern="1200" dirty="0" smtClean="0"/>
            <a:t>View History Change Price Of Product</a:t>
          </a:r>
          <a:endParaRPr lang="en-US" sz="2000" kern="1200" dirty="0"/>
        </a:p>
        <a:p>
          <a:pPr marL="228600" lvl="1" indent="-228600" algn="l" defTabSz="889000">
            <a:lnSpc>
              <a:spcPct val="90000"/>
            </a:lnSpc>
            <a:spcBef>
              <a:spcPct val="0"/>
            </a:spcBef>
            <a:spcAft>
              <a:spcPct val="20000"/>
            </a:spcAft>
            <a:buChar char="••"/>
          </a:pPr>
          <a:r>
            <a:rPr lang="en-US" sz="2000" kern="1200" dirty="0" smtClean="0"/>
            <a:t>List All Approval Product</a:t>
          </a:r>
          <a:endParaRPr lang="en-US" sz="2000" kern="1200" dirty="0"/>
        </a:p>
        <a:p>
          <a:pPr marL="457200" lvl="2" indent="-228600" algn="l" defTabSz="889000">
            <a:lnSpc>
              <a:spcPct val="90000"/>
            </a:lnSpc>
            <a:spcBef>
              <a:spcPct val="0"/>
            </a:spcBef>
            <a:spcAft>
              <a:spcPct val="20000"/>
            </a:spcAft>
            <a:buChar char="••"/>
          </a:pPr>
          <a:r>
            <a:rPr lang="en-US" sz="2000" kern="1200" dirty="0" smtClean="0"/>
            <a:t>Approval Add New Product</a:t>
          </a:r>
          <a:endParaRPr lang="en-US" sz="2000" kern="1200" dirty="0"/>
        </a:p>
        <a:p>
          <a:pPr marL="228600" lvl="1" indent="-228600" algn="l" defTabSz="889000">
            <a:lnSpc>
              <a:spcPct val="90000"/>
            </a:lnSpc>
            <a:spcBef>
              <a:spcPct val="0"/>
            </a:spcBef>
            <a:spcAft>
              <a:spcPct val="20000"/>
            </a:spcAft>
            <a:buChar char="••"/>
          </a:pPr>
          <a:r>
            <a:rPr lang="en-US" sz="2000" kern="1200" dirty="0" smtClean="0"/>
            <a:t>List All Product</a:t>
          </a:r>
          <a:endParaRPr lang="en-US" sz="2000" kern="1200" dirty="0"/>
        </a:p>
        <a:p>
          <a:pPr marL="457200" lvl="2" indent="-228600" algn="l" defTabSz="889000">
            <a:lnSpc>
              <a:spcPct val="90000"/>
            </a:lnSpc>
            <a:spcBef>
              <a:spcPct val="0"/>
            </a:spcBef>
            <a:spcAft>
              <a:spcPct val="20000"/>
            </a:spcAft>
            <a:buChar char="••"/>
          </a:pPr>
          <a:r>
            <a:rPr lang="en-US" sz="2000" kern="1200" dirty="0" smtClean="0"/>
            <a:t>Search </a:t>
          </a:r>
          <a:endParaRPr lang="en-US" sz="2000" kern="1200" dirty="0"/>
        </a:p>
        <a:p>
          <a:pPr marL="457200" lvl="2" indent="-228600" algn="l" defTabSz="889000">
            <a:lnSpc>
              <a:spcPct val="90000"/>
            </a:lnSpc>
            <a:spcBef>
              <a:spcPct val="0"/>
            </a:spcBef>
            <a:spcAft>
              <a:spcPct val="20000"/>
            </a:spcAft>
            <a:buChar char="••"/>
          </a:pPr>
          <a:r>
            <a:rPr lang="en-US" sz="2000" kern="1200" dirty="0" smtClean="0"/>
            <a:t>View Detail Product</a:t>
          </a:r>
          <a:endParaRPr lang="en-US" sz="2000" kern="1200" dirty="0"/>
        </a:p>
      </dsp:txBody>
      <dsp:txXfrm>
        <a:off x="0" y="1154889"/>
        <a:ext cx="3124200" cy="29373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0"/>
          <a:ext cx="3124200" cy="685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Supplier Management</a:t>
          </a:r>
          <a:endParaRPr lang="en-US" sz="2000" kern="1200" dirty="0"/>
        </a:p>
      </dsp:txBody>
      <dsp:txXfrm>
        <a:off x="33458" y="33458"/>
        <a:ext cx="3057284" cy="618474"/>
      </dsp:txXfrm>
    </dsp:sp>
    <dsp:sp modelId="{44C2EF03-99D6-4473-9C27-72222E209EFC}">
      <dsp:nvSpPr>
        <dsp:cNvPr id="0" name=""/>
        <dsp:cNvSpPr/>
      </dsp:nvSpPr>
      <dsp:spPr>
        <a:xfrm>
          <a:off x="0" y="689690"/>
          <a:ext cx="3124200" cy="34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List All Supplier</a:t>
          </a:r>
          <a:endParaRPr lang="en-US" sz="1800" kern="1200" dirty="0"/>
        </a:p>
        <a:p>
          <a:pPr marL="342900" lvl="2" indent="-171450" algn="l" defTabSz="800100">
            <a:lnSpc>
              <a:spcPct val="90000"/>
            </a:lnSpc>
            <a:spcBef>
              <a:spcPct val="0"/>
            </a:spcBef>
            <a:spcAft>
              <a:spcPct val="20000"/>
            </a:spcAft>
            <a:buChar char="••"/>
          </a:pPr>
          <a:r>
            <a:rPr lang="en-US" sz="1800" kern="1200" dirty="0" smtClean="0"/>
            <a:t>Search By Supplier Information</a:t>
          </a:r>
          <a:endParaRPr lang="en-US" sz="1800" kern="1200" dirty="0"/>
        </a:p>
        <a:p>
          <a:pPr marL="342900" lvl="2" indent="-171450" algn="l" defTabSz="800100">
            <a:lnSpc>
              <a:spcPct val="90000"/>
            </a:lnSpc>
            <a:spcBef>
              <a:spcPct val="0"/>
            </a:spcBef>
            <a:spcAft>
              <a:spcPct val="20000"/>
            </a:spcAft>
            <a:buChar char="••"/>
          </a:pPr>
          <a:r>
            <a:rPr lang="en-US" sz="1800" kern="1200" dirty="0" smtClean="0"/>
            <a:t>View Supplier Detail</a:t>
          </a:r>
          <a:endParaRPr lang="en-US" sz="1800" kern="1200" dirty="0"/>
        </a:p>
        <a:p>
          <a:pPr marL="514350" lvl="3" indent="-171450" algn="l" defTabSz="800100">
            <a:lnSpc>
              <a:spcPct val="90000"/>
            </a:lnSpc>
            <a:spcBef>
              <a:spcPct val="0"/>
            </a:spcBef>
            <a:spcAft>
              <a:spcPct val="20000"/>
            </a:spcAft>
            <a:buChar char="••"/>
          </a:pPr>
          <a:r>
            <a:rPr lang="en-US" sz="1800" kern="1200" dirty="0" smtClean="0"/>
            <a:t>View Product Of Each Supplier</a:t>
          </a:r>
          <a:endParaRPr lang="en-US" sz="1800" kern="1200" dirty="0"/>
        </a:p>
        <a:p>
          <a:pPr marL="514350" lvl="3" indent="-171450" algn="l" defTabSz="800100">
            <a:lnSpc>
              <a:spcPct val="90000"/>
            </a:lnSpc>
            <a:spcBef>
              <a:spcPct val="0"/>
            </a:spcBef>
            <a:spcAft>
              <a:spcPct val="20000"/>
            </a:spcAft>
            <a:buChar char="••"/>
          </a:pPr>
          <a:r>
            <a:rPr lang="en-US" sz="1800" kern="1200" dirty="0" smtClean="0"/>
            <a:t>View order and invoice of each Supplier</a:t>
          </a:r>
          <a:endParaRPr lang="en-US" sz="1800" kern="1200" dirty="0"/>
        </a:p>
        <a:p>
          <a:pPr marL="514350" lvl="3" indent="-171450" algn="l" defTabSz="800100">
            <a:lnSpc>
              <a:spcPct val="90000"/>
            </a:lnSpc>
            <a:spcBef>
              <a:spcPct val="0"/>
            </a:spcBef>
            <a:spcAft>
              <a:spcPct val="20000"/>
            </a:spcAft>
            <a:buChar char="••"/>
          </a:pPr>
          <a:r>
            <a:rPr lang="en-US" sz="1800" kern="1200" smtClean="0"/>
            <a:t>Edit Supplier</a:t>
          </a:r>
          <a:endParaRPr lang="en-US" sz="1800" kern="1200" dirty="0"/>
        </a:p>
        <a:p>
          <a:pPr marL="171450" lvl="1" indent="-171450" algn="l" defTabSz="800100">
            <a:lnSpc>
              <a:spcPct val="90000"/>
            </a:lnSpc>
            <a:spcBef>
              <a:spcPct val="0"/>
            </a:spcBef>
            <a:spcAft>
              <a:spcPct val="20000"/>
            </a:spcAft>
            <a:buChar char="••"/>
          </a:pPr>
          <a:r>
            <a:rPr lang="en-US" sz="1800" kern="1200" dirty="0" smtClean="0"/>
            <a:t>Add new Supplier</a:t>
          </a:r>
          <a:endParaRPr lang="en-US" sz="1800" kern="1200" dirty="0"/>
        </a:p>
        <a:p>
          <a:pPr marL="171450" lvl="1" indent="-171450" algn="l" defTabSz="800100">
            <a:lnSpc>
              <a:spcPct val="90000"/>
            </a:lnSpc>
            <a:spcBef>
              <a:spcPct val="0"/>
            </a:spcBef>
            <a:spcAft>
              <a:spcPct val="20000"/>
            </a:spcAft>
            <a:buChar char="••"/>
          </a:pPr>
          <a:r>
            <a:rPr lang="en-US" sz="1800" kern="1200" dirty="0" smtClean="0"/>
            <a:t>Debt management</a:t>
          </a:r>
          <a:endParaRPr lang="en-US" sz="1800" kern="1200" dirty="0"/>
        </a:p>
        <a:p>
          <a:pPr marL="342900" lvl="2" indent="-171450" algn="l" defTabSz="800100">
            <a:lnSpc>
              <a:spcPct val="90000"/>
            </a:lnSpc>
            <a:spcBef>
              <a:spcPct val="0"/>
            </a:spcBef>
            <a:spcAft>
              <a:spcPct val="20000"/>
            </a:spcAft>
            <a:buChar char="••"/>
          </a:pPr>
          <a:r>
            <a:rPr lang="en-US" sz="1800" kern="1200" dirty="0" smtClean="0"/>
            <a:t>List Total debt of each Supplier</a:t>
          </a:r>
          <a:endParaRPr lang="en-US" sz="1800" kern="1200" dirty="0"/>
        </a:p>
        <a:p>
          <a:pPr marL="514350" lvl="3" indent="-171450" algn="l" defTabSz="800100">
            <a:lnSpc>
              <a:spcPct val="90000"/>
            </a:lnSpc>
            <a:spcBef>
              <a:spcPct val="0"/>
            </a:spcBef>
            <a:spcAft>
              <a:spcPct val="20000"/>
            </a:spcAft>
            <a:buChar char="••"/>
          </a:pPr>
          <a:r>
            <a:rPr lang="en-US" sz="1800" kern="1200" dirty="0" smtClean="0"/>
            <a:t>View Order Detail</a:t>
          </a:r>
          <a:endParaRPr lang="en-US" sz="1800" kern="1200" dirty="0"/>
        </a:p>
        <a:p>
          <a:pPr marL="685800" lvl="4" indent="-171450" algn="l" defTabSz="800100">
            <a:lnSpc>
              <a:spcPct val="90000"/>
            </a:lnSpc>
            <a:spcBef>
              <a:spcPct val="0"/>
            </a:spcBef>
            <a:spcAft>
              <a:spcPct val="20000"/>
            </a:spcAft>
            <a:buChar char="••"/>
          </a:pPr>
          <a:r>
            <a:rPr lang="en-US" sz="1800" kern="1200" dirty="0" smtClean="0"/>
            <a:t>Pay For Order</a:t>
          </a:r>
          <a:endParaRPr lang="en-US" sz="1800" kern="1200" dirty="0"/>
        </a:p>
      </dsp:txBody>
      <dsp:txXfrm>
        <a:off x="0" y="689690"/>
        <a:ext cx="3124200" cy="34208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2096"/>
          <a:ext cx="3048000" cy="1004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Order To Supplier’s Management</a:t>
          </a:r>
          <a:endParaRPr lang="en-US" sz="2000" kern="1200" dirty="0"/>
        </a:p>
      </dsp:txBody>
      <dsp:txXfrm>
        <a:off x="49052" y="51148"/>
        <a:ext cx="2949896" cy="906731"/>
      </dsp:txXfrm>
    </dsp:sp>
    <dsp:sp modelId="{44C2EF03-99D6-4473-9C27-72222E209EFC}">
      <dsp:nvSpPr>
        <dsp:cNvPr id="0" name=""/>
        <dsp:cNvSpPr/>
      </dsp:nvSpPr>
      <dsp:spPr>
        <a:xfrm>
          <a:off x="0" y="1006932"/>
          <a:ext cx="3048000" cy="116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Order Need To Pay</a:t>
          </a:r>
          <a:endParaRPr lang="en-US" sz="2000" kern="1200" dirty="0"/>
        </a:p>
        <a:p>
          <a:pPr marL="457200" lvl="2" indent="-228600" algn="l" defTabSz="889000">
            <a:lnSpc>
              <a:spcPct val="90000"/>
            </a:lnSpc>
            <a:spcBef>
              <a:spcPct val="0"/>
            </a:spcBef>
            <a:spcAft>
              <a:spcPct val="20000"/>
            </a:spcAft>
            <a:buChar char="••"/>
          </a:pPr>
          <a:r>
            <a:rPr lang="en-US" sz="2000" kern="1200" dirty="0" smtClean="0"/>
            <a:t>View Order Detail</a:t>
          </a:r>
          <a:endParaRPr lang="en-US" sz="2000" kern="1200" dirty="0"/>
        </a:p>
        <a:p>
          <a:pPr marL="685800" lvl="3" indent="-228600" algn="l" defTabSz="889000">
            <a:lnSpc>
              <a:spcPct val="90000"/>
            </a:lnSpc>
            <a:spcBef>
              <a:spcPct val="0"/>
            </a:spcBef>
            <a:spcAft>
              <a:spcPct val="20000"/>
            </a:spcAft>
            <a:buChar char="••"/>
          </a:pPr>
          <a:r>
            <a:rPr lang="en-US" sz="2000" kern="1200" dirty="0" smtClean="0"/>
            <a:t>Pay For Order</a:t>
          </a:r>
          <a:endParaRPr lang="en-US" sz="2000" kern="1200" dirty="0"/>
        </a:p>
        <a:p>
          <a:pPr marL="685800" lvl="3" indent="-228600" algn="l" defTabSz="889000">
            <a:lnSpc>
              <a:spcPct val="90000"/>
            </a:lnSpc>
            <a:spcBef>
              <a:spcPct val="0"/>
            </a:spcBef>
            <a:spcAft>
              <a:spcPct val="20000"/>
            </a:spcAft>
            <a:buChar char="••"/>
          </a:pPr>
          <a:endParaRPr lang="en-US" sz="2000" kern="1200" dirty="0"/>
        </a:p>
      </dsp:txBody>
      <dsp:txXfrm>
        <a:off x="0" y="1006932"/>
        <a:ext cx="3048000" cy="1160935"/>
      </dsp:txXfrm>
    </dsp:sp>
    <dsp:sp modelId="{7FB6C3CB-DD32-4EB6-96E5-6F6EB77115F6}">
      <dsp:nvSpPr>
        <dsp:cNvPr id="0" name=""/>
        <dsp:cNvSpPr/>
      </dsp:nvSpPr>
      <dsp:spPr>
        <a:xfrm>
          <a:off x="0" y="2167867"/>
          <a:ext cx="3048000" cy="676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List All Supplier’s Order</a:t>
          </a:r>
          <a:endParaRPr lang="en-US" sz="2000" kern="1200" dirty="0"/>
        </a:p>
      </dsp:txBody>
      <dsp:txXfrm>
        <a:off x="33003" y="2200870"/>
        <a:ext cx="2981994" cy="610059"/>
      </dsp:txXfrm>
    </dsp:sp>
    <dsp:sp modelId="{79BE3401-BF6D-4BA7-8C08-0E382C66C3F8}">
      <dsp:nvSpPr>
        <dsp:cNvPr id="0" name=""/>
        <dsp:cNvSpPr/>
      </dsp:nvSpPr>
      <dsp:spPr>
        <a:xfrm>
          <a:off x="0" y="2856169"/>
          <a:ext cx="3048000" cy="676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Order Waiting For Approval</a:t>
          </a:r>
          <a:endParaRPr lang="en-US" sz="2000" kern="1200" dirty="0"/>
        </a:p>
      </dsp:txBody>
      <dsp:txXfrm>
        <a:off x="33003" y="2889172"/>
        <a:ext cx="2981994" cy="610059"/>
      </dsp:txXfrm>
    </dsp:sp>
    <dsp:sp modelId="{8AC562F7-3093-400E-8BEB-0FB37822697E}">
      <dsp:nvSpPr>
        <dsp:cNvPr id="0" name=""/>
        <dsp:cNvSpPr/>
      </dsp:nvSpPr>
      <dsp:spPr>
        <a:xfrm>
          <a:off x="0" y="3532234"/>
          <a:ext cx="3048000" cy="58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View Order Detail</a:t>
          </a:r>
          <a:endParaRPr lang="en-US" sz="2000" kern="1200" dirty="0"/>
        </a:p>
        <a:p>
          <a:pPr marL="457200" lvl="2" indent="-228600" algn="l" defTabSz="889000">
            <a:lnSpc>
              <a:spcPct val="90000"/>
            </a:lnSpc>
            <a:spcBef>
              <a:spcPct val="0"/>
            </a:spcBef>
            <a:spcAft>
              <a:spcPct val="20000"/>
            </a:spcAft>
            <a:buChar char="••"/>
          </a:pPr>
          <a:r>
            <a:rPr lang="en-US" sz="2000" kern="1200" dirty="0" smtClean="0"/>
            <a:t>Approval Order</a:t>
          </a:r>
          <a:endParaRPr lang="en-US" sz="2000" kern="1200" dirty="0"/>
        </a:p>
      </dsp:txBody>
      <dsp:txXfrm>
        <a:off x="0" y="3532234"/>
        <a:ext cx="3048000" cy="5804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0"/>
          <a:ext cx="2667000" cy="924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Report</a:t>
          </a:r>
          <a:endParaRPr lang="en-US" sz="2000" kern="1200" dirty="0"/>
        </a:p>
      </dsp:txBody>
      <dsp:txXfrm>
        <a:off x="45106" y="45106"/>
        <a:ext cx="2576788" cy="833789"/>
      </dsp:txXfrm>
    </dsp:sp>
    <dsp:sp modelId="{44C2EF03-99D6-4473-9C27-72222E209EFC}">
      <dsp:nvSpPr>
        <dsp:cNvPr id="0" name=""/>
        <dsp:cNvSpPr/>
      </dsp:nvSpPr>
      <dsp:spPr>
        <a:xfrm>
          <a:off x="0" y="1135109"/>
          <a:ext cx="2667000"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7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List All Report By Time</a:t>
          </a:r>
          <a:endParaRPr lang="en-US" sz="2000" kern="1200" dirty="0"/>
        </a:p>
        <a:p>
          <a:pPr marL="228600" lvl="1" indent="-228600" algn="l" defTabSz="889000">
            <a:lnSpc>
              <a:spcPct val="90000"/>
            </a:lnSpc>
            <a:spcBef>
              <a:spcPct val="0"/>
            </a:spcBef>
            <a:spcAft>
              <a:spcPct val="20000"/>
            </a:spcAft>
            <a:buChar char="••"/>
          </a:pPr>
          <a:r>
            <a:rPr lang="en-US" sz="2000" kern="1200" dirty="0" smtClean="0"/>
            <a:t>View Detail Of Report</a:t>
          </a:r>
          <a:endParaRPr lang="en-US" sz="2000" kern="1200" dirty="0"/>
        </a:p>
      </dsp:txBody>
      <dsp:txXfrm>
        <a:off x="0" y="1135109"/>
        <a:ext cx="2667000" cy="12445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98030-9764-411F-8E94-9EADBF110E60}">
      <dsp:nvSpPr>
        <dsp:cNvPr id="0" name=""/>
        <dsp:cNvSpPr/>
      </dsp:nvSpPr>
      <dsp:spPr>
        <a:xfrm>
          <a:off x="2376054" y="0"/>
          <a:ext cx="5166808" cy="10667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Password: SHA1</a:t>
          </a:r>
          <a:endParaRPr lang="en-US" sz="2000" kern="1200" dirty="0"/>
        </a:p>
      </dsp:txBody>
      <dsp:txXfrm>
        <a:off x="2376054" y="133350"/>
        <a:ext cx="4766758" cy="800099"/>
      </dsp:txXfrm>
    </dsp:sp>
    <dsp:sp modelId="{5B1E3014-04DD-4752-A4CC-FBD584A2276B}">
      <dsp:nvSpPr>
        <dsp:cNvPr id="0" name=""/>
        <dsp:cNvSpPr/>
      </dsp:nvSpPr>
      <dsp:spPr>
        <a:xfrm>
          <a:off x="936" y="0"/>
          <a:ext cx="2375118" cy="1066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Security</a:t>
          </a:r>
          <a:endParaRPr lang="en-US" sz="2000" kern="1200" dirty="0"/>
        </a:p>
      </dsp:txBody>
      <dsp:txXfrm>
        <a:off x="53013" y="52077"/>
        <a:ext cx="2270964" cy="9626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DC211-F3F2-4947-9EC1-F6EBF2650023}">
      <dsp:nvSpPr>
        <dsp:cNvPr id="0" name=""/>
        <dsp:cNvSpPr/>
      </dsp:nvSpPr>
      <dsp:spPr>
        <a:xfrm>
          <a:off x="2414084" y="0"/>
          <a:ext cx="5205822" cy="10668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Follow C# Coding convention</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414084" y="133350"/>
        <a:ext cx="4805772" cy="800100"/>
      </dsp:txXfrm>
    </dsp:sp>
    <dsp:sp modelId="{0EAB0526-E1DC-4089-9AEC-F31368DEC84B}">
      <dsp:nvSpPr>
        <dsp:cNvPr id="0" name=""/>
        <dsp:cNvSpPr/>
      </dsp:nvSpPr>
      <dsp:spPr>
        <a:xfrm>
          <a:off x="92" y="0"/>
          <a:ext cx="2413992" cy="106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Maintainability</a:t>
          </a:r>
          <a:endParaRPr lang="en-US" sz="2000" kern="1200" dirty="0"/>
        </a:p>
      </dsp:txBody>
      <dsp:txXfrm>
        <a:off x="52169" y="52077"/>
        <a:ext cx="2309838" cy="9626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A19D1-2AA7-43EE-9130-72BD68BB8374}">
      <dsp:nvSpPr>
        <dsp:cNvPr id="0" name=""/>
        <dsp:cNvSpPr/>
      </dsp:nvSpPr>
      <dsp:spPr>
        <a:xfrm>
          <a:off x="2421423" y="0"/>
          <a:ext cx="5120273" cy="9906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Database indexing, review code</a:t>
          </a:r>
          <a:endParaRPr lang="en-US" sz="2000" kern="1200" dirty="0"/>
        </a:p>
      </dsp:txBody>
      <dsp:txXfrm>
        <a:off x="2421423" y="123825"/>
        <a:ext cx="4748798" cy="742950"/>
      </dsp:txXfrm>
    </dsp:sp>
    <dsp:sp modelId="{86156335-6CC9-4576-A607-966DBFC46A73}">
      <dsp:nvSpPr>
        <dsp:cNvPr id="0" name=""/>
        <dsp:cNvSpPr/>
      </dsp:nvSpPr>
      <dsp:spPr>
        <a:xfrm>
          <a:off x="0" y="0"/>
          <a:ext cx="2419320" cy="990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Performance</a:t>
          </a:r>
          <a:endParaRPr lang="en-US" sz="2000" kern="1200" dirty="0"/>
        </a:p>
      </dsp:txBody>
      <dsp:txXfrm>
        <a:off x="48357" y="48357"/>
        <a:ext cx="2322606" cy="8938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283BC-305B-4865-834F-CD89FEF9E651}">
      <dsp:nvSpPr>
        <dsp:cNvPr id="0" name=""/>
        <dsp:cNvSpPr/>
      </dsp:nvSpPr>
      <dsp:spPr>
        <a:xfrm>
          <a:off x="2407357" y="0"/>
          <a:ext cx="5133671" cy="9906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Support Vietnamese</a:t>
          </a:r>
          <a:endParaRPr lang="en-US" sz="2000" kern="1200" dirty="0"/>
        </a:p>
        <a:p>
          <a:pPr marL="228600" lvl="1" indent="-228600" algn="l" defTabSz="889000">
            <a:lnSpc>
              <a:spcPct val="90000"/>
            </a:lnSpc>
            <a:spcBef>
              <a:spcPct val="0"/>
            </a:spcBef>
            <a:spcAft>
              <a:spcPct val="15000"/>
            </a:spcAft>
            <a:buChar char="••"/>
          </a:pPr>
          <a:r>
            <a:rPr lang="en-US" sz="2000" kern="1200" dirty="0" smtClean="0"/>
            <a:t>Interface should be elegant, simple</a:t>
          </a:r>
          <a:endParaRPr lang="en-US" sz="2000" kern="1200" dirty="0"/>
        </a:p>
      </dsp:txBody>
      <dsp:txXfrm>
        <a:off x="2407357" y="123825"/>
        <a:ext cx="4762196" cy="742950"/>
      </dsp:txXfrm>
    </dsp:sp>
    <dsp:sp modelId="{50D029E9-DC6E-4FA0-997D-C1E0C20988B7}">
      <dsp:nvSpPr>
        <dsp:cNvPr id="0" name=""/>
        <dsp:cNvSpPr/>
      </dsp:nvSpPr>
      <dsp:spPr>
        <a:xfrm>
          <a:off x="2771" y="0"/>
          <a:ext cx="2404586" cy="990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Usability</a:t>
          </a:r>
          <a:endParaRPr lang="en-US" sz="2000" kern="1200" dirty="0"/>
        </a:p>
      </dsp:txBody>
      <dsp:txXfrm>
        <a:off x="51128" y="48357"/>
        <a:ext cx="2307872" cy="893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AADC1-3391-4127-AD17-14A2518AD4B8}">
      <dsp:nvSpPr>
        <dsp:cNvPr id="0" name=""/>
        <dsp:cNvSpPr/>
      </dsp:nvSpPr>
      <dsp:spPr>
        <a:xfrm>
          <a:off x="0" y="1245596"/>
          <a:ext cx="7543800" cy="23697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Project</a:t>
          </a:r>
          <a:r>
            <a:rPr lang="en-US" sz="3200" kern="1200" baseline="0" dirty="0" smtClean="0"/>
            <a:t> Name: Wood Super Market.</a:t>
          </a:r>
        </a:p>
        <a:p>
          <a:pPr lvl="0" algn="l" defTabSz="1422400">
            <a:lnSpc>
              <a:spcPct val="90000"/>
            </a:lnSpc>
            <a:spcBef>
              <a:spcPct val="0"/>
            </a:spcBef>
            <a:spcAft>
              <a:spcPct val="35000"/>
            </a:spcAft>
          </a:pPr>
          <a:r>
            <a:rPr lang="en-US" sz="3200" kern="1200" baseline="0" dirty="0" smtClean="0"/>
            <a:t>Project Code: WSM.</a:t>
          </a:r>
        </a:p>
        <a:p>
          <a:pPr lvl="0" algn="l" defTabSz="1422400">
            <a:lnSpc>
              <a:spcPct val="90000"/>
            </a:lnSpc>
            <a:spcBef>
              <a:spcPct val="0"/>
            </a:spcBef>
            <a:spcAft>
              <a:spcPct val="35000"/>
            </a:spcAft>
          </a:pPr>
          <a:r>
            <a:rPr lang="en-US" sz="3200" kern="1200" baseline="0" dirty="0" smtClean="0"/>
            <a:t>Project Type: Web-based app</a:t>
          </a:r>
        </a:p>
        <a:p>
          <a:pPr lvl="0" algn="l" defTabSz="1422400">
            <a:lnSpc>
              <a:spcPct val="90000"/>
            </a:lnSpc>
            <a:spcBef>
              <a:spcPct val="0"/>
            </a:spcBef>
            <a:spcAft>
              <a:spcPct val="35000"/>
            </a:spcAft>
          </a:pPr>
          <a:r>
            <a:rPr lang="en-US" sz="3200" kern="1200" baseline="0" dirty="0" smtClean="0"/>
            <a:t>Project lifetime: 5/5/2014 – 16/08/2014.</a:t>
          </a:r>
          <a:endParaRPr lang="en-US" sz="3200" kern="1200" dirty="0"/>
        </a:p>
      </dsp:txBody>
      <dsp:txXfrm>
        <a:off x="115680" y="1361276"/>
        <a:ext cx="7312440" cy="21383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98030-9764-411F-8E94-9EADBF110E60}">
      <dsp:nvSpPr>
        <dsp:cNvPr id="0" name=""/>
        <dsp:cNvSpPr/>
      </dsp:nvSpPr>
      <dsp:spPr>
        <a:xfrm>
          <a:off x="2376054" y="0"/>
          <a:ext cx="5166808" cy="10667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Google Chrome </a:t>
          </a:r>
          <a:r>
            <a:rPr lang="en-US" sz="2000" b="0" i="0" kern="1200" dirty="0" smtClean="0"/>
            <a:t>36.0.1985.143 m</a:t>
          </a:r>
          <a:endParaRPr lang="en-US" sz="2000" kern="1200" dirty="0"/>
        </a:p>
        <a:p>
          <a:pPr marL="228600" lvl="1" indent="-228600" algn="l" defTabSz="889000">
            <a:lnSpc>
              <a:spcPct val="90000"/>
            </a:lnSpc>
            <a:spcBef>
              <a:spcPct val="0"/>
            </a:spcBef>
            <a:spcAft>
              <a:spcPct val="15000"/>
            </a:spcAft>
            <a:buChar char="••"/>
          </a:pPr>
          <a:r>
            <a:rPr lang="en-US" sz="2000" kern="1200" dirty="0" smtClean="0"/>
            <a:t>Fire Fox 31.0</a:t>
          </a:r>
          <a:endParaRPr lang="en-US" sz="2000" kern="1200" dirty="0"/>
        </a:p>
      </dsp:txBody>
      <dsp:txXfrm>
        <a:off x="2376054" y="133350"/>
        <a:ext cx="4766758" cy="800099"/>
      </dsp:txXfrm>
    </dsp:sp>
    <dsp:sp modelId="{5B1E3014-04DD-4752-A4CC-FBD584A2276B}">
      <dsp:nvSpPr>
        <dsp:cNvPr id="0" name=""/>
        <dsp:cNvSpPr/>
      </dsp:nvSpPr>
      <dsp:spPr>
        <a:xfrm>
          <a:off x="936" y="0"/>
          <a:ext cx="2375118" cy="1066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Client</a:t>
          </a:r>
          <a:endParaRPr lang="en-US" sz="2000" kern="1200" dirty="0"/>
        </a:p>
      </dsp:txBody>
      <dsp:txXfrm>
        <a:off x="53013" y="52077"/>
        <a:ext cx="2270964" cy="96264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98030-9764-411F-8E94-9EADBF110E60}">
      <dsp:nvSpPr>
        <dsp:cNvPr id="0" name=""/>
        <dsp:cNvSpPr/>
      </dsp:nvSpPr>
      <dsp:spPr>
        <a:xfrm>
          <a:off x="2376054" y="744"/>
          <a:ext cx="5166808" cy="152251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Windows Sever 2008</a:t>
          </a:r>
          <a:endParaRPr lang="en-US" sz="2000" kern="1200" dirty="0"/>
        </a:p>
        <a:p>
          <a:pPr marL="228600" lvl="1" indent="-228600" algn="l" defTabSz="889000">
            <a:lnSpc>
              <a:spcPct val="90000"/>
            </a:lnSpc>
            <a:spcBef>
              <a:spcPct val="0"/>
            </a:spcBef>
            <a:spcAft>
              <a:spcPct val="15000"/>
            </a:spcAft>
            <a:buChar char="••"/>
          </a:pPr>
          <a:r>
            <a:rPr lang="en-US" sz="2000" kern="1200" dirty="0" smtClean="0"/>
            <a:t>Ram: 4GB</a:t>
          </a:r>
          <a:endParaRPr lang="en-US" sz="2000" kern="1200" dirty="0"/>
        </a:p>
        <a:p>
          <a:pPr marL="228600" lvl="1" indent="-228600" algn="l" defTabSz="889000">
            <a:lnSpc>
              <a:spcPct val="90000"/>
            </a:lnSpc>
            <a:spcBef>
              <a:spcPct val="0"/>
            </a:spcBef>
            <a:spcAft>
              <a:spcPct val="15000"/>
            </a:spcAft>
            <a:buChar char="••"/>
          </a:pPr>
          <a:r>
            <a:rPr lang="en-US" sz="2000" kern="1200" dirty="0" smtClean="0"/>
            <a:t>CPU: Intel Core i3 2.3Ghz</a:t>
          </a:r>
          <a:endParaRPr lang="en-US" sz="2000" kern="1200" dirty="0"/>
        </a:p>
        <a:p>
          <a:pPr marL="228600" lvl="1" indent="-228600" algn="l" defTabSz="889000">
            <a:lnSpc>
              <a:spcPct val="90000"/>
            </a:lnSpc>
            <a:spcBef>
              <a:spcPct val="0"/>
            </a:spcBef>
            <a:spcAft>
              <a:spcPct val="15000"/>
            </a:spcAft>
            <a:buChar char="••"/>
          </a:pPr>
          <a:r>
            <a:rPr lang="en-US" sz="2000" kern="1200" dirty="0" smtClean="0"/>
            <a:t>HDD: 250 GB</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376054" y="191058"/>
        <a:ext cx="4595866" cy="1141883"/>
      </dsp:txXfrm>
    </dsp:sp>
    <dsp:sp modelId="{5B1E3014-04DD-4752-A4CC-FBD584A2276B}">
      <dsp:nvSpPr>
        <dsp:cNvPr id="0" name=""/>
        <dsp:cNvSpPr/>
      </dsp:nvSpPr>
      <dsp:spPr>
        <a:xfrm>
          <a:off x="0" y="1488"/>
          <a:ext cx="2375118" cy="15225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Server</a:t>
          </a:r>
          <a:endParaRPr lang="en-US" sz="2000" kern="1200" dirty="0"/>
        </a:p>
      </dsp:txBody>
      <dsp:txXfrm>
        <a:off x="74323" y="75811"/>
        <a:ext cx="2226472" cy="137386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47039"/>
          <a:ext cx="2971800" cy="58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Register</a:t>
          </a:r>
          <a:endParaRPr lang="en-US" sz="2000" kern="1200" dirty="0"/>
        </a:p>
      </dsp:txBody>
      <dsp:txXfrm>
        <a:off x="28329" y="75368"/>
        <a:ext cx="2915142" cy="523662"/>
      </dsp:txXfrm>
    </dsp:sp>
    <dsp:sp modelId="{FCDD96FC-4C7E-48B7-AD4F-201A06DE108D}">
      <dsp:nvSpPr>
        <dsp:cNvPr id="0" name=""/>
        <dsp:cNvSpPr/>
      </dsp:nvSpPr>
      <dsp:spPr>
        <a:xfrm>
          <a:off x="0" y="716639"/>
          <a:ext cx="2971800" cy="58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Search</a:t>
          </a:r>
          <a:endParaRPr lang="en-US" sz="2000" kern="1200" dirty="0"/>
        </a:p>
      </dsp:txBody>
      <dsp:txXfrm>
        <a:off x="28329" y="744968"/>
        <a:ext cx="2915142" cy="523662"/>
      </dsp:txXfrm>
    </dsp:sp>
    <dsp:sp modelId="{883823C4-00B7-49ED-9266-DFF350C131B3}">
      <dsp:nvSpPr>
        <dsp:cNvPr id="0" name=""/>
        <dsp:cNvSpPr/>
      </dsp:nvSpPr>
      <dsp:spPr>
        <a:xfrm>
          <a:off x="0" y="1386239"/>
          <a:ext cx="2971800" cy="58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View Product</a:t>
          </a:r>
          <a:endParaRPr lang="en-US" sz="2000" kern="1200" dirty="0"/>
        </a:p>
      </dsp:txBody>
      <dsp:txXfrm>
        <a:off x="28329" y="1414568"/>
        <a:ext cx="2915142" cy="523662"/>
      </dsp:txXfrm>
    </dsp:sp>
    <dsp:sp modelId="{17292609-FDD0-4CE5-8A0A-E7B1C553927D}">
      <dsp:nvSpPr>
        <dsp:cNvPr id="0" name=""/>
        <dsp:cNvSpPr/>
      </dsp:nvSpPr>
      <dsp:spPr>
        <a:xfrm>
          <a:off x="0" y="2055840"/>
          <a:ext cx="2971800" cy="58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List Product by Category</a:t>
          </a:r>
          <a:endParaRPr lang="en-US" sz="2000" kern="1200" dirty="0"/>
        </a:p>
      </dsp:txBody>
      <dsp:txXfrm>
        <a:off x="28329" y="2084169"/>
        <a:ext cx="2915142" cy="523662"/>
      </dsp:txXfrm>
    </dsp:sp>
    <dsp:sp modelId="{34CC65AA-667F-4388-A551-DA43A975A942}">
      <dsp:nvSpPr>
        <dsp:cNvPr id="0" name=""/>
        <dsp:cNvSpPr/>
      </dsp:nvSpPr>
      <dsp:spPr>
        <a:xfrm>
          <a:off x="0" y="2725440"/>
          <a:ext cx="2971800" cy="58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Contact</a:t>
          </a:r>
          <a:endParaRPr lang="en-US" sz="2000" kern="1200" dirty="0"/>
        </a:p>
      </dsp:txBody>
      <dsp:txXfrm>
        <a:off x="28329" y="2753769"/>
        <a:ext cx="2915142" cy="523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409"/>
          <a:ext cx="3429000" cy="412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Register</a:t>
          </a:r>
          <a:endParaRPr lang="en-US" sz="2000" kern="1200" dirty="0"/>
        </a:p>
      </dsp:txBody>
      <dsp:txXfrm>
        <a:off x="20124" y="20533"/>
        <a:ext cx="3388752" cy="371994"/>
      </dsp:txXfrm>
    </dsp:sp>
    <dsp:sp modelId="{FCDD96FC-4C7E-48B7-AD4F-201A06DE108D}">
      <dsp:nvSpPr>
        <dsp:cNvPr id="0" name=""/>
        <dsp:cNvSpPr/>
      </dsp:nvSpPr>
      <dsp:spPr>
        <a:xfrm>
          <a:off x="0" y="425026"/>
          <a:ext cx="3429000" cy="412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Search</a:t>
          </a:r>
          <a:endParaRPr lang="en-US" sz="2000" kern="1200" dirty="0"/>
        </a:p>
      </dsp:txBody>
      <dsp:txXfrm>
        <a:off x="20124" y="445150"/>
        <a:ext cx="3388752" cy="371994"/>
      </dsp:txXfrm>
    </dsp:sp>
    <dsp:sp modelId="{883823C4-00B7-49ED-9266-DFF350C131B3}">
      <dsp:nvSpPr>
        <dsp:cNvPr id="0" name=""/>
        <dsp:cNvSpPr/>
      </dsp:nvSpPr>
      <dsp:spPr>
        <a:xfrm>
          <a:off x="0" y="849644"/>
          <a:ext cx="3429000" cy="412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View Product</a:t>
          </a:r>
          <a:endParaRPr lang="en-US" sz="2000" kern="1200" dirty="0"/>
        </a:p>
      </dsp:txBody>
      <dsp:txXfrm>
        <a:off x="20124" y="869768"/>
        <a:ext cx="3388752" cy="371994"/>
      </dsp:txXfrm>
    </dsp:sp>
    <dsp:sp modelId="{17292609-FDD0-4CE5-8A0A-E7B1C553927D}">
      <dsp:nvSpPr>
        <dsp:cNvPr id="0" name=""/>
        <dsp:cNvSpPr/>
      </dsp:nvSpPr>
      <dsp:spPr>
        <a:xfrm>
          <a:off x="0" y="1274261"/>
          <a:ext cx="3429000" cy="412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List Product by Category</a:t>
          </a:r>
          <a:endParaRPr lang="en-US" sz="2000" kern="1200" dirty="0"/>
        </a:p>
      </dsp:txBody>
      <dsp:txXfrm>
        <a:off x="20124" y="1294385"/>
        <a:ext cx="3388752" cy="371994"/>
      </dsp:txXfrm>
    </dsp:sp>
    <dsp:sp modelId="{04E51EE0-E2A5-4EA8-BCE8-42554C68F87E}">
      <dsp:nvSpPr>
        <dsp:cNvPr id="0" name=""/>
        <dsp:cNvSpPr/>
      </dsp:nvSpPr>
      <dsp:spPr>
        <a:xfrm>
          <a:off x="0" y="1753685"/>
          <a:ext cx="3429000" cy="412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Order</a:t>
          </a:r>
          <a:endParaRPr lang="en-US" sz="2000" kern="1200" dirty="0"/>
        </a:p>
      </dsp:txBody>
      <dsp:txXfrm>
        <a:off x="20124" y="1773809"/>
        <a:ext cx="3388752" cy="371994"/>
      </dsp:txXfrm>
    </dsp:sp>
    <dsp:sp modelId="{C14187F0-CC1B-4170-BCF2-11066FFF89CE}">
      <dsp:nvSpPr>
        <dsp:cNvPr id="0" name=""/>
        <dsp:cNvSpPr/>
      </dsp:nvSpPr>
      <dsp:spPr>
        <a:xfrm>
          <a:off x="0" y="2123495"/>
          <a:ext cx="3429000" cy="412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Login</a:t>
          </a:r>
          <a:endParaRPr lang="en-US" sz="2000" kern="1200" dirty="0"/>
        </a:p>
      </dsp:txBody>
      <dsp:txXfrm>
        <a:off x="20124" y="2143619"/>
        <a:ext cx="3388752" cy="371994"/>
      </dsp:txXfrm>
    </dsp:sp>
    <dsp:sp modelId="{9E3C823A-D8B2-4B91-84A4-8D06E07D8CBC}">
      <dsp:nvSpPr>
        <dsp:cNvPr id="0" name=""/>
        <dsp:cNvSpPr/>
      </dsp:nvSpPr>
      <dsp:spPr>
        <a:xfrm>
          <a:off x="0" y="2581458"/>
          <a:ext cx="3429000" cy="412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Logout</a:t>
          </a:r>
          <a:endParaRPr lang="en-US" sz="2000" kern="1200" dirty="0"/>
        </a:p>
      </dsp:txBody>
      <dsp:txXfrm>
        <a:off x="20124" y="2601582"/>
        <a:ext cx="3388752" cy="371994"/>
      </dsp:txXfrm>
    </dsp:sp>
    <dsp:sp modelId="{150352F2-9E0A-4A65-BE4D-96D4BFF3D286}">
      <dsp:nvSpPr>
        <dsp:cNvPr id="0" name=""/>
        <dsp:cNvSpPr/>
      </dsp:nvSpPr>
      <dsp:spPr>
        <a:xfrm>
          <a:off x="0" y="3031309"/>
          <a:ext cx="3429000" cy="412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Forgot Password</a:t>
          </a:r>
          <a:endParaRPr lang="en-US" sz="2000" kern="1200" dirty="0"/>
        </a:p>
      </dsp:txBody>
      <dsp:txXfrm>
        <a:off x="20124" y="3051433"/>
        <a:ext cx="3388752" cy="371994"/>
      </dsp:txXfrm>
    </dsp:sp>
    <dsp:sp modelId="{375D00DB-EBA4-4366-BAA0-CD37CB5D9442}">
      <dsp:nvSpPr>
        <dsp:cNvPr id="0" name=""/>
        <dsp:cNvSpPr/>
      </dsp:nvSpPr>
      <dsp:spPr>
        <a:xfrm>
          <a:off x="0" y="3397756"/>
          <a:ext cx="3429000" cy="412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Update Personal Information</a:t>
          </a:r>
          <a:endParaRPr lang="en-US" sz="2000" kern="1200" dirty="0"/>
        </a:p>
      </dsp:txBody>
      <dsp:txXfrm>
        <a:off x="20124" y="3417880"/>
        <a:ext cx="3388752" cy="371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838055"/>
          <a:ext cx="3429000" cy="411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Order </a:t>
          </a:r>
          <a:endParaRPr lang="en-US" sz="2000" kern="1200" dirty="0"/>
        </a:p>
      </dsp:txBody>
      <dsp:txXfrm>
        <a:off x="20095" y="858150"/>
        <a:ext cx="3388810" cy="371458"/>
      </dsp:txXfrm>
    </dsp:sp>
    <dsp:sp modelId="{44C2EF03-99D6-4473-9C27-72222E209EFC}">
      <dsp:nvSpPr>
        <dsp:cNvPr id="0" name=""/>
        <dsp:cNvSpPr/>
      </dsp:nvSpPr>
      <dsp:spPr>
        <a:xfrm>
          <a:off x="0" y="1249703"/>
          <a:ext cx="34290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7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View Product in Cart</a:t>
          </a:r>
          <a:endParaRPr lang="en-US" sz="2000" kern="1200" dirty="0"/>
        </a:p>
        <a:p>
          <a:pPr marL="228600" lvl="1" indent="-228600" algn="l" defTabSz="889000">
            <a:lnSpc>
              <a:spcPct val="90000"/>
            </a:lnSpc>
            <a:spcBef>
              <a:spcPct val="0"/>
            </a:spcBef>
            <a:spcAft>
              <a:spcPct val="20000"/>
            </a:spcAft>
            <a:buChar char="••"/>
          </a:pPr>
          <a:r>
            <a:rPr lang="en-US" sz="2000" kern="1200" dirty="0" smtClean="0"/>
            <a:t>Add New Product To Cart</a:t>
          </a:r>
          <a:endParaRPr lang="en-US" sz="2000" kern="1200" dirty="0"/>
        </a:p>
        <a:p>
          <a:pPr marL="228600" lvl="1" indent="-228600" algn="l" defTabSz="889000">
            <a:lnSpc>
              <a:spcPct val="90000"/>
            </a:lnSpc>
            <a:spcBef>
              <a:spcPct val="0"/>
            </a:spcBef>
            <a:spcAft>
              <a:spcPct val="20000"/>
            </a:spcAft>
            <a:buChar char="••"/>
          </a:pPr>
          <a:r>
            <a:rPr lang="en-US" sz="2000" kern="1200" dirty="0" smtClean="0"/>
            <a:t>Delete Product from Cart</a:t>
          </a:r>
          <a:endParaRPr lang="en-US" sz="2000" kern="1200" dirty="0"/>
        </a:p>
        <a:p>
          <a:pPr marL="228600" lvl="1" indent="-228600" algn="l" defTabSz="889000">
            <a:lnSpc>
              <a:spcPct val="90000"/>
            </a:lnSpc>
            <a:spcBef>
              <a:spcPct val="0"/>
            </a:spcBef>
            <a:spcAft>
              <a:spcPct val="20000"/>
            </a:spcAft>
            <a:buChar char="••"/>
          </a:pPr>
          <a:r>
            <a:rPr lang="en-US" sz="2000" kern="1200" dirty="0" smtClean="0"/>
            <a:t>Change Product Quantity</a:t>
          </a:r>
          <a:endParaRPr lang="en-US" sz="2000" kern="1200" dirty="0"/>
        </a:p>
        <a:p>
          <a:pPr marL="228600" lvl="1" indent="-228600" algn="l" defTabSz="889000">
            <a:lnSpc>
              <a:spcPct val="90000"/>
            </a:lnSpc>
            <a:spcBef>
              <a:spcPct val="0"/>
            </a:spcBef>
            <a:spcAft>
              <a:spcPct val="20000"/>
            </a:spcAft>
            <a:buChar char="••"/>
          </a:pPr>
          <a:r>
            <a:rPr lang="en-US" sz="2000" kern="1200" dirty="0" smtClean="0"/>
            <a:t>Submit Order</a:t>
          </a:r>
          <a:endParaRPr lang="en-US" sz="2000" kern="1200" dirty="0"/>
        </a:p>
      </dsp:txBody>
      <dsp:txXfrm>
        <a:off x="0" y="1249703"/>
        <a:ext cx="3429000" cy="1722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12839"/>
          <a:ext cx="3429000"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Login	</a:t>
          </a:r>
          <a:endParaRPr lang="en-US" sz="2000" kern="1200" dirty="0"/>
        </a:p>
      </dsp:txBody>
      <dsp:txXfrm>
        <a:off x="32898" y="45737"/>
        <a:ext cx="3363204" cy="608124"/>
      </dsp:txXfrm>
    </dsp:sp>
    <dsp:sp modelId="{883823C4-00B7-49ED-9266-DFF350C131B3}">
      <dsp:nvSpPr>
        <dsp:cNvPr id="0" name=""/>
        <dsp:cNvSpPr/>
      </dsp:nvSpPr>
      <dsp:spPr>
        <a:xfrm>
          <a:off x="0" y="790439"/>
          <a:ext cx="3429000"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Logout</a:t>
          </a:r>
          <a:endParaRPr lang="en-US" sz="2000" kern="1200" dirty="0"/>
        </a:p>
      </dsp:txBody>
      <dsp:txXfrm>
        <a:off x="32898" y="823337"/>
        <a:ext cx="3363204" cy="608124"/>
      </dsp:txXfrm>
    </dsp:sp>
    <dsp:sp modelId="{FCDD96FC-4C7E-48B7-AD4F-201A06DE108D}">
      <dsp:nvSpPr>
        <dsp:cNvPr id="0" name=""/>
        <dsp:cNvSpPr/>
      </dsp:nvSpPr>
      <dsp:spPr>
        <a:xfrm>
          <a:off x="0" y="1568039"/>
          <a:ext cx="3429000"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Forgot Password</a:t>
          </a:r>
          <a:endParaRPr lang="en-US" sz="2000" kern="1200" dirty="0"/>
        </a:p>
      </dsp:txBody>
      <dsp:txXfrm>
        <a:off x="32898" y="1600937"/>
        <a:ext cx="3363204" cy="608124"/>
      </dsp:txXfrm>
    </dsp:sp>
    <dsp:sp modelId="{17292609-FDD0-4CE5-8A0A-E7B1C553927D}">
      <dsp:nvSpPr>
        <dsp:cNvPr id="0" name=""/>
        <dsp:cNvSpPr/>
      </dsp:nvSpPr>
      <dsp:spPr>
        <a:xfrm>
          <a:off x="0" y="2345639"/>
          <a:ext cx="3429000"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Update Personal Information</a:t>
          </a:r>
          <a:endParaRPr lang="en-US" sz="2000" kern="1200" dirty="0"/>
        </a:p>
      </dsp:txBody>
      <dsp:txXfrm>
        <a:off x="32898" y="2378537"/>
        <a:ext cx="3363204" cy="608124"/>
      </dsp:txXfrm>
    </dsp:sp>
    <dsp:sp modelId="{C14187F0-CC1B-4170-BCF2-11066FFF89CE}">
      <dsp:nvSpPr>
        <dsp:cNvPr id="0" name=""/>
        <dsp:cNvSpPr/>
      </dsp:nvSpPr>
      <dsp:spPr>
        <a:xfrm>
          <a:off x="0" y="3123239"/>
          <a:ext cx="3429000"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Account Management</a:t>
          </a:r>
          <a:endParaRPr lang="en-US" sz="2000" kern="1200" dirty="0"/>
        </a:p>
      </dsp:txBody>
      <dsp:txXfrm>
        <a:off x="32898" y="3156137"/>
        <a:ext cx="3363204" cy="6081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187F0-CC1B-4170-BCF2-11066FFF89CE}">
      <dsp:nvSpPr>
        <dsp:cNvPr id="0" name=""/>
        <dsp:cNvSpPr/>
      </dsp:nvSpPr>
      <dsp:spPr>
        <a:xfrm>
          <a:off x="0" y="607030"/>
          <a:ext cx="27432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Account Management</a:t>
          </a:r>
          <a:endParaRPr lang="en-US" sz="2000" kern="1200" dirty="0"/>
        </a:p>
      </dsp:txBody>
      <dsp:txXfrm>
        <a:off x="59399" y="666429"/>
        <a:ext cx="2624402" cy="1098002"/>
      </dsp:txXfrm>
    </dsp:sp>
    <dsp:sp modelId="{E20AD0C0-3892-4CEA-895B-D7BB77E2F956}">
      <dsp:nvSpPr>
        <dsp:cNvPr id="0" name=""/>
        <dsp:cNvSpPr/>
      </dsp:nvSpPr>
      <dsp:spPr>
        <a:xfrm>
          <a:off x="0" y="1823830"/>
          <a:ext cx="2743200"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09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Create Account</a:t>
          </a:r>
          <a:endParaRPr lang="en-US" sz="2000" kern="1200" dirty="0"/>
        </a:p>
        <a:p>
          <a:pPr marL="228600" lvl="1" indent="-228600" algn="l" defTabSz="889000">
            <a:lnSpc>
              <a:spcPct val="90000"/>
            </a:lnSpc>
            <a:spcBef>
              <a:spcPct val="0"/>
            </a:spcBef>
            <a:spcAft>
              <a:spcPct val="20000"/>
            </a:spcAft>
            <a:buChar char="••"/>
          </a:pPr>
          <a:r>
            <a:rPr lang="en-US" sz="2000" kern="1200" dirty="0" smtClean="0"/>
            <a:t>List all Account</a:t>
          </a:r>
          <a:endParaRPr lang="en-US" sz="2000" kern="1200" dirty="0"/>
        </a:p>
        <a:p>
          <a:pPr marL="457200" lvl="2" indent="-228600" algn="l" defTabSz="889000">
            <a:lnSpc>
              <a:spcPct val="90000"/>
            </a:lnSpc>
            <a:spcBef>
              <a:spcPct val="0"/>
            </a:spcBef>
            <a:spcAft>
              <a:spcPct val="20000"/>
            </a:spcAft>
            <a:buChar char="••"/>
          </a:pPr>
          <a:r>
            <a:rPr lang="en-US" sz="2000" kern="1200" dirty="0" smtClean="0"/>
            <a:t>Search Account</a:t>
          </a:r>
          <a:endParaRPr lang="en-US" sz="2000" kern="1200" dirty="0"/>
        </a:p>
        <a:p>
          <a:pPr marL="228600" lvl="1" indent="-228600" algn="l" defTabSz="889000">
            <a:lnSpc>
              <a:spcPct val="90000"/>
            </a:lnSpc>
            <a:spcBef>
              <a:spcPct val="0"/>
            </a:spcBef>
            <a:spcAft>
              <a:spcPct val="20000"/>
            </a:spcAft>
            <a:buChar char="••"/>
          </a:pPr>
          <a:r>
            <a:rPr lang="en-US" sz="2000" kern="1200" dirty="0" smtClean="0"/>
            <a:t>Delete Account</a:t>
          </a:r>
          <a:endParaRPr lang="en-US" sz="2000" kern="1200" dirty="0"/>
        </a:p>
      </dsp:txBody>
      <dsp:txXfrm>
        <a:off x="0" y="1823830"/>
        <a:ext cx="2743200" cy="13791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438843"/>
          <a:ext cx="34290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Order to Supplier</a:t>
          </a:r>
          <a:endParaRPr lang="en-US" sz="2000" kern="1200" dirty="0"/>
        </a:p>
      </dsp:txBody>
      <dsp:txXfrm>
        <a:off x="59399" y="498242"/>
        <a:ext cx="3310202" cy="1098002"/>
      </dsp:txXfrm>
    </dsp:sp>
    <dsp:sp modelId="{44C2EF03-99D6-4473-9C27-72222E209EFC}">
      <dsp:nvSpPr>
        <dsp:cNvPr id="0" name=""/>
        <dsp:cNvSpPr/>
      </dsp:nvSpPr>
      <dsp:spPr>
        <a:xfrm>
          <a:off x="0" y="1655643"/>
          <a:ext cx="3429000" cy="171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7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List all Order</a:t>
          </a:r>
          <a:endParaRPr lang="en-US" sz="2000" kern="1200" dirty="0"/>
        </a:p>
        <a:p>
          <a:pPr marL="457200" lvl="2" indent="-228600" algn="l" defTabSz="889000">
            <a:lnSpc>
              <a:spcPct val="90000"/>
            </a:lnSpc>
            <a:spcBef>
              <a:spcPct val="0"/>
            </a:spcBef>
            <a:spcAft>
              <a:spcPct val="20000"/>
            </a:spcAft>
            <a:buChar char="••"/>
          </a:pPr>
          <a:r>
            <a:rPr lang="en-US" sz="2000" kern="1200" dirty="0" smtClean="0"/>
            <a:t>Search Order</a:t>
          </a:r>
          <a:endParaRPr lang="en-US" sz="2000" kern="1200" dirty="0"/>
        </a:p>
        <a:p>
          <a:pPr marL="228600" lvl="1" indent="-228600" algn="l" defTabSz="889000">
            <a:lnSpc>
              <a:spcPct val="90000"/>
            </a:lnSpc>
            <a:spcBef>
              <a:spcPct val="0"/>
            </a:spcBef>
            <a:spcAft>
              <a:spcPct val="20000"/>
            </a:spcAft>
            <a:buChar char="••"/>
          </a:pPr>
          <a:r>
            <a:rPr lang="en-US" sz="2000" kern="1200" dirty="0" smtClean="0"/>
            <a:t>Create Order</a:t>
          </a:r>
          <a:endParaRPr lang="en-US" sz="2000" kern="1200" dirty="0"/>
        </a:p>
        <a:p>
          <a:pPr marL="228600" lvl="1" indent="-228600" algn="l" defTabSz="889000">
            <a:lnSpc>
              <a:spcPct val="90000"/>
            </a:lnSpc>
            <a:spcBef>
              <a:spcPct val="0"/>
            </a:spcBef>
            <a:spcAft>
              <a:spcPct val="20000"/>
            </a:spcAft>
            <a:buChar char="••"/>
          </a:pPr>
          <a:r>
            <a:rPr lang="en-US" sz="2000" kern="1200" dirty="0" smtClean="0"/>
            <a:t>Update Order</a:t>
          </a:r>
          <a:endParaRPr lang="en-US" sz="2000" kern="1200" dirty="0"/>
        </a:p>
        <a:p>
          <a:pPr marL="228600" lvl="1" indent="-228600" algn="l" defTabSz="889000">
            <a:lnSpc>
              <a:spcPct val="90000"/>
            </a:lnSpc>
            <a:spcBef>
              <a:spcPct val="0"/>
            </a:spcBef>
            <a:spcAft>
              <a:spcPct val="20000"/>
            </a:spcAft>
            <a:buChar char="••"/>
          </a:pPr>
          <a:r>
            <a:rPr lang="en-US" sz="2000" kern="1200" dirty="0" smtClean="0"/>
            <a:t>Delete Order</a:t>
          </a:r>
          <a:endParaRPr lang="en-US" sz="2000" kern="1200" dirty="0"/>
        </a:p>
      </dsp:txBody>
      <dsp:txXfrm>
        <a:off x="0" y="1655643"/>
        <a:ext cx="3429000" cy="17155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13CF-2B68-48CC-A643-D80C374D9607}">
      <dsp:nvSpPr>
        <dsp:cNvPr id="0" name=""/>
        <dsp:cNvSpPr/>
      </dsp:nvSpPr>
      <dsp:spPr>
        <a:xfrm>
          <a:off x="0" y="270655"/>
          <a:ext cx="31242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Product</a:t>
          </a:r>
          <a:endParaRPr lang="en-US" sz="2000" kern="1200" dirty="0"/>
        </a:p>
      </dsp:txBody>
      <dsp:txXfrm>
        <a:off x="59399" y="330054"/>
        <a:ext cx="3005402" cy="1098002"/>
      </dsp:txXfrm>
    </dsp:sp>
    <dsp:sp modelId="{44C2EF03-99D6-4473-9C27-72222E209EFC}">
      <dsp:nvSpPr>
        <dsp:cNvPr id="0" name=""/>
        <dsp:cNvSpPr/>
      </dsp:nvSpPr>
      <dsp:spPr>
        <a:xfrm>
          <a:off x="0" y="1487455"/>
          <a:ext cx="3124200"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List All Product</a:t>
          </a:r>
          <a:endParaRPr lang="en-US" sz="2000" kern="1200" dirty="0"/>
        </a:p>
        <a:p>
          <a:pPr marL="228600" lvl="1" indent="-228600" algn="l" defTabSz="889000">
            <a:lnSpc>
              <a:spcPct val="90000"/>
            </a:lnSpc>
            <a:spcBef>
              <a:spcPct val="0"/>
            </a:spcBef>
            <a:spcAft>
              <a:spcPct val="20000"/>
            </a:spcAft>
            <a:buChar char="••"/>
          </a:pPr>
          <a:r>
            <a:rPr lang="en-US" sz="2000" kern="1200" dirty="0" smtClean="0"/>
            <a:t>Create Product</a:t>
          </a:r>
          <a:endParaRPr lang="en-US" sz="2000" kern="1200" dirty="0"/>
        </a:p>
        <a:p>
          <a:pPr marL="228600" lvl="1" indent="-228600" algn="l" defTabSz="889000">
            <a:lnSpc>
              <a:spcPct val="90000"/>
            </a:lnSpc>
            <a:spcBef>
              <a:spcPct val="0"/>
            </a:spcBef>
            <a:spcAft>
              <a:spcPct val="20000"/>
            </a:spcAft>
            <a:buChar char="••"/>
          </a:pPr>
          <a:r>
            <a:rPr lang="en-US" sz="2000" kern="1200" dirty="0" smtClean="0"/>
            <a:t>Update Product</a:t>
          </a:r>
          <a:endParaRPr lang="en-US" sz="2000" kern="1200" dirty="0"/>
        </a:p>
        <a:p>
          <a:pPr marL="228600" lvl="1" indent="-228600" algn="l" defTabSz="889000">
            <a:lnSpc>
              <a:spcPct val="90000"/>
            </a:lnSpc>
            <a:spcBef>
              <a:spcPct val="0"/>
            </a:spcBef>
            <a:spcAft>
              <a:spcPct val="20000"/>
            </a:spcAft>
            <a:buChar char="••"/>
          </a:pPr>
          <a:r>
            <a:rPr lang="en-US" sz="2000" kern="1200" dirty="0" smtClean="0"/>
            <a:t>Delete Product</a:t>
          </a:r>
          <a:endParaRPr lang="en-US" sz="2000" kern="1200" dirty="0"/>
        </a:p>
        <a:p>
          <a:pPr marL="228600" lvl="1" indent="-228600" algn="l" defTabSz="889000">
            <a:lnSpc>
              <a:spcPct val="90000"/>
            </a:lnSpc>
            <a:spcBef>
              <a:spcPct val="0"/>
            </a:spcBef>
            <a:spcAft>
              <a:spcPct val="20000"/>
            </a:spcAft>
            <a:buChar char="••"/>
          </a:pPr>
          <a:r>
            <a:rPr lang="en-US" sz="2000" kern="1200" dirty="0" smtClean="0"/>
            <a:t>List All Deleted Product</a:t>
          </a:r>
          <a:endParaRPr lang="en-US" sz="2000" kern="1200" dirty="0"/>
        </a:p>
        <a:p>
          <a:pPr marL="228600" lvl="1" indent="-228600" algn="l" defTabSz="889000">
            <a:lnSpc>
              <a:spcPct val="90000"/>
            </a:lnSpc>
            <a:spcBef>
              <a:spcPct val="0"/>
            </a:spcBef>
            <a:spcAft>
              <a:spcPct val="20000"/>
            </a:spcAft>
            <a:buChar char="••"/>
          </a:pPr>
          <a:r>
            <a:rPr lang="en-US" sz="2000" kern="1200" dirty="0" smtClean="0"/>
            <a:t>Restore Deleted Product</a:t>
          </a:r>
          <a:endParaRPr lang="en-US" sz="2000" kern="1200" dirty="0"/>
        </a:p>
      </dsp:txBody>
      <dsp:txXfrm>
        <a:off x="0" y="1487455"/>
        <a:ext cx="3124200" cy="20518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E8755-C340-4749-B352-325950D0172E}" type="datetimeFigureOut">
              <a:rPr lang="en-US" smtClean="0"/>
              <a:pPr/>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7BB94-E95C-4988-8AD8-8F8E1B49E370}" type="slidenum">
              <a:rPr lang="en-US" smtClean="0"/>
              <a:pPr/>
              <a:t>‹#›</a:t>
            </a:fld>
            <a:endParaRPr lang="en-US"/>
          </a:p>
        </p:txBody>
      </p:sp>
    </p:spTree>
    <p:extLst>
      <p:ext uri="{BB962C8B-B14F-4D97-AF65-F5344CB8AC3E}">
        <p14:creationId xmlns:p14="http://schemas.microsoft.com/office/powerpoint/2010/main" val="257798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7C65D9FA-09DA-4408-8AD3-1EECED870985}" type="datetimeFigureOut">
              <a:rPr lang="fr-FR"/>
              <a:pPr>
                <a:defRPr/>
              </a:pPr>
              <a:t>21/08/2014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9B27181-DB02-4D6D-8D0F-55FD6A6A5953}"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1EFBE22B-1B81-46DF-8551-23C80BB9B88E}" type="datetimeFigureOut">
              <a:rPr lang="fr-FR"/>
              <a:pPr>
                <a:defRPr/>
              </a:pPr>
              <a:t>21/08/2014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EDFDD85-75B5-4694-8420-B5BA04076318}"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C7F5FEE-465A-4751-A4B0-D938FBF3AA5B}" type="datetimeFigureOut">
              <a:rPr lang="fr-FR"/>
              <a:pPr>
                <a:defRPr/>
              </a:pPr>
              <a:t>21/08/2014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7059626-1804-4E44-8050-B1D2113D0D2B}"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9DA1126-65FB-486B-AC33-A2D462F26FF1}" type="datetimeFigureOut">
              <a:rPr lang="fr-FR"/>
              <a:pPr>
                <a:defRPr/>
              </a:pPr>
              <a:t>21/08/2014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3463CC9-0836-49D4-B5E1-3BD4A5D1DBFD}"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28D17B1-F29F-4F27-A82F-3043799A43F6}" type="datetimeFigureOut">
              <a:rPr lang="fr-FR"/>
              <a:pPr>
                <a:defRPr/>
              </a:pPr>
              <a:t>21/08/2014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3529299-B118-4BCE-98FF-694A1E175252}"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DD1EE790-3960-4C18-A7E1-4E5BC22AA8B5}" type="datetimeFigureOut">
              <a:rPr lang="fr-FR"/>
              <a:pPr>
                <a:defRPr/>
              </a:pPr>
              <a:t>21/08/2014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31C0284-BE2C-43AA-8789-08E46E5DA490}"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54B10BB-3B60-4CFA-A11F-88F162CF6BA8}" type="datetimeFigureOut">
              <a:rPr lang="fr-FR"/>
              <a:pPr>
                <a:defRPr/>
              </a:pPr>
              <a:t>21/08/2014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D6661DFA-7F37-4EC7-BC0F-1C7CF3B85CB8}"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CF993C34-F6CE-4D91-AC08-140774E87AC6}" type="datetimeFigureOut">
              <a:rPr lang="fr-FR"/>
              <a:pPr>
                <a:defRPr/>
              </a:pPr>
              <a:t>21/08/2014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74C5A1BF-0225-4C6B-B2C9-B38F9759D1BF}"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6EC959D-4F50-4577-82DD-56FB0B117952}" type="datetimeFigureOut">
              <a:rPr lang="fr-FR"/>
              <a:pPr>
                <a:defRPr/>
              </a:pPr>
              <a:t>21/08/2014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73971F06-FF9C-4AAF-847B-38398081BFB0}"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04AC78F0-4135-4CE6-A54B-4539B1E227FA}" type="datetimeFigureOut">
              <a:rPr lang="fr-FR"/>
              <a:pPr>
                <a:defRPr/>
              </a:pPr>
              <a:t>21/08/2014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4B63A11C-7CB1-4223-8BAB-5DA9CD138858}"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418F0C79-FD09-4F23-BC84-BDBBCEC45E7A}" type="datetimeFigureOut">
              <a:rPr lang="fr-FR"/>
              <a:pPr>
                <a:defRPr/>
              </a:pPr>
              <a:t>21/08/2014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76CDAB9-BFA5-4061-B8D5-14071C72F868}"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BE09E0B-9DF9-4B22-975C-116B92475B63}" type="datetimeFigureOut">
              <a:rPr lang="fr-FR"/>
              <a:pPr>
                <a:defRPr/>
              </a:pPr>
              <a:t>21/08/2014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02F0D53-FB95-4CA7-880E-28C2CC07280F}"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diagramData" Target="../diagrams/data19.xml"/><Relationship Id="rId3" Type="http://schemas.openxmlformats.org/officeDocument/2006/relationships/diagramData" Target="../diagrams/data16.xml"/><Relationship Id="rId21" Type="http://schemas.openxmlformats.org/officeDocument/2006/relationships/diagramColors" Target="../diagrams/colors19.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image" Target="../media/image4.jpeg"/><Relationship Id="rId16" Type="http://schemas.openxmlformats.org/officeDocument/2006/relationships/diagramColors" Target="../diagrams/colors18.xml"/><Relationship Id="rId20" Type="http://schemas.openxmlformats.org/officeDocument/2006/relationships/diagramQuickStyle" Target="../diagrams/quickStyle19.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19" Type="http://schemas.openxmlformats.org/officeDocument/2006/relationships/diagramLayout" Target="../diagrams/layout19.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 Id="rId22" Type="http://schemas.microsoft.com/office/2007/relationships/diagramDrawing" Target="../diagrams/drawing1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jpeg"/><Relationship Id="rId7" Type="http://schemas.openxmlformats.org/officeDocument/2006/relationships/diagramColors" Target="../diagrams/colors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20.xml"/><Relationship Id="rId5" Type="http://schemas.openxmlformats.org/officeDocument/2006/relationships/diagramLayout" Target="../diagrams/layout20.xml"/><Relationship Id="rId10" Type="http://schemas.openxmlformats.org/officeDocument/2006/relationships/image" Target="../media/image22.png"/><Relationship Id="rId4" Type="http://schemas.openxmlformats.org/officeDocument/2006/relationships/diagramData" Target="../diagrams/data20.xml"/><Relationship Id="rId9"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0" y="304800"/>
            <a:ext cx="7772400" cy="869950"/>
          </a:xfrm>
        </p:spPr>
        <p:txBody>
          <a:bodyPr/>
          <a:lstStyle/>
          <a:p>
            <a:pPr algn="l"/>
            <a:r>
              <a:rPr lang="fr-CA" sz="4800" dirty="0" smtClean="0">
                <a:solidFill>
                  <a:schemeClr val="bg1"/>
                </a:solidFill>
              </a:rPr>
              <a:t>	WSM TEAM</a:t>
            </a:r>
          </a:p>
        </p:txBody>
      </p:sp>
      <p:sp>
        <p:nvSpPr>
          <p:cNvPr id="2051" name="Sous-titre 2"/>
          <p:cNvSpPr>
            <a:spLocks noGrp="1"/>
          </p:cNvSpPr>
          <p:nvPr>
            <p:ph type="subTitle" idx="1"/>
          </p:nvPr>
        </p:nvSpPr>
        <p:spPr>
          <a:xfrm>
            <a:off x="1905000" y="1447800"/>
            <a:ext cx="5429250" cy="757237"/>
          </a:xfrm>
        </p:spPr>
        <p:txBody>
          <a:bodyPr/>
          <a:lstStyle/>
          <a:p>
            <a:r>
              <a:rPr lang="fr-CA" sz="3600" dirty="0" err="1" smtClean="0">
                <a:solidFill>
                  <a:srgbClr val="438BC4"/>
                </a:solidFill>
              </a:rPr>
              <a:t>Capstone</a:t>
            </a:r>
            <a:r>
              <a:rPr lang="fr-CA" sz="3600" dirty="0" smtClean="0">
                <a:solidFill>
                  <a:srgbClr val="438BC4"/>
                </a:solidFill>
              </a:rPr>
              <a:t> Project</a:t>
            </a:r>
          </a:p>
          <a:p>
            <a:endParaRPr lang="fr-CA" sz="3600" dirty="0" smtClean="0">
              <a:solidFill>
                <a:srgbClr val="438BC4"/>
              </a:solidFill>
            </a:endParaRPr>
          </a:p>
          <a:p>
            <a:endParaRPr lang="fr-CA" sz="3600" dirty="0" smtClean="0">
              <a:solidFill>
                <a:srgbClr val="438BC4"/>
              </a:solidFill>
            </a:endParaRPr>
          </a:p>
        </p:txBody>
      </p:sp>
      <p:sp>
        <p:nvSpPr>
          <p:cNvPr id="4" name="Sous-titre 2"/>
          <p:cNvSpPr txBox="1">
            <a:spLocks/>
          </p:cNvSpPr>
          <p:nvPr/>
        </p:nvSpPr>
        <p:spPr bwMode="auto">
          <a:xfrm>
            <a:off x="381000" y="2057400"/>
            <a:ext cx="8382000" cy="757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lang="fr-CA" sz="6600" dirty="0" smtClean="0">
                <a:solidFill>
                  <a:srgbClr val="438BC4"/>
                </a:solidFill>
                <a:latin typeface="+mn-lt"/>
              </a:rPr>
              <a:t>Wood Super </a:t>
            </a:r>
            <a:r>
              <a:rPr lang="fr-CA" sz="6600" dirty="0" err="1" smtClean="0">
                <a:solidFill>
                  <a:srgbClr val="438BC4"/>
                </a:solidFill>
                <a:latin typeface="+mn-lt"/>
              </a:rPr>
              <a:t>Market</a:t>
            </a:r>
            <a:r>
              <a:rPr lang="fr-CA" sz="6600" dirty="0" smtClean="0">
                <a:solidFill>
                  <a:srgbClr val="438BC4"/>
                </a:solidFill>
                <a:latin typeface="+mn-lt"/>
              </a:rPr>
              <a:t> </a:t>
            </a:r>
            <a:endParaRPr kumimoji="0" lang="fr-CA" sz="6600" b="0" i="0" u="none" strike="noStrike" kern="1200" cap="none" spc="0" normalizeH="0" baseline="0" noProof="0" dirty="0" smtClean="0">
              <a:ln>
                <a:noFill/>
              </a:ln>
              <a:solidFill>
                <a:srgbClr val="438BC4"/>
              </a:solidFill>
              <a:effectLst/>
              <a:uLnTx/>
              <a:uFillTx/>
              <a:latin typeface="+mn-lt"/>
              <a:ea typeface="+mn-ea"/>
              <a:cs typeface="+mn-cs"/>
            </a:endParaRPr>
          </a:p>
        </p:txBody>
      </p:sp>
      <p:sp>
        <p:nvSpPr>
          <p:cNvPr id="5" name="Sous-titre 2"/>
          <p:cNvSpPr txBox="1">
            <a:spLocks/>
          </p:cNvSpPr>
          <p:nvPr/>
        </p:nvSpPr>
        <p:spPr bwMode="auto">
          <a:xfrm>
            <a:off x="5715000" y="3604302"/>
            <a:ext cx="8382000" cy="757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defRPr/>
            </a:pPr>
            <a:r>
              <a:rPr lang="fr-CA" sz="2400" b="1" dirty="0" err="1" smtClean="0">
                <a:latin typeface="+mn-lt"/>
              </a:rPr>
              <a:t>Instructor</a:t>
            </a:r>
            <a:r>
              <a:rPr lang="fr-CA" sz="2400" dirty="0" smtClean="0">
                <a:latin typeface="+mn-lt"/>
              </a:rPr>
              <a:t>:</a:t>
            </a:r>
          </a:p>
          <a:p>
            <a:pPr lvl="0">
              <a:spcBef>
                <a:spcPct val="20000"/>
              </a:spcBef>
              <a:defRPr/>
            </a:pPr>
            <a:r>
              <a:rPr lang="fr-CA" sz="2400" noProof="0" dirty="0">
                <a:latin typeface="+mn-lt"/>
              </a:rPr>
              <a:t>	</a:t>
            </a:r>
            <a:r>
              <a:rPr lang="fr-CA" sz="2400" noProof="0" dirty="0" err="1" smtClean="0">
                <a:latin typeface="+mn-lt"/>
              </a:rPr>
              <a:t>Trần</a:t>
            </a:r>
            <a:r>
              <a:rPr lang="fr-CA" sz="2400" noProof="0" dirty="0" smtClean="0">
                <a:latin typeface="+mn-lt"/>
              </a:rPr>
              <a:t> </a:t>
            </a:r>
            <a:r>
              <a:rPr lang="fr-CA" sz="2400" noProof="0" dirty="0" err="1" smtClean="0">
                <a:latin typeface="+mn-lt"/>
              </a:rPr>
              <a:t>Đình</a:t>
            </a:r>
            <a:r>
              <a:rPr lang="fr-CA" sz="2400" noProof="0" dirty="0" smtClean="0">
                <a:latin typeface="+mn-lt"/>
              </a:rPr>
              <a:t> </a:t>
            </a:r>
            <a:r>
              <a:rPr lang="fr-CA" sz="2400" noProof="0" dirty="0" err="1" smtClean="0">
                <a:latin typeface="+mn-lt"/>
              </a:rPr>
              <a:t>Trí</a:t>
            </a:r>
            <a:endParaRPr lang="fr-CA" sz="2400" noProof="0" dirty="0" smtClean="0">
              <a:latin typeface="+mn-lt"/>
            </a:endParaRPr>
          </a:p>
          <a:p>
            <a:pPr marL="0" marR="0" lvl="0" indent="0" defTabSz="914400" rtl="0" eaLnBrk="1" fontAlgn="base" latinLnBrk="0" hangingPunct="1">
              <a:lnSpc>
                <a:spcPct val="100000"/>
              </a:lnSpc>
              <a:spcBef>
                <a:spcPct val="20000"/>
              </a:spcBef>
              <a:spcAft>
                <a:spcPct val="0"/>
              </a:spcAft>
              <a:buClrTx/>
              <a:buSzTx/>
              <a:buFont typeface="Arial" charset="0"/>
              <a:buNone/>
              <a:tabLst/>
              <a:defRPr/>
            </a:pPr>
            <a:r>
              <a:rPr lang="fr-CA" sz="2000" b="1" noProof="0" dirty="0" err="1" smtClean="0">
                <a:latin typeface="+mn-lt"/>
              </a:rPr>
              <a:t>Members</a:t>
            </a:r>
            <a:r>
              <a:rPr lang="fr-CA" sz="2000" noProof="0" dirty="0" smtClean="0">
                <a:latin typeface="+mn-lt"/>
              </a:rPr>
              <a:t>: </a:t>
            </a:r>
          </a:p>
          <a:p>
            <a:pPr marL="0" marR="0" lvl="0" indent="0" defTabSz="914400" rtl="0" eaLnBrk="1" fontAlgn="base" latinLnBrk="0" hangingPunct="1">
              <a:lnSpc>
                <a:spcPct val="100000"/>
              </a:lnSpc>
              <a:spcBef>
                <a:spcPct val="20000"/>
              </a:spcBef>
              <a:spcAft>
                <a:spcPct val="0"/>
              </a:spcAft>
              <a:buClrTx/>
              <a:buSzTx/>
              <a:buFont typeface="Arial" charset="0"/>
              <a:buNone/>
              <a:tabLst/>
              <a:defRPr/>
            </a:pPr>
            <a:r>
              <a:rPr lang="fr-CA" sz="2000" dirty="0">
                <a:latin typeface="+mn-lt"/>
              </a:rPr>
              <a:t>	</a:t>
            </a:r>
            <a:r>
              <a:rPr lang="fr-CA" sz="2000" noProof="0" dirty="0" err="1" smtClean="0">
                <a:latin typeface="+mn-lt"/>
              </a:rPr>
              <a:t>Hoàng</a:t>
            </a:r>
            <a:r>
              <a:rPr lang="fr-CA" sz="2000" noProof="0" dirty="0" smtClean="0">
                <a:latin typeface="+mn-lt"/>
              </a:rPr>
              <a:t> </a:t>
            </a:r>
            <a:r>
              <a:rPr lang="fr-CA" sz="2000" noProof="0" dirty="0" err="1" smtClean="0">
                <a:latin typeface="+mn-lt"/>
              </a:rPr>
              <a:t>Văn</a:t>
            </a:r>
            <a:r>
              <a:rPr lang="fr-CA" sz="2000" noProof="0" dirty="0" smtClean="0">
                <a:latin typeface="+mn-lt"/>
              </a:rPr>
              <a:t> Minh </a:t>
            </a:r>
            <a:r>
              <a:rPr lang="fr-CA" sz="2000" noProof="0" dirty="0" err="1" smtClean="0">
                <a:latin typeface="+mn-lt"/>
              </a:rPr>
              <a:t>Đức</a:t>
            </a:r>
            <a:endParaRPr lang="fr-CA" sz="2000" noProof="0" dirty="0" smtClean="0">
              <a:latin typeface="+mn-lt"/>
            </a:endParaRPr>
          </a:p>
          <a:p>
            <a:pPr marL="0" marR="0" lvl="0" indent="0" defTabSz="914400" rtl="0" eaLnBrk="1" fontAlgn="base" latinLnBrk="0" hangingPunct="1">
              <a:lnSpc>
                <a:spcPct val="100000"/>
              </a:lnSpc>
              <a:spcBef>
                <a:spcPct val="20000"/>
              </a:spcBef>
              <a:spcAft>
                <a:spcPct val="0"/>
              </a:spcAft>
              <a:buClrTx/>
              <a:buSzTx/>
              <a:buFont typeface="Arial" charset="0"/>
              <a:buNone/>
              <a:tabLst/>
              <a:defRPr/>
            </a:pPr>
            <a:r>
              <a:rPr lang="fr-CA" sz="2000" noProof="0" dirty="0" smtClean="0">
                <a:latin typeface="+mn-lt"/>
              </a:rPr>
              <a:t>	</a:t>
            </a:r>
            <a:r>
              <a:rPr lang="fr-CA" sz="2000" noProof="0" dirty="0" err="1" smtClean="0">
                <a:latin typeface="+mn-lt"/>
              </a:rPr>
              <a:t>Nguyễn</a:t>
            </a:r>
            <a:r>
              <a:rPr lang="fr-CA" sz="2000" noProof="0" dirty="0" smtClean="0">
                <a:latin typeface="+mn-lt"/>
              </a:rPr>
              <a:t> </a:t>
            </a:r>
            <a:r>
              <a:rPr lang="fr-CA" sz="2000" noProof="0" dirty="0" err="1" smtClean="0">
                <a:latin typeface="+mn-lt"/>
              </a:rPr>
              <a:t>Việt</a:t>
            </a:r>
            <a:r>
              <a:rPr lang="fr-CA" sz="2000" noProof="0" dirty="0" smtClean="0">
                <a:latin typeface="+mn-lt"/>
              </a:rPr>
              <a:t> </a:t>
            </a:r>
            <a:r>
              <a:rPr lang="fr-CA" sz="2000" noProof="0" dirty="0" err="1" smtClean="0">
                <a:latin typeface="+mn-lt"/>
              </a:rPr>
              <a:t>Hưng</a:t>
            </a:r>
            <a:endParaRPr lang="fr-CA" sz="2000" noProof="0" dirty="0" smtClean="0">
              <a:latin typeface="+mn-lt"/>
            </a:endParaRPr>
          </a:p>
          <a:p>
            <a:pPr marL="0" marR="0" lvl="0" indent="0" defTabSz="914400" rtl="0" eaLnBrk="1" fontAlgn="base" latinLnBrk="0" hangingPunct="1">
              <a:lnSpc>
                <a:spcPct val="100000"/>
              </a:lnSpc>
              <a:spcBef>
                <a:spcPct val="20000"/>
              </a:spcBef>
              <a:spcAft>
                <a:spcPct val="0"/>
              </a:spcAft>
              <a:buClrTx/>
              <a:buSzTx/>
              <a:buFont typeface="Arial" charset="0"/>
              <a:buNone/>
              <a:tabLst/>
              <a:defRPr/>
            </a:pPr>
            <a:r>
              <a:rPr kumimoji="0" lang="fr-CA" sz="2000" b="0" i="0" u="none" strike="noStrike" kern="1200" cap="none" spc="0" normalizeH="0" baseline="0" dirty="0">
                <a:ln>
                  <a:noFill/>
                </a:ln>
                <a:effectLst/>
                <a:uLnTx/>
                <a:uFillTx/>
                <a:latin typeface="+mn-lt"/>
              </a:rPr>
              <a:t>	</a:t>
            </a:r>
            <a:r>
              <a:rPr kumimoji="0" lang="fr-CA" sz="2000" b="0" i="0" u="none" strike="noStrike" kern="1200" cap="none" spc="0" normalizeH="0" baseline="0" dirty="0" err="1" smtClean="0">
                <a:ln>
                  <a:noFill/>
                </a:ln>
                <a:effectLst/>
                <a:uLnTx/>
                <a:uFillTx/>
                <a:latin typeface="+mn-lt"/>
              </a:rPr>
              <a:t>Lê</a:t>
            </a:r>
            <a:r>
              <a:rPr kumimoji="0" lang="fr-CA" sz="2000" b="0" i="0" u="none" strike="noStrike" kern="1200" cap="none" spc="0" normalizeH="0" dirty="0" smtClean="0">
                <a:ln>
                  <a:noFill/>
                </a:ln>
                <a:effectLst/>
                <a:uLnTx/>
                <a:uFillTx/>
                <a:latin typeface="+mn-lt"/>
              </a:rPr>
              <a:t> </a:t>
            </a:r>
            <a:r>
              <a:rPr kumimoji="0" lang="fr-CA" sz="2000" b="0" i="0" u="none" strike="noStrike" kern="1200" cap="none" spc="0" normalizeH="0" dirty="0" err="1" smtClean="0">
                <a:ln>
                  <a:noFill/>
                </a:ln>
                <a:effectLst/>
                <a:uLnTx/>
                <a:uFillTx/>
                <a:latin typeface="+mn-lt"/>
              </a:rPr>
              <a:t>Đức</a:t>
            </a:r>
            <a:r>
              <a:rPr kumimoji="0" lang="fr-CA" sz="2000" b="0" i="0" u="none" strike="noStrike" kern="1200" cap="none" spc="0" normalizeH="0" dirty="0" smtClean="0">
                <a:ln>
                  <a:noFill/>
                </a:ln>
                <a:effectLst/>
                <a:uLnTx/>
                <a:uFillTx/>
                <a:latin typeface="+mn-lt"/>
              </a:rPr>
              <a:t> Minh</a:t>
            </a:r>
          </a:p>
          <a:p>
            <a:pPr marL="0" marR="0" lvl="0" indent="0" defTabSz="914400" rtl="0" eaLnBrk="1" fontAlgn="base" latinLnBrk="0" hangingPunct="1">
              <a:lnSpc>
                <a:spcPct val="100000"/>
              </a:lnSpc>
              <a:spcBef>
                <a:spcPct val="20000"/>
              </a:spcBef>
              <a:spcAft>
                <a:spcPct val="0"/>
              </a:spcAft>
              <a:buClrTx/>
              <a:buSzTx/>
              <a:buFont typeface="Arial" charset="0"/>
              <a:buNone/>
              <a:tabLst/>
              <a:defRPr/>
            </a:pPr>
            <a:r>
              <a:rPr lang="fr-CA" sz="2000" baseline="0" noProof="0" dirty="0">
                <a:latin typeface="+mn-lt"/>
              </a:rPr>
              <a:t>	</a:t>
            </a:r>
            <a:r>
              <a:rPr lang="fr-CA" sz="2000" baseline="0" noProof="0" dirty="0" err="1" smtClean="0">
                <a:latin typeface="+mn-lt"/>
              </a:rPr>
              <a:t>Nguyễn</a:t>
            </a:r>
            <a:r>
              <a:rPr lang="fr-CA" sz="2000" noProof="0" dirty="0" smtClean="0">
                <a:latin typeface="+mn-lt"/>
              </a:rPr>
              <a:t> Minh </a:t>
            </a:r>
            <a:r>
              <a:rPr lang="fr-CA" sz="2000" noProof="0" dirty="0" err="1" smtClean="0">
                <a:latin typeface="+mn-lt"/>
              </a:rPr>
              <a:t>Hải</a:t>
            </a:r>
            <a:endParaRPr lang="fr-CA" sz="2000" noProof="0" dirty="0" smtClean="0">
              <a:latin typeface="+mn-lt"/>
            </a:endParaRPr>
          </a:p>
          <a:p>
            <a:pPr marL="0" marR="0" lvl="0" indent="0" defTabSz="914400" rtl="0" eaLnBrk="1" fontAlgn="base" latinLnBrk="0" hangingPunct="1">
              <a:lnSpc>
                <a:spcPct val="100000"/>
              </a:lnSpc>
              <a:spcBef>
                <a:spcPct val="20000"/>
              </a:spcBef>
              <a:spcAft>
                <a:spcPct val="0"/>
              </a:spcAft>
              <a:buClrTx/>
              <a:buSzTx/>
              <a:buFont typeface="Arial" charset="0"/>
              <a:buNone/>
              <a:tabLst/>
              <a:defRPr/>
            </a:pPr>
            <a:r>
              <a:rPr kumimoji="0" lang="fr-CA" sz="2000" b="0" i="0" u="none" strike="noStrike" kern="1200" cap="none" spc="0" normalizeH="0" baseline="0" dirty="0">
                <a:ln>
                  <a:noFill/>
                </a:ln>
                <a:effectLst/>
                <a:uLnTx/>
                <a:uFillTx/>
                <a:latin typeface="+mn-lt"/>
              </a:rPr>
              <a:t>	</a:t>
            </a:r>
            <a:r>
              <a:rPr kumimoji="0" lang="fr-CA" sz="2000" b="0" i="0" u="none" strike="noStrike" kern="1200" cap="none" spc="0" normalizeH="0" baseline="0" dirty="0" err="1" smtClean="0">
                <a:ln>
                  <a:noFill/>
                </a:ln>
                <a:effectLst/>
                <a:uLnTx/>
                <a:uFillTx/>
                <a:latin typeface="+mn-lt"/>
              </a:rPr>
              <a:t>Trần</a:t>
            </a:r>
            <a:r>
              <a:rPr kumimoji="0" lang="fr-CA" sz="2000" b="0" i="0" u="none" strike="noStrike" kern="1200" cap="none" spc="0" normalizeH="0" dirty="0" smtClean="0">
                <a:ln>
                  <a:noFill/>
                </a:ln>
                <a:effectLst/>
                <a:uLnTx/>
                <a:uFillTx/>
                <a:latin typeface="+mn-lt"/>
              </a:rPr>
              <a:t> </a:t>
            </a:r>
            <a:r>
              <a:rPr kumimoji="0" lang="fr-CA" sz="2000" b="0" i="0" u="none" strike="noStrike" kern="1200" cap="none" spc="0" normalizeH="0" dirty="0" err="1" smtClean="0">
                <a:ln>
                  <a:noFill/>
                </a:ln>
                <a:effectLst/>
                <a:uLnTx/>
                <a:uFillTx/>
                <a:latin typeface="+mn-lt"/>
              </a:rPr>
              <a:t>Đăng</a:t>
            </a:r>
            <a:r>
              <a:rPr kumimoji="0" lang="fr-CA" sz="2000" b="0" i="0" u="none" strike="noStrike" kern="1200" cap="none" spc="0" normalizeH="0" dirty="0" smtClean="0">
                <a:ln>
                  <a:noFill/>
                </a:ln>
                <a:effectLst/>
                <a:uLnTx/>
                <a:uFillTx/>
                <a:latin typeface="+mn-lt"/>
              </a:rPr>
              <a:t> </a:t>
            </a:r>
            <a:r>
              <a:rPr kumimoji="0" lang="fr-CA" sz="2000" b="0" i="0" u="none" strike="noStrike" kern="1200" cap="none" spc="0" normalizeH="0" dirty="0" err="1" smtClean="0">
                <a:ln>
                  <a:noFill/>
                </a:ln>
                <a:effectLst/>
                <a:uLnTx/>
                <a:uFillTx/>
                <a:latin typeface="+mn-lt"/>
              </a:rPr>
              <a:t>Khoa</a:t>
            </a:r>
            <a:endParaRPr kumimoji="0" lang="fr-CA" sz="2000" b="0" i="0" u="none" strike="noStrike" kern="1200" cap="none" spc="0" normalizeH="0" baseline="0" noProof="0" dirty="0" smtClean="0">
              <a:ln>
                <a:noFill/>
              </a:ln>
              <a:effectLst/>
              <a:uLnTx/>
              <a:uFillTx/>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Tools – Techniques</a:t>
            </a:r>
          </a:p>
        </p:txBody>
      </p:sp>
      <p:sp>
        <p:nvSpPr>
          <p:cNvPr id="7" name="Content Placeholder 6"/>
          <p:cNvSpPr>
            <a:spLocks noGrp="1"/>
          </p:cNvSpPr>
          <p:nvPr>
            <p:ph idx="1"/>
          </p:nvPr>
        </p:nvSpPr>
        <p:spPr/>
        <p:txBody>
          <a:bodyPr/>
          <a:lstStyle/>
          <a:p>
            <a:pPr lvl="0"/>
            <a:r>
              <a:rPr lang="en-US" sz="2000" b="1" i="1" u="sng" dirty="0" smtClean="0"/>
              <a:t>Tools:</a:t>
            </a:r>
          </a:p>
          <a:p>
            <a:pPr lvl="1"/>
            <a:r>
              <a:rPr lang="en-US" sz="1600" dirty="0" smtClean="0"/>
              <a:t>Microsoft® Office, Microsoft® Project (2010, 2013)</a:t>
            </a:r>
          </a:p>
          <a:p>
            <a:pPr lvl="1"/>
            <a:r>
              <a:rPr lang="en-US" sz="1600" dirty="0" smtClean="0"/>
              <a:t>Operating System: Microsoft® Windows 7, 8, 8.1</a:t>
            </a:r>
          </a:p>
          <a:p>
            <a:pPr lvl="1"/>
            <a:r>
              <a:rPr lang="en-US" sz="1600" dirty="0" smtClean="0"/>
              <a:t>Visual Studio 2012</a:t>
            </a:r>
          </a:p>
          <a:p>
            <a:pPr lvl="1"/>
            <a:r>
              <a:rPr lang="en-US" sz="1600" dirty="0" err="1" smtClean="0"/>
              <a:t>TortoiseSVN</a:t>
            </a:r>
            <a:r>
              <a:rPr lang="en-US" sz="1600" dirty="0" smtClean="0"/>
              <a:t> 1.8.3</a:t>
            </a:r>
          </a:p>
          <a:p>
            <a:pPr lvl="1"/>
            <a:r>
              <a:rPr lang="en-US" sz="1600" dirty="0" smtClean="0"/>
              <a:t>Notepad ++</a:t>
            </a:r>
          </a:p>
          <a:p>
            <a:pPr lvl="1"/>
            <a:r>
              <a:rPr lang="en-US" sz="1600" dirty="0" smtClean="0"/>
              <a:t>Microsoft SQL Server 2008 and IIS7.5</a:t>
            </a:r>
          </a:p>
          <a:p>
            <a:pPr lvl="1"/>
            <a:r>
              <a:rPr lang="en-US" sz="1600" dirty="0" smtClean="0"/>
              <a:t>Browser: Chrome 31, Firefox 20, IE 10 or higher</a:t>
            </a:r>
          </a:p>
          <a:p>
            <a:pPr lvl="0"/>
            <a:r>
              <a:rPr lang="en-US" sz="2000" b="1" i="1" u="sng" dirty="0" smtClean="0"/>
              <a:t>Techniques:</a:t>
            </a:r>
          </a:p>
          <a:p>
            <a:pPr lvl="1"/>
            <a:r>
              <a:rPr lang="en-US" sz="2000" dirty="0" smtClean="0"/>
              <a:t>Server: </a:t>
            </a:r>
            <a:r>
              <a:rPr lang="en-US" sz="2000" dirty="0" err="1" smtClean="0"/>
              <a:t>.Net</a:t>
            </a:r>
            <a:r>
              <a:rPr lang="en-US" sz="2000" dirty="0" smtClean="0"/>
              <a:t>, framework </a:t>
            </a:r>
            <a:r>
              <a:rPr lang="en-US" sz="2000" dirty="0" err="1" smtClean="0"/>
              <a:t>.Net</a:t>
            </a:r>
            <a:r>
              <a:rPr lang="en-US" sz="2000" dirty="0" smtClean="0"/>
              <a:t> 4.0, IIS 7.5</a:t>
            </a:r>
          </a:p>
          <a:p>
            <a:pPr lvl="1"/>
            <a:r>
              <a:rPr lang="en-US" sz="2000" dirty="0" smtClean="0"/>
              <a:t>Client: Html, CSS, Java script, JQUERY, AJAX.</a:t>
            </a:r>
          </a:p>
          <a:p>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Project </a:t>
            </a:r>
            <a:r>
              <a:rPr lang="fr-CA" dirty="0" err="1" smtClean="0">
                <a:solidFill>
                  <a:schemeClr val="bg1"/>
                </a:solidFill>
              </a:rPr>
              <a:t>Risk</a:t>
            </a:r>
            <a:r>
              <a:rPr lang="fr-CA" dirty="0" smtClean="0">
                <a:solidFill>
                  <a:schemeClr val="bg1"/>
                </a:solidFill>
              </a:rPr>
              <a:t> Management</a:t>
            </a:r>
          </a:p>
        </p:txBody>
      </p:sp>
      <p:pic>
        <p:nvPicPr>
          <p:cNvPr id="18434" name="Picture 2"/>
          <p:cNvPicPr>
            <a:picLocks noGrp="1" noChangeAspect="1" noChangeArrowheads="1"/>
          </p:cNvPicPr>
          <p:nvPr>
            <p:ph idx="1"/>
          </p:nvPr>
        </p:nvPicPr>
        <p:blipFill>
          <a:blip r:embed="rId3"/>
          <a:srcRect/>
          <a:stretch>
            <a:fillRect/>
          </a:stretch>
        </p:blipFill>
        <p:spPr bwMode="auto">
          <a:xfrm>
            <a:off x="380999" y="1447800"/>
            <a:ext cx="8466667"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1676400" y="2209800"/>
            <a:ext cx="7086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r>
              <a:rPr lang="fr-CA"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SoftWare</a:t>
            </a:r>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fr-CA"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Requirement</a:t>
            </a:r>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fr-CA"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Specification</a:t>
            </a:r>
            <a:endPar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Use-Case </a:t>
            </a:r>
            <a:r>
              <a:rPr lang="fr-CA" dirty="0" err="1" smtClean="0">
                <a:solidFill>
                  <a:schemeClr val="bg1"/>
                </a:solidFill>
              </a:rPr>
              <a:t>Diagram</a:t>
            </a:r>
            <a:endParaRPr lang="fr-CA" dirty="0" smtClean="0">
              <a:solidFill>
                <a:schemeClr val="bg1"/>
              </a:solidFill>
            </a:endParaRPr>
          </a:p>
        </p:txBody>
      </p:sp>
      <p:pic>
        <p:nvPicPr>
          <p:cNvPr id="18436" name="Picture 4" descr="F:\UseCase Full1.png"/>
          <p:cNvPicPr>
            <a:picLocks noGrp="1" noChangeAspect="1" noChangeArrowheads="1"/>
          </p:cNvPicPr>
          <p:nvPr>
            <p:ph idx="1"/>
          </p:nvPr>
        </p:nvPicPr>
        <p:blipFill>
          <a:blip r:embed="rId3" cstate="print"/>
          <a:srcRect/>
          <a:stretch>
            <a:fillRect/>
          </a:stretch>
        </p:blipFill>
        <p:spPr bwMode="auto">
          <a:xfrm>
            <a:off x="838200" y="1178597"/>
            <a:ext cx="7543800" cy="55183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a:t>
            </a:r>
            <a:r>
              <a:rPr lang="fr-CA" dirty="0" err="1" smtClean="0">
                <a:solidFill>
                  <a:schemeClr val="bg1"/>
                </a:solidFill>
              </a:rPr>
              <a:t>Unregistered</a:t>
            </a:r>
            <a:r>
              <a:rPr lang="fr-CA" dirty="0" smtClean="0">
                <a:solidFill>
                  <a:schemeClr val="bg1"/>
                </a:solidFill>
              </a:rPr>
              <a:t> User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05270470"/>
              </p:ext>
            </p:extLst>
          </p:nvPr>
        </p:nvGraphicFramePr>
        <p:xfrm>
          <a:off x="457200" y="1828801"/>
          <a:ext cx="2971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8" name="Picture 2"/>
          <p:cNvPicPr>
            <a:picLocks noChangeAspect="1" noChangeArrowheads="1"/>
          </p:cNvPicPr>
          <p:nvPr/>
        </p:nvPicPr>
        <p:blipFill>
          <a:blip r:embed="rId8"/>
          <a:srcRect/>
          <a:stretch>
            <a:fillRect/>
          </a:stretch>
        </p:blipFill>
        <p:spPr bwMode="auto">
          <a:xfrm>
            <a:off x="3505200" y="1752600"/>
            <a:ext cx="5333419"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a:t>
            </a:r>
            <a:r>
              <a:rPr lang="fr-CA" dirty="0" err="1" smtClean="0">
                <a:solidFill>
                  <a:schemeClr val="bg1"/>
                </a:solidFill>
              </a:rPr>
              <a:t>Registered</a:t>
            </a:r>
            <a:r>
              <a:rPr lang="fr-CA" dirty="0" smtClean="0">
                <a:solidFill>
                  <a:schemeClr val="bg1"/>
                </a:solidFill>
              </a:rPr>
              <a:t> User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6687376"/>
              </p:ext>
            </p:extLst>
          </p:nvPr>
        </p:nvGraphicFramePr>
        <p:xfrm>
          <a:off x="457200" y="1828800"/>
          <a:ext cx="34290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2" name="Picture 2"/>
          <p:cNvPicPr>
            <a:picLocks noChangeAspect="1" noChangeArrowheads="1"/>
          </p:cNvPicPr>
          <p:nvPr/>
        </p:nvPicPr>
        <p:blipFill>
          <a:blip r:embed="rId8"/>
          <a:srcRect/>
          <a:stretch>
            <a:fillRect/>
          </a:stretch>
        </p:blipFill>
        <p:spPr bwMode="auto">
          <a:xfrm>
            <a:off x="4038600" y="1828800"/>
            <a:ext cx="4905375" cy="353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a:t>
            </a:r>
            <a:r>
              <a:rPr lang="fr-CA" dirty="0" err="1" smtClean="0">
                <a:solidFill>
                  <a:schemeClr val="bg1"/>
                </a:solidFill>
              </a:rPr>
              <a:t>Registered</a:t>
            </a:r>
            <a:r>
              <a:rPr lang="fr-CA" dirty="0" smtClean="0">
                <a:solidFill>
                  <a:schemeClr val="bg1"/>
                </a:solidFill>
              </a:rPr>
              <a:t> User</a:t>
            </a:r>
          </a:p>
        </p:txBody>
      </p:sp>
      <p:graphicFrame>
        <p:nvGraphicFramePr>
          <p:cNvPr id="7" name="Content Placeholder 6"/>
          <p:cNvGraphicFramePr>
            <a:graphicFrameLocks noGrp="1"/>
          </p:cNvGraphicFramePr>
          <p:nvPr>
            <p:ph idx="1"/>
          </p:nvPr>
        </p:nvGraphicFramePr>
        <p:xfrm>
          <a:off x="457200" y="1828800"/>
          <a:ext cx="34290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Picture 2"/>
          <p:cNvPicPr>
            <a:picLocks noChangeAspect="1" noChangeArrowheads="1"/>
          </p:cNvPicPr>
          <p:nvPr/>
        </p:nvPicPr>
        <p:blipFill>
          <a:blip r:embed="rId8"/>
          <a:srcRect/>
          <a:stretch>
            <a:fillRect/>
          </a:stretch>
        </p:blipFill>
        <p:spPr bwMode="auto">
          <a:xfrm>
            <a:off x="4038600" y="1905000"/>
            <a:ext cx="5105400" cy="3552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a:t>
            </a:r>
            <a:r>
              <a:rPr lang="fr-CA" dirty="0" err="1" smtClean="0">
                <a:solidFill>
                  <a:schemeClr val="bg1"/>
                </a:solidFill>
              </a:rPr>
              <a:t>Admin</a:t>
            </a:r>
            <a:endParaRPr lang="fr-CA" dirty="0" smtClean="0">
              <a:solidFill>
                <a:schemeClr val="bg1"/>
              </a:solidFill>
            </a:endParaRPr>
          </a:p>
        </p:txBody>
      </p:sp>
      <p:graphicFrame>
        <p:nvGraphicFramePr>
          <p:cNvPr id="6" name="Content Placeholder 6"/>
          <p:cNvGraphicFramePr>
            <a:graphicFrameLocks/>
          </p:cNvGraphicFramePr>
          <p:nvPr/>
        </p:nvGraphicFramePr>
        <p:xfrm>
          <a:off x="457200" y="1828800"/>
          <a:ext cx="34290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0" name="Picture 2"/>
          <p:cNvPicPr>
            <a:picLocks noGrp="1" noChangeAspect="1" noChangeArrowheads="1"/>
          </p:cNvPicPr>
          <p:nvPr>
            <p:ph idx="1"/>
          </p:nvPr>
        </p:nvPicPr>
        <p:blipFill>
          <a:blip r:embed="rId8"/>
          <a:srcRect/>
          <a:stretch>
            <a:fillRect/>
          </a:stretch>
        </p:blipFill>
        <p:spPr bwMode="auto">
          <a:xfrm>
            <a:off x="3962400" y="1295400"/>
            <a:ext cx="5181600" cy="135255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9"/>
          <a:srcRect/>
          <a:stretch>
            <a:fillRect/>
          </a:stretch>
        </p:blipFill>
        <p:spPr bwMode="auto">
          <a:xfrm>
            <a:off x="4572000" y="2514600"/>
            <a:ext cx="4038600" cy="345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a:t>
            </a:r>
            <a:r>
              <a:rPr lang="fr-CA" dirty="0" err="1" smtClean="0">
                <a:solidFill>
                  <a:schemeClr val="bg1"/>
                </a:solidFill>
              </a:rPr>
              <a:t>Admin</a:t>
            </a:r>
            <a:endParaRPr lang="fr-CA" dirty="0" smtClean="0">
              <a:solidFill>
                <a:schemeClr val="bg1"/>
              </a:solidFill>
            </a:endParaRPr>
          </a:p>
        </p:txBody>
      </p:sp>
      <p:graphicFrame>
        <p:nvGraphicFramePr>
          <p:cNvPr id="6" name="Content Placeholder 6"/>
          <p:cNvGraphicFramePr>
            <a:graphicFrameLocks/>
          </p:cNvGraphicFramePr>
          <p:nvPr/>
        </p:nvGraphicFramePr>
        <p:xfrm>
          <a:off x="457200" y="1828800"/>
          <a:ext cx="27432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4" name="Picture 2"/>
          <p:cNvPicPr>
            <a:picLocks noGrp="1" noChangeAspect="1" noChangeArrowheads="1"/>
          </p:cNvPicPr>
          <p:nvPr>
            <p:ph idx="1"/>
          </p:nvPr>
        </p:nvPicPr>
        <p:blipFill>
          <a:blip r:embed="rId8"/>
          <a:srcRect/>
          <a:stretch>
            <a:fillRect/>
          </a:stretch>
        </p:blipFill>
        <p:spPr bwMode="auto">
          <a:xfrm>
            <a:off x="3429000" y="1447800"/>
            <a:ext cx="5410200" cy="395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Business Staff</a:t>
            </a:r>
          </a:p>
        </p:txBody>
      </p:sp>
      <p:graphicFrame>
        <p:nvGraphicFramePr>
          <p:cNvPr id="6" name="Content Placeholder 6"/>
          <p:cNvGraphicFramePr>
            <a:graphicFrameLocks/>
          </p:cNvGraphicFramePr>
          <p:nvPr>
            <p:extLst>
              <p:ext uri="{D42A27DB-BD31-4B8C-83A1-F6EECF244321}">
                <p14:modId xmlns:p14="http://schemas.microsoft.com/office/powerpoint/2010/main" val="4265962127"/>
              </p:ext>
            </p:extLst>
          </p:nvPr>
        </p:nvGraphicFramePr>
        <p:xfrm>
          <a:off x="457200" y="1828800"/>
          <a:ext cx="34290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78" name="Picture 2"/>
          <p:cNvPicPr>
            <a:picLocks noGrp="1" noChangeAspect="1" noChangeArrowheads="1"/>
          </p:cNvPicPr>
          <p:nvPr>
            <p:ph idx="1"/>
          </p:nvPr>
        </p:nvPicPr>
        <p:blipFill>
          <a:blip r:embed="rId8"/>
          <a:srcRect/>
          <a:stretch>
            <a:fillRect/>
          </a:stretch>
        </p:blipFill>
        <p:spPr bwMode="auto">
          <a:xfrm>
            <a:off x="3886200" y="2057400"/>
            <a:ext cx="5105400" cy="384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Table of Content</a:t>
            </a:r>
          </a:p>
        </p:txBody>
      </p:sp>
      <p:graphicFrame>
        <p:nvGraphicFramePr>
          <p:cNvPr id="5" name="Content Placeholder 4"/>
          <p:cNvGraphicFramePr>
            <a:graphicFrameLocks noGrp="1"/>
          </p:cNvGraphicFramePr>
          <p:nvPr>
            <p:ph idx="1"/>
          </p:nvPr>
        </p:nvGraphicFramePr>
        <p:xfrm>
          <a:off x="2514600" y="1447800"/>
          <a:ext cx="419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Business Staff</a:t>
            </a:r>
          </a:p>
        </p:txBody>
      </p:sp>
      <p:graphicFrame>
        <p:nvGraphicFramePr>
          <p:cNvPr id="6" name="Content Placeholder 6"/>
          <p:cNvGraphicFramePr>
            <a:graphicFrameLocks/>
          </p:cNvGraphicFramePr>
          <p:nvPr>
            <p:extLst>
              <p:ext uri="{D42A27DB-BD31-4B8C-83A1-F6EECF244321}">
                <p14:modId xmlns:p14="http://schemas.microsoft.com/office/powerpoint/2010/main" val="2416365979"/>
              </p:ext>
            </p:extLst>
          </p:nvPr>
        </p:nvGraphicFramePr>
        <p:xfrm>
          <a:off x="457200" y="1828800"/>
          <a:ext cx="31242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602" name="Picture 2"/>
          <p:cNvPicPr>
            <a:picLocks noGrp="1" noChangeAspect="1" noChangeArrowheads="1"/>
          </p:cNvPicPr>
          <p:nvPr>
            <p:ph idx="1"/>
          </p:nvPr>
        </p:nvPicPr>
        <p:blipFill>
          <a:blip r:embed="rId8"/>
          <a:srcRect/>
          <a:stretch>
            <a:fillRect/>
          </a:stretch>
        </p:blipFill>
        <p:spPr bwMode="auto">
          <a:xfrm>
            <a:off x="3602848" y="1828800"/>
            <a:ext cx="554115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Business Staff</a:t>
            </a:r>
          </a:p>
        </p:txBody>
      </p:sp>
      <p:graphicFrame>
        <p:nvGraphicFramePr>
          <p:cNvPr id="6" name="Content Placeholder 6"/>
          <p:cNvGraphicFramePr>
            <a:graphicFrameLocks/>
          </p:cNvGraphicFramePr>
          <p:nvPr>
            <p:extLst>
              <p:ext uri="{D42A27DB-BD31-4B8C-83A1-F6EECF244321}">
                <p14:modId xmlns:p14="http://schemas.microsoft.com/office/powerpoint/2010/main" val="3739608440"/>
              </p:ext>
            </p:extLst>
          </p:nvPr>
        </p:nvGraphicFramePr>
        <p:xfrm>
          <a:off x="457200" y="1828800"/>
          <a:ext cx="31242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6" name="Picture 2"/>
          <p:cNvPicPr>
            <a:picLocks noGrp="1" noChangeAspect="1" noChangeArrowheads="1"/>
          </p:cNvPicPr>
          <p:nvPr>
            <p:ph idx="1"/>
          </p:nvPr>
        </p:nvPicPr>
        <p:blipFill>
          <a:blip r:embed="rId8"/>
          <a:srcRect/>
          <a:stretch>
            <a:fillRect/>
          </a:stretch>
        </p:blipFill>
        <p:spPr bwMode="auto">
          <a:xfrm>
            <a:off x="4191000" y="1752600"/>
            <a:ext cx="4429125" cy="409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a:t>
            </a:r>
            <a:r>
              <a:rPr lang="fr-CA" dirty="0" err="1" smtClean="0">
                <a:solidFill>
                  <a:schemeClr val="bg1"/>
                </a:solidFill>
              </a:rPr>
              <a:t>Cashier</a:t>
            </a:r>
            <a:endParaRPr lang="fr-CA" dirty="0" smtClean="0">
              <a:solidFill>
                <a:schemeClr val="bg1"/>
              </a:solidFill>
            </a:endParaRPr>
          </a:p>
        </p:txBody>
      </p:sp>
      <p:graphicFrame>
        <p:nvGraphicFramePr>
          <p:cNvPr id="6" name="Content Placeholder 6"/>
          <p:cNvGraphicFramePr>
            <a:graphicFrameLocks/>
          </p:cNvGraphicFramePr>
          <p:nvPr/>
        </p:nvGraphicFramePr>
        <p:xfrm>
          <a:off x="457200" y="1524000"/>
          <a:ext cx="3124200" cy="411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650" name="Picture 2"/>
          <p:cNvPicPr>
            <a:picLocks noGrp="1" noChangeAspect="1" noChangeArrowheads="1"/>
          </p:cNvPicPr>
          <p:nvPr>
            <p:ph idx="1"/>
          </p:nvPr>
        </p:nvPicPr>
        <p:blipFill>
          <a:blip r:embed="rId8"/>
          <a:srcRect/>
          <a:stretch>
            <a:fillRect/>
          </a:stretch>
        </p:blipFill>
        <p:spPr bwMode="auto">
          <a:xfrm>
            <a:off x="3581400" y="1981200"/>
            <a:ext cx="542819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Manager</a:t>
            </a:r>
          </a:p>
        </p:txBody>
      </p:sp>
      <p:graphicFrame>
        <p:nvGraphicFramePr>
          <p:cNvPr id="6" name="Content Placeholder 6"/>
          <p:cNvGraphicFramePr>
            <a:graphicFrameLocks/>
          </p:cNvGraphicFramePr>
          <p:nvPr/>
        </p:nvGraphicFramePr>
        <p:xfrm>
          <a:off x="457200" y="1524000"/>
          <a:ext cx="3124200" cy="411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Grp="1" noChangeAspect="1" noChangeArrowheads="1"/>
          </p:cNvPicPr>
          <p:nvPr>
            <p:ph idx="1"/>
          </p:nvPr>
        </p:nvPicPr>
        <p:blipFill>
          <a:blip r:embed="rId8"/>
          <a:srcRect/>
          <a:stretch>
            <a:fillRect/>
          </a:stretch>
        </p:blipFill>
        <p:spPr bwMode="auto">
          <a:xfrm>
            <a:off x="3581400" y="1905000"/>
            <a:ext cx="5562600" cy="4302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Manager</a:t>
            </a:r>
          </a:p>
        </p:txBody>
      </p:sp>
      <p:graphicFrame>
        <p:nvGraphicFramePr>
          <p:cNvPr id="6" name="Content Placeholder 6"/>
          <p:cNvGraphicFramePr>
            <a:graphicFrameLocks/>
          </p:cNvGraphicFramePr>
          <p:nvPr/>
        </p:nvGraphicFramePr>
        <p:xfrm>
          <a:off x="457200" y="1219200"/>
          <a:ext cx="3124200" cy="411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Grp="1" noChangeAspect="1" noChangeArrowheads="1"/>
          </p:cNvPicPr>
          <p:nvPr>
            <p:ph idx="1"/>
          </p:nvPr>
        </p:nvPicPr>
        <p:blipFill>
          <a:blip r:embed="rId8"/>
          <a:srcRect/>
          <a:stretch>
            <a:fillRect/>
          </a:stretch>
        </p:blipFill>
        <p:spPr bwMode="auto">
          <a:xfrm>
            <a:off x="3581400" y="1905000"/>
            <a:ext cx="5562600" cy="4302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Manager</a:t>
            </a:r>
          </a:p>
        </p:txBody>
      </p:sp>
      <p:graphicFrame>
        <p:nvGraphicFramePr>
          <p:cNvPr id="6" name="Content Placeholder 6"/>
          <p:cNvGraphicFramePr>
            <a:graphicFrameLocks/>
          </p:cNvGraphicFramePr>
          <p:nvPr/>
        </p:nvGraphicFramePr>
        <p:xfrm>
          <a:off x="457200" y="1524000"/>
          <a:ext cx="3048000" cy="411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noChangeArrowheads="1"/>
          </p:cNvPicPr>
          <p:nvPr/>
        </p:nvPicPr>
        <p:blipFill>
          <a:blip r:embed="rId8"/>
          <a:srcRect/>
          <a:stretch>
            <a:fillRect/>
          </a:stretch>
        </p:blipFill>
        <p:spPr bwMode="auto">
          <a:xfrm>
            <a:off x="3429000" y="1600200"/>
            <a:ext cx="57150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Actor</a:t>
            </a:r>
            <a:r>
              <a:rPr lang="fr-CA" dirty="0" smtClean="0">
                <a:solidFill>
                  <a:schemeClr val="bg1"/>
                </a:solidFill>
              </a:rPr>
              <a:t> Manager</a:t>
            </a:r>
          </a:p>
        </p:txBody>
      </p:sp>
      <p:graphicFrame>
        <p:nvGraphicFramePr>
          <p:cNvPr id="6" name="Content Placeholder 6"/>
          <p:cNvGraphicFramePr>
            <a:graphicFrameLocks/>
          </p:cNvGraphicFramePr>
          <p:nvPr/>
        </p:nvGraphicFramePr>
        <p:xfrm>
          <a:off x="457200" y="1524000"/>
          <a:ext cx="2667000" cy="411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srcRect/>
          <a:stretch>
            <a:fillRect/>
          </a:stretch>
        </p:blipFill>
        <p:spPr bwMode="auto">
          <a:xfrm>
            <a:off x="3200400" y="1143000"/>
            <a:ext cx="5943600" cy="513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a:bodyPr>
          <a:lstStyle/>
          <a:p>
            <a:pPr algn="l" fontAlgn="auto">
              <a:spcAft>
                <a:spcPts val="0"/>
              </a:spcAft>
              <a:defRPr/>
            </a:pPr>
            <a:r>
              <a:rPr lang="fr-CA" sz="3600" dirty="0" smtClean="0">
                <a:solidFill>
                  <a:schemeClr val="bg1"/>
                </a:solidFill>
              </a:rPr>
              <a:t>Non-</a:t>
            </a:r>
            <a:r>
              <a:rPr lang="fr-CA" sz="3600" dirty="0" err="1" smtClean="0">
                <a:solidFill>
                  <a:schemeClr val="bg1"/>
                </a:solidFill>
              </a:rPr>
              <a:t>Function</a:t>
            </a:r>
            <a:r>
              <a:rPr lang="fr-CA" sz="3600" dirty="0" smtClean="0">
                <a:solidFill>
                  <a:schemeClr val="bg1"/>
                </a:solidFill>
              </a:rPr>
              <a:t> </a:t>
            </a:r>
            <a:r>
              <a:rPr lang="fr-CA" sz="3600" dirty="0" err="1" smtClean="0">
                <a:solidFill>
                  <a:schemeClr val="bg1"/>
                </a:solidFill>
              </a:rPr>
              <a:t>Requirements</a:t>
            </a:r>
            <a:endParaRPr lang="fr-CA" sz="3600" dirty="0" smtClean="0">
              <a:solidFill>
                <a:schemeClr val="bg1"/>
              </a:solidFill>
            </a:endParaRPr>
          </a:p>
        </p:txBody>
      </p:sp>
      <p:graphicFrame>
        <p:nvGraphicFramePr>
          <p:cNvPr id="6" name="Content Placeholder 6"/>
          <p:cNvGraphicFramePr>
            <a:graphicFrameLocks/>
          </p:cNvGraphicFramePr>
          <p:nvPr/>
        </p:nvGraphicFramePr>
        <p:xfrm>
          <a:off x="457200" y="1524001"/>
          <a:ext cx="7543800" cy="106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6"/>
          <p:cNvGraphicFramePr>
            <a:graphicFrameLocks/>
          </p:cNvGraphicFramePr>
          <p:nvPr/>
        </p:nvGraphicFramePr>
        <p:xfrm>
          <a:off x="457200" y="2743200"/>
          <a:ext cx="7620000" cy="106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6"/>
          <p:cNvGraphicFramePr>
            <a:graphicFrameLocks/>
          </p:cNvGraphicFramePr>
          <p:nvPr/>
        </p:nvGraphicFramePr>
        <p:xfrm>
          <a:off x="457200" y="3962400"/>
          <a:ext cx="7543800" cy="990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Content Placeholder 6"/>
          <p:cNvGraphicFramePr>
            <a:graphicFrameLocks/>
          </p:cNvGraphicFramePr>
          <p:nvPr/>
        </p:nvGraphicFramePr>
        <p:xfrm>
          <a:off x="457200" y="5105400"/>
          <a:ext cx="7543800" cy="990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1676400" y="2209800"/>
            <a:ext cx="7086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r>
              <a:rPr lang="fr-CA"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SoftWare</a:t>
            </a:r>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Design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Architecture </a:t>
            </a:r>
            <a:r>
              <a:rPr lang="fr-CA" dirty="0" err="1" smtClean="0">
                <a:solidFill>
                  <a:schemeClr val="bg1"/>
                </a:solidFill>
              </a:rPr>
              <a:t>Overview</a:t>
            </a:r>
            <a:endParaRPr lang="fr-CA" dirty="0" smtClean="0">
              <a:solidFill>
                <a:schemeClr val="bg1"/>
              </a:solidFill>
            </a:endParaRPr>
          </a:p>
        </p:txBody>
      </p:sp>
      <p:graphicFrame>
        <p:nvGraphicFramePr>
          <p:cNvPr id="6" name="Content Placeholder 6"/>
          <p:cNvGraphicFramePr>
            <a:graphicFrameLocks/>
          </p:cNvGraphicFramePr>
          <p:nvPr/>
        </p:nvGraphicFramePr>
        <p:xfrm>
          <a:off x="457200" y="1524000"/>
          <a:ext cx="2667000" cy="411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74838688"/>
              </p:ext>
            </p:extLst>
          </p:nvPr>
        </p:nvGraphicFramePr>
        <p:xfrm>
          <a:off x="533400" y="1371600"/>
          <a:ext cx="7534275" cy="4899025"/>
        </p:xfrm>
        <a:graphic>
          <a:graphicData uri="http://schemas.openxmlformats.org/presentationml/2006/ole">
            <mc:AlternateContent xmlns:mc="http://schemas.openxmlformats.org/markup-compatibility/2006">
              <mc:Choice xmlns:v="urn:schemas-microsoft-com:vml" Requires="v">
                <p:oleObj spid="_x0000_s1032" name="Bitmap Image" r:id="rId9" imgW="5609524" imgH="3648584" progId="Paint.Picture">
                  <p:embed/>
                </p:oleObj>
              </mc:Choice>
              <mc:Fallback>
                <p:oleObj name="Bitmap Image" r:id="rId9" imgW="5609524" imgH="3648584" progId="Paint.Picture">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1371600"/>
                        <a:ext cx="753427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1676400" y="2209800"/>
            <a:ext cx="7086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1.Project Introduction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Class </a:t>
            </a:r>
            <a:r>
              <a:rPr lang="fr-CA" dirty="0" err="1" smtClean="0">
                <a:solidFill>
                  <a:schemeClr val="bg1"/>
                </a:solidFill>
              </a:rPr>
              <a:t>Diagram</a:t>
            </a:r>
            <a:endParaRPr lang="fr-CA" dirty="0" smtClean="0">
              <a:solidFill>
                <a:schemeClr val="bg1"/>
              </a:solidFill>
            </a:endParaRPr>
          </a:p>
        </p:txBody>
      </p:sp>
      <p:pic>
        <p:nvPicPr>
          <p:cNvPr id="4" name="Picture 3" descr="E:\DoAn\SVN\Student\KhoaTD\Class Diagram FInal.png"/>
          <p:cNvPicPr/>
          <p:nvPr/>
        </p:nvPicPr>
        <p:blipFill>
          <a:blip r:embed="rId3" cstate="print"/>
          <a:srcRect/>
          <a:stretch>
            <a:fillRect/>
          </a:stretch>
        </p:blipFill>
        <p:spPr bwMode="auto">
          <a:xfrm>
            <a:off x="304800" y="1676400"/>
            <a:ext cx="8458200" cy="3625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Class </a:t>
            </a:r>
            <a:r>
              <a:rPr lang="fr-CA" dirty="0" err="1" smtClean="0">
                <a:solidFill>
                  <a:schemeClr val="bg1"/>
                </a:solidFill>
              </a:rPr>
              <a:t>Diagram</a:t>
            </a:r>
            <a:endParaRPr lang="fr-CA" dirty="0" smtClean="0">
              <a:solidFill>
                <a:schemeClr val="bg1"/>
              </a:solidFill>
            </a:endParaRPr>
          </a:p>
        </p:txBody>
      </p:sp>
      <p:pic>
        <p:nvPicPr>
          <p:cNvPr id="5" name="Picture 3" descr="H:\Class s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066801"/>
            <a:ext cx="4191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94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Sequence</a:t>
            </a:r>
            <a:r>
              <a:rPr lang="fr-CA" dirty="0" smtClean="0">
                <a:solidFill>
                  <a:schemeClr val="bg1"/>
                </a:solidFill>
              </a:rPr>
              <a:t> </a:t>
            </a:r>
            <a:r>
              <a:rPr lang="fr-CA" dirty="0" err="1" smtClean="0">
                <a:solidFill>
                  <a:schemeClr val="bg1"/>
                </a:solidFill>
              </a:rPr>
              <a:t>Diagram</a:t>
            </a:r>
            <a:endParaRPr lang="fr-CA" dirty="0" smtClean="0">
              <a:solidFill>
                <a:schemeClr val="bg1"/>
              </a:solidFill>
            </a:endParaRPr>
          </a:p>
        </p:txBody>
      </p:sp>
      <p:pic>
        <p:nvPicPr>
          <p:cNvPr id="6" name="Picture 5" descr="H:\sequence login.png"/>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19200"/>
            <a:ext cx="3319463" cy="4750117"/>
          </a:xfrm>
          <a:prstGeom prst="rect">
            <a:avLst/>
          </a:prstGeom>
          <a:noFill/>
          <a:ln>
            <a:noFill/>
          </a:ln>
        </p:spPr>
      </p:pic>
      <p:sp>
        <p:nvSpPr>
          <p:cNvPr id="8" name="TextBox 7"/>
          <p:cNvSpPr txBox="1"/>
          <p:nvPr/>
        </p:nvSpPr>
        <p:spPr>
          <a:xfrm>
            <a:off x="2698206" y="6170469"/>
            <a:ext cx="4198585" cy="369332"/>
          </a:xfrm>
          <a:prstGeom prst="rect">
            <a:avLst/>
          </a:prstGeom>
          <a:noFill/>
        </p:spPr>
        <p:txBody>
          <a:bodyPr wrap="none" rtlCol="0">
            <a:spAutoFit/>
          </a:bodyPr>
          <a:lstStyle/>
          <a:p>
            <a:pPr algn="ctr"/>
            <a:r>
              <a:rPr lang="en-US" dirty="0" smtClean="0"/>
              <a:t>Sequence Diagram for Login Use Case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Database</a:t>
            </a:r>
            <a:r>
              <a:rPr lang="fr-CA" dirty="0" smtClean="0">
                <a:solidFill>
                  <a:schemeClr val="bg1"/>
                </a:solidFill>
              </a:rPr>
              <a:t> </a:t>
            </a:r>
            <a:r>
              <a:rPr lang="fr-CA" dirty="0" err="1" smtClean="0">
                <a:solidFill>
                  <a:schemeClr val="bg1"/>
                </a:solidFill>
              </a:rPr>
              <a:t>Diagram</a:t>
            </a:r>
            <a:endParaRPr lang="fr-CA" dirty="0" smtClean="0">
              <a:solidFill>
                <a:schemeClr val="bg1"/>
              </a:solidFill>
            </a:endParaRPr>
          </a:p>
        </p:txBody>
      </p:sp>
      <p:pic>
        <p:nvPicPr>
          <p:cNvPr id="4" name="Picture 3" descr="H:\database design.png"/>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95399"/>
            <a:ext cx="5923915" cy="5470207"/>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Database</a:t>
            </a:r>
            <a:r>
              <a:rPr lang="fr-CA" dirty="0" smtClean="0">
                <a:solidFill>
                  <a:schemeClr val="bg1"/>
                </a:solidFill>
              </a:rPr>
              <a:t> </a:t>
            </a:r>
            <a:r>
              <a:rPr lang="fr-CA" dirty="0" err="1" smtClean="0">
                <a:solidFill>
                  <a:schemeClr val="bg1"/>
                </a:solidFill>
              </a:rPr>
              <a:t>Diagram</a:t>
            </a:r>
            <a:endParaRPr lang="fr-CA" dirty="0" smtClean="0">
              <a:solidFill>
                <a:schemeClr val="bg1"/>
              </a:solidFill>
            </a:endParaRPr>
          </a:p>
        </p:txBody>
      </p:sp>
      <p:pic>
        <p:nvPicPr>
          <p:cNvPr id="2050" name="Picture 2" descr="C:\Users\CaoKut3\Desktop\small data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33183"/>
            <a:ext cx="7967663" cy="401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35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1676400" y="2209800"/>
            <a:ext cx="7086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 TESTING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Testing</a:t>
            </a:r>
            <a:r>
              <a:rPr lang="fr-CA" dirty="0" smtClean="0">
                <a:solidFill>
                  <a:schemeClr val="bg1"/>
                </a:solidFill>
              </a:rPr>
              <a:t> </a:t>
            </a:r>
            <a:r>
              <a:rPr lang="fr-CA" dirty="0" err="1" smtClean="0">
                <a:solidFill>
                  <a:schemeClr val="bg1"/>
                </a:solidFill>
              </a:rPr>
              <a:t>Process</a:t>
            </a:r>
            <a:endParaRPr lang="fr-CA" dirty="0" smtClean="0">
              <a:solidFill>
                <a:schemeClr val="bg1"/>
              </a:solidFill>
            </a:endParaRPr>
          </a:p>
        </p:txBody>
      </p:sp>
      <p:pic>
        <p:nvPicPr>
          <p:cNvPr id="3" name="Picture 2" descr="C:\Users\Nguyen\Desktop\Test Proces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08929"/>
            <a:ext cx="7772400" cy="4739471"/>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Stages of </a:t>
            </a:r>
            <a:r>
              <a:rPr lang="fr-CA" dirty="0" err="1" smtClean="0">
                <a:solidFill>
                  <a:schemeClr val="bg1"/>
                </a:solidFill>
              </a:rPr>
              <a:t>Testing</a:t>
            </a:r>
            <a:endParaRPr lang="fr-CA" dirty="0" smtClean="0">
              <a:solidFill>
                <a:schemeClr val="bg1"/>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486" y="1588324"/>
            <a:ext cx="5617028" cy="3681351"/>
          </a:xfrm>
          <a:prstGeom prst="rect">
            <a:avLst/>
          </a:prstGeom>
          <a:noFill/>
          <a:ln>
            <a:noFill/>
          </a:ln>
          <a:extLst/>
        </p:spPr>
      </p:pic>
      <p:sp>
        <p:nvSpPr>
          <p:cNvPr id="4" name="TextBox 3"/>
          <p:cNvSpPr txBox="1"/>
          <p:nvPr/>
        </p:nvSpPr>
        <p:spPr>
          <a:xfrm>
            <a:off x="4038600" y="5638800"/>
            <a:ext cx="1031116" cy="369332"/>
          </a:xfrm>
          <a:prstGeom prst="rect">
            <a:avLst/>
          </a:prstGeom>
          <a:noFill/>
        </p:spPr>
        <p:txBody>
          <a:bodyPr wrap="none" rtlCol="0">
            <a:spAutoFit/>
          </a:bodyPr>
          <a:lstStyle/>
          <a:p>
            <a:r>
              <a:rPr lang="en-US" dirty="0" smtClean="0"/>
              <a:t>V-Model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Testing</a:t>
            </a:r>
            <a:r>
              <a:rPr lang="fr-CA" dirty="0" smtClean="0">
                <a:solidFill>
                  <a:schemeClr val="bg1"/>
                </a:solidFill>
              </a:rPr>
              <a:t> Types</a:t>
            </a:r>
          </a:p>
        </p:txBody>
      </p:sp>
      <p:grpSp>
        <p:nvGrpSpPr>
          <p:cNvPr id="5" name="Group 4"/>
          <p:cNvGrpSpPr/>
          <p:nvPr/>
        </p:nvGrpSpPr>
        <p:grpSpPr>
          <a:xfrm>
            <a:off x="990600" y="2057401"/>
            <a:ext cx="6019800" cy="914400"/>
            <a:chOff x="936" y="0"/>
            <a:chExt cx="2375118" cy="1066799"/>
          </a:xfrm>
        </p:grpSpPr>
        <p:sp>
          <p:nvSpPr>
            <p:cNvPr id="6" name="Rounded Rectangle 5"/>
            <p:cNvSpPr/>
            <p:nvPr/>
          </p:nvSpPr>
          <p:spPr>
            <a:xfrm>
              <a:off x="936" y="0"/>
              <a:ext cx="2375118" cy="1066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3013" y="52077"/>
              <a:ext cx="2270964" cy="96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GUI Testing</a:t>
              </a:r>
              <a:endParaRPr lang="en-US" sz="2000" kern="1200" dirty="0"/>
            </a:p>
          </p:txBody>
        </p:sp>
      </p:grpSp>
      <p:grpSp>
        <p:nvGrpSpPr>
          <p:cNvPr id="9" name="Group 8"/>
          <p:cNvGrpSpPr/>
          <p:nvPr/>
        </p:nvGrpSpPr>
        <p:grpSpPr>
          <a:xfrm>
            <a:off x="990600" y="3352800"/>
            <a:ext cx="6019800" cy="914400"/>
            <a:chOff x="936" y="0"/>
            <a:chExt cx="2375118" cy="1066799"/>
          </a:xfrm>
        </p:grpSpPr>
        <p:sp>
          <p:nvSpPr>
            <p:cNvPr id="10" name="Rounded Rectangle 9"/>
            <p:cNvSpPr/>
            <p:nvPr/>
          </p:nvSpPr>
          <p:spPr>
            <a:xfrm>
              <a:off x="936" y="0"/>
              <a:ext cx="2375118" cy="1066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53013" y="52077"/>
              <a:ext cx="2270964" cy="96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Function Testing</a:t>
              </a:r>
              <a:endParaRPr lang="en-US" sz="2000" kern="1200"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Testing</a:t>
            </a:r>
            <a:r>
              <a:rPr lang="fr-CA" dirty="0" smtClean="0">
                <a:solidFill>
                  <a:schemeClr val="bg1"/>
                </a:solidFill>
              </a:rPr>
              <a:t> Schedule</a:t>
            </a:r>
          </a:p>
        </p:txBody>
      </p:sp>
      <p:graphicFrame>
        <p:nvGraphicFramePr>
          <p:cNvPr id="9" name="Table 8"/>
          <p:cNvGraphicFramePr>
            <a:graphicFrameLocks noGrp="1"/>
          </p:cNvGraphicFramePr>
          <p:nvPr/>
        </p:nvGraphicFramePr>
        <p:xfrm>
          <a:off x="533400" y="1371602"/>
          <a:ext cx="7086600" cy="3688372"/>
        </p:xfrm>
        <a:graphic>
          <a:graphicData uri="http://schemas.openxmlformats.org/drawingml/2006/table">
            <a:tbl>
              <a:tblPr firstRow="1" bandRow="1">
                <a:tableStyleId>{5C22544A-7EE6-4342-B048-85BDC9FD1C3A}</a:tableStyleId>
              </a:tblPr>
              <a:tblGrid>
                <a:gridCol w="2362200"/>
                <a:gridCol w="2362200"/>
                <a:gridCol w="2362200"/>
              </a:tblGrid>
              <a:tr h="373527">
                <a:tc>
                  <a:txBody>
                    <a:bodyPr/>
                    <a:lstStyle/>
                    <a:p>
                      <a:r>
                        <a:rPr lang="en-US" dirty="0" err="1" smtClean="0"/>
                        <a:t>MileStone</a:t>
                      </a:r>
                      <a:r>
                        <a:rPr lang="en-US" baseline="0" dirty="0" smtClean="0"/>
                        <a:t> Task</a:t>
                      </a:r>
                      <a:endParaRPr lang="en-US" dirty="0"/>
                    </a:p>
                  </a:txBody>
                  <a:tcPr/>
                </a:tc>
                <a:tc>
                  <a:txBody>
                    <a:bodyPr/>
                    <a:lstStyle/>
                    <a:p>
                      <a:r>
                        <a:rPr lang="en-US" dirty="0" smtClean="0"/>
                        <a:t>Start Date</a:t>
                      </a:r>
                      <a:endParaRPr lang="en-US" dirty="0"/>
                    </a:p>
                  </a:txBody>
                  <a:tcPr/>
                </a:tc>
                <a:tc>
                  <a:txBody>
                    <a:bodyPr/>
                    <a:lstStyle/>
                    <a:p>
                      <a:r>
                        <a:rPr lang="en-US" dirty="0" smtClean="0"/>
                        <a:t>End Date</a:t>
                      </a:r>
                      <a:endParaRPr lang="en-US" dirty="0"/>
                    </a:p>
                  </a:txBody>
                  <a:tcPr/>
                </a:tc>
              </a:tr>
              <a:tr h="464671">
                <a:tc>
                  <a:txBody>
                    <a:bodyPr/>
                    <a:lstStyle/>
                    <a:p>
                      <a:r>
                        <a:rPr lang="en-US" dirty="0" smtClean="0"/>
                        <a:t>Iteration 1</a:t>
                      </a:r>
                      <a:endParaRPr lang="en-US" dirty="0"/>
                    </a:p>
                  </a:txBody>
                  <a:tcPr/>
                </a:tc>
                <a:tc>
                  <a:txBody>
                    <a:bodyPr/>
                    <a:lstStyle/>
                    <a:p>
                      <a:endParaRPr lang="en-US"/>
                    </a:p>
                  </a:txBody>
                  <a:tcPr/>
                </a:tc>
                <a:tc>
                  <a:txBody>
                    <a:bodyPr/>
                    <a:lstStyle/>
                    <a:p>
                      <a:endParaRPr lang="en-US"/>
                    </a:p>
                  </a:txBody>
                  <a:tcPr/>
                </a:tc>
              </a:tr>
              <a:tr h="373527">
                <a:tc>
                  <a:txBody>
                    <a:bodyPr/>
                    <a:lstStyle/>
                    <a:p>
                      <a:r>
                        <a:rPr lang="en-US" dirty="0" smtClean="0"/>
                        <a:t>     Unit Testing</a:t>
                      </a:r>
                      <a:endParaRPr lang="en-US" dirty="0"/>
                    </a:p>
                  </a:txBody>
                  <a:tcPr/>
                </a:tc>
                <a:tc>
                  <a:txBody>
                    <a:bodyPr/>
                    <a:lstStyle/>
                    <a:p>
                      <a:pPr algn="ctr"/>
                      <a:r>
                        <a:rPr lang="en-US" dirty="0" smtClean="0"/>
                        <a:t>02/07/2014</a:t>
                      </a:r>
                      <a:endParaRPr lang="en-US" dirty="0"/>
                    </a:p>
                  </a:txBody>
                  <a:tcPr/>
                </a:tc>
                <a:tc>
                  <a:txBody>
                    <a:bodyPr/>
                    <a:lstStyle/>
                    <a:p>
                      <a:pPr algn="ctr"/>
                      <a:r>
                        <a:rPr lang="en-US" dirty="0" smtClean="0"/>
                        <a:t>07/07/2014</a:t>
                      </a:r>
                      <a:endParaRPr lang="en-US" dirty="0"/>
                    </a:p>
                  </a:txBody>
                  <a:tcPr/>
                </a:tc>
              </a:tr>
              <a:tr h="479617">
                <a:tc>
                  <a:txBody>
                    <a:bodyPr/>
                    <a:lstStyle/>
                    <a:p>
                      <a:r>
                        <a:rPr lang="en-US" dirty="0" smtClean="0"/>
                        <a:t>     Integration Testing</a:t>
                      </a:r>
                      <a:endParaRPr lang="en-US" dirty="0"/>
                    </a:p>
                  </a:txBody>
                  <a:tcPr/>
                </a:tc>
                <a:tc>
                  <a:txBody>
                    <a:bodyPr/>
                    <a:lstStyle/>
                    <a:p>
                      <a:pPr algn="ctr"/>
                      <a:r>
                        <a:rPr lang="en-US" dirty="0" smtClean="0"/>
                        <a:t>08/07/2014</a:t>
                      </a:r>
                      <a:endParaRPr lang="en-US" dirty="0"/>
                    </a:p>
                  </a:txBody>
                  <a:tcPr/>
                </a:tc>
                <a:tc>
                  <a:txBody>
                    <a:bodyPr/>
                    <a:lstStyle/>
                    <a:p>
                      <a:pPr algn="ctr"/>
                      <a:r>
                        <a:rPr lang="en-US" dirty="0" smtClean="0"/>
                        <a:t>09/07/2014</a:t>
                      </a:r>
                      <a:endParaRPr lang="en-US" dirty="0"/>
                    </a:p>
                  </a:txBody>
                  <a:tcPr/>
                </a:tc>
              </a:tr>
              <a:tr h="442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Iteration 2</a:t>
                      </a:r>
                    </a:p>
                  </a:txBody>
                  <a:tcPr/>
                </a:tc>
                <a:tc>
                  <a:txBody>
                    <a:bodyPr/>
                    <a:lstStyle/>
                    <a:p>
                      <a:pPr algn="ctr"/>
                      <a:endParaRPr lang="en-US" dirty="0"/>
                    </a:p>
                  </a:txBody>
                  <a:tcPr/>
                </a:tc>
                <a:tc>
                  <a:txBody>
                    <a:bodyPr/>
                    <a:lstStyle/>
                    <a:p>
                      <a:pPr algn="ctr"/>
                      <a:endParaRPr lang="en-US" dirty="0"/>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Unit Testing</a:t>
                      </a:r>
                    </a:p>
                  </a:txBody>
                  <a:tcPr/>
                </a:tc>
                <a:tc>
                  <a:txBody>
                    <a:bodyPr/>
                    <a:lstStyle/>
                    <a:p>
                      <a:pPr algn="ctr"/>
                      <a:r>
                        <a:rPr lang="en-US" dirty="0" smtClean="0"/>
                        <a:t>01/08/2014</a:t>
                      </a:r>
                      <a:endParaRPr lang="en-US" dirty="0"/>
                    </a:p>
                  </a:txBody>
                  <a:tcPr/>
                </a:tc>
                <a:tc>
                  <a:txBody>
                    <a:bodyPr/>
                    <a:lstStyle/>
                    <a:p>
                      <a:pPr algn="ctr"/>
                      <a:r>
                        <a:rPr lang="en-US" dirty="0" smtClean="0"/>
                        <a:t>04/08/2014</a:t>
                      </a:r>
                      <a:endParaRPr lang="en-US" dirty="0"/>
                    </a:p>
                  </a:txBody>
                  <a:tcPr/>
                </a:tc>
              </a:tr>
              <a:tr h="426720">
                <a:tc>
                  <a:txBody>
                    <a:bodyPr/>
                    <a:lstStyle/>
                    <a:p>
                      <a:r>
                        <a:rPr lang="en-US" dirty="0" smtClean="0"/>
                        <a:t>     Integration Testing</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04/08/2014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06/08/2014</a:t>
                      </a:r>
                    </a:p>
                  </a:txBody>
                  <a:tcPr/>
                </a:tc>
              </a:tr>
              <a:tr h="373527">
                <a:tc>
                  <a:txBody>
                    <a:bodyPr/>
                    <a:lstStyle/>
                    <a:p>
                      <a:r>
                        <a:rPr lang="en-US" dirty="0" smtClean="0"/>
                        <a:t>     System</a:t>
                      </a:r>
                      <a:r>
                        <a:rPr lang="en-US" baseline="0" dirty="0" smtClean="0"/>
                        <a:t> Testing</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08/08/2014</a:t>
                      </a:r>
                    </a:p>
                  </a:txBody>
                  <a:tcPr/>
                </a:tc>
                <a:tc>
                  <a:txBody>
                    <a:bodyPr/>
                    <a:lstStyle/>
                    <a:p>
                      <a:pPr algn="ctr"/>
                      <a:r>
                        <a:rPr lang="en-US" dirty="0" smtClean="0"/>
                        <a:t>12/08/2014</a:t>
                      </a:r>
                      <a:endParaRPr lang="en-US" dirty="0"/>
                    </a:p>
                  </a:txBody>
                  <a:tcPr/>
                </a:tc>
              </a:tr>
              <a:tr h="373527">
                <a:tc>
                  <a:txBody>
                    <a:bodyPr/>
                    <a:lstStyle/>
                    <a:p>
                      <a:r>
                        <a:rPr lang="en-US" dirty="0" smtClean="0"/>
                        <a:t>     Acceptance Testing</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12/08/2014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13/08/2014</a:t>
                      </a: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Common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832043"/>
              </p:ext>
            </p:extLst>
          </p:nvPr>
        </p:nvGraphicFramePr>
        <p:xfrm>
          <a:off x="685800" y="1447800"/>
          <a:ext cx="7543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Testing</a:t>
            </a:r>
            <a:r>
              <a:rPr lang="fr-CA" dirty="0" smtClean="0">
                <a:solidFill>
                  <a:schemeClr val="bg1"/>
                </a:solidFill>
              </a:rPr>
              <a:t> </a:t>
            </a:r>
            <a:r>
              <a:rPr lang="fr-CA" dirty="0" err="1" smtClean="0">
                <a:solidFill>
                  <a:schemeClr val="bg1"/>
                </a:solidFill>
              </a:rPr>
              <a:t>Environment</a:t>
            </a:r>
            <a:endParaRPr lang="fr-CA" dirty="0" smtClean="0">
              <a:solidFill>
                <a:schemeClr val="bg1"/>
              </a:solidFill>
            </a:endParaRPr>
          </a:p>
        </p:txBody>
      </p:sp>
      <p:graphicFrame>
        <p:nvGraphicFramePr>
          <p:cNvPr id="13" name="Content Placeholder 6"/>
          <p:cNvGraphicFramePr>
            <a:graphicFrameLocks/>
          </p:cNvGraphicFramePr>
          <p:nvPr/>
        </p:nvGraphicFramePr>
        <p:xfrm>
          <a:off x="457200" y="1524001"/>
          <a:ext cx="7543800" cy="106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6"/>
          <p:cNvGraphicFramePr>
            <a:graphicFrameLocks/>
          </p:cNvGraphicFramePr>
          <p:nvPr/>
        </p:nvGraphicFramePr>
        <p:xfrm>
          <a:off x="457200" y="3200400"/>
          <a:ext cx="7543800" cy="152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Test Case</a:t>
            </a:r>
          </a:p>
        </p:txBody>
      </p:sp>
      <p:pic>
        <p:nvPicPr>
          <p:cNvPr id="2050" name="Picture 2" descr="I:\Anhr Test\Edit Suppl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714500"/>
            <a:ext cx="7527764"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36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Test Case</a:t>
            </a:r>
          </a:p>
        </p:txBody>
      </p:sp>
      <p:pic>
        <p:nvPicPr>
          <p:cNvPr id="3074" name="Picture 2" descr="I:\Anhr Test\List all Suppl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424863" cy="489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69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Test Case</a:t>
            </a:r>
          </a:p>
        </p:txBody>
      </p:sp>
      <p:pic>
        <p:nvPicPr>
          <p:cNvPr id="4098" name="Picture 2" descr="I:\Anhr Test\Test Gu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7479"/>
            <a:ext cx="8553450" cy="436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50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Test Case</a:t>
            </a:r>
          </a:p>
        </p:txBody>
      </p:sp>
      <p:pic>
        <p:nvPicPr>
          <p:cNvPr id="5122" name="Picture 2" descr="I:\Anhr Test\UnitT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59194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68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Test Report</a:t>
            </a:r>
          </a:p>
        </p:txBody>
      </p:sp>
      <p:graphicFrame>
        <p:nvGraphicFramePr>
          <p:cNvPr id="13" name="Content Placeholder 6"/>
          <p:cNvGraphicFramePr>
            <a:graphicFrameLocks/>
          </p:cNvGraphicFramePr>
          <p:nvPr>
            <p:extLst>
              <p:ext uri="{D42A27DB-BD31-4B8C-83A1-F6EECF244321}">
                <p14:modId xmlns:p14="http://schemas.microsoft.com/office/powerpoint/2010/main" val="4167984882"/>
              </p:ext>
            </p:extLst>
          </p:nvPr>
        </p:nvGraphicFramePr>
        <p:xfrm>
          <a:off x="381000" y="15240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551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1524000" y="228600"/>
            <a:ext cx="7086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 </a:t>
            </a:r>
            <a:r>
              <a:rPr lang="fr-CA"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Lesson</a:t>
            </a:r>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fr-CA"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Learned</a:t>
            </a:r>
            <a:endPar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Advantage</a:t>
            </a:r>
            <a:r>
              <a:rPr lang="fr-CA" dirty="0" smtClean="0">
                <a:solidFill>
                  <a:schemeClr val="bg1"/>
                </a:solidFill>
              </a:rPr>
              <a:t> of e-commerce</a:t>
            </a:r>
          </a:p>
        </p:txBody>
      </p:sp>
      <p:sp>
        <p:nvSpPr>
          <p:cNvPr id="4" name="Content Placeholder 3"/>
          <p:cNvSpPr>
            <a:spLocks noGrp="1"/>
          </p:cNvSpPr>
          <p:nvPr>
            <p:ph idx="1"/>
          </p:nvPr>
        </p:nvSpPr>
        <p:spPr/>
        <p:txBody>
          <a:bodyPr/>
          <a:lstStyle/>
          <a:p>
            <a:r>
              <a:rPr lang="en-US" sz="2000" dirty="0" smtClean="0"/>
              <a:t>Cost of building an e-commerce website will save investment costs many times cheaper than building a referral system booth and product distribution.</a:t>
            </a:r>
          </a:p>
          <a:p>
            <a:r>
              <a:rPr lang="en-US" sz="2000" dirty="0" smtClean="0"/>
              <a:t>Cost of building an e-commerce website will save investment costs many times cheaper than building a referral system booth and product distribution.</a:t>
            </a:r>
          </a:p>
          <a:p>
            <a:pPr lvl="0"/>
            <a:r>
              <a:rPr lang="en-US" sz="2000" dirty="0" smtClean="0"/>
              <a:t>Save the cost of construction, renting ground.</a:t>
            </a:r>
          </a:p>
          <a:p>
            <a:pPr lvl="0"/>
            <a:r>
              <a:rPr lang="en-US" sz="2000" dirty="0" smtClean="0"/>
              <a:t>Save human resources.</a:t>
            </a:r>
          </a:p>
          <a:p>
            <a:pPr lvl="0"/>
            <a:r>
              <a:rPr lang="en-US" sz="2000" dirty="0" smtClean="0"/>
              <a:t>Cost savings to maintain function, operation of enterprises.</a:t>
            </a:r>
          </a:p>
          <a:p>
            <a:pPr lvl="0"/>
            <a:r>
              <a:rPr lang="en-US" sz="2000" dirty="0" smtClean="0"/>
              <a:t>Save advertising costs.</a:t>
            </a:r>
          </a:p>
          <a:p>
            <a:pPr lvl="0"/>
            <a:r>
              <a:rPr lang="en-US" sz="2000" dirty="0" smtClean="0"/>
              <a:t>Increase the speed of introduction of new products.</a:t>
            </a:r>
          </a:p>
          <a:p>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err="1" smtClean="0">
                <a:solidFill>
                  <a:schemeClr val="bg1"/>
                </a:solidFill>
              </a:rPr>
              <a:t>Advantage</a:t>
            </a:r>
            <a:r>
              <a:rPr lang="fr-CA" dirty="0" smtClean="0">
                <a:solidFill>
                  <a:schemeClr val="bg1"/>
                </a:solidFill>
              </a:rPr>
              <a:t> of e-commerce</a:t>
            </a:r>
          </a:p>
        </p:txBody>
      </p:sp>
      <p:sp>
        <p:nvSpPr>
          <p:cNvPr id="4" name="Content Placeholder 3"/>
          <p:cNvSpPr>
            <a:spLocks noGrp="1"/>
          </p:cNvSpPr>
          <p:nvPr>
            <p:ph idx="1"/>
          </p:nvPr>
        </p:nvSpPr>
        <p:spPr/>
        <p:txBody>
          <a:bodyPr/>
          <a:lstStyle/>
          <a:p>
            <a:r>
              <a:rPr lang="en-US" sz="2000" dirty="0" smtClean="0"/>
              <a:t>E-commerce helps businesses reach customers with diversified subjects, not limited in terms of space and time or geographical distance. E-commerce helps businesses expand markets and sales.</a:t>
            </a:r>
          </a:p>
          <a:p>
            <a:r>
              <a:rPr lang="en-US" sz="2000" dirty="0" smtClean="0"/>
              <a:t>E-commerce does not only bring benefits to suppliers and manufacturers, it also helps customers easily search products. Information about product details, together with the rich multimedia information such as audio, image, etc.</a:t>
            </a:r>
          </a:p>
          <a:p>
            <a:r>
              <a:rPr lang="en-US" sz="2000" dirty="0" smtClean="0"/>
              <a:t>Besides, E-commerce's bring benefits to society and the community: online activities will minimize unnecessary travel, environmental pollution, reduce risk of traffic accidents. It also helps to improve people's life, and provide them with more information…</a:t>
            </a:r>
          </a:p>
          <a:p>
            <a:r>
              <a:rPr lang="en-US" sz="2000" dirty="0" smtClean="0"/>
              <a:t> 	So, e-commerce is an effective communication channel, a bridge between suppliers, manufacturers and customers.</a:t>
            </a:r>
          </a:p>
          <a:p>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1676400" y="2209800"/>
            <a:ext cx="7086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fr-C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2.Project Management Plan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Soft </a:t>
            </a:r>
            <a:r>
              <a:rPr lang="fr-CA" dirty="0" err="1" smtClean="0">
                <a:solidFill>
                  <a:schemeClr val="bg1"/>
                </a:solidFill>
              </a:rPr>
              <a:t>ware</a:t>
            </a:r>
            <a:r>
              <a:rPr lang="fr-CA" dirty="0" smtClean="0">
                <a:solidFill>
                  <a:schemeClr val="bg1"/>
                </a:solidFill>
              </a:rPr>
              <a:t> </a:t>
            </a:r>
            <a:r>
              <a:rPr lang="fr-CA" dirty="0" err="1" smtClean="0">
                <a:solidFill>
                  <a:schemeClr val="bg1"/>
                </a:solidFill>
              </a:rPr>
              <a:t>Process</a:t>
            </a:r>
            <a:r>
              <a:rPr lang="fr-CA" dirty="0" smtClean="0">
                <a:solidFill>
                  <a:schemeClr val="bg1"/>
                </a:solidFill>
              </a:rPr>
              <a:t> Model</a:t>
            </a:r>
          </a:p>
        </p:txBody>
      </p:sp>
      <p:sp>
        <p:nvSpPr>
          <p:cNvPr id="10" name="Content Placeholder 9"/>
          <p:cNvSpPr>
            <a:spLocks noGrp="1"/>
          </p:cNvSpPr>
          <p:nvPr>
            <p:ph idx="1"/>
          </p:nvPr>
        </p:nvSpPr>
        <p:spPr/>
        <p:txBody>
          <a:bodyPr/>
          <a:lstStyle/>
          <a:p>
            <a:endParaRPr lang="en-US" dirty="0"/>
          </a:p>
        </p:txBody>
      </p:sp>
      <p:pic>
        <p:nvPicPr>
          <p:cNvPr id="17415" name="Picture 7"/>
          <p:cNvPicPr>
            <a:picLocks noChangeAspect="1" noChangeArrowheads="1"/>
          </p:cNvPicPr>
          <p:nvPr/>
        </p:nvPicPr>
        <p:blipFill>
          <a:blip r:embed="rId3"/>
          <a:srcRect/>
          <a:stretch>
            <a:fillRect/>
          </a:stretch>
        </p:blipFill>
        <p:spPr bwMode="auto">
          <a:xfrm>
            <a:off x="838200" y="1295400"/>
            <a:ext cx="7162800" cy="50798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5775" y="428625"/>
            <a:ext cx="8229600" cy="642938"/>
          </a:xfrm>
        </p:spPr>
        <p:txBody>
          <a:bodyPr rtlCol="0">
            <a:normAutofit fontScale="90000"/>
          </a:bodyPr>
          <a:lstStyle/>
          <a:p>
            <a:pPr algn="l" fontAlgn="auto">
              <a:spcAft>
                <a:spcPts val="0"/>
              </a:spcAft>
              <a:defRPr/>
            </a:pPr>
            <a:r>
              <a:rPr lang="fr-CA" dirty="0" smtClean="0">
                <a:solidFill>
                  <a:schemeClr val="bg1"/>
                </a:solidFill>
              </a:rPr>
              <a:t>WBS and Gantt </a:t>
            </a:r>
            <a:r>
              <a:rPr lang="fr-CA" dirty="0" err="1" smtClean="0">
                <a:solidFill>
                  <a:schemeClr val="bg1"/>
                </a:solidFill>
              </a:rPr>
              <a:t>Chart</a:t>
            </a:r>
            <a:endParaRPr lang="fr-CA" dirty="0" smtClean="0">
              <a:solidFill>
                <a:schemeClr val="bg1"/>
              </a:solidFill>
            </a:endParaRPr>
          </a:p>
        </p:txBody>
      </p:sp>
      <p:sp>
        <p:nvSpPr>
          <p:cNvPr id="6" name="Rectangle 5"/>
          <p:cNvSpPr/>
          <p:nvPr/>
        </p:nvSpPr>
        <p:spPr>
          <a:xfrm>
            <a:off x="2438400" y="6172200"/>
            <a:ext cx="4288546" cy="369332"/>
          </a:xfrm>
          <a:prstGeom prst="rect">
            <a:avLst/>
          </a:prstGeom>
        </p:spPr>
        <p:txBody>
          <a:bodyPr wrap="none">
            <a:spAutoFit/>
          </a:bodyPr>
          <a:lstStyle/>
          <a:p>
            <a:r>
              <a:rPr lang="en-US" dirty="0"/>
              <a:t>Task Sheet- Assignments and Timetable</a:t>
            </a:r>
          </a:p>
        </p:txBody>
      </p:sp>
      <p:pic>
        <p:nvPicPr>
          <p:cNvPr id="1026" name="Picture 2" descr="H:\duchvm\Grantt Chart 1.gi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00"/>
            <a:ext cx="8609518" cy="37508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113</Template>
  <TotalTime>375</TotalTime>
  <Words>788</Words>
  <Application>Microsoft Office PowerPoint</Application>
  <PresentationFormat>On-screen Show (4:3)</PresentationFormat>
  <Paragraphs>232</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113</vt:lpstr>
      <vt:lpstr>Bitmap Image</vt:lpstr>
      <vt:lpstr> WSM TEAM</vt:lpstr>
      <vt:lpstr>Table of Content</vt:lpstr>
      <vt:lpstr>1.Project Introduction</vt:lpstr>
      <vt:lpstr>Common Information</vt:lpstr>
      <vt:lpstr>Advantage of e-commerce</vt:lpstr>
      <vt:lpstr>Advantage of e-commerce</vt:lpstr>
      <vt:lpstr>2.Project Management Plan</vt:lpstr>
      <vt:lpstr>Soft ware Process Model</vt:lpstr>
      <vt:lpstr>WBS and Gantt Chart</vt:lpstr>
      <vt:lpstr>Tools – Techniques</vt:lpstr>
      <vt:lpstr>Project Risk Management</vt:lpstr>
      <vt:lpstr>3.SoftWare Requirement Specification</vt:lpstr>
      <vt:lpstr>Use-Case Diagram</vt:lpstr>
      <vt:lpstr>Actor Unregistered User</vt:lpstr>
      <vt:lpstr>Actor Registered User</vt:lpstr>
      <vt:lpstr>Actor Registered User</vt:lpstr>
      <vt:lpstr>Actor Admin</vt:lpstr>
      <vt:lpstr>Actor Admin</vt:lpstr>
      <vt:lpstr>Actor Business Staff</vt:lpstr>
      <vt:lpstr>Actor Business Staff</vt:lpstr>
      <vt:lpstr>Actor Business Staff</vt:lpstr>
      <vt:lpstr>Actor Cashier</vt:lpstr>
      <vt:lpstr>Actor Manager</vt:lpstr>
      <vt:lpstr>Actor Manager</vt:lpstr>
      <vt:lpstr>Actor Manager</vt:lpstr>
      <vt:lpstr>Actor Manager</vt:lpstr>
      <vt:lpstr>Non-Function Requirements</vt:lpstr>
      <vt:lpstr>4.SoftWare Design</vt:lpstr>
      <vt:lpstr>Architecture Overview</vt:lpstr>
      <vt:lpstr>Class Diagram</vt:lpstr>
      <vt:lpstr>Class Diagram</vt:lpstr>
      <vt:lpstr>Sequence Diagram</vt:lpstr>
      <vt:lpstr>Database Diagram</vt:lpstr>
      <vt:lpstr>Database Diagram</vt:lpstr>
      <vt:lpstr>5. TESTING</vt:lpstr>
      <vt:lpstr>Testing Process</vt:lpstr>
      <vt:lpstr>Stages of Testing</vt:lpstr>
      <vt:lpstr>Testing Types</vt:lpstr>
      <vt:lpstr>Testing Schedule</vt:lpstr>
      <vt:lpstr>Testing Environment</vt:lpstr>
      <vt:lpstr>Test Case</vt:lpstr>
      <vt:lpstr>Test Case</vt:lpstr>
      <vt:lpstr>Test Case</vt:lpstr>
      <vt:lpstr>Test Case</vt:lpstr>
      <vt:lpstr>Test Report</vt:lpstr>
      <vt:lpstr>6. Lesson Learned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WSM TEAM</dc:title>
  <dc:creator>digiworld</dc:creator>
  <cp:lastModifiedBy>CaoKut3</cp:lastModifiedBy>
  <cp:revision>44</cp:revision>
  <dcterms:created xsi:type="dcterms:W3CDTF">2014-08-17T20:44:49Z</dcterms:created>
  <dcterms:modified xsi:type="dcterms:W3CDTF">2014-08-21T07:54:22Z</dcterms:modified>
</cp:coreProperties>
</file>