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347" r:id="rId4"/>
    <p:sldId id="258" r:id="rId5"/>
    <p:sldId id="262" r:id="rId6"/>
    <p:sldId id="269" r:id="rId7"/>
    <p:sldId id="261" r:id="rId8"/>
    <p:sldId id="265" r:id="rId9"/>
    <p:sldId id="267" r:id="rId10"/>
    <p:sldId id="349" r:id="rId11"/>
    <p:sldId id="343" r:id="rId12"/>
    <p:sldId id="264" r:id="rId13"/>
    <p:sldId id="336" r:id="rId14"/>
    <p:sldId id="338" r:id="rId15"/>
    <p:sldId id="275" r:id="rId16"/>
    <p:sldId id="341" r:id="rId17"/>
    <p:sldId id="340" r:id="rId18"/>
    <p:sldId id="276" r:id="rId19"/>
    <p:sldId id="350" r:id="rId20"/>
    <p:sldId id="342" r:id="rId21"/>
    <p:sldId id="279" r:id="rId22"/>
    <p:sldId id="280" r:id="rId23"/>
    <p:sldId id="281" r:id="rId24"/>
    <p:sldId id="282" r:id="rId25"/>
    <p:sldId id="283" r:id="rId26"/>
    <p:sldId id="344" r:id="rId27"/>
    <p:sldId id="277" r:id="rId28"/>
    <p:sldId id="278" r:id="rId29"/>
    <p:sldId id="263" r:id="rId30"/>
    <p:sldId id="345" r:id="rId31"/>
    <p:sldId id="303" r:id="rId32"/>
    <p:sldId id="304" r:id="rId33"/>
    <p:sldId id="306" r:id="rId34"/>
    <p:sldId id="307" r:id="rId35"/>
    <p:sldId id="308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3" r:id="rId51"/>
    <p:sldId id="346" r:id="rId52"/>
    <p:sldId id="320" r:id="rId53"/>
    <p:sldId id="321" r:id="rId54"/>
    <p:sldId id="324" r:id="rId55"/>
    <p:sldId id="328" r:id="rId56"/>
    <p:sldId id="329" r:id="rId57"/>
    <p:sldId id="335" r:id="rId58"/>
    <p:sldId id="334" r:id="rId59"/>
  </p:sldIdLst>
  <p:sldSz cx="12161838" cy="73152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422C16"/>
    <a:srgbClr val="0C788E"/>
    <a:srgbClr val="0099CC"/>
    <a:srgbClr val="660066"/>
    <a:srgbClr val="660033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52" autoAdjust="0"/>
  </p:normalViewPr>
  <p:slideViewPr>
    <p:cSldViewPr>
      <p:cViewPr>
        <p:scale>
          <a:sx n="75" d="100"/>
          <a:sy n="75" d="100"/>
        </p:scale>
        <p:origin x="-1288" y="-296"/>
      </p:cViewPr>
      <p:guideLst>
        <p:guide orient="horz" pos="2304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A11DA-F505-4018-AA60-9B63284FDC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0231DF-5166-4890-A96A-58AB5A375962}">
      <dgm:prSet/>
      <dgm:spPr/>
      <dgm:t>
        <a:bodyPr/>
        <a:lstStyle/>
        <a:p>
          <a:pPr rtl="0"/>
          <a:r>
            <a:rPr lang="en-US" dirty="0" smtClean="0"/>
            <a:t>Team member</a:t>
          </a:r>
          <a:endParaRPr lang="en-US" dirty="0"/>
        </a:p>
      </dgm:t>
    </dgm:pt>
    <dgm:pt modelId="{93898601-2A4A-4352-AC7D-3FD1349E985E}" type="parTrans" cxnId="{1635C23C-A137-4CC3-AE01-21DF01A8F413}">
      <dgm:prSet/>
      <dgm:spPr/>
      <dgm:t>
        <a:bodyPr/>
        <a:lstStyle/>
        <a:p>
          <a:endParaRPr lang="en-US"/>
        </a:p>
      </dgm:t>
    </dgm:pt>
    <dgm:pt modelId="{A74450AF-0580-44E6-B45D-E5DD95AADF94}" type="sibTrans" cxnId="{1635C23C-A137-4CC3-AE01-21DF01A8F413}">
      <dgm:prSet/>
      <dgm:spPr/>
      <dgm:t>
        <a:bodyPr/>
        <a:lstStyle/>
        <a:p>
          <a:endParaRPr lang="en-US"/>
        </a:p>
      </dgm:t>
    </dgm:pt>
    <dgm:pt modelId="{63F4FD9B-7D28-4572-A737-109E389CF7A1}">
      <dgm:prSet/>
      <dgm:spPr/>
      <dgm:t>
        <a:bodyPr/>
        <a:lstStyle/>
        <a:p>
          <a:pPr rtl="0"/>
          <a:r>
            <a:rPr lang="en-US" dirty="0" smtClean="0"/>
            <a:t>Background, Ideal</a:t>
          </a:r>
          <a:endParaRPr lang="en-US" dirty="0"/>
        </a:p>
      </dgm:t>
    </dgm:pt>
    <dgm:pt modelId="{2E6291BC-46C9-4394-922F-1CD53AD4CB05}" type="parTrans" cxnId="{87E04388-DAC4-4366-82E4-15EE960F3FFD}">
      <dgm:prSet/>
      <dgm:spPr/>
      <dgm:t>
        <a:bodyPr/>
        <a:lstStyle/>
        <a:p>
          <a:endParaRPr lang="en-US"/>
        </a:p>
      </dgm:t>
    </dgm:pt>
    <dgm:pt modelId="{BDF5BD19-4F08-45E7-A47F-4CC1B7B52EA0}" type="sibTrans" cxnId="{87E04388-DAC4-4366-82E4-15EE960F3FFD}">
      <dgm:prSet/>
      <dgm:spPr/>
      <dgm:t>
        <a:bodyPr/>
        <a:lstStyle/>
        <a:p>
          <a:endParaRPr lang="en-US"/>
        </a:p>
      </dgm:t>
    </dgm:pt>
    <dgm:pt modelId="{942E3D04-26BB-4475-BD49-13235F1CA799}">
      <dgm:prSet/>
      <dgm:spPr/>
      <dgm:t>
        <a:bodyPr/>
        <a:lstStyle/>
        <a:p>
          <a:pPr rtl="0"/>
          <a:r>
            <a:rPr lang="en-US" dirty="0" smtClean="0"/>
            <a:t>Our proposal</a:t>
          </a:r>
          <a:endParaRPr lang="en-US" dirty="0"/>
        </a:p>
      </dgm:t>
    </dgm:pt>
    <dgm:pt modelId="{821DE049-6106-445B-8DA4-3F08010FD7E8}" type="parTrans" cxnId="{310EBCA6-150A-4D17-B77D-DF0FB98FE707}">
      <dgm:prSet/>
      <dgm:spPr/>
      <dgm:t>
        <a:bodyPr/>
        <a:lstStyle/>
        <a:p>
          <a:endParaRPr lang="en-US"/>
        </a:p>
      </dgm:t>
    </dgm:pt>
    <dgm:pt modelId="{2CB79260-B96A-4269-9DB0-4B3761D1056D}" type="sibTrans" cxnId="{310EBCA6-150A-4D17-B77D-DF0FB98FE707}">
      <dgm:prSet/>
      <dgm:spPr/>
      <dgm:t>
        <a:bodyPr/>
        <a:lstStyle/>
        <a:p>
          <a:endParaRPr lang="en-US"/>
        </a:p>
      </dgm:t>
    </dgm:pt>
    <dgm:pt modelId="{2BA87552-ACA8-4286-8AE9-C0D48B65E3D4}" type="pres">
      <dgm:prSet presAssocID="{205A11DA-F505-4018-AA60-9B63284FDC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B3D41C9-788F-4B20-8B9C-C97FC262013C}" type="pres">
      <dgm:prSet presAssocID="{205A11DA-F505-4018-AA60-9B63284FDC41}" presName="Name1" presStyleCnt="0"/>
      <dgm:spPr/>
    </dgm:pt>
    <dgm:pt modelId="{0908A198-D657-47C5-9D1C-038A268E5B94}" type="pres">
      <dgm:prSet presAssocID="{205A11DA-F505-4018-AA60-9B63284FDC41}" presName="cycle" presStyleCnt="0"/>
      <dgm:spPr/>
    </dgm:pt>
    <dgm:pt modelId="{B6CD4301-4EE9-4CB2-B994-8D25F91CD9B7}" type="pres">
      <dgm:prSet presAssocID="{205A11DA-F505-4018-AA60-9B63284FDC41}" presName="srcNode" presStyleLbl="node1" presStyleIdx="0" presStyleCnt="3"/>
      <dgm:spPr/>
    </dgm:pt>
    <dgm:pt modelId="{149E28CC-0F58-4D38-A7D1-797CEB59A451}" type="pres">
      <dgm:prSet presAssocID="{205A11DA-F505-4018-AA60-9B63284FDC41}" presName="conn" presStyleLbl="parChTrans1D2" presStyleIdx="0" presStyleCnt="1"/>
      <dgm:spPr/>
      <dgm:t>
        <a:bodyPr/>
        <a:lstStyle/>
        <a:p>
          <a:endParaRPr lang="en-US"/>
        </a:p>
      </dgm:t>
    </dgm:pt>
    <dgm:pt modelId="{A94AD788-05BC-438B-B7BA-A4F186953E34}" type="pres">
      <dgm:prSet presAssocID="{205A11DA-F505-4018-AA60-9B63284FDC41}" presName="extraNode" presStyleLbl="node1" presStyleIdx="0" presStyleCnt="3"/>
      <dgm:spPr/>
    </dgm:pt>
    <dgm:pt modelId="{74C4F7B3-A023-422D-BB9E-CD36B5307B8C}" type="pres">
      <dgm:prSet presAssocID="{205A11DA-F505-4018-AA60-9B63284FDC41}" presName="dstNode" presStyleLbl="node1" presStyleIdx="0" presStyleCnt="3"/>
      <dgm:spPr/>
    </dgm:pt>
    <dgm:pt modelId="{6ECE9F67-78C4-4AF0-9444-43DA89FC4F92}" type="pres">
      <dgm:prSet presAssocID="{1D0231DF-5166-4890-A96A-58AB5A3759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708D0-2A09-4F16-A2E6-BF7FC2E56992}" type="pres">
      <dgm:prSet presAssocID="{1D0231DF-5166-4890-A96A-58AB5A375962}" presName="accent_1" presStyleCnt="0"/>
      <dgm:spPr/>
    </dgm:pt>
    <dgm:pt modelId="{48FFD997-7440-4271-BE7B-0C4A5B2EB239}" type="pres">
      <dgm:prSet presAssocID="{1D0231DF-5166-4890-A96A-58AB5A375962}" presName="accentRepeatNode" presStyleLbl="solidFgAcc1" presStyleIdx="0" presStyleCnt="3"/>
      <dgm:spPr/>
    </dgm:pt>
    <dgm:pt modelId="{44CA4656-F5EF-463C-A7EC-930678AF300A}" type="pres">
      <dgm:prSet presAssocID="{63F4FD9B-7D28-4572-A737-109E389CF7A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A8271-0A3E-4665-97E2-0B2948F4984E}" type="pres">
      <dgm:prSet presAssocID="{63F4FD9B-7D28-4572-A737-109E389CF7A1}" presName="accent_2" presStyleCnt="0"/>
      <dgm:spPr/>
    </dgm:pt>
    <dgm:pt modelId="{47656318-6011-4304-B643-28E8E0D6ABA4}" type="pres">
      <dgm:prSet presAssocID="{63F4FD9B-7D28-4572-A737-109E389CF7A1}" presName="accentRepeatNode" presStyleLbl="solidFgAcc1" presStyleIdx="1" presStyleCnt="3"/>
      <dgm:spPr/>
    </dgm:pt>
    <dgm:pt modelId="{A98BB1AB-90BD-4491-BFB8-F55728331E8D}" type="pres">
      <dgm:prSet presAssocID="{942E3D04-26BB-4475-BD49-13235F1CA79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BA7B9-ACAE-4147-9130-FFA48F2E9AF3}" type="pres">
      <dgm:prSet presAssocID="{942E3D04-26BB-4475-BD49-13235F1CA799}" presName="accent_3" presStyleCnt="0"/>
      <dgm:spPr/>
    </dgm:pt>
    <dgm:pt modelId="{2DEB61AA-6744-4463-B540-1579BDDE417A}" type="pres">
      <dgm:prSet presAssocID="{942E3D04-26BB-4475-BD49-13235F1CA799}" presName="accentRepeatNode" presStyleLbl="solidFgAcc1" presStyleIdx="2" presStyleCnt="3"/>
      <dgm:spPr/>
    </dgm:pt>
  </dgm:ptLst>
  <dgm:cxnLst>
    <dgm:cxn modelId="{BB93E39E-7E78-46A7-B40B-418543A1FA37}" type="presOf" srcId="{A74450AF-0580-44E6-B45D-E5DD95AADF94}" destId="{149E28CC-0F58-4D38-A7D1-797CEB59A451}" srcOrd="0" destOrd="0" presId="urn:microsoft.com/office/officeart/2008/layout/VerticalCurvedList"/>
    <dgm:cxn modelId="{EBE4C7D1-CF37-4E6E-846F-406AEDE5D90E}" type="presOf" srcId="{205A11DA-F505-4018-AA60-9B63284FDC41}" destId="{2BA87552-ACA8-4286-8AE9-C0D48B65E3D4}" srcOrd="0" destOrd="0" presId="urn:microsoft.com/office/officeart/2008/layout/VerticalCurvedList"/>
    <dgm:cxn modelId="{05FABFCC-266E-4E04-933D-515BBF27269D}" type="presOf" srcId="{942E3D04-26BB-4475-BD49-13235F1CA799}" destId="{A98BB1AB-90BD-4491-BFB8-F55728331E8D}" srcOrd="0" destOrd="0" presId="urn:microsoft.com/office/officeart/2008/layout/VerticalCurvedList"/>
    <dgm:cxn modelId="{1635C23C-A137-4CC3-AE01-21DF01A8F413}" srcId="{205A11DA-F505-4018-AA60-9B63284FDC41}" destId="{1D0231DF-5166-4890-A96A-58AB5A375962}" srcOrd="0" destOrd="0" parTransId="{93898601-2A4A-4352-AC7D-3FD1349E985E}" sibTransId="{A74450AF-0580-44E6-B45D-E5DD95AADF94}"/>
    <dgm:cxn modelId="{A21AB898-0C72-4ADC-A65C-BB04442BF647}" type="presOf" srcId="{1D0231DF-5166-4890-A96A-58AB5A375962}" destId="{6ECE9F67-78C4-4AF0-9444-43DA89FC4F92}" srcOrd="0" destOrd="0" presId="urn:microsoft.com/office/officeart/2008/layout/VerticalCurvedList"/>
    <dgm:cxn modelId="{310EBCA6-150A-4D17-B77D-DF0FB98FE707}" srcId="{205A11DA-F505-4018-AA60-9B63284FDC41}" destId="{942E3D04-26BB-4475-BD49-13235F1CA799}" srcOrd="2" destOrd="0" parTransId="{821DE049-6106-445B-8DA4-3F08010FD7E8}" sibTransId="{2CB79260-B96A-4269-9DB0-4B3761D1056D}"/>
    <dgm:cxn modelId="{81D6B55E-F66B-4626-97EA-BF64C62BE886}" type="presOf" srcId="{63F4FD9B-7D28-4572-A737-109E389CF7A1}" destId="{44CA4656-F5EF-463C-A7EC-930678AF300A}" srcOrd="0" destOrd="0" presId="urn:microsoft.com/office/officeart/2008/layout/VerticalCurvedList"/>
    <dgm:cxn modelId="{87E04388-DAC4-4366-82E4-15EE960F3FFD}" srcId="{205A11DA-F505-4018-AA60-9B63284FDC41}" destId="{63F4FD9B-7D28-4572-A737-109E389CF7A1}" srcOrd="1" destOrd="0" parTransId="{2E6291BC-46C9-4394-922F-1CD53AD4CB05}" sibTransId="{BDF5BD19-4F08-45E7-A47F-4CC1B7B52EA0}"/>
    <dgm:cxn modelId="{05EDED56-539D-450E-A63D-235D2F66514C}" type="presParOf" srcId="{2BA87552-ACA8-4286-8AE9-C0D48B65E3D4}" destId="{FB3D41C9-788F-4B20-8B9C-C97FC262013C}" srcOrd="0" destOrd="0" presId="urn:microsoft.com/office/officeart/2008/layout/VerticalCurvedList"/>
    <dgm:cxn modelId="{73CA44FD-AEC5-4287-93C6-3A73BEC3E530}" type="presParOf" srcId="{FB3D41C9-788F-4B20-8B9C-C97FC262013C}" destId="{0908A198-D657-47C5-9D1C-038A268E5B94}" srcOrd="0" destOrd="0" presId="urn:microsoft.com/office/officeart/2008/layout/VerticalCurvedList"/>
    <dgm:cxn modelId="{7B4A72E6-9480-4742-99C6-CD77B889BA4E}" type="presParOf" srcId="{0908A198-D657-47C5-9D1C-038A268E5B94}" destId="{B6CD4301-4EE9-4CB2-B994-8D25F91CD9B7}" srcOrd="0" destOrd="0" presId="urn:microsoft.com/office/officeart/2008/layout/VerticalCurvedList"/>
    <dgm:cxn modelId="{44187766-212F-4CF8-81F5-A0AB003721D8}" type="presParOf" srcId="{0908A198-D657-47C5-9D1C-038A268E5B94}" destId="{149E28CC-0F58-4D38-A7D1-797CEB59A451}" srcOrd="1" destOrd="0" presId="urn:microsoft.com/office/officeart/2008/layout/VerticalCurvedList"/>
    <dgm:cxn modelId="{EDD6C6A5-E847-439F-A295-4CE26DBC5323}" type="presParOf" srcId="{0908A198-D657-47C5-9D1C-038A268E5B94}" destId="{A94AD788-05BC-438B-B7BA-A4F186953E34}" srcOrd="2" destOrd="0" presId="urn:microsoft.com/office/officeart/2008/layout/VerticalCurvedList"/>
    <dgm:cxn modelId="{A26D8441-50E7-4B2A-B53C-A00F939312B8}" type="presParOf" srcId="{0908A198-D657-47C5-9D1C-038A268E5B94}" destId="{74C4F7B3-A023-422D-BB9E-CD36B5307B8C}" srcOrd="3" destOrd="0" presId="urn:microsoft.com/office/officeart/2008/layout/VerticalCurvedList"/>
    <dgm:cxn modelId="{413A1B86-A862-4748-831A-36400F03CC2A}" type="presParOf" srcId="{FB3D41C9-788F-4B20-8B9C-C97FC262013C}" destId="{6ECE9F67-78C4-4AF0-9444-43DA89FC4F92}" srcOrd="1" destOrd="0" presId="urn:microsoft.com/office/officeart/2008/layout/VerticalCurvedList"/>
    <dgm:cxn modelId="{5EB13C92-A543-4E73-B5E8-50227FBA68D2}" type="presParOf" srcId="{FB3D41C9-788F-4B20-8B9C-C97FC262013C}" destId="{837708D0-2A09-4F16-A2E6-BF7FC2E56992}" srcOrd="2" destOrd="0" presId="urn:microsoft.com/office/officeart/2008/layout/VerticalCurvedList"/>
    <dgm:cxn modelId="{9477E5DA-A993-457C-9B87-4902F74A9F1A}" type="presParOf" srcId="{837708D0-2A09-4F16-A2E6-BF7FC2E56992}" destId="{48FFD997-7440-4271-BE7B-0C4A5B2EB239}" srcOrd="0" destOrd="0" presId="urn:microsoft.com/office/officeart/2008/layout/VerticalCurvedList"/>
    <dgm:cxn modelId="{4DAF2BAE-C754-43C5-A177-E9FD5C4C56F0}" type="presParOf" srcId="{FB3D41C9-788F-4B20-8B9C-C97FC262013C}" destId="{44CA4656-F5EF-463C-A7EC-930678AF300A}" srcOrd="3" destOrd="0" presId="urn:microsoft.com/office/officeart/2008/layout/VerticalCurvedList"/>
    <dgm:cxn modelId="{204005A5-F48E-4580-9A83-684D9855F8FD}" type="presParOf" srcId="{FB3D41C9-788F-4B20-8B9C-C97FC262013C}" destId="{941A8271-0A3E-4665-97E2-0B2948F4984E}" srcOrd="4" destOrd="0" presId="urn:microsoft.com/office/officeart/2008/layout/VerticalCurvedList"/>
    <dgm:cxn modelId="{900370E6-ED38-4AC5-A021-915C7259CC74}" type="presParOf" srcId="{941A8271-0A3E-4665-97E2-0B2948F4984E}" destId="{47656318-6011-4304-B643-28E8E0D6ABA4}" srcOrd="0" destOrd="0" presId="urn:microsoft.com/office/officeart/2008/layout/VerticalCurvedList"/>
    <dgm:cxn modelId="{AD125C53-1A38-4E70-89C9-5ABE4C5AB305}" type="presParOf" srcId="{FB3D41C9-788F-4B20-8B9C-C97FC262013C}" destId="{A98BB1AB-90BD-4491-BFB8-F55728331E8D}" srcOrd="5" destOrd="0" presId="urn:microsoft.com/office/officeart/2008/layout/VerticalCurvedList"/>
    <dgm:cxn modelId="{BDBFFDB5-F5D4-4C97-AE51-D2427FDADFBB}" type="presParOf" srcId="{FB3D41C9-788F-4B20-8B9C-C97FC262013C}" destId="{C9BBA7B9-ACAE-4147-9130-FFA48F2E9AF3}" srcOrd="6" destOrd="0" presId="urn:microsoft.com/office/officeart/2008/layout/VerticalCurvedList"/>
    <dgm:cxn modelId="{C6E2E480-5EC1-41AD-B840-E68051206EBF}" type="presParOf" srcId="{C9BBA7B9-ACAE-4147-9130-FFA48F2E9AF3}" destId="{2DEB61AA-6744-4463-B540-1579BDDE41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ED86C0-6113-413F-AFEF-8137DAB6BE4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AA2D5D-B9A5-4D03-A9F5-3EE5B8501693}">
      <dgm:prSet/>
      <dgm:spPr/>
      <dgm:t>
        <a:bodyPr/>
        <a:lstStyle/>
        <a:p>
          <a:pPr rtl="0"/>
          <a:r>
            <a:rPr lang="en-US" dirty="0" smtClean="0"/>
            <a:t>Architectural design</a:t>
          </a:r>
          <a:endParaRPr lang="en-US" dirty="0"/>
        </a:p>
      </dgm:t>
    </dgm:pt>
    <dgm:pt modelId="{16418ACC-8D9D-4143-A862-B5ACC3B09D33}" type="parTrans" cxnId="{6246C4A6-D5ED-403B-AB72-58866B52A07F}">
      <dgm:prSet/>
      <dgm:spPr/>
      <dgm:t>
        <a:bodyPr/>
        <a:lstStyle/>
        <a:p>
          <a:endParaRPr lang="en-US"/>
        </a:p>
      </dgm:t>
    </dgm:pt>
    <dgm:pt modelId="{5A75E098-81DE-420A-829C-30861633737D}" type="sibTrans" cxnId="{6246C4A6-D5ED-403B-AB72-58866B52A07F}">
      <dgm:prSet/>
      <dgm:spPr/>
      <dgm:t>
        <a:bodyPr/>
        <a:lstStyle/>
        <a:p>
          <a:endParaRPr lang="en-US"/>
        </a:p>
      </dgm:t>
    </dgm:pt>
    <dgm:pt modelId="{DC569DAE-34DD-493B-B58F-0F8A05CBC587}">
      <dgm:prSet/>
      <dgm:spPr/>
      <dgm:t>
        <a:bodyPr/>
        <a:lstStyle/>
        <a:p>
          <a:pPr rtl="0"/>
          <a:r>
            <a:rPr lang="en-US" smtClean="0"/>
            <a:t>Database design</a:t>
          </a:r>
          <a:endParaRPr lang="en-US"/>
        </a:p>
      </dgm:t>
    </dgm:pt>
    <dgm:pt modelId="{9751593B-DF5A-4289-9FCD-59EBD4190B01}" type="parTrans" cxnId="{EB4FA3E7-17DC-4290-9073-5CAB3BEC9457}">
      <dgm:prSet/>
      <dgm:spPr/>
      <dgm:t>
        <a:bodyPr/>
        <a:lstStyle/>
        <a:p>
          <a:endParaRPr lang="en-US"/>
        </a:p>
      </dgm:t>
    </dgm:pt>
    <dgm:pt modelId="{710B8B0F-D6A7-43FA-8829-D98BCBDFE4D4}" type="sibTrans" cxnId="{EB4FA3E7-17DC-4290-9073-5CAB3BEC9457}">
      <dgm:prSet/>
      <dgm:spPr/>
      <dgm:t>
        <a:bodyPr/>
        <a:lstStyle/>
        <a:p>
          <a:endParaRPr lang="en-US"/>
        </a:p>
      </dgm:t>
    </dgm:pt>
    <dgm:pt modelId="{41D7216D-F6C8-451F-930E-56F9A840C01A}">
      <dgm:prSet/>
      <dgm:spPr/>
      <dgm:t>
        <a:bodyPr/>
        <a:lstStyle/>
        <a:p>
          <a:pPr rtl="0"/>
          <a:r>
            <a:rPr lang="en-US" dirty="0" smtClean="0"/>
            <a:t>Problem overview</a:t>
          </a:r>
          <a:endParaRPr lang="en-US" dirty="0"/>
        </a:p>
      </dgm:t>
    </dgm:pt>
    <dgm:pt modelId="{6D167341-4676-4771-885A-DD3F90249B0A}" type="parTrans" cxnId="{05C5A88D-D536-40B7-B185-A5B2AA163C57}">
      <dgm:prSet/>
      <dgm:spPr/>
      <dgm:t>
        <a:bodyPr/>
        <a:lstStyle/>
        <a:p>
          <a:endParaRPr lang="en-US"/>
        </a:p>
      </dgm:t>
    </dgm:pt>
    <dgm:pt modelId="{10C20796-8601-462A-9897-27B430533344}" type="sibTrans" cxnId="{05C5A88D-D536-40B7-B185-A5B2AA163C57}">
      <dgm:prSet/>
      <dgm:spPr/>
      <dgm:t>
        <a:bodyPr/>
        <a:lstStyle/>
        <a:p>
          <a:endParaRPr lang="en-US"/>
        </a:p>
      </dgm:t>
    </dgm:pt>
    <dgm:pt modelId="{AB75A021-2F8D-4ED9-8D58-32384B1660C3}" type="pres">
      <dgm:prSet presAssocID="{10ED86C0-6113-413F-AFEF-8137DAB6BE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9189C71-8342-4D95-B157-481D6F980098}" type="pres">
      <dgm:prSet presAssocID="{10ED86C0-6113-413F-AFEF-8137DAB6BE44}" presName="Name1" presStyleCnt="0"/>
      <dgm:spPr/>
    </dgm:pt>
    <dgm:pt modelId="{AA8072E0-CD1B-4FD3-9B9D-CCA92618551A}" type="pres">
      <dgm:prSet presAssocID="{10ED86C0-6113-413F-AFEF-8137DAB6BE44}" presName="cycle" presStyleCnt="0"/>
      <dgm:spPr/>
    </dgm:pt>
    <dgm:pt modelId="{8ECCE097-CE96-4F68-9D86-7242ECF93CE2}" type="pres">
      <dgm:prSet presAssocID="{10ED86C0-6113-413F-AFEF-8137DAB6BE44}" presName="srcNode" presStyleLbl="node1" presStyleIdx="0" presStyleCnt="3"/>
      <dgm:spPr/>
    </dgm:pt>
    <dgm:pt modelId="{87C57181-DCD2-4C27-88A4-BB166F932724}" type="pres">
      <dgm:prSet presAssocID="{10ED86C0-6113-413F-AFEF-8137DAB6BE44}" presName="conn" presStyleLbl="parChTrans1D2" presStyleIdx="0" presStyleCnt="1"/>
      <dgm:spPr/>
      <dgm:t>
        <a:bodyPr/>
        <a:lstStyle/>
        <a:p>
          <a:endParaRPr lang="en-US"/>
        </a:p>
      </dgm:t>
    </dgm:pt>
    <dgm:pt modelId="{630CD334-1425-47D5-B251-4E7FF0B08BEA}" type="pres">
      <dgm:prSet presAssocID="{10ED86C0-6113-413F-AFEF-8137DAB6BE44}" presName="extraNode" presStyleLbl="node1" presStyleIdx="0" presStyleCnt="3"/>
      <dgm:spPr/>
    </dgm:pt>
    <dgm:pt modelId="{C64BB988-43C4-47C0-ADBF-6838381C49E8}" type="pres">
      <dgm:prSet presAssocID="{10ED86C0-6113-413F-AFEF-8137DAB6BE44}" presName="dstNode" presStyleLbl="node1" presStyleIdx="0" presStyleCnt="3"/>
      <dgm:spPr/>
    </dgm:pt>
    <dgm:pt modelId="{70681A77-A2D7-42DF-A7FB-03DC259F2137}" type="pres">
      <dgm:prSet presAssocID="{41D7216D-F6C8-451F-930E-56F9A840C01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AACCB-DEE1-4794-B77B-32D272C4C7BE}" type="pres">
      <dgm:prSet presAssocID="{41D7216D-F6C8-451F-930E-56F9A840C01A}" presName="accent_1" presStyleCnt="0"/>
      <dgm:spPr/>
    </dgm:pt>
    <dgm:pt modelId="{3D0CD73A-71C4-4978-B7F7-C92E7C90F891}" type="pres">
      <dgm:prSet presAssocID="{41D7216D-F6C8-451F-930E-56F9A840C01A}" presName="accentRepeatNode" presStyleLbl="solidFgAcc1" presStyleIdx="0" presStyleCnt="3"/>
      <dgm:spPr/>
    </dgm:pt>
    <dgm:pt modelId="{8E80D9E8-0F0F-43E5-BADB-D4F0DE6D3DB8}" type="pres">
      <dgm:prSet presAssocID="{6BAA2D5D-B9A5-4D03-A9F5-3EE5B850169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34C0-3F3B-46BE-B8AC-F9941657F813}" type="pres">
      <dgm:prSet presAssocID="{6BAA2D5D-B9A5-4D03-A9F5-3EE5B8501693}" presName="accent_2" presStyleCnt="0"/>
      <dgm:spPr/>
    </dgm:pt>
    <dgm:pt modelId="{3ACB325A-913A-4277-939B-FFCD8A5B2099}" type="pres">
      <dgm:prSet presAssocID="{6BAA2D5D-B9A5-4D03-A9F5-3EE5B8501693}" presName="accentRepeatNode" presStyleLbl="solidFgAcc1" presStyleIdx="1" presStyleCnt="3"/>
      <dgm:spPr/>
    </dgm:pt>
    <dgm:pt modelId="{7193B10F-73D3-4BA7-A521-5F5DEE35AAAD}" type="pres">
      <dgm:prSet presAssocID="{DC569DAE-34DD-493B-B58F-0F8A05CBC58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F38E5-B36F-4BDF-84D5-AF27DBE65D7A}" type="pres">
      <dgm:prSet presAssocID="{DC569DAE-34DD-493B-B58F-0F8A05CBC587}" presName="accent_3" presStyleCnt="0"/>
      <dgm:spPr/>
    </dgm:pt>
    <dgm:pt modelId="{860C698B-2846-4D29-ADD3-A2CCCF83CD02}" type="pres">
      <dgm:prSet presAssocID="{DC569DAE-34DD-493B-B58F-0F8A05CBC587}" presName="accentRepeatNode" presStyleLbl="solidFgAcc1" presStyleIdx="2" presStyleCnt="3"/>
      <dgm:spPr/>
    </dgm:pt>
  </dgm:ptLst>
  <dgm:cxnLst>
    <dgm:cxn modelId="{6246C4A6-D5ED-403B-AB72-58866B52A07F}" srcId="{10ED86C0-6113-413F-AFEF-8137DAB6BE44}" destId="{6BAA2D5D-B9A5-4D03-A9F5-3EE5B8501693}" srcOrd="1" destOrd="0" parTransId="{16418ACC-8D9D-4143-A862-B5ACC3B09D33}" sibTransId="{5A75E098-81DE-420A-829C-30861633737D}"/>
    <dgm:cxn modelId="{0D19AD34-520B-40C9-B076-6DEE570CFD72}" type="presOf" srcId="{10ED86C0-6113-413F-AFEF-8137DAB6BE44}" destId="{AB75A021-2F8D-4ED9-8D58-32384B1660C3}" srcOrd="0" destOrd="0" presId="urn:microsoft.com/office/officeart/2008/layout/VerticalCurvedList"/>
    <dgm:cxn modelId="{2ABD99C7-029B-47F1-B560-E9B293B1FC53}" type="presOf" srcId="{41D7216D-F6C8-451F-930E-56F9A840C01A}" destId="{70681A77-A2D7-42DF-A7FB-03DC259F2137}" srcOrd="0" destOrd="0" presId="urn:microsoft.com/office/officeart/2008/layout/VerticalCurvedList"/>
    <dgm:cxn modelId="{EB4FA3E7-17DC-4290-9073-5CAB3BEC9457}" srcId="{10ED86C0-6113-413F-AFEF-8137DAB6BE44}" destId="{DC569DAE-34DD-493B-B58F-0F8A05CBC587}" srcOrd="2" destOrd="0" parTransId="{9751593B-DF5A-4289-9FCD-59EBD4190B01}" sibTransId="{710B8B0F-D6A7-43FA-8829-D98BCBDFE4D4}"/>
    <dgm:cxn modelId="{EC79FB5C-4F18-47B0-BBA0-271A09729865}" type="presOf" srcId="{DC569DAE-34DD-493B-B58F-0F8A05CBC587}" destId="{7193B10F-73D3-4BA7-A521-5F5DEE35AAAD}" srcOrd="0" destOrd="0" presId="urn:microsoft.com/office/officeart/2008/layout/VerticalCurvedList"/>
    <dgm:cxn modelId="{05C5A88D-D536-40B7-B185-A5B2AA163C57}" srcId="{10ED86C0-6113-413F-AFEF-8137DAB6BE44}" destId="{41D7216D-F6C8-451F-930E-56F9A840C01A}" srcOrd="0" destOrd="0" parTransId="{6D167341-4676-4771-885A-DD3F90249B0A}" sibTransId="{10C20796-8601-462A-9897-27B430533344}"/>
    <dgm:cxn modelId="{CF094B83-C288-441A-BFA3-13505C658856}" type="presOf" srcId="{6BAA2D5D-B9A5-4D03-A9F5-3EE5B8501693}" destId="{8E80D9E8-0F0F-43E5-BADB-D4F0DE6D3DB8}" srcOrd="0" destOrd="0" presId="urn:microsoft.com/office/officeart/2008/layout/VerticalCurvedList"/>
    <dgm:cxn modelId="{770C73E5-C445-425C-9198-F51E23972243}" type="presOf" srcId="{10C20796-8601-462A-9897-27B430533344}" destId="{87C57181-DCD2-4C27-88A4-BB166F932724}" srcOrd="0" destOrd="0" presId="urn:microsoft.com/office/officeart/2008/layout/VerticalCurvedList"/>
    <dgm:cxn modelId="{A7459A2E-D7AD-4097-AF7D-289F33790F7E}" type="presParOf" srcId="{AB75A021-2F8D-4ED9-8D58-32384B1660C3}" destId="{69189C71-8342-4D95-B157-481D6F980098}" srcOrd="0" destOrd="0" presId="urn:microsoft.com/office/officeart/2008/layout/VerticalCurvedList"/>
    <dgm:cxn modelId="{8630F2CD-FC46-4BD1-BF12-8190AE61DAA8}" type="presParOf" srcId="{69189C71-8342-4D95-B157-481D6F980098}" destId="{AA8072E0-CD1B-4FD3-9B9D-CCA92618551A}" srcOrd="0" destOrd="0" presId="urn:microsoft.com/office/officeart/2008/layout/VerticalCurvedList"/>
    <dgm:cxn modelId="{97D01492-A686-44C8-A929-13868D47C795}" type="presParOf" srcId="{AA8072E0-CD1B-4FD3-9B9D-CCA92618551A}" destId="{8ECCE097-CE96-4F68-9D86-7242ECF93CE2}" srcOrd="0" destOrd="0" presId="urn:microsoft.com/office/officeart/2008/layout/VerticalCurvedList"/>
    <dgm:cxn modelId="{B052AC17-7FB2-4915-B506-1247DAB49696}" type="presParOf" srcId="{AA8072E0-CD1B-4FD3-9B9D-CCA92618551A}" destId="{87C57181-DCD2-4C27-88A4-BB166F932724}" srcOrd="1" destOrd="0" presId="urn:microsoft.com/office/officeart/2008/layout/VerticalCurvedList"/>
    <dgm:cxn modelId="{9F07A4C9-4247-469A-8816-E03B82482C96}" type="presParOf" srcId="{AA8072E0-CD1B-4FD3-9B9D-CCA92618551A}" destId="{630CD334-1425-47D5-B251-4E7FF0B08BEA}" srcOrd="2" destOrd="0" presId="urn:microsoft.com/office/officeart/2008/layout/VerticalCurvedList"/>
    <dgm:cxn modelId="{BE009B1A-A415-4981-9DF5-FD05D28ABEF8}" type="presParOf" srcId="{AA8072E0-CD1B-4FD3-9B9D-CCA92618551A}" destId="{C64BB988-43C4-47C0-ADBF-6838381C49E8}" srcOrd="3" destOrd="0" presId="urn:microsoft.com/office/officeart/2008/layout/VerticalCurvedList"/>
    <dgm:cxn modelId="{E06FC992-EC7E-4CD1-B1AE-78704D3B55BE}" type="presParOf" srcId="{69189C71-8342-4D95-B157-481D6F980098}" destId="{70681A77-A2D7-42DF-A7FB-03DC259F2137}" srcOrd="1" destOrd="0" presId="urn:microsoft.com/office/officeart/2008/layout/VerticalCurvedList"/>
    <dgm:cxn modelId="{600A9EB0-2C6A-4702-9C91-0FCF33B1D42C}" type="presParOf" srcId="{69189C71-8342-4D95-B157-481D6F980098}" destId="{D66AACCB-DEE1-4794-B77B-32D272C4C7BE}" srcOrd="2" destOrd="0" presId="urn:microsoft.com/office/officeart/2008/layout/VerticalCurvedList"/>
    <dgm:cxn modelId="{20DF67FF-DFE9-4EC8-A319-6C017E8ED39F}" type="presParOf" srcId="{D66AACCB-DEE1-4794-B77B-32D272C4C7BE}" destId="{3D0CD73A-71C4-4978-B7F7-C92E7C90F891}" srcOrd="0" destOrd="0" presId="urn:microsoft.com/office/officeart/2008/layout/VerticalCurvedList"/>
    <dgm:cxn modelId="{4FA4CD4C-3BC4-415C-87CA-B99E02EF0092}" type="presParOf" srcId="{69189C71-8342-4D95-B157-481D6F980098}" destId="{8E80D9E8-0F0F-43E5-BADB-D4F0DE6D3DB8}" srcOrd="3" destOrd="0" presId="urn:microsoft.com/office/officeart/2008/layout/VerticalCurvedList"/>
    <dgm:cxn modelId="{51E7098E-0728-4A79-8FEE-CB6B946F1CF6}" type="presParOf" srcId="{69189C71-8342-4D95-B157-481D6F980098}" destId="{C66734C0-3F3B-46BE-B8AC-F9941657F813}" srcOrd="4" destOrd="0" presId="urn:microsoft.com/office/officeart/2008/layout/VerticalCurvedList"/>
    <dgm:cxn modelId="{189BD9A5-EAB9-4CC4-87CC-48A32DB272BC}" type="presParOf" srcId="{C66734C0-3F3B-46BE-B8AC-F9941657F813}" destId="{3ACB325A-913A-4277-939B-FFCD8A5B2099}" srcOrd="0" destOrd="0" presId="urn:microsoft.com/office/officeart/2008/layout/VerticalCurvedList"/>
    <dgm:cxn modelId="{EF0A1DD5-B471-4E70-B168-0BAED0AAA038}" type="presParOf" srcId="{69189C71-8342-4D95-B157-481D6F980098}" destId="{7193B10F-73D3-4BA7-A521-5F5DEE35AAAD}" srcOrd="5" destOrd="0" presId="urn:microsoft.com/office/officeart/2008/layout/VerticalCurvedList"/>
    <dgm:cxn modelId="{34629317-7E45-484D-96FD-08ADA3274962}" type="presParOf" srcId="{69189C71-8342-4D95-B157-481D6F980098}" destId="{DD3F38E5-B36F-4BDF-84D5-AF27DBE65D7A}" srcOrd="6" destOrd="0" presId="urn:microsoft.com/office/officeart/2008/layout/VerticalCurvedList"/>
    <dgm:cxn modelId="{889E180A-B679-4CF5-B7D9-55863CB3297D}" type="presParOf" srcId="{DD3F38E5-B36F-4BDF-84D5-AF27DBE65D7A}" destId="{860C698B-2846-4D29-ADD3-A2CCCF83CD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ED86C0-6113-413F-AFEF-8137DAB6BE4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AA2D5D-B9A5-4D03-A9F5-3EE5B8501693}">
      <dgm:prSet/>
      <dgm:spPr/>
      <dgm:t>
        <a:bodyPr/>
        <a:lstStyle/>
        <a:p>
          <a:pPr rtl="0"/>
          <a:r>
            <a:rPr lang="en-US" dirty="0" smtClean="0"/>
            <a:t>Service</a:t>
          </a:r>
          <a:endParaRPr lang="en-US" dirty="0"/>
        </a:p>
      </dgm:t>
    </dgm:pt>
    <dgm:pt modelId="{16418ACC-8D9D-4143-A862-B5ACC3B09D33}" type="parTrans" cxnId="{6246C4A6-D5ED-403B-AB72-58866B52A07F}">
      <dgm:prSet/>
      <dgm:spPr/>
      <dgm:t>
        <a:bodyPr/>
        <a:lstStyle/>
        <a:p>
          <a:endParaRPr lang="en-US"/>
        </a:p>
      </dgm:t>
    </dgm:pt>
    <dgm:pt modelId="{5A75E098-81DE-420A-829C-30861633737D}" type="sibTrans" cxnId="{6246C4A6-D5ED-403B-AB72-58866B52A07F}">
      <dgm:prSet/>
      <dgm:spPr/>
      <dgm:t>
        <a:bodyPr/>
        <a:lstStyle/>
        <a:p>
          <a:endParaRPr lang="en-US"/>
        </a:p>
      </dgm:t>
    </dgm:pt>
    <dgm:pt modelId="{DC569DAE-34DD-493B-B58F-0F8A05CBC587}">
      <dgm:prSet/>
      <dgm:spPr/>
      <dgm:t>
        <a:bodyPr/>
        <a:lstStyle/>
        <a:p>
          <a:pPr rtl="0"/>
          <a:r>
            <a:rPr lang="en-US" dirty="0" smtClean="0"/>
            <a:t>Embedded</a:t>
          </a:r>
          <a:endParaRPr lang="en-US" dirty="0"/>
        </a:p>
      </dgm:t>
    </dgm:pt>
    <dgm:pt modelId="{9751593B-DF5A-4289-9FCD-59EBD4190B01}" type="parTrans" cxnId="{EB4FA3E7-17DC-4290-9073-5CAB3BEC9457}">
      <dgm:prSet/>
      <dgm:spPr/>
      <dgm:t>
        <a:bodyPr/>
        <a:lstStyle/>
        <a:p>
          <a:endParaRPr lang="en-US"/>
        </a:p>
      </dgm:t>
    </dgm:pt>
    <dgm:pt modelId="{710B8B0F-D6A7-43FA-8829-D98BCBDFE4D4}" type="sibTrans" cxnId="{EB4FA3E7-17DC-4290-9073-5CAB3BEC9457}">
      <dgm:prSet/>
      <dgm:spPr/>
      <dgm:t>
        <a:bodyPr/>
        <a:lstStyle/>
        <a:p>
          <a:endParaRPr lang="en-US"/>
        </a:p>
      </dgm:t>
    </dgm:pt>
    <dgm:pt modelId="{41D7216D-F6C8-451F-930E-56F9A840C01A}">
      <dgm:prSet/>
      <dgm:spPr/>
      <dgm:t>
        <a:bodyPr/>
        <a:lstStyle/>
        <a:p>
          <a:pPr rtl="0"/>
          <a:r>
            <a:rPr lang="en-US" dirty="0" smtClean="0"/>
            <a:t>Web</a:t>
          </a:r>
          <a:endParaRPr lang="en-US" dirty="0"/>
        </a:p>
      </dgm:t>
    </dgm:pt>
    <dgm:pt modelId="{6D167341-4676-4771-885A-DD3F90249B0A}" type="parTrans" cxnId="{05C5A88D-D536-40B7-B185-A5B2AA163C57}">
      <dgm:prSet/>
      <dgm:spPr/>
      <dgm:t>
        <a:bodyPr/>
        <a:lstStyle/>
        <a:p>
          <a:endParaRPr lang="en-US"/>
        </a:p>
      </dgm:t>
    </dgm:pt>
    <dgm:pt modelId="{10C20796-8601-462A-9897-27B430533344}" type="sibTrans" cxnId="{05C5A88D-D536-40B7-B185-A5B2AA163C57}">
      <dgm:prSet/>
      <dgm:spPr/>
      <dgm:t>
        <a:bodyPr/>
        <a:lstStyle/>
        <a:p>
          <a:endParaRPr lang="en-US"/>
        </a:p>
      </dgm:t>
    </dgm:pt>
    <dgm:pt modelId="{AB75A021-2F8D-4ED9-8D58-32384B1660C3}" type="pres">
      <dgm:prSet presAssocID="{10ED86C0-6113-413F-AFEF-8137DAB6BE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9189C71-8342-4D95-B157-481D6F980098}" type="pres">
      <dgm:prSet presAssocID="{10ED86C0-6113-413F-AFEF-8137DAB6BE44}" presName="Name1" presStyleCnt="0"/>
      <dgm:spPr/>
    </dgm:pt>
    <dgm:pt modelId="{AA8072E0-CD1B-4FD3-9B9D-CCA92618551A}" type="pres">
      <dgm:prSet presAssocID="{10ED86C0-6113-413F-AFEF-8137DAB6BE44}" presName="cycle" presStyleCnt="0"/>
      <dgm:spPr/>
    </dgm:pt>
    <dgm:pt modelId="{8ECCE097-CE96-4F68-9D86-7242ECF93CE2}" type="pres">
      <dgm:prSet presAssocID="{10ED86C0-6113-413F-AFEF-8137DAB6BE44}" presName="srcNode" presStyleLbl="node1" presStyleIdx="0" presStyleCnt="3"/>
      <dgm:spPr/>
    </dgm:pt>
    <dgm:pt modelId="{87C57181-DCD2-4C27-88A4-BB166F932724}" type="pres">
      <dgm:prSet presAssocID="{10ED86C0-6113-413F-AFEF-8137DAB6BE44}" presName="conn" presStyleLbl="parChTrans1D2" presStyleIdx="0" presStyleCnt="1"/>
      <dgm:spPr/>
      <dgm:t>
        <a:bodyPr/>
        <a:lstStyle/>
        <a:p>
          <a:endParaRPr lang="en-US"/>
        </a:p>
      </dgm:t>
    </dgm:pt>
    <dgm:pt modelId="{630CD334-1425-47D5-B251-4E7FF0B08BEA}" type="pres">
      <dgm:prSet presAssocID="{10ED86C0-6113-413F-AFEF-8137DAB6BE44}" presName="extraNode" presStyleLbl="node1" presStyleIdx="0" presStyleCnt="3"/>
      <dgm:spPr/>
    </dgm:pt>
    <dgm:pt modelId="{C64BB988-43C4-47C0-ADBF-6838381C49E8}" type="pres">
      <dgm:prSet presAssocID="{10ED86C0-6113-413F-AFEF-8137DAB6BE44}" presName="dstNode" presStyleLbl="node1" presStyleIdx="0" presStyleCnt="3"/>
      <dgm:spPr/>
    </dgm:pt>
    <dgm:pt modelId="{70681A77-A2D7-42DF-A7FB-03DC259F2137}" type="pres">
      <dgm:prSet presAssocID="{41D7216D-F6C8-451F-930E-56F9A840C01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AACCB-DEE1-4794-B77B-32D272C4C7BE}" type="pres">
      <dgm:prSet presAssocID="{41D7216D-F6C8-451F-930E-56F9A840C01A}" presName="accent_1" presStyleCnt="0"/>
      <dgm:spPr/>
    </dgm:pt>
    <dgm:pt modelId="{3D0CD73A-71C4-4978-B7F7-C92E7C90F891}" type="pres">
      <dgm:prSet presAssocID="{41D7216D-F6C8-451F-930E-56F9A840C01A}" presName="accentRepeatNode" presStyleLbl="solidFgAcc1" presStyleIdx="0" presStyleCnt="3"/>
      <dgm:spPr/>
    </dgm:pt>
    <dgm:pt modelId="{8E80D9E8-0F0F-43E5-BADB-D4F0DE6D3DB8}" type="pres">
      <dgm:prSet presAssocID="{6BAA2D5D-B9A5-4D03-A9F5-3EE5B850169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34C0-3F3B-46BE-B8AC-F9941657F813}" type="pres">
      <dgm:prSet presAssocID="{6BAA2D5D-B9A5-4D03-A9F5-3EE5B8501693}" presName="accent_2" presStyleCnt="0"/>
      <dgm:spPr/>
    </dgm:pt>
    <dgm:pt modelId="{3ACB325A-913A-4277-939B-FFCD8A5B2099}" type="pres">
      <dgm:prSet presAssocID="{6BAA2D5D-B9A5-4D03-A9F5-3EE5B8501693}" presName="accentRepeatNode" presStyleLbl="solidFgAcc1" presStyleIdx="1" presStyleCnt="3"/>
      <dgm:spPr/>
    </dgm:pt>
    <dgm:pt modelId="{7193B10F-73D3-4BA7-A521-5F5DEE35AAAD}" type="pres">
      <dgm:prSet presAssocID="{DC569DAE-34DD-493B-B58F-0F8A05CBC58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F38E5-B36F-4BDF-84D5-AF27DBE65D7A}" type="pres">
      <dgm:prSet presAssocID="{DC569DAE-34DD-493B-B58F-0F8A05CBC587}" presName="accent_3" presStyleCnt="0"/>
      <dgm:spPr/>
    </dgm:pt>
    <dgm:pt modelId="{860C698B-2846-4D29-ADD3-A2CCCF83CD02}" type="pres">
      <dgm:prSet presAssocID="{DC569DAE-34DD-493B-B58F-0F8A05CBC587}" presName="accentRepeatNode" presStyleLbl="solidFgAcc1" presStyleIdx="2" presStyleCnt="3"/>
      <dgm:spPr/>
    </dgm:pt>
  </dgm:ptLst>
  <dgm:cxnLst>
    <dgm:cxn modelId="{EB4FA3E7-17DC-4290-9073-5CAB3BEC9457}" srcId="{10ED86C0-6113-413F-AFEF-8137DAB6BE44}" destId="{DC569DAE-34DD-493B-B58F-0F8A05CBC587}" srcOrd="2" destOrd="0" parTransId="{9751593B-DF5A-4289-9FCD-59EBD4190B01}" sibTransId="{710B8B0F-D6A7-43FA-8829-D98BCBDFE4D4}"/>
    <dgm:cxn modelId="{D3FC4920-7DF2-4549-9020-1EC361A2DD7E}" type="presOf" srcId="{6BAA2D5D-B9A5-4D03-A9F5-3EE5B8501693}" destId="{8E80D9E8-0F0F-43E5-BADB-D4F0DE6D3DB8}" srcOrd="0" destOrd="0" presId="urn:microsoft.com/office/officeart/2008/layout/VerticalCurvedList"/>
    <dgm:cxn modelId="{70416A4A-5A8F-47AE-B75D-F15B212CE8E7}" type="presOf" srcId="{10C20796-8601-462A-9897-27B430533344}" destId="{87C57181-DCD2-4C27-88A4-BB166F932724}" srcOrd="0" destOrd="0" presId="urn:microsoft.com/office/officeart/2008/layout/VerticalCurvedList"/>
    <dgm:cxn modelId="{05C5A88D-D536-40B7-B185-A5B2AA163C57}" srcId="{10ED86C0-6113-413F-AFEF-8137DAB6BE44}" destId="{41D7216D-F6C8-451F-930E-56F9A840C01A}" srcOrd="0" destOrd="0" parTransId="{6D167341-4676-4771-885A-DD3F90249B0A}" sibTransId="{10C20796-8601-462A-9897-27B430533344}"/>
    <dgm:cxn modelId="{241A0527-2FD8-430B-90BE-5EE131E0E426}" type="presOf" srcId="{41D7216D-F6C8-451F-930E-56F9A840C01A}" destId="{70681A77-A2D7-42DF-A7FB-03DC259F2137}" srcOrd="0" destOrd="0" presId="urn:microsoft.com/office/officeart/2008/layout/VerticalCurvedList"/>
    <dgm:cxn modelId="{6246C4A6-D5ED-403B-AB72-58866B52A07F}" srcId="{10ED86C0-6113-413F-AFEF-8137DAB6BE44}" destId="{6BAA2D5D-B9A5-4D03-A9F5-3EE5B8501693}" srcOrd="1" destOrd="0" parTransId="{16418ACC-8D9D-4143-A862-B5ACC3B09D33}" sibTransId="{5A75E098-81DE-420A-829C-30861633737D}"/>
    <dgm:cxn modelId="{1C2E86F2-1E68-41E0-A170-273ABFD50ABF}" type="presOf" srcId="{10ED86C0-6113-413F-AFEF-8137DAB6BE44}" destId="{AB75A021-2F8D-4ED9-8D58-32384B1660C3}" srcOrd="0" destOrd="0" presId="urn:microsoft.com/office/officeart/2008/layout/VerticalCurvedList"/>
    <dgm:cxn modelId="{8D3D08F0-4992-40B1-8413-0F5DB5D567D5}" type="presOf" srcId="{DC569DAE-34DD-493B-B58F-0F8A05CBC587}" destId="{7193B10F-73D3-4BA7-A521-5F5DEE35AAAD}" srcOrd="0" destOrd="0" presId="urn:microsoft.com/office/officeart/2008/layout/VerticalCurvedList"/>
    <dgm:cxn modelId="{367D1CA8-9336-4512-BF8F-34211B82A61C}" type="presParOf" srcId="{AB75A021-2F8D-4ED9-8D58-32384B1660C3}" destId="{69189C71-8342-4D95-B157-481D6F980098}" srcOrd="0" destOrd="0" presId="urn:microsoft.com/office/officeart/2008/layout/VerticalCurvedList"/>
    <dgm:cxn modelId="{7F7E752C-6BC1-43B5-A2A9-3A3F1F973380}" type="presParOf" srcId="{69189C71-8342-4D95-B157-481D6F980098}" destId="{AA8072E0-CD1B-4FD3-9B9D-CCA92618551A}" srcOrd="0" destOrd="0" presId="urn:microsoft.com/office/officeart/2008/layout/VerticalCurvedList"/>
    <dgm:cxn modelId="{66AFE9D8-FE58-4A09-A497-2A00108FF424}" type="presParOf" srcId="{AA8072E0-CD1B-4FD3-9B9D-CCA92618551A}" destId="{8ECCE097-CE96-4F68-9D86-7242ECF93CE2}" srcOrd="0" destOrd="0" presId="urn:microsoft.com/office/officeart/2008/layout/VerticalCurvedList"/>
    <dgm:cxn modelId="{2C3F6AA8-13A6-4530-B404-FEBD773F64ED}" type="presParOf" srcId="{AA8072E0-CD1B-4FD3-9B9D-CCA92618551A}" destId="{87C57181-DCD2-4C27-88A4-BB166F932724}" srcOrd="1" destOrd="0" presId="urn:microsoft.com/office/officeart/2008/layout/VerticalCurvedList"/>
    <dgm:cxn modelId="{18F6142D-B41E-4600-B86C-6FD96066982E}" type="presParOf" srcId="{AA8072E0-CD1B-4FD3-9B9D-CCA92618551A}" destId="{630CD334-1425-47D5-B251-4E7FF0B08BEA}" srcOrd="2" destOrd="0" presId="urn:microsoft.com/office/officeart/2008/layout/VerticalCurvedList"/>
    <dgm:cxn modelId="{85DFBD77-BC2F-4453-BD20-F46AC93E4F0C}" type="presParOf" srcId="{AA8072E0-CD1B-4FD3-9B9D-CCA92618551A}" destId="{C64BB988-43C4-47C0-ADBF-6838381C49E8}" srcOrd="3" destOrd="0" presId="urn:microsoft.com/office/officeart/2008/layout/VerticalCurvedList"/>
    <dgm:cxn modelId="{9BC0B1B3-331A-4257-97C5-42ECC857BC3A}" type="presParOf" srcId="{69189C71-8342-4D95-B157-481D6F980098}" destId="{70681A77-A2D7-42DF-A7FB-03DC259F2137}" srcOrd="1" destOrd="0" presId="urn:microsoft.com/office/officeart/2008/layout/VerticalCurvedList"/>
    <dgm:cxn modelId="{82FADF43-AA19-4466-A354-065D251988EF}" type="presParOf" srcId="{69189C71-8342-4D95-B157-481D6F980098}" destId="{D66AACCB-DEE1-4794-B77B-32D272C4C7BE}" srcOrd="2" destOrd="0" presId="urn:microsoft.com/office/officeart/2008/layout/VerticalCurvedList"/>
    <dgm:cxn modelId="{A26F53D7-A6B2-474F-A0D9-A8BB1C935ED1}" type="presParOf" srcId="{D66AACCB-DEE1-4794-B77B-32D272C4C7BE}" destId="{3D0CD73A-71C4-4978-B7F7-C92E7C90F891}" srcOrd="0" destOrd="0" presId="urn:microsoft.com/office/officeart/2008/layout/VerticalCurvedList"/>
    <dgm:cxn modelId="{F01191CE-3B1E-4A8A-BFA2-CDA652E27ECB}" type="presParOf" srcId="{69189C71-8342-4D95-B157-481D6F980098}" destId="{8E80D9E8-0F0F-43E5-BADB-D4F0DE6D3DB8}" srcOrd="3" destOrd="0" presId="urn:microsoft.com/office/officeart/2008/layout/VerticalCurvedList"/>
    <dgm:cxn modelId="{E7B74789-7975-4E43-8D51-F67B2F1F3A0E}" type="presParOf" srcId="{69189C71-8342-4D95-B157-481D6F980098}" destId="{C66734C0-3F3B-46BE-B8AC-F9941657F813}" srcOrd="4" destOrd="0" presId="urn:microsoft.com/office/officeart/2008/layout/VerticalCurvedList"/>
    <dgm:cxn modelId="{2E499D2C-F4E6-4869-88E3-0AEEE35A8A80}" type="presParOf" srcId="{C66734C0-3F3B-46BE-B8AC-F9941657F813}" destId="{3ACB325A-913A-4277-939B-FFCD8A5B2099}" srcOrd="0" destOrd="0" presId="urn:microsoft.com/office/officeart/2008/layout/VerticalCurvedList"/>
    <dgm:cxn modelId="{1F28EA05-1AEB-44BF-982C-90308378EEBB}" type="presParOf" srcId="{69189C71-8342-4D95-B157-481D6F980098}" destId="{7193B10F-73D3-4BA7-A521-5F5DEE35AAAD}" srcOrd="5" destOrd="0" presId="urn:microsoft.com/office/officeart/2008/layout/VerticalCurvedList"/>
    <dgm:cxn modelId="{82494311-1124-4B68-8207-9025CDA2FB9F}" type="presParOf" srcId="{69189C71-8342-4D95-B157-481D6F980098}" destId="{DD3F38E5-B36F-4BDF-84D5-AF27DBE65D7A}" srcOrd="6" destOrd="0" presId="urn:microsoft.com/office/officeart/2008/layout/VerticalCurvedList"/>
    <dgm:cxn modelId="{6F39424F-5AE9-42A1-AD39-1B82014E0EF9}" type="presParOf" srcId="{DD3F38E5-B36F-4BDF-84D5-AF27DBE65D7A}" destId="{860C698B-2846-4D29-ADD3-A2CCCF83CD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ED86C0-6113-413F-AFEF-8137DAB6BE4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AA2D5D-B9A5-4D03-A9F5-3EE5B8501693}">
      <dgm:prSet/>
      <dgm:spPr/>
      <dgm:t>
        <a:bodyPr/>
        <a:lstStyle/>
        <a:p>
          <a:pPr rtl="0"/>
          <a:r>
            <a:rPr lang="en-US" dirty="0" smtClean="0"/>
            <a:t>Test case</a:t>
          </a:r>
          <a:endParaRPr lang="en-US" dirty="0"/>
        </a:p>
      </dgm:t>
    </dgm:pt>
    <dgm:pt modelId="{16418ACC-8D9D-4143-A862-B5ACC3B09D33}" type="parTrans" cxnId="{6246C4A6-D5ED-403B-AB72-58866B52A07F}">
      <dgm:prSet/>
      <dgm:spPr/>
      <dgm:t>
        <a:bodyPr/>
        <a:lstStyle/>
        <a:p>
          <a:endParaRPr lang="en-US"/>
        </a:p>
      </dgm:t>
    </dgm:pt>
    <dgm:pt modelId="{5A75E098-81DE-420A-829C-30861633737D}" type="sibTrans" cxnId="{6246C4A6-D5ED-403B-AB72-58866B52A07F}">
      <dgm:prSet/>
      <dgm:spPr/>
      <dgm:t>
        <a:bodyPr/>
        <a:lstStyle/>
        <a:p>
          <a:endParaRPr lang="en-US"/>
        </a:p>
      </dgm:t>
    </dgm:pt>
    <dgm:pt modelId="{DC569DAE-34DD-493B-B58F-0F8A05CBC587}">
      <dgm:prSet/>
      <dgm:spPr/>
      <dgm:t>
        <a:bodyPr/>
        <a:lstStyle/>
        <a:p>
          <a:pPr rtl="0"/>
          <a:r>
            <a:rPr lang="en-US" dirty="0" smtClean="0"/>
            <a:t>Check list</a:t>
          </a:r>
          <a:endParaRPr lang="en-US" dirty="0"/>
        </a:p>
      </dgm:t>
    </dgm:pt>
    <dgm:pt modelId="{9751593B-DF5A-4289-9FCD-59EBD4190B01}" type="parTrans" cxnId="{EB4FA3E7-17DC-4290-9073-5CAB3BEC9457}">
      <dgm:prSet/>
      <dgm:spPr/>
      <dgm:t>
        <a:bodyPr/>
        <a:lstStyle/>
        <a:p>
          <a:endParaRPr lang="en-US"/>
        </a:p>
      </dgm:t>
    </dgm:pt>
    <dgm:pt modelId="{710B8B0F-D6A7-43FA-8829-D98BCBDFE4D4}" type="sibTrans" cxnId="{EB4FA3E7-17DC-4290-9073-5CAB3BEC9457}">
      <dgm:prSet/>
      <dgm:spPr/>
      <dgm:t>
        <a:bodyPr/>
        <a:lstStyle/>
        <a:p>
          <a:endParaRPr lang="en-US"/>
        </a:p>
      </dgm:t>
    </dgm:pt>
    <dgm:pt modelId="{41D7216D-F6C8-451F-930E-56F9A840C01A}">
      <dgm:prSet/>
      <dgm:spPr/>
      <dgm:t>
        <a:bodyPr/>
        <a:lstStyle/>
        <a:p>
          <a:pPr rtl="0"/>
          <a:r>
            <a:rPr lang="en-US" dirty="0" smtClean="0"/>
            <a:t>Features to be tested </a:t>
          </a:r>
          <a:endParaRPr lang="en-US" dirty="0"/>
        </a:p>
      </dgm:t>
    </dgm:pt>
    <dgm:pt modelId="{6D167341-4676-4771-885A-DD3F90249B0A}" type="parTrans" cxnId="{05C5A88D-D536-40B7-B185-A5B2AA163C57}">
      <dgm:prSet/>
      <dgm:spPr/>
      <dgm:t>
        <a:bodyPr/>
        <a:lstStyle/>
        <a:p>
          <a:endParaRPr lang="en-US"/>
        </a:p>
      </dgm:t>
    </dgm:pt>
    <dgm:pt modelId="{10C20796-8601-462A-9897-27B430533344}" type="sibTrans" cxnId="{05C5A88D-D536-40B7-B185-A5B2AA163C57}">
      <dgm:prSet/>
      <dgm:spPr/>
      <dgm:t>
        <a:bodyPr/>
        <a:lstStyle/>
        <a:p>
          <a:endParaRPr lang="en-US"/>
        </a:p>
      </dgm:t>
    </dgm:pt>
    <dgm:pt modelId="{AB75A021-2F8D-4ED9-8D58-32384B1660C3}" type="pres">
      <dgm:prSet presAssocID="{10ED86C0-6113-413F-AFEF-8137DAB6BE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9189C71-8342-4D95-B157-481D6F980098}" type="pres">
      <dgm:prSet presAssocID="{10ED86C0-6113-413F-AFEF-8137DAB6BE44}" presName="Name1" presStyleCnt="0"/>
      <dgm:spPr/>
    </dgm:pt>
    <dgm:pt modelId="{AA8072E0-CD1B-4FD3-9B9D-CCA92618551A}" type="pres">
      <dgm:prSet presAssocID="{10ED86C0-6113-413F-AFEF-8137DAB6BE44}" presName="cycle" presStyleCnt="0"/>
      <dgm:spPr/>
    </dgm:pt>
    <dgm:pt modelId="{8ECCE097-CE96-4F68-9D86-7242ECF93CE2}" type="pres">
      <dgm:prSet presAssocID="{10ED86C0-6113-413F-AFEF-8137DAB6BE44}" presName="srcNode" presStyleLbl="node1" presStyleIdx="0" presStyleCnt="3"/>
      <dgm:spPr/>
    </dgm:pt>
    <dgm:pt modelId="{87C57181-DCD2-4C27-88A4-BB166F932724}" type="pres">
      <dgm:prSet presAssocID="{10ED86C0-6113-413F-AFEF-8137DAB6BE44}" presName="conn" presStyleLbl="parChTrans1D2" presStyleIdx="0" presStyleCnt="1"/>
      <dgm:spPr/>
      <dgm:t>
        <a:bodyPr/>
        <a:lstStyle/>
        <a:p>
          <a:endParaRPr lang="en-US"/>
        </a:p>
      </dgm:t>
    </dgm:pt>
    <dgm:pt modelId="{630CD334-1425-47D5-B251-4E7FF0B08BEA}" type="pres">
      <dgm:prSet presAssocID="{10ED86C0-6113-413F-AFEF-8137DAB6BE44}" presName="extraNode" presStyleLbl="node1" presStyleIdx="0" presStyleCnt="3"/>
      <dgm:spPr/>
    </dgm:pt>
    <dgm:pt modelId="{C64BB988-43C4-47C0-ADBF-6838381C49E8}" type="pres">
      <dgm:prSet presAssocID="{10ED86C0-6113-413F-AFEF-8137DAB6BE44}" presName="dstNode" presStyleLbl="node1" presStyleIdx="0" presStyleCnt="3"/>
      <dgm:spPr/>
    </dgm:pt>
    <dgm:pt modelId="{70681A77-A2D7-42DF-A7FB-03DC259F2137}" type="pres">
      <dgm:prSet presAssocID="{41D7216D-F6C8-451F-930E-56F9A840C01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AACCB-DEE1-4794-B77B-32D272C4C7BE}" type="pres">
      <dgm:prSet presAssocID="{41D7216D-F6C8-451F-930E-56F9A840C01A}" presName="accent_1" presStyleCnt="0"/>
      <dgm:spPr/>
    </dgm:pt>
    <dgm:pt modelId="{3D0CD73A-71C4-4978-B7F7-C92E7C90F891}" type="pres">
      <dgm:prSet presAssocID="{41D7216D-F6C8-451F-930E-56F9A840C01A}" presName="accentRepeatNode" presStyleLbl="solidFgAcc1" presStyleIdx="0" presStyleCnt="3"/>
      <dgm:spPr/>
    </dgm:pt>
    <dgm:pt modelId="{8E80D9E8-0F0F-43E5-BADB-D4F0DE6D3DB8}" type="pres">
      <dgm:prSet presAssocID="{6BAA2D5D-B9A5-4D03-A9F5-3EE5B850169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34C0-3F3B-46BE-B8AC-F9941657F813}" type="pres">
      <dgm:prSet presAssocID="{6BAA2D5D-B9A5-4D03-A9F5-3EE5B8501693}" presName="accent_2" presStyleCnt="0"/>
      <dgm:spPr/>
    </dgm:pt>
    <dgm:pt modelId="{3ACB325A-913A-4277-939B-FFCD8A5B2099}" type="pres">
      <dgm:prSet presAssocID="{6BAA2D5D-B9A5-4D03-A9F5-3EE5B8501693}" presName="accentRepeatNode" presStyleLbl="solidFgAcc1" presStyleIdx="1" presStyleCnt="3"/>
      <dgm:spPr/>
    </dgm:pt>
    <dgm:pt modelId="{7193B10F-73D3-4BA7-A521-5F5DEE35AAAD}" type="pres">
      <dgm:prSet presAssocID="{DC569DAE-34DD-493B-B58F-0F8A05CBC58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F38E5-B36F-4BDF-84D5-AF27DBE65D7A}" type="pres">
      <dgm:prSet presAssocID="{DC569DAE-34DD-493B-B58F-0F8A05CBC587}" presName="accent_3" presStyleCnt="0"/>
      <dgm:spPr/>
    </dgm:pt>
    <dgm:pt modelId="{860C698B-2846-4D29-ADD3-A2CCCF83CD02}" type="pres">
      <dgm:prSet presAssocID="{DC569DAE-34DD-493B-B58F-0F8A05CBC587}" presName="accentRepeatNode" presStyleLbl="solidFgAcc1" presStyleIdx="2" presStyleCnt="3"/>
      <dgm:spPr/>
    </dgm:pt>
  </dgm:ptLst>
  <dgm:cxnLst>
    <dgm:cxn modelId="{FC74C73B-0B3B-4B5B-BDD0-E05F926F9F7C}" type="presOf" srcId="{DC569DAE-34DD-493B-B58F-0F8A05CBC587}" destId="{7193B10F-73D3-4BA7-A521-5F5DEE35AAAD}" srcOrd="0" destOrd="0" presId="urn:microsoft.com/office/officeart/2008/layout/VerticalCurvedList"/>
    <dgm:cxn modelId="{6246C4A6-D5ED-403B-AB72-58866B52A07F}" srcId="{10ED86C0-6113-413F-AFEF-8137DAB6BE44}" destId="{6BAA2D5D-B9A5-4D03-A9F5-3EE5B8501693}" srcOrd="1" destOrd="0" parTransId="{16418ACC-8D9D-4143-A862-B5ACC3B09D33}" sibTransId="{5A75E098-81DE-420A-829C-30861633737D}"/>
    <dgm:cxn modelId="{C1410C97-B600-4EB9-8906-B8F77C207B61}" type="presOf" srcId="{41D7216D-F6C8-451F-930E-56F9A840C01A}" destId="{70681A77-A2D7-42DF-A7FB-03DC259F2137}" srcOrd="0" destOrd="0" presId="urn:microsoft.com/office/officeart/2008/layout/VerticalCurvedList"/>
    <dgm:cxn modelId="{48AF96B9-21DA-4E5F-92FD-85D85B83A127}" type="presOf" srcId="{6BAA2D5D-B9A5-4D03-A9F5-3EE5B8501693}" destId="{8E80D9E8-0F0F-43E5-BADB-D4F0DE6D3DB8}" srcOrd="0" destOrd="0" presId="urn:microsoft.com/office/officeart/2008/layout/VerticalCurvedList"/>
    <dgm:cxn modelId="{EB4FA3E7-17DC-4290-9073-5CAB3BEC9457}" srcId="{10ED86C0-6113-413F-AFEF-8137DAB6BE44}" destId="{DC569DAE-34DD-493B-B58F-0F8A05CBC587}" srcOrd="2" destOrd="0" parTransId="{9751593B-DF5A-4289-9FCD-59EBD4190B01}" sibTransId="{710B8B0F-D6A7-43FA-8829-D98BCBDFE4D4}"/>
    <dgm:cxn modelId="{D06E6752-DC1C-44C5-8ADE-A49FBCA3742A}" type="presOf" srcId="{10ED86C0-6113-413F-AFEF-8137DAB6BE44}" destId="{AB75A021-2F8D-4ED9-8D58-32384B1660C3}" srcOrd="0" destOrd="0" presId="urn:microsoft.com/office/officeart/2008/layout/VerticalCurvedList"/>
    <dgm:cxn modelId="{05C5A88D-D536-40B7-B185-A5B2AA163C57}" srcId="{10ED86C0-6113-413F-AFEF-8137DAB6BE44}" destId="{41D7216D-F6C8-451F-930E-56F9A840C01A}" srcOrd="0" destOrd="0" parTransId="{6D167341-4676-4771-885A-DD3F90249B0A}" sibTransId="{10C20796-8601-462A-9897-27B430533344}"/>
    <dgm:cxn modelId="{1F4AE468-9652-4052-B196-9DE10A68D63A}" type="presOf" srcId="{10C20796-8601-462A-9897-27B430533344}" destId="{87C57181-DCD2-4C27-88A4-BB166F932724}" srcOrd="0" destOrd="0" presId="urn:microsoft.com/office/officeart/2008/layout/VerticalCurvedList"/>
    <dgm:cxn modelId="{49CF941A-03B3-459E-A4F5-4FE1523D0689}" type="presParOf" srcId="{AB75A021-2F8D-4ED9-8D58-32384B1660C3}" destId="{69189C71-8342-4D95-B157-481D6F980098}" srcOrd="0" destOrd="0" presId="urn:microsoft.com/office/officeart/2008/layout/VerticalCurvedList"/>
    <dgm:cxn modelId="{BF3C6AB4-D6EA-46A2-AC9F-E31224F06BA4}" type="presParOf" srcId="{69189C71-8342-4D95-B157-481D6F980098}" destId="{AA8072E0-CD1B-4FD3-9B9D-CCA92618551A}" srcOrd="0" destOrd="0" presId="urn:microsoft.com/office/officeart/2008/layout/VerticalCurvedList"/>
    <dgm:cxn modelId="{598A8CBF-1CAB-4E07-AB24-E22FF5CEC9E0}" type="presParOf" srcId="{AA8072E0-CD1B-4FD3-9B9D-CCA92618551A}" destId="{8ECCE097-CE96-4F68-9D86-7242ECF93CE2}" srcOrd="0" destOrd="0" presId="urn:microsoft.com/office/officeart/2008/layout/VerticalCurvedList"/>
    <dgm:cxn modelId="{27643767-7EEB-45A0-8126-F46E29529790}" type="presParOf" srcId="{AA8072E0-CD1B-4FD3-9B9D-CCA92618551A}" destId="{87C57181-DCD2-4C27-88A4-BB166F932724}" srcOrd="1" destOrd="0" presId="urn:microsoft.com/office/officeart/2008/layout/VerticalCurvedList"/>
    <dgm:cxn modelId="{9F889041-CCE6-4E50-B9BD-3B68BE4F3411}" type="presParOf" srcId="{AA8072E0-CD1B-4FD3-9B9D-CCA92618551A}" destId="{630CD334-1425-47D5-B251-4E7FF0B08BEA}" srcOrd="2" destOrd="0" presId="urn:microsoft.com/office/officeart/2008/layout/VerticalCurvedList"/>
    <dgm:cxn modelId="{63DCFF52-2D3D-4C00-B3EA-F4ED531985FC}" type="presParOf" srcId="{AA8072E0-CD1B-4FD3-9B9D-CCA92618551A}" destId="{C64BB988-43C4-47C0-ADBF-6838381C49E8}" srcOrd="3" destOrd="0" presId="urn:microsoft.com/office/officeart/2008/layout/VerticalCurvedList"/>
    <dgm:cxn modelId="{E30F0CDD-1C40-4B73-A934-5078106E127F}" type="presParOf" srcId="{69189C71-8342-4D95-B157-481D6F980098}" destId="{70681A77-A2D7-42DF-A7FB-03DC259F2137}" srcOrd="1" destOrd="0" presId="urn:microsoft.com/office/officeart/2008/layout/VerticalCurvedList"/>
    <dgm:cxn modelId="{5ABF85AA-F513-4D0B-B929-D6536EEDCA34}" type="presParOf" srcId="{69189C71-8342-4D95-B157-481D6F980098}" destId="{D66AACCB-DEE1-4794-B77B-32D272C4C7BE}" srcOrd="2" destOrd="0" presId="urn:microsoft.com/office/officeart/2008/layout/VerticalCurvedList"/>
    <dgm:cxn modelId="{CF0B6A0D-3B37-4BA3-9D1D-F8E2F48DBF18}" type="presParOf" srcId="{D66AACCB-DEE1-4794-B77B-32D272C4C7BE}" destId="{3D0CD73A-71C4-4978-B7F7-C92E7C90F891}" srcOrd="0" destOrd="0" presId="urn:microsoft.com/office/officeart/2008/layout/VerticalCurvedList"/>
    <dgm:cxn modelId="{15EFF536-5971-472B-B2F3-CC02FAF67C33}" type="presParOf" srcId="{69189C71-8342-4D95-B157-481D6F980098}" destId="{8E80D9E8-0F0F-43E5-BADB-D4F0DE6D3DB8}" srcOrd="3" destOrd="0" presId="urn:microsoft.com/office/officeart/2008/layout/VerticalCurvedList"/>
    <dgm:cxn modelId="{351F02F2-2EB8-4480-A91F-05E5CF43810F}" type="presParOf" srcId="{69189C71-8342-4D95-B157-481D6F980098}" destId="{C66734C0-3F3B-46BE-B8AC-F9941657F813}" srcOrd="4" destOrd="0" presId="urn:microsoft.com/office/officeart/2008/layout/VerticalCurvedList"/>
    <dgm:cxn modelId="{0479A93C-A7A7-4236-B88D-B23648D894D2}" type="presParOf" srcId="{C66734C0-3F3B-46BE-B8AC-F9941657F813}" destId="{3ACB325A-913A-4277-939B-FFCD8A5B2099}" srcOrd="0" destOrd="0" presId="urn:microsoft.com/office/officeart/2008/layout/VerticalCurvedList"/>
    <dgm:cxn modelId="{AE6F8C1E-96CE-480D-A2D3-6CFE175DEB77}" type="presParOf" srcId="{69189C71-8342-4D95-B157-481D6F980098}" destId="{7193B10F-73D3-4BA7-A521-5F5DEE35AAAD}" srcOrd="5" destOrd="0" presId="urn:microsoft.com/office/officeart/2008/layout/VerticalCurvedList"/>
    <dgm:cxn modelId="{7CEFFB6C-15BD-4BCC-897B-E20D550F485E}" type="presParOf" srcId="{69189C71-8342-4D95-B157-481D6F980098}" destId="{DD3F38E5-B36F-4BDF-84D5-AF27DBE65D7A}" srcOrd="6" destOrd="0" presId="urn:microsoft.com/office/officeart/2008/layout/VerticalCurvedList"/>
    <dgm:cxn modelId="{FB0C1C59-0FF3-4631-9D01-3D2C056FE5D0}" type="presParOf" srcId="{DD3F38E5-B36F-4BDF-84D5-AF27DBE65D7A}" destId="{860C698B-2846-4D29-ADD3-A2CCCF83CD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DD917-BD03-46CA-9612-3BB3323D6127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6D7BA18-3FFA-4C2A-9E1E-536A8E76DFE3}">
      <dgm:prSet phldrT="[Text]"/>
      <dgm:spPr/>
      <dgm:t>
        <a:bodyPr/>
        <a:lstStyle/>
        <a:p>
          <a:r>
            <a:rPr lang="en-US" dirty="0" smtClean="0"/>
            <a:t>Remote Control</a:t>
          </a:r>
          <a:endParaRPr lang="en-US" dirty="0"/>
        </a:p>
      </dgm:t>
    </dgm:pt>
    <dgm:pt modelId="{C2D4DBE3-5E31-414D-86C8-ECC4FB784CBC}" type="parTrans" cxnId="{77E05983-BDC8-42AB-B3BE-4566D2992F9F}">
      <dgm:prSet/>
      <dgm:spPr/>
      <dgm:t>
        <a:bodyPr/>
        <a:lstStyle/>
        <a:p>
          <a:endParaRPr lang="en-US"/>
        </a:p>
      </dgm:t>
    </dgm:pt>
    <dgm:pt modelId="{CBD8B724-6378-460F-9A0A-EE0F33184BE8}" type="sibTrans" cxnId="{77E05983-BDC8-42AB-B3BE-4566D2992F9F}">
      <dgm:prSet/>
      <dgm:spPr/>
      <dgm:t>
        <a:bodyPr/>
        <a:lstStyle/>
        <a:p>
          <a:endParaRPr lang="en-US"/>
        </a:p>
      </dgm:t>
    </dgm:pt>
    <dgm:pt modelId="{31E18B61-E330-4E77-9A63-635954F6ECC5}">
      <dgm:prSet phldrT="[Text]"/>
      <dgm:spPr/>
      <dgm:t>
        <a:bodyPr/>
        <a:lstStyle/>
        <a:p>
          <a:r>
            <a:rPr lang="en-US" dirty="0" smtClean="0"/>
            <a:t>Safe</a:t>
          </a:r>
          <a:endParaRPr lang="en-US" dirty="0"/>
        </a:p>
      </dgm:t>
    </dgm:pt>
    <dgm:pt modelId="{DBCFB02D-1ACC-4E72-8E18-19C20D632488}" type="parTrans" cxnId="{BECBB7F4-D478-476E-8857-086DD6FDA910}">
      <dgm:prSet/>
      <dgm:spPr/>
      <dgm:t>
        <a:bodyPr/>
        <a:lstStyle/>
        <a:p>
          <a:endParaRPr lang="en-US"/>
        </a:p>
      </dgm:t>
    </dgm:pt>
    <dgm:pt modelId="{22413AFF-E2CA-4D45-9308-2F5CC5497E72}" type="sibTrans" cxnId="{BECBB7F4-D478-476E-8857-086DD6FDA910}">
      <dgm:prSet/>
      <dgm:spPr/>
      <dgm:t>
        <a:bodyPr/>
        <a:lstStyle/>
        <a:p>
          <a:endParaRPr lang="en-US"/>
        </a:p>
      </dgm:t>
    </dgm:pt>
    <dgm:pt modelId="{1EAA565D-5179-41C3-8192-375B83CD2F9C}">
      <dgm:prSet phldrT="[Text]"/>
      <dgm:spPr/>
      <dgm:t>
        <a:bodyPr/>
        <a:lstStyle/>
        <a:p>
          <a:r>
            <a:rPr lang="en-US" dirty="0" smtClean="0"/>
            <a:t>More Use full</a:t>
          </a:r>
          <a:endParaRPr lang="en-US" dirty="0"/>
        </a:p>
      </dgm:t>
    </dgm:pt>
    <dgm:pt modelId="{CD65FCC7-F500-448B-8BB8-0C570EF07544}" type="parTrans" cxnId="{3FD79FB3-FA39-4E0C-BC77-699DB4A0D88F}">
      <dgm:prSet/>
      <dgm:spPr/>
      <dgm:t>
        <a:bodyPr/>
        <a:lstStyle/>
        <a:p>
          <a:endParaRPr lang="en-US"/>
        </a:p>
      </dgm:t>
    </dgm:pt>
    <dgm:pt modelId="{92314F39-DC39-4508-A22A-0C850CD8A778}" type="sibTrans" cxnId="{3FD79FB3-FA39-4E0C-BC77-699DB4A0D88F}">
      <dgm:prSet/>
      <dgm:spPr/>
      <dgm:t>
        <a:bodyPr/>
        <a:lstStyle/>
        <a:p>
          <a:endParaRPr lang="en-US"/>
        </a:p>
      </dgm:t>
    </dgm:pt>
    <dgm:pt modelId="{4C711698-7580-4FE4-BAFC-8DB10E847EEB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7D170824-5550-437E-AF5C-F95572114981}" type="parTrans" cxnId="{77423FDF-14E9-49E4-9A43-724455698BDB}">
      <dgm:prSet/>
      <dgm:spPr/>
      <dgm:t>
        <a:bodyPr/>
        <a:lstStyle/>
        <a:p>
          <a:endParaRPr lang="en-US"/>
        </a:p>
      </dgm:t>
    </dgm:pt>
    <dgm:pt modelId="{F5E8F91D-3E7A-40D3-B507-86B29F3A5109}" type="sibTrans" cxnId="{77423FDF-14E9-49E4-9A43-724455698BDB}">
      <dgm:prSet/>
      <dgm:spPr/>
      <dgm:t>
        <a:bodyPr/>
        <a:lstStyle/>
        <a:p>
          <a:endParaRPr lang="en-US"/>
        </a:p>
      </dgm:t>
    </dgm:pt>
    <dgm:pt modelId="{3D079536-6C3B-4A7A-A22D-563195ECDEE7}">
      <dgm:prSet phldrT="[Text]"/>
      <dgm:spPr/>
      <dgm:t>
        <a:bodyPr/>
        <a:lstStyle/>
        <a:p>
          <a:r>
            <a:rPr lang="en-US" dirty="0" smtClean="0"/>
            <a:t>Home</a:t>
          </a:r>
          <a:endParaRPr lang="en-US" dirty="0"/>
        </a:p>
      </dgm:t>
    </dgm:pt>
    <dgm:pt modelId="{8E79C5EC-57DE-4420-9A47-A1B0580A1C09}" type="sibTrans" cxnId="{39B9657C-4423-4F51-8A93-43DB74ACE90A}">
      <dgm:prSet/>
      <dgm:spPr/>
      <dgm:t>
        <a:bodyPr/>
        <a:lstStyle/>
        <a:p>
          <a:endParaRPr lang="en-US"/>
        </a:p>
      </dgm:t>
    </dgm:pt>
    <dgm:pt modelId="{869BE080-64E1-4D90-B5A2-6F36CA78D25C}" type="parTrans" cxnId="{39B9657C-4423-4F51-8A93-43DB74ACE90A}">
      <dgm:prSet/>
      <dgm:spPr/>
      <dgm:t>
        <a:bodyPr/>
        <a:lstStyle/>
        <a:p>
          <a:endParaRPr lang="en-US"/>
        </a:p>
      </dgm:t>
    </dgm:pt>
    <dgm:pt modelId="{96DBA121-B168-497B-AF52-070B568EAB5D}" type="pres">
      <dgm:prSet presAssocID="{2B1DD917-BD03-46CA-9612-3BB3323D61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DD18F-F25B-4A71-A866-A5F16F60590B}" type="pres">
      <dgm:prSet presAssocID="{3D079536-6C3B-4A7A-A22D-563195ECDEE7}" presName="centerShape" presStyleLbl="node0" presStyleIdx="0" presStyleCnt="1"/>
      <dgm:spPr/>
      <dgm:t>
        <a:bodyPr/>
        <a:lstStyle/>
        <a:p>
          <a:endParaRPr lang="en-US"/>
        </a:p>
      </dgm:t>
    </dgm:pt>
    <dgm:pt modelId="{A0973C89-1553-4761-BBBD-65F957AAAD41}" type="pres">
      <dgm:prSet presAssocID="{D6D7BA18-3FFA-4C2A-9E1E-536A8E76DFE3}" presName="node" presStyleLbl="node1" presStyleIdx="0" presStyleCnt="4" custRadScaleRad="100066" custRadScaleInc="4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1722D-2FDB-4726-8C4D-69A120CA7249}" type="pres">
      <dgm:prSet presAssocID="{D6D7BA18-3FFA-4C2A-9E1E-536A8E76DFE3}" presName="dummy" presStyleCnt="0"/>
      <dgm:spPr/>
      <dgm:t>
        <a:bodyPr/>
        <a:lstStyle/>
        <a:p>
          <a:endParaRPr lang="en-US"/>
        </a:p>
      </dgm:t>
    </dgm:pt>
    <dgm:pt modelId="{3AE26EB5-9CB0-4134-9262-F9524C328C78}" type="pres">
      <dgm:prSet presAssocID="{CBD8B724-6378-460F-9A0A-EE0F33184BE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45DD9A4-8D47-4126-A9C4-6E7C130637FC}" type="pres">
      <dgm:prSet presAssocID="{31E18B61-E330-4E77-9A63-635954F6ECC5}" presName="node" presStyleLbl="node1" presStyleIdx="1" presStyleCnt="4" custRadScaleRad="148333" custRadScaleInc="-1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03BB7-A531-4C18-A45F-5A7CAA531E19}" type="pres">
      <dgm:prSet presAssocID="{31E18B61-E330-4E77-9A63-635954F6ECC5}" presName="dummy" presStyleCnt="0"/>
      <dgm:spPr/>
      <dgm:t>
        <a:bodyPr/>
        <a:lstStyle/>
        <a:p>
          <a:endParaRPr lang="en-US"/>
        </a:p>
      </dgm:t>
    </dgm:pt>
    <dgm:pt modelId="{76C9EF00-9EF3-4CD0-8BDE-4A2AFF058BF2}" type="pres">
      <dgm:prSet presAssocID="{22413AFF-E2CA-4D45-9308-2F5CC5497E7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50D4C1E-CEF8-4622-9673-56CCE060EEB2}" type="pres">
      <dgm:prSet presAssocID="{1EAA565D-5179-41C3-8192-375B83CD2F9C}" presName="node" presStyleLbl="node1" presStyleIdx="2" presStyleCnt="4" custRadScaleRad="100036" custRadScaleInc="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1B728-72A6-4EAE-8A69-D2D900EF5406}" type="pres">
      <dgm:prSet presAssocID="{1EAA565D-5179-41C3-8192-375B83CD2F9C}" presName="dummy" presStyleCnt="0"/>
      <dgm:spPr/>
      <dgm:t>
        <a:bodyPr/>
        <a:lstStyle/>
        <a:p>
          <a:endParaRPr lang="en-US"/>
        </a:p>
      </dgm:t>
    </dgm:pt>
    <dgm:pt modelId="{F6D4BC65-57F8-4253-A59A-9F586A1A4C1D}" type="pres">
      <dgm:prSet presAssocID="{92314F39-DC39-4508-A22A-0C850CD8A77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3333352-53B8-4CC0-B963-4EE3585C0F0A}" type="pres">
      <dgm:prSet presAssocID="{4C711698-7580-4FE4-BAFC-8DB10E847EEB}" presName="node" presStyleLbl="node1" presStyleIdx="3" presStyleCnt="4" custRadScaleRad="150328" custRadScaleInc="6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D2EE9-A691-4B68-98C0-95EFB411B1C7}" type="pres">
      <dgm:prSet presAssocID="{4C711698-7580-4FE4-BAFC-8DB10E847EEB}" presName="dummy" presStyleCnt="0"/>
      <dgm:spPr/>
      <dgm:t>
        <a:bodyPr/>
        <a:lstStyle/>
        <a:p>
          <a:endParaRPr lang="en-US"/>
        </a:p>
      </dgm:t>
    </dgm:pt>
    <dgm:pt modelId="{22A37AE6-6163-4D76-8969-0BB660517366}" type="pres">
      <dgm:prSet presAssocID="{F5E8F91D-3E7A-40D3-B507-86B29F3A510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D8EFD2A-893F-4647-88B6-19DC93D9F7E9}" type="presOf" srcId="{1EAA565D-5179-41C3-8192-375B83CD2F9C}" destId="{E50D4C1E-CEF8-4622-9673-56CCE060EEB2}" srcOrd="0" destOrd="0" presId="urn:microsoft.com/office/officeart/2005/8/layout/radial6"/>
    <dgm:cxn modelId="{3A19CC2B-7AA1-411D-8445-7847E6FA37B5}" type="presOf" srcId="{F5E8F91D-3E7A-40D3-B507-86B29F3A5109}" destId="{22A37AE6-6163-4D76-8969-0BB660517366}" srcOrd="0" destOrd="0" presId="urn:microsoft.com/office/officeart/2005/8/layout/radial6"/>
    <dgm:cxn modelId="{3FD79FB3-FA39-4E0C-BC77-699DB4A0D88F}" srcId="{3D079536-6C3B-4A7A-A22D-563195ECDEE7}" destId="{1EAA565D-5179-41C3-8192-375B83CD2F9C}" srcOrd="2" destOrd="0" parTransId="{CD65FCC7-F500-448B-8BB8-0C570EF07544}" sibTransId="{92314F39-DC39-4508-A22A-0C850CD8A778}"/>
    <dgm:cxn modelId="{77423FDF-14E9-49E4-9A43-724455698BDB}" srcId="{3D079536-6C3B-4A7A-A22D-563195ECDEE7}" destId="{4C711698-7580-4FE4-BAFC-8DB10E847EEB}" srcOrd="3" destOrd="0" parTransId="{7D170824-5550-437E-AF5C-F95572114981}" sibTransId="{F5E8F91D-3E7A-40D3-B507-86B29F3A5109}"/>
    <dgm:cxn modelId="{6A857F99-5E7A-4F5B-8193-8A7DE98BB709}" type="presOf" srcId="{22413AFF-E2CA-4D45-9308-2F5CC5497E72}" destId="{76C9EF00-9EF3-4CD0-8BDE-4A2AFF058BF2}" srcOrd="0" destOrd="0" presId="urn:microsoft.com/office/officeart/2005/8/layout/radial6"/>
    <dgm:cxn modelId="{472D19F3-54BF-4A52-A37E-BE42BCB4D675}" type="presOf" srcId="{31E18B61-E330-4E77-9A63-635954F6ECC5}" destId="{E45DD9A4-8D47-4126-A9C4-6E7C130637FC}" srcOrd="0" destOrd="0" presId="urn:microsoft.com/office/officeart/2005/8/layout/radial6"/>
    <dgm:cxn modelId="{06FCE4A3-CEE7-40C2-A8C2-D4CD4FDCAE14}" type="presOf" srcId="{3D079536-6C3B-4A7A-A22D-563195ECDEE7}" destId="{4D7DD18F-F25B-4A71-A866-A5F16F60590B}" srcOrd="0" destOrd="0" presId="urn:microsoft.com/office/officeart/2005/8/layout/radial6"/>
    <dgm:cxn modelId="{810567D1-796F-4C09-9A12-E9887A6B2B32}" type="presOf" srcId="{92314F39-DC39-4508-A22A-0C850CD8A778}" destId="{F6D4BC65-57F8-4253-A59A-9F586A1A4C1D}" srcOrd="0" destOrd="0" presId="urn:microsoft.com/office/officeart/2005/8/layout/radial6"/>
    <dgm:cxn modelId="{1C4DDAF7-B8E3-45FA-A2A9-0DB3933C2CAC}" type="presOf" srcId="{4C711698-7580-4FE4-BAFC-8DB10E847EEB}" destId="{83333352-53B8-4CC0-B963-4EE3585C0F0A}" srcOrd="0" destOrd="0" presId="urn:microsoft.com/office/officeart/2005/8/layout/radial6"/>
    <dgm:cxn modelId="{77E05983-BDC8-42AB-B3BE-4566D2992F9F}" srcId="{3D079536-6C3B-4A7A-A22D-563195ECDEE7}" destId="{D6D7BA18-3FFA-4C2A-9E1E-536A8E76DFE3}" srcOrd="0" destOrd="0" parTransId="{C2D4DBE3-5E31-414D-86C8-ECC4FB784CBC}" sibTransId="{CBD8B724-6378-460F-9A0A-EE0F33184BE8}"/>
    <dgm:cxn modelId="{63025C33-40E2-4535-8EC1-36B68F0ED288}" type="presOf" srcId="{CBD8B724-6378-460F-9A0A-EE0F33184BE8}" destId="{3AE26EB5-9CB0-4134-9262-F9524C328C78}" srcOrd="0" destOrd="0" presId="urn:microsoft.com/office/officeart/2005/8/layout/radial6"/>
    <dgm:cxn modelId="{BECBB7F4-D478-476E-8857-086DD6FDA910}" srcId="{3D079536-6C3B-4A7A-A22D-563195ECDEE7}" destId="{31E18B61-E330-4E77-9A63-635954F6ECC5}" srcOrd="1" destOrd="0" parTransId="{DBCFB02D-1ACC-4E72-8E18-19C20D632488}" sibTransId="{22413AFF-E2CA-4D45-9308-2F5CC5497E72}"/>
    <dgm:cxn modelId="{DDE50099-3AF3-4192-B7B5-75B555D07A2F}" type="presOf" srcId="{2B1DD917-BD03-46CA-9612-3BB3323D6127}" destId="{96DBA121-B168-497B-AF52-070B568EAB5D}" srcOrd="0" destOrd="0" presId="urn:microsoft.com/office/officeart/2005/8/layout/radial6"/>
    <dgm:cxn modelId="{39B9657C-4423-4F51-8A93-43DB74ACE90A}" srcId="{2B1DD917-BD03-46CA-9612-3BB3323D6127}" destId="{3D079536-6C3B-4A7A-A22D-563195ECDEE7}" srcOrd="0" destOrd="0" parTransId="{869BE080-64E1-4D90-B5A2-6F36CA78D25C}" sibTransId="{8E79C5EC-57DE-4420-9A47-A1B0580A1C09}"/>
    <dgm:cxn modelId="{6B7031F4-E864-4DD9-B96A-7D32306AA715}" type="presOf" srcId="{D6D7BA18-3FFA-4C2A-9E1E-536A8E76DFE3}" destId="{A0973C89-1553-4761-BBBD-65F957AAAD41}" srcOrd="0" destOrd="0" presId="urn:microsoft.com/office/officeart/2005/8/layout/radial6"/>
    <dgm:cxn modelId="{8F868C70-056B-4A4A-93C6-7C1AFE1E45F0}" type="presParOf" srcId="{96DBA121-B168-497B-AF52-070B568EAB5D}" destId="{4D7DD18F-F25B-4A71-A866-A5F16F60590B}" srcOrd="0" destOrd="0" presId="urn:microsoft.com/office/officeart/2005/8/layout/radial6"/>
    <dgm:cxn modelId="{1556B944-6BC3-40F5-B632-8A0286CD95B8}" type="presParOf" srcId="{96DBA121-B168-497B-AF52-070B568EAB5D}" destId="{A0973C89-1553-4761-BBBD-65F957AAAD41}" srcOrd="1" destOrd="0" presId="urn:microsoft.com/office/officeart/2005/8/layout/radial6"/>
    <dgm:cxn modelId="{5317ADA5-2CFE-4F37-A70F-BF3BF9D4562E}" type="presParOf" srcId="{96DBA121-B168-497B-AF52-070B568EAB5D}" destId="{51E1722D-2FDB-4726-8C4D-69A120CA7249}" srcOrd="2" destOrd="0" presId="urn:microsoft.com/office/officeart/2005/8/layout/radial6"/>
    <dgm:cxn modelId="{4F88B72A-5D5B-42DF-A9C5-4F31ADD1F1EB}" type="presParOf" srcId="{96DBA121-B168-497B-AF52-070B568EAB5D}" destId="{3AE26EB5-9CB0-4134-9262-F9524C328C78}" srcOrd="3" destOrd="0" presId="urn:microsoft.com/office/officeart/2005/8/layout/radial6"/>
    <dgm:cxn modelId="{AA27E34B-6FBA-4FEE-A9D6-9D43B8AC1651}" type="presParOf" srcId="{96DBA121-B168-497B-AF52-070B568EAB5D}" destId="{E45DD9A4-8D47-4126-A9C4-6E7C130637FC}" srcOrd="4" destOrd="0" presId="urn:microsoft.com/office/officeart/2005/8/layout/radial6"/>
    <dgm:cxn modelId="{4CE2823D-DE2D-4B95-8884-EC3F520AC415}" type="presParOf" srcId="{96DBA121-B168-497B-AF52-070B568EAB5D}" destId="{A8703BB7-A531-4C18-A45F-5A7CAA531E19}" srcOrd="5" destOrd="0" presId="urn:microsoft.com/office/officeart/2005/8/layout/radial6"/>
    <dgm:cxn modelId="{9C2CEAEE-F8F2-4D21-9D70-52B88AAB5FD8}" type="presParOf" srcId="{96DBA121-B168-497B-AF52-070B568EAB5D}" destId="{76C9EF00-9EF3-4CD0-8BDE-4A2AFF058BF2}" srcOrd="6" destOrd="0" presId="urn:microsoft.com/office/officeart/2005/8/layout/radial6"/>
    <dgm:cxn modelId="{D837E8BA-218B-4F3F-9C03-60D36AB30CF6}" type="presParOf" srcId="{96DBA121-B168-497B-AF52-070B568EAB5D}" destId="{E50D4C1E-CEF8-4622-9673-56CCE060EEB2}" srcOrd="7" destOrd="0" presId="urn:microsoft.com/office/officeart/2005/8/layout/radial6"/>
    <dgm:cxn modelId="{E7996405-4A03-4688-B319-442ABFEA3410}" type="presParOf" srcId="{96DBA121-B168-497B-AF52-070B568EAB5D}" destId="{04F1B728-72A6-4EAE-8A69-D2D900EF5406}" srcOrd="8" destOrd="0" presId="urn:microsoft.com/office/officeart/2005/8/layout/radial6"/>
    <dgm:cxn modelId="{EE28F2E3-E7A4-4282-A438-832030879A83}" type="presParOf" srcId="{96DBA121-B168-497B-AF52-070B568EAB5D}" destId="{F6D4BC65-57F8-4253-A59A-9F586A1A4C1D}" srcOrd="9" destOrd="0" presId="urn:microsoft.com/office/officeart/2005/8/layout/radial6"/>
    <dgm:cxn modelId="{5D44CF97-0A78-4EF5-B93F-9C66E2B80129}" type="presParOf" srcId="{96DBA121-B168-497B-AF52-070B568EAB5D}" destId="{83333352-53B8-4CC0-B963-4EE3585C0F0A}" srcOrd="10" destOrd="0" presId="urn:microsoft.com/office/officeart/2005/8/layout/radial6"/>
    <dgm:cxn modelId="{62508D6B-4C9D-4030-B943-31C165D2C8EB}" type="presParOf" srcId="{96DBA121-B168-497B-AF52-070B568EAB5D}" destId="{DECD2EE9-A691-4B68-98C0-95EFB411B1C7}" srcOrd="11" destOrd="0" presId="urn:microsoft.com/office/officeart/2005/8/layout/radial6"/>
    <dgm:cxn modelId="{A011D547-9C12-4A2B-9161-1806A304B051}" type="presParOf" srcId="{96DBA121-B168-497B-AF52-070B568EAB5D}" destId="{22A37AE6-6163-4D76-8969-0BB66051736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D437E5-C479-4F91-9687-575F311A654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6E71CD-C315-4B2D-9FC2-75962D66726D}">
      <dgm:prSet phldrT="[Text]"/>
      <dgm:spPr/>
      <dgm:t>
        <a:bodyPr/>
        <a:lstStyle/>
        <a:p>
          <a:r>
            <a:rPr lang="en-US" dirty="0" smtClean="0"/>
            <a:t>Can monitoring every where, every time</a:t>
          </a:r>
          <a:endParaRPr lang="en-US" dirty="0"/>
        </a:p>
      </dgm:t>
    </dgm:pt>
    <dgm:pt modelId="{90C3C935-DEAD-4268-8D05-A4504A7E8C09}" type="parTrans" cxnId="{96C416A3-5282-4646-BBE6-5431C4E1CB97}">
      <dgm:prSet/>
      <dgm:spPr/>
      <dgm:t>
        <a:bodyPr/>
        <a:lstStyle/>
        <a:p>
          <a:endParaRPr lang="en-US"/>
        </a:p>
      </dgm:t>
    </dgm:pt>
    <dgm:pt modelId="{D8D766AC-88C7-42A7-BF51-FA9AE6283248}" type="sibTrans" cxnId="{96C416A3-5282-4646-BBE6-5431C4E1CB97}">
      <dgm:prSet/>
      <dgm:spPr/>
      <dgm:t>
        <a:bodyPr/>
        <a:lstStyle/>
        <a:p>
          <a:endParaRPr lang="en-US"/>
        </a:p>
      </dgm:t>
    </dgm:pt>
    <dgm:pt modelId="{C562468B-3F82-47FA-8B1B-C968EF98E2F3}">
      <dgm:prSet phldrT="[Text]"/>
      <dgm:spPr/>
      <dgm:t>
        <a:bodyPr/>
        <a:lstStyle/>
        <a:p>
          <a:r>
            <a:rPr lang="en-US" dirty="0" smtClean="0"/>
            <a:t>Remote Control</a:t>
          </a:r>
          <a:endParaRPr lang="en-US" dirty="0"/>
        </a:p>
      </dgm:t>
    </dgm:pt>
    <dgm:pt modelId="{14DDFE98-6BC2-48ED-99C3-4EB39F723F3C}" type="parTrans" cxnId="{E4F3BD37-ED9E-4535-BCAD-AAB6F6E433AD}">
      <dgm:prSet/>
      <dgm:spPr/>
      <dgm:t>
        <a:bodyPr/>
        <a:lstStyle/>
        <a:p>
          <a:endParaRPr lang="en-US"/>
        </a:p>
      </dgm:t>
    </dgm:pt>
    <dgm:pt modelId="{954CA99A-E96C-43BE-9C55-DDD901C7F03B}" type="sibTrans" cxnId="{E4F3BD37-ED9E-4535-BCAD-AAB6F6E433AD}">
      <dgm:prSet/>
      <dgm:spPr/>
      <dgm:t>
        <a:bodyPr/>
        <a:lstStyle/>
        <a:p>
          <a:endParaRPr lang="en-US"/>
        </a:p>
      </dgm:t>
    </dgm:pt>
    <dgm:pt modelId="{8EBBC53E-4AC5-4FCC-8856-6058DBA1DF1E}">
      <dgm:prSet phldrT="[Text]"/>
      <dgm:spPr/>
      <dgm:t>
        <a:bodyPr/>
        <a:lstStyle/>
        <a:p>
          <a:r>
            <a:rPr lang="en-US" smtClean="0"/>
            <a:t>Warning Gas</a:t>
          </a:r>
          <a:endParaRPr lang="en-US" dirty="0"/>
        </a:p>
      </dgm:t>
    </dgm:pt>
    <dgm:pt modelId="{7726860F-A1C7-46C9-9DF8-55821A09EFAB}" type="parTrans" cxnId="{AAB6801F-D577-49DC-9F3B-3C3F91A84D2A}">
      <dgm:prSet/>
      <dgm:spPr/>
      <dgm:t>
        <a:bodyPr/>
        <a:lstStyle/>
        <a:p>
          <a:endParaRPr lang="en-US"/>
        </a:p>
      </dgm:t>
    </dgm:pt>
    <dgm:pt modelId="{F2D9BD65-E2F1-472B-9DD7-366B5E075D24}" type="sibTrans" cxnId="{AAB6801F-D577-49DC-9F3B-3C3F91A84D2A}">
      <dgm:prSet/>
      <dgm:spPr/>
      <dgm:t>
        <a:bodyPr/>
        <a:lstStyle/>
        <a:p>
          <a:endParaRPr lang="en-US"/>
        </a:p>
      </dgm:t>
    </dgm:pt>
    <dgm:pt modelId="{E0F3083D-0D68-4434-A7C4-32A695227718}" type="pres">
      <dgm:prSet presAssocID="{9CD437E5-C479-4F91-9687-575F311A65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0B34B-31F5-45A6-B287-2713DED0284A}" type="pres">
      <dgm:prSet presAssocID="{E16E71CD-C315-4B2D-9FC2-75962D66726D}" presName="parentLin" presStyleCnt="0"/>
      <dgm:spPr/>
    </dgm:pt>
    <dgm:pt modelId="{4A600D19-A08D-4D59-99D3-D2C29125EFA1}" type="pres">
      <dgm:prSet presAssocID="{E16E71CD-C315-4B2D-9FC2-75962D66726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AA39FE-782E-4382-8BA7-4D829677C96D}" type="pres">
      <dgm:prSet presAssocID="{E16E71CD-C315-4B2D-9FC2-75962D66726D}" presName="parentText" presStyleLbl="node1" presStyleIdx="0" presStyleCnt="3" custScaleX="118814" custScaleY="814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9A552-651A-45F3-8322-7A914C08F456}" type="pres">
      <dgm:prSet presAssocID="{E16E71CD-C315-4B2D-9FC2-75962D66726D}" presName="negativeSpace" presStyleCnt="0"/>
      <dgm:spPr/>
    </dgm:pt>
    <dgm:pt modelId="{B6F6FA1D-0FCC-4410-9E8A-548144679398}" type="pres">
      <dgm:prSet presAssocID="{E16E71CD-C315-4B2D-9FC2-75962D66726D}" presName="childText" presStyleLbl="conFgAcc1" presStyleIdx="0" presStyleCnt="3" custScaleY="51443" custLinFactNeighborY="-32370">
        <dgm:presLayoutVars>
          <dgm:bulletEnabled val="1"/>
        </dgm:presLayoutVars>
      </dgm:prSet>
      <dgm:spPr/>
    </dgm:pt>
    <dgm:pt modelId="{8BB7B81E-7AAE-4488-B66D-C563CB253D1A}" type="pres">
      <dgm:prSet presAssocID="{D8D766AC-88C7-42A7-BF51-FA9AE6283248}" presName="spaceBetweenRectangles" presStyleCnt="0"/>
      <dgm:spPr/>
    </dgm:pt>
    <dgm:pt modelId="{A7538939-629F-44FB-BF3D-9EAFACE4D288}" type="pres">
      <dgm:prSet presAssocID="{C562468B-3F82-47FA-8B1B-C968EF98E2F3}" presName="parentLin" presStyleCnt="0"/>
      <dgm:spPr/>
    </dgm:pt>
    <dgm:pt modelId="{86FD88FA-6D6F-41C3-B409-DD630BC3DB7C}" type="pres">
      <dgm:prSet presAssocID="{C562468B-3F82-47FA-8B1B-C968EF98E2F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97FE672-EE1E-4CFE-B1FA-29467FDA4946}" type="pres">
      <dgm:prSet presAssocID="{C562468B-3F82-47FA-8B1B-C968EF98E2F3}" presName="parentText" presStyleLbl="node1" presStyleIdx="1" presStyleCnt="3" custScaleX="118814" custScaleY="73993" custLinFactNeighborY="66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C87DE-CE3F-4E7B-AE8D-06873DF8D689}" type="pres">
      <dgm:prSet presAssocID="{C562468B-3F82-47FA-8B1B-C968EF98E2F3}" presName="negativeSpace" presStyleCnt="0"/>
      <dgm:spPr/>
    </dgm:pt>
    <dgm:pt modelId="{EB32EE62-D6BA-4BA3-BDA0-6E7921882FBD}" type="pres">
      <dgm:prSet presAssocID="{C562468B-3F82-47FA-8B1B-C968EF98E2F3}" presName="childText" presStyleLbl="conFgAcc1" presStyleIdx="1" presStyleCnt="3" custScaleY="45610" custLinFactNeighborY="64129">
        <dgm:presLayoutVars>
          <dgm:bulletEnabled val="1"/>
        </dgm:presLayoutVars>
      </dgm:prSet>
      <dgm:spPr/>
    </dgm:pt>
    <dgm:pt modelId="{FB1AE644-CA15-45C4-ADF8-8B4072305B9E}" type="pres">
      <dgm:prSet presAssocID="{954CA99A-E96C-43BE-9C55-DDD901C7F03B}" presName="spaceBetweenRectangles" presStyleCnt="0"/>
      <dgm:spPr/>
    </dgm:pt>
    <dgm:pt modelId="{242F1046-9B26-4476-ADBA-D2088F5ED1E9}" type="pres">
      <dgm:prSet presAssocID="{8EBBC53E-4AC5-4FCC-8856-6058DBA1DF1E}" presName="parentLin" presStyleCnt="0"/>
      <dgm:spPr/>
    </dgm:pt>
    <dgm:pt modelId="{79C5D0AE-1C5F-4C6B-AF7D-97B474A19158}" type="pres">
      <dgm:prSet presAssocID="{8EBBC53E-4AC5-4FCC-8856-6058DBA1DF1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FDADDFB-C134-466E-B323-092B09E4D322}" type="pres">
      <dgm:prSet presAssocID="{8EBBC53E-4AC5-4FCC-8856-6058DBA1DF1E}" presName="parentText" presStyleLbl="node1" presStyleIdx="2" presStyleCnt="3" custScaleX="118941" custScaleY="78057" custLinFactNeighborY="165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6CA25-64E3-4025-B5B4-68070EDDAD2C}" type="pres">
      <dgm:prSet presAssocID="{8EBBC53E-4AC5-4FCC-8856-6058DBA1DF1E}" presName="negativeSpace" presStyleCnt="0"/>
      <dgm:spPr/>
    </dgm:pt>
    <dgm:pt modelId="{0A944176-97D8-4E34-B912-BBD9EC3246E9}" type="pres">
      <dgm:prSet presAssocID="{8EBBC53E-4AC5-4FCC-8856-6058DBA1DF1E}" presName="childText" presStyleLbl="conFgAcc1" presStyleIdx="2" presStyleCnt="3" custScaleY="47651" custLinFactNeighborY="27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CD98B-4DAB-48AF-98BB-9544B9F0F8B6}" type="presOf" srcId="{8EBBC53E-4AC5-4FCC-8856-6058DBA1DF1E}" destId="{AFDADDFB-C134-466E-B323-092B09E4D322}" srcOrd="1" destOrd="0" presId="urn:microsoft.com/office/officeart/2005/8/layout/list1"/>
    <dgm:cxn modelId="{AAB6801F-D577-49DC-9F3B-3C3F91A84D2A}" srcId="{9CD437E5-C479-4F91-9687-575F311A6546}" destId="{8EBBC53E-4AC5-4FCC-8856-6058DBA1DF1E}" srcOrd="2" destOrd="0" parTransId="{7726860F-A1C7-46C9-9DF8-55821A09EFAB}" sibTransId="{F2D9BD65-E2F1-472B-9DD7-366B5E075D24}"/>
    <dgm:cxn modelId="{96C416A3-5282-4646-BBE6-5431C4E1CB97}" srcId="{9CD437E5-C479-4F91-9687-575F311A6546}" destId="{E16E71CD-C315-4B2D-9FC2-75962D66726D}" srcOrd="0" destOrd="0" parTransId="{90C3C935-DEAD-4268-8D05-A4504A7E8C09}" sibTransId="{D8D766AC-88C7-42A7-BF51-FA9AE6283248}"/>
    <dgm:cxn modelId="{CED0C2B6-CE88-47F0-ABCD-FDDEE3C1514B}" type="presOf" srcId="{9CD437E5-C479-4F91-9687-575F311A6546}" destId="{E0F3083D-0D68-4434-A7C4-32A695227718}" srcOrd="0" destOrd="0" presId="urn:microsoft.com/office/officeart/2005/8/layout/list1"/>
    <dgm:cxn modelId="{0FD7F290-EF75-4F15-B678-DA90A7AE51DF}" type="presOf" srcId="{E16E71CD-C315-4B2D-9FC2-75962D66726D}" destId="{4A600D19-A08D-4D59-99D3-D2C29125EFA1}" srcOrd="0" destOrd="0" presId="urn:microsoft.com/office/officeart/2005/8/layout/list1"/>
    <dgm:cxn modelId="{7977EF51-01B8-4DFF-A745-7A234120391B}" type="presOf" srcId="{E16E71CD-C315-4B2D-9FC2-75962D66726D}" destId="{FCAA39FE-782E-4382-8BA7-4D829677C96D}" srcOrd="1" destOrd="0" presId="urn:microsoft.com/office/officeart/2005/8/layout/list1"/>
    <dgm:cxn modelId="{BA378762-9992-4499-8A7D-CA534E403B82}" type="presOf" srcId="{8EBBC53E-4AC5-4FCC-8856-6058DBA1DF1E}" destId="{79C5D0AE-1C5F-4C6B-AF7D-97B474A19158}" srcOrd="0" destOrd="0" presId="urn:microsoft.com/office/officeart/2005/8/layout/list1"/>
    <dgm:cxn modelId="{226AC286-6EE8-4081-8EF6-1F333CECE6D0}" type="presOf" srcId="{C562468B-3F82-47FA-8B1B-C968EF98E2F3}" destId="{697FE672-EE1E-4CFE-B1FA-29467FDA4946}" srcOrd="1" destOrd="0" presId="urn:microsoft.com/office/officeart/2005/8/layout/list1"/>
    <dgm:cxn modelId="{E4F3BD37-ED9E-4535-BCAD-AAB6F6E433AD}" srcId="{9CD437E5-C479-4F91-9687-575F311A6546}" destId="{C562468B-3F82-47FA-8B1B-C968EF98E2F3}" srcOrd="1" destOrd="0" parTransId="{14DDFE98-6BC2-48ED-99C3-4EB39F723F3C}" sibTransId="{954CA99A-E96C-43BE-9C55-DDD901C7F03B}"/>
    <dgm:cxn modelId="{57FE1B16-378C-4237-B39B-947F51A1FB9F}" type="presOf" srcId="{C562468B-3F82-47FA-8B1B-C968EF98E2F3}" destId="{86FD88FA-6D6F-41C3-B409-DD630BC3DB7C}" srcOrd="0" destOrd="0" presId="urn:microsoft.com/office/officeart/2005/8/layout/list1"/>
    <dgm:cxn modelId="{D43B1775-4BC0-441F-9548-636F986B33D7}" type="presParOf" srcId="{E0F3083D-0D68-4434-A7C4-32A695227718}" destId="{7710B34B-31F5-45A6-B287-2713DED0284A}" srcOrd="0" destOrd="0" presId="urn:microsoft.com/office/officeart/2005/8/layout/list1"/>
    <dgm:cxn modelId="{9214A2FA-69A5-4259-9D4E-BA4B97C911FE}" type="presParOf" srcId="{7710B34B-31F5-45A6-B287-2713DED0284A}" destId="{4A600D19-A08D-4D59-99D3-D2C29125EFA1}" srcOrd="0" destOrd="0" presId="urn:microsoft.com/office/officeart/2005/8/layout/list1"/>
    <dgm:cxn modelId="{F6923D91-C9F8-45C5-8F42-399D911352C8}" type="presParOf" srcId="{7710B34B-31F5-45A6-B287-2713DED0284A}" destId="{FCAA39FE-782E-4382-8BA7-4D829677C96D}" srcOrd="1" destOrd="0" presId="urn:microsoft.com/office/officeart/2005/8/layout/list1"/>
    <dgm:cxn modelId="{5933460E-EA62-43F5-BAF9-D38FBC03D26A}" type="presParOf" srcId="{E0F3083D-0D68-4434-A7C4-32A695227718}" destId="{8599A552-651A-45F3-8322-7A914C08F456}" srcOrd="1" destOrd="0" presId="urn:microsoft.com/office/officeart/2005/8/layout/list1"/>
    <dgm:cxn modelId="{8FD09EFD-7DED-41E7-A564-62F6F401B62C}" type="presParOf" srcId="{E0F3083D-0D68-4434-A7C4-32A695227718}" destId="{B6F6FA1D-0FCC-4410-9E8A-548144679398}" srcOrd="2" destOrd="0" presId="urn:microsoft.com/office/officeart/2005/8/layout/list1"/>
    <dgm:cxn modelId="{B49F6D55-627F-48F6-9B5B-BD47C5D57D6F}" type="presParOf" srcId="{E0F3083D-0D68-4434-A7C4-32A695227718}" destId="{8BB7B81E-7AAE-4488-B66D-C563CB253D1A}" srcOrd="3" destOrd="0" presId="urn:microsoft.com/office/officeart/2005/8/layout/list1"/>
    <dgm:cxn modelId="{08FCC875-D62F-4184-905F-B7BC6EAFAC3B}" type="presParOf" srcId="{E0F3083D-0D68-4434-A7C4-32A695227718}" destId="{A7538939-629F-44FB-BF3D-9EAFACE4D288}" srcOrd="4" destOrd="0" presId="urn:microsoft.com/office/officeart/2005/8/layout/list1"/>
    <dgm:cxn modelId="{8F34B181-8C8B-4C57-B371-4F62DC3DBE58}" type="presParOf" srcId="{A7538939-629F-44FB-BF3D-9EAFACE4D288}" destId="{86FD88FA-6D6F-41C3-B409-DD630BC3DB7C}" srcOrd="0" destOrd="0" presId="urn:microsoft.com/office/officeart/2005/8/layout/list1"/>
    <dgm:cxn modelId="{4A52FCFE-C0CA-4E08-83FA-2B6A14FA566E}" type="presParOf" srcId="{A7538939-629F-44FB-BF3D-9EAFACE4D288}" destId="{697FE672-EE1E-4CFE-B1FA-29467FDA4946}" srcOrd="1" destOrd="0" presId="urn:microsoft.com/office/officeart/2005/8/layout/list1"/>
    <dgm:cxn modelId="{24B6582F-A14B-46E6-B2BF-A3EF372DCDD4}" type="presParOf" srcId="{E0F3083D-0D68-4434-A7C4-32A695227718}" destId="{CDFC87DE-CE3F-4E7B-AE8D-06873DF8D689}" srcOrd="5" destOrd="0" presId="urn:microsoft.com/office/officeart/2005/8/layout/list1"/>
    <dgm:cxn modelId="{2AAE0375-8745-4FE5-B4BC-5305522CBAA6}" type="presParOf" srcId="{E0F3083D-0D68-4434-A7C4-32A695227718}" destId="{EB32EE62-D6BA-4BA3-BDA0-6E7921882FBD}" srcOrd="6" destOrd="0" presId="urn:microsoft.com/office/officeart/2005/8/layout/list1"/>
    <dgm:cxn modelId="{B77E5FA0-9F13-4BAF-9D00-B6AB12AFCC61}" type="presParOf" srcId="{E0F3083D-0D68-4434-A7C4-32A695227718}" destId="{FB1AE644-CA15-45C4-ADF8-8B4072305B9E}" srcOrd="7" destOrd="0" presId="urn:microsoft.com/office/officeart/2005/8/layout/list1"/>
    <dgm:cxn modelId="{949621A6-B743-4B09-9304-A271ADAC32A9}" type="presParOf" srcId="{E0F3083D-0D68-4434-A7C4-32A695227718}" destId="{242F1046-9B26-4476-ADBA-D2088F5ED1E9}" srcOrd="8" destOrd="0" presId="urn:microsoft.com/office/officeart/2005/8/layout/list1"/>
    <dgm:cxn modelId="{178A43CC-EF79-44FC-A471-10738F616681}" type="presParOf" srcId="{242F1046-9B26-4476-ADBA-D2088F5ED1E9}" destId="{79C5D0AE-1C5F-4C6B-AF7D-97B474A19158}" srcOrd="0" destOrd="0" presId="urn:microsoft.com/office/officeart/2005/8/layout/list1"/>
    <dgm:cxn modelId="{C298B6F9-2C18-43B1-ABF0-8FBD851C581D}" type="presParOf" srcId="{242F1046-9B26-4476-ADBA-D2088F5ED1E9}" destId="{AFDADDFB-C134-466E-B323-092B09E4D322}" srcOrd="1" destOrd="0" presId="urn:microsoft.com/office/officeart/2005/8/layout/list1"/>
    <dgm:cxn modelId="{E881B493-93CB-408B-B285-7008EA867C31}" type="presParOf" srcId="{E0F3083D-0D68-4434-A7C4-32A695227718}" destId="{F0A6CA25-64E3-4025-B5B4-68070EDDAD2C}" srcOrd="9" destOrd="0" presId="urn:microsoft.com/office/officeart/2005/8/layout/list1"/>
    <dgm:cxn modelId="{5FEAB9F3-CD72-4219-9E51-31975D523E5D}" type="presParOf" srcId="{E0F3083D-0D68-4434-A7C4-32A695227718}" destId="{0A944176-97D8-4E34-B912-BBD9EC3246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AA2087-351C-43D0-8015-F6F7D21B1AB4}" type="doc">
      <dgm:prSet loTypeId="urn:microsoft.com/office/officeart/2005/8/layout/hierarchy1" loCatId="hierarchy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95E5C65-420B-4E31-A336-101A125D30E8}">
      <dgm:prSet phldrT="[Text]"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8B58BDAF-313B-47E2-B58A-95A023388E10}" type="parTrans" cxnId="{98A35579-E5A3-4BE0-99F4-2EE760505DBC}">
      <dgm:prSet/>
      <dgm:spPr/>
      <dgm:t>
        <a:bodyPr/>
        <a:lstStyle/>
        <a:p>
          <a:endParaRPr lang="en-US"/>
        </a:p>
      </dgm:t>
    </dgm:pt>
    <dgm:pt modelId="{4F181B59-2A84-4D6D-9C45-B33DF017D916}" type="sibTrans" cxnId="{98A35579-E5A3-4BE0-99F4-2EE760505DBC}">
      <dgm:prSet/>
      <dgm:spPr/>
      <dgm:t>
        <a:bodyPr/>
        <a:lstStyle/>
        <a:p>
          <a:endParaRPr lang="en-US"/>
        </a:p>
      </dgm:t>
    </dgm:pt>
    <dgm:pt modelId="{943D6265-44CD-42E7-B0A8-674D9B6BDF1A}">
      <dgm:prSet phldrT="[Text]"/>
      <dgm:spPr/>
      <dgm:t>
        <a:bodyPr/>
        <a:lstStyle/>
        <a:p>
          <a:r>
            <a:rPr lang="en-US" dirty="0" smtClean="0"/>
            <a:t>On/Off</a:t>
          </a:r>
          <a:endParaRPr lang="en-US" dirty="0"/>
        </a:p>
      </dgm:t>
    </dgm:pt>
    <dgm:pt modelId="{80A17D9A-D56C-4689-A4CD-8ED97B968D1A}" type="parTrans" cxnId="{BCE520CF-E732-4177-89CA-AF39B144B452}">
      <dgm:prSet/>
      <dgm:spPr/>
      <dgm:t>
        <a:bodyPr/>
        <a:lstStyle/>
        <a:p>
          <a:endParaRPr lang="en-US"/>
        </a:p>
      </dgm:t>
    </dgm:pt>
    <dgm:pt modelId="{6C2B1C8D-E5CB-4F69-B829-D1E9E50DF2F9}" type="sibTrans" cxnId="{BCE520CF-E732-4177-89CA-AF39B144B452}">
      <dgm:prSet/>
      <dgm:spPr/>
      <dgm:t>
        <a:bodyPr/>
        <a:lstStyle/>
        <a:p>
          <a:endParaRPr lang="en-US"/>
        </a:p>
      </dgm:t>
    </dgm:pt>
    <dgm:pt modelId="{685ED497-2C66-463E-9228-F282AAA00CFF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PID</a:t>
          </a:r>
          <a:endParaRPr lang="en-US" dirty="0">
            <a:solidFill>
              <a:srgbClr val="FF0000"/>
            </a:solidFill>
          </a:endParaRPr>
        </a:p>
      </dgm:t>
    </dgm:pt>
    <dgm:pt modelId="{1DB11103-8A70-49BC-9969-E36408CA3369}" type="parTrans" cxnId="{C527418E-D208-45C2-BC35-4E3004FB3E80}">
      <dgm:prSet/>
      <dgm:spPr/>
      <dgm:t>
        <a:bodyPr/>
        <a:lstStyle/>
        <a:p>
          <a:endParaRPr lang="en-US"/>
        </a:p>
      </dgm:t>
    </dgm:pt>
    <dgm:pt modelId="{0D54CED5-734D-4C9E-A7C7-C2AFB0488B40}" type="sibTrans" cxnId="{C527418E-D208-45C2-BC35-4E3004FB3E80}">
      <dgm:prSet/>
      <dgm:spPr/>
      <dgm:t>
        <a:bodyPr/>
        <a:lstStyle/>
        <a:p>
          <a:endParaRPr lang="en-US"/>
        </a:p>
      </dgm:t>
    </dgm:pt>
    <dgm:pt modelId="{0C2CC874-36F8-4F23-A5D3-78F98DAC6AF8}">
      <dgm:prSet phldrT="[Text]"/>
      <dgm:spPr/>
      <dgm:t>
        <a:bodyPr/>
        <a:lstStyle/>
        <a:p>
          <a:r>
            <a:rPr lang="en-US" dirty="0" smtClean="0"/>
            <a:t>Warning</a:t>
          </a:r>
          <a:endParaRPr lang="en-US" dirty="0"/>
        </a:p>
      </dgm:t>
    </dgm:pt>
    <dgm:pt modelId="{F69111C1-6193-43BF-A4F6-B4E49692766E}" type="parTrans" cxnId="{12C694C2-537D-4CAB-A533-347481CF72D1}">
      <dgm:prSet/>
      <dgm:spPr/>
      <dgm:t>
        <a:bodyPr/>
        <a:lstStyle/>
        <a:p>
          <a:endParaRPr lang="en-US"/>
        </a:p>
      </dgm:t>
    </dgm:pt>
    <dgm:pt modelId="{7B17BC5B-E8A1-482E-A829-E4AB127EB6A6}" type="sibTrans" cxnId="{12C694C2-537D-4CAB-A533-347481CF72D1}">
      <dgm:prSet/>
      <dgm:spPr/>
      <dgm:t>
        <a:bodyPr/>
        <a:lstStyle/>
        <a:p>
          <a:endParaRPr lang="en-US"/>
        </a:p>
      </dgm:t>
    </dgm:pt>
    <dgm:pt modelId="{948636CF-8CDF-4442-9BBD-9F87216EA980}">
      <dgm:prSet phldrT="[Text]"/>
      <dgm:spPr/>
      <dgm:t>
        <a:bodyPr/>
        <a:lstStyle/>
        <a:p>
          <a:r>
            <a:rPr lang="en-US" dirty="0" smtClean="0"/>
            <a:t>Gas</a:t>
          </a:r>
          <a:endParaRPr lang="en-US" dirty="0"/>
        </a:p>
      </dgm:t>
    </dgm:pt>
    <dgm:pt modelId="{ACDDF21F-4ABF-43A7-809D-D6BBE92D083C}" type="parTrans" cxnId="{3D5C1C99-6FFC-4C1C-BCE4-D8B724658250}">
      <dgm:prSet/>
      <dgm:spPr/>
      <dgm:t>
        <a:bodyPr/>
        <a:lstStyle/>
        <a:p>
          <a:endParaRPr lang="en-US"/>
        </a:p>
      </dgm:t>
    </dgm:pt>
    <dgm:pt modelId="{C24236D8-B287-45BF-9D2B-34B82061A420}" type="sibTrans" cxnId="{3D5C1C99-6FFC-4C1C-BCE4-D8B724658250}">
      <dgm:prSet/>
      <dgm:spPr/>
      <dgm:t>
        <a:bodyPr/>
        <a:lstStyle/>
        <a:p>
          <a:endParaRPr lang="en-US"/>
        </a:p>
      </dgm:t>
    </dgm:pt>
    <dgm:pt modelId="{9E7F41EE-B807-4580-BE82-3820BED9787C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Theft</a:t>
          </a:r>
          <a:endParaRPr lang="en-US" dirty="0">
            <a:solidFill>
              <a:srgbClr val="FF0000"/>
            </a:solidFill>
          </a:endParaRPr>
        </a:p>
      </dgm:t>
    </dgm:pt>
    <dgm:pt modelId="{F9A35850-635A-435A-8FE2-A71FF5DB6AFE}" type="parTrans" cxnId="{924E076C-C0DD-410D-A38B-928B05443B8A}">
      <dgm:prSet/>
      <dgm:spPr/>
      <dgm:t>
        <a:bodyPr/>
        <a:lstStyle/>
        <a:p>
          <a:endParaRPr lang="en-US"/>
        </a:p>
      </dgm:t>
    </dgm:pt>
    <dgm:pt modelId="{E272A7C3-8B3C-485E-8C89-42F70F6CB5A4}" type="sibTrans" cxnId="{924E076C-C0DD-410D-A38B-928B05443B8A}">
      <dgm:prSet/>
      <dgm:spPr/>
      <dgm:t>
        <a:bodyPr/>
        <a:lstStyle/>
        <a:p>
          <a:endParaRPr lang="en-US"/>
        </a:p>
      </dgm:t>
    </dgm:pt>
    <dgm:pt modelId="{3E4536EC-87E9-404F-B333-203B160AD75A}" type="pres">
      <dgm:prSet presAssocID="{CAAA2087-351C-43D0-8015-F6F7D21B1A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6B2C0C-BC41-4183-A6F3-642A61234B36}" type="pres">
      <dgm:prSet presAssocID="{495E5C65-420B-4E31-A336-101A125D30E8}" presName="hierRoot1" presStyleCnt="0"/>
      <dgm:spPr/>
    </dgm:pt>
    <dgm:pt modelId="{091EAA55-299C-42E9-AD4B-E9237AEAD585}" type="pres">
      <dgm:prSet presAssocID="{495E5C65-420B-4E31-A336-101A125D30E8}" presName="composite" presStyleCnt="0"/>
      <dgm:spPr/>
    </dgm:pt>
    <dgm:pt modelId="{7DB2377B-9EE0-4B09-92A8-2E2F9DCFF961}" type="pres">
      <dgm:prSet presAssocID="{495E5C65-420B-4E31-A336-101A125D30E8}" presName="background" presStyleLbl="node0" presStyleIdx="0" presStyleCnt="2"/>
      <dgm:spPr/>
    </dgm:pt>
    <dgm:pt modelId="{36EC2008-0402-452E-9425-96B13A4758B8}" type="pres">
      <dgm:prSet presAssocID="{495E5C65-420B-4E31-A336-101A125D30E8}" presName="text" presStyleLbl="fgAcc0" presStyleIdx="0" presStyleCnt="2" custLinFactNeighborX="2774" custLinFactNeighborY="-803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5890C-4D8B-4BC1-B2FE-1249B3CC4F0A}" type="pres">
      <dgm:prSet presAssocID="{495E5C65-420B-4E31-A336-101A125D30E8}" presName="hierChild2" presStyleCnt="0"/>
      <dgm:spPr/>
    </dgm:pt>
    <dgm:pt modelId="{064C6CD1-555D-49DD-A379-BC16BDFA1131}" type="pres">
      <dgm:prSet presAssocID="{80A17D9A-D56C-4689-A4CD-8ED97B968D1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277BE6B8-3041-4BE9-95F3-D777F2BD6F74}" type="pres">
      <dgm:prSet presAssocID="{943D6265-44CD-42E7-B0A8-674D9B6BDF1A}" presName="hierRoot2" presStyleCnt="0"/>
      <dgm:spPr/>
    </dgm:pt>
    <dgm:pt modelId="{04FDD756-2233-4DE9-A1D9-1E474E190D5B}" type="pres">
      <dgm:prSet presAssocID="{943D6265-44CD-42E7-B0A8-674D9B6BDF1A}" presName="composite2" presStyleCnt="0"/>
      <dgm:spPr/>
    </dgm:pt>
    <dgm:pt modelId="{0C64D771-ABFF-4104-BD4B-16428E8153D8}" type="pres">
      <dgm:prSet presAssocID="{943D6265-44CD-42E7-B0A8-674D9B6BDF1A}" presName="background2" presStyleLbl="node2" presStyleIdx="0" presStyleCnt="4"/>
      <dgm:spPr/>
    </dgm:pt>
    <dgm:pt modelId="{221D9E85-88CD-4D06-84B2-7C12FDEE429B}" type="pres">
      <dgm:prSet presAssocID="{943D6265-44CD-42E7-B0A8-674D9B6BDF1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4C808-9AA9-40C1-8F83-1FD2FE1D6D58}" type="pres">
      <dgm:prSet presAssocID="{943D6265-44CD-42E7-B0A8-674D9B6BDF1A}" presName="hierChild3" presStyleCnt="0"/>
      <dgm:spPr/>
    </dgm:pt>
    <dgm:pt modelId="{FD33FAA2-3D0E-42A1-9D39-71F0AF0EA98E}" type="pres">
      <dgm:prSet presAssocID="{1DB11103-8A70-49BC-9969-E36408CA336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2CF7AD7A-EFCF-4DD6-9780-72937DA541C7}" type="pres">
      <dgm:prSet presAssocID="{685ED497-2C66-463E-9228-F282AAA00CFF}" presName="hierRoot2" presStyleCnt="0"/>
      <dgm:spPr/>
    </dgm:pt>
    <dgm:pt modelId="{7E1EC3F8-57A4-4C7B-A530-B0C906665969}" type="pres">
      <dgm:prSet presAssocID="{685ED497-2C66-463E-9228-F282AAA00CFF}" presName="composite2" presStyleCnt="0"/>
      <dgm:spPr/>
    </dgm:pt>
    <dgm:pt modelId="{F92FA5C5-CD47-4D51-8FC4-7C9056176113}" type="pres">
      <dgm:prSet presAssocID="{685ED497-2C66-463E-9228-F282AAA00CFF}" presName="background2" presStyleLbl="node2" presStyleIdx="1" presStyleCnt="4"/>
      <dgm:spPr/>
    </dgm:pt>
    <dgm:pt modelId="{C1DB0255-64F3-4BC5-BE44-7FB269440EA7}" type="pres">
      <dgm:prSet presAssocID="{685ED497-2C66-463E-9228-F282AAA00CF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14A9CA-2130-495A-845C-ECB0B05F021D}" type="pres">
      <dgm:prSet presAssocID="{685ED497-2C66-463E-9228-F282AAA00CFF}" presName="hierChild3" presStyleCnt="0"/>
      <dgm:spPr/>
    </dgm:pt>
    <dgm:pt modelId="{FD31B09E-EFC1-4AD1-9498-ED81C48F7DAB}" type="pres">
      <dgm:prSet presAssocID="{0C2CC874-36F8-4F23-A5D3-78F98DAC6AF8}" presName="hierRoot1" presStyleCnt="0"/>
      <dgm:spPr/>
    </dgm:pt>
    <dgm:pt modelId="{61BE6EAC-C342-45A6-9315-A3B2BC1B6FEE}" type="pres">
      <dgm:prSet presAssocID="{0C2CC874-36F8-4F23-A5D3-78F98DAC6AF8}" presName="composite" presStyleCnt="0"/>
      <dgm:spPr/>
    </dgm:pt>
    <dgm:pt modelId="{6C9A0FD1-B2B1-40ED-B776-867D5460BC0D}" type="pres">
      <dgm:prSet presAssocID="{0C2CC874-36F8-4F23-A5D3-78F98DAC6AF8}" presName="background" presStyleLbl="node0" presStyleIdx="1" presStyleCnt="2"/>
      <dgm:spPr/>
    </dgm:pt>
    <dgm:pt modelId="{46177D05-53F8-473F-93D5-A60B623FC7B7}" type="pres">
      <dgm:prSet presAssocID="{0C2CC874-36F8-4F23-A5D3-78F98DAC6AF8}" presName="text" presStyleLbl="fgAcc0" presStyleIdx="1" presStyleCnt="2" custLinFactNeighborX="1627" custLinFactNeighborY="-803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60085D-D5E5-4CD2-8109-A20B9A4153D1}" type="pres">
      <dgm:prSet presAssocID="{0C2CC874-36F8-4F23-A5D3-78F98DAC6AF8}" presName="hierChild2" presStyleCnt="0"/>
      <dgm:spPr/>
    </dgm:pt>
    <dgm:pt modelId="{75646ECB-2593-407C-958A-69B93813E881}" type="pres">
      <dgm:prSet presAssocID="{ACDDF21F-4ABF-43A7-809D-D6BBE92D083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241768F2-5DD9-46B5-9F19-527644FFDA7A}" type="pres">
      <dgm:prSet presAssocID="{948636CF-8CDF-4442-9BBD-9F87216EA980}" presName="hierRoot2" presStyleCnt="0"/>
      <dgm:spPr/>
    </dgm:pt>
    <dgm:pt modelId="{6BBE36B4-ACCF-49DE-A233-18755A3739E5}" type="pres">
      <dgm:prSet presAssocID="{948636CF-8CDF-4442-9BBD-9F87216EA980}" presName="composite2" presStyleCnt="0"/>
      <dgm:spPr/>
    </dgm:pt>
    <dgm:pt modelId="{C054E771-9489-4F57-ACFC-F497B7D6F0A6}" type="pres">
      <dgm:prSet presAssocID="{948636CF-8CDF-4442-9BBD-9F87216EA980}" presName="background2" presStyleLbl="node2" presStyleIdx="2" presStyleCnt="4"/>
      <dgm:spPr/>
    </dgm:pt>
    <dgm:pt modelId="{64EADF1E-E0CD-413B-82DE-6EA382269FD1}" type="pres">
      <dgm:prSet presAssocID="{948636CF-8CDF-4442-9BBD-9F87216EA98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C1F91-5BC1-43AB-BDAD-394BA1DDED8A}" type="pres">
      <dgm:prSet presAssocID="{948636CF-8CDF-4442-9BBD-9F87216EA980}" presName="hierChild3" presStyleCnt="0"/>
      <dgm:spPr/>
    </dgm:pt>
    <dgm:pt modelId="{B09CC11B-1AB7-4A5A-964B-B27BB54729A6}" type="pres">
      <dgm:prSet presAssocID="{F9A35850-635A-435A-8FE2-A71FF5DB6AFE}" presName="Name10" presStyleLbl="parChTrans1D2" presStyleIdx="3" presStyleCnt="4"/>
      <dgm:spPr/>
      <dgm:t>
        <a:bodyPr/>
        <a:lstStyle/>
        <a:p>
          <a:endParaRPr lang="en-US"/>
        </a:p>
      </dgm:t>
    </dgm:pt>
    <dgm:pt modelId="{71DC46DF-D883-4B9C-A64C-E075F0A45934}" type="pres">
      <dgm:prSet presAssocID="{9E7F41EE-B807-4580-BE82-3820BED9787C}" presName="hierRoot2" presStyleCnt="0"/>
      <dgm:spPr/>
    </dgm:pt>
    <dgm:pt modelId="{D6C28522-7160-42DA-B20C-654804178CC0}" type="pres">
      <dgm:prSet presAssocID="{9E7F41EE-B807-4580-BE82-3820BED9787C}" presName="composite2" presStyleCnt="0"/>
      <dgm:spPr/>
    </dgm:pt>
    <dgm:pt modelId="{75246ED3-EC97-4CD0-AC16-D7F9498B2B2B}" type="pres">
      <dgm:prSet presAssocID="{9E7F41EE-B807-4580-BE82-3820BED9787C}" presName="background2" presStyleLbl="node2" presStyleIdx="3" presStyleCnt="4"/>
      <dgm:spPr/>
    </dgm:pt>
    <dgm:pt modelId="{6D545190-3E2F-45AE-B3D4-7D0D3CF604F8}" type="pres">
      <dgm:prSet presAssocID="{9E7F41EE-B807-4580-BE82-3820BED9787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23965-6F10-46C9-8BAC-94E5AC4787F8}" type="pres">
      <dgm:prSet presAssocID="{9E7F41EE-B807-4580-BE82-3820BED9787C}" presName="hierChild3" presStyleCnt="0"/>
      <dgm:spPr/>
    </dgm:pt>
  </dgm:ptLst>
  <dgm:cxnLst>
    <dgm:cxn modelId="{D7F11DC3-9B00-4327-9DA5-7BEFE714FDB2}" type="presOf" srcId="{495E5C65-420B-4E31-A336-101A125D30E8}" destId="{36EC2008-0402-452E-9425-96B13A4758B8}" srcOrd="0" destOrd="0" presId="urn:microsoft.com/office/officeart/2005/8/layout/hierarchy1"/>
    <dgm:cxn modelId="{98A35579-E5A3-4BE0-99F4-2EE760505DBC}" srcId="{CAAA2087-351C-43D0-8015-F6F7D21B1AB4}" destId="{495E5C65-420B-4E31-A336-101A125D30E8}" srcOrd="0" destOrd="0" parTransId="{8B58BDAF-313B-47E2-B58A-95A023388E10}" sibTransId="{4F181B59-2A84-4D6D-9C45-B33DF017D916}"/>
    <dgm:cxn modelId="{703A88D1-388E-4E26-BD8C-043D5F468D39}" type="presOf" srcId="{9E7F41EE-B807-4580-BE82-3820BED9787C}" destId="{6D545190-3E2F-45AE-B3D4-7D0D3CF604F8}" srcOrd="0" destOrd="0" presId="urn:microsoft.com/office/officeart/2005/8/layout/hierarchy1"/>
    <dgm:cxn modelId="{E56A8557-78FB-4A8A-8131-00F92D1CC758}" type="presOf" srcId="{943D6265-44CD-42E7-B0A8-674D9B6BDF1A}" destId="{221D9E85-88CD-4D06-84B2-7C12FDEE429B}" srcOrd="0" destOrd="0" presId="urn:microsoft.com/office/officeart/2005/8/layout/hierarchy1"/>
    <dgm:cxn modelId="{924E076C-C0DD-410D-A38B-928B05443B8A}" srcId="{0C2CC874-36F8-4F23-A5D3-78F98DAC6AF8}" destId="{9E7F41EE-B807-4580-BE82-3820BED9787C}" srcOrd="1" destOrd="0" parTransId="{F9A35850-635A-435A-8FE2-A71FF5DB6AFE}" sibTransId="{E272A7C3-8B3C-485E-8C89-42F70F6CB5A4}"/>
    <dgm:cxn modelId="{EB0936A2-5C46-4577-8196-071DF8A58A72}" type="presOf" srcId="{CAAA2087-351C-43D0-8015-F6F7D21B1AB4}" destId="{3E4536EC-87E9-404F-B333-203B160AD75A}" srcOrd="0" destOrd="0" presId="urn:microsoft.com/office/officeart/2005/8/layout/hierarchy1"/>
    <dgm:cxn modelId="{98F1F71D-37A6-46C0-B619-6FA8BCDC88A7}" type="presOf" srcId="{685ED497-2C66-463E-9228-F282AAA00CFF}" destId="{C1DB0255-64F3-4BC5-BE44-7FB269440EA7}" srcOrd="0" destOrd="0" presId="urn:microsoft.com/office/officeart/2005/8/layout/hierarchy1"/>
    <dgm:cxn modelId="{12C694C2-537D-4CAB-A533-347481CF72D1}" srcId="{CAAA2087-351C-43D0-8015-F6F7D21B1AB4}" destId="{0C2CC874-36F8-4F23-A5D3-78F98DAC6AF8}" srcOrd="1" destOrd="0" parTransId="{F69111C1-6193-43BF-A4F6-B4E49692766E}" sibTransId="{7B17BC5B-E8A1-482E-A829-E4AB127EB6A6}"/>
    <dgm:cxn modelId="{713F5F8B-6FF2-49A4-A3F1-31B6B640EA74}" type="presOf" srcId="{80A17D9A-D56C-4689-A4CD-8ED97B968D1A}" destId="{064C6CD1-555D-49DD-A379-BC16BDFA1131}" srcOrd="0" destOrd="0" presId="urn:microsoft.com/office/officeart/2005/8/layout/hierarchy1"/>
    <dgm:cxn modelId="{04996FB4-C2FF-4AFF-9199-BE2EE1BE9957}" type="presOf" srcId="{ACDDF21F-4ABF-43A7-809D-D6BBE92D083C}" destId="{75646ECB-2593-407C-958A-69B93813E881}" srcOrd="0" destOrd="0" presId="urn:microsoft.com/office/officeart/2005/8/layout/hierarchy1"/>
    <dgm:cxn modelId="{AF7FF8D4-6891-4220-8EE1-BD91C72F4D65}" type="presOf" srcId="{948636CF-8CDF-4442-9BBD-9F87216EA980}" destId="{64EADF1E-E0CD-413B-82DE-6EA382269FD1}" srcOrd="0" destOrd="0" presId="urn:microsoft.com/office/officeart/2005/8/layout/hierarchy1"/>
    <dgm:cxn modelId="{5C4CBD32-11A6-4CAF-B316-82B9297FFF7C}" type="presOf" srcId="{0C2CC874-36F8-4F23-A5D3-78F98DAC6AF8}" destId="{46177D05-53F8-473F-93D5-A60B623FC7B7}" srcOrd="0" destOrd="0" presId="urn:microsoft.com/office/officeart/2005/8/layout/hierarchy1"/>
    <dgm:cxn modelId="{BCE520CF-E732-4177-89CA-AF39B144B452}" srcId="{495E5C65-420B-4E31-A336-101A125D30E8}" destId="{943D6265-44CD-42E7-B0A8-674D9B6BDF1A}" srcOrd="0" destOrd="0" parTransId="{80A17D9A-D56C-4689-A4CD-8ED97B968D1A}" sibTransId="{6C2B1C8D-E5CB-4F69-B829-D1E9E50DF2F9}"/>
    <dgm:cxn modelId="{3D5C1C99-6FFC-4C1C-BCE4-D8B724658250}" srcId="{0C2CC874-36F8-4F23-A5D3-78F98DAC6AF8}" destId="{948636CF-8CDF-4442-9BBD-9F87216EA980}" srcOrd="0" destOrd="0" parTransId="{ACDDF21F-4ABF-43A7-809D-D6BBE92D083C}" sibTransId="{C24236D8-B287-45BF-9D2B-34B82061A420}"/>
    <dgm:cxn modelId="{04108F1C-D354-4D43-A43E-974D27A2CAC7}" type="presOf" srcId="{1DB11103-8A70-49BC-9969-E36408CA3369}" destId="{FD33FAA2-3D0E-42A1-9D39-71F0AF0EA98E}" srcOrd="0" destOrd="0" presId="urn:microsoft.com/office/officeart/2005/8/layout/hierarchy1"/>
    <dgm:cxn modelId="{C527418E-D208-45C2-BC35-4E3004FB3E80}" srcId="{495E5C65-420B-4E31-A336-101A125D30E8}" destId="{685ED497-2C66-463E-9228-F282AAA00CFF}" srcOrd="1" destOrd="0" parTransId="{1DB11103-8A70-49BC-9969-E36408CA3369}" sibTransId="{0D54CED5-734D-4C9E-A7C7-C2AFB0488B40}"/>
    <dgm:cxn modelId="{DA5A7249-DE6C-4D77-95D0-B3BD5ED3DD62}" type="presOf" srcId="{F9A35850-635A-435A-8FE2-A71FF5DB6AFE}" destId="{B09CC11B-1AB7-4A5A-964B-B27BB54729A6}" srcOrd="0" destOrd="0" presId="urn:microsoft.com/office/officeart/2005/8/layout/hierarchy1"/>
    <dgm:cxn modelId="{BB991DF6-6CBF-4CBA-AC43-1CB7F89A44F2}" type="presParOf" srcId="{3E4536EC-87E9-404F-B333-203B160AD75A}" destId="{F06B2C0C-BC41-4183-A6F3-642A61234B36}" srcOrd="0" destOrd="0" presId="urn:microsoft.com/office/officeart/2005/8/layout/hierarchy1"/>
    <dgm:cxn modelId="{4D277367-F1CA-461F-8861-D90EFD507150}" type="presParOf" srcId="{F06B2C0C-BC41-4183-A6F3-642A61234B36}" destId="{091EAA55-299C-42E9-AD4B-E9237AEAD585}" srcOrd="0" destOrd="0" presId="urn:microsoft.com/office/officeart/2005/8/layout/hierarchy1"/>
    <dgm:cxn modelId="{6E7291AD-BFD5-449B-BBED-AE1195AFA956}" type="presParOf" srcId="{091EAA55-299C-42E9-AD4B-E9237AEAD585}" destId="{7DB2377B-9EE0-4B09-92A8-2E2F9DCFF961}" srcOrd="0" destOrd="0" presId="urn:microsoft.com/office/officeart/2005/8/layout/hierarchy1"/>
    <dgm:cxn modelId="{B3859745-7F14-4F14-B7BE-E8F23430F900}" type="presParOf" srcId="{091EAA55-299C-42E9-AD4B-E9237AEAD585}" destId="{36EC2008-0402-452E-9425-96B13A4758B8}" srcOrd="1" destOrd="0" presId="urn:microsoft.com/office/officeart/2005/8/layout/hierarchy1"/>
    <dgm:cxn modelId="{B48882F2-365B-4CDD-92BA-9F6E029B58E1}" type="presParOf" srcId="{F06B2C0C-BC41-4183-A6F3-642A61234B36}" destId="{F275890C-4D8B-4BC1-B2FE-1249B3CC4F0A}" srcOrd="1" destOrd="0" presId="urn:microsoft.com/office/officeart/2005/8/layout/hierarchy1"/>
    <dgm:cxn modelId="{588E070D-CE5A-45BB-BDF0-CBD5F7C9557A}" type="presParOf" srcId="{F275890C-4D8B-4BC1-B2FE-1249B3CC4F0A}" destId="{064C6CD1-555D-49DD-A379-BC16BDFA1131}" srcOrd="0" destOrd="0" presId="urn:microsoft.com/office/officeart/2005/8/layout/hierarchy1"/>
    <dgm:cxn modelId="{E555D907-3361-49CC-89AB-D2FB51A8DBF1}" type="presParOf" srcId="{F275890C-4D8B-4BC1-B2FE-1249B3CC4F0A}" destId="{277BE6B8-3041-4BE9-95F3-D777F2BD6F74}" srcOrd="1" destOrd="0" presId="urn:microsoft.com/office/officeart/2005/8/layout/hierarchy1"/>
    <dgm:cxn modelId="{1A5CBBB3-4849-4D3D-9731-07D99C9372D9}" type="presParOf" srcId="{277BE6B8-3041-4BE9-95F3-D777F2BD6F74}" destId="{04FDD756-2233-4DE9-A1D9-1E474E190D5B}" srcOrd="0" destOrd="0" presId="urn:microsoft.com/office/officeart/2005/8/layout/hierarchy1"/>
    <dgm:cxn modelId="{D8058CB6-6BD2-484B-BFB3-E58D6ACDADFA}" type="presParOf" srcId="{04FDD756-2233-4DE9-A1D9-1E474E190D5B}" destId="{0C64D771-ABFF-4104-BD4B-16428E8153D8}" srcOrd="0" destOrd="0" presId="urn:microsoft.com/office/officeart/2005/8/layout/hierarchy1"/>
    <dgm:cxn modelId="{2FAFD25D-FE2C-43DD-A0E5-3DC1A1AD4C26}" type="presParOf" srcId="{04FDD756-2233-4DE9-A1D9-1E474E190D5B}" destId="{221D9E85-88CD-4D06-84B2-7C12FDEE429B}" srcOrd="1" destOrd="0" presId="urn:microsoft.com/office/officeart/2005/8/layout/hierarchy1"/>
    <dgm:cxn modelId="{2D48F9EC-0034-48B8-AADF-362F998F5DE2}" type="presParOf" srcId="{277BE6B8-3041-4BE9-95F3-D777F2BD6F74}" destId="{D584C808-9AA9-40C1-8F83-1FD2FE1D6D58}" srcOrd="1" destOrd="0" presId="urn:microsoft.com/office/officeart/2005/8/layout/hierarchy1"/>
    <dgm:cxn modelId="{20460EEB-C276-4F7C-A10E-0368181F89A0}" type="presParOf" srcId="{F275890C-4D8B-4BC1-B2FE-1249B3CC4F0A}" destId="{FD33FAA2-3D0E-42A1-9D39-71F0AF0EA98E}" srcOrd="2" destOrd="0" presId="urn:microsoft.com/office/officeart/2005/8/layout/hierarchy1"/>
    <dgm:cxn modelId="{C737A16E-1009-4432-86E1-B642CC250FAD}" type="presParOf" srcId="{F275890C-4D8B-4BC1-B2FE-1249B3CC4F0A}" destId="{2CF7AD7A-EFCF-4DD6-9780-72937DA541C7}" srcOrd="3" destOrd="0" presId="urn:microsoft.com/office/officeart/2005/8/layout/hierarchy1"/>
    <dgm:cxn modelId="{6FE3C0E6-BA7B-40A2-948A-20857131DDB8}" type="presParOf" srcId="{2CF7AD7A-EFCF-4DD6-9780-72937DA541C7}" destId="{7E1EC3F8-57A4-4C7B-A530-B0C906665969}" srcOrd="0" destOrd="0" presId="urn:microsoft.com/office/officeart/2005/8/layout/hierarchy1"/>
    <dgm:cxn modelId="{A0D02200-92FC-4726-9DE6-1388DF443DB3}" type="presParOf" srcId="{7E1EC3F8-57A4-4C7B-A530-B0C906665969}" destId="{F92FA5C5-CD47-4D51-8FC4-7C9056176113}" srcOrd="0" destOrd="0" presId="urn:microsoft.com/office/officeart/2005/8/layout/hierarchy1"/>
    <dgm:cxn modelId="{032986A7-D99D-4B6C-A41A-2EFEFC73A70C}" type="presParOf" srcId="{7E1EC3F8-57A4-4C7B-A530-B0C906665969}" destId="{C1DB0255-64F3-4BC5-BE44-7FB269440EA7}" srcOrd="1" destOrd="0" presId="urn:microsoft.com/office/officeart/2005/8/layout/hierarchy1"/>
    <dgm:cxn modelId="{4ABB7B7E-2B70-432F-B470-E14A7FDBEB1C}" type="presParOf" srcId="{2CF7AD7A-EFCF-4DD6-9780-72937DA541C7}" destId="{7414A9CA-2130-495A-845C-ECB0B05F021D}" srcOrd="1" destOrd="0" presId="urn:microsoft.com/office/officeart/2005/8/layout/hierarchy1"/>
    <dgm:cxn modelId="{19EA705D-2109-4129-9F70-A614AAF2850A}" type="presParOf" srcId="{3E4536EC-87E9-404F-B333-203B160AD75A}" destId="{FD31B09E-EFC1-4AD1-9498-ED81C48F7DAB}" srcOrd="1" destOrd="0" presId="urn:microsoft.com/office/officeart/2005/8/layout/hierarchy1"/>
    <dgm:cxn modelId="{1B2F6969-2E3E-4333-B739-731355E6D2F7}" type="presParOf" srcId="{FD31B09E-EFC1-4AD1-9498-ED81C48F7DAB}" destId="{61BE6EAC-C342-45A6-9315-A3B2BC1B6FEE}" srcOrd="0" destOrd="0" presId="urn:microsoft.com/office/officeart/2005/8/layout/hierarchy1"/>
    <dgm:cxn modelId="{D6DB9E40-4B55-428A-A5C9-B1DB03EF86A7}" type="presParOf" srcId="{61BE6EAC-C342-45A6-9315-A3B2BC1B6FEE}" destId="{6C9A0FD1-B2B1-40ED-B776-867D5460BC0D}" srcOrd="0" destOrd="0" presId="urn:microsoft.com/office/officeart/2005/8/layout/hierarchy1"/>
    <dgm:cxn modelId="{397B7FE4-6C0E-4361-8E6B-166387B08F13}" type="presParOf" srcId="{61BE6EAC-C342-45A6-9315-A3B2BC1B6FEE}" destId="{46177D05-53F8-473F-93D5-A60B623FC7B7}" srcOrd="1" destOrd="0" presId="urn:microsoft.com/office/officeart/2005/8/layout/hierarchy1"/>
    <dgm:cxn modelId="{96974C16-58A5-4296-A730-11D3B4781660}" type="presParOf" srcId="{FD31B09E-EFC1-4AD1-9498-ED81C48F7DAB}" destId="{D660085D-D5E5-4CD2-8109-A20B9A4153D1}" srcOrd="1" destOrd="0" presId="urn:microsoft.com/office/officeart/2005/8/layout/hierarchy1"/>
    <dgm:cxn modelId="{92A5B22D-08BC-4C9B-B741-860C0D81FAF2}" type="presParOf" srcId="{D660085D-D5E5-4CD2-8109-A20B9A4153D1}" destId="{75646ECB-2593-407C-958A-69B93813E881}" srcOrd="0" destOrd="0" presId="urn:microsoft.com/office/officeart/2005/8/layout/hierarchy1"/>
    <dgm:cxn modelId="{DFEA9A3F-0BCD-4DDA-97A1-7F3FC20D920E}" type="presParOf" srcId="{D660085D-D5E5-4CD2-8109-A20B9A4153D1}" destId="{241768F2-5DD9-46B5-9F19-527644FFDA7A}" srcOrd="1" destOrd="0" presId="urn:microsoft.com/office/officeart/2005/8/layout/hierarchy1"/>
    <dgm:cxn modelId="{91BBEE97-3FDE-46E9-917C-A35D831A737E}" type="presParOf" srcId="{241768F2-5DD9-46B5-9F19-527644FFDA7A}" destId="{6BBE36B4-ACCF-49DE-A233-18755A3739E5}" srcOrd="0" destOrd="0" presId="urn:microsoft.com/office/officeart/2005/8/layout/hierarchy1"/>
    <dgm:cxn modelId="{2E1C7923-89AB-4011-A064-1F180B8BEE31}" type="presParOf" srcId="{6BBE36B4-ACCF-49DE-A233-18755A3739E5}" destId="{C054E771-9489-4F57-ACFC-F497B7D6F0A6}" srcOrd="0" destOrd="0" presId="urn:microsoft.com/office/officeart/2005/8/layout/hierarchy1"/>
    <dgm:cxn modelId="{C036DEE9-226A-4E23-8D1E-3DEF5656E781}" type="presParOf" srcId="{6BBE36B4-ACCF-49DE-A233-18755A3739E5}" destId="{64EADF1E-E0CD-413B-82DE-6EA382269FD1}" srcOrd="1" destOrd="0" presId="urn:microsoft.com/office/officeart/2005/8/layout/hierarchy1"/>
    <dgm:cxn modelId="{C81C6E93-98BB-42D5-9744-176805ADC4F8}" type="presParOf" srcId="{241768F2-5DD9-46B5-9F19-527644FFDA7A}" destId="{CDEC1F91-5BC1-43AB-BDAD-394BA1DDED8A}" srcOrd="1" destOrd="0" presId="urn:microsoft.com/office/officeart/2005/8/layout/hierarchy1"/>
    <dgm:cxn modelId="{DA2FDDE3-5E8F-4D91-A80C-EC635E316D13}" type="presParOf" srcId="{D660085D-D5E5-4CD2-8109-A20B9A4153D1}" destId="{B09CC11B-1AB7-4A5A-964B-B27BB54729A6}" srcOrd="2" destOrd="0" presId="urn:microsoft.com/office/officeart/2005/8/layout/hierarchy1"/>
    <dgm:cxn modelId="{51A47B70-7A98-417B-9579-13D1F1BD092A}" type="presParOf" srcId="{D660085D-D5E5-4CD2-8109-A20B9A4153D1}" destId="{71DC46DF-D883-4B9C-A64C-E075F0A45934}" srcOrd="3" destOrd="0" presId="urn:microsoft.com/office/officeart/2005/8/layout/hierarchy1"/>
    <dgm:cxn modelId="{61CBF73C-20E2-40D9-8C78-6C44FB0F149A}" type="presParOf" srcId="{71DC46DF-D883-4B9C-A64C-E075F0A45934}" destId="{D6C28522-7160-42DA-B20C-654804178CC0}" srcOrd="0" destOrd="0" presId="urn:microsoft.com/office/officeart/2005/8/layout/hierarchy1"/>
    <dgm:cxn modelId="{D9CB249C-2FAA-4797-BACE-87404435F38C}" type="presParOf" srcId="{D6C28522-7160-42DA-B20C-654804178CC0}" destId="{75246ED3-EC97-4CD0-AC16-D7F9498B2B2B}" srcOrd="0" destOrd="0" presId="urn:microsoft.com/office/officeart/2005/8/layout/hierarchy1"/>
    <dgm:cxn modelId="{1DE18FF4-323E-4D6F-B874-227D703DA84A}" type="presParOf" srcId="{D6C28522-7160-42DA-B20C-654804178CC0}" destId="{6D545190-3E2F-45AE-B3D4-7D0D3CF604F8}" srcOrd="1" destOrd="0" presId="urn:microsoft.com/office/officeart/2005/8/layout/hierarchy1"/>
    <dgm:cxn modelId="{B6DBB4D4-B921-4052-8190-57C4D27639F1}" type="presParOf" srcId="{71DC46DF-D883-4B9C-A64C-E075F0A45934}" destId="{F0F23965-6F10-46C9-8BAC-94E5AC4787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A11DA-F505-4018-AA60-9B63284FDC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0231DF-5166-4890-A96A-58AB5A375962}">
      <dgm:prSet/>
      <dgm:spPr/>
      <dgm:t>
        <a:bodyPr/>
        <a:lstStyle/>
        <a:p>
          <a:pPr rtl="0"/>
          <a:r>
            <a:rPr lang="en-US" smtClean="0"/>
            <a:t>Development Environment</a:t>
          </a:r>
          <a:endParaRPr lang="en-US"/>
        </a:p>
      </dgm:t>
    </dgm:pt>
    <dgm:pt modelId="{93898601-2A4A-4352-AC7D-3FD1349E985E}" type="parTrans" cxnId="{1635C23C-A137-4CC3-AE01-21DF01A8F413}">
      <dgm:prSet/>
      <dgm:spPr/>
      <dgm:t>
        <a:bodyPr/>
        <a:lstStyle/>
        <a:p>
          <a:endParaRPr lang="en-US"/>
        </a:p>
      </dgm:t>
    </dgm:pt>
    <dgm:pt modelId="{A74450AF-0580-44E6-B45D-E5DD95AADF94}" type="sibTrans" cxnId="{1635C23C-A137-4CC3-AE01-21DF01A8F413}">
      <dgm:prSet/>
      <dgm:spPr/>
      <dgm:t>
        <a:bodyPr/>
        <a:lstStyle/>
        <a:p>
          <a:endParaRPr lang="en-US"/>
        </a:p>
      </dgm:t>
    </dgm:pt>
    <dgm:pt modelId="{63F4FD9B-7D28-4572-A737-109E389CF7A1}">
      <dgm:prSet/>
      <dgm:spPr/>
      <dgm:t>
        <a:bodyPr/>
        <a:lstStyle/>
        <a:p>
          <a:pPr rtl="0"/>
          <a:r>
            <a:rPr lang="en-US" smtClean="0"/>
            <a:t>Development Process</a:t>
          </a:r>
          <a:endParaRPr lang="en-US"/>
        </a:p>
      </dgm:t>
    </dgm:pt>
    <dgm:pt modelId="{2E6291BC-46C9-4394-922F-1CD53AD4CB05}" type="parTrans" cxnId="{87E04388-DAC4-4366-82E4-15EE960F3FFD}">
      <dgm:prSet/>
      <dgm:spPr/>
      <dgm:t>
        <a:bodyPr/>
        <a:lstStyle/>
        <a:p>
          <a:endParaRPr lang="en-US"/>
        </a:p>
      </dgm:t>
    </dgm:pt>
    <dgm:pt modelId="{BDF5BD19-4F08-45E7-A47F-4CC1B7B52EA0}" type="sibTrans" cxnId="{87E04388-DAC4-4366-82E4-15EE960F3FFD}">
      <dgm:prSet/>
      <dgm:spPr/>
      <dgm:t>
        <a:bodyPr/>
        <a:lstStyle/>
        <a:p>
          <a:endParaRPr lang="en-US"/>
        </a:p>
      </dgm:t>
    </dgm:pt>
    <dgm:pt modelId="{942E3D04-26BB-4475-BD49-13235F1CA799}">
      <dgm:prSet/>
      <dgm:spPr/>
      <dgm:t>
        <a:bodyPr/>
        <a:lstStyle/>
        <a:p>
          <a:pPr rtl="0"/>
          <a:r>
            <a:rPr lang="en-US" smtClean="0"/>
            <a:t>Project Organization</a:t>
          </a:r>
          <a:endParaRPr lang="en-US"/>
        </a:p>
      </dgm:t>
    </dgm:pt>
    <dgm:pt modelId="{821DE049-6106-445B-8DA4-3F08010FD7E8}" type="parTrans" cxnId="{310EBCA6-150A-4D17-B77D-DF0FB98FE707}">
      <dgm:prSet/>
      <dgm:spPr/>
      <dgm:t>
        <a:bodyPr/>
        <a:lstStyle/>
        <a:p>
          <a:endParaRPr lang="en-US"/>
        </a:p>
      </dgm:t>
    </dgm:pt>
    <dgm:pt modelId="{2CB79260-B96A-4269-9DB0-4B3761D1056D}" type="sibTrans" cxnId="{310EBCA6-150A-4D17-B77D-DF0FB98FE707}">
      <dgm:prSet/>
      <dgm:spPr/>
      <dgm:t>
        <a:bodyPr/>
        <a:lstStyle/>
        <a:p>
          <a:endParaRPr lang="en-US"/>
        </a:p>
      </dgm:t>
    </dgm:pt>
    <dgm:pt modelId="{1A5FCBBA-F6AF-4AF6-BD1F-31521C97C8F2}">
      <dgm:prSet/>
      <dgm:spPr/>
      <dgm:t>
        <a:bodyPr/>
        <a:lstStyle/>
        <a:p>
          <a:pPr rtl="0"/>
          <a:r>
            <a:rPr lang="en-US" smtClean="0"/>
            <a:t>Planning &amp; Management</a:t>
          </a:r>
          <a:endParaRPr lang="en-US"/>
        </a:p>
      </dgm:t>
    </dgm:pt>
    <dgm:pt modelId="{B7EE5E4D-EFC6-443F-A3B9-2F44430ADCC5}" type="parTrans" cxnId="{31704D81-2C02-4C9C-91BC-B5BC1C86C57C}">
      <dgm:prSet/>
      <dgm:spPr/>
      <dgm:t>
        <a:bodyPr/>
        <a:lstStyle/>
        <a:p>
          <a:endParaRPr lang="en-US"/>
        </a:p>
      </dgm:t>
    </dgm:pt>
    <dgm:pt modelId="{ECCD2EDB-EE98-47A8-8EBF-B152A4065055}" type="sibTrans" cxnId="{31704D81-2C02-4C9C-91BC-B5BC1C86C57C}">
      <dgm:prSet/>
      <dgm:spPr/>
      <dgm:t>
        <a:bodyPr/>
        <a:lstStyle/>
        <a:p>
          <a:endParaRPr lang="en-US"/>
        </a:p>
      </dgm:t>
    </dgm:pt>
    <dgm:pt modelId="{2BA87552-ACA8-4286-8AE9-C0D48B65E3D4}" type="pres">
      <dgm:prSet presAssocID="{205A11DA-F505-4018-AA60-9B63284FDC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B3D41C9-788F-4B20-8B9C-C97FC262013C}" type="pres">
      <dgm:prSet presAssocID="{205A11DA-F505-4018-AA60-9B63284FDC41}" presName="Name1" presStyleCnt="0"/>
      <dgm:spPr/>
    </dgm:pt>
    <dgm:pt modelId="{0908A198-D657-47C5-9D1C-038A268E5B94}" type="pres">
      <dgm:prSet presAssocID="{205A11DA-F505-4018-AA60-9B63284FDC41}" presName="cycle" presStyleCnt="0"/>
      <dgm:spPr/>
    </dgm:pt>
    <dgm:pt modelId="{B6CD4301-4EE9-4CB2-B994-8D25F91CD9B7}" type="pres">
      <dgm:prSet presAssocID="{205A11DA-F505-4018-AA60-9B63284FDC41}" presName="srcNode" presStyleLbl="node1" presStyleIdx="0" presStyleCnt="4"/>
      <dgm:spPr/>
    </dgm:pt>
    <dgm:pt modelId="{149E28CC-0F58-4D38-A7D1-797CEB59A451}" type="pres">
      <dgm:prSet presAssocID="{205A11DA-F505-4018-AA60-9B63284FDC41}" presName="conn" presStyleLbl="parChTrans1D2" presStyleIdx="0" presStyleCnt="1"/>
      <dgm:spPr/>
      <dgm:t>
        <a:bodyPr/>
        <a:lstStyle/>
        <a:p>
          <a:endParaRPr lang="en-US"/>
        </a:p>
      </dgm:t>
    </dgm:pt>
    <dgm:pt modelId="{A94AD788-05BC-438B-B7BA-A4F186953E34}" type="pres">
      <dgm:prSet presAssocID="{205A11DA-F505-4018-AA60-9B63284FDC41}" presName="extraNode" presStyleLbl="node1" presStyleIdx="0" presStyleCnt="4"/>
      <dgm:spPr/>
    </dgm:pt>
    <dgm:pt modelId="{74C4F7B3-A023-422D-BB9E-CD36B5307B8C}" type="pres">
      <dgm:prSet presAssocID="{205A11DA-F505-4018-AA60-9B63284FDC41}" presName="dstNode" presStyleLbl="node1" presStyleIdx="0" presStyleCnt="4"/>
      <dgm:spPr/>
    </dgm:pt>
    <dgm:pt modelId="{6ECE9F67-78C4-4AF0-9444-43DA89FC4F92}" type="pres">
      <dgm:prSet presAssocID="{1D0231DF-5166-4890-A96A-58AB5A37596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708D0-2A09-4F16-A2E6-BF7FC2E56992}" type="pres">
      <dgm:prSet presAssocID="{1D0231DF-5166-4890-A96A-58AB5A375962}" presName="accent_1" presStyleCnt="0"/>
      <dgm:spPr/>
    </dgm:pt>
    <dgm:pt modelId="{48FFD997-7440-4271-BE7B-0C4A5B2EB239}" type="pres">
      <dgm:prSet presAssocID="{1D0231DF-5166-4890-A96A-58AB5A375962}" presName="accentRepeatNode" presStyleLbl="solidFgAcc1" presStyleIdx="0" presStyleCnt="4"/>
      <dgm:spPr/>
    </dgm:pt>
    <dgm:pt modelId="{44CA4656-F5EF-463C-A7EC-930678AF300A}" type="pres">
      <dgm:prSet presAssocID="{63F4FD9B-7D28-4572-A737-109E389CF7A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A8271-0A3E-4665-97E2-0B2948F4984E}" type="pres">
      <dgm:prSet presAssocID="{63F4FD9B-7D28-4572-A737-109E389CF7A1}" presName="accent_2" presStyleCnt="0"/>
      <dgm:spPr/>
    </dgm:pt>
    <dgm:pt modelId="{47656318-6011-4304-B643-28E8E0D6ABA4}" type="pres">
      <dgm:prSet presAssocID="{63F4FD9B-7D28-4572-A737-109E389CF7A1}" presName="accentRepeatNode" presStyleLbl="solidFgAcc1" presStyleIdx="1" presStyleCnt="4"/>
      <dgm:spPr/>
    </dgm:pt>
    <dgm:pt modelId="{A98BB1AB-90BD-4491-BFB8-F55728331E8D}" type="pres">
      <dgm:prSet presAssocID="{942E3D04-26BB-4475-BD49-13235F1CA79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BA7B9-ACAE-4147-9130-FFA48F2E9AF3}" type="pres">
      <dgm:prSet presAssocID="{942E3D04-26BB-4475-BD49-13235F1CA799}" presName="accent_3" presStyleCnt="0"/>
      <dgm:spPr/>
    </dgm:pt>
    <dgm:pt modelId="{2DEB61AA-6744-4463-B540-1579BDDE417A}" type="pres">
      <dgm:prSet presAssocID="{942E3D04-26BB-4475-BD49-13235F1CA799}" presName="accentRepeatNode" presStyleLbl="solidFgAcc1" presStyleIdx="2" presStyleCnt="4"/>
      <dgm:spPr/>
    </dgm:pt>
    <dgm:pt modelId="{06AC8434-8CFB-4566-94BC-6A4E7050339C}" type="pres">
      <dgm:prSet presAssocID="{1A5FCBBA-F6AF-4AF6-BD1F-31521C97C8F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16FBA-A1FD-45D0-9888-3A3E77E8C2A0}" type="pres">
      <dgm:prSet presAssocID="{1A5FCBBA-F6AF-4AF6-BD1F-31521C97C8F2}" presName="accent_4" presStyleCnt="0"/>
      <dgm:spPr/>
    </dgm:pt>
    <dgm:pt modelId="{3FB56D43-6E96-4904-AA41-2A5FF4CCA7CA}" type="pres">
      <dgm:prSet presAssocID="{1A5FCBBA-F6AF-4AF6-BD1F-31521C97C8F2}" presName="accentRepeatNode" presStyleLbl="solidFgAcc1" presStyleIdx="3" presStyleCnt="4"/>
      <dgm:spPr/>
    </dgm:pt>
  </dgm:ptLst>
  <dgm:cxnLst>
    <dgm:cxn modelId="{08456C04-C5F0-4F5E-AFFB-2C958CD34CB7}" type="presOf" srcId="{1A5FCBBA-F6AF-4AF6-BD1F-31521C97C8F2}" destId="{06AC8434-8CFB-4566-94BC-6A4E7050339C}" srcOrd="0" destOrd="0" presId="urn:microsoft.com/office/officeart/2008/layout/VerticalCurvedList"/>
    <dgm:cxn modelId="{C562DE52-CB80-4BD2-88A3-877849526DBE}" type="presOf" srcId="{63F4FD9B-7D28-4572-A737-109E389CF7A1}" destId="{44CA4656-F5EF-463C-A7EC-930678AF300A}" srcOrd="0" destOrd="0" presId="urn:microsoft.com/office/officeart/2008/layout/VerticalCurvedList"/>
    <dgm:cxn modelId="{3EC075DF-5E02-4E96-B422-23BAFDED57AA}" type="presOf" srcId="{A74450AF-0580-44E6-B45D-E5DD95AADF94}" destId="{149E28CC-0F58-4D38-A7D1-797CEB59A451}" srcOrd="0" destOrd="0" presId="urn:microsoft.com/office/officeart/2008/layout/VerticalCurvedList"/>
    <dgm:cxn modelId="{1635C23C-A137-4CC3-AE01-21DF01A8F413}" srcId="{205A11DA-F505-4018-AA60-9B63284FDC41}" destId="{1D0231DF-5166-4890-A96A-58AB5A375962}" srcOrd="0" destOrd="0" parTransId="{93898601-2A4A-4352-AC7D-3FD1349E985E}" sibTransId="{A74450AF-0580-44E6-B45D-E5DD95AADF94}"/>
    <dgm:cxn modelId="{310EBCA6-150A-4D17-B77D-DF0FB98FE707}" srcId="{205A11DA-F505-4018-AA60-9B63284FDC41}" destId="{942E3D04-26BB-4475-BD49-13235F1CA799}" srcOrd="2" destOrd="0" parTransId="{821DE049-6106-445B-8DA4-3F08010FD7E8}" sibTransId="{2CB79260-B96A-4269-9DB0-4B3761D1056D}"/>
    <dgm:cxn modelId="{2F311AF7-1B15-4118-8018-04633F62FAA2}" type="presOf" srcId="{942E3D04-26BB-4475-BD49-13235F1CA799}" destId="{A98BB1AB-90BD-4491-BFB8-F55728331E8D}" srcOrd="0" destOrd="0" presId="urn:microsoft.com/office/officeart/2008/layout/VerticalCurvedList"/>
    <dgm:cxn modelId="{1FCF412A-E618-4C08-86CC-11C3D49555BC}" type="presOf" srcId="{1D0231DF-5166-4890-A96A-58AB5A375962}" destId="{6ECE9F67-78C4-4AF0-9444-43DA89FC4F92}" srcOrd="0" destOrd="0" presId="urn:microsoft.com/office/officeart/2008/layout/VerticalCurvedList"/>
    <dgm:cxn modelId="{31704D81-2C02-4C9C-91BC-B5BC1C86C57C}" srcId="{205A11DA-F505-4018-AA60-9B63284FDC41}" destId="{1A5FCBBA-F6AF-4AF6-BD1F-31521C97C8F2}" srcOrd="3" destOrd="0" parTransId="{B7EE5E4D-EFC6-443F-A3B9-2F44430ADCC5}" sibTransId="{ECCD2EDB-EE98-47A8-8EBF-B152A4065055}"/>
    <dgm:cxn modelId="{87E04388-DAC4-4366-82E4-15EE960F3FFD}" srcId="{205A11DA-F505-4018-AA60-9B63284FDC41}" destId="{63F4FD9B-7D28-4572-A737-109E389CF7A1}" srcOrd="1" destOrd="0" parTransId="{2E6291BC-46C9-4394-922F-1CD53AD4CB05}" sibTransId="{BDF5BD19-4F08-45E7-A47F-4CC1B7B52EA0}"/>
    <dgm:cxn modelId="{BC8C4937-81B6-4A13-8048-E0FA14465FBD}" type="presOf" srcId="{205A11DA-F505-4018-AA60-9B63284FDC41}" destId="{2BA87552-ACA8-4286-8AE9-C0D48B65E3D4}" srcOrd="0" destOrd="0" presId="urn:microsoft.com/office/officeart/2008/layout/VerticalCurvedList"/>
    <dgm:cxn modelId="{15C6F2C0-50C2-4DD2-91DA-FBD2B4EFBE58}" type="presParOf" srcId="{2BA87552-ACA8-4286-8AE9-C0D48B65E3D4}" destId="{FB3D41C9-788F-4B20-8B9C-C97FC262013C}" srcOrd="0" destOrd="0" presId="urn:microsoft.com/office/officeart/2008/layout/VerticalCurvedList"/>
    <dgm:cxn modelId="{E0CB4AA4-C179-4AC8-83C9-0C7435ACDFE1}" type="presParOf" srcId="{FB3D41C9-788F-4B20-8B9C-C97FC262013C}" destId="{0908A198-D657-47C5-9D1C-038A268E5B94}" srcOrd="0" destOrd="0" presId="urn:microsoft.com/office/officeart/2008/layout/VerticalCurvedList"/>
    <dgm:cxn modelId="{321B64A7-F0F6-4C93-839E-897B565BC027}" type="presParOf" srcId="{0908A198-D657-47C5-9D1C-038A268E5B94}" destId="{B6CD4301-4EE9-4CB2-B994-8D25F91CD9B7}" srcOrd="0" destOrd="0" presId="urn:microsoft.com/office/officeart/2008/layout/VerticalCurvedList"/>
    <dgm:cxn modelId="{CB052C44-AF17-48AC-A9BD-ED4EA7B0E96D}" type="presParOf" srcId="{0908A198-D657-47C5-9D1C-038A268E5B94}" destId="{149E28CC-0F58-4D38-A7D1-797CEB59A451}" srcOrd="1" destOrd="0" presId="urn:microsoft.com/office/officeart/2008/layout/VerticalCurvedList"/>
    <dgm:cxn modelId="{1A79FA40-27E1-4E9C-967E-27D05D597428}" type="presParOf" srcId="{0908A198-D657-47C5-9D1C-038A268E5B94}" destId="{A94AD788-05BC-438B-B7BA-A4F186953E34}" srcOrd="2" destOrd="0" presId="urn:microsoft.com/office/officeart/2008/layout/VerticalCurvedList"/>
    <dgm:cxn modelId="{AAD19823-42B7-43D8-B755-1A4A2661D15F}" type="presParOf" srcId="{0908A198-D657-47C5-9D1C-038A268E5B94}" destId="{74C4F7B3-A023-422D-BB9E-CD36B5307B8C}" srcOrd="3" destOrd="0" presId="urn:microsoft.com/office/officeart/2008/layout/VerticalCurvedList"/>
    <dgm:cxn modelId="{37B22AC5-5B6F-4D41-ADAF-474A6284CD23}" type="presParOf" srcId="{FB3D41C9-788F-4B20-8B9C-C97FC262013C}" destId="{6ECE9F67-78C4-4AF0-9444-43DA89FC4F92}" srcOrd="1" destOrd="0" presId="urn:microsoft.com/office/officeart/2008/layout/VerticalCurvedList"/>
    <dgm:cxn modelId="{1702A093-F321-4562-90A5-ACDD5A944189}" type="presParOf" srcId="{FB3D41C9-788F-4B20-8B9C-C97FC262013C}" destId="{837708D0-2A09-4F16-A2E6-BF7FC2E56992}" srcOrd="2" destOrd="0" presId="urn:microsoft.com/office/officeart/2008/layout/VerticalCurvedList"/>
    <dgm:cxn modelId="{88BDF21E-7B28-45D7-ACF8-20AFB3A784CE}" type="presParOf" srcId="{837708D0-2A09-4F16-A2E6-BF7FC2E56992}" destId="{48FFD997-7440-4271-BE7B-0C4A5B2EB239}" srcOrd="0" destOrd="0" presId="urn:microsoft.com/office/officeart/2008/layout/VerticalCurvedList"/>
    <dgm:cxn modelId="{4A8A5F7B-8812-499E-9C47-71E84EA634A7}" type="presParOf" srcId="{FB3D41C9-788F-4B20-8B9C-C97FC262013C}" destId="{44CA4656-F5EF-463C-A7EC-930678AF300A}" srcOrd="3" destOrd="0" presId="urn:microsoft.com/office/officeart/2008/layout/VerticalCurvedList"/>
    <dgm:cxn modelId="{49185EEA-0150-43CF-9B43-3D047ED8A58F}" type="presParOf" srcId="{FB3D41C9-788F-4B20-8B9C-C97FC262013C}" destId="{941A8271-0A3E-4665-97E2-0B2948F4984E}" srcOrd="4" destOrd="0" presId="urn:microsoft.com/office/officeart/2008/layout/VerticalCurvedList"/>
    <dgm:cxn modelId="{A0C34F54-49FF-4042-9931-72B67E080767}" type="presParOf" srcId="{941A8271-0A3E-4665-97E2-0B2948F4984E}" destId="{47656318-6011-4304-B643-28E8E0D6ABA4}" srcOrd="0" destOrd="0" presId="urn:microsoft.com/office/officeart/2008/layout/VerticalCurvedList"/>
    <dgm:cxn modelId="{EBF31307-0BE8-4C98-80FB-E1FB00D5D113}" type="presParOf" srcId="{FB3D41C9-788F-4B20-8B9C-C97FC262013C}" destId="{A98BB1AB-90BD-4491-BFB8-F55728331E8D}" srcOrd="5" destOrd="0" presId="urn:microsoft.com/office/officeart/2008/layout/VerticalCurvedList"/>
    <dgm:cxn modelId="{CA28C4F0-5536-4A20-A18D-36FD7E0D82DD}" type="presParOf" srcId="{FB3D41C9-788F-4B20-8B9C-C97FC262013C}" destId="{C9BBA7B9-ACAE-4147-9130-FFA48F2E9AF3}" srcOrd="6" destOrd="0" presId="urn:microsoft.com/office/officeart/2008/layout/VerticalCurvedList"/>
    <dgm:cxn modelId="{D6480CFE-6700-4365-B345-4B1B9305A6EE}" type="presParOf" srcId="{C9BBA7B9-ACAE-4147-9130-FFA48F2E9AF3}" destId="{2DEB61AA-6744-4463-B540-1579BDDE417A}" srcOrd="0" destOrd="0" presId="urn:microsoft.com/office/officeart/2008/layout/VerticalCurvedList"/>
    <dgm:cxn modelId="{727A34FE-C556-417C-8463-54779B6429E9}" type="presParOf" srcId="{FB3D41C9-788F-4B20-8B9C-C97FC262013C}" destId="{06AC8434-8CFB-4566-94BC-6A4E7050339C}" srcOrd="7" destOrd="0" presId="urn:microsoft.com/office/officeart/2008/layout/VerticalCurvedList"/>
    <dgm:cxn modelId="{9AAB8B84-DBBF-4496-9CE1-DE82F4BCBCA0}" type="presParOf" srcId="{FB3D41C9-788F-4B20-8B9C-C97FC262013C}" destId="{BF516FBA-A1FD-45D0-9888-3A3E77E8C2A0}" srcOrd="8" destOrd="0" presId="urn:microsoft.com/office/officeart/2008/layout/VerticalCurvedList"/>
    <dgm:cxn modelId="{F7C50816-BE79-45EE-8DCE-B760047AC4CC}" type="presParOf" srcId="{BF516FBA-A1FD-45D0-9888-3A3E77E8C2A0}" destId="{3FB56D43-6E96-4904-AA41-2A5FF4CCA7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920E64-3497-4CE1-BFB7-6687AF16B390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465C5BC4-DF3E-44C2-BB46-91A8F39C35B3}">
      <dgm:prSet phldrT="[Text]" custT="1"/>
      <dgm:spPr/>
      <dgm:t>
        <a:bodyPr/>
        <a:lstStyle/>
        <a:p>
          <a:r>
            <a:rPr lang="en-US" sz="2800" dirty="0" smtClean="0"/>
            <a:t>4 Gb of RAM</a:t>
          </a:r>
        </a:p>
        <a:p>
          <a:r>
            <a:rPr lang="en-US" sz="2800" dirty="0" smtClean="0"/>
            <a:t>100Gb of hard disk</a:t>
          </a:r>
        </a:p>
        <a:p>
          <a:r>
            <a:rPr lang="en-US" sz="2800" dirty="0" smtClean="0"/>
            <a:t>Core 2 Duo 2.0 </a:t>
          </a:r>
          <a:r>
            <a:rPr lang="en-US" sz="2800" dirty="0" err="1" smtClean="0"/>
            <a:t>Ghz</a:t>
          </a:r>
          <a:endParaRPr lang="en-US" sz="2800" dirty="0"/>
        </a:p>
      </dgm:t>
    </dgm:pt>
    <dgm:pt modelId="{5E107E12-8130-4927-A13A-1AC28669DA1D}" type="parTrans" cxnId="{A8BCE534-7AA8-4017-B318-F93920C4243A}">
      <dgm:prSet/>
      <dgm:spPr/>
      <dgm:t>
        <a:bodyPr/>
        <a:lstStyle/>
        <a:p>
          <a:endParaRPr lang="en-US"/>
        </a:p>
      </dgm:t>
    </dgm:pt>
    <dgm:pt modelId="{8929C0D1-F675-416C-AE2A-D957ADD0B461}" type="sibTrans" cxnId="{A8BCE534-7AA8-4017-B318-F93920C4243A}">
      <dgm:prSet/>
      <dgm:spPr/>
      <dgm:t>
        <a:bodyPr/>
        <a:lstStyle/>
        <a:p>
          <a:endParaRPr lang="en-US"/>
        </a:p>
      </dgm:t>
    </dgm:pt>
    <dgm:pt modelId="{CF9E8A20-BFEB-44B8-BA17-CBAAFA1C654B}">
      <dgm:prSet phldrT="[Text]" custT="1"/>
      <dgm:spPr/>
      <dgm:t>
        <a:bodyPr/>
        <a:lstStyle/>
        <a:p>
          <a:r>
            <a:rPr lang="en-US" sz="2800" dirty="0" smtClean="0"/>
            <a:t>3 </a:t>
          </a:r>
          <a:r>
            <a:rPr lang="en-US" sz="2800" dirty="0" err="1" smtClean="0"/>
            <a:t>Gb</a:t>
          </a:r>
          <a:r>
            <a:rPr lang="en-US" sz="2800" dirty="0" smtClean="0"/>
            <a:t> of RAM</a:t>
          </a:r>
        </a:p>
        <a:p>
          <a:r>
            <a:rPr lang="en-US" sz="2800" dirty="0" smtClean="0"/>
            <a:t>100Gb of hard disk</a:t>
          </a:r>
        </a:p>
        <a:p>
          <a:r>
            <a:rPr lang="en-US" sz="2800" dirty="0" smtClean="0"/>
            <a:t>Core 2 Duo 2.0 </a:t>
          </a:r>
          <a:r>
            <a:rPr lang="en-US" sz="2800" dirty="0" err="1" smtClean="0"/>
            <a:t>Ghz</a:t>
          </a:r>
          <a:endParaRPr lang="en-US" sz="2800" dirty="0"/>
        </a:p>
      </dgm:t>
    </dgm:pt>
    <dgm:pt modelId="{51E76FFA-066F-4F1D-B3F9-53027ABB50DD}" type="sibTrans" cxnId="{E97C346B-4A7C-452A-A777-9FB69AA4D607}">
      <dgm:prSet/>
      <dgm:spPr/>
      <dgm:t>
        <a:bodyPr/>
        <a:lstStyle/>
        <a:p>
          <a:endParaRPr lang="en-US"/>
        </a:p>
      </dgm:t>
    </dgm:pt>
    <dgm:pt modelId="{BA2DD770-99B1-4B1F-BF0E-7A2D2D132D22}" type="parTrans" cxnId="{E97C346B-4A7C-452A-A777-9FB69AA4D607}">
      <dgm:prSet/>
      <dgm:spPr/>
      <dgm:t>
        <a:bodyPr/>
        <a:lstStyle/>
        <a:p>
          <a:endParaRPr lang="en-US"/>
        </a:p>
      </dgm:t>
    </dgm:pt>
    <dgm:pt modelId="{27CCF47D-CAA3-473C-9692-E2C759988667}" type="pres">
      <dgm:prSet presAssocID="{92920E64-3497-4CE1-BFB7-6687AF16B390}" presName="linearFlow" presStyleCnt="0">
        <dgm:presLayoutVars>
          <dgm:dir/>
          <dgm:resizeHandles val="exact"/>
        </dgm:presLayoutVars>
      </dgm:prSet>
      <dgm:spPr/>
    </dgm:pt>
    <dgm:pt modelId="{C8F18646-B9B9-456E-AF77-B7CE21FB173A}" type="pres">
      <dgm:prSet presAssocID="{CF9E8A20-BFEB-44B8-BA17-CBAAFA1C654B}" presName="composite" presStyleCnt="0"/>
      <dgm:spPr/>
    </dgm:pt>
    <dgm:pt modelId="{A2DDABE2-8EE2-4386-8D8F-85285A219386}" type="pres">
      <dgm:prSet presAssocID="{CF9E8A20-BFEB-44B8-BA17-CBAAFA1C654B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16EC7A-F4CE-4D3F-AB79-AA820B337246}" type="pres">
      <dgm:prSet presAssocID="{CF9E8A20-BFEB-44B8-BA17-CBAAFA1C654B}" presName="txShp" presStyleLbl="node1" presStyleIdx="0" presStyleCnt="2" custLinFactNeighborX="431" custLinFactNeighborY="9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5FA75-1DFA-447C-9E0E-EC87CE7612AF}" type="pres">
      <dgm:prSet presAssocID="{51E76FFA-066F-4F1D-B3F9-53027ABB50DD}" presName="spacing" presStyleCnt="0"/>
      <dgm:spPr/>
    </dgm:pt>
    <dgm:pt modelId="{F751B82F-75E1-42B6-A070-E14392E9F42C}" type="pres">
      <dgm:prSet presAssocID="{465C5BC4-DF3E-44C2-BB46-91A8F39C35B3}" presName="composite" presStyleCnt="0"/>
      <dgm:spPr/>
    </dgm:pt>
    <dgm:pt modelId="{63C6841B-2D88-41A5-9359-8F00E6375680}" type="pres">
      <dgm:prSet presAssocID="{465C5BC4-DF3E-44C2-BB46-91A8F39C35B3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0FC9FE-20C6-4179-BD72-FE172F64FEBE}" type="pres">
      <dgm:prSet presAssocID="{465C5BC4-DF3E-44C2-BB46-91A8F39C35B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E3986-747D-4ED3-960B-BD5BFA659A79}" type="presOf" srcId="{92920E64-3497-4CE1-BFB7-6687AF16B390}" destId="{27CCF47D-CAA3-473C-9692-E2C759988667}" srcOrd="0" destOrd="0" presId="urn:microsoft.com/office/officeart/2005/8/layout/vList3#1"/>
    <dgm:cxn modelId="{4ED2C391-B6DC-46B0-A840-A9D5067CE550}" type="presOf" srcId="{CF9E8A20-BFEB-44B8-BA17-CBAAFA1C654B}" destId="{F716EC7A-F4CE-4D3F-AB79-AA820B337246}" srcOrd="0" destOrd="0" presId="urn:microsoft.com/office/officeart/2005/8/layout/vList3#1"/>
    <dgm:cxn modelId="{A8BCE534-7AA8-4017-B318-F93920C4243A}" srcId="{92920E64-3497-4CE1-BFB7-6687AF16B390}" destId="{465C5BC4-DF3E-44C2-BB46-91A8F39C35B3}" srcOrd="1" destOrd="0" parTransId="{5E107E12-8130-4927-A13A-1AC28669DA1D}" sibTransId="{8929C0D1-F675-416C-AE2A-D957ADD0B461}"/>
    <dgm:cxn modelId="{E97C346B-4A7C-452A-A777-9FB69AA4D607}" srcId="{92920E64-3497-4CE1-BFB7-6687AF16B390}" destId="{CF9E8A20-BFEB-44B8-BA17-CBAAFA1C654B}" srcOrd="0" destOrd="0" parTransId="{BA2DD770-99B1-4B1F-BF0E-7A2D2D132D22}" sibTransId="{51E76FFA-066F-4F1D-B3F9-53027ABB50DD}"/>
    <dgm:cxn modelId="{0312AB35-753F-445E-9813-2459164A5E87}" type="presOf" srcId="{465C5BC4-DF3E-44C2-BB46-91A8F39C35B3}" destId="{500FC9FE-20C6-4179-BD72-FE172F64FEBE}" srcOrd="0" destOrd="0" presId="urn:microsoft.com/office/officeart/2005/8/layout/vList3#1"/>
    <dgm:cxn modelId="{CB70FBBC-D298-47A6-8753-514BD3779B45}" type="presParOf" srcId="{27CCF47D-CAA3-473C-9692-E2C759988667}" destId="{C8F18646-B9B9-456E-AF77-B7CE21FB173A}" srcOrd="0" destOrd="0" presId="urn:microsoft.com/office/officeart/2005/8/layout/vList3#1"/>
    <dgm:cxn modelId="{9B154751-D343-4DCC-85F1-A2818373E873}" type="presParOf" srcId="{C8F18646-B9B9-456E-AF77-B7CE21FB173A}" destId="{A2DDABE2-8EE2-4386-8D8F-85285A219386}" srcOrd="0" destOrd="0" presId="urn:microsoft.com/office/officeart/2005/8/layout/vList3#1"/>
    <dgm:cxn modelId="{2AB9C10F-F196-42BA-8925-618DFEE6F70D}" type="presParOf" srcId="{C8F18646-B9B9-456E-AF77-B7CE21FB173A}" destId="{F716EC7A-F4CE-4D3F-AB79-AA820B337246}" srcOrd="1" destOrd="0" presId="urn:microsoft.com/office/officeart/2005/8/layout/vList3#1"/>
    <dgm:cxn modelId="{2BCDD5A3-D9E9-43F7-830B-094831036967}" type="presParOf" srcId="{27CCF47D-CAA3-473C-9692-E2C759988667}" destId="{FC05FA75-1DFA-447C-9E0E-EC87CE7612AF}" srcOrd="1" destOrd="0" presId="urn:microsoft.com/office/officeart/2005/8/layout/vList3#1"/>
    <dgm:cxn modelId="{D154C29C-2313-4537-ABAE-DFC743116913}" type="presParOf" srcId="{27CCF47D-CAA3-473C-9692-E2C759988667}" destId="{F751B82F-75E1-42B6-A070-E14392E9F42C}" srcOrd="2" destOrd="0" presId="urn:microsoft.com/office/officeart/2005/8/layout/vList3#1"/>
    <dgm:cxn modelId="{682AFCCF-2B91-4528-855B-96299589B266}" type="presParOf" srcId="{F751B82F-75E1-42B6-A070-E14392E9F42C}" destId="{63C6841B-2D88-41A5-9359-8F00E6375680}" srcOrd="0" destOrd="0" presId="urn:microsoft.com/office/officeart/2005/8/layout/vList3#1"/>
    <dgm:cxn modelId="{F67486CD-7B9F-4656-88BE-490D157A6A9B}" type="presParOf" srcId="{F751B82F-75E1-42B6-A070-E14392E9F42C}" destId="{500FC9FE-20C6-4179-BD72-FE172F64FEB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965BF7-3782-4300-8F3C-B374D430F7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0DB5C-62C4-48F1-943C-22F718C31FC7}">
      <dgm:prSet phldrT="[Text]" custT="1"/>
      <dgm:spPr/>
      <dgm:t>
        <a:bodyPr/>
        <a:lstStyle/>
        <a:p>
          <a:r>
            <a:rPr lang="en-US" sz="2000" dirty="0" err="1" smtClean="0"/>
            <a:t>SonNH</a:t>
          </a:r>
          <a:endParaRPr lang="en-US" sz="2000" dirty="0" smtClean="0"/>
        </a:p>
        <a:p>
          <a:r>
            <a:rPr lang="en-US" sz="2000" dirty="0" smtClean="0"/>
            <a:t>(PM</a:t>
          </a:r>
          <a:r>
            <a:rPr lang="en-US" sz="2800" dirty="0" smtClean="0"/>
            <a:t>)</a:t>
          </a:r>
          <a:endParaRPr lang="en-US" sz="2800" dirty="0"/>
        </a:p>
      </dgm:t>
    </dgm:pt>
    <dgm:pt modelId="{4914387F-07B1-4A74-9A19-6861B11351B1}" type="parTrans" cxnId="{FB083A09-E7DD-44AC-BB57-96CB7A069037}">
      <dgm:prSet/>
      <dgm:spPr/>
      <dgm:t>
        <a:bodyPr/>
        <a:lstStyle/>
        <a:p>
          <a:endParaRPr lang="en-US"/>
        </a:p>
      </dgm:t>
    </dgm:pt>
    <dgm:pt modelId="{7CF51FFB-BFED-4D78-ADBB-86C896CDD1B7}" type="sibTrans" cxnId="{FB083A09-E7DD-44AC-BB57-96CB7A069037}">
      <dgm:prSet/>
      <dgm:spPr/>
      <dgm:t>
        <a:bodyPr/>
        <a:lstStyle/>
        <a:p>
          <a:endParaRPr lang="en-US"/>
        </a:p>
      </dgm:t>
    </dgm:pt>
    <dgm:pt modelId="{418B54E0-CA6B-4F32-8A3F-C378CC387710}">
      <dgm:prSet phldrT="[Text]"/>
      <dgm:spPr/>
      <dgm:t>
        <a:bodyPr/>
        <a:lstStyle/>
        <a:p>
          <a:r>
            <a:rPr lang="en-US" dirty="0" err="1" smtClean="0"/>
            <a:t>QuyenPN</a:t>
          </a:r>
          <a:endParaRPr lang="en-US" dirty="0" smtClean="0"/>
        </a:p>
        <a:p>
          <a:r>
            <a:rPr lang="en-US" dirty="0" smtClean="0"/>
            <a:t>(Service)</a:t>
          </a:r>
          <a:endParaRPr lang="en-US" dirty="0"/>
        </a:p>
      </dgm:t>
    </dgm:pt>
    <dgm:pt modelId="{CA225C21-DE1C-4F80-8D50-40BA72BFC579}" type="parTrans" cxnId="{D6487F07-2368-44EE-BD46-8232D810F6B0}">
      <dgm:prSet/>
      <dgm:spPr/>
      <dgm:t>
        <a:bodyPr/>
        <a:lstStyle/>
        <a:p>
          <a:endParaRPr lang="en-US"/>
        </a:p>
      </dgm:t>
    </dgm:pt>
    <dgm:pt modelId="{887673AE-25DB-4C14-A671-118F6168D403}" type="sibTrans" cxnId="{D6487F07-2368-44EE-BD46-8232D810F6B0}">
      <dgm:prSet/>
      <dgm:spPr/>
      <dgm:t>
        <a:bodyPr/>
        <a:lstStyle/>
        <a:p>
          <a:endParaRPr lang="en-US"/>
        </a:p>
      </dgm:t>
    </dgm:pt>
    <dgm:pt modelId="{86388027-076E-4936-AB60-B55E21588D0A}">
      <dgm:prSet phldrT="[Text]"/>
      <dgm:spPr/>
      <dgm:t>
        <a:bodyPr/>
        <a:lstStyle/>
        <a:p>
          <a:r>
            <a:rPr lang="en-US" dirty="0" err="1" smtClean="0"/>
            <a:t>QuyenPN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(</a:t>
          </a:r>
          <a:r>
            <a:rPr lang="en-US" dirty="0" err="1" smtClean="0"/>
            <a:t>Dev</a:t>
          </a:r>
          <a:r>
            <a:rPr lang="en-US" dirty="0" smtClean="0"/>
            <a:t>)</a:t>
          </a:r>
          <a:endParaRPr lang="en-US" dirty="0"/>
        </a:p>
      </dgm:t>
    </dgm:pt>
    <dgm:pt modelId="{8D932443-FC19-4451-B113-918037D28C6E}" type="parTrans" cxnId="{5A0421E1-071F-48B7-9B37-96243E2F9DC1}">
      <dgm:prSet/>
      <dgm:spPr/>
      <dgm:t>
        <a:bodyPr/>
        <a:lstStyle/>
        <a:p>
          <a:endParaRPr lang="en-US"/>
        </a:p>
      </dgm:t>
    </dgm:pt>
    <dgm:pt modelId="{B7B337E6-8190-4B75-AE74-8BF5A796DD13}" type="sibTrans" cxnId="{5A0421E1-071F-48B7-9B37-96243E2F9DC1}">
      <dgm:prSet/>
      <dgm:spPr/>
      <dgm:t>
        <a:bodyPr/>
        <a:lstStyle/>
        <a:p>
          <a:endParaRPr lang="en-US"/>
        </a:p>
      </dgm:t>
    </dgm:pt>
    <dgm:pt modelId="{4233E954-1BD3-4F4F-B473-8F9B5352998D}">
      <dgm:prSet phldrT="[Text]"/>
      <dgm:spPr/>
      <dgm:t>
        <a:bodyPr/>
        <a:lstStyle/>
        <a:p>
          <a:r>
            <a:rPr lang="en-US" dirty="0" err="1" smtClean="0"/>
            <a:t>SonNH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err="1" smtClean="0"/>
            <a:t>Dev</a:t>
          </a:r>
          <a:r>
            <a:rPr lang="en-US" dirty="0" smtClean="0"/>
            <a:t>/CM)</a:t>
          </a:r>
          <a:endParaRPr lang="en-US" dirty="0"/>
        </a:p>
      </dgm:t>
    </dgm:pt>
    <dgm:pt modelId="{DE17D490-EA67-4C47-8862-042DE6D32513}" type="parTrans" cxnId="{6CB52798-6B8A-4098-A3C7-3EEBAB9AA4D0}">
      <dgm:prSet/>
      <dgm:spPr/>
      <dgm:t>
        <a:bodyPr/>
        <a:lstStyle/>
        <a:p>
          <a:endParaRPr lang="en-US"/>
        </a:p>
      </dgm:t>
    </dgm:pt>
    <dgm:pt modelId="{10A05806-5DDA-434F-9062-2F615DBA18B4}" type="sibTrans" cxnId="{6CB52798-6B8A-4098-A3C7-3EEBAB9AA4D0}">
      <dgm:prSet/>
      <dgm:spPr/>
      <dgm:t>
        <a:bodyPr/>
        <a:lstStyle/>
        <a:p>
          <a:endParaRPr lang="en-US"/>
        </a:p>
      </dgm:t>
    </dgm:pt>
    <dgm:pt modelId="{EF6E8B45-5333-46CB-96D0-92A240FE68C7}">
      <dgm:prSet phldrT="[Text]"/>
      <dgm:spPr/>
      <dgm:t>
        <a:bodyPr/>
        <a:lstStyle/>
        <a:p>
          <a:r>
            <a:rPr lang="en-US" dirty="0" err="1" smtClean="0"/>
            <a:t>DucNA</a:t>
          </a:r>
          <a:endParaRPr lang="en-US" dirty="0" smtClean="0"/>
        </a:p>
        <a:p>
          <a:r>
            <a:rPr lang="en-US" dirty="0" smtClean="0"/>
            <a:t>(Embedded) </a:t>
          </a:r>
          <a:endParaRPr lang="en-US" dirty="0"/>
        </a:p>
      </dgm:t>
    </dgm:pt>
    <dgm:pt modelId="{8D3297C8-0C26-45C0-88EB-DA7A39659C3C}" type="parTrans" cxnId="{C98CC61A-41D2-44B0-9F34-E8189097564E}">
      <dgm:prSet/>
      <dgm:spPr/>
      <dgm:t>
        <a:bodyPr/>
        <a:lstStyle/>
        <a:p>
          <a:endParaRPr lang="en-US"/>
        </a:p>
      </dgm:t>
    </dgm:pt>
    <dgm:pt modelId="{DF349A3F-8231-4CFF-8D63-481A8F582DB2}" type="sibTrans" cxnId="{C98CC61A-41D2-44B0-9F34-E8189097564E}">
      <dgm:prSet/>
      <dgm:spPr/>
      <dgm:t>
        <a:bodyPr/>
        <a:lstStyle/>
        <a:p>
          <a:endParaRPr lang="en-US"/>
        </a:p>
      </dgm:t>
    </dgm:pt>
    <dgm:pt modelId="{6EA66BA4-E250-48C6-B902-95CB694C7ADF}">
      <dgm:prSet phldrT="[Text]"/>
      <dgm:spPr/>
      <dgm:t>
        <a:bodyPr/>
        <a:lstStyle/>
        <a:p>
          <a:r>
            <a:rPr lang="en-US" dirty="0" err="1" smtClean="0"/>
            <a:t>SonNH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err="1" smtClean="0"/>
            <a:t>Dev</a:t>
          </a:r>
          <a:r>
            <a:rPr lang="en-US" dirty="0" smtClean="0"/>
            <a:t>/CM)</a:t>
          </a:r>
          <a:endParaRPr lang="en-US" dirty="0"/>
        </a:p>
      </dgm:t>
    </dgm:pt>
    <dgm:pt modelId="{B3521E1B-3F66-403A-A5F4-7DA2559A3A4F}" type="parTrans" cxnId="{0738A239-7A93-4B9A-A66B-1F337660AFBA}">
      <dgm:prSet/>
      <dgm:spPr/>
      <dgm:t>
        <a:bodyPr/>
        <a:lstStyle/>
        <a:p>
          <a:endParaRPr lang="en-US"/>
        </a:p>
      </dgm:t>
    </dgm:pt>
    <dgm:pt modelId="{C5FDDC9B-729A-4CD6-84B1-E85F600298E9}" type="sibTrans" cxnId="{0738A239-7A93-4B9A-A66B-1F337660AFBA}">
      <dgm:prSet/>
      <dgm:spPr/>
      <dgm:t>
        <a:bodyPr/>
        <a:lstStyle/>
        <a:p>
          <a:endParaRPr lang="en-US"/>
        </a:p>
      </dgm:t>
    </dgm:pt>
    <dgm:pt modelId="{CC14105B-6E2C-4E58-9EFC-D15645D017A2}">
      <dgm:prSet phldrT="[Text]"/>
      <dgm:spPr/>
      <dgm:t>
        <a:bodyPr/>
        <a:lstStyle/>
        <a:p>
          <a:r>
            <a:rPr lang="en-US" dirty="0" err="1" smtClean="0"/>
            <a:t>DucNA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err="1" smtClean="0"/>
            <a:t>Dev</a:t>
          </a:r>
          <a:r>
            <a:rPr lang="en-US" dirty="0" smtClean="0"/>
            <a:t>)</a:t>
          </a:r>
          <a:endParaRPr lang="en-US" dirty="0"/>
        </a:p>
      </dgm:t>
    </dgm:pt>
    <dgm:pt modelId="{DDDB1FBB-BD24-438C-9C89-8245E4AD3380}" type="parTrans" cxnId="{527ADCC4-99EA-4F24-8205-E4CB39AFE972}">
      <dgm:prSet/>
      <dgm:spPr/>
      <dgm:t>
        <a:bodyPr/>
        <a:lstStyle/>
        <a:p>
          <a:endParaRPr lang="en-US"/>
        </a:p>
      </dgm:t>
    </dgm:pt>
    <dgm:pt modelId="{6867B6F0-7F48-4EA5-96D6-BF9EB1BAC906}" type="sibTrans" cxnId="{527ADCC4-99EA-4F24-8205-E4CB39AFE972}">
      <dgm:prSet/>
      <dgm:spPr/>
      <dgm:t>
        <a:bodyPr/>
        <a:lstStyle/>
        <a:p>
          <a:endParaRPr lang="en-US"/>
        </a:p>
      </dgm:t>
    </dgm:pt>
    <dgm:pt modelId="{282D5B36-85B7-4971-9BB3-1B882F440A13}">
      <dgm:prSet phldrT="[Text]"/>
      <dgm:spPr/>
      <dgm:t>
        <a:bodyPr/>
        <a:lstStyle/>
        <a:p>
          <a:r>
            <a:rPr lang="en-US" dirty="0" err="1" smtClean="0"/>
            <a:t>PhuND</a:t>
          </a:r>
          <a:endParaRPr lang="en-US" dirty="0" smtClean="0"/>
        </a:p>
        <a:p>
          <a:r>
            <a:rPr lang="en-US" dirty="0" smtClean="0"/>
            <a:t>(Website)</a:t>
          </a:r>
          <a:endParaRPr lang="en-US" dirty="0"/>
        </a:p>
      </dgm:t>
    </dgm:pt>
    <dgm:pt modelId="{4569A164-8C64-4B34-8096-9421938108B7}" type="parTrans" cxnId="{B0C8CB33-B03F-449E-9C6F-DB265E930A3C}">
      <dgm:prSet/>
      <dgm:spPr/>
      <dgm:t>
        <a:bodyPr/>
        <a:lstStyle/>
        <a:p>
          <a:endParaRPr lang="en-US"/>
        </a:p>
      </dgm:t>
    </dgm:pt>
    <dgm:pt modelId="{5413737F-922A-4A48-BEE1-784539D0291B}" type="sibTrans" cxnId="{B0C8CB33-B03F-449E-9C6F-DB265E930A3C}">
      <dgm:prSet/>
      <dgm:spPr/>
      <dgm:t>
        <a:bodyPr/>
        <a:lstStyle/>
        <a:p>
          <a:endParaRPr lang="en-US"/>
        </a:p>
      </dgm:t>
    </dgm:pt>
    <dgm:pt modelId="{EDCF8A76-D61A-4EC8-B83A-15BF5F28CE81}">
      <dgm:prSet phldrT="[Text]"/>
      <dgm:spPr/>
      <dgm:t>
        <a:bodyPr/>
        <a:lstStyle/>
        <a:p>
          <a:r>
            <a:rPr lang="en-US" dirty="0" err="1" smtClean="0"/>
            <a:t>PhuND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err="1" smtClean="0"/>
            <a:t>Dev</a:t>
          </a:r>
          <a:r>
            <a:rPr lang="en-US" dirty="0" smtClean="0"/>
            <a:t>/CM)</a:t>
          </a:r>
          <a:endParaRPr lang="en-US" dirty="0"/>
        </a:p>
      </dgm:t>
    </dgm:pt>
    <dgm:pt modelId="{612E46B3-B322-4E6F-8BC6-664B302C16E4}" type="parTrans" cxnId="{CDCD7625-DBA2-416F-B566-48D570D3E61C}">
      <dgm:prSet/>
      <dgm:spPr/>
      <dgm:t>
        <a:bodyPr/>
        <a:lstStyle/>
        <a:p>
          <a:endParaRPr lang="en-US"/>
        </a:p>
      </dgm:t>
    </dgm:pt>
    <dgm:pt modelId="{CCB6BEEC-B07D-4E8E-B276-04487C3C27FD}" type="sibTrans" cxnId="{CDCD7625-DBA2-416F-B566-48D570D3E61C}">
      <dgm:prSet/>
      <dgm:spPr/>
      <dgm:t>
        <a:bodyPr/>
        <a:lstStyle/>
        <a:p>
          <a:endParaRPr lang="en-US"/>
        </a:p>
      </dgm:t>
    </dgm:pt>
    <dgm:pt modelId="{1360C48C-5A5D-446A-A725-183C9DF8E2DA}">
      <dgm:prSet phldrT="[Text]"/>
      <dgm:spPr/>
      <dgm:t>
        <a:bodyPr/>
        <a:lstStyle/>
        <a:p>
          <a:r>
            <a:rPr lang="en-US" dirty="0" err="1" smtClean="0"/>
            <a:t>MinhDA</a:t>
          </a:r>
          <a:endParaRPr lang="en-US" dirty="0" smtClean="0"/>
        </a:p>
        <a:p>
          <a:r>
            <a:rPr lang="en-US" dirty="0" smtClean="0"/>
            <a:t>(DEV)</a:t>
          </a:r>
          <a:endParaRPr lang="en-US" dirty="0"/>
        </a:p>
      </dgm:t>
    </dgm:pt>
    <dgm:pt modelId="{17406D1C-F534-4338-9E36-DC5051169EE7}" type="parTrans" cxnId="{3F4695D4-1612-4D26-AB54-1FF32A3F31BA}">
      <dgm:prSet/>
      <dgm:spPr/>
      <dgm:t>
        <a:bodyPr/>
        <a:lstStyle/>
        <a:p>
          <a:endParaRPr lang="en-US"/>
        </a:p>
      </dgm:t>
    </dgm:pt>
    <dgm:pt modelId="{0FD3B087-3BBE-4A27-B5DE-5FF20E48FECF}" type="sibTrans" cxnId="{3F4695D4-1612-4D26-AB54-1FF32A3F31BA}">
      <dgm:prSet/>
      <dgm:spPr/>
      <dgm:t>
        <a:bodyPr/>
        <a:lstStyle/>
        <a:p>
          <a:endParaRPr lang="en-US"/>
        </a:p>
      </dgm:t>
    </dgm:pt>
    <dgm:pt modelId="{E51DB234-157F-417E-829C-C584D7DA0768}">
      <dgm:prSet phldrT="[Text]"/>
      <dgm:spPr/>
      <dgm:t>
        <a:bodyPr/>
        <a:lstStyle/>
        <a:p>
          <a:r>
            <a:rPr lang="en-US" dirty="0" err="1" smtClean="0"/>
            <a:t>MinhDA</a:t>
          </a:r>
          <a:endParaRPr lang="en-US" dirty="0" smtClean="0"/>
        </a:p>
        <a:p>
          <a:r>
            <a:rPr lang="en-US" dirty="0" smtClean="0"/>
            <a:t>(Doc, Test)</a:t>
          </a:r>
          <a:endParaRPr lang="en-US" dirty="0"/>
        </a:p>
      </dgm:t>
    </dgm:pt>
    <dgm:pt modelId="{0F1D6AC3-5080-4CBB-A2FE-4E292CC28C54}" type="parTrans" cxnId="{22769387-9C36-4B20-80DC-1E306550677C}">
      <dgm:prSet/>
      <dgm:spPr/>
      <dgm:t>
        <a:bodyPr/>
        <a:lstStyle/>
        <a:p>
          <a:endParaRPr lang="en-US"/>
        </a:p>
      </dgm:t>
    </dgm:pt>
    <dgm:pt modelId="{9C8746F7-8C7C-40EF-BF61-6EE2A38964FB}" type="sibTrans" cxnId="{22769387-9C36-4B20-80DC-1E306550677C}">
      <dgm:prSet/>
      <dgm:spPr/>
      <dgm:t>
        <a:bodyPr/>
        <a:lstStyle/>
        <a:p>
          <a:endParaRPr lang="en-US"/>
        </a:p>
      </dgm:t>
    </dgm:pt>
    <dgm:pt modelId="{FCB7AEE9-0758-4E5A-8EF0-DAC2012B9B75}">
      <dgm:prSet phldrT="[Text]"/>
      <dgm:spPr/>
      <dgm:t>
        <a:bodyPr/>
        <a:lstStyle/>
        <a:p>
          <a:r>
            <a:rPr lang="en-US" dirty="0" err="1" smtClean="0"/>
            <a:t>MinhDA</a:t>
          </a:r>
          <a:endParaRPr lang="en-US" dirty="0" smtClean="0"/>
        </a:p>
        <a:p>
          <a:r>
            <a:rPr lang="en-US" dirty="0" smtClean="0"/>
            <a:t>(Doc/Test)</a:t>
          </a:r>
          <a:endParaRPr lang="en-US" dirty="0"/>
        </a:p>
      </dgm:t>
    </dgm:pt>
    <dgm:pt modelId="{8BA48EC1-F9FB-40DC-9DBB-B2661316021F}" type="parTrans" cxnId="{C6FDE655-B783-4B6C-BE92-D1F513FBB32D}">
      <dgm:prSet/>
      <dgm:spPr/>
      <dgm:t>
        <a:bodyPr/>
        <a:lstStyle/>
        <a:p>
          <a:endParaRPr lang="en-US"/>
        </a:p>
      </dgm:t>
    </dgm:pt>
    <dgm:pt modelId="{7401B6FC-D414-429B-B81E-7A90F1F2B0B9}" type="sibTrans" cxnId="{C6FDE655-B783-4B6C-BE92-D1F513FBB32D}">
      <dgm:prSet/>
      <dgm:spPr/>
      <dgm:t>
        <a:bodyPr/>
        <a:lstStyle/>
        <a:p>
          <a:endParaRPr lang="en-US"/>
        </a:p>
      </dgm:t>
    </dgm:pt>
    <dgm:pt modelId="{F4715D60-EA5D-4831-A2AD-5CF930BFDD05}">
      <dgm:prSet phldrT="[Text]"/>
      <dgm:spPr/>
      <dgm:t>
        <a:bodyPr/>
        <a:lstStyle/>
        <a:p>
          <a:r>
            <a:rPr lang="en-US" dirty="0" err="1" smtClean="0"/>
            <a:t>SonNH</a:t>
          </a:r>
          <a:endParaRPr lang="en-US" dirty="0" smtClean="0"/>
        </a:p>
        <a:p>
          <a:r>
            <a:rPr lang="en-US" dirty="0" smtClean="0"/>
            <a:t>(CM)</a:t>
          </a:r>
          <a:endParaRPr lang="en-US" dirty="0"/>
        </a:p>
      </dgm:t>
    </dgm:pt>
    <dgm:pt modelId="{8A9A6523-BC4D-4885-891F-5CBB2A7A27AA}" type="parTrans" cxnId="{9B52735E-0A30-4AEB-8FB4-6F0A16892CE8}">
      <dgm:prSet/>
      <dgm:spPr/>
      <dgm:t>
        <a:bodyPr/>
        <a:lstStyle/>
        <a:p>
          <a:endParaRPr lang="en-US"/>
        </a:p>
      </dgm:t>
    </dgm:pt>
    <dgm:pt modelId="{DBD60859-8AD3-4D7C-817D-574D2AB390F2}" type="sibTrans" cxnId="{9B52735E-0A30-4AEB-8FB4-6F0A16892CE8}">
      <dgm:prSet/>
      <dgm:spPr/>
      <dgm:t>
        <a:bodyPr/>
        <a:lstStyle/>
        <a:p>
          <a:endParaRPr lang="en-US"/>
        </a:p>
      </dgm:t>
    </dgm:pt>
    <dgm:pt modelId="{EE7D99E1-D395-48D4-83FC-D214FCF1C606}" type="pres">
      <dgm:prSet presAssocID="{93965BF7-3782-4300-8F3C-B374D430F7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C89BAA-66C2-47DE-9655-07D44A51745C}" type="pres">
      <dgm:prSet presAssocID="{D7C0DB5C-62C4-48F1-943C-22F718C31FC7}" presName="hierRoot1" presStyleCnt="0"/>
      <dgm:spPr/>
    </dgm:pt>
    <dgm:pt modelId="{7DEB2B96-6739-4239-91AC-ADC0F3643116}" type="pres">
      <dgm:prSet presAssocID="{D7C0DB5C-62C4-48F1-943C-22F718C31FC7}" presName="composite" presStyleCnt="0"/>
      <dgm:spPr/>
    </dgm:pt>
    <dgm:pt modelId="{93712E66-5F5C-4CC6-B0EA-D60B9B263E7F}" type="pres">
      <dgm:prSet presAssocID="{D7C0DB5C-62C4-48F1-943C-22F718C31FC7}" presName="background" presStyleLbl="node0" presStyleIdx="0" presStyleCnt="1"/>
      <dgm:spPr/>
    </dgm:pt>
    <dgm:pt modelId="{163B47AC-5AFA-48F2-B942-AEDD9861367F}" type="pres">
      <dgm:prSet presAssocID="{D7C0DB5C-62C4-48F1-943C-22F718C31FC7}" presName="text" presStyleLbl="fgAcc0" presStyleIdx="0" presStyleCnt="1" custScaleX="118229" custScaleY="139333" custLinFactNeighborY="-418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EFC88-3567-4B55-8294-6E848F631C86}" type="pres">
      <dgm:prSet presAssocID="{D7C0DB5C-62C4-48F1-943C-22F718C31FC7}" presName="hierChild2" presStyleCnt="0"/>
      <dgm:spPr/>
    </dgm:pt>
    <dgm:pt modelId="{3737EA7C-4C5B-466B-A072-86790C6392AC}" type="pres">
      <dgm:prSet presAssocID="{CA225C21-DE1C-4F80-8D50-40BA72BFC579}" presName="Name10" presStyleLbl="parChTrans1D2" presStyleIdx="0" presStyleCnt="4"/>
      <dgm:spPr/>
      <dgm:t>
        <a:bodyPr/>
        <a:lstStyle/>
        <a:p>
          <a:endParaRPr lang="en-US"/>
        </a:p>
      </dgm:t>
    </dgm:pt>
    <dgm:pt modelId="{5CDC1542-6918-450A-AA18-898D58FF71F7}" type="pres">
      <dgm:prSet presAssocID="{418B54E0-CA6B-4F32-8A3F-C378CC387710}" presName="hierRoot2" presStyleCnt="0"/>
      <dgm:spPr/>
    </dgm:pt>
    <dgm:pt modelId="{FB733567-3377-4377-ACCB-4396449694FB}" type="pres">
      <dgm:prSet presAssocID="{418B54E0-CA6B-4F32-8A3F-C378CC387710}" presName="composite2" presStyleCnt="0"/>
      <dgm:spPr/>
    </dgm:pt>
    <dgm:pt modelId="{2CAE2309-99B3-4288-AB6F-ACBAC6360B9C}" type="pres">
      <dgm:prSet presAssocID="{418B54E0-CA6B-4F32-8A3F-C378CC387710}" presName="background2" presStyleLbl="node2" presStyleIdx="0" presStyleCnt="4"/>
      <dgm:spPr/>
    </dgm:pt>
    <dgm:pt modelId="{2FC7E53C-0CEC-4431-B6A8-E5DE517E8593}" type="pres">
      <dgm:prSet presAssocID="{418B54E0-CA6B-4F32-8A3F-C378CC387710}" presName="text2" presStyleLbl="fgAcc2" presStyleIdx="0" presStyleCnt="4" custScaleX="125601" custScaleY="116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674252-7BE6-46BC-9724-EA1AB76EB2B4}" type="pres">
      <dgm:prSet presAssocID="{418B54E0-CA6B-4F32-8A3F-C378CC387710}" presName="hierChild3" presStyleCnt="0"/>
      <dgm:spPr/>
    </dgm:pt>
    <dgm:pt modelId="{6316FBC7-5861-4A6A-88DB-A6D779382559}" type="pres">
      <dgm:prSet presAssocID="{8D932443-FC19-4451-B113-918037D28C6E}" presName="Name17" presStyleLbl="parChTrans1D3" presStyleIdx="0" presStyleCnt="8"/>
      <dgm:spPr/>
      <dgm:t>
        <a:bodyPr/>
        <a:lstStyle/>
        <a:p>
          <a:endParaRPr lang="en-US"/>
        </a:p>
      </dgm:t>
    </dgm:pt>
    <dgm:pt modelId="{19B16EBC-07D5-4023-94B3-651AAABD9D6F}" type="pres">
      <dgm:prSet presAssocID="{86388027-076E-4936-AB60-B55E21588D0A}" presName="hierRoot3" presStyleCnt="0"/>
      <dgm:spPr/>
    </dgm:pt>
    <dgm:pt modelId="{C3447951-B0D2-47B4-8594-F1CB73F34A19}" type="pres">
      <dgm:prSet presAssocID="{86388027-076E-4936-AB60-B55E21588D0A}" presName="composite3" presStyleCnt="0"/>
      <dgm:spPr/>
    </dgm:pt>
    <dgm:pt modelId="{9E2CD8BF-7FF9-4003-828A-ED8E8C904F78}" type="pres">
      <dgm:prSet presAssocID="{86388027-076E-4936-AB60-B55E21588D0A}" presName="background3" presStyleLbl="node3" presStyleIdx="0" presStyleCnt="8"/>
      <dgm:spPr/>
    </dgm:pt>
    <dgm:pt modelId="{043B5617-13E9-42DD-927E-5DC351904505}" type="pres">
      <dgm:prSet presAssocID="{86388027-076E-4936-AB60-B55E21588D0A}" presName="text3" presStyleLbl="fgAcc3" presStyleIdx="0" presStyleCnt="8" custLinFactNeighborY="188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F6F5C-B25B-4342-AA06-8E12AAEB528D}" type="pres">
      <dgm:prSet presAssocID="{86388027-076E-4936-AB60-B55E21588D0A}" presName="hierChild4" presStyleCnt="0"/>
      <dgm:spPr/>
    </dgm:pt>
    <dgm:pt modelId="{38A5D4A5-6809-4FEC-8C6B-453B412F1E6E}" type="pres">
      <dgm:prSet presAssocID="{DE17D490-EA67-4C47-8862-042DE6D32513}" presName="Name17" presStyleLbl="parChTrans1D3" presStyleIdx="1" presStyleCnt="8"/>
      <dgm:spPr/>
      <dgm:t>
        <a:bodyPr/>
        <a:lstStyle/>
        <a:p>
          <a:endParaRPr lang="en-US"/>
        </a:p>
      </dgm:t>
    </dgm:pt>
    <dgm:pt modelId="{FB5ED456-1F8B-4D23-823E-ECA58551CB0A}" type="pres">
      <dgm:prSet presAssocID="{4233E954-1BD3-4F4F-B473-8F9B5352998D}" presName="hierRoot3" presStyleCnt="0"/>
      <dgm:spPr/>
    </dgm:pt>
    <dgm:pt modelId="{6D5DC190-B017-4910-899A-7864FD45D555}" type="pres">
      <dgm:prSet presAssocID="{4233E954-1BD3-4F4F-B473-8F9B5352998D}" presName="composite3" presStyleCnt="0"/>
      <dgm:spPr/>
    </dgm:pt>
    <dgm:pt modelId="{43727BF4-D505-46C9-A354-B9BFB6BD8D17}" type="pres">
      <dgm:prSet presAssocID="{4233E954-1BD3-4F4F-B473-8F9B5352998D}" presName="background3" presStyleLbl="node3" presStyleIdx="1" presStyleCnt="8"/>
      <dgm:spPr/>
    </dgm:pt>
    <dgm:pt modelId="{364EFB85-1659-46C7-B381-FD033C3057F7}" type="pres">
      <dgm:prSet presAssocID="{4233E954-1BD3-4F4F-B473-8F9B5352998D}" presName="text3" presStyleLbl="fgAcc3" presStyleIdx="1" presStyleCnt="8" custLinFactNeighborY="188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805511-7936-482C-90B5-99A385357C34}" type="pres">
      <dgm:prSet presAssocID="{4233E954-1BD3-4F4F-B473-8F9B5352998D}" presName="hierChild4" presStyleCnt="0"/>
      <dgm:spPr/>
    </dgm:pt>
    <dgm:pt modelId="{D7974E89-0659-47BD-A043-914B267F517E}" type="pres">
      <dgm:prSet presAssocID="{8D3297C8-0C26-45C0-88EB-DA7A39659C3C}" presName="Name10" presStyleLbl="parChTrans1D2" presStyleIdx="1" presStyleCnt="4"/>
      <dgm:spPr/>
      <dgm:t>
        <a:bodyPr/>
        <a:lstStyle/>
        <a:p>
          <a:endParaRPr lang="en-US"/>
        </a:p>
      </dgm:t>
    </dgm:pt>
    <dgm:pt modelId="{911D694D-6373-4DFB-AF42-1137105BD87A}" type="pres">
      <dgm:prSet presAssocID="{EF6E8B45-5333-46CB-96D0-92A240FE68C7}" presName="hierRoot2" presStyleCnt="0"/>
      <dgm:spPr/>
    </dgm:pt>
    <dgm:pt modelId="{30C2BB2D-31B0-424D-8FA0-5F7A0AD315BC}" type="pres">
      <dgm:prSet presAssocID="{EF6E8B45-5333-46CB-96D0-92A240FE68C7}" presName="composite2" presStyleCnt="0"/>
      <dgm:spPr/>
    </dgm:pt>
    <dgm:pt modelId="{AE965323-3F7C-4B7D-AA04-6CA0A93DDC10}" type="pres">
      <dgm:prSet presAssocID="{EF6E8B45-5333-46CB-96D0-92A240FE68C7}" presName="background2" presStyleLbl="node2" presStyleIdx="1" presStyleCnt="4"/>
      <dgm:spPr/>
    </dgm:pt>
    <dgm:pt modelId="{41476DBE-BC2A-4E86-A25B-D836A38854F4}" type="pres">
      <dgm:prSet presAssocID="{EF6E8B45-5333-46CB-96D0-92A240FE68C7}" presName="text2" presStyleLbl="fgAcc2" presStyleIdx="1" presStyleCnt="4" custScaleX="128868" custScaleY="116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358CDA-F124-40A3-9A3C-7DBD6BFDCAF5}" type="pres">
      <dgm:prSet presAssocID="{EF6E8B45-5333-46CB-96D0-92A240FE68C7}" presName="hierChild3" presStyleCnt="0"/>
      <dgm:spPr/>
    </dgm:pt>
    <dgm:pt modelId="{FCD46260-39AD-4D99-8628-975DF1E4AD60}" type="pres">
      <dgm:prSet presAssocID="{DDDB1FBB-BD24-438C-9C89-8245E4AD3380}" presName="Name17" presStyleLbl="parChTrans1D3" presStyleIdx="2" presStyleCnt="8"/>
      <dgm:spPr/>
      <dgm:t>
        <a:bodyPr/>
        <a:lstStyle/>
        <a:p>
          <a:endParaRPr lang="en-US"/>
        </a:p>
      </dgm:t>
    </dgm:pt>
    <dgm:pt modelId="{AF300707-4070-4B0B-95DE-44D5CA6C4A56}" type="pres">
      <dgm:prSet presAssocID="{CC14105B-6E2C-4E58-9EFC-D15645D017A2}" presName="hierRoot3" presStyleCnt="0"/>
      <dgm:spPr/>
    </dgm:pt>
    <dgm:pt modelId="{EBE43C32-7061-49F8-89DA-7C73A647B382}" type="pres">
      <dgm:prSet presAssocID="{CC14105B-6E2C-4E58-9EFC-D15645D017A2}" presName="composite3" presStyleCnt="0"/>
      <dgm:spPr/>
    </dgm:pt>
    <dgm:pt modelId="{77C6B37D-B92A-4BC6-BBF4-E381BF8CBD67}" type="pres">
      <dgm:prSet presAssocID="{CC14105B-6E2C-4E58-9EFC-D15645D017A2}" presName="background3" presStyleLbl="node3" presStyleIdx="2" presStyleCnt="8"/>
      <dgm:spPr/>
    </dgm:pt>
    <dgm:pt modelId="{8DCEB168-9C26-4AC0-B0B9-9E6C48E544DE}" type="pres">
      <dgm:prSet presAssocID="{CC14105B-6E2C-4E58-9EFC-D15645D017A2}" presName="text3" presStyleLbl="fgAcc3" presStyleIdx="2" presStyleCnt="8" custLinFactNeighborY="18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B6A23-F2B7-46C3-9FDC-F72D0F9777D8}" type="pres">
      <dgm:prSet presAssocID="{CC14105B-6E2C-4E58-9EFC-D15645D017A2}" presName="hierChild4" presStyleCnt="0"/>
      <dgm:spPr/>
    </dgm:pt>
    <dgm:pt modelId="{A02D4411-088E-4FF5-A2DD-7DC7FE5A4808}" type="pres">
      <dgm:prSet presAssocID="{B3521E1B-3F66-403A-A5F4-7DA2559A3A4F}" presName="Name17" presStyleLbl="parChTrans1D3" presStyleIdx="3" presStyleCnt="8"/>
      <dgm:spPr/>
      <dgm:t>
        <a:bodyPr/>
        <a:lstStyle/>
        <a:p>
          <a:endParaRPr lang="en-US"/>
        </a:p>
      </dgm:t>
    </dgm:pt>
    <dgm:pt modelId="{AA1EE07B-2058-4A59-8FE2-CAFC7CCBF29C}" type="pres">
      <dgm:prSet presAssocID="{6EA66BA4-E250-48C6-B902-95CB694C7ADF}" presName="hierRoot3" presStyleCnt="0"/>
      <dgm:spPr/>
    </dgm:pt>
    <dgm:pt modelId="{C1B05CD4-F13B-4447-A038-A54BEC6B5EA5}" type="pres">
      <dgm:prSet presAssocID="{6EA66BA4-E250-48C6-B902-95CB694C7ADF}" presName="composite3" presStyleCnt="0"/>
      <dgm:spPr/>
    </dgm:pt>
    <dgm:pt modelId="{F6572B23-2A62-4753-8CA7-73A456731FFB}" type="pres">
      <dgm:prSet presAssocID="{6EA66BA4-E250-48C6-B902-95CB694C7ADF}" presName="background3" presStyleLbl="node3" presStyleIdx="3" presStyleCnt="8"/>
      <dgm:spPr/>
    </dgm:pt>
    <dgm:pt modelId="{1D46223D-8CE1-4D04-A1BC-D558214AF667}" type="pres">
      <dgm:prSet presAssocID="{6EA66BA4-E250-48C6-B902-95CB694C7ADF}" presName="text3" presStyleLbl="fgAcc3" presStyleIdx="3" presStyleCnt="8" custLinFactNeighborY="18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F27ED-86C7-4010-9F62-58787C238904}" type="pres">
      <dgm:prSet presAssocID="{6EA66BA4-E250-48C6-B902-95CB694C7ADF}" presName="hierChild4" presStyleCnt="0"/>
      <dgm:spPr/>
    </dgm:pt>
    <dgm:pt modelId="{274B2136-811C-46FE-8F78-C7BCA20982FF}" type="pres">
      <dgm:prSet presAssocID="{4569A164-8C64-4B34-8096-9421938108B7}" presName="Name10" presStyleLbl="parChTrans1D2" presStyleIdx="2" presStyleCnt="4"/>
      <dgm:spPr/>
      <dgm:t>
        <a:bodyPr/>
        <a:lstStyle/>
        <a:p>
          <a:endParaRPr lang="en-US"/>
        </a:p>
      </dgm:t>
    </dgm:pt>
    <dgm:pt modelId="{1A1E8FAF-809A-433B-8EBA-8533B9B49B00}" type="pres">
      <dgm:prSet presAssocID="{282D5B36-85B7-4971-9BB3-1B882F440A13}" presName="hierRoot2" presStyleCnt="0"/>
      <dgm:spPr/>
    </dgm:pt>
    <dgm:pt modelId="{A753B042-A560-4627-96FE-0C4C634DE56B}" type="pres">
      <dgm:prSet presAssocID="{282D5B36-85B7-4971-9BB3-1B882F440A13}" presName="composite2" presStyleCnt="0"/>
      <dgm:spPr/>
    </dgm:pt>
    <dgm:pt modelId="{264C8E6C-0588-486B-AE50-7328EF582FBB}" type="pres">
      <dgm:prSet presAssocID="{282D5B36-85B7-4971-9BB3-1B882F440A13}" presName="background2" presStyleLbl="node2" presStyleIdx="2" presStyleCnt="4"/>
      <dgm:spPr/>
    </dgm:pt>
    <dgm:pt modelId="{2DD34EA4-92CA-4180-8431-2BD537AA83DF}" type="pres">
      <dgm:prSet presAssocID="{282D5B36-85B7-4971-9BB3-1B882F440A13}" presName="text2" presStyleLbl="fgAcc2" presStyleIdx="2" presStyleCnt="4" custScaleX="127148" custScaleY="109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76260D-ACFC-4F0C-A29B-7949414886B2}" type="pres">
      <dgm:prSet presAssocID="{282D5B36-85B7-4971-9BB3-1B882F440A13}" presName="hierChild3" presStyleCnt="0"/>
      <dgm:spPr/>
    </dgm:pt>
    <dgm:pt modelId="{90167D48-658A-44F5-9019-C9FC49B6CCEB}" type="pres">
      <dgm:prSet presAssocID="{612E46B3-B322-4E6F-8BC6-664B302C16E4}" presName="Name17" presStyleLbl="parChTrans1D3" presStyleIdx="4" presStyleCnt="8"/>
      <dgm:spPr/>
      <dgm:t>
        <a:bodyPr/>
        <a:lstStyle/>
        <a:p>
          <a:endParaRPr lang="en-US"/>
        </a:p>
      </dgm:t>
    </dgm:pt>
    <dgm:pt modelId="{A879C5D1-5E42-41F1-A682-1A4550A3DD80}" type="pres">
      <dgm:prSet presAssocID="{EDCF8A76-D61A-4EC8-B83A-15BF5F28CE81}" presName="hierRoot3" presStyleCnt="0"/>
      <dgm:spPr/>
    </dgm:pt>
    <dgm:pt modelId="{15E54A90-2202-4E57-BBF8-C81B21B4313E}" type="pres">
      <dgm:prSet presAssocID="{EDCF8A76-D61A-4EC8-B83A-15BF5F28CE81}" presName="composite3" presStyleCnt="0"/>
      <dgm:spPr/>
    </dgm:pt>
    <dgm:pt modelId="{8643E885-2672-4FDD-A61C-5AFF68CAA307}" type="pres">
      <dgm:prSet presAssocID="{EDCF8A76-D61A-4EC8-B83A-15BF5F28CE81}" presName="background3" presStyleLbl="node3" presStyleIdx="4" presStyleCnt="8"/>
      <dgm:spPr/>
    </dgm:pt>
    <dgm:pt modelId="{B87CE256-737B-48E7-ABF8-92EDF4E79319}" type="pres">
      <dgm:prSet presAssocID="{EDCF8A76-D61A-4EC8-B83A-15BF5F28CE81}" presName="text3" presStyleLbl="fgAcc3" presStyleIdx="4" presStyleCnt="8" custLinFactNeighborY="16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EEF28-AB80-40C1-97DB-F8155354BC77}" type="pres">
      <dgm:prSet presAssocID="{EDCF8A76-D61A-4EC8-B83A-15BF5F28CE81}" presName="hierChild4" presStyleCnt="0"/>
      <dgm:spPr/>
    </dgm:pt>
    <dgm:pt modelId="{CAAC86B0-544F-479D-840B-BFBDEDE22A80}" type="pres">
      <dgm:prSet presAssocID="{17406D1C-F534-4338-9E36-DC5051169EE7}" presName="Name17" presStyleLbl="parChTrans1D3" presStyleIdx="5" presStyleCnt="8"/>
      <dgm:spPr/>
      <dgm:t>
        <a:bodyPr/>
        <a:lstStyle/>
        <a:p>
          <a:endParaRPr lang="en-US"/>
        </a:p>
      </dgm:t>
    </dgm:pt>
    <dgm:pt modelId="{71C0CEB0-D21C-4563-88C3-7B4538A0DF1C}" type="pres">
      <dgm:prSet presAssocID="{1360C48C-5A5D-446A-A725-183C9DF8E2DA}" presName="hierRoot3" presStyleCnt="0"/>
      <dgm:spPr/>
    </dgm:pt>
    <dgm:pt modelId="{30987BC2-B5E3-40D1-BB89-6650D66BD3D9}" type="pres">
      <dgm:prSet presAssocID="{1360C48C-5A5D-446A-A725-183C9DF8E2DA}" presName="composite3" presStyleCnt="0"/>
      <dgm:spPr/>
    </dgm:pt>
    <dgm:pt modelId="{071FCAB0-55FD-47C7-8B9F-93B17666FA41}" type="pres">
      <dgm:prSet presAssocID="{1360C48C-5A5D-446A-A725-183C9DF8E2DA}" presName="background3" presStyleLbl="node3" presStyleIdx="5" presStyleCnt="8"/>
      <dgm:spPr/>
    </dgm:pt>
    <dgm:pt modelId="{DF3A008C-7CD2-42DE-9D8B-D473C1898159}" type="pres">
      <dgm:prSet presAssocID="{1360C48C-5A5D-446A-A725-183C9DF8E2DA}" presName="text3" presStyleLbl="fgAcc3" presStyleIdx="5" presStyleCnt="8" custLinFactNeighborY="16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642FE-ED37-4326-B147-366F7809F9BD}" type="pres">
      <dgm:prSet presAssocID="{1360C48C-5A5D-446A-A725-183C9DF8E2DA}" presName="hierChild4" presStyleCnt="0"/>
      <dgm:spPr/>
    </dgm:pt>
    <dgm:pt modelId="{8472BCE8-BA75-4F0C-9BB8-9748930C3B47}" type="pres">
      <dgm:prSet presAssocID="{0F1D6AC3-5080-4CBB-A2FE-4E292CC28C54}" presName="Name10" presStyleLbl="parChTrans1D2" presStyleIdx="3" presStyleCnt="4"/>
      <dgm:spPr/>
      <dgm:t>
        <a:bodyPr/>
        <a:lstStyle/>
        <a:p>
          <a:endParaRPr lang="en-US"/>
        </a:p>
      </dgm:t>
    </dgm:pt>
    <dgm:pt modelId="{BE8BA8FA-B2BD-4415-BFC6-CF1A3B4CDAA2}" type="pres">
      <dgm:prSet presAssocID="{E51DB234-157F-417E-829C-C584D7DA0768}" presName="hierRoot2" presStyleCnt="0"/>
      <dgm:spPr/>
    </dgm:pt>
    <dgm:pt modelId="{11C8CBCD-45A9-434B-A6E5-80F8F07386A6}" type="pres">
      <dgm:prSet presAssocID="{E51DB234-157F-417E-829C-C584D7DA0768}" presName="composite2" presStyleCnt="0"/>
      <dgm:spPr/>
    </dgm:pt>
    <dgm:pt modelId="{C5A26260-5B3E-4609-BCF2-1C784D18B702}" type="pres">
      <dgm:prSet presAssocID="{E51DB234-157F-417E-829C-C584D7DA0768}" presName="background2" presStyleLbl="node2" presStyleIdx="3" presStyleCnt="4"/>
      <dgm:spPr/>
    </dgm:pt>
    <dgm:pt modelId="{606EFDDB-AB7A-4188-80EF-F0DD9FC3ED0C}" type="pres">
      <dgm:prSet presAssocID="{E51DB234-157F-417E-829C-C584D7DA0768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6546D9-A567-4DC4-BB6A-28082132F607}" type="pres">
      <dgm:prSet presAssocID="{E51DB234-157F-417E-829C-C584D7DA0768}" presName="hierChild3" presStyleCnt="0"/>
      <dgm:spPr/>
    </dgm:pt>
    <dgm:pt modelId="{25B59F75-C24E-48ED-A5B5-016FD999BB28}" type="pres">
      <dgm:prSet presAssocID="{8BA48EC1-F9FB-40DC-9DBB-B2661316021F}" presName="Name17" presStyleLbl="parChTrans1D3" presStyleIdx="6" presStyleCnt="8"/>
      <dgm:spPr/>
      <dgm:t>
        <a:bodyPr/>
        <a:lstStyle/>
        <a:p>
          <a:endParaRPr lang="en-US"/>
        </a:p>
      </dgm:t>
    </dgm:pt>
    <dgm:pt modelId="{555735C2-AC8E-4FA4-B85D-1FE2A2E2437D}" type="pres">
      <dgm:prSet presAssocID="{FCB7AEE9-0758-4E5A-8EF0-DAC2012B9B75}" presName="hierRoot3" presStyleCnt="0"/>
      <dgm:spPr/>
    </dgm:pt>
    <dgm:pt modelId="{C7C1F26D-A8DF-4A54-96F1-943B036CD628}" type="pres">
      <dgm:prSet presAssocID="{FCB7AEE9-0758-4E5A-8EF0-DAC2012B9B75}" presName="composite3" presStyleCnt="0"/>
      <dgm:spPr/>
    </dgm:pt>
    <dgm:pt modelId="{1EB039B6-141E-48D8-BF88-1D26010B0AAD}" type="pres">
      <dgm:prSet presAssocID="{FCB7AEE9-0758-4E5A-8EF0-DAC2012B9B75}" presName="background3" presStyleLbl="node3" presStyleIdx="6" presStyleCnt="8"/>
      <dgm:spPr/>
    </dgm:pt>
    <dgm:pt modelId="{7F04312E-6EEF-42FF-AE63-66A34D39559C}" type="pres">
      <dgm:prSet presAssocID="{FCB7AEE9-0758-4E5A-8EF0-DAC2012B9B75}" presName="text3" presStyleLbl="fgAcc3" presStyleIdx="6" presStyleCnt="8" custLinFactNeighborY="25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975530-9061-4B18-AD81-1A151A486144}" type="pres">
      <dgm:prSet presAssocID="{FCB7AEE9-0758-4E5A-8EF0-DAC2012B9B75}" presName="hierChild4" presStyleCnt="0"/>
      <dgm:spPr/>
    </dgm:pt>
    <dgm:pt modelId="{E1C4AB48-5B64-4196-AF6B-6E0E3AD10BFD}" type="pres">
      <dgm:prSet presAssocID="{8A9A6523-BC4D-4885-891F-5CBB2A7A27AA}" presName="Name17" presStyleLbl="parChTrans1D3" presStyleIdx="7" presStyleCnt="8"/>
      <dgm:spPr/>
      <dgm:t>
        <a:bodyPr/>
        <a:lstStyle/>
        <a:p>
          <a:endParaRPr lang="en-US"/>
        </a:p>
      </dgm:t>
    </dgm:pt>
    <dgm:pt modelId="{14DD18B0-6D8F-46D9-AB4E-35A400B81120}" type="pres">
      <dgm:prSet presAssocID="{F4715D60-EA5D-4831-A2AD-5CF930BFDD05}" presName="hierRoot3" presStyleCnt="0"/>
      <dgm:spPr/>
    </dgm:pt>
    <dgm:pt modelId="{F1A6394E-4A5C-4BD1-A6C0-6C6A2D9C42AD}" type="pres">
      <dgm:prSet presAssocID="{F4715D60-EA5D-4831-A2AD-5CF930BFDD05}" presName="composite3" presStyleCnt="0"/>
      <dgm:spPr/>
    </dgm:pt>
    <dgm:pt modelId="{9CEB58A0-E3A2-4D69-AA88-9F3C14E70BA5}" type="pres">
      <dgm:prSet presAssocID="{F4715D60-EA5D-4831-A2AD-5CF930BFDD05}" presName="background3" presStyleLbl="node3" presStyleIdx="7" presStyleCnt="8"/>
      <dgm:spPr/>
    </dgm:pt>
    <dgm:pt modelId="{B2A0C2D3-3F2A-49D5-940E-A91204C564A4}" type="pres">
      <dgm:prSet presAssocID="{F4715D60-EA5D-4831-A2AD-5CF930BFDD05}" presName="text3" presStyleLbl="fgAcc3" presStyleIdx="7" presStyleCnt="8" custLinFactNeighborY="25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94DC9F-34EB-42ED-879C-8AEE1943149B}" type="pres">
      <dgm:prSet presAssocID="{F4715D60-EA5D-4831-A2AD-5CF930BFDD05}" presName="hierChild4" presStyleCnt="0"/>
      <dgm:spPr/>
    </dgm:pt>
  </dgm:ptLst>
  <dgm:cxnLst>
    <dgm:cxn modelId="{9AEEAD39-A094-4082-8861-95B6EC64ED04}" type="presOf" srcId="{17406D1C-F534-4338-9E36-DC5051169EE7}" destId="{CAAC86B0-544F-479D-840B-BFBDEDE22A80}" srcOrd="0" destOrd="0" presId="urn:microsoft.com/office/officeart/2005/8/layout/hierarchy1"/>
    <dgm:cxn modelId="{D897818F-F4C3-4DE9-98F2-E104AAC61D1B}" type="presOf" srcId="{D7C0DB5C-62C4-48F1-943C-22F718C31FC7}" destId="{163B47AC-5AFA-48F2-B942-AEDD9861367F}" srcOrd="0" destOrd="0" presId="urn:microsoft.com/office/officeart/2005/8/layout/hierarchy1"/>
    <dgm:cxn modelId="{9CF6B890-76E2-42A7-9C02-CD8E87D55C6D}" type="presOf" srcId="{93965BF7-3782-4300-8F3C-B374D430F775}" destId="{EE7D99E1-D395-48D4-83FC-D214FCF1C606}" srcOrd="0" destOrd="0" presId="urn:microsoft.com/office/officeart/2005/8/layout/hierarchy1"/>
    <dgm:cxn modelId="{CDCD7625-DBA2-416F-B566-48D570D3E61C}" srcId="{282D5B36-85B7-4971-9BB3-1B882F440A13}" destId="{EDCF8A76-D61A-4EC8-B83A-15BF5F28CE81}" srcOrd="0" destOrd="0" parTransId="{612E46B3-B322-4E6F-8BC6-664B302C16E4}" sibTransId="{CCB6BEEC-B07D-4E8E-B276-04487C3C27FD}"/>
    <dgm:cxn modelId="{E7183BE7-365A-450A-84CA-9EB148ADC8EB}" type="presOf" srcId="{4233E954-1BD3-4F4F-B473-8F9B5352998D}" destId="{364EFB85-1659-46C7-B381-FD033C3057F7}" srcOrd="0" destOrd="0" presId="urn:microsoft.com/office/officeart/2005/8/layout/hierarchy1"/>
    <dgm:cxn modelId="{A87F5E46-2B7A-4AB0-9D1B-F539AE27EA17}" type="presOf" srcId="{0F1D6AC3-5080-4CBB-A2FE-4E292CC28C54}" destId="{8472BCE8-BA75-4F0C-9BB8-9748930C3B47}" srcOrd="0" destOrd="0" presId="urn:microsoft.com/office/officeart/2005/8/layout/hierarchy1"/>
    <dgm:cxn modelId="{74ABD418-99BC-4BF9-9466-515BEF429475}" type="presOf" srcId="{8A9A6523-BC4D-4885-891F-5CBB2A7A27AA}" destId="{E1C4AB48-5B64-4196-AF6B-6E0E3AD10BFD}" srcOrd="0" destOrd="0" presId="urn:microsoft.com/office/officeart/2005/8/layout/hierarchy1"/>
    <dgm:cxn modelId="{02A4C77E-94A4-48D3-82E3-D0FC5EB0C36E}" type="presOf" srcId="{8D3297C8-0C26-45C0-88EB-DA7A39659C3C}" destId="{D7974E89-0659-47BD-A043-914B267F517E}" srcOrd="0" destOrd="0" presId="urn:microsoft.com/office/officeart/2005/8/layout/hierarchy1"/>
    <dgm:cxn modelId="{C6FDE655-B783-4B6C-BE92-D1F513FBB32D}" srcId="{E51DB234-157F-417E-829C-C584D7DA0768}" destId="{FCB7AEE9-0758-4E5A-8EF0-DAC2012B9B75}" srcOrd="0" destOrd="0" parTransId="{8BA48EC1-F9FB-40DC-9DBB-B2661316021F}" sibTransId="{7401B6FC-D414-429B-B81E-7A90F1F2B0B9}"/>
    <dgm:cxn modelId="{9B52735E-0A30-4AEB-8FB4-6F0A16892CE8}" srcId="{E51DB234-157F-417E-829C-C584D7DA0768}" destId="{F4715D60-EA5D-4831-A2AD-5CF930BFDD05}" srcOrd="1" destOrd="0" parTransId="{8A9A6523-BC4D-4885-891F-5CBB2A7A27AA}" sibTransId="{DBD60859-8AD3-4D7C-817D-574D2AB390F2}"/>
    <dgm:cxn modelId="{9A37C663-4C9B-459C-A4AE-AE094C505F8C}" type="presOf" srcId="{DDDB1FBB-BD24-438C-9C89-8245E4AD3380}" destId="{FCD46260-39AD-4D99-8628-975DF1E4AD60}" srcOrd="0" destOrd="0" presId="urn:microsoft.com/office/officeart/2005/8/layout/hierarchy1"/>
    <dgm:cxn modelId="{C98CC61A-41D2-44B0-9F34-E8189097564E}" srcId="{D7C0DB5C-62C4-48F1-943C-22F718C31FC7}" destId="{EF6E8B45-5333-46CB-96D0-92A240FE68C7}" srcOrd="1" destOrd="0" parTransId="{8D3297C8-0C26-45C0-88EB-DA7A39659C3C}" sibTransId="{DF349A3F-8231-4CFF-8D63-481A8F582DB2}"/>
    <dgm:cxn modelId="{9F064C20-A79C-4039-A080-8F692EF0830A}" type="presOf" srcId="{CA225C21-DE1C-4F80-8D50-40BA72BFC579}" destId="{3737EA7C-4C5B-466B-A072-86790C6392AC}" srcOrd="0" destOrd="0" presId="urn:microsoft.com/office/officeart/2005/8/layout/hierarchy1"/>
    <dgm:cxn modelId="{26FDD209-5EA1-4384-9209-DD1FCB5E9759}" type="presOf" srcId="{418B54E0-CA6B-4F32-8A3F-C378CC387710}" destId="{2FC7E53C-0CEC-4431-B6A8-E5DE517E8593}" srcOrd="0" destOrd="0" presId="urn:microsoft.com/office/officeart/2005/8/layout/hierarchy1"/>
    <dgm:cxn modelId="{EBF54827-DD43-4CE4-8EF6-E1B15B562DE4}" type="presOf" srcId="{B3521E1B-3F66-403A-A5F4-7DA2559A3A4F}" destId="{A02D4411-088E-4FF5-A2DD-7DC7FE5A4808}" srcOrd="0" destOrd="0" presId="urn:microsoft.com/office/officeart/2005/8/layout/hierarchy1"/>
    <dgm:cxn modelId="{BC2E24CA-3F3C-400D-B74E-346A36951F88}" type="presOf" srcId="{EF6E8B45-5333-46CB-96D0-92A240FE68C7}" destId="{41476DBE-BC2A-4E86-A25B-D836A38854F4}" srcOrd="0" destOrd="0" presId="urn:microsoft.com/office/officeart/2005/8/layout/hierarchy1"/>
    <dgm:cxn modelId="{0738A239-7A93-4B9A-A66B-1F337660AFBA}" srcId="{EF6E8B45-5333-46CB-96D0-92A240FE68C7}" destId="{6EA66BA4-E250-48C6-B902-95CB694C7ADF}" srcOrd="1" destOrd="0" parTransId="{B3521E1B-3F66-403A-A5F4-7DA2559A3A4F}" sibTransId="{C5FDDC9B-729A-4CD6-84B1-E85F600298E9}"/>
    <dgm:cxn modelId="{3AE43B7F-2E70-49C5-A62F-5A3662026BC7}" type="presOf" srcId="{FCB7AEE9-0758-4E5A-8EF0-DAC2012B9B75}" destId="{7F04312E-6EEF-42FF-AE63-66A34D39559C}" srcOrd="0" destOrd="0" presId="urn:microsoft.com/office/officeart/2005/8/layout/hierarchy1"/>
    <dgm:cxn modelId="{3F4695D4-1612-4D26-AB54-1FF32A3F31BA}" srcId="{282D5B36-85B7-4971-9BB3-1B882F440A13}" destId="{1360C48C-5A5D-446A-A725-183C9DF8E2DA}" srcOrd="1" destOrd="0" parTransId="{17406D1C-F534-4338-9E36-DC5051169EE7}" sibTransId="{0FD3B087-3BBE-4A27-B5DE-5FF20E48FECF}"/>
    <dgm:cxn modelId="{FB083A09-E7DD-44AC-BB57-96CB7A069037}" srcId="{93965BF7-3782-4300-8F3C-B374D430F775}" destId="{D7C0DB5C-62C4-48F1-943C-22F718C31FC7}" srcOrd="0" destOrd="0" parTransId="{4914387F-07B1-4A74-9A19-6861B11351B1}" sibTransId="{7CF51FFB-BFED-4D78-ADBB-86C896CDD1B7}"/>
    <dgm:cxn modelId="{64F7761B-5DD7-489A-9E1B-7A8942FBCDE3}" type="presOf" srcId="{4569A164-8C64-4B34-8096-9421938108B7}" destId="{274B2136-811C-46FE-8F78-C7BCA20982FF}" srcOrd="0" destOrd="0" presId="urn:microsoft.com/office/officeart/2005/8/layout/hierarchy1"/>
    <dgm:cxn modelId="{EA51F4DC-6E1F-4571-A86F-2C4DCF6AE8FF}" type="presOf" srcId="{E51DB234-157F-417E-829C-C584D7DA0768}" destId="{606EFDDB-AB7A-4188-80EF-F0DD9FC3ED0C}" srcOrd="0" destOrd="0" presId="urn:microsoft.com/office/officeart/2005/8/layout/hierarchy1"/>
    <dgm:cxn modelId="{51A026DA-9388-4BE4-ABCA-094BA2542E11}" type="presOf" srcId="{6EA66BA4-E250-48C6-B902-95CB694C7ADF}" destId="{1D46223D-8CE1-4D04-A1BC-D558214AF667}" srcOrd="0" destOrd="0" presId="urn:microsoft.com/office/officeart/2005/8/layout/hierarchy1"/>
    <dgm:cxn modelId="{5A0421E1-071F-48B7-9B37-96243E2F9DC1}" srcId="{418B54E0-CA6B-4F32-8A3F-C378CC387710}" destId="{86388027-076E-4936-AB60-B55E21588D0A}" srcOrd="0" destOrd="0" parTransId="{8D932443-FC19-4451-B113-918037D28C6E}" sibTransId="{B7B337E6-8190-4B75-AE74-8BF5A796DD13}"/>
    <dgm:cxn modelId="{011025C9-8955-48EA-BEFA-C87AF9BF8F46}" type="presOf" srcId="{8BA48EC1-F9FB-40DC-9DBB-B2661316021F}" destId="{25B59F75-C24E-48ED-A5B5-016FD999BB28}" srcOrd="0" destOrd="0" presId="urn:microsoft.com/office/officeart/2005/8/layout/hierarchy1"/>
    <dgm:cxn modelId="{9EA46425-6C10-407B-A638-90C0B4CEA5BB}" type="presOf" srcId="{612E46B3-B322-4E6F-8BC6-664B302C16E4}" destId="{90167D48-658A-44F5-9019-C9FC49B6CCEB}" srcOrd="0" destOrd="0" presId="urn:microsoft.com/office/officeart/2005/8/layout/hierarchy1"/>
    <dgm:cxn modelId="{4830E274-C476-4AC7-BACF-438FE6397BBC}" type="presOf" srcId="{DE17D490-EA67-4C47-8862-042DE6D32513}" destId="{38A5D4A5-6809-4FEC-8C6B-453B412F1E6E}" srcOrd="0" destOrd="0" presId="urn:microsoft.com/office/officeart/2005/8/layout/hierarchy1"/>
    <dgm:cxn modelId="{1C2C97B1-8E26-4C5C-A9F8-93A78DFA24DA}" type="presOf" srcId="{282D5B36-85B7-4971-9BB3-1B882F440A13}" destId="{2DD34EA4-92CA-4180-8431-2BD537AA83DF}" srcOrd="0" destOrd="0" presId="urn:microsoft.com/office/officeart/2005/8/layout/hierarchy1"/>
    <dgm:cxn modelId="{6CB52798-6B8A-4098-A3C7-3EEBAB9AA4D0}" srcId="{418B54E0-CA6B-4F32-8A3F-C378CC387710}" destId="{4233E954-1BD3-4F4F-B473-8F9B5352998D}" srcOrd="1" destOrd="0" parTransId="{DE17D490-EA67-4C47-8862-042DE6D32513}" sibTransId="{10A05806-5DDA-434F-9062-2F615DBA18B4}"/>
    <dgm:cxn modelId="{D091047B-4858-493D-AF5C-F40EF565719A}" type="presOf" srcId="{1360C48C-5A5D-446A-A725-183C9DF8E2DA}" destId="{DF3A008C-7CD2-42DE-9D8B-D473C1898159}" srcOrd="0" destOrd="0" presId="urn:microsoft.com/office/officeart/2005/8/layout/hierarchy1"/>
    <dgm:cxn modelId="{D253C0AD-20C5-4DE6-B129-51FB496A6A32}" type="presOf" srcId="{CC14105B-6E2C-4E58-9EFC-D15645D017A2}" destId="{8DCEB168-9C26-4AC0-B0B9-9E6C48E544DE}" srcOrd="0" destOrd="0" presId="urn:microsoft.com/office/officeart/2005/8/layout/hierarchy1"/>
    <dgm:cxn modelId="{8724BABE-0321-4FE4-B7E9-7A63F9EDD69A}" type="presOf" srcId="{8D932443-FC19-4451-B113-918037D28C6E}" destId="{6316FBC7-5861-4A6A-88DB-A6D779382559}" srcOrd="0" destOrd="0" presId="urn:microsoft.com/office/officeart/2005/8/layout/hierarchy1"/>
    <dgm:cxn modelId="{0733FB8B-F70C-415B-B5DE-1DFD18ACF216}" type="presOf" srcId="{F4715D60-EA5D-4831-A2AD-5CF930BFDD05}" destId="{B2A0C2D3-3F2A-49D5-940E-A91204C564A4}" srcOrd="0" destOrd="0" presId="urn:microsoft.com/office/officeart/2005/8/layout/hierarchy1"/>
    <dgm:cxn modelId="{2613E134-733A-4DB2-BC30-17691267ADDE}" type="presOf" srcId="{EDCF8A76-D61A-4EC8-B83A-15BF5F28CE81}" destId="{B87CE256-737B-48E7-ABF8-92EDF4E79319}" srcOrd="0" destOrd="0" presId="urn:microsoft.com/office/officeart/2005/8/layout/hierarchy1"/>
    <dgm:cxn modelId="{B0C8CB33-B03F-449E-9C6F-DB265E930A3C}" srcId="{D7C0DB5C-62C4-48F1-943C-22F718C31FC7}" destId="{282D5B36-85B7-4971-9BB3-1B882F440A13}" srcOrd="2" destOrd="0" parTransId="{4569A164-8C64-4B34-8096-9421938108B7}" sibTransId="{5413737F-922A-4A48-BEE1-784539D0291B}"/>
    <dgm:cxn modelId="{D6487F07-2368-44EE-BD46-8232D810F6B0}" srcId="{D7C0DB5C-62C4-48F1-943C-22F718C31FC7}" destId="{418B54E0-CA6B-4F32-8A3F-C378CC387710}" srcOrd="0" destOrd="0" parTransId="{CA225C21-DE1C-4F80-8D50-40BA72BFC579}" sibTransId="{887673AE-25DB-4C14-A671-118F6168D403}"/>
    <dgm:cxn modelId="{527ADCC4-99EA-4F24-8205-E4CB39AFE972}" srcId="{EF6E8B45-5333-46CB-96D0-92A240FE68C7}" destId="{CC14105B-6E2C-4E58-9EFC-D15645D017A2}" srcOrd="0" destOrd="0" parTransId="{DDDB1FBB-BD24-438C-9C89-8245E4AD3380}" sibTransId="{6867B6F0-7F48-4EA5-96D6-BF9EB1BAC906}"/>
    <dgm:cxn modelId="{22769387-9C36-4B20-80DC-1E306550677C}" srcId="{D7C0DB5C-62C4-48F1-943C-22F718C31FC7}" destId="{E51DB234-157F-417E-829C-C584D7DA0768}" srcOrd="3" destOrd="0" parTransId="{0F1D6AC3-5080-4CBB-A2FE-4E292CC28C54}" sibTransId="{9C8746F7-8C7C-40EF-BF61-6EE2A38964FB}"/>
    <dgm:cxn modelId="{B1DB8543-7F42-4F9F-9F86-DF4693D9B948}" type="presOf" srcId="{86388027-076E-4936-AB60-B55E21588D0A}" destId="{043B5617-13E9-42DD-927E-5DC351904505}" srcOrd="0" destOrd="0" presId="urn:microsoft.com/office/officeart/2005/8/layout/hierarchy1"/>
    <dgm:cxn modelId="{B8E83724-CD79-4EF3-8159-DCFF4FEA7E9E}" type="presParOf" srcId="{EE7D99E1-D395-48D4-83FC-D214FCF1C606}" destId="{CDC89BAA-66C2-47DE-9655-07D44A51745C}" srcOrd="0" destOrd="0" presId="urn:microsoft.com/office/officeart/2005/8/layout/hierarchy1"/>
    <dgm:cxn modelId="{F634B01A-FB2B-45DF-B35D-1531E58EC520}" type="presParOf" srcId="{CDC89BAA-66C2-47DE-9655-07D44A51745C}" destId="{7DEB2B96-6739-4239-91AC-ADC0F3643116}" srcOrd="0" destOrd="0" presId="urn:microsoft.com/office/officeart/2005/8/layout/hierarchy1"/>
    <dgm:cxn modelId="{6D7A1FA5-EC31-4844-AEF5-EC7D1FF6D4CD}" type="presParOf" srcId="{7DEB2B96-6739-4239-91AC-ADC0F3643116}" destId="{93712E66-5F5C-4CC6-B0EA-D60B9B263E7F}" srcOrd="0" destOrd="0" presId="urn:microsoft.com/office/officeart/2005/8/layout/hierarchy1"/>
    <dgm:cxn modelId="{9923D944-1DBA-4D43-97BE-F7B43CDCA605}" type="presParOf" srcId="{7DEB2B96-6739-4239-91AC-ADC0F3643116}" destId="{163B47AC-5AFA-48F2-B942-AEDD9861367F}" srcOrd="1" destOrd="0" presId="urn:microsoft.com/office/officeart/2005/8/layout/hierarchy1"/>
    <dgm:cxn modelId="{663BB2F9-5717-4636-8AF4-AE45173ED072}" type="presParOf" srcId="{CDC89BAA-66C2-47DE-9655-07D44A51745C}" destId="{78CEFC88-3567-4B55-8294-6E848F631C86}" srcOrd="1" destOrd="0" presId="urn:microsoft.com/office/officeart/2005/8/layout/hierarchy1"/>
    <dgm:cxn modelId="{037DAC15-64FF-41BC-AFD3-B4239EE61DF1}" type="presParOf" srcId="{78CEFC88-3567-4B55-8294-6E848F631C86}" destId="{3737EA7C-4C5B-466B-A072-86790C6392AC}" srcOrd="0" destOrd="0" presId="urn:microsoft.com/office/officeart/2005/8/layout/hierarchy1"/>
    <dgm:cxn modelId="{B438AEB7-C834-4B0E-BF91-859A8A066F5F}" type="presParOf" srcId="{78CEFC88-3567-4B55-8294-6E848F631C86}" destId="{5CDC1542-6918-450A-AA18-898D58FF71F7}" srcOrd="1" destOrd="0" presId="urn:microsoft.com/office/officeart/2005/8/layout/hierarchy1"/>
    <dgm:cxn modelId="{A110D321-798E-4418-BDC2-D2C7610DCEED}" type="presParOf" srcId="{5CDC1542-6918-450A-AA18-898D58FF71F7}" destId="{FB733567-3377-4377-ACCB-4396449694FB}" srcOrd="0" destOrd="0" presId="urn:microsoft.com/office/officeart/2005/8/layout/hierarchy1"/>
    <dgm:cxn modelId="{77463651-51C4-4221-9362-30A3EDE54E0D}" type="presParOf" srcId="{FB733567-3377-4377-ACCB-4396449694FB}" destId="{2CAE2309-99B3-4288-AB6F-ACBAC6360B9C}" srcOrd="0" destOrd="0" presId="urn:microsoft.com/office/officeart/2005/8/layout/hierarchy1"/>
    <dgm:cxn modelId="{CA16BAF4-E3CA-426B-A01C-71D3A5254858}" type="presParOf" srcId="{FB733567-3377-4377-ACCB-4396449694FB}" destId="{2FC7E53C-0CEC-4431-B6A8-E5DE517E8593}" srcOrd="1" destOrd="0" presId="urn:microsoft.com/office/officeart/2005/8/layout/hierarchy1"/>
    <dgm:cxn modelId="{502BF625-D7E9-4363-99C4-38702B7BF9A0}" type="presParOf" srcId="{5CDC1542-6918-450A-AA18-898D58FF71F7}" destId="{43674252-7BE6-46BC-9724-EA1AB76EB2B4}" srcOrd="1" destOrd="0" presId="urn:microsoft.com/office/officeart/2005/8/layout/hierarchy1"/>
    <dgm:cxn modelId="{B5B20CC1-BA0D-493E-8F04-D0E74F883609}" type="presParOf" srcId="{43674252-7BE6-46BC-9724-EA1AB76EB2B4}" destId="{6316FBC7-5861-4A6A-88DB-A6D779382559}" srcOrd="0" destOrd="0" presId="urn:microsoft.com/office/officeart/2005/8/layout/hierarchy1"/>
    <dgm:cxn modelId="{F808F9AC-CD17-4DC3-81D1-B68DD0E8A9FE}" type="presParOf" srcId="{43674252-7BE6-46BC-9724-EA1AB76EB2B4}" destId="{19B16EBC-07D5-4023-94B3-651AAABD9D6F}" srcOrd="1" destOrd="0" presId="urn:microsoft.com/office/officeart/2005/8/layout/hierarchy1"/>
    <dgm:cxn modelId="{5BAC3316-5FF8-4A7B-B093-CCEB1D03E6F2}" type="presParOf" srcId="{19B16EBC-07D5-4023-94B3-651AAABD9D6F}" destId="{C3447951-B0D2-47B4-8594-F1CB73F34A19}" srcOrd="0" destOrd="0" presId="urn:microsoft.com/office/officeart/2005/8/layout/hierarchy1"/>
    <dgm:cxn modelId="{57433696-B2EC-4E21-A5D0-1F8549DA8F1B}" type="presParOf" srcId="{C3447951-B0D2-47B4-8594-F1CB73F34A19}" destId="{9E2CD8BF-7FF9-4003-828A-ED8E8C904F78}" srcOrd="0" destOrd="0" presId="urn:microsoft.com/office/officeart/2005/8/layout/hierarchy1"/>
    <dgm:cxn modelId="{E30E83E6-041F-4BCE-9630-5E0F8B1EBCD3}" type="presParOf" srcId="{C3447951-B0D2-47B4-8594-F1CB73F34A19}" destId="{043B5617-13E9-42DD-927E-5DC351904505}" srcOrd="1" destOrd="0" presId="urn:microsoft.com/office/officeart/2005/8/layout/hierarchy1"/>
    <dgm:cxn modelId="{BB65BBF0-082A-4A1A-AABE-67A4DF749DCD}" type="presParOf" srcId="{19B16EBC-07D5-4023-94B3-651AAABD9D6F}" destId="{08CF6F5C-B25B-4342-AA06-8E12AAEB528D}" srcOrd="1" destOrd="0" presId="urn:microsoft.com/office/officeart/2005/8/layout/hierarchy1"/>
    <dgm:cxn modelId="{DFDADCAB-0FED-4D4C-8CA4-0646025116E9}" type="presParOf" srcId="{43674252-7BE6-46BC-9724-EA1AB76EB2B4}" destId="{38A5D4A5-6809-4FEC-8C6B-453B412F1E6E}" srcOrd="2" destOrd="0" presId="urn:microsoft.com/office/officeart/2005/8/layout/hierarchy1"/>
    <dgm:cxn modelId="{CB25D02C-E44C-497B-82BB-A12CC92886D9}" type="presParOf" srcId="{43674252-7BE6-46BC-9724-EA1AB76EB2B4}" destId="{FB5ED456-1F8B-4D23-823E-ECA58551CB0A}" srcOrd="3" destOrd="0" presId="urn:microsoft.com/office/officeart/2005/8/layout/hierarchy1"/>
    <dgm:cxn modelId="{C4BB01C1-D7F6-465F-ABF1-7B7CDBC627A2}" type="presParOf" srcId="{FB5ED456-1F8B-4D23-823E-ECA58551CB0A}" destId="{6D5DC190-B017-4910-899A-7864FD45D555}" srcOrd="0" destOrd="0" presId="urn:microsoft.com/office/officeart/2005/8/layout/hierarchy1"/>
    <dgm:cxn modelId="{C5E80857-AC6D-445F-9987-02E772B2C2D9}" type="presParOf" srcId="{6D5DC190-B017-4910-899A-7864FD45D555}" destId="{43727BF4-D505-46C9-A354-B9BFB6BD8D17}" srcOrd="0" destOrd="0" presId="urn:microsoft.com/office/officeart/2005/8/layout/hierarchy1"/>
    <dgm:cxn modelId="{509AA47A-63A6-4438-B988-4A0475102CCF}" type="presParOf" srcId="{6D5DC190-B017-4910-899A-7864FD45D555}" destId="{364EFB85-1659-46C7-B381-FD033C3057F7}" srcOrd="1" destOrd="0" presId="urn:microsoft.com/office/officeart/2005/8/layout/hierarchy1"/>
    <dgm:cxn modelId="{833CDFB3-677C-420E-B3A0-6FDD2535A5FB}" type="presParOf" srcId="{FB5ED456-1F8B-4D23-823E-ECA58551CB0A}" destId="{06805511-7936-482C-90B5-99A385357C34}" srcOrd="1" destOrd="0" presId="urn:microsoft.com/office/officeart/2005/8/layout/hierarchy1"/>
    <dgm:cxn modelId="{8EF6E7AE-BD97-48BE-8A34-8FBEDFE25705}" type="presParOf" srcId="{78CEFC88-3567-4B55-8294-6E848F631C86}" destId="{D7974E89-0659-47BD-A043-914B267F517E}" srcOrd="2" destOrd="0" presId="urn:microsoft.com/office/officeart/2005/8/layout/hierarchy1"/>
    <dgm:cxn modelId="{AF81180A-AB37-4AA6-9460-8D36514E36BA}" type="presParOf" srcId="{78CEFC88-3567-4B55-8294-6E848F631C86}" destId="{911D694D-6373-4DFB-AF42-1137105BD87A}" srcOrd="3" destOrd="0" presId="urn:microsoft.com/office/officeart/2005/8/layout/hierarchy1"/>
    <dgm:cxn modelId="{5A967291-84AF-4166-9A52-8019B4E50140}" type="presParOf" srcId="{911D694D-6373-4DFB-AF42-1137105BD87A}" destId="{30C2BB2D-31B0-424D-8FA0-5F7A0AD315BC}" srcOrd="0" destOrd="0" presId="urn:microsoft.com/office/officeart/2005/8/layout/hierarchy1"/>
    <dgm:cxn modelId="{376ABCFD-7EE6-4525-817E-CEC405FADBDF}" type="presParOf" srcId="{30C2BB2D-31B0-424D-8FA0-5F7A0AD315BC}" destId="{AE965323-3F7C-4B7D-AA04-6CA0A93DDC10}" srcOrd="0" destOrd="0" presId="urn:microsoft.com/office/officeart/2005/8/layout/hierarchy1"/>
    <dgm:cxn modelId="{F52FC914-94F4-4A14-86C5-FEC3256963C7}" type="presParOf" srcId="{30C2BB2D-31B0-424D-8FA0-5F7A0AD315BC}" destId="{41476DBE-BC2A-4E86-A25B-D836A38854F4}" srcOrd="1" destOrd="0" presId="urn:microsoft.com/office/officeart/2005/8/layout/hierarchy1"/>
    <dgm:cxn modelId="{41FA6D48-B74C-4A53-AE1F-0B6C70FF5AA6}" type="presParOf" srcId="{911D694D-6373-4DFB-AF42-1137105BD87A}" destId="{86358CDA-F124-40A3-9A3C-7DBD6BFDCAF5}" srcOrd="1" destOrd="0" presId="urn:microsoft.com/office/officeart/2005/8/layout/hierarchy1"/>
    <dgm:cxn modelId="{218EDA39-DE18-43E5-8322-213F1308E180}" type="presParOf" srcId="{86358CDA-F124-40A3-9A3C-7DBD6BFDCAF5}" destId="{FCD46260-39AD-4D99-8628-975DF1E4AD60}" srcOrd="0" destOrd="0" presId="urn:microsoft.com/office/officeart/2005/8/layout/hierarchy1"/>
    <dgm:cxn modelId="{C235DE36-E267-4746-B918-FF0E7179ADBE}" type="presParOf" srcId="{86358CDA-F124-40A3-9A3C-7DBD6BFDCAF5}" destId="{AF300707-4070-4B0B-95DE-44D5CA6C4A56}" srcOrd="1" destOrd="0" presId="urn:microsoft.com/office/officeart/2005/8/layout/hierarchy1"/>
    <dgm:cxn modelId="{674E85E0-CB06-4A96-8F56-53E9D3F2B38D}" type="presParOf" srcId="{AF300707-4070-4B0B-95DE-44D5CA6C4A56}" destId="{EBE43C32-7061-49F8-89DA-7C73A647B382}" srcOrd="0" destOrd="0" presId="urn:microsoft.com/office/officeart/2005/8/layout/hierarchy1"/>
    <dgm:cxn modelId="{7428470D-A24B-4EB2-928A-7B7B2180C8B3}" type="presParOf" srcId="{EBE43C32-7061-49F8-89DA-7C73A647B382}" destId="{77C6B37D-B92A-4BC6-BBF4-E381BF8CBD67}" srcOrd="0" destOrd="0" presId="urn:microsoft.com/office/officeart/2005/8/layout/hierarchy1"/>
    <dgm:cxn modelId="{8F62EA61-232F-485E-BEDC-E077FAE91D83}" type="presParOf" srcId="{EBE43C32-7061-49F8-89DA-7C73A647B382}" destId="{8DCEB168-9C26-4AC0-B0B9-9E6C48E544DE}" srcOrd="1" destOrd="0" presId="urn:microsoft.com/office/officeart/2005/8/layout/hierarchy1"/>
    <dgm:cxn modelId="{0A2A9F5F-56B2-463C-A3A0-9DE7D1985983}" type="presParOf" srcId="{AF300707-4070-4B0B-95DE-44D5CA6C4A56}" destId="{152B6A23-F2B7-46C3-9FDC-F72D0F9777D8}" srcOrd="1" destOrd="0" presId="urn:microsoft.com/office/officeart/2005/8/layout/hierarchy1"/>
    <dgm:cxn modelId="{05F7542F-AD2D-433E-B218-14814A731524}" type="presParOf" srcId="{86358CDA-F124-40A3-9A3C-7DBD6BFDCAF5}" destId="{A02D4411-088E-4FF5-A2DD-7DC7FE5A4808}" srcOrd="2" destOrd="0" presId="urn:microsoft.com/office/officeart/2005/8/layout/hierarchy1"/>
    <dgm:cxn modelId="{460264F6-D51C-46B2-AD7A-639C39DC7E5C}" type="presParOf" srcId="{86358CDA-F124-40A3-9A3C-7DBD6BFDCAF5}" destId="{AA1EE07B-2058-4A59-8FE2-CAFC7CCBF29C}" srcOrd="3" destOrd="0" presId="urn:microsoft.com/office/officeart/2005/8/layout/hierarchy1"/>
    <dgm:cxn modelId="{DC99026B-98A3-40BC-8947-73D380BFE83D}" type="presParOf" srcId="{AA1EE07B-2058-4A59-8FE2-CAFC7CCBF29C}" destId="{C1B05CD4-F13B-4447-A038-A54BEC6B5EA5}" srcOrd="0" destOrd="0" presId="urn:microsoft.com/office/officeart/2005/8/layout/hierarchy1"/>
    <dgm:cxn modelId="{1EC46A6D-F429-4A93-BC98-F80FDC9618AD}" type="presParOf" srcId="{C1B05CD4-F13B-4447-A038-A54BEC6B5EA5}" destId="{F6572B23-2A62-4753-8CA7-73A456731FFB}" srcOrd="0" destOrd="0" presId="urn:microsoft.com/office/officeart/2005/8/layout/hierarchy1"/>
    <dgm:cxn modelId="{48A0E6A2-14F6-4372-830E-F4E00C75E04A}" type="presParOf" srcId="{C1B05CD4-F13B-4447-A038-A54BEC6B5EA5}" destId="{1D46223D-8CE1-4D04-A1BC-D558214AF667}" srcOrd="1" destOrd="0" presId="urn:microsoft.com/office/officeart/2005/8/layout/hierarchy1"/>
    <dgm:cxn modelId="{2620C8FB-DFEF-4703-ACBB-9345676F45A5}" type="presParOf" srcId="{AA1EE07B-2058-4A59-8FE2-CAFC7CCBF29C}" destId="{FB3F27ED-86C7-4010-9F62-58787C238904}" srcOrd="1" destOrd="0" presId="urn:microsoft.com/office/officeart/2005/8/layout/hierarchy1"/>
    <dgm:cxn modelId="{DEAFC49F-E7FA-41A1-9AE9-AFA0AFEF756C}" type="presParOf" srcId="{78CEFC88-3567-4B55-8294-6E848F631C86}" destId="{274B2136-811C-46FE-8F78-C7BCA20982FF}" srcOrd="4" destOrd="0" presId="urn:microsoft.com/office/officeart/2005/8/layout/hierarchy1"/>
    <dgm:cxn modelId="{908BDF52-DD50-440F-BAE0-FEA789565B42}" type="presParOf" srcId="{78CEFC88-3567-4B55-8294-6E848F631C86}" destId="{1A1E8FAF-809A-433B-8EBA-8533B9B49B00}" srcOrd="5" destOrd="0" presId="urn:microsoft.com/office/officeart/2005/8/layout/hierarchy1"/>
    <dgm:cxn modelId="{C9806F49-8CF5-4813-A8D3-CC46D2CA65B2}" type="presParOf" srcId="{1A1E8FAF-809A-433B-8EBA-8533B9B49B00}" destId="{A753B042-A560-4627-96FE-0C4C634DE56B}" srcOrd="0" destOrd="0" presId="urn:microsoft.com/office/officeart/2005/8/layout/hierarchy1"/>
    <dgm:cxn modelId="{3B8EAD62-C93C-4659-8B0A-786B80B3A5F3}" type="presParOf" srcId="{A753B042-A560-4627-96FE-0C4C634DE56B}" destId="{264C8E6C-0588-486B-AE50-7328EF582FBB}" srcOrd="0" destOrd="0" presId="urn:microsoft.com/office/officeart/2005/8/layout/hierarchy1"/>
    <dgm:cxn modelId="{150968CF-31EF-4145-98C8-4FF269C6C444}" type="presParOf" srcId="{A753B042-A560-4627-96FE-0C4C634DE56B}" destId="{2DD34EA4-92CA-4180-8431-2BD537AA83DF}" srcOrd="1" destOrd="0" presId="urn:microsoft.com/office/officeart/2005/8/layout/hierarchy1"/>
    <dgm:cxn modelId="{A5493C4B-B2F9-4118-93B7-E6A8F338FE90}" type="presParOf" srcId="{1A1E8FAF-809A-433B-8EBA-8533B9B49B00}" destId="{1376260D-ACFC-4F0C-A29B-7949414886B2}" srcOrd="1" destOrd="0" presId="urn:microsoft.com/office/officeart/2005/8/layout/hierarchy1"/>
    <dgm:cxn modelId="{840120AF-CAA4-4918-96DF-30A9228DE4B9}" type="presParOf" srcId="{1376260D-ACFC-4F0C-A29B-7949414886B2}" destId="{90167D48-658A-44F5-9019-C9FC49B6CCEB}" srcOrd="0" destOrd="0" presId="urn:microsoft.com/office/officeart/2005/8/layout/hierarchy1"/>
    <dgm:cxn modelId="{5AD81BC1-C53E-4698-AFE1-FB92A54B9267}" type="presParOf" srcId="{1376260D-ACFC-4F0C-A29B-7949414886B2}" destId="{A879C5D1-5E42-41F1-A682-1A4550A3DD80}" srcOrd="1" destOrd="0" presId="urn:microsoft.com/office/officeart/2005/8/layout/hierarchy1"/>
    <dgm:cxn modelId="{6CA1075A-ABE2-48B1-9318-C178B8FEB06F}" type="presParOf" srcId="{A879C5D1-5E42-41F1-A682-1A4550A3DD80}" destId="{15E54A90-2202-4E57-BBF8-C81B21B4313E}" srcOrd="0" destOrd="0" presId="urn:microsoft.com/office/officeart/2005/8/layout/hierarchy1"/>
    <dgm:cxn modelId="{FCF71CE8-01A5-461F-8720-AB61D0D7ADF4}" type="presParOf" srcId="{15E54A90-2202-4E57-BBF8-C81B21B4313E}" destId="{8643E885-2672-4FDD-A61C-5AFF68CAA307}" srcOrd="0" destOrd="0" presId="urn:microsoft.com/office/officeart/2005/8/layout/hierarchy1"/>
    <dgm:cxn modelId="{0B8200FA-DBCE-41A7-B85F-0D25DCDD2518}" type="presParOf" srcId="{15E54A90-2202-4E57-BBF8-C81B21B4313E}" destId="{B87CE256-737B-48E7-ABF8-92EDF4E79319}" srcOrd="1" destOrd="0" presId="urn:microsoft.com/office/officeart/2005/8/layout/hierarchy1"/>
    <dgm:cxn modelId="{ACA4D9DA-CB1F-4FB6-BE20-D8587F141CF5}" type="presParOf" srcId="{A879C5D1-5E42-41F1-A682-1A4550A3DD80}" destId="{E32EEF28-AB80-40C1-97DB-F8155354BC77}" srcOrd="1" destOrd="0" presId="urn:microsoft.com/office/officeart/2005/8/layout/hierarchy1"/>
    <dgm:cxn modelId="{555BBA97-E2D1-4B81-AE63-0D8680E2467D}" type="presParOf" srcId="{1376260D-ACFC-4F0C-A29B-7949414886B2}" destId="{CAAC86B0-544F-479D-840B-BFBDEDE22A80}" srcOrd="2" destOrd="0" presId="urn:microsoft.com/office/officeart/2005/8/layout/hierarchy1"/>
    <dgm:cxn modelId="{DE6129A5-D878-461F-A3DB-208394A13C5E}" type="presParOf" srcId="{1376260D-ACFC-4F0C-A29B-7949414886B2}" destId="{71C0CEB0-D21C-4563-88C3-7B4538A0DF1C}" srcOrd="3" destOrd="0" presId="urn:microsoft.com/office/officeart/2005/8/layout/hierarchy1"/>
    <dgm:cxn modelId="{B383DD7A-A28B-403B-BA62-EB80B39BD280}" type="presParOf" srcId="{71C0CEB0-D21C-4563-88C3-7B4538A0DF1C}" destId="{30987BC2-B5E3-40D1-BB89-6650D66BD3D9}" srcOrd="0" destOrd="0" presId="urn:microsoft.com/office/officeart/2005/8/layout/hierarchy1"/>
    <dgm:cxn modelId="{8234300B-B842-428E-85EC-8C20D732FA5E}" type="presParOf" srcId="{30987BC2-B5E3-40D1-BB89-6650D66BD3D9}" destId="{071FCAB0-55FD-47C7-8B9F-93B17666FA41}" srcOrd="0" destOrd="0" presId="urn:microsoft.com/office/officeart/2005/8/layout/hierarchy1"/>
    <dgm:cxn modelId="{C05DDCE2-3B3D-4872-9039-FC4DCB1CA42D}" type="presParOf" srcId="{30987BC2-B5E3-40D1-BB89-6650D66BD3D9}" destId="{DF3A008C-7CD2-42DE-9D8B-D473C1898159}" srcOrd="1" destOrd="0" presId="urn:microsoft.com/office/officeart/2005/8/layout/hierarchy1"/>
    <dgm:cxn modelId="{F1D83AF1-D992-4804-9A35-EC654EDED59D}" type="presParOf" srcId="{71C0CEB0-D21C-4563-88C3-7B4538A0DF1C}" destId="{709642FE-ED37-4326-B147-366F7809F9BD}" srcOrd="1" destOrd="0" presId="urn:microsoft.com/office/officeart/2005/8/layout/hierarchy1"/>
    <dgm:cxn modelId="{13F5AE53-05B0-456E-8ACB-DF4D3840B63A}" type="presParOf" srcId="{78CEFC88-3567-4B55-8294-6E848F631C86}" destId="{8472BCE8-BA75-4F0C-9BB8-9748930C3B47}" srcOrd="6" destOrd="0" presId="urn:microsoft.com/office/officeart/2005/8/layout/hierarchy1"/>
    <dgm:cxn modelId="{8E8CE86C-FBC2-4EE4-8889-BB58D7F6C756}" type="presParOf" srcId="{78CEFC88-3567-4B55-8294-6E848F631C86}" destId="{BE8BA8FA-B2BD-4415-BFC6-CF1A3B4CDAA2}" srcOrd="7" destOrd="0" presId="urn:microsoft.com/office/officeart/2005/8/layout/hierarchy1"/>
    <dgm:cxn modelId="{A1A08BD0-A223-47A6-9827-698C30C47C76}" type="presParOf" srcId="{BE8BA8FA-B2BD-4415-BFC6-CF1A3B4CDAA2}" destId="{11C8CBCD-45A9-434B-A6E5-80F8F07386A6}" srcOrd="0" destOrd="0" presId="urn:microsoft.com/office/officeart/2005/8/layout/hierarchy1"/>
    <dgm:cxn modelId="{18A2BEE6-444E-4191-8B80-B3641F97462B}" type="presParOf" srcId="{11C8CBCD-45A9-434B-A6E5-80F8F07386A6}" destId="{C5A26260-5B3E-4609-BCF2-1C784D18B702}" srcOrd="0" destOrd="0" presId="urn:microsoft.com/office/officeart/2005/8/layout/hierarchy1"/>
    <dgm:cxn modelId="{40E15E4D-AEF3-4208-A11C-ED445E8C81B0}" type="presParOf" srcId="{11C8CBCD-45A9-434B-A6E5-80F8F07386A6}" destId="{606EFDDB-AB7A-4188-80EF-F0DD9FC3ED0C}" srcOrd="1" destOrd="0" presId="urn:microsoft.com/office/officeart/2005/8/layout/hierarchy1"/>
    <dgm:cxn modelId="{7DE6FAC5-B3A8-4697-A4F5-436438FC0EB0}" type="presParOf" srcId="{BE8BA8FA-B2BD-4415-BFC6-CF1A3B4CDAA2}" destId="{926546D9-A567-4DC4-BB6A-28082132F607}" srcOrd="1" destOrd="0" presId="urn:microsoft.com/office/officeart/2005/8/layout/hierarchy1"/>
    <dgm:cxn modelId="{B44CA752-992F-40BC-843A-C8F19DC3A91E}" type="presParOf" srcId="{926546D9-A567-4DC4-BB6A-28082132F607}" destId="{25B59F75-C24E-48ED-A5B5-016FD999BB28}" srcOrd="0" destOrd="0" presId="urn:microsoft.com/office/officeart/2005/8/layout/hierarchy1"/>
    <dgm:cxn modelId="{6744361C-8EA0-415D-8AEA-56A7E76A124E}" type="presParOf" srcId="{926546D9-A567-4DC4-BB6A-28082132F607}" destId="{555735C2-AC8E-4FA4-B85D-1FE2A2E2437D}" srcOrd="1" destOrd="0" presId="urn:microsoft.com/office/officeart/2005/8/layout/hierarchy1"/>
    <dgm:cxn modelId="{326D2611-8831-49E6-A719-75FD62020EC7}" type="presParOf" srcId="{555735C2-AC8E-4FA4-B85D-1FE2A2E2437D}" destId="{C7C1F26D-A8DF-4A54-96F1-943B036CD628}" srcOrd="0" destOrd="0" presId="urn:microsoft.com/office/officeart/2005/8/layout/hierarchy1"/>
    <dgm:cxn modelId="{3725AB5E-08AB-47D6-A5AB-260187E4CAD4}" type="presParOf" srcId="{C7C1F26D-A8DF-4A54-96F1-943B036CD628}" destId="{1EB039B6-141E-48D8-BF88-1D26010B0AAD}" srcOrd="0" destOrd="0" presId="urn:microsoft.com/office/officeart/2005/8/layout/hierarchy1"/>
    <dgm:cxn modelId="{65232797-289C-40C9-84BA-4CA78D141171}" type="presParOf" srcId="{C7C1F26D-A8DF-4A54-96F1-943B036CD628}" destId="{7F04312E-6EEF-42FF-AE63-66A34D39559C}" srcOrd="1" destOrd="0" presId="urn:microsoft.com/office/officeart/2005/8/layout/hierarchy1"/>
    <dgm:cxn modelId="{2E2FD92A-EF44-4B03-ADC1-AEB47E2CAC81}" type="presParOf" srcId="{555735C2-AC8E-4FA4-B85D-1FE2A2E2437D}" destId="{9A975530-9061-4B18-AD81-1A151A486144}" srcOrd="1" destOrd="0" presId="urn:microsoft.com/office/officeart/2005/8/layout/hierarchy1"/>
    <dgm:cxn modelId="{AA1DD09A-1688-49BD-A89B-18317ECBB903}" type="presParOf" srcId="{926546D9-A567-4DC4-BB6A-28082132F607}" destId="{E1C4AB48-5B64-4196-AF6B-6E0E3AD10BFD}" srcOrd="2" destOrd="0" presId="urn:microsoft.com/office/officeart/2005/8/layout/hierarchy1"/>
    <dgm:cxn modelId="{28304D8D-5D1E-4361-9C88-5541E51939F1}" type="presParOf" srcId="{926546D9-A567-4DC4-BB6A-28082132F607}" destId="{14DD18B0-6D8F-46D9-AB4E-35A400B81120}" srcOrd="3" destOrd="0" presId="urn:microsoft.com/office/officeart/2005/8/layout/hierarchy1"/>
    <dgm:cxn modelId="{E7D3B4DF-F698-4D5F-8AA7-35385E2307CC}" type="presParOf" srcId="{14DD18B0-6D8F-46D9-AB4E-35A400B81120}" destId="{F1A6394E-4A5C-4BD1-A6C0-6C6A2D9C42AD}" srcOrd="0" destOrd="0" presId="urn:microsoft.com/office/officeart/2005/8/layout/hierarchy1"/>
    <dgm:cxn modelId="{0EFB0B93-FFD9-411B-8BDC-64B00F93C5EC}" type="presParOf" srcId="{F1A6394E-4A5C-4BD1-A6C0-6C6A2D9C42AD}" destId="{9CEB58A0-E3A2-4D69-AA88-9F3C14E70BA5}" srcOrd="0" destOrd="0" presId="urn:microsoft.com/office/officeart/2005/8/layout/hierarchy1"/>
    <dgm:cxn modelId="{7B35E149-9EC6-4B5B-B031-B2833F20DA43}" type="presParOf" srcId="{F1A6394E-4A5C-4BD1-A6C0-6C6A2D9C42AD}" destId="{B2A0C2D3-3F2A-49D5-940E-A91204C564A4}" srcOrd="1" destOrd="0" presId="urn:microsoft.com/office/officeart/2005/8/layout/hierarchy1"/>
    <dgm:cxn modelId="{03D77E1B-1662-4879-B3AC-69C2626032DC}" type="presParOf" srcId="{14DD18B0-6D8F-46D9-AB4E-35A400B81120}" destId="{D494DC9F-34EB-42ED-879C-8AEE194314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F74F43-2F6C-48C5-BA0A-FEA5D39CD3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4CBF3-A30C-42D0-BF63-F7801DB2644D}">
      <dgm:prSet/>
      <dgm:spPr/>
      <dgm:t>
        <a:bodyPr/>
        <a:lstStyle/>
        <a:p>
          <a:pPr rtl="0"/>
          <a:r>
            <a:rPr lang="en-US" dirty="0" smtClean="0"/>
            <a:t>Function Requirements</a:t>
          </a:r>
          <a:endParaRPr lang="en-US" dirty="0"/>
        </a:p>
      </dgm:t>
    </dgm:pt>
    <dgm:pt modelId="{C7FF6924-6D9D-4C4E-AD07-1788A327C955}" type="parTrans" cxnId="{65B67C53-30A0-4812-9927-8CE0E6CE2FD7}">
      <dgm:prSet/>
      <dgm:spPr/>
      <dgm:t>
        <a:bodyPr/>
        <a:lstStyle/>
        <a:p>
          <a:endParaRPr lang="en-US"/>
        </a:p>
      </dgm:t>
    </dgm:pt>
    <dgm:pt modelId="{41C433FF-75AA-4E61-A950-6D9E6AD45F87}" type="sibTrans" cxnId="{65B67C53-30A0-4812-9927-8CE0E6CE2FD7}">
      <dgm:prSet/>
      <dgm:spPr/>
      <dgm:t>
        <a:bodyPr/>
        <a:lstStyle/>
        <a:p>
          <a:endParaRPr lang="en-US"/>
        </a:p>
      </dgm:t>
    </dgm:pt>
    <dgm:pt modelId="{DF8FE12A-D5A9-4B5A-BE06-26D53C4A25E1}">
      <dgm:prSet/>
      <dgm:spPr/>
      <dgm:t>
        <a:bodyPr/>
        <a:lstStyle/>
        <a:p>
          <a:pPr rtl="0"/>
          <a:r>
            <a:rPr lang="en-US" smtClean="0"/>
            <a:t>Non-functional Requirements</a:t>
          </a:r>
          <a:endParaRPr lang="en-US"/>
        </a:p>
      </dgm:t>
    </dgm:pt>
    <dgm:pt modelId="{57F48C79-3975-4475-8689-55A62E633449}" type="parTrans" cxnId="{CDF17A34-7395-4B98-957D-4D5EE75D79E3}">
      <dgm:prSet/>
      <dgm:spPr/>
      <dgm:t>
        <a:bodyPr/>
        <a:lstStyle/>
        <a:p>
          <a:endParaRPr lang="en-US"/>
        </a:p>
      </dgm:t>
    </dgm:pt>
    <dgm:pt modelId="{F6F93A2C-8FA7-4B58-B01A-447E64D02F57}" type="sibTrans" cxnId="{CDF17A34-7395-4B98-957D-4D5EE75D79E3}">
      <dgm:prSet/>
      <dgm:spPr/>
      <dgm:t>
        <a:bodyPr/>
        <a:lstStyle/>
        <a:p>
          <a:endParaRPr lang="en-US"/>
        </a:p>
      </dgm:t>
    </dgm:pt>
    <dgm:pt modelId="{211338AC-497F-40C9-9EF4-F9F1B19EBE78}" type="pres">
      <dgm:prSet presAssocID="{D3F74F43-2F6C-48C5-BA0A-FEA5D39CD3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129E36-8AB0-4D2C-A7D1-EF7001D89699}" type="pres">
      <dgm:prSet presAssocID="{D3F74F43-2F6C-48C5-BA0A-FEA5D39CD35A}" presName="Name1" presStyleCnt="0"/>
      <dgm:spPr/>
    </dgm:pt>
    <dgm:pt modelId="{9F213BA1-4DA9-4A7B-8270-AA91525E8BCB}" type="pres">
      <dgm:prSet presAssocID="{D3F74F43-2F6C-48C5-BA0A-FEA5D39CD35A}" presName="cycle" presStyleCnt="0"/>
      <dgm:spPr/>
    </dgm:pt>
    <dgm:pt modelId="{42C7220E-66FF-46A4-A558-E083563C0F06}" type="pres">
      <dgm:prSet presAssocID="{D3F74F43-2F6C-48C5-BA0A-FEA5D39CD35A}" presName="srcNode" presStyleLbl="node1" presStyleIdx="0" presStyleCnt="2"/>
      <dgm:spPr/>
    </dgm:pt>
    <dgm:pt modelId="{CF6BCE3D-3897-4165-8A36-753619E7BB0F}" type="pres">
      <dgm:prSet presAssocID="{D3F74F43-2F6C-48C5-BA0A-FEA5D39CD35A}" presName="conn" presStyleLbl="parChTrans1D2" presStyleIdx="0" presStyleCnt="1"/>
      <dgm:spPr/>
      <dgm:t>
        <a:bodyPr/>
        <a:lstStyle/>
        <a:p>
          <a:endParaRPr lang="en-US"/>
        </a:p>
      </dgm:t>
    </dgm:pt>
    <dgm:pt modelId="{64135CFF-C176-4856-9AE7-3B08981B8CB7}" type="pres">
      <dgm:prSet presAssocID="{D3F74F43-2F6C-48C5-BA0A-FEA5D39CD35A}" presName="extraNode" presStyleLbl="node1" presStyleIdx="0" presStyleCnt="2"/>
      <dgm:spPr/>
    </dgm:pt>
    <dgm:pt modelId="{78D4F457-E734-4C23-B757-C51883F6EB70}" type="pres">
      <dgm:prSet presAssocID="{D3F74F43-2F6C-48C5-BA0A-FEA5D39CD35A}" presName="dstNode" presStyleLbl="node1" presStyleIdx="0" presStyleCnt="2"/>
      <dgm:spPr/>
    </dgm:pt>
    <dgm:pt modelId="{75F1EA0E-88CC-4D0E-871B-721440FD5BC4}" type="pres">
      <dgm:prSet presAssocID="{7AA4CBF3-A30C-42D0-BF63-F7801DB2644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CEC8E-FF06-44EC-B412-4D3F2306FBB9}" type="pres">
      <dgm:prSet presAssocID="{7AA4CBF3-A30C-42D0-BF63-F7801DB2644D}" presName="accent_1" presStyleCnt="0"/>
      <dgm:spPr/>
    </dgm:pt>
    <dgm:pt modelId="{11AE05BA-01B1-420D-A4FA-3D50981A9F10}" type="pres">
      <dgm:prSet presAssocID="{7AA4CBF3-A30C-42D0-BF63-F7801DB2644D}" presName="accentRepeatNode" presStyleLbl="solidFgAcc1" presStyleIdx="0" presStyleCnt="2"/>
      <dgm:spPr/>
    </dgm:pt>
    <dgm:pt modelId="{8E52A23F-C4D2-4A23-920B-1FDC82315BD4}" type="pres">
      <dgm:prSet presAssocID="{DF8FE12A-D5A9-4B5A-BE06-26D53C4A25E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94639-2F60-43BB-B63F-FE6C53033368}" type="pres">
      <dgm:prSet presAssocID="{DF8FE12A-D5A9-4B5A-BE06-26D53C4A25E1}" presName="accent_2" presStyleCnt="0"/>
      <dgm:spPr/>
    </dgm:pt>
    <dgm:pt modelId="{DFA96CEF-FB30-4724-B7B0-2A7086EDFCD8}" type="pres">
      <dgm:prSet presAssocID="{DF8FE12A-D5A9-4B5A-BE06-26D53C4A25E1}" presName="accentRepeatNode" presStyleLbl="solidFgAcc1" presStyleIdx="1" presStyleCnt="2"/>
      <dgm:spPr/>
    </dgm:pt>
  </dgm:ptLst>
  <dgm:cxnLst>
    <dgm:cxn modelId="{65B67C53-30A0-4812-9927-8CE0E6CE2FD7}" srcId="{D3F74F43-2F6C-48C5-BA0A-FEA5D39CD35A}" destId="{7AA4CBF3-A30C-42D0-BF63-F7801DB2644D}" srcOrd="0" destOrd="0" parTransId="{C7FF6924-6D9D-4C4E-AD07-1788A327C955}" sibTransId="{41C433FF-75AA-4E61-A950-6D9E6AD45F87}"/>
    <dgm:cxn modelId="{E456691B-908F-4D4A-B4BA-E446B6C41542}" type="presOf" srcId="{41C433FF-75AA-4E61-A950-6D9E6AD45F87}" destId="{CF6BCE3D-3897-4165-8A36-753619E7BB0F}" srcOrd="0" destOrd="0" presId="urn:microsoft.com/office/officeart/2008/layout/VerticalCurvedList"/>
    <dgm:cxn modelId="{E962B663-FB4A-437F-B049-902B38F27C9A}" type="presOf" srcId="{DF8FE12A-D5A9-4B5A-BE06-26D53C4A25E1}" destId="{8E52A23F-C4D2-4A23-920B-1FDC82315BD4}" srcOrd="0" destOrd="0" presId="urn:microsoft.com/office/officeart/2008/layout/VerticalCurvedList"/>
    <dgm:cxn modelId="{CDF17A34-7395-4B98-957D-4D5EE75D79E3}" srcId="{D3F74F43-2F6C-48C5-BA0A-FEA5D39CD35A}" destId="{DF8FE12A-D5A9-4B5A-BE06-26D53C4A25E1}" srcOrd="1" destOrd="0" parTransId="{57F48C79-3975-4475-8689-55A62E633449}" sibTransId="{F6F93A2C-8FA7-4B58-B01A-447E64D02F57}"/>
    <dgm:cxn modelId="{B0AD4FAE-8A2C-4D71-9DBF-7DA9B5ED2422}" type="presOf" srcId="{D3F74F43-2F6C-48C5-BA0A-FEA5D39CD35A}" destId="{211338AC-497F-40C9-9EF4-F9F1B19EBE78}" srcOrd="0" destOrd="0" presId="urn:microsoft.com/office/officeart/2008/layout/VerticalCurvedList"/>
    <dgm:cxn modelId="{3645235E-CD4B-4183-9819-15219CE75DD5}" type="presOf" srcId="{7AA4CBF3-A30C-42D0-BF63-F7801DB2644D}" destId="{75F1EA0E-88CC-4D0E-871B-721440FD5BC4}" srcOrd="0" destOrd="0" presId="urn:microsoft.com/office/officeart/2008/layout/VerticalCurvedList"/>
    <dgm:cxn modelId="{65FC2E77-179C-4FD1-8CF7-EABA8D655968}" type="presParOf" srcId="{211338AC-497F-40C9-9EF4-F9F1B19EBE78}" destId="{FC129E36-8AB0-4D2C-A7D1-EF7001D89699}" srcOrd="0" destOrd="0" presId="urn:microsoft.com/office/officeart/2008/layout/VerticalCurvedList"/>
    <dgm:cxn modelId="{A6F1CE70-6463-4939-A080-83FF71D57B31}" type="presParOf" srcId="{FC129E36-8AB0-4D2C-A7D1-EF7001D89699}" destId="{9F213BA1-4DA9-4A7B-8270-AA91525E8BCB}" srcOrd="0" destOrd="0" presId="urn:microsoft.com/office/officeart/2008/layout/VerticalCurvedList"/>
    <dgm:cxn modelId="{F22BBA5B-227B-411A-926C-31582C454468}" type="presParOf" srcId="{9F213BA1-4DA9-4A7B-8270-AA91525E8BCB}" destId="{42C7220E-66FF-46A4-A558-E083563C0F06}" srcOrd="0" destOrd="0" presId="urn:microsoft.com/office/officeart/2008/layout/VerticalCurvedList"/>
    <dgm:cxn modelId="{3D0E4941-EFD7-47F0-994B-E785B6929210}" type="presParOf" srcId="{9F213BA1-4DA9-4A7B-8270-AA91525E8BCB}" destId="{CF6BCE3D-3897-4165-8A36-753619E7BB0F}" srcOrd="1" destOrd="0" presId="urn:microsoft.com/office/officeart/2008/layout/VerticalCurvedList"/>
    <dgm:cxn modelId="{E7EA6FF1-AED1-4AD1-BAB8-5B438C759543}" type="presParOf" srcId="{9F213BA1-4DA9-4A7B-8270-AA91525E8BCB}" destId="{64135CFF-C176-4856-9AE7-3B08981B8CB7}" srcOrd="2" destOrd="0" presId="urn:microsoft.com/office/officeart/2008/layout/VerticalCurvedList"/>
    <dgm:cxn modelId="{B3EDD15E-9EF4-490C-9E0D-CDB5548EAC8E}" type="presParOf" srcId="{9F213BA1-4DA9-4A7B-8270-AA91525E8BCB}" destId="{78D4F457-E734-4C23-B757-C51883F6EB70}" srcOrd="3" destOrd="0" presId="urn:microsoft.com/office/officeart/2008/layout/VerticalCurvedList"/>
    <dgm:cxn modelId="{44529677-1899-4B26-8CA0-0305CF9EA992}" type="presParOf" srcId="{FC129E36-8AB0-4D2C-A7D1-EF7001D89699}" destId="{75F1EA0E-88CC-4D0E-871B-721440FD5BC4}" srcOrd="1" destOrd="0" presId="urn:microsoft.com/office/officeart/2008/layout/VerticalCurvedList"/>
    <dgm:cxn modelId="{84EB8D4C-27A3-4B22-98D9-C3F0D4D77F86}" type="presParOf" srcId="{FC129E36-8AB0-4D2C-A7D1-EF7001D89699}" destId="{553CEC8E-FF06-44EC-B412-4D3F2306FBB9}" srcOrd="2" destOrd="0" presId="urn:microsoft.com/office/officeart/2008/layout/VerticalCurvedList"/>
    <dgm:cxn modelId="{F833808F-2EC9-430A-B115-D217B4EEA5FD}" type="presParOf" srcId="{553CEC8E-FF06-44EC-B412-4D3F2306FBB9}" destId="{11AE05BA-01B1-420D-A4FA-3D50981A9F10}" srcOrd="0" destOrd="0" presId="urn:microsoft.com/office/officeart/2008/layout/VerticalCurvedList"/>
    <dgm:cxn modelId="{FDCF6E50-1BFB-4A0B-A046-00479957BFA4}" type="presParOf" srcId="{FC129E36-8AB0-4D2C-A7D1-EF7001D89699}" destId="{8E52A23F-C4D2-4A23-920B-1FDC82315BD4}" srcOrd="3" destOrd="0" presId="urn:microsoft.com/office/officeart/2008/layout/VerticalCurvedList"/>
    <dgm:cxn modelId="{6AEB1F56-D09E-40D0-8552-5A0289AFD4B1}" type="presParOf" srcId="{FC129E36-8AB0-4D2C-A7D1-EF7001D89699}" destId="{22494639-2F60-43BB-B63F-FE6C53033368}" srcOrd="4" destOrd="0" presId="urn:microsoft.com/office/officeart/2008/layout/VerticalCurvedList"/>
    <dgm:cxn modelId="{D2116A95-298E-480F-A87D-7E5703C72759}" type="presParOf" srcId="{22494639-2F60-43BB-B63F-FE6C53033368}" destId="{DFA96CEF-FB30-4724-B7B0-2A7086EDFC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B51C0A-70C7-497C-8227-110DA937BA8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680D9-B6C8-4F24-BD44-7E0E8195E25C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rPr>
            <a:t>Inexpensive </a:t>
          </a:r>
          <a:endParaRPr lang="en-US" sz="2000" dirty="0">
            <a:latin typeface="+mj-lt"/>
          </a:endParaRPr>
        </a:p>
      </dgm:t>
    </dgm:pt>
    <dgm:pt modelId="{02A886D3-9A29-47E7-91F3-A1CD65A8D088}" type="parTrans" cxnId="{E129418A-2074-4BEB-89FD-231EA510B968}">
      <dgm:prSet/>
      <dgm:spPr/>
      <dgm:t>
        <a:bodyPr/>
        <a:lstStyle/>
        <a:p>
          <a:endParaRPr lang="en-US"/>
        </a:p>
      </dgm:t>
    </dgm:pt>
    <dgm:pt modelId="{2AE65D0C-7740-4F80-997E-5451547E58F2}" type="sibTrans" cxnId="{E129418A-2074-4BEB-89FD-231EA510B968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rPr>
            <a:t>Compact</a:t>
          </a:r>
          <a:endParaRPr lang="en-US" sz="2000" dirty="0">
            <a:latin typeface="+mj-lt"/>
          </a:endParaRPr>
        </a:p>
      </dgm:t>
    </dgm:pt>
    <dgm:pt modelId="{E49C33CD-D370-4928-AB9C-A7472BD771B6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rPr>
            <a:t>Safe, stable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  <a:cs typeface="Browallia New" pitchFamily="34" charset="-34"/>
          </a:endParaRPr>
        </a:p>
      </dgm:t>
    </dgm:pt>
    <dgm:pt modelId="{09CA008B-69A3-44A4-9F43-04BF92F51A5D}" type="parTrans" cxnId="{98D22E12-F1DD-4BE3-80E2-5C1B57DA1370}">
      <dgm:prSet/>
      <dgm:spPr/>
      <dgm:t>
        <a:bodyPr/>
        <a:lstStyle/>
        <a:p>
          <a:endParaRPr lang="en-US"/>
        </a:p>
      </dgm:t>
    </dgm:pt>
    <dgm:pt modelId="{5D7B1622-572F-4184-93F2-932F9B283B1F}" type="sibTrans" cxnId="{98D22E12-F1DD-4BE3-80E2-5C1B57DA137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900" dirty="0" smtClean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rPr>
            <a:t>Easy to use</a:t>
          </a:r>
          <a:endParaRPr lang="en-US" sz="1900" dirty="0">
            <a:latin typeface="+mj-lt"/>
          </a:endParaRPr>
        </a:p>
      </dgm:t>
    </dgm:pt>
    <dgm:pt modelId="{BA128A5A-16A6-406A-A793-002AADCB5355}" type="pres">
      <dgm:prSet presAssocID="{2EB51C0A-70C7-497C-8227-110DA937BA8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7F0502-D183-4788-BC3A-D93C15ECCB5E}" type="pres">
      <dgm:prSet presAssocID="{A5A680D9-B6C8-4F24-BD44-7E0E8195E25C}" presName="composite" presStyleCnt="0"/>
      <dgm:spPr/>
    </dgm:pt>
    <dgm:pt modelId="{1B45D80D-A20A-43E8-A897-0DE0C32B6F50}" type="pres">
      <dgm:prSet presAssocID="{A5A680D9-B6C8-4F24-BD44-7E0E8195E25C}" presName="Parent1" presStyleLbl="node1" presStyleIdx="0" presStyleCnt="4" custScaleX="110794" custLinFactNeighborX="71021" custLinFactNeighborY="-73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4F0B-737F-459E-AD01-8B7C2B5F6D46}" type="pres">
      <dgm:prSet presAssocID="{A5A680D9-B6C8-4F24-BD44-7E0E8195E25C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8D141-BE13-4FF5-9E59-9E34FB6ABD57}" type="pres">
      <dgm:prSet presAssocID="{A5A680D9-B6C8-4F24-BD44-7E0E8195E25C}" presName="BalanceSpacing" presStyleCnt="0"/>
      <dgm:spPr/>
    </dgm:pt>
    <dgm:pt modelId="{5B9FDB93-CEA0-4E28-9AD3-337751C29807}" type="pres">
      <dgm:prSet presAssocID="{A5A680D9-B6C8-4F24-BD44-7E0E8195E25C}" presName="BalanceSpacing1" presStyleCnt="0"/>
      <dgm:spPr/>
    </dgm:pt>
    <dgm:pt modelId="{68674B9A-89A4-49F9-8F55-0C9BB3DEB4DD}" type="pres">
      <dgm:prSet presAssocID="{2AE65D0C-7740-4F80-997E-5451547E58F2}" presName="Accent1Text" presStyleLbl="node1" presStyleIdx="1" presStyleCnt="4" custScaleX="108084" custLinFactNeighborX="-2145" custLinFactNeighborY="-7394"/>
      <dgm:spPr/>
      <dgm:t>
        <a:bodyPr/>
        <a:lstStyle/>
        <a:p>
          <a:endParaRPr lang="en-US"/>
        </a:p>
      </dgm:t>
    </dgm:pt>
    <dgm:pt modelId="{B8F6E090-2E5D-49F5-A6C3-4AA14A899761}" type="pres">
      <dgm:prSet presAssocID="{2AE65D0C-7740-4F80-997E-5451547E58F2}" presName="spaceBetweenRectangles" presStyleCnt="0"/>
      <dgm:spPr/>
    </dgm:pt>
    <dgm:pt modelId="{7836792A-5040-46F5-BC31-2D5D26420F7D}" type="pres">
      <dgm:prSet presAssocID="{E49C33CD-D370-4928-AB9C-A7472BD771B6}" presName="composite" presStyleCnt="0"/>
      <dgm:spPr/>
    </dgm:pt>
    <dgm:pt modelId="{CD158C41-41C9-4D8A-97B6-C8C47544064B}" type="pres">
      <dgm:prSet presAssocID="{E49C33CD-D370-4928-AB9C-A7472BD771B6}" presName="Parent1" presStyleLbl="node1" presStyleIdx="2" presStyleCnt="4" custScaleX="109172" custLinFactNeighborX="-55394" custLinFactNeighborY="17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79A59-08F1-4A14-A457-337417CB58C0}" type="pres">
      <dgm:prSet presAssocID="{E49C33CD-D370-4928-AB9C-A7472BD771B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9E73E-425A-4357-BD88-09510846F949}" type="pres">
      <dgm:prSet presAssocID="{E49C33CD-D370-4928-AB9C-A7472BD771B6}" presName="BalanceSpacing" presStyleCnt="0"/>
      <dgm:spPr/>
    </dgm:pt>
    <dgm:pt modelId="{D272C7AD-8B38-4929-BED8-0CE4018ABD71}" type="pres">
      <dgm:prSet presAssocID="{E49C33CD-D370-4928-AB9C-A7472BD771B6}" presName="BalanceSpacing1" presStyleCnt="0"/>
      <dgm:spPr/>
    </dgm:pt>
    <dgm:pt modelId="{F93FA513-0953-4528-94FF-32400DCD1075}" type="pres">
      <dgm:prSet presAssocID="{5D7B1622-572F-4184-93F2-932F9B283B1F}" presName="Accent1Text" presStyleLbl="node1" presStyleIdx="3" presStyleCnt="4" custScaleX="108309" custLinFactNeighborX="20377" custLinFactNeighborY="20958"/>
      <dgm:spPr/>
      <dgm:t>
        <a:bodyPr/>
        <a:lstStyle/>
        <a:p>
          <a:endParaRPr lang="en-US"/>
        </a:p>
      </dgm:t>
    </dgm:pt>
  </dgm:ptLst>
  <dgm:cxnLst>
    <dgm:cxn modelId="{250554E7-8857-4717-89B0-EF27383D9362}" type="presOf" srcId="{A5A680D9-B6C8-4F24-BD44-7E0E8195E25C}" destId="{1B45D80D-A20A-43E8-A897-0DE0C32B6F50}" srcOrd="0" destOrd="0" presId="urn:microsoft.com/office/officeart/2008/layout/AlternatingHexagons"/>
    <dgm:cxn modelId="{83681A56-A7AC-43C2-93F8-DE86F1F848BA}" type="presOf" srcId="{E49C33CD-D370-4928-AB9C-A7472BD771B6}" destId="{CD158C41-41C9-4D8A-97B6-C8C47544064B}" srcOrd="0" destOrd="0" presId="urn:microsoft.com/office/officeart/2008/layout/AlternatingHexagons"/>
    <dgm:cxn modelId="{E129418A-2074-4BEB-89FD-231EA510B968}" srcId="{2EB51C0A-70C7-497C-8227-110DA937BA8A}" destId="{A5A680D9-B6C8-4F24-BD44-7E0E8195E25C}" srcOrd="0" destOrd="0" parTransId="{02A886D3-9A29-47E7-91F3-A1CD65A8D088}" sibTransId="{2AE65D0C-7740-4F80-997E-5451547E58F2}"/>
    <dgm:cxn modelId="{A9D19493-1FDD-4DFD-A50C-B11C7DE70F87}" type="presOf" srcId="{2AE65D0C-7740-4F80-997E-5451547E58F2}" destId="{68674B9A-89A4-49F9-8F55-0C9BB3DEB4DD}" srcOrd="0" destOrd="0" presId="urn:microsoft.com/office/officeart/2008/layout/AlternatingHexagons"/>
    <dgm:cxn modelId="{98D22E12-F1DD-4BE3-80E2-5C1B57DA1370}" srcId="{2EB51C0A-70C7-497C-8227-110DA937BA8A}" destId="{E49C33CD-D370-4928-AB9C-A7472BD771B6}" srcOrd="1" destOrd="0" parTransId="{09CA008B-69A3-44A4-9F43-04BF92F51A5D}" sibTransId="{5D7B1622-572F-4184-93F2-932F9B283B1F}"/>
    <dgm:cxn modelId="{4E46BA11-2A01-40C6-8B78-D105D2817643}" type="presOf" srcId="{2EB51C0A-70C7-497C-8227-110DA937BA8A}" destId="{BA128A5A-16A6-406A-A793-002AADCB5355}" srcOrd="0" destOrd="0" presId="urn:microsoft.com/office/officeart/2008/layout/AlternatingHexagons"/>
    <dgm:cxn modelId="{2F1B8892-C4DE-4B43-9152-A95AE1BFBA98}" type="presOf" srcId="{5D7B1622-572F-4184-93F2-932F9B283B1F}" destId="{F93FA513-0953-4528-94FF-32400DCD1075}" srcOrd="0" destOrd="0" presId="urn:microsoft.com/office/officeart/2008/layout/AlternatingHexagons"/>
    <dgm:cxn modelId="{2FC90C6F-B96F-4F4F-AFF8-943E9887BE8E}" type="presParOf" srcId="{BA128A5A-16A6-406A-A793-002AADCB5355}" destId="{3B7F0502-D183-4788-BC3A-D93C15ECCB5E}" srcOrd="0" destOrd="0" presId="urn:microsoft.com/office/officeart/2008/layout/AlternatingHexagons"/>
    <dgm:cxn modelId="{6455BB30-4E50-451D-B2FC-71D586C34881}" type="presParOf" srcId="{3B7F0502-D183-4788-BC3A-D93C15ECCB5E}" destId="{1B45D80D-A20A-43E8-A897-0DE0C32B6F50}" srcOrd="0" destOrd="0" presId="urn:microsoft.com/office/officeart/2008/layout/AlternatingHexagons"/>
    <dgm:cxn modelId="{92165358-3A78-44DA-AA22-9E3108154EC2}" type="presParOf" srcId="{3B7F0502-D183-4788-BC3A-D93C15ECCB5E}" destId="{C0564F0B-737F-459E-AD01-8B7C2B5F6D46}" srcOrd="1" destOrd="0" presId="urn:microsoft.com/office/officeart/2008/layout/AlternatingHexagons"/>
    <dgm:cxn modelId="{FCC1F877-2819-4B59-8830-578053E8D22E}" type="presParOf" srcId="{3B7F0502-D183-4788-BC3A-D93C15ECCB5E}" destId="{3F28D141-BE13-4FF5-9E59-9E34FB6ABD57}" srcOrd="2" destOrd="0" presId="urn:microsoft.com/office/officeart/2008/layout/AlternatingHexagons"/>
    <dgm:cxn modelId="{50E8DB32-3370-46F1-8304-CE00549BA26E}" type="presParOf" srcId="{3B7F0502-D183-4788-BC3A-D93C15ECCB5E}" destId="{5B9FDB93-CEA0-4E28-9AD3-337751C29807}" srcOrd="3" destOrd="0" presId="urn:microsoft.com/office/officeart/2008/layout/AlternatingHexagons"/>
    <dgm:cxn modelId="{BC9F2BE6-B794-4C66-8EC2-96928A736DE7}" type="presParOf" srcId="{3B7F0502-D183-4788-BC3A-D93C15ECCB5E}" destId="{68674B9A-89A4-49F9-8F55-0C9BB3DEB4DD}" srcOrd="4" destOrd="0" presId="urn:microsoft.com/office/officeart/2008/layout/AlternatingHexagons"/>
    <dgm:cxn modelId="{73BB3173-7988-4597-B519-7BFB536A74D8}" type="presParOf" srcId="{BA128A5A-16A6-406A-A793-002AADCB5355}" destId="{B8F6E090-2E5D-49F5-A6C3-4AA14A899761}" srcOrd="1" destOrd="0" presId="urn:microsoft.com/office/officeart/2008/layout/AlternatingHexagons"/>
    <dgm:cxn modelId="{44739DB4-1ADE-46BA-BC13-9C2D511ABE2E}" type="presParOf" srcId="{BA128A5A-16A6-406A-A793-002AADCB5355}" destId="{7836792A-5040-46F5-BC31-2D5D26420F7D}" srcOrd="2" destOrd="0" presId="urn:microsoft.com/office/officeart/2008/layout/AlternatingHexagons"/>
    <dgm:cxn modelId="{B77297DE-918C-4739-A71C-89E420895F1D}" type="presParOf" srcId="{7836792A-5040-46F5-BC31-2D5D26420F7D}" destId="{CD158C41-41C9-4D8A-97B6-C8C47544064B}" srcOrd="0" destOrd="0" presId="urn:microsoft.com/office/officeart/2008/layout/AlternatingHexagons"/>
    <dgm:cxn modelId="{EDF96BAE-1D45-4BD7-B5C5-15D34FE59864}" type="presParOf" srcId="{7836792A-5040-46F5-BC31-2D5D26420F7D}" destId="{BB879A59-08F1-4A14-A457-337417CB58C0}" srcOrd="1" destOrd="0" presId="urn:microsoft.com/office/officeart/2008/layout/AlternatingHexagons"/>
    <dgm:cxn modelId="{3143EE93-2AB5-4D3B-889D-C01D5634049C}" type="presParOf" srcId="{7836792A-5040-46F5-BC31-2D5D26420F7D}" destId="{6EA9E73E-425A-4357-BD88-09510846F949}" srcOrd="2" destOrd="0" presId="urn:microsoft.com/office/officeart/2008/layout/AlternatingHexagons"/>
    <dgm:cxn modelId="{E0079029-D999-423D-89DA-76BE5F6D00F5}" type="presParOf" srcId="{7836792A-5040-46F5-BC31-2D5D26420F7D}" destId="{D272C7AD-8B38-4929-BED8-0CE4018ABD71}" srcOrd="3" destOrd="0" presId="urn:microsoft.com/office/officeart/2008/layout/AlternatingHexagons"/>
    <dgm:cxn modelId="{9AB9B55A-93EF-4837-B264-2660CC23ACE0}" type="presParOf" srcId="{7836792A-5040-46F5-BC31-2D5D26420F7D}" destId="{F93FA513-0953-4528-94FF-32400DCD107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28CC-0F58-4D38-A7D1-797CEB59A451}">
      <dsp:nvSpPr>
        <dsp:cNvPr id="0" name=""/>
        <dsp:cNvSpPr/>
      </dsp:nvSpPr>
      <dsp:spPr>
        <a:xfrm>
          <a:off x="-4355514" y="-668100"/>
          <a:ext cx="5189113" cy="5189113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E9F67-78C4-4AF0-9444-43DA89FC4F92}">
      <dsp:nvSpPr>
        <dsp:cNvPr id="0" name=""/>
        <dsp:cNvSpPr/>
      </dsp:nvSpPr>
      <dsp:spPr>
        <a:xfrm>
          <a:off x="536101" y="385291"/>
          <a:ext cx="7620957" cy="770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50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Team member</a:t>
          </a:r>
          <a:endParaRPr lang="en-US" sz="4000" kern="1200" dirty="0"/>
        </a:p>
      </dsp:txBody>
      <dsp:txXfrm>
        <a:off x="536101" y="385291"/>
        <a:ext cx="7620957" cy="770582"/>
      </dsp:txXfrm>
    </dsp:sp>
    <dsp:sp modelId="{48FFD997-7440-4271-BE7B-0C4A5B2EB239}">
      <dsp:nvSpPr>
        <dsp:cNvPr id="0" name=""/>
        <dsp:cNvSpPr/>
      </dsp:nvSpPr>
      <dsp:spPr>
        <a:xfrm>
          <a:off x="54487" y="288968"/>
          <a:ext cx="963228" cy="963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A4656-F5EF-463C-A7EC-930678AF300A}">
      <dsp:nvSpPr>
        <dsp:cNvPr id="0" name=""/>
        <dsp:cNvSpPr/>
      </dsp:nvSpPr>
      <dsp:spPr>
        <a:xfrm>
          <a:off x="816208" y="1541164"/>
          <a:ext cx="7340850" cy="770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50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Background, Ideal</a:t>
          </a:r>
          <a:endParaRPr lang="en-US" sz="4000" kern="1200" dirty="0"/>
        </a:p>
      </dsp:txBody>
      <dsp:txXfrm>
        <a:off x="816208" y="1541164"/>
        <a:ext cx="7340850" cy="770582"/>
      </dsp:txXfrm>
    </dsp:sp>
    <dsp:sp modelId="{47656318-6011-4304-B643-28E8E0D6ABA4}">
      <dsp:nvSpPr>
        <dsp:cNvPr id="0" name=""/>
        <dsp:cNvSpPr/>
      </dsp:nvSpPr>
      <dsp:spPr>
        <a:xfrm>
          <a:off x="334594" y="1444842"/>
          <a:ext cx="963228" cy="963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BB1AB-90BD-4491-BFB8-F55728331E8D}">
      <dsp:nvSpPr>
        <dsp:cNvPr id="0" name=""/>
        <dsp:cNvSpPr/>
      </dsp:nvSpPr>
      <dsp:spPr>
        <a:xfrm>
          <a:off x="536101" y="2697038"/>
          <a:ext cx="7620957" cy="770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50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Our proposal</a:t>
          </a:r>
          <a:endParaRPr lang="en-US" sz="4000" kern="1200" dirty="0"/>
        </a:p>
      </dsp:txBody>
      <dsp:txXfrm>
        <a:off x="536101" y="2697038"/>
        <a:ext cx="7620957" cy="770582"/>
      </dsp:txXfrm>
    </dsp:sp>
    <dsp:sp modelId="{2DEB61AA-6744-4463-B540-1579BDDE417A}">
      <dsp:nvSpPr>
        <dsp:cNvPr id="0" name=""/>
        <dsp:cNvSpPr/>
      </dsp:nvSpPr>
      <dsp:spPr>
        <a:xfrm>
          <a:off x="54487" y="2600715"/>
          <a:ext cx="963228" cy="963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7181-DCD2-4C27-88A4-BB166F932724}">
      <dsp:nvSpPr>
        <dsp:cNvPr id="0" name=""/>
        <dsp:cNvSpPr/>
      </dsp:nvSpPr>
      <dsp:spPr>
        <a:xfrm>
          <a:off x="-4436983" y="-680486"/>
          <a:ext cx="5285892" cy="5285892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81A77-A2D7-42DF-A7FB-03DC259F2137}">
      <dsp:nvSpPr>
        <dsp:cNvPr id="0" name=""/>
        <dsp:cNvSpPr/>
      </dsp:nvSpPr>
      <dsp:spPr>
        <a:xfrm>
          <a:off x="545952" y="392492"/>
          <a:ext cx="8267988" cy="784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081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Problem overview</a:t>
          </a:r>
          <a:endParaRPr lang="en-US" sz="4100" kern="1200" dirty="0"/>
        </a:p>
      </dsp:txBody>
      <dsp:txXfrm>
        <a:off x="545952" y="392492"/>
        <a:ext cx="8267988" cy="784984"/>
      </dsp:txXfrm>
    </dsp:sp>
    <dsp:sp modelId="{3D0CD73A-71C4-4978-B7F7-C92E7C90F891}">
      <dsp:nvSpPr>
        <dsp:cNvPr id="0" name=""/>
        <dsp:cNvSpPr/>
      </dsp:nvSpPr>
      <dsp:spPr>
        <a:xfrm>
          <a:off x="55337" y="294369"/>
          <a:ext cx="981230" cy="981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0D9E8-0F0F-43E5-BADB-D4F0DE6D3DB8}">
      <dsp:nvSpPr>
        <dsp:cNvPr id="0" name=""/>
        <dsp:cNvSpPr/>
      </dsp:nvSpPr>
      <dsp:spPr>
        <a:xfrm>
          <a:off x="831294" y="1569967"/>
          <a:ext cx="7982646" cy="784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081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Architectural design</a:t>
          </a:r>
          <a:endParaRPr lang="en-US" sz="4100" kern="1200" dirty="0"/>
        </a:p>
      </dsp:txBody>
      <dsp:txXfrm>
        <a:off x="831294" y="1569967"/>
        <a:ext cx="7982646" cy="784984"/>
      </dsp:txXfrm>
    </dsp:sp>
    <dsp:sp modelId="{3ACB325A-913A-4277-939B-FFCD8A5B2099}">
      <dsp:nvSpPr>
        <dsp:cNvPr id="0" name=""/>
        <dsp:cNvSpPr/>
      </dsp:nvSpPr>
      <dsp:spPr>
        <a:xfrm>
          <a:off x="340679" y="1471845"/>
          <a:ext cx="981230" cy="981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3B10F-73D3-4BA7-A521-5F5DEE35AAAD}">
      <dsp:nvSpPr>
        <dsp:cNvPr id="0" name=""/>
        <dsp:cNvSpPr/>
      </dsp:nvSpPr>
      <dsp:spPr>
        <a:xfrm>
          <a:off x="545952" y="2747444"/>
          <a:ext cx="8267988" cy="784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081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Database design</a:t>
          </a:r>
          <a:endParaRPr lang="en-US" sz="4100" kern="1200"/>
        </a:p>
      </dsp:txBody>
      <dsp:txXfrm>
        <a:off x="545952" y="2747444"/>
        <a:ext cx="8267988" cy="784984"/>
      </dsp:txXfrm>
    </dsp:sp>
    <dsp:sp modelId="{860C698B-2846-4D29-ADD3-A2CCCF83CD02}">
      <dsp:nvSpPr>
        <dsp:cNvPr id="0" name=""/>
        <dsp:cNvSpPr/>
      </dsp:nvSpPr>
      <dsp:spPr>
        <a:xfrm>
          <a:off x="55337" y="2649321"/>
          <a:ext cx="981230" cy="981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7181-DCD2-4C27-88A4-BB166F932724}">
      <dsp:nvSpPr>
        <dsp:cNvPr id="0" name=""/>
        <dsp:cNvSpPr/>
      </dsp:nvSpPr>
      <dsp:spPr>
        <a:xfrm>
          <a:off x="-4518451" y="-692871"/>
          <a:ext cx="5382671" cy="5382671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81A77-A2D7-42DF-A7FB-03DC259F2137}">
      <dsp:nvSpPr>
        <dsp:cNvPr id="0" name=""/>
        <dsp:cNvSpPr/>
      </dsp:nvSpPr>
      <dsp:spPr>
        <a:xfrm>
          <a:off x="555803" y="399692"/>
          <a:ext cx="9097966" cy="79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512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Web</a:t>
          </a:r>
          <a:endParaRPr lang="en-US" sz="4100" kern="1200" dirty="0"/>
        </a:p>
      </dsp:txBody>
      <dsp:txXfrm>
        <a:off x="555803" y="399692"/>
        <a:ext cx="9097966" cy="799385"/>
      </dsp:txXfrm>
    </dsp:sp>
    <dsp:sp modelId="{3D0CD73A-71C4-4978-B7F7-C92E7C90F891}">
      <dsp:nvSpPr>
        <dsp:cNvPr id="0" name=""/>
        <dsp:cNvSpPr/>
      </dsp:nvSpPr>
      <dsp:spPr>
        <a:xfrm>
          <a:off x="56187" y="299769"/>
          <a:ext cx="999232" cy="999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0D9E8-0F0F-43E5-BADB-D4F0DE6D3DB8}">
      <dsp:nvSpPr>
        <dsp:cNvPr id="0" name=""/>
        <dsp:cNvSpPr/>
      </dsp:nvSpPr>
      <dsp:spPr>
        <a:xfrm>
          <a:off x="846380" y="1598771"/>
          <a:ext cx="8807390" cy="79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512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Service</a:t>
          </a:r>
          <a:endParaRPr lang="en-US" sz="4100" kern="1200" dirty="0"/>
        </a:p>
      </dsp:txBody>
      <dsp:txXfrm>
        <a:off x="846380" y="1598771"/>
        <a:ext cx="8807390" cy="799385"/>
      </dsp:txXfrm>
    </dsp:sp>
    <dsp:sp modelId="{3ACB325A-913A-4277-939B-FFCD8A5B2099}">
      <dsp:nvSpPr>
        <dsp:cNvPr id="0" name=""/>
        <dsp:cNvSpPr/>
      </dsp:nvSpPr>
      <dsp:spPr>
        <a:xfrm>
          <a:off x="346764" y="1498848"/>
          <a:ext cx="999232" cy="999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3B10F-73D3-4BA7-A521-5F5DEE35AAAD}">
      <dsp:nvSpPr>
        <dsp:cNvPr id="0" name=""/>
        <dsp:cNvSpPr/>
      </dsp:nvSpPr>
      <dsp:spPr>
        <a:xfrm>
          <a:off x="555803" y="2797849"/>
          <a:ext cx="9097966" cy="79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512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Embedded</a:t>
          </a:r>
          <a:endParaRPr lang="en-US" sz="4100" kern="1200" dirty="0"/>
        </a:p>
      </dsp:txBody>
      <dsp:txXfrm>
        <a:off x="555803" y="2797849"/>
        <a:ext cx="9097966" cy="799385"/>
      </dsp:txXfrm>
    </dsp:sp>
    <dsp:sp modelId="{860C698B-2846-4D29-ADD3-A2CCCF83CD02}">
      <dsp:nvSpPr>
        <dsp:cNvPr id="0" name=""/>
        <dsp:cNvSpPr/>
      </dsp:nvSpPr>
      <dsp:spPr>
        <a:xfrm>
          <a:off x="56187" y="2697926"/>
          <a:ext cx="999232" cy="999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7181-DCD2-4C27-88A4-BB166F932724}">
      <dsp:nvSpPr>
        <dsp:cNvPr id="0" name=""/>
        <dsp:cNvSpPr/>
      </dsp:nvSpPr>
      <dsp:spPr>
        <a:xfrm>
          <a:off x="-4518451" y="-692871"/>
          <a:ext cx="5382671" cy="5382671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81A77-A2D7-42DF-A7FB-03DC259F2137}">
      <dsp:nvSpPr>
        <dsp:cNvPr id="0" name=""/>
        <dsp:cNvSpPr/>
      </dsp:nvSpPr>
      <dsp:spPr>
        <a:xfrm>
          <a:off x="555803" y="399692"/>
          <a:ext cx="9097966" cy="79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512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Features to be tested </a:t>
          </a:r>
          <a:endParaRPr lang="en-US" sz="4100" kern="1200" dirty="0"/>
        </a:p>
      </dsp:txBody>
      <dsp:txXfrm>
        <a:off x="555803" y="399692"/>
        <a:ext cx="9097966" cy="799385"/>
      </dsp:txXfrm>
    </dsp:sp>
    <dsp:sp modelId="{3D0CD73A-71C4-4978-B7F7-C92E7C90F891}">
      <dsp:nvSpPr>
        <dsp:cNvPr id="0" name=""/>
        <dsp:cNvSpPr/>
      </dsp:nvSpPr>
      <dsp:spPr>
        <a:xfrm>
          <a:off x="56187" y="299769"/>
          <a:ext cx="999232" cy="999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0D9E8-0F0F-43E5-BADB-D4F0DE6D3DB8}">
      <dsp:nvSpPr>
        <dsp:cNvPr id="0" name=""/>
        <dsp:cNvSpPr/>
      </dsp:nvSpPr>
      <dsp:spPr>
        <a:xfrm>
          <a:off x="846380" y="1598771"/>
          <a:ext cx="8807390" cy="79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512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Test case</a:t>
          </a:r>
          <a:endParaRPr lang="en-US" sz="4100" kern="1200" dirty="0"/>
        </a:p>
      </dsp:txBody>
      <dsp:txXfrm>
        <a:off x="846380" y="1598771"/>
        <a:ext cx="8807390" cy="799385"/>
      </dsp:txXfrm>
    </dsp:sp>
    <dsp:sp modelId="{3ACB325A-913A-4277-939B-FFCD8A5B2099}">
      <dsp:nvSpPr>
        <dsp:cNvPr id="0" name=""/>
        <dsp:cNvSpPr/>
      </dsp:nvSpPr>
      <dsp:spPr>
        <a:xfrm>
          <a:off x="346764" y="1498848"/>
          <a:ext cx="999232" cy="999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3B10F-73D3-4BA7-A521-5F5DEE35AAAD}">
      <dsp:nvSpPr>
        <dsp:cNvPr id="0" name=""/>
        <dsp:cNvSpPr/>
      </dsp:nvSpPr>
      <dsp:spPr>
        <a:xfrm>
          <a:off x="555803" y="2797849"/>
          <a:ext cx="9097966" cy="79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512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Check list</a:t>
          </a:r>
          <a:endParaRPr lang="en-US" sz="4100" kern="1200" dirty="0"/>
        </a:p>
      </dsp:txBody>
      <dsp:txXfrm>
        <a:off x="555803" y="2797849"/>
        <a:ext cx="9097966" cy="799385"/>
      </dsp:txXfrm>
    </dsp:sp>
    <dsp:sp modelId="{860C698B-2846-4D29-ADD3-A2CCCF83CD02}">
      <dsp:nvSpPr>
        <dsp:cNvPr id="0" name=""/>
        <dsp:cNvSpPr/>
      </dsp:nvSpPr>
      <dsp:spPr>
        <a:xfrm>
          <a:off x="56187" y="2697926"/>
          <a:ext cx="999232" cy="999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37AE6-6163-4D76-8969-0BB660517366}">
      <dsp:nvSpPr>
        <dsp:cNvPr id="0" name=""/>
        <dsp:cNvSpPr/>
      </dsp:nvSpPr>
      <dsp:spPr>
        <a:xfrm>
          <a:off x="1523729" y="286263"/>
          <a:ext cx="3841933" cy="3841933"/>
        </a:xfrm>
        <a:prstGeom prst="blockArc">
          <a:avLst>
            <a:gd name="adj1" fmla="val 10445763"/>
            <a:gd name="adj2" fmla="val 18131293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D4BC65-57F8-4253-A59A-9F586A1A4C1D}">
      <dsp:nvSpPr>
        <dsp:cNvPr id="0" name=""/>
        <dsp:cNvSpPr/>
      </dsp:nvSpPr>
      <dsp:spPr>
        <a:xfrm>
          <a:off x="1497724" y="844853"/>
          <a:ext cx="3841933" cy="3841933"/>
        </a:xfrm>
        <a:prstGeom prst="blockArc">
          <a:avLst>
            <a:gd name="adj1" fmla="val 3536838"/>
            <a:gd name="adj2" fmla="val 11474103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C9EF00-9EF3-4CD0-8BDE-4A2AFF058BF2}">
      <dsp:nvSpPr>
        <dsp:cNvPr id="0" name=""/>
        <dsp:cNvSpPr/>
      </dsp:nvSpPr>
      <dsp:spPr>
        <a:xfrm>
          <a:off x="3403602" y="827227"/>
          <a:ext cx="3841933" cy="3841933"/>
        </a:xfrm>
        <a:prstGeom prst="blockArc">
          <a:avLst>
            <a:gd name="adj1" fmla="val 21092592"/>
            <a:gd name="adj2" fmla="val 7199578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E26EB5-9CB0-4134-9262-F9524C328C78}">
      <dsp:nvSpPr>
        <dsp:cNvPr id="0" name=""/>
        <dsp:cNvSpPr/>
      </dsp:nvSpPr>
      <dsp:spPr>
        <a:xfrm>
          <a:off x="3392873" y="360990"/>
          <a:ext cx="3841933" cy="3841933"/>
        </a:xfrm>
        <a:prstGeom prst="blockArc">
          <a:avLst>
            <a:gd name="adj1" fmla="val 14543439"/>
            <a:gd name="adj2" fmla="val 349232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7DD18F-F25B-4A71-A866-A5F16F60590B}">
      <dsp:nvSpPr>
        <dsp:cNvPr id="0" name=""/>
        <dsp:cNvSpPr/>
      </dsp:nvSpPr>
      <dsp:spPr>
        <a:xfrm>
          <a:off x="3512734" y="1611652"/>
          <a:ext cx="1769249" cy="1769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Home</a:t>
          </a:r>
          <a:endParaRPr lang="en-US" sz="4000" kern="1200" dirty="0"/>
        </a:p>
      </dsp:txBody>
      <dsp:txXfrm>
        <a:off x="3771835" y="1870753"/>
        <a:ext cx="1251047" cy="1251047"/>
      </dsp:txXfrm>
    </dsp:sp>
    <dsp:sp modelId="{A0973C89-1553-4761-BBBD-65F957AAAD41}">
      <dsp:nvSpPr>
        <dsp:cNvPr id="0" name=""/>
        <dsp:cNvSpPr/>
      </dsp:nvSpPr>
      <dsp:spPr>
        <a:xfrm>
          <a:off x="3825011" y="5"/>
          <a:ext cx="1238474" cy="12384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Remote Control</a:t>
          </a:r>
          <a:endParaRPr lang="en-US" sz="2200" kern="1200" dirty="0"/>
        </a:p>
      </dsp:txBody>
      <dsp:txXfrm>
        <a:off x="4006381" y="181375"/>
        <a:ext cx="875734" cy="875734"/>
      </dsp:txXfrm>
    </dsp:sp>
    <dsp:sp modelId="{E45DD9A4-8D47-4126-A9C4-6E7C130637FC}">
      <dsp:nvSpPr>
        <dsp:cNvPr id="0" name=""/>
        <dsp:cNvSpPr/>
      </dsp:nvSpPr>
      <dsp:spPr>
        <a:xfrm>
          <a:off x="6561310" y="1853008"/>
          <a:ext cx="1238474" cy="12384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Safe</a:t>
          </a:r>
          <a:endParaRPr lang="en-US" sz="2200" kern="1200" dirty="0"/>
        </a:p>
      </dsp:txBody>
      <dsp:txXfrm>
        <a:off x="6742680" y="2034378"/>
        <a:ext cx="875734" cy="875734"/>
      </dsp:txXfrm>
    </dsp:sp>
    <dsp:sp modelId="{E50D4C1E-CEF8-4622-9673-56CCE060EEB2}">
      <dsp:nvSpPr>
        <dsp:cNvPr id="0" name=""/>
        <dsp:cNvSpPr/>
      </dsp:nvSpPr>
      <dsp:spPr>
        <a:xfrm>
          <a:off x="3767340" y="3754065"/>
          <a:ext cx="1238474" cy="12384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More Use full</a:t>
          </a:r>
          <a:endParaRPr lang="en-US" sz="2200" kern="1200" dirty="0"/>
        </a:p>
      </dsp:txBody>
      <dsp:txXfrm>
        <a:off x="3948710" y="3935435"/>
        <a:ext cx="875734" cy="875734"/>
      </dsp:txXfrm>
    </dsp:sp>
    <dsp:sp modelId="{83333352-53B8-4CC0-B963-4EE3585C0F0A}">
      <dsp:nvSpPr>
        <dsp:cNvPr id="0" name=""/>
        <dsp:cNvSpPr/>
      </dsp:nvSpPr>
      <dsp:spPr>
        <a:xfrm>
          <a:off x="959030" y="1780999"/>
          <a:ext cx="1238474" cy="12384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Time</a:t>
          </a:r>
          <a:endParaRPr lang="en-US" sz="2200" kern="1200" dirty="0"/>
        </a:p>
      </dsp:txBody>
      <dsp:txXfrm>
        <a:off x="1140400" y="1962369"/>
        <a:ext cx="875734" cy="875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6FA1D-0FCC-4410-9E8A-548144679398}">
      <dsp:nvSpPr>
        <dsp:cNvPr id="0" name=""/>
        <dsp:cNvSpPr/>
      </dsp:nvSpPr>
      <dsp:spPr>
        <a:xfrm>
          <a:off x="0" y="1435106"/>
          <a:ext cx="7087213" cy="285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A39FE-782E-4382-8BA7-4D829677C96D}">
      <dsp:nvSpPr>
        <dsp:cNvPr id="0" name=""/>
        <dsp:cNvSpPr/>
      </dsp:nvSpPr>
      <dsp:spPr>
        <a:xfrm>
          <a:off x="354360" y="1269338"/>
          <a:ext cx="5894420" cy="5289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16" tIns="0" rIns="1875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Can monitoring every where, every time</a:t>
          </a:r>
          <a:endParaRPr lang="en-US" sz="2200" kern="1200" dirty="0"/>
        </a:p>
      </dsp:txBody>
      <dsp:txXfrm>
        <a:off x="380181" y="1295159"/>
        <a:ext cx="5842778" cy="477300"/>
      </dsp:txXfrm>
    </dsp:sp>
    <dsp:sp modelId="{EB32EE62-D6BA-4BA3-BDA0-6E7921882FBD}">
      <dsp:nvSpPr>
        <dsp:cNvPr id="0" name=""/>
        <dsp:cNvSpPr/>
      </dsp:nvSpPr>
      <dsp:spPr>
        <a:xfrm>
          <a:off x="0" y="2109567"/>
          <a:ext cx="7087213" cy="252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3742490"/>
              <a:satOff val="-20694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FE672-EE1E-4CFE-B1FA-29467FDA4946}">
      <dsp:nvSpPr>
        <dsp:cNvPr id="0" name=""/>
        <dsp:cNvSpPr/>
      </dsp:nvSpPr>
      <dsp:spPr>
        <a:xfrm>
          <a:off x="354360" y="1920528"/>
          <a:ext cx="5894420" cy="480540"/>
        </a:xfrm>
        <a:prstGeom prst="roundRect">
          <a:avLst/>
        </a:prstGeom>
        <a:solidFill>
          <a:schemeClr val="accent4">
            <a:hueOff val="3742490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16" tIns="0" rIns="1875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Remote Control</a:t>
          </a:r>
          <a:endParaRPr lang="en-US" sz="2200" kern="1200" dirty="0"/>
        </a:p>
      </dsp:txBody>
      <dsp:txXfrm>
        <a:off x="377818" y="1943986"/>
        <a:ext cx="5847504" cy="433624"/>
      </dsp:txXfrm>
    </dsp:sp>
    <dsp:sp modelId="{0A944176-97D8-4E34-B912-BBD9EC3246E9}">
      <dsp:nvSpPr>
        <dsp:cNvPr id="0" name=""/>
        <dsp:cNvSpPr/>
      </dsp:nvSpPr>
      <dsp:spPr>
        <a:xfrm>
          <a:off x="0" y="2677828"/>
          <a:ext cx="7087213" cy="2641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7484980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ADDFB-C134-466E-B323-092B09E4D322}">
      <dsp:nvSpPr>
        <dsp:cNvPr id="0" name=""/>
        <dsp:cNvSpPr/>
      </dsp:nvSpPr>
      <dsp:spPr>
        <a:xfrm>
          <a:off x="354360" y="2512350"/>
          <a:ext cx="5900721" cy="506933"/>
        </a:xfrm>
        <a:prstGeom prst="roundRect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16" tIns="0" rIns="1875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Warning Gas</a:t>
          </a:r>
          <a:endParaRPr lang="en-US" sz="2200" kern="1200" dirty="0"/>
        </a:p>
      </dsp:txBody>
      <dsp:txXfrm>
        <a:off x="379106" y="2537096"/>
        <a:ext cx="5851229" cy="457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CC11B-1AB7-4A5A-964B-B27BB54729A6}">
      <dsp:nvSpPr>
        <dsp:cNvPr id="0" name=""/>
        <dsp:cNvSpPr/>
      </dsp:nvSpPr>
      <dsp:spPr>
        <a:xfrm>
          <a:off x="6986059" y="1035123"/>
          <a:ext cx="1162981" cy="130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370"/>
              </a:lnTo>
              <a:lnTo>
                <a:pt x="1162981" y="1128370"/>
              </a:lnTo>
              <a:lnTo>
                <a:pt x="1162981" y="130948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46ECB-2593-407C-958A-69B93813E881}">
      <dsp:nvSpPr>
        <dsp:cNvPr id="0" name=""/>
        <dsp:cNvSpPr/>
      </dsp:nvSpPr>
      <dsp:spPr>
        <a:xfrm>
          <a:off x="5759458" y="1035123"/>
          <a:ext cx="1226600" cy="1309489"/>
        </a:xfrm>
        <a:custGeom>
          <a:avLst/>
          <a:gdLst/>
          <a:ahLst/>
          <a:cxnLst/>
          <a:rect l="0" t="0" r="0" b="0"/>
          <a:pathLst>
            <a:path>
              <a:moveTo>
                <a:pt x="1226600" y="0"/>
              </a:moveTo>
              <a:lnTo>
                <a:pt x="1226600" y="1128370"/>
              </a:lnTo>
              <a:lnTo>
                <a:pt x="0" y="1128370"/>
              </a:lnTo>
              <a:lnTo>
                <a:pt x="0" y="130948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3FAA2-3D0E-42A1-9D39-71F0AF0EA98E}">
      <dsp:nvSpPr>
        <dsp:cNvPr id="0" name=""/>
        <dsp:cNvSpPr/>
      </dsp:nvSpPr>
      <dsp:spPr>
        <a:xfrm>
          <a:off x="2229320" y="1035123"/>
          <a:ext cx="1140556" cy="130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370"/>
              </a:lnTo>
              <a:lnTo>
                <a:pt x="1140556" y="1128370"/>
              </a:lnTo>
              <a:lnTo>
                <a:pt x="1140556" y="130948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C6CD1-555D-49DD-A379-BC16BDFA1131}">
      <dsp:nvSpPr>
        <dsp:cNvPr id="0" name=""/>
        <dsp:cNvSpPr/>
      </dsp:nvSpPr>
      <dsp:spPr>
        <a:xfrm>
          <a:off x="980294" y="1035123"/>
          <a:ext cx="1249025" cy="1309489"/>
        </a:xfrm>
        <a:custGeom>
          <a:avLst/>
          <a:gdLst/>
          <a:ahLst/>
          <a:cxnLst/>
          <a:rect l="0" t="0" r="0" b="0"/>
          <a:pathLst>
            <a:path>
              <a:moveTo>
                <a:pt x="1249025" y="0"/>
              </a:moveTo>
              <a:lnTo>
                <a:pt x="1249025" y="1128370"/>
              </a:lnTo>
              <a:lnTo>
                <a:pt x="0" y="1128370"/>
              </a:lnTo>
              <a:lnTo>
                <a:pt x="0" y="130948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2377B-9EE0-4B09-92A8-2E2F9DCFF961}">
      <dsp:nvSpPr>
        <dsp:cNvPr id="0" name=""/>
        <dsp:cNvSpPr/>
      </dsp:nvSpPr>
      <dsp:spPr>
        <a:xfrm>
          <a:off x="1251764" y="-206372"/>
          <a:ext cx="1955112" cy="1241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C2008-0402-452E-9425-96B13A4758B8}">
      <dsp:nvSpPr>
        <dsp:cNvPr id="0" name=""/>
        <dsp:cNvSpPr/>
      </dsp:nvSpPr>
      <dsp:spPr>
        <a:xfrm>
          <a:off x="1468998" y="0"/>
          <a:ext cx="1955112" cy="1241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Controlling</a:t>
          </a:r>
          <a:endParaRPr lang="en-US" sz="3000" kern="1200" dirty="0"/>
        </a:p>
      </dsp:txBody>
      <dsp:txXfrm>
        <a:off x="1505360" y="36362"/>
        <a:ext cx="1882388" cy="1168772"/>
      </dsp:txXfrm>
    </dsp:sp>
    <dsp:sp modelId="{0C64D771-ABFF-4104-BD4B-16428E8153D8}">
      <dsp:nvSpPr>
        <dsp:cNvPr id="0" name=""/>
        <dsp:cNvSpPr/>
      </dsp:nvSpPr>
      <dsp:spPr>
        <a:xfrm>
          <a:off x="2738" y="2344613"/>
          <a:ext cx="1955112" cy="12414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1D9E85-88CD-4D06-84B2-7C12FDEE429B}">
      <dsp:nvSpPr>
        <dsp:cNvPr id="0" name=""/>
        <dsp:cNvSpPr/>
      </dsp:nvSpPr>
      <dsp:spPr>
        <a:xfrm>
          <a:off x="219972" y="2550986"/>
          <a:ext cx="1955112" cy="1241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On/Off</a:t>
          </a:r>
          <a:endParaRPr lang="en-US" sz="3000" kern="1200" dirty="0"/>
        </a:p>
      </dsp:txBody>
      <dsp:txXfrm>
        <a:off x="256334" y="2587348"/>
        <a:ext cx="1882388" cy="1168772"/>
      </dsp:txXfrm>
    </dsp:sp>
    <dsp:sp modelId="{F92FA5C5-CD47-4D51-8FC4-7C9056176113}">
      <dsp:nvSpPr>
        <dsp:cNvPr id="0" name=""/>
        <dsp:cNvSpPr/>
      </dsp:nvSpPr>
      <dsp:spPr>
        <a:xfrm>
          <a:off x="2392320" y="2344613"/>
          <a:ext cx="1955112" cy="12414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DB0255-64F3-4BC5-BE44-7FB269440EA7}">
      <dsp:nvSpPr>
        <dsp:cNvPr id="0" name=""/>
        <dsp:cNvSpPr/>
      </dsp:nvSpPr>
      <dsp:spPr>
        <a:xfrm>
          <a:off x="2609555" y="2550986"/>
          <a:ext cx="1955112" cy="1241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0000"/>
              </a:solidFill>
            </a:rPr>
            <a:t>PID</a:t>
          </a:r>
          <a:endParaRPr lang="en-US" sz="3000" kern="1200" dirty="0">
            <a:solidFill>
              <a:srgbClr val="FF0000"/>
            </a:solidFill>
          </a:endParaRPr>
        </a:p>
      </dsp:txBody>
      <dsp:txXfrm>
        <a:off x="2645917" y="2587348"/>
        <a:ext cx="1882388" cy="1168772"/>
      </dsp:txXfrm>
    </dsp:sp>
    <dsp:sp modelId="{6C9A0FD1-B2B1-40ED-B776-867D5460BC0D}">
      <dsp:nvSpPr>
        <dsp:cNvPr id="0" name=""/>
        <dsp:cNvSpPr/>
      </dsp:nvSpPr>
      <dsp:spPr>
        <a:xfrm>
          <a:off x="6008503" y="-206372"/>
          <a:ext cx="1955112" cy="1241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77D05-53F8-473F-93D5-A60B623FC7B7}">
      <dsp:nvSpPr>
        <dsp:cNvPr id="0" name=""/>
        <dsp:cNvSpPr/>
      </dsp:nvSpPr>
      <dsp:spPr>
        <a:xfrm>
          <a:off x="6225737" y="0"/>
          <a:ext cx="1955112" cy="1241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Warning</a:t>
          </a:r>
          <a:endParaRPr lang="en-US" sz="3000" kern="1200" dirty="0"/>
        </a:p>
      </dsp:txBody>
      <dsp:txXfrm>
        <a:off x="6262099" y="36362"/>
        <a:ext cx="1882388" cy="1168772"/>
      </dsp:txXfrm>
    </dsp:sp>
    <dsp:sp modelId="{C054E771-9489-4F57-ACFC-F497B7D6F0A6}">
      <dsp:nvSpPr>
        <dsp:cNvPr id="0" name=""/>
        <dsp:cNvSpPr/>
      </dsp:nvSpPr>
      <dsp:spPr>
        <a:xfrm>
          <a:off x="4781902" y="2344613"/>
          <a:ext cx="1955112" cy="12414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EADF1E-E0CD-413B-82DE-6EA382269FD1}">
      <dsp:nvSpPr>
        <dsp:cNvPr id="0" name=""/>
        <dsp:cNvSpPr/>
      </dsp:nvSpPr>
      <dsp:spPr>
        <a:xfrm>
          <a:off x="4999137" y="2550986"/>
          <a:ext cx="1955112" cy="1241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Gas</a:t>
          </a:r>
          <a:endParaRPr lang="en-US" sz="3000" kern="1200" dirty="0"/>
        </a:p>
      </dsp:txBody>
      <dsp:txXfrm>
        <a:off x="5035499" y="2587348"/>
        <a:ext cx="1882388" cy="1168772"/>
      </dsp:txXfrm>
    </dsp:sp>
    <dsp:sp modelId="{75246ED3-EC97-4CD0-AC16-D7F9498B2B2B}">
      <dsp:nvSpPr>
        <dsp:cNvPr id="0" name=""/>
        <dsp:cNvSpPr/>
      </dsp:nvSpPr>
      <dsp:spPr>
        <a:xfrm>
          <a:off x="7171484" y="2344613"/>
          <a:ext cx="1955112" cy="12414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545190-3E2F-45AE-B3D4-7D0D3CF604F8}">
      <dsp:nvSpPr>
        <dsp:cNvPr id="0" name=""/>
        <dsp:cNvSpPr/>
      </dsp:nvSpPr>
      <dsp:spPr>
        <a:xfrm>
          <a:off x="7388719" y="2550986"/>
          <a:ext cx="1955112" cy="1241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0000"/>
              </a:solidFill>
            </a:rPr>
            <a:t>Theft</a:t>
          </a:r>
          <a:endParaRPr lang="en-US" sz="3000" kern="1200" dirty="0">
            <a:solidFill>
              <a:srgbClr val="FF0000"/>
            </a:solidFill>
          </a:endParaRPr>
        </a:p>
      </dsp:txBody>
      <dsp:txXfrm>
        <a:off x="7425081" y="2587348"/>
        <a:ext cx="1882388" cy="1168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28CC-0F58-4D38-A7D1-797CEB59A451}">
      <dsp:nvSpPr>
        <dsp:cNvPr id="0" name=""/>
        <dsp:cNvSpPr/>
      </dsp:nvSpPr>
      <dsp:spPr>
        <a:xfrm>
          <a:off x="-4681388" y="-717642"/>
          <a:ext cx="5576228" cy="5576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E9F67-78C4-4AF0-9444-43DA89FC4F92}">
      <dsp:nvSpPr>
        <dsp:cNvPr id="0" name=""/>
        <dsp:cNvSpPr/>
      </dsp:nvSpPr>
      <dsp:spPr>
        <a:xfrm>
          <a:off x="468669" y="318355"/>
          <a:ext cx="7710428" cy="637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653" tIns="83820" rIns="83820" bIns="8382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Development Environment</a:t>
          </a:r>
          <a:endParaRPr lang="en-US" sz="3300" kern="1200"/>
        </a:p>
      </dsp:txBody>
      <dsp:txXfrm>
        <a:off x="468669" y="318355"/>
        <a:ext cx="7710428" cy="637042"/>
      </dsp:txXfrm>
    </dsp:sp>
    <dsp:sp modelId="{48FFD997-7440-4271-BE7B-0C4A5B2EB239}">
      <dsp:nvSpPr>
        <dsp:cNvPr id="0" name=""/>
        <dsp:cNvSpPr/>
      </dsp:nvSpPr>
      <dsp:spPr>
        <a:xfrm>
          <a:off x="70518" y="238725"/>
          <a:ext cx="796303" cy="796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A4656-F5EF-463C-A7EC-930678AF300A}">
      <dsp:nvSpPr>
        <dsp:cNvPr id="0" name=""/>
        <dsp:cNvSpPr/>
      </dsp:nvSpPr>
      <dsp:spPr>
        <a:xfrm>
          <a:off x="833901" y="1274085"/>
          <a:ext cx="7345197" cy="637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653" tIns="83820" rIns="83820" bIns="8382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Development Process</a:t>
          </a:r>
          <a:endParaRPr lang="en-US" sz="3300" kern="1200"/>
        </a:p>
      </dsp:txBody>
      <dsp:txXfrm>
        <a:off x="833901" y="1274085"/>
        <a:ext cx="7345197" cy="637042"/>
      </dsp:txXfrm>
    </dsp:sp>
    <dsp:sp modelId="{47656318-6011-4304-B643-28E8E0D6ABA4}">
      <dsp:nvSpPr>
        <dsp:cNvPr id="0" name=""/>
        <dsp:cNvSpPr/>
      </dsp:nvSpPr>
      <dsp:spPr>
        <a:xfrm>
          <a:off x="435749" y="1194455"/>
          <a:ext cx="796303" cy="796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BB1AB-90BD-4491-BFB8-F55728331E8D}">
      <dsp:nvSpPr>
        <dsp:cNvPr id="0" name=""/>
        <dsp:cNvSpPr/>
      </dsp:nvSpPr>
      <dsp:spPr>
        <a:xfrm>
          <a:off x="833901" y="2229815"/>
          <a:ext cx="7345197" cy="637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653" tIns="83820" rIns="83820" bIns="8382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Project Organization</a:t>
          </a:r>
          <a:endParaRPr lang="en-US" sz="3300" kern="1200"/>
        </a:p>
      </dsp:txBody>
      <dsp:txXfrm>
        <a:off x="833901" y="2229815"/>
        <a:ext cx="7345197" cy="637042"/>
      </dsp:txXfrm>
    </dsp:sp>
    <dsp:sp modelId="{2DEB61AA-6744-4463-B540-1579BDDE417A}">
      <dsp:nvSpPr>
        <dsp:cNvPr id="0" name=""/>
        <dsp:cNvSpPr/>
      </dsp:nvSpPr>
      <dsp:spPr>
        <a:xfrm>
          <a:off x="435749" y="2150185"/>
          <a:ext cx="796303" cy="796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C8434-8CFB-4566-94BC-6A4E7050339C}">
      <dsp:nvSpPr>
        <dsp:cNvPr id="0" name=""/>
        <dsp:cNvSpPr/>
      </dsp:nvSpPr>
      <dsp:spPr>
        <a:xfrm>
          <a:off x="468669" y="3185545"/>
          <a:ext cx="7710428" cy="637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653" tIns="83820" rIns="83820" bIns="8382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Planning &amp; Management</a:t>
          </a:r>
          <a:endParaRPr lang="en-US" sz="3300" kern="1200"/>
        </a:p>
      </dsp:txBody>
      <dsp:txXfrm>
        <a:off x="468669" y="3185545"/>
        <a:ext cx="7710428" cy="637042"/>
      </dsp:txXfrm>
    </dsp:sp>
    <dsp:sp modelId="{3FB56D43-6E96-4904-AA41-2A5FF4CCA7CA}">
      <dsp:nvSpPr>
        <dsp:cNvPr id="0" name=""/>
        <dsp:cNvSpPr/>
      </dsp:nvSpPr>
      <dsp:spPr>
        <a:xfrm>
          <a:off x="70518" y="3105915"/>
          <a:ext cx="796303" cy="796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EC7A-F4CE-4D3F-AB79-AA820B337246}">
      <dsp:nvSpPr>
        <dsp:cNvPr id="0" name=""/>
        <dsp:cNvSpPr/>
      </dsp:nvSpPr>
      <dsp:spPr>
        <a:xfrm rot="10800000">
          <a:off x="1921353" y="181393"/>
          <a:ext cx="5726543" cy="181708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28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 </a:t>
          </a:r>
          <a:r>
            <a:rPr lang="en-US" sz="2800" kern="1200" dirty="0" err="1" smtClean="0"/>
            <a:t>Gb</a:t>
          </a:r>
          <a:r>
            <a:rPr lang="en-US" sz="2800" kern="1200" dirty="0" smtClean="0"/>
            <a:t> of RAM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100Gb of hard disk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Core 2 Duo 2.0 </a:t>
          </a:r>
          <a:r>
            <a:rPr lang="en-US" sz="2800" kern="1200" dirty="0" err="1" smtClean="0"/>
            <a:t>Ghz</a:t>
          </a:r>
          <a:endParaRPr lang="en-US" sz="2800" kern="1200" dirty="0"/>
        </a:p>
      </dsp:txBody>
      <dsp:txXfrm rot="10800000">
        <a:off x="2375624" y="181393"/>
        <a:ext cx="5272272" cy="1817086"/>
      </dsp:txXfrm>
    </dsp:sp>
    <dsp:sp modelId="{A2DDABE2-8EE2-4386-8D8F-85285A219386}">
      <dsp:nvSpPr>
        <dsp:cNvPr id="0" name=""/>
        <dsp:cNvSpPr/>
      </dsp:nvSpPr>
      <dsp:spPr>
        <a:xfrm>
          <a:off x="988128" y="394"/>
          <a:ext cx="1817086" cy="18170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FC9FE-20C6-4179-BD72-FE172F64FEBE}">
      <dsp:nvSpPr>
        <dsp:cNvPr id="0" name=""/>
        <dsp:cNvSpPr/>
      </dsp:nvSpPr>
      <dsp:spPr>
        <a:xfrm rot="10800000">
          <a:off x="1896671" y="2359893"/>
          <a:ext cx="5726543" cy="1817086"/>
        </a:xfrm>
        <a:prstGeom prst="homePlate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28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 Gb of RAM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100Gb of hard disk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Core 2 Duo 2.0 </a:t>
          </a:r>
          <a:r>
            <a:rPr lang="en-US" sz="2800" kern="1200" dirty="0" err="1" smtClean="0"/>
            <a:t>Ghz</a:t>
          </a:r>
          <a:endParaRPr lang="en-US" sz="2800" kern="1200" dirty="0"/>
        </a:p>
      </dsp:txBody>
      <dsp:txXfrm rot="10800000">
        <a:off x="2350942" y="2359893"/>
        <a:ext cx="5272272" cy="1817086"/>
      </dsp:txXfrm>
    </dsp:sp>
    <dsp:sp modelId="{63C6841B-2D88-41A5-9359-8F00E6375680}">
      <dsp:nvSpPr>
        <dsp:cNvPr id="0" name=""/>
        <dsp:cNvSpPr/>
      </dsp:nvSpPr>
      <dsp:spPr>
        <a:xfrm>
          <a:off x="988128" y="2359893"/>
          <a:ext cx="1817086" cy="18170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4AB48-5B64-4196-AF6B-6E0E3AD10BFD}">
      <dsp:nvSpPr>
        <dsp:cNvPr id="0" name=""/>
        <dsp:cNvSpPr/>
      </dsp:nvSpPr>
      <dsp:spPr>
        <a:xfrm>
          <a:off x="10183301" y="3190848"/>
          <a:ext cx="736676" cy="54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164"/>
              </a:lnTo>
              <a:lnTo>
                <a:pt x="736676" y="436164"/>
              </a:lnTo>
              <a:lnTo>
                <a:pt x="736676" y="5478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59F75-C24E-48ED-A5B5-016FD999BB28}">
      <dsp:nvSpPr>
        <dsp:cNvPr id="0" name=""/>
        <dsp:cNvSpPr/>
      </dsp:nvSpPr>
      <dsp:spPr>
        <a:xfrm>
          <a:off x="9446624" y="3190848"/>
          <a:ext cx="736676" cy="547838"/>
        </a:xfrm>
        <a:custGeom>
          <a:avLst/>
          <a:gdLst/>
          <a:ahLst/>
          <a:cxnLst/>
          <a:rect l="0" t="0" r="0" b="0"/>
          <a:pathLst>
            <a:path>
              <a:moveTo>
                <a:pt x="736676" y="0"/>
              </a:moveTo>
              <a:lnTo>
                <a:pt x="736676" y="436164"/>
              </a:lnTo>
              <a:lnTo>
                <a:pt x="0" y="436164"/>
              </a:lnTo>
              <a:lnTo>
                <a:pt x="0" y="5478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2BCE8-BA75-4F0C-9BB8-9748930C3B47}">
      <dsp:nvSpPr>
        <dsp:cNvPr id="0" name=""/>
        <dsp:cNvSpPr/>
      </dsp:nvSpPr>
      <dsp:spPr>
        <a:xfrm>
          <a:off x="5686089" y="1754295"/>
          <a:ext cx="4497211" cy="67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06"/>
              </a:lnTo>
              <a:lnTo>
                <a:pt x="4497211" y="559406"/>
              </a:lnTo>
              <a:lnTo>
                <a:pt x="4497211" y="6710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C86B0-544F-479D-840B-BFBDEDE22A80}">
      <dsp:nvSpPr>
        <dsp:cNvPr id="0" name=""/>
        <dsp:cNvSpPr/>
      </dsp:nvSpPr>
      <dsp:spPr>
        <a:xfrm>
          <a:off x="7236595" y="3262971"/>
          <a:ext cx="736676" cy="475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041"/>
              </a:lnTo>
              <a:lnTo>
                <a:pt x="736676" y="364041"/>
              </a:lnTo>
              <a:lnTo>
                <a:pt x="736676" y="47571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67D48-658A-44F5-9019-C9FC49B6CCEB}">
      <dsp:nvSpPr>
        <dsp:cNvPr id="0" name=""/>
        <dsp:cNvSpPr/>
      </dsp:nvSpPr>
      <dsp:spPr>
        <a:xfrm>
          <a:off x="6499918" y="3262971"/>
          <a:ext cx="736676" cy="475715"/>
        </a:xfrm>
        <a:custGeom>
          <a:avLst/>
          <a:gdLst/>
          <a:ahLst/>
          <a:cxnLst/>
          <a:rect l="0" t="0" r="0" b="0"/>
          <a:pathLst>
            <a:path>
              <a:moveTo>
                <a:pt x="736676" y="0"/>
              </a:moveTo>
              <a:lnTo>
                <a:pt x="736676" y="364041"/>
              </a:lnTo>
              <a:lnTo>
                <a:pt x="0" y="364041"/>
              </a:lnTo>
              <a:lnTo>
                <a:pt x="0" y="47571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B2136-811C-46FE-8F78-C7BCA20982FF}">
      <dsp:nvSpPr>
        <dsp:cNvPr id="0" name=""/>
        <dsp:cNvSpPr/>
      </dsp:nvSpPr>
      <dsp:spPr>
        <a:xfrm>
          <a:off x="5686089" y="1754295"/>
          <a:ext cx="1550506" cy="67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06"/>
              </a:lnTo>
              <a:lnTo>
                <a:pt x="1550506" y="559406"/>
              </a:lnTo>
              <a:lnTo>
                <a:pt x="1550506" y="6710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D4411-088E-4FF5-A2DD-7DC7FE5A4808}">
      <dsp:nvSpPr>
        <dsp:cNvPr id="0" name=""/>
        <dsp:cNvSpPr/>
      </dsp:nvSpPr>
      <dsp:spPr>
        <a:xfrm>
          <a:off x="4289889" y="3315972"/>
          <a:ext cx="736676" cy="49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48"/>
              </a:lnTo>
              <a:lnTo>
                <a:pt x="736676" y="383048"/>
              </a:lnTo>
              <a:lnTo>
                <a:pt x="736676" y="49472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46260-39AD-4D99-8628-975DF1E4AD60}">
      <dsp:nvSpPr>
        <dsp:cNvPr id="0" name=""/>
        <dsp:cNvSpPr/>
      </dsp:nvSpPr>
      <dsp:spPr>
        <a:xfrm>
          <a:off x="3553213" y="3315972"/>
          <a:ext cx="736676" cy="494722"/>
        </a:xfrm>
        <a:custGeom>
          <a:avLst/>
          <a:gdLst/>
          <a:ahLst/>
          <a:cxnLst/>
          <a:rect l="0" t="0" r="0" b="0"/>
          <a:pathLst>
            <a:path>
              <a:moveTo>
                <a:pt x="736676" y="0"/>
              </a:moveTo>
              <a:lnTo>
                <a:pt x="736676" y="383048"/>
              </a:lnTo>
              <a:lnTo>
                <a:pt x="0" y="383048"/>
              </a:lnTo>
              <a:lnTo>
                <a:pt x="0" y="49472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74E89-0659-47BD-A043-914B267F517E}">
      <dsp:nvSpPr>
        <dsp:cNvPr id="0" name=""/>
        <dsp:cNvSpPr/>
      </dsp:nvSpPr>
      <dsp:spPr>
        <a:xfrm>
          <a:off x="4289889" y="1754295"/>
          <a:ext cx="1396199" cy="671079"/>
        </a:xfrm>
        <a:custGeom>
          <a:avLst/>
          <a:gdLst/>
          <a:ahLst/>
          <a:cxnLst/>
          <a:rect l="0" t="0" r="0" b="0"/>
          <a:pathLst>
            <a:path>
              <a:moveTo>
                <a:pt x="1396199" y="0"/>
              </a:moveTo>
              <a:lnTo>
                <a:pt x="1396199" y="559406"/>
              </a:lnTo>
              <a:lnTo>
                <a:pt x="0" y="559406"/>
              </a:lnTo>
              <a:lnTo>
                <a:pt x="0" y="6710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5D4A5-6809-4FEC-8C6B-453B412F1E6E}">
      <dsp:nvSpPr>
        <dsp:cNvPr id="0" name=""/>
        <dsp:cNvSpPr/>
      </dsp:nvSpPr>
      <dsp:spPr>
        <a:xfrm>
          <a:off x="1343183" y="3315965"/>
          <a:ext cx="736676" cy="494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56"/>
              </a:lnTo>
              <a:lnTo>
                <a:pt x="736676" y="383056"/>
              </a:lnTo>
              <a:lnTo>
                <a:pt x="736676" y="49472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6FBC7-5861-4A6A-88DB-A6D779382559}">
      <dsp:nvSpPr>
        <dsp:cNvPr id="0" name=""/>
        <dsp:cNvSpPr/>
      </dsp:nvSpPr>
      <dsp:spPr>
        <a:xfrm>
          <a:off x="606507" y="3315965"/>
          <a:ext cx="736676" cy="494729"/>
        </a:xfrm>
        <a:custGeom>
          <a:avLst/>
          <a:gdLst/>
          <a:ahLst/>
          <a:cxnLst/>
          <a:rect l="0" t="0" r="0" b="0"/>
          <a:pathLst>
            <a:path>
              <a:moveTo>
                <a:pt x="736676" y="0"/>
              </a:moveTo>
              <a:lnTo>
                <a:pt x="736676" y="383056"/>
              </a:lnTo>
              <a:lnTo>
                <a:pt x="0" y="383056"/>
              </a:lnTo>
              <a:lnTo>
                <a:pt x="0" y="49472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7EA7C-4C5B-466B-A072-86790C6392AC}">
      <dsp:nvSpPr>
        <dsp:cNvPr id="0" name=""/>
        <dsp:cNvSpPr/>
      </dsp:nvSpPr>
      <dsp:spPr>
        <a:xfrm>
          <a:off x="1343183" y="1754295"/>
          <a:ext cx="4342905" cy="671079"/>
        </a:xfrm>
        <a:custGeom>
          <a:avLst/>
          <a:gdLst/>
          <a:ahLst/>
          <a:cxnLst/>
          <a:rect l="0" t="0" r="0" b="0"/>
          <a:pathLst>
            <a:path>
              <a:moveTo>
                <a:pt x="4342905" y="0"/>
              </a:moveTo>
              <a:lnTo>
                <a:pt x="4342905" y="559406"/>
              </a:lnTo>
              <a:lnTo>
                <a:pt x="0" y="559406"/>
              </a:lnTo>
              <a:lnTo>
                <a:pt x="0" y="6710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12E66-5F5C-4CC6-B0EA-D60B9B263E7F}">
      <dsp:nvSpPr>
        <dsp:cNvPr id="0" name=""/>
        <dsp:cNvSpPr/>
      </dsp:nvSpPr>
      <dsp:spPr>
        <a:xfrm>
          <a:off x="4973481" y="687737"/>
          <a:ext cx="1425215" cy="1066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B47AC-5AFA-48F2-B942-AEDD9861367F}">
      <dsp:nvSpPr>
        <dsp:cNvPr id="0" name=""/>
        <dsp:cNvSpPr/>
      </dsp:nvSpPr>
      <dsp:spPr>
        <a:xfrm>
          <a:off x="5107422" y="814981"/>
          <a:ext cx="1425215" cy="1066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SonNH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(PM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5138660" y="846219"/>
        <a:ext cx="1362739" cy="1004081"/>
      </dsp:txXfrm>
    </dsp:sp>
    <dsp:sp modelId="{2CAE2309-99B3-4288-AB6F-ACBAC6360B9C}">
      <dsp:nvSpPr>
        <dsp:cNvPr id="0" name=""/>
        <dsp:cNvSpPr/>
      </dsp:nvSpPr>
      <dsp:spPr>
        <a:xfrm>
          <a:off x="586142" y="2425374"/>
          <a:ext cx="1514083" cy="890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7E53C-0CEC-4431-B6A8-E5DE517E8593}">
      <dsp:nvSpPr>
        <dsp:cNvPr id="0" name=""/>
        <dsp:cNvSpPr/>
      </dsp:nvSpPr>
      <dsp:spPr>
        <a:xfrm>
          <a:off x="720083" y="2552618"/>
          <a:ext cx="1514083" cy="890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QuyenPN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(Service)</a:t>
          </a:r>
          <a:endParaRPr lang="en-US" sz="1700" kern="1200" dirty="0"/>
        </a:p>
      </dsp:txBody>
      <dsp:txXfrm>
        <a:off x="746167" y="2578702"/>
        <a:ext cx="1461915" cy="838422"/>
      </dsp:txXfrm>
    </dsp:sp>
    <dsp:sp modelId="{9E2CD8BF-7FF9-4003-828A-ED8E8C904F78}">
      <dsp:nvSpPr>
        <dsp:cNvPr id="0" name=""/>
        <dsp:cNvSpPr/>
      </dsp:nvSpPr>
      <dsp:spPr>
        <a:xfrm>
          <a:off x="3771" y="3810695"/>
          <a:ext cx="1205470" cy="7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B5617-13E9-42DD-927E-5DC351904505}">
      <dsp:nvSpPr>
        <dsp:cNvPr id="0" name=""/>
        <dsp:cNvSpPr/>
      </dsp:nvSpPr>
      <dsp:spPr>
        <a:xfrm>
          <a:off x="137713" y="3937939"/>
          <a:ext cx="1205470" cy="76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QuyenPN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700" kern="1200" dirty="0" smtClean="0"/>
            <a:t>(</a:t>
          </a:r>
          <a:r>
            <a:rPr lang="en-US" sz="1700" kern="1200" dirty="0" err="1" smtClean="0"/>
            <a:t>Dev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160133" y="3960359"/>
        <a:ext cx="1160630" cy="720633"/>
      </dsp:txXfrm>
    </dsp:sp>
    <dsp:sp modelId="{43727BF4-D505-46C9-A354-B9BFB6BD8D17}">
      <dsp:nvSpPr>
        <dsp:cNvPr id="0" name=""/>
        <dsp:cNvSpPr/>
      </dsp:nvSpPr>
      <dsp:spPr>
        <a:xfrm>
          <a:off x="1477124" y="3810695"/>
          <a:ext cx="1205470" cy="7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EFB85-1659-46C7-B381-FD033C3057F7}">
      <dsp:nvSpPr>
        <dsp:cNvPr id="0" name=""/>
        <dsp:cNvSpPr/>
      </dsp:nvSpPr>
      <dsp:spPr>
        <a:xfrm>
          <a:off x="1611066" y="3937939"/>
          <a:ext cx="1205470" cy="76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SonNH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</a:t>
          </a:r>
          <a:r>
            <a:rPr lang="en-US" sz="1700" kern="1200" dirty="0" err="1" smtClean="0"/>
            <a:t>Dev</a:t>
          </a:r>
          <a:r>
            <a:rPr lang="en-US" sz="1700" kern="1200" dirty="0" smtClean="0"/>
            <a:t>/CM)</a:t>
          </a:r>
          <a:endParaRPr lang="en-US" sz="1700" kern="1200" dirty="0"/>
        </a:p>
      </dsp:txBody>
      <dsp:txXfrm>
        <a:off x="1633486" y="3960359"/>
        <a:ext cx="1160630" cy="720633"/>
      </dsp:txXfrm>
    </dsp:sp>
    <dsp:sp modelId="{AE965323-3F7C-4B7D-AA04-6CA0A93DDC10}">
      <dsp:nvSpPr>
        <dsp:cNvPr id="0" name=""/>
        <dsp:cNvSpPr/>
      </dsp:nvSpPr>
      <dsp:spPr>
        <a:xfrm>
          <a:off x="3513156" y="2425374"/>
          <a:ext cx="1553465" cy="89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76DBE-BC2A-4E86-A25B-D836A38854F4}">
      <dsp:nvSpPr>
        <dsp:cNvPr id="0" name=""/>
        <dsp:cNvSpPr/>
      </dsp:nvSpPr>
      <dsp:spPr>
        <a:xfrm>
          <a:off x="3647097" y="2552618"/>
          <a:ext cx="1553465" cy="89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DucNA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(Embedded) </a:t>
          </a:r>
          <a:endParaRPr lang="en-US" sz="1700" kern="1200" dirty="0"/>
        </a:p>
      </dsp:txBody>
      <dsp:txXfrm>
        <a:off x="3673182" y="2578703"/>
        <a:ext cx="1501295" cy="838428"/>
      </dsp:txXfrm>
    </dsp:sp>
    <dsp:sp modelId="{77C6B37D-B92A-4BC6-BBF4-E381BF8CBD67}">
      <dsp:nvSpPr>
        <dsp:cNvPr id="0" name=""/>
        <dsp:cNvSpPr/>
      </dsp:nvSpPr>
      <dsp:spPr>
        <a:xfrm>
          <a:off x="2950477" y="3810695"/>
          <a:ext cx="1205470" cy="7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EB168-9C26-4AC0-B0B9-9E6C48E544DE}">
      <dsp:nvSpPr>
        <dsp:cNvPr id="0" name=""/>
        <dsp:cNvSpPr/>
      </dsp:nvSpPr>
      <dsp:spPr>
        <a:xfrm>
          <a:off x="3084418" y="3937939"/>
          <a:ext cx="1205470" cy="76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DucNA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</a:t>
          </a:r>
          <a:r>
            <a:rPr lang="en-US" sz="1700" kern="1200" dirty="0" err="1" smtClean="0"/>
            <a:t>Dev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3106838" y="3960359"/>
        <a:ext cx="1160630" cy="720633"/>
      </dsp:txXfrm>
    </dsp:sp>
    <dsp:sp modelId="{F6572B23-2A62-4753-8CA7-73A456731FFB}">
      <dsp:nvSpPr>
        <dsp:cNvPr id="0" name=""/>
        <dsp:cNvSpPr/>
      </dsp:nvSpPr>
      <dsp:spPr>
        <a:xfrm>
          <a:off x="4423830" y="3810695"/>
          <a:ext cx="1205470" cy="7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6223D-8CE1-4D04-A1BC-D558214AF667}">
      <dsp:nvSpPr>
        <dsp:cNvPr id="0" name=""/>
        <dsp:cNvSpPr/>
      </dsp:nvSpPr>
      <dsp:spPr>
        <a:xfrm>
          <a:off x="4557771" y="3937939"/>
          <a:ext cx="1205470" cy="76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SonNH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</a:t>
          </a:r>
          <a:r>
            <a:rPr lang="en-US" sz="1700" kern="1200" dirty="0" err="1" smtClean="0"/>
            <a:t>Dev</a:t>
          </a:r>
          <a:r>
            <a:rPr lang="en-US" sz="1700" kern="1200" dirty="0" smtClean="0"/>
            <a:t>/CM)</a:t>
          </a:r>
          <a:endParaRPr lang="en-US" sz="1700" kern="1200" dirty="0"/>
        </a:p>
      </dsp:txBody>
      <dsp:txXfrm>
        <a:off x="4580191" y="3960359"/>
        <a:ext cx="1160630" cy="720633"/>
      </dsp:txXfrm>
    </dsp:sp>
    <dsp:sp modelId="{264C8E6C-0588-486B-AE50-7328EF582FBB}">
      <dsp:nvSpPr>
        <dsp:cNvPr id="0" name=""/>
        <dsp:cNvSpPr/>
      </dsp:nvSpPr>
      <dsp:spPr>
        <a:xfrm>
          <a:off x="6470229" y="2425374"/>
          <a:ext cx="1532731" cy="837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34EA4-92CA-4180-8431-2BD537AA83DF}">
      <dsp:nvSpPr>
        <dsp:cNvPr id="0" name=""/>
        <dsp:cNvSpPr/>
      </dsp:nvSpPr>
      <dsp:spPr>
        <a:xfrm>
          <a:off x="6604170" y="2552618"/>
          <a:ext cx="1532731" cy="837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PhuND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(Website)</a:t>
          </a:r>
          <a:endParaRPr lang="en-US" sz="1700" kern="1200" dirty="0"/>
        </a:p>
      </dsp:txBody>
      <dsp:txXfrm>
        <a:off x="6628702" y="2577150"/>
        <a:ext cx="1483667" cy="788532"/>
      </dsp:txXfrm>
    </dsp:sp>
    <dsp:sp modelId="{8643E885-2672-4FDD-A61C-5AFF68CAA307}">
      <dsp:nvSpPr>
        <dsp:cNvPr id="0" name=""/>
        <dsp:cNvSpPr/>
      </dsp:nvSpPr>
      <dsp:spPr>
        <a:xfrm>
          <a:off x="5897183" y="3738686"/>
          <a:ext cx="1205470" cy="7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CE256-737B-48E7-ABF8-92EDF4E79319}">
      <dsp:nvSpPr>
        <dsp:cNvPr id="0" name=""/>
        <dsp:cNvSpPr/>
      </dsp:nvSpPr>
      <dsp:spPr>
        <a:xfrm>
          <a:off x="6031124" y="3865930"/>
          <a:ext cx="1205470" cy="76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PhuND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</a:t>
          </a:r>
          <a:r>
            <a:rPr lang="en-US" sz="1700" kern="1200" dirty="0" err="1" smtClean="0"/>
            <a:t>Dev</a:t>
          </a:r>
          <a:r>
            <a:rPr lang="en-US" sz="1700" kern="1200" dirty="0" smtClean="0"/>
            <a:t>/CM)</a:t>
          </a:r>
          <a:endParaRPr lang="en-US" sz="1700" kern="1200" dirty="0"/>
        </a:p>
      </dsp:txBody>
      <dsp:txXfrm>
        <a:off x="6053544" y="3888350"/>
        <a:ext cx="1160630" cy="720633"/>
      </dsp:txXfrm>
    </dsp:sp>
    <dsp:sp modelId="{071FCAB0-55FD-47C7-8B9F-93B17666FA41}">
      <dsp:nvSpPr>
        <dsp:cNvPr id="0" name=""/>
        <dsp:cNvSpPr/>
      </dsp:nvSpPr>
      <dsp:spPr>
        <a:xfrm>
          <a:off x="7370536" y="3738686"/>
          <a:ext cx="1205470" cy="7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A008C-7CD2-42DE-9D8B-D473C1898159}">
      <dsp:nvSpPr>
        <dsp:cNvPr id="0" name=""/>
        <dsp:cNvSpPr/>
      </dsp:nvSpPr>
      <dsp:spPr>
        <a:xfrm>
          <a:off x="7504477" y="3865930"/>
          <a:ext cx="1205470" cy="76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MinhDA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(DEV)</a:t>
          </a:r>
          <a:endParaRPr lang="en-US" sz="1700" kern="1200" dirty="0"/>
        </a:p>
      </dsp:txBody>
      <dsp:txXfrm>
        <a:off x="7526897" y="3888350"/>
        <a:ext cx="1160630" cy="720633"/>
      </dsp:txXfrm>
    </dsp:sp>
    <dsp:sp modelId="{C5A26260-5B3E-4609-BCF2-1C784D18B702}">
      <dsp:nvSpPr>
        <dsp:cNvPr id="0" name=""/>
        <dsp:cNvSpPr/>
      </dsp:nvSpPr>
      <dsp:spPr>
        <a:xfrm>
          <a:off x="9580565" y="2425374"/>
          <a:ext cx="1205470" cy="7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EFDDB-AB7A-4188-80EF-F0DD9FC3ED0C}">
      <dsp:nvSpPr>
        <dsp:cNvPr id="0" name=""/>
        <dsp:cNvSpPr/>
      </dsp:nvSpPr>
      <dsp:spPr>
        <a:xfrm>
          <a:off x="9714507" y="2552618"/>
          <a:ext cx="1205470" cy="76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MinhDA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(Doc, Test)</a:t>
          </a:r>
          <a:endParaRPr lang="en-US" sz="1700" kern="1200" dirty="0"/>
        </a:p>
      </dsp:txBody>
      <dsp:txXfrm>
        <a:off x="9736927" y="2575038"/>
        <a:ext cx="1160630" cy="720633"/>
      </dsp:txXfrm>
    </dsp:sp>
    <dsp:sp modelId="{1EB039B6-141E-48D8-BF88-1D26010B0AAD}">
      <dsp:nvSpPr>
        <dsp:cNvPr id="0" name=""/>
        <dsp:cNvSpPr/>
      </dsp:nvSpPr>
      <dsp:spPr>
        <a:xfrm>
          <a:off x="8843889" y="3738686"/>
          <a:ext cx="1205470" cy="7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4312E-6EEF-42FF-AE63-66A34D39559C}">
      <dsp:nvSpPr>
        <dsp:cNvPr id="0" name=""/>
        <dsp:cNvSpPr/>
      </dsp:nvSpPr>
      <dsp:spPr>
        <a:xfrm>
          <a:off x="8977830" y="3865930"/>
          <a:ext cx="1205470" cy="76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MinhDA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(Doc/Test)</a:t>
          </a:r>
          <a:endParaRPr lang="en-US" sz="1700" kern="1200" dirty="0"/>
        </a:p>
      </dsp:txBody>
      <dsp:txXfrm>
        <a:off x="9000250" y="3888350"/>
        <a:ext cx="1160630" cy="720633"/>
      </dsp:txXfrm>
    </dsp:sp>
    <dsp:sp modelId="{9CEB58A0-E3A2-4D69-AA88-9F3C14E70BA5}">
      <dsp:nvSpPr>
        <dsp:cNvPr id="0" name=""/>
        <dsp:cNvSpPr/>
      </dsp:nvSpPr>
      <dsp:spPr>
        <a:xfrm>
          <a:off x="10317242" y="3738686"/>
          <a:ext cx="1205470" cy="76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0C2D3-3F2A-49D5-940E-A91204C564A4}">
      <dsp:nvSpPr>
        <dsp:cNvPr id="0" name=""/>
        <dsp:cNvSpPr/>
      </dsp:nvSpPr>
      <dsp:spPr>
        <a:xfrm>
          <a:off x="10451183" y="3865930"/>
          <a:ext cx="1205470" cy="76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SonNH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(CM)</a:t>
          </a:r>
          <a:endParaRPr lang="en-US" sz="1700" kern="1200" dirty="0"/>
        </a:p>
      </dsp:txBody>
      <dsp:txXfrm>
        <a:off x="10473603" y="3888350"/>
        <a:ext cx="1160630" cy="7206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BCE3D-3897-4165-8A36-753619E7BB0F}">
      <dsp:nvSpPr>
        <dsp:cNvPr id="0" name=""/>
        <dsp:cNvSpPr/>
      </dsp:nvSpPr>
      <dsp:spPr>
        <a:xfrm>
          <a:off x="-4001141" y="-618559"/>
          <a:ext cx="4801998" cy="4801998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1EA0E-88CC-4D0E-871B-721440FD5BC4}">
      <dsp:nvSpPr>
        <dsp:cNvPr id="0" name=""/>
        <dsp:cNvSpPr/>
      </dsp:nvSpPr>
      <dsp:spPr>
        <a:xfrm>
          <a:off x="655314" y="509278"/>
          <a:ext cx="6752652" cy="1018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8367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Function Requirements</a:t>
          </a:r>
          <a:endParaRPr lang="en-US" sz="4100" kern="1200" dirty="0"/>
        </a:p>
      </dsp:txBody>
      <dsp:txXfrm>
        <a:off x="655314" y="509278"/>
        <a:ext cx="6752652" cy="1018414"/>
      </dsp:txXfrm>
    </dsp:sp>
    <dsp:sp modelId="{11AE05BA-01B1-420D-A4FA-3D50981A9F10}">
      <dsp:nvSpPr>
        <dsp:cNvPr id="0" name=""/>
        <dsp:cNvSpPr/>
      </dsp:nvSpPr>
      <dsp:spPr>
        <a:xfrm>
          <a:off x="18804" y="381976"/>
          <a:ext cx="1273018" cy="1273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2A23F-C4D2-4A23-920B-1FDC82315BD4}">
      <dsp:nvSpPr>
        <dsp:cNvPr id="0" name=""/>
        <dsp:cNvSpPr/>
      </dsp:nvSpPr>
      <dsp:spPr>
        <a:xfrm>
          <a:off x="655314" y="2037186"/>
          <a:ext cx="6752652" cy="1018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8367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Non-functional Requirements</a:t>
          </a:r>
          <a:endParaRPr lang="en-US" sz="4100" kern="1200"/>
        </a:p>
      </dsp:txBody>
      <dsp:txXfrm>
        <a:off x="655314" y="2037186"/>
        <a:ext cx="6752652" cy="1018414"/>
      </dsp:txXfrm>
    </dsp:sp>
    <dsp:sp modelId="{DFA96CEF-FB30-4724-B7B0-2A7086EDFCD8}">
      <dsp:nvSpPr>
        <dsp:cNvPr id="0" name=""/>
        <dsp:cNvSpPr/>
      </dsp:nvSpPr>
      <dsp:spPr>
        <a:xfrm>
          <a:off x="18804" y="1909884"/>
          <a:ext cx="1273018" cy="1273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5D80D-A20A-43E8-A897-0DE0C32B6F50}">
      <dsp:nvSpPr>
        <dsp:cNvPr id="0" name=""/>
        <dsp:cNvSpPr/>
      </dsp:nvSpPr>
      <dsp:spPr>
        <a:xfrm rot="5400000">
          <a:off x="4665884" y="442983"/>
          <a:ext cx="2178037" cy="20994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rPr>
            <a:t>Inexpensive </a:t>
          </a:r>
          <a:endParaRPr lang="en-US" sz="2000" kern="1200" dirty="0">
            <a:latin typeface="+mj-lt"/>
          </a:endParaRPr>
        </a:p>
      </dsp:txBody>
      <dsp:txXfrm rot="-5400000">
        <a:off x="5048779" y="760133"/>
        <a:ext cx="1412247" cy="1465127"/>
      </dsp:txXfrm>
    </dsp:sp>
    <dsp:sp modelId="{C0564F0B-737F-459E-AD01-8B7C2B5F6D46}">
      <dsp:nvSpPr>
        <dsp:cNvPr id="0" name=""/>
        <dsp:cNvSpPr/>
      </dsp:nvSpPr>
      <dsp:spPr>
        <a:xfrm>
          <a:off x="5414077" y="1000329"/>
          <a:ext cx="2430689" cy="13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74B9A-89A4-49F9-8F55-0C9BB3DEB4DD}">
      <dsp:nvSpPr>
        <dsp:cNvPr id="0" name=""/>
        <dsp:cNvSpPr/>
      </dsp:nvSpPr>
      <dsp:spPr>
        <a:xfrm rot="5400000">
          <a:off x="1232982" y="468658"/>
          <a:ext cx="2178037" cy="20480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rPr>
            <a:t>Compact</a:t>
          </a:r>
          <a:endParaRPr lang="en-US" sz="2000" kern="1200" dirty="0">
            <a:latin typeface="+mj-lt"/>
          </a:endParaRPr>
        </a:p>
      </dsp:txBody>
      <dsp:txXfrm rot="-5400000">
        <a:off x="1629125" y="755853"/>
        <a:ext cx="1385751" cy="1473685"/>
      </dsp:txXfrm>
    </dsp:sp>
    <dsp:sp modelId="{CD158C41-41C9-4D8A-97B6-C8C47544064B}">
      <dsp:nvSpPr>
        <dsp:cNvPr id="0" name=""/>
        <dsp:cNvSpPr/>
      </dsp:nvSpPr>
      <dsp:spPr>
        <a:xfrm rot="5400000">
          <a:off x="1243292" y="2848463"/>
          <a:ext cx="2178037" cy="20686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rPr>
            <a:t>Safe, stable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  <a:cs typeface="Browallia New" pitchFamily="34" charset="-34"/>
          </a:endParaRPr>
        </a:p>
      </dsp:txBody>
      <dsp:txXfrm rot="-5400000">
        <a:off x="1634091" y="3147685"/>
        <a:ext cx="1396438" cy="1470249"/>
      </dsp:txXfrm>
    </dsp:sp>
    <dsp:sp modelId="{BB879A59-08F1-4A14-A457-337417CB58C0}">
      <dsp:nvSpPr>
        <dsp:cNvPr id="0" name=""/>
        <dsp:cNvSpPr/>
      </dsp:nvSpPr>
      <dsp:spPr>
        <a:xfrm>
          <a:off x="3832" y="2849047"/>
          <a:ext cx="2352280" cy="13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FA513-0953-4528-94FF-32400DCD1075}">
      <dsp:nvSpPr>
        <dsp:cNvPr id="0" name=""/>
        <dsp:cNvSpPr/>
      </dsp:nvSpPr>
      <dsp:spPr>
        <a:xfrm rot="5400000">
          <a:off x="4725556" y="2932762"/>
          <a:ext cx="2178037" cy="20523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rPr>
            <a:t>Easy to use</a:t>
          </a:r>
          <a:endParaRPr lang="en-US" sz="1900" kern="1200" dirty="0">
            <a:latin typeface="+mj-lt"/>
          </a:endParaRPr>
        </a:p>
      </dsp:txBody>
      <dsp:txXfrm rot="-5400000">
        <a:off x="5120591" y="3222444"/>
        <a:ext cx="1387967" cy="147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59312-AEFE-404C-8C64-589248779038}" type="datetimeFigureOut">
              <a:rPr lang="en-US" smtClean="0"/>
              <a:t>12/21/12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1DA71-7BA5-A344-A676-075241D1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4050F3-6331-4BF7-AD87-2B37965A2AB3}" type="datetimeFigureOut">
              <a:rPr lang="en-US" smtClean="0"/>
              <a:pPr>
                <a:defRPr/>
              </a:pPr>
              <a:t>12/21/12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7850" y="685800"/>
            <a:ext cx="5702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10B84A-41EF-4C71-9200-38A886740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7850" y="685800"/>
            <a:ext cx="57023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34646E-7B5F-4D67-8335-C53405EFD68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6368627"/>
            <a:ext cx="12161838" cy="94657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668" y="6456682"/>
            <a:ext cx="2991897" cy="7603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7587" y="6446522"/>
            <a:ext cx="9024253" cy="762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1809" y="4307840"/>
            <a:ext cx="8614635" cy="195072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1809" y="6453373"/>
            <a:ext cx="8918681" cy="73152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348" y="6473614"/>
            <a:ext cx="2736414" cy="73152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4419" y="252309"/>
            <a:ext cx="7803846" cy="389467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41609" y="243840"/>
            <a:ext cx="1114835" cy="40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BF7186-4F54-4A87-8F46-FFB8FAF3A5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7747-6AB5-40C6-85D7-41A5B82264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07894" y="0"/>
            <a:ext cx="426509" cy="73152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69124" y="650240"/>
            <a:ext cx="304046" cy="666496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69124" y="0"/>
            <a:ext cx="304046" cy="56896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984" y="650242"/>
            <a:ext cx="2736414" cy="58843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3" y="650240"/>
            <a:ext cx="7398451" cy="58843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15985" y="6664961"/>
            <a:ext cx="2939111" cy="3894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93" y="6664961"/>
            <a:ext cx="7413232" cy="3894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36667" y="121900"/>
            <a:ext cx="568960" cy="3251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8A002-4F63-4BA9-BE22-F91B632FAC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43" y="243840"/>
            <a:ext cx="10844306" cy="1056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4843" y="1706880"/>
            <a:ext cx="10844306" cy="4795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EC24-0C04-457B-8569-60D2470C76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625600"/>
            <a:ext cx="12161838" cy="121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706880"/>
            <a:ext cx="1722927" cy="1056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4276" y="1706880"/>
            <a:ext cx="10337562" cy="10566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276" y="2926081"/>
            <a:ext cx="9473988" cy="178477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77" y="1706880"/>
            <a:ext cx="10134865" cy="105664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869442"/>
            <a:ext cx="1722927" cy="74845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9BD7B1-2F5C-457C-A390-2592C5A727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0790" y="1695538"/>
            <a:ext cx="5168781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43888" y="1695538"/>
            <a:ext cx="5168781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D6BD63-3C08-4278-8AA6-D51A2A632D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0" y="291253"/>
            <a:ext cx="10844306" cy="92794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0790" y="2600960"/>
            <a:ext cx="5168781" cy="3820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84966" y="2600960"/>
            <a:ext cx="5168781" cy="3820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0790" y="1869440"/>
            <a:ext cx="5168781" cy="682752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84966" y="1869440"/>
            <a:ext cx="5168781" cy="682752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40BBC5-1DE5-46F6-91DD-0A32AAD6A9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05D2-7AA2-49F4-A912-D07C9BD8C0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664960"/>
            <a:ext cx="709441" cy="40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35980D-F448-4FCD-B5FE-112013EAFA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90" y="291253"/>
            <a:ext cx="10742957" cy="927947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0789" y="1869440"/>
            <a:ext cx="2128322" cy="463296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1809" y="1869440"/>
            <a:ext cx="8513287" cy="4714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4CED-05C7-42B5-A45D-2EA23CFA8A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669" y="4876802"/>
            <a:ext cx="12161838" cy="94657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668" y="4975013"/>
            <a:ext cx="1946739" cy="76030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4422" y="4964853"/>
            <a:ext cx="10107416" cy="76030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925626" y="2"/>
            <a:ext cx="133021" cy="73253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8322" y="5852160"/>
            <a:ext cx="9729470" cy="73152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322" y="4958080"/>
            <a:ext cx="9729470" cy="73152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5620" y="0"/>
            <a:ext cx="10086218" cy="4873549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10590" y="6664961"/>
            <a:ext cx="3547203" cy="38946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978402"/>
            <a:ext cx="1925624" cy="70781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F767184-3A78-4AC4-B898-ECD127D69C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28323" y="6664961"/>
            <a:ext cx="6080919" cy="38946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0789" y="243840"/>
            <a:ext cx="10844306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5012" y="1706882"/>
            <a:ext cx="10844306" cy="482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07893" y="6664961"/>
            <a:ext cx="3547203" cy="389467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0791" y="6664961"/>
            <a:ext cx="7210535" cy="389467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0" y="1317413"/>
            <a:ext cx="12161838" cy="34036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1364827"/>
            <a:ext cx="709441" cy="243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5452" y="1364827"/>
            <a:ext cx="11376386" cy="2438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356362"/>
            <a:ext cx="709441" cy="26077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1A333C-7D31-427A-9737-B2EAF43501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28" r:id="rId6"/>
    <p:sldLayoutId id="2147483735" r:id="rId7"/>
    <p:sldLayoutId id="2147483729" r:id="rId8"/>
    <p:sldLayoutId id="2147483736" r:id="rId9"/>
    <p:sldLayoutId id="2147483730" r:id="rId10"/>
    <p:sldLayoutId id="21474837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http://stackoverflow.com/questions/6414462/running-asp-net-webforms-and-asp-net-mvc-side-by-sid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MacOS:Users:apple:Library:Containers:com.apple.mail:Data:Library:Mail%20Downloads:SmartHome_FinalReport.docx!OLE_LINK12" TargetMode="External"/><Relationship Id="rId5" Type="http://schemas.openxmlformats.org/officeDocument/2006/relationships/image" Target="../media/image5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MacOS:Users:apple:Library:Containers:com.apple.mail:Data:Library:Mail%20Downloads:SmartHome_FinalReport.docx!OLE_LINK16" TargetMode="External"/><Relationship Id="rId5" Type="http://schemas.openxmlformats.org/officeDocument/2006/relationships/image" Target="../media/image5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MacOS:Users:apple:Library:Containers:com.apple.mail:Data:Library:Mail%20Downloads:SmartHome_FinalReport.docx!OLE_LINK20" TargetMode="External"/><Relationship Id="rId5" Type="http://schemas.openxmlformats.org/officeDocument/2006/relationships/image" Target="../media/image5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MacOS:Users:apple:Library:Containers:com.apple.mail:Data:Library:Mail%20Downloads:SmartHome_FinalReport.docx!OLE_LINK3" TargetMode="External"/><Relationship Id="rId5" Type="http://schemas.openxmlformats.org/officeDocument/2006/relationships/image" Target="../media/image5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54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22874" y="509694"/>
            <a:ext cx="6129481" cy="6908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UY" sz="5500" dirty="0" err="1" smtClean="0">
                <a:solidFill>
                  <a:srgbClr val="C00000"/>
                </a:solidFill>
                <a:latin typeface="Arial Rounded MT Bold" pitchFamily="34" charset="0"/>
              </a:rPr>
              <a:t>Smart</a:t>
            </a:r>
            <a:r>
              <a:rPr lang="es-UY" sz="5500" dirty="0" smtClean="0">
                <a:solidFill>
                  <a:srgbClr val="C00000"/>
                </a:solidFill>
                <a:latin typeface="Arial Rounded MT Bold" pitchFamily="34" charset="0"/>
              </a:rPr>
              <a:t> Home</a:t>
            </a:r>
            <a:endParaRPr lang="es-ES" sz="5500" dirty="0" smtClean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9219" name="Rectangle 166"/>
          <p:cNvSpPr>
            <a:spLocks noChangeArrowheads="1"/>
          </p:cNvSpPr>
          <p:nvPr/>
        </p:nvSpPr>
        <p:spPr bwMode="auto">
          <a:xfrm>
            <a:off x="1387210" y="1122680"/>
            <a:ext cx="4980863" cy="4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UY" sz="2500" dirty="0" err="1">
                <a:solidFill>
                  <a:schemeClr val="bg1"/>
                </a:solidFill>
                <a:latin typeface="Agency FB" pitchFamily="34" charset="0"/>
              </a:rPr>
              <a:t>Capstone</a:t>
            </a:r>
            <a:r>
              <a:rPr lang="es-UY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s-UY" sz="2500" dirty="0" err="1">
                <a:solidFill>
                  <a:schemeClr val="bg1"/>
                </a:solidFill>
                <a:latin typeface="Agency FB" pitchFamily="34" charset="0"/>
              </a:rPr>
              <a:t>project</a:t>
            </a:r>
            <a:r>
              <a:rPr lang="es-UY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s-UY" sz="2500" dirty="0" err="1">
                <a:solidFill>
                  <a:schemeClr val="bg1"/>
                </a:solidFill>
                <a:latin typeface="Agency FB" pitchFamily="34" charset="0"/>
              </a:rPr>
              <a:t>introduction</a:t>
            </a:r>
            <a:endParaRPr lang="es-ES" sz="25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217" name="Picture 169" descr="C:\Users\sonnh01091\Desktop\1432_ecommerce_ppt\Picture\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465" y="1891004"/>
            <a:ext cx="5554842" cy="437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2257" y="201216"/>
            <a:ext cx="1340824" cy="537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flipH="1">
            <a:off x="3494419" y="6807200"/>
            <a:ext cx="469370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Capstone project _Star team.  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Dec-12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F7186-4F54-4A87-8F46-FFB8FAF3A5B1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1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1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1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1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1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1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921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201509"/>
            <a:ext cx="671857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 – Introduction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7719864"/>
              </p:ext>
            </p:extLst>
          </p:nvPr>
        </p:nvGraphicFramePr>
        <p:xfrm>
          <a:off x="1904455" y="2649489"/>
          <a:ext cx="9346570" cy="432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641376"/>
            <a:ext cx="2840559" cy="482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/>
              <a:t>Our proposal: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53456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201509"/>
            <a:ext cx="8441795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II – Project management</a:t>
            </a:r>
            <a:endParaRPr lang="en-US" sz="4500" b="1" dirty="0">
              <a:solidFill>
                <a:srgbClr val="C00000"/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6581031"/>
              </p:ext>
            </p:extLst>
          </p:nvPr>
        </p:nvGraphicFramePr>
        <p:xfrm>
          <a:off x="2336503" y="2289448"/>
          <a:ext cx="8235500" cy="414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201509"/>
            <a:ext cx="8441795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II – Project management</a:t>
            </a:r>
            <a:endParaRPr lang="en-US" sz="4500" b="1" dirty="0">
              <a:solidFill>
                <a:srgbClr val="C00000"/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Development Hardware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22291630"/>
              </p:ext>
            </p:extLst>
          </p:nvPr>
        </p:nvGraphicFramePr>
        <p:xfrm>
          <a:off x="1616423" y="2577480"/>
          <a:ext cx="8611344" cy="417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201509"/>
            <a:ext cx="8441795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II – Project management</a:t>
            </a:r>
            <a:endParaRPr lang="en-US" sz="4500" b="1" dirty="0">
              <a:solidFill>
                <a:srgbClr val="C00000"/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dirty="0"/>
              <a:t>Software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5" y="4478896"/>
            <a:ext cx="2073291" cy="1554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27" y="2641848"/>
            <a:ext cx="2570059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39" y="4809728"/>
            <a:ext cx="1879550" cy="1352881"/>
          </a:xfrm>
          <a:prstGeom prst="rect">
            <a:avLst/>
          </a:prstGeom>
        </p:spPr>
      </p:pic>
      <p:pic>
        <p:nvPicPr>
          <p:cNvPr id="14" name="Picture 13" descr="C:\Users\iLucas\Desktop\psn images\win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5" y="2795148"/>
            <a:ext cx="1533979" cy="11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iLucas\Desktop\psn images\VisualStudio2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55" y="2576190"/>
            <a:ext cx="1881789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onnh\Desktop\mplab-ide-8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99" y="4934635"/>
            <a:ext cx="1835770" cy="12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onnh\Desktop\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303" y="2649488"/>
            <a:ext cx="196011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ickit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88844" y="5337624"/>
            <a:ext cx="1969961" cy="8462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1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201509"/>
            <a:ext cx="8441795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II – Project management</a:t>
            </a:r>
            <a:endParaRPr lang="en-US" sz="4500" b="1" dirty="0">
              <a:solidFill>
                <a:srgbClr val="C00000"/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Development Technology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" y="2505472"/>
            <a:ext cx="1981200" cy="1981200"/>
          </a:xfrm>
          <a:prstGeom prst="rect">
            <a:avLst/>
          </a:prstGeom>
        </p:spPr>
      </p:pic>
      <p:pic>
        <p:nvPicPr>
          <p:cNvPr id="12293" name="Picture 5" descr="C:\Users\sonnh\Desktop\wirel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3" y="2769751"/>
            <a:ext cx="2280370" cy="17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sonnh\Desktop\GPRS-MMS-W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22" y="2441936"/>
            <a:ext cx="2441125" cy="21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sonnh\Desktop\mv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38" y="5193081"/>
            <a:ext cx="2766652" cy="17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sonnh\Desktop\SocketVDI_we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83" y="5153493"/>
            <a:ext cx="28479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88954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168513"/>
            <a:ext cx="8137122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 – Project 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management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endParaRPr lang="en-US" dirty="0"/>
          </a:p>
        </p:txBody>
      </p:sp>
      <p:pic>
        <p:nvPicPr>
          <p:cNvPr id="9" name="Picture 8" descr="Description: Iterative_development_model_V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31" y="2433464"/>
            <a:ext cx="8712968" cy="4158322"/>
          </a:xfrm>
          <a:prstGeom prst="rect">
            <a:avLst/>
          </a:prstGeom>
          <a:noFill/>
          <a:ln w="9525">
            <a:solidFill>
              <a:srgbClr val="548DD4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168513"/>
            <a:ext cx="8137122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 – Project 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management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organization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94308441"/>
              </p:ext>
            </p:extLst>
          </p:nvPr>
        </p:nvGraphicFramePr>
        <p:xfrm>
          <a:off x="262656" y="1762500"/>
          <a:ext cx="11660426" cy="556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091788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168513"/>
            <a:ext cx="8137122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 – Project 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management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4843" y="1958424"/>
            <a:ext cx="10844306" cy="5011544"/>
          </a:xfrm>
        </p:spPr>
        <p:txBody>
          <a:bodyPr/>
          <a:lstStyle/>
          <a:p>
            <a:r>
              <a:rPr lang="en-US" dirty="0"/>
              <a:t>All Meeting </a:t>
            </a:r>
            <a:r>
              <a:rPr lang="en-US" dirty="0" smtClean="0"/>
              <a:t>Minutes:</a:t>
            </a:r>
          </a:p>
          <a:p>
            <a:pPr lvl="1"/>
            <a:r>
              <a:rPr lang="en-US" dirty="0" smtClean="0"/>
              <a:t>3h/3day/1week</a:t>
            </a:r>
          </a:p>
          <a:p>
            <a:pPr lvl="1"/>
            <a:r>
              <a:rPr lang="en-US" dirty="0" smtClean="0"/>
              <a:t>1Teambuilding/month</a:t>
            </a:r>
            <a:endParaRPr lang="en-US" dirty="0"/>
          </a:p>
          <a:p>
            <a:r>
              <a:rPr lang="en-US" dirty="0" smtClean="0"/>
              <a:t>Team rules:</a:t>
            </a:r>
          </a:p>
          <a:p>
            <a:pPr lvl="1"/>
            <a:r>
              <a:rPr lang="en-US" dirty="0"/>
              <a:t>Late 5 minutes penalty 50.000 </a:t>
            </a:r>
            <a:r>
              <a:rPr lang="en-US" dirty="0" smtClean="0"/>
              <a:t>VNĐ.</a:t>
            </a:r>
          </a:p>
          <a:p>
            <a:pPr lvl="1"/>
            <a:r>
              <a:rPr lang="en-US" dirty="0"/>
              <a:t>Late Deadline penalty 50.000 VNĐ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you estimate wrong deadline must notify reasons before 24h.</a:t>
            </a:r>
          </a:p>
          <a:p>
            <a:pPr lvl="1"/>
            <a:r>
              <a:rPr lang="en-US" dirty="0"/>
              <a:t>Repeat with one error in one month, the penalty doubles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Communication:</a:t>
            </a:r>
          </a:p>
          <a:p>
            <a:pPr lvl="1"/>
            <a:r>
              <a:rPr lang="en-US" dirty="0" smtClean="0"/>
              <a:t>Yahoo, Mail, Phone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828245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168513"/>
            <a:ext cx="8137122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 – Project 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management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94419" y="6807200"/>
            <a:ext cx="469370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Capstone project _Star team.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Sep-12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-39761" y="1706880"/>
            <a:ext cx="10844306" cy="4795520"/>
          </a:xfrm>
        </p:spPr>
        <p:txBody>
          <a:bodyPr/>
          <a:lstStyle/>
          <a:p>
            <a:r>
              <a:rPr lang="en-US" dirty="0" smtClean="0"/>
              <a:t>Plan</a:t>
            </a:r>
          </a:p>
          <a:p>
            <a:endParaRPr lang="en-US" dirty="0"/>
          </a:p>
        </p:txBody>
      </p:sp>
      <p:pic>
        <p:nvPicPr>
          <p:cNvPr id="13314" name="Picture 2" descr="C:\Users\sonnh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60" y="1723975"/>
            <a:ext cx="10738707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501749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168513"/>
            <a:ext cx="8137122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 – Project 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management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94419" y="6807200"/>
            <a:ext cx="469370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Capstone project _Star team.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Sep-12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-39761" y="1706880"/>
            <a:ext cx="10844306" cy="4795520"/>
          </a:xfrm>
        </p:spPr>
        <p:txBody>
          <a:bodyPr/>
          <a:lstStyle/>
          <a:p>
            <a:r>
              <a:rPr lang="en-US" dirty="0" smtClean="0"/>
              <a:t>Plan</a:t>
            </a:r>
          </a:p>
          <a:p>
            <a:pPr marL="0" indent="0">
              <a:buNone/>
            </a:pP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4338" name="Picture 2" descr="C:\Users\sonnh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91" y="1653108"/>
            <a:ext cx="10764838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743327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title"/>
          </p:nvPr>
        </p:nvSpPr>
        <p:spPr>
          <a:xfrm>
            <a:off x="608094" y="201509"/>
            <a:ext cx="4227083" cy="7670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smtClean="0">
                <a:solidFill>
                  <a:srgbClr val="C00000"/>
                </a:solidFill>
                <a:latin typeface="Candara" pitchFamily="34" charset="0"/>
              </a:rPr>
              <a:t>Contents</a:t>
            </a:r>
          </a:p>
        </p:txBody>
      </p:sp>
      <p:sp>
        <p:nvSpPr>
          <p:cNvPr id="7" name="Oval 6"/>
          <p:cNvSpPr/>
          <p:nvPr/>
        </p:nvSpPr>
        <p:spPr>
          <a:xfrm flipV="1">
            <a:off x="4548549" y="1737387"/>
            <a:ext cx="478866" cy="3840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452776" y="1660843"/>
            <a:ext cx="61176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itchFamily="34" charset="0"/>
              </a:rPr>
              <a:t>Introduction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739667" y="2275046"/>
            <a:ext cx="6608777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>
              <a:defRPr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itchFamily="34" charset="0"/>
              </a:rPr>
              <a:t>Project  management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31708" y="2966323"/>
            <a:ext cx="68956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itchFamily="34" charset="0"/>
              </a:rPr>
              <a:t>Requirement specification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026655" y="3598445"/>
            <a:ext cx="603446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>
              <a:defRPr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itchFamily="34" charset="0"/>
              </a:rPr>
              <a:t>Design description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932038" y="4272068"/>
            <a:ext cx="804454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>
              <a:defRPr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itchFamily="34" charset="0"/>
              </a:rPr>
              <a:t>Implementation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22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 flipH="1">
            <a:off x="4789053" y="4963609"/>
            <a:ext cx="742134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itchFamily="34" charset="0"/>
              </a:rPr>
              <a:t>test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3085" name="Picture 169" descr="C:\Users\sonnh01091\Desktop\1432_ecommerce_ppt\Picture\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21429"/>
            <a:ext cx="4357992" cy="361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val 19"/>
          <p:cNvSpPr/>
          <p:nvPr/>
        </p:nvSpPr>
        <p:spPr>
          <a:xfrm flipV="1">
            <a:off x="4931641" y="2351855"/>
            <a:ext cx="478866" cy="3840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V="1">
            <a:off x="5123187" y="3043132"/>
            <a:ext cx="478866" cy="3840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V="1">
            <a:off x="5218961" y="3657600"/>
            <a:ext cx="478866" cy="3840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flipV="1">
            <a:off x="5218961" y="4348877"/>
            <a:ext cx="478866" cy="3840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5027414" y="4963345"/>
            <a:ext cx="478866" cy="3840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flipV="1">
            <a:off x="4740095" y="5654622"/>
            <a:ext cx="478866" cy="3840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8550" y="5595467"/>
            <a:ext cx="34478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itchFamily="34" charset="0"/>
              </a:rPr>
              <a:t>demo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069685" y="6192281"/>
            <a:ext cx="804454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>
              <a:defRPr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itchFamily="34" charset="0"/>
              </a:rPr>
              <a:t>Q&amp;A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 flipV="1">
            <a:off x="4165456" y="6269090"/>
            <a:ext cx="478866" cy="3840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02A05D2-7AA2-49F4-A912-D07C9BD8C09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III -  Requirement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494417" y="6807201"/>
            <a:ext cx="5898869" cy="404767"/>
          </a:xfrm>
          <a:prstGeom prst="rect">
            <a:avLst/>
          </a:prstGeom>
          <a:noFill/>
        </p:spPr>
        <p:txBody>
          <a:bodyPr wrap="square" lIns="111292" tIns="55646" rIns="111292" bIns="55646">
            <a:spAutoFit/>
          </a:bodyPr>
          <a:lstStyle/>
          <a:p>
            <a:pPr lvl="2" algn="ctr">
              <a:defRPr/>
            </a:pP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Capstone project _Star team.    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Sep-12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8273906"/>
              </p:ext>
            </p:extLst>
          </p:nvPr>
        </p:nvGraphicFramePr>
        <p:xfrm>
          <a:off x="2912567" y="2361456"/>
          <a:ext cx="7426771" cy="356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445447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5180" y="2020214"/>
            <a:ext cx="9974396" cy="4989369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System Functional Requirements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Remote control device: On / Off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v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ia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SMS, Yahoo messenger, Web, Mail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Warning Gas: Send messenger to customer’ s phone when have gas leak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III -  Requirement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14201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12367" y="1881762"/>
            <a:ext cx="9974396" cy="4896544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Service requirements: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  <a:p>
            <a:pPr lvl="2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Receive SMS</a:t>
            </a:r>
          </a:p>
          <a:p>
            <a:pPr lvl="2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Receive Yahoo Messenger</a:t>
            </a:r>
          </a:p>
          <a:p>
            <a:pPr lvl="2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Receive Mail</a:t>
            </a:r>
          </a:p>
          <a:p>
            <a:pPr lvl="2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Receive Web Request</a:t>
            </a:r>
            <a:endParaRPr lang="en-US" sz="2800" dirty="0" smtClean="0"/>
          </a:p>
          <a:p>
            <a:pPr lvl="2"/>
            <a:r>
              <a:rPr lang="en-US" sz="2800" dirty="0" smtClean="0"/>
              <a:t>Process request</a:t>
            </a:r>
          </a:p>
          <a:p>
            <a:pPr lvl="2"/>
            <a:r>
              <a:rPr lang="en-US" sz="2800" dirty="0" smtClean="0"/>
              <a:t>Return result to  </a:t>
            </a:r>
          </a:p>
          <a:p>
            <a:pPr lvl="2"/>
            <a:r>
              <a:rPr lang="en-US" sz="2800" dirty="0" smtClean="0"/>
              <a:t>Save information of requests to database</a:t>
            </a: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III -  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Requirement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 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796497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88035" y="1891004"/>
            <a:ext cx="9974396" cy="4718924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Web site requirements: </a:t>
            </a: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   -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User /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Log in/ Log out / admin </a:t>
            </a: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   -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Can view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history </a:t>
            </a: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   -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Remote control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device/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Remote Control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with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schedule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  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III -  Requirement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) 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457550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III -  Requirement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111292" tIns="55646" rIns="111292" bIns="55646"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Non-functional requirement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13166"/>
              </p:ext>
            </p:extLst>
          </p:nvPr>
        </p:nvGraphicFramePr>
        <p:xfrm>
          <a:off x="2912567" y="2937520"/>
          <a:ext cx="5854406" cy="343036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80366"/>
                <a:gridCol w="1586448"/>
                <a:gridCol w="1161174"/>
                <a:gridCol w="1126418"/>
              </a:tblGrid>
              <a:tr h="842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b="1" dirty="0"/>
                        <a:t>Field name</a:t>
                      </a:r>
                      <a:endParaRPr lang="en-US" sz="2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b="1" dirty="0"/>
                        <a:t>Control Type</a:t>
                      </a:r>
                      <a:endParaRPr lang="en-US" sz="2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b="1" dirty="0"/>
                        <a:t>Maximum</a:t>
                      </a:r>
                      <a:endParaRPr lang="en-US" sz="2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b="1" dirty="0"/>
                        <a:t>Minimum</a:t>
                      </a:r>
                      <a:endParaRPr lang="en-US" sz="2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7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 smtClean="0">
                          <a:latin typeface="+mn-lt"/>
                          <a:ea typeface="+mn-ea"/>
                          <a:cs typeface="+mn-cs"/>
                        </a:rPr>
                        <a:t>Requests</a:t>
                      </a:r>
                      <a:r>
                        <a:rPr lang="en-US" sz="2100" baseline="0" dirty="0" smtClean="0">
                          <a:latin typeface="+mn-lt"/>
                          <a:ea typeface="+mn-ea"/>
                          <a:cs typeface="+mn-cs"/>
                        </a:rPr>
                        <a:t> per second 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 smtClean="0"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 smtClean="0"/>
                        <a:t>50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/>
                        <a:t>~</a:t>
                      </a:r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1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/>
                        <a:t>Delay </a:t>
                      </a:r>
                      <a:r>
                        <a:rPr lang="en-US" sz="2100" dirty="0" smtClean="0"/>
                        <a:t>timing for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dirty="0" smtClean="0"/>
                        <a:t>Yahoo, SMS,</a:t>
                      </a:r>
                      <a:r>
                        <a:rPr lang="en-US" sz="2100" baseline="0" dirty="0" smtClean="0"/>
                        <a:t> Website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/>
                        <a:t>Second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/>
                        <a:t>1</a:t>
                      </a:r>
                      <a:r>
                        <a:rPr lang="en-US" sz="2100" dirty="0" smtClean="0"/>
                        <a:t>0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/>
                        <a:t>~ 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1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 smtClean="0"/>
                        <a:t>Delay timing for Mail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 smtClean="0">
                          <a:latin typeface="Calibri"/>
                          <a:ea typeface="Times New Roman"/>
                          <a:cs typeface="Times New Roman"/>
                        </a:rPr>
                        <a:t>Second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 smtClean="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~ </a:t>
                      </a:r>
                      <a:endParaRPr lang="en-US" sz="2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57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88035" y="1891004"/>
            <a:ext cx="9974396" cy="4566921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 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III -  Requirement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) 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99380313"/>
              </p:ext>
            </p:extLst>
          </p:nvPr>
        </p:nvGraphicFramePr>
        <p:xfrm>
          <a:off x="2156619" y="1525736"/>
          <a:ext cx="7848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625117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168513"/>
            <a:ext cx="8137122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IV – Design Description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8887511"/>
              </p:ext>
            </p:extLst>
          </p:nvPr>
        </p:nvGraphicFramePr>
        <p:xfrm>
          <a:off x="2336503" y="2361456"/>
          <a:ext cx="8866931" cy="392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127939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168513"/>
            <a:ext cx="8137122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IV – Design Description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40359" y="1706880"/>
            <a:ext cx="10618790" cy="5100320"/>
          </a:xfrm>
        </p:spPr>
        <p:txBody>
          <a:bodyPr/>
          <a:lstStyle/>
          <a:p>
            <a:r>
              <a:rPr lang="en-US" sz="3600" dirty="0" smtClean="0"/>
              <a:t>Problem overview:</a:t>
            </a:r>
          </a:p>
          <a:p>
            <a:pPr lvl="1"/>
            <a:r>
              <a:rPr lang="en-US" sz="3200" dirty="0" smtClean="0"/>
              <a:t>Service:</a:t>
            </a:r>
          </a:p>
          <a:p>
            <a:pPr lvl="2"/>
            <a:r>
              <a:rPr lang="en-US" dirty="0" smtClean="0"/>
              <a:t>Yahoo API, SMS (USB3G), Mail API</a:t>
            </a:r>
          </a:p>
          <a:p>
            <a:pPr lvl="2"/>
            <a:r>
              <a:rPr lang="en-US" dirty="0" smtClean="0"/>
              <a:t>Connect with SIM908</a:t>
            </a:r>
          </a:p>
          <a:p>
            <a:pPr lvl="1"/>
            <a:r>
              <a:rPr lang="en-US" sz="3200" dirty="0"/>
              <a:t>Web application</a:t>
            </a:r>
          </a:p>
          <a:p>
            <a:pPr lvl="2"/>
            <a:r>
              <a:rPr lang="en-US" dirty="0" smtClean="0"/>
              <a:t>MVC</a:t>
            </a:r>
          </a:p>
          <a:p>
            <a:pPr lvl="2"/>
            <a:r>
              <a:rPr lang="en-US" dirty="0" smtClean="0"/>
              <a:t>Database</a:t>
            </a:r>
          </a:p>
          <a:p>
            <a:pPr lvl="1"/>
            <a:r>
              <a:rPr lang="en-US" sz="3200" dirty="0"/>
              <a:t>Embedded</a:t>
            </a:r>
          </a:p>
          <a:p>
            <a:pPr lvl="2"/>
            <a:r>
              <a:rPr lang="en-US" dirty="0" smtClean="0"/>
              <a:t>SIM908</a:t>
            </a:r>
          </a:p>
          <a:p>
            <a:pPr lvl="2"/>
            <a:r>
              <a:rPr lang="en-US" dirty="0" smtClean="0"/>
              <a:t>RF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785200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168513"/>
            <a:ext cx="8137122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IV – Design 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Description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00399" y="2001416"/>
            <a:ext cx="9073008" cy="4608512"/>
          </a:xfrm>
        </p:spPr>
        <p:txBody>
          <a:bodyPr/>
          <a:lstStyle/>
          <a:p>
            <a:r>
              <a:rPr lang="en-US" sz="4400" dirty="0"/>
              <a:t>Architecture:</a:t>
            </a:r>
          </a:p>
          <a:p>
            <a:pPr lvl="1"/>
            <a:r>
              <a:rPr lang="en-US" sz="3200" dirty="0" smtClean="0"/>
              <a:t>Many Tier</a:t>
            </a:r>
          </a:p>
          <a:p>
            <a:pPr lvl="1"/>
            <a:r>
              <a:rPr lang="en-US" sz="3200" dirty="0" smtClean="0"/>
              <a:t>MVC</a:t>
            </a:r>
          </a:p>
          <a:p>
            <a:pPr lvl="1"/>
            <a:r>
              <a:rPr lang="en-US" sz="3200" dirty="0" smtClean="0"/>
              <a:t>Client - Server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785200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201509"/>
            <a:ext cx="7561058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IV – Design Description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</p:txBody>
      </p:sp>
      <p:pic>
        <p:nvPicPr>
          <p:cNvPr id="10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GRADUATION\DOCUMENT\Other\Architecture_fin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4" y="1641376"/>
            <a:ext cx="1127420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9021719"/>
              </p:ext>
            </p:extLst>
          </p:nvPr>
        </p:nvGraphicFramePr>
        <p:xfrm>
          <a:off x="2336503" y="2361456"/>
          <a:ext cx="8208912" cy="38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 bwMode="auto">
          <a:xfrm>
            <a:off x="608093" y="201509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I - Introduction</a:t>
            </a:r>
            <a:endParaRPr lang="en-US" sz="4500" b="1" dirty="0">
              <a:solidFill>
                <a:srgbClr val="C00000"/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9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(Web)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443895"/>
              </p:ext>
            </p:extLst>
          </p:nvPr>
        </p:nvGraphicFramePr>
        <p:xfrm>
          <a:off x="1688432" y="2289448"/>
          <a:ext cx="9707898" cy="399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483112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5" y="1983033"/>
            <a:ext cx="10246815" cy="4795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(Web)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513433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(Web)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680319" y="1886416"/>
            <a:ext cx="10844306" cy="479552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hlinkClick r:id="rId3"/>
              </a:rPr>
              <a:t>Using ASP.NET </a:t>
            </a:r>
            <a:r>
              <a:rPr lang="en-US" b="1" u="sng" dirty="0" err="1">
                <a:hlinkClick r:id="rId3"/>
              </a:rPr>
              <a:t>Webforms</a:t>
            </a:r>
            <a:r>
              <a:rPr lang="en-US" b="1" u="sng" dirty="0">
                <a:hlinkClick r:id="rId3"/>
              </a:rPr>
              <a:t> and ASP.NET MVC side by </a:t>
            </a:r>
            <a:r>
              <a:rPr lang="en-US" b="1" u="sng" dirty="0" smtClean="0">
                <a:hlinkClick r:id="rId3"/>
              </a:rPr>
              <a:t>side</a:t>
            </a:r>
            <a:endParaRPr lang="en-US" b="1" u="sng" dirty="0" smtClean="0"/>
          </a:p>
          <a:p>
            <a:pPr lvl="1"/>
            <a:r>
              <a:rPr lang="en-US" b="1" dirty="0" smtClean="0"/>
              <a:t>Administrator - </a:t>
            </a:r>
            <a:r>
              <a:rPr lang="en-US" b="1" dirty="0" err="1" smtClean="0">
                <a:solidFill>
                  <a:srgbClr val="0070C0"/>
                </a:solidFill>
              </a:rPr>
              <a:t>Webform</a:t>
            </a:r>
            <a:r>
              <a:rPr lang="en-US" b="1" dirty="0" smtClean="0"/>
              <a:t>:</a:t>
            </a:r>
          </a:p>
          <a:p>
            <a:pPr lvl="2"/>
            <a:r>
              <a:rPr lang="en-US" dirty="0" smtClean="0"/>
              <a:t>Manage User accounts, devices, services </a:t>
            </a:r>
            <a:r>
              <a:rPr lang="en-US" dirty="0"/>
              <a:t>packages provider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Working with database</a:t>
            </a:r>
          </a:p>
          <a:p>
            <a:pPr lvl="2"/>
            <a:r>
              <a:rPr lang="en-US" dirty="0" smtClean="0"/>
              <a:t>Each </a:t>
            </a:r>
            <a:r>
              <a:rPr lang="en-US" dirty="0" err="1"/>
              <a:t>webform</a:t>
            </a:r>
            <a:r>
              <a:rPr lang="en-US" dirty="0"/>
              <a:t> have certain function, not change when deployed</a:t>
            </a:r>
            <a:r>
              <a:rPr lang="en-US" dirty="0" smtClean="0"/>
              <a:t>.</a:t>
            </a:r>
          </a:p>
          <a:p>
            <a:pPr lvl="1">
              <a:buClr>
                <a:srgbClr val="94B6D2"/>
              </a:buClr>
            </a:pPr>
            <a:r>
              <a:rPr lang="en-US" b="1" dirty="0" smtClean="0">
                <a:solidFill>
                  <a:prstClr val="black"/>
                </a:solidFill>
              </a:rPr>
              <a:t>User - </a:t>
            </a:r>
            <a:r>
              <a:rPr lang="en-US" b="1" dirty="0" smtClean="0">
                <a:solidFill>
                  <a:srgbClr val="0070C0"/>
                </a:solidFill>
              </a:rPr>
              <a:t>MVC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</a:p>
          <a:p>
            <a:pPr lvl="2"/>
            <a:r>
              <a:rPr lang="en-US" dirty="0" smtClean="0"/>
              <a:t>Control device</a:t>
            </a:r>
          </a:p>
          <a:p>
            <a:pPr lvl="2"/>
            <a:r>
              <a:rPr lang="en-US" dirty="0" smtClean="0"/>
              <a:t>Edit account information</a:t>
            </a:r>
          </a:p>
          <a:p>
            <a:pPr lvl="2"/>
            <a:r>
              <a:rPr lang="en-US" dirty="0" smtClean="0"/>
              <a:t>Attach more user </a:t>
            </a:r>
            <a:r>
              <a:rPr lang="en-US" dirty="0" err="1" smtClean="0"/>
              <a:t>reicive</a:t>
            </a:r>
            <a:r>
              <a:rPr lang="en-US" dirty="0" smtClean="0"/>
              <a:t> system notification</a:t>
            </a:r>
          </a:p>
          <a:p>
            <a:pPr lvl="2"/>
            <a:endParaRPr lang="en-US" dirty="0"/>
          </a:p>
          <a:p>
            <a:pPr marL="834687" lvl="2" indent="0">
              <a:buNone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000010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3494419" y="6807200"/>
            <a:ext cx="469370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Capstone project _Star team.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Sep-12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(Web)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5612" y="2121429"/>
            <a:ext cx="11712250" cy="4752320"/>
            <a:chOff x="179512" y="2204864"/>
            <a:chExt cx="8805973" cy="44553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204864"/>
              <a:ext cx="6095557" cy="34563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606411"/>
              <a:ext cx="2665009" cy="30537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367" y="4599316"/>
              <a:ext cx="5037118" cy="20608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64295" y="1583770"/>
            <a:ext cx="11194854" cy="49186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Administrator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502372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3494419" y="6807200"/>
            <a:ext cx="469370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Capstone project _Star team.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Sep-12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(Web)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320279" y="1569368"/>
            <a:ext cx="10844306" cy="4795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7" y="2217440"/>
            <a:ext cx="11492779" cy="443108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502372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3494419" y="6807200"/>
            <a:ext cx="469370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Capstone project _Star team.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Sep-12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(Web)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6" name="Alternate Process 15"/>
          <p:cNvSpPr/>
          <p:nvPr/>
        </p:nvSpPr>
        <p:spPr>
          <a:xfrm>
            <a:off x="7163063" y="5912148"/>
            <a:ext cx="2280939" cy="888274"/>
          </a:xfrm>
          <a:prstGeom prst="flowChartAlternateProcess">
            <a:avLst/>
          </a:prstGeom>
          <a:solidFill>
            <a:srgbClr val="0000AA"/>
          </a:solidFill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>
                <a:solidFill>
                  <a:prstClr val="white"/>
                </a:solidFill>
              </a:rPr>
              <a:t>Command Create</a:t>
            </a:r>
            <a:endParaRPr lang="en-US" sz="2900" dirty="0">
              <a:solidFill>
                <a:prstClr val="white"/>
              </a:solidFill>
            </a:endParaRPr>
          </a:p>
        </p:txBody>
      </p:sp>
      <p:sp>
        <p:nvSpPr>
          <p:cNvPr id="27" name="Alternate Process 16"/>
          <p:cNvSpPr/>
          <p:nvPr/>
        </p:nvSpPr>
        <p:spPr>
          <a:xfrm>
            <a:off x="6993295" y="2446141"/>
            <a:ext cx="2620476" cy="888272"/>
          </a:xfrm>
          <a:prstGeom prst="flowChartAlternateProcess">
            <a:avLst/>
          </a:prstGeom>
          <a:solidFill>
            <a:srgbClr val="0000AA"/>
          </a:solidFill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 dirty="0" err="1">
                <a:solidFill>
                  <a:prstClr val="white"/>
                </a:solidFill>
              </a:rPr>
              <a:t>Querry</a:t>
            </a:r>
            <a:r>
              <a:rPr lang="en-US" sz="2900" dirty="0">
                <a:solidFill>
                  <a:prstClr val="white"/>
                </a:solidFill>
              </a:rPr>
              <a:t> User’s Devices</a:t>
            </a:r>
          </a:p>
        </p:txBody>
      </p:sp>
      <p:sp>
        <p:nvSpPr>
          <p:cNvPr id="28" name="Alternate Process 22"/>
          <p:cNvSpPr/>
          <p:nvPr/>
        </p:nvSpPr>
        <p:spPr>
          <a:xfrm>
            <a:off x="1368565" y="6022459"/>
            <a:ext cx="1976813" cy="731520"/>
          </a:xfrm>
          <a:prstGeom prst="flowChartAlternateProcess">
            <a:avLst/>
          </a:prstGeom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>
                <a:solidFill>
                  <a:prstClr val="white"/>
                </a:solidFill>
              </a:rPr>
              <a:t>Submit request</a:t>
            </a:r>
            <a:endParaRPr lang="en-US" sz="2900" dirty="0">
              <a:solidFill>
                <a:prstClr val="white"/>
              </a:solidFill>
            </a:endParaRPr>
          </a:p>
        </p:txBody>
      </p:sp>
      <p:sp>
        <p:nvSpPr>
          <p:cNvPr id="29" name="Alternate Process 22"/>
          <p:cNvSpPr/>
          <p:nvPr/>
        </p:nvSpPr>
        <p:spPr>
          <a:xfrm>
            <a:off x="7163061" y="4046581"/>
            <a:ext cx="2280939" cy="1219200"/>
          </a:xfrm>
          <a:prstGeom prst="flowChartAlternateProcess">
            <a:avLst/>
          </a:prstGeom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>
                <a:solidFill>
                  <a:prstClr val="white"/>
                </a:solidFill>
              </a:rPr>
              <a:t>User’s device and control</a:t>
            </a:r>
            <a:endParaRPr lang="en-US" sz="2900" dirty="0">
              <a:solidFill>
                <a:prstClr val="white"/>
              </a:solidFill>
            </a:endParaRPr>
          </a:p>
        </p:txBody>
      </p:sp>
      <p:sp>
        <p:nvSpPr>
          <p:cNvPr id="30" name="Alternate Process 16"/>
          <p:cNvSpPr/>
          <p:nvPr/>
        </p:nvSpPr>
        <p:spPr>
          <a:xfrm>
            <a:off x="1216502" y="4046581"/>
            <a:ext cx="2280939" cy="1219200"/>
          </a:xfrm>
          <a:prstGeom prst="flowChartAlternateProcess">
            <a:avLst/>
          </a:prstGeom>
          <a:solidFill>
            <a:srgbClr val="00B050"/>
          </a:solidFill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>
                <a:solidFill>
                  <a:prstClr val="white"/>
                </a:solidFill>
              </a:rPr>
              <a:t>Web Control</a:t>
            </a:r>
            <a:endParaRPr lang="en-US" sz="2900" dirty="0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stCxn id="39" idx="3"/>
            <a:endCxn id="27" idx="1"/>
          </p:cNvCxnSpPr>
          <p:nvPr/>
        </p:nvCxnSpPr>
        <p:spPr>
          <a:xfrm flipV="1">
            <a:off x="3495857" y="2890277"/>
            <a:ext cx="3497438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Magnetic Disk 31"/>
          <p:cNvSpPr/>
          <p:nvPr/>
        </p:nvSpPr>
        <p:spPr>
          <a:xfrm>
            <a:off x="10093938" y="3426579"/>
            <a:ext cx="1873999" cy="2459205"/>
          </a:xfrm>
          <a:prstGeom prst="flowChartMagneticDisk">
            <a:avLst/>
          </a:prstGeom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>
                <a:solidFill>
                  <a:prstClr val="white"/>
                </a:solidFill>
              </a:rPr>
              <a:t>Database</a:t>
            </a:r>
          </a:p>
        </p:txBody>
      </p:sp>
      <p:cxnSp>
        <p:nvCxnSpPr>
          <p:cNvPr id="33" name="Elbow Connector 32"/>
          <p:cNvCxnSpPr>
            <a:stCxn id="27" idx="3"/>
            <a:endCxn id="32" idx="1"/>
          </p:cNvCxnSpPr>
          <p:nvPr/>
        </p:nvCxnSpPr>
        <p:spPr>
          <a:xfrm>
            <a:off x="9613771" y="2890277"/>
            <a:ext cx="1417167" cy="53630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8" idx="3"/>
            <a:endCxn id="26" idx="1"/>
          </p:cNvCxnSpPr>
          <p:nvPr/>
        </p:nvCxnSpPr>
        <p:spPr>
          <a:xfrm flipV="1">
            <a:off x="3345378" y="6356285"/>
            <a:ext cx="3817684" cy="3193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6" idx="3"/>
            <a:endCxn id="32" idx="3"/>
          </p:cNvCxnSpPr>
          <p:nvPr/>
        </p:nvCxnSpPr>
        <p:spPr>
          <a:xfrm flipV="1">
            <a:off x="9444001" y="5885784"/>
            <a:ext cx="1586936" cy="47050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2"/>
            <a:endCxn id="29" idx="3"/>
          </p:cNvCxnSpPr>
          <p:nvPr/>
        </p:nvCxnSpPr>
        <p:spPr>
          <a:xfrm flipH="1">
            <a:off x="9444000" y="4656181"/>
            <a:ext cx="6499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2"/>
            <a:endCxn id="28" idx="0"/>
          </p:cNvCxnSpPr>
          <p:nvPr/>
        </p:nvCxnSpPr>
        <p:spPr>
          <a:xfrm>
            <a:off x="2356969" y="5265785"/>
            <a:ext cx="0" cy="7566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9" idx="1"/>
            <a:endCxn id="30" idx="3"/>
          </p:cNvCxnSpPr>
          <p:nvPr/>
        </p:nvCxnSpPr>
        <p:spPr>
          <a:xfrm rot="10800000">
            <a:off x="3497443" y="4656181"/>
            <a:ext cx="3665620" cy="13547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lternate Process 16"/>
          <p:cNvSpPr/>
          <p:nvPr/>
        </p:nvSpPr>
        <p:spPr>
          <a:xfrm>
            <a:off x="1214918" y="2446142"/>
            <a:ext cx="2280939" cy="888274"/>
          </a:xfrm>
          <a:prstGeom prst="flowChartAlternateProcess">
            <a:avLst/>
          </a:prstGeom>
          <a:ln w="28575">
            <a:solidFill>
              <a:srgbClr val="00B050"/>
            </a:solidFill>
            <a:prstDash val="lgDash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>
                <a:solidFill>
                  <a:prstClr val="black"/>
                </a:solidFill>
              </a:rPr>
              <a:t>Log On</a:t>
            </a:r>
            <a:endParaRPr lang="en-US" sz="2900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>
            <a:stCxn id="39" idx="2"/>
            <a:endCxn id="30" idx="0"/>
          </p:cNvCxnSpPr>
          <p:nvPr/>
        </p:nvCxnSpPr>
        <p:spPr>
          <a:xfrm>
            <a:off x="2355386" y="3334413"/>
            <a:ext cx="1584" cy="7121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104106" y="2446141"/>
            <a:ext cx="2052845" cy="88827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>
                <a:solidFill>
                  <a:prstClr val="white"/>
                </a:solidFill>
              </a:rPr>
              <a:t>Controller</a:t>
            </a:r>
          </a:p>
        </p:txBody>
      </p:sp>
      <p:sp>
        <p:nvSpPr>
          <p:cNvPr id="42" name="Alternate Process 16"/>
          <p:cNvSpPr/>
          <p:nvPr/>
        </p:nvSpPr>
        <p:spPr>
          <a:xfrm>
            <a:off x="4104107" y="4160767"/>
            <a:ext cx="2052844" cy="990841"/>
          </a:xfrm>
          <a:prstGeom prst="flowChartAlternateProcess">
            <a:avLst/>
          </a:prstGeom>
          <a:solidFill>
            <a:srgbClr val="0000AA"/>
          </a:solidFill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>
                <a:solidFill>
                  <a:prstClr val="white"/>
                </a:solidFill>
              </a:rPr>
              <a:t>Update View</a:t>
            </a:r>
            <a:endParaRPr lang="en-US" sz="2900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04104" y="5944085"/>
            <a:ext cx="2052845" cy="88827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 defTabSz="1483629"/>
            <a:r>
              <a:rPr lang="en-US" sz="2900">
                <a:solidFill>
                  <a:prstClr val="white"/>
                </a:solidFill>
              </a:rPr>
              <a:t>Controller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quarter" idx="1"/>
          </p:nvPr>
        </p:nvSpPr>
        <p:spPr>
          <a:xfrm>
            <a:off x="814843" y="1706880"/>
            <a:ext cx="10844306" cy="568960"/>
          </a:xfrm>
        </p:spPr>
        <p:txBody>
          <a:bodyPr>
            <a:normAutofit/>
          </a:bodyPr>
          <a:lstStyle/>
          <a:p>
            <a:r>
              <a:rPr lang="en-US" b="1" dirty="0" smtClean="0"/>
              <a:t>Preprocessing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0859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34531" y="3427174"/>
            <a:ext cx="2968967" cy="844894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4900" dirty="0">
                <a:solidFill>
                  <a:srgbClr val="FFFF00"/>
                </a:solidFill>
              </a:rPr>
              <a:t>Yahoo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48549" y="3580792"/>
            <a:ext cx="3256287" cy="1075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3400" dirty="0"/>
              <a:t>Analysis Data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3399271" y="2428663"/>
            <a:ext cx="1053505" cy="3840427"/>
          </a:xfrm>
          <a:prstGeom prst="rightBrace">
            <a:avLst>
              <a:gd name="adj1" fmla="val 8333"/>
              <a:gd name="adj2" fmla="val 49670"/>
            </a:avLst>
          </a:prstGeom>
          <a:ln>
            <a:solidFill>
              <a:schemeClr val="accent1">
                <a:alpha val="6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20" name="Flowchart: Magnetic Disk 19"/>
          <p:cNvSpPr/>
          <p:nvPr/>
        </p:nvSpPr>
        <p:spPr>
          <a:xfrm>
            <a:off x="5314734" y="5731430"/>
            <a:ext cx="1628143" cy="12289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2400" dirty="0"/>
              <a:t>Database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37206" y="3580792"/>
            <a:ext cx="2202782" cy="1075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2400" dirty="0"/>
              <a:t>GPRS Server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889373" y="4732919"/>
            <a:ext cx="383093" cy="844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7996382" y="3964834"/>
            <a:ext cx="1301317" cy="307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762567" y="5808239"/>
            <a:ext cx="2873194" cy="1075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2900" dirty="0"/>
              <a:t>Response to Customer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10294937" y="4732919"/>
            <a:ext cx="383093" cy="844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2233729">
            <a:off x="7490719" y="4948893"/>
            <a:ext cx="1684748" cy="384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1"/>
          </p:nvPr>
        </p:nvSpPr>
        <p:spPr>
          <a:xfrm>
            <a:off x="1" y="1583770"/>
            <a:ext cx="12161838" cy="812800"/>
          </a:xfrm>
        </p:spPr>
        <p:txBody>
          <a:bodyPr/>
          <a:lstStyle/>
          <a:p>
            <a:r>
              <a:rPr lang="en-US" sz="3900" b="1" smtClean="0"/>
              <a:t>Processing</a:t>
            </a:r>
            <a:endParaRPr lang="en-US" sz="3900" b="1" dirty="0"/>
          </a:p>
        </p:txBody>
      </p:sp>
      <p:sp>
        <p:nvSpPr>
          <p:cNvPr id="30" name="Rectangle 29"/>
          <p:cNvSpPr/>
          <p:nvPr/>
        </p:nvSpPr>
        <p:spPr>
          <a:xfrm>
            <a:off x="334531" y="2275046"/>
            <a:ext cx="2968967" cy="844894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4900" dirty="0">
                <a:solidFill>
                  <a:srgbClr val="FFFF00"/>
                </a:solidFill>
              </a:rPr>
              <a:t>SMS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4531" y="4579302"/>
            <a:ext cx="2968967" cy="844894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4900" dirty="0">
                <a:solidFill>
                  <a:srgbClr val="FFFF00"/>
                </a:solidFill>
              </a:rPr>
              <a:t>Mail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4531" y="5731430"/>
            <a:ext cx="2968967" cy="844894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4900" dirty="0">
                <a:solidFill>
                  <a:srgbClr val="FFFF00"/>
                </a:solidFill>
              </a:rPr>
              <a:t>Web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(Service)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30064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2287" y="1929408"/>
            <a:ext cx="5074551" cy="429167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dirty="0"/>
              <a:t>SMS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AT Commands to control GSM modem (USB 3G)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 Connect Model GMS with Computer </a:t>
            </a:r>
            <a:r>
              <a:rPr lang="en-US" dirty="0" smtClean="0"/>
              <a:t>via COM </a:t>
            </a:r>
            <a:r>
              <a:rPr lang="en-US" dirty="0"/>
              <a:t>port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494418" y="6807201"/>
            <a:ext cx="4693709" cy="373989"/>
          </a:xfrm>
          <a:prstGeom prst="rect">
            <a:avLst/>
          </a:prstGeom>
          <a:noFill/>
        </p:spPr>
        <p:txBody>
          <a:bodyPr lIns="111292" tIns="55646" rIns="111292" bIns="55646">
            <a:spAutoFit/>
          </a:bodyPr>
          <a:lstStyle/>
          <a:p>
            <a:pPr lvl="2" algn="ctr">
              <a:defRPr/>
            </a:pPr>
            <a:endParaRPr lang="en-US" sz="1700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3188" y="1660578"/>
            <a:ext cx="7038650" cy="3509190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(Service)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11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624685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0304" y="1814196"/>
            <a:ext cx="9879381" cy="395229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dirty="0" smtClean="0"/>
              <a:t>YAHOO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Use Yahoo API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YMSG (Yahoo! Messenger Protocol)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494418" y="6807201"/>
            <a:ext cx="4693709" cy="373989"/>
          </a:xfrm>
          <a:prstGeom prst="rect">
            <a:avLst/>
          </a:prstGeom>
          <a:noFill/>
        </p:spPr>
        <p:txBody>
          <a:bodyPr lIns="111292" tIns="55646" rIns="111292" bIns="55646">
            <a:spAutoFit/>
          </a:bodyPr>
          <a:lstStyle/>
          <a:p>
            <a:pPr lvl="2" algn="ctr">
              <a:defRPr/>
            </a:pPr>
            <a:endParaRPr lang="en-US" sz="1700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</p:txBody>
      </p:sp>
      <p:pic>
        <p:nvPicPr>
          <p:cNvPr id="9" name="Picture 8" descr="yah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3702" y="2044621"/>
            <a:ext cx="3631398" cy="2688299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(Service)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11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416117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0304" y="1814196"/>
            <a:ext cx="9879381" cy="395229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dirty="0"/>
              <a:t>MAIL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POP3 (Post Office Protocol)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SMTP (Simple Mail Transfer Protocol)</a:t>
            </a:r>
            <a:r>
              <a:rPr lang="en-US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494418" y="6807201"/>
            <a:ext cx="4693709" cy="373989"/>
          </a:xfrm>
          <a:prstGeom prst="rect">
            <a:avLst/>
          </a:prstGeom>
          <a:noFill/>
        </p:spPr>
        <p:txBody>
          <a:bodyPr lIns="111292" tIns="55646" rIns="111292" bIns="55646">
            <a:spAutoFit/>
          </a:bodyPr>
          <a:lstStyle/>
          <a:p>
            <a:pPr lvl="2" algn="ctr">
              <a:defRPr/>
            </a:pPr>
            <a:endParaRPr lang="en-US" sz="1700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</p:txBody>
      </p:sp>
      <p:pic>
        <p:nvPicPr>
          <p:cNvPr id="8" name="Picture 7" descr="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062" y="2198238"/>
            <a:ext cx="3926699" cy="3220077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(Service)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11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859916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42" y="1660578"/>
            <a:ext cx="12152097" cy="514662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Star team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: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8093" y="201509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I - Introduction</a:t>
            </a:r>
            <a:endParaRPr lang="en-US" sz="4500" b="1" dirty="0">
              <a:solidFill>
                <a:srgbClr val="C00000"/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itle 5"/>
          <p:cNvSpPr txBox="1">
            <a:spLocks/>
          </p:cNvSpPr>
          <p:nvPr/>
        </p:nvSpPr>
        <p:spPr bwMode="auto">
          <a:xfrm>
            <a:off x="7305055" y="1917204"/>
            <a:ext cx="1439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dirty="0" err="1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SonNH</a:t>
            </a:r>
            <a:r>
              <a:rPr lang="en-US" sz="1600" b="1" dirty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 - PM</a:t>
            </a:r>
          </a:p>
        </p:txBody>
      </p:sp>
      <p:sp>
        <p:nvSpPr>
          <p:cNvPr id="29" name="Title 5"/>
          <p:cNvSpPr txBox="1">
            <a:spLocks/>
          </p:cNvSpPr>
          <p:nvPr/>
        </p:nvSpPr>
        <p:spPr bwMode="auto">
          <a:xfrm>
            <a:off x="10257234" y="3729980"/>
            <a:ext cx="158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dirty="0" err="1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QuyenPN</a:t>
            </a:r>
            <a:r>
              <a:rPr lang="en-US" sz="1600" b="1" dirty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 – DEV</a:t>
            </a:r>
          </a:p>
          <a:p>
            <a:pPr>
              <a:defRPr/>
            </a:pPr>
            <a:r>
              <a:rPr lang="en-US" sz="1600" b="1" dirty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          (IS/ES)</a:t>
            </a:r>
            <a:r>
              <a:rPr lang="en-US" sz="1600" b="1" dirty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30" name="Title 5"/>
          <p:cNvSpPr txBox="1">
            <a:spLocks/>
          </p:cNvSpPr>
          <p:nvPr/>
        </p:nvSpPr>
        <p:spPr bwMode="auto">
          <a:xfrm>
            <a:off x="8961239" y="6032649"/>
            <a:ext cx="20891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dirty="0" err="1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MinhDA</a:t>
            </a:r>
            <a:r>
              <a:rPr lang="en-US" sz="1600" b="1" dirty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 – </a:t>
            </a:r>
            <a:r>
              <a:rPr lang="en-US" sz="1600" b="1" dirty="0" smtClean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Doc/DEV</a:t>
            </a:r>
            <a:endParaRPr lang="en-US" sz="1600" b="1" dirty="0">
              <a:solidFill>
                <a:srgbClr val="006666"/>
              </a:solidFill>
              <a:latin typeface="Candara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1600" b="1" dirty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                  (IS)</a:t>
            </a:r>
          </a:p>
        </p:txBody>
      </p:sp>
      <p:sp>
        <p:nvSpPr>
          <p:cNvPr id="31" name="Title 5"/>
          <p:cNvSpPr txBox="1">
            <a:spLocks/>
          </p:cNvSpPr>
          <p:nvPr/>
        </p:nvSpPr>
        <p:spPr bwMode="auto">
          <a:xfrm>
            <a:off x="2192487" y="6034236"/>
            <a:ext cx="1368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dirty="0" err="1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DucNA</a:t>
            </a:r>
            <a:r>
              <a:rPr lang="en-US" sz="1600" b="1" dirty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 – DEV</a:t>
            </a:r>
          </a:p>
          <a:p>
            <a:pPr>
              <a:defRPr/>
            </a:pPr>
            <a:r>
              <a:rPr lang="en-US" sz="1600" b="1" dirty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           (ES)</a:t>
            </a: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464295" y="4005064"/>
            <a:ext cx="1331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dirty="0" err="1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PhuND</a:t>
            </a:r>
            <a:r>
              <a:rPr lang="en-US" sz="1600" b="1" dirty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 – DEV</a:t>
            </a:r>
          </a:p>
          <a:p>
            <a:pPr>
              <a:defRPr/>
            </a:pPr>
            <a:r>
              <a:rPr lang="en-US" sz="1600" b="1" dirty="0">
                <a:solidFill>
                  <a:srgbClr val="006666"/>
                </a:solidFill>
                <a:latin typeface="Candara" pitchFamily="34" charset="0"/>
                <a:ea typeface="+mj-ea"/>
                <a:cs typeface="+mj-cs"/>
              </a:rPr>
              <a:t>         (IS)</a:t>
            </a:r>
          </a:p>
        </p:txBody>
      </p:sp>
      <p:pic>
        <p:nvPicPr>
          <p:cNvPr id="33" name="Picture 2" descr="C:\Users\sonnh01091\Desktop\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894" y="1641376"/>
            <a:ext cx="1332073" cy="1499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" descr="C:\Users\sonnh01091\Downloads\2011-07-07 09.12.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5015" y="5733256"/>
            <a:ext cx="1584176" cy="14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5" name="Straight Connector 34"/>
          <p:cNvCxnSpPr>
            <a:stCxn id="46" idx="0"/>
            <a:endCxn id="33" idx="2"/>
          </p:cNvCxnSpPr>
          <p:nvPr/>
        </p:nvCxnSpPr>
        <p:spPr>
          <a:xfrm flipV="1">
            <a:off x="4532747" y="3140966"/>
            <a:ext cx="1998184" cy="25476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4" idx="0"/>
            <a:endCxn id="33" idx="2"/>
          </p:cNvCxnSpPr>
          <p:nvPr/>
        </p:nvCxnSpPr>
        <p:spPr>
          <a:xfrm flipH="1" flipV="1">
            <a:off x="6530931" y="3140966"/>
            <a:ext cx="1206172" cy="25922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6" idx="0"/>
            <a:endCxn id="45" idx="2"/>
          </p:cNvCxnSpPr>
          <p:nvPr/>
        </p:nvCxnSpPr>
        <p:spPr>
          <a:xfrm flipV="1">
            <a:off x="4532747" y="3857848"/>
            <a:ext cx="4212319" cy="18307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5" idx="2"/>
          </p:cNvCxnSpPr>
          <p:nvPr/>
        </p:nvCxnSpPr>
        <p:spPr>
          <a:xfrm flipV="1">
            <a:off x="3280495" y="3857848"/>
            <a:ext cx="5464571" cy="157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4" idx="0"/>
          </p:cNvCxnSpPr>
          <p:nvPr/>
        </p:nvCxnSpPr>
        <p:spPr>
          <a:xfrm>
            <a:off x="3280495" y="3873624"/>
            <a:ext cx="4456608" cy="18596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2"/>
          </p:cNvCxnSpPr>
          <p:nvPr/>
        </p:nvCxnSpPr>
        <p:spPr>
          <a:xfrm flipV="1">
            <a:off x="3280495" y="3140966"/>
            <a:ext cx="3250436" cy="7326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46" idx="0"/>
          </p:cNvCxnSpPr>
          <p:nvPr/>
        </p:nvCxnSpPr>
        <p:spPr>
          <a:xfrm>
            <a:off x="3280495" y="3873624"/>
            <a:ext cx="1252252" cy="18150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0"/>
            <a:endCxn id="46" idx="0"/>
          </p:cNvCxnSpPr>
          <p:nvPr/>
        </p:nvCxnSpPr>
        <p:spPr>
          <a:xfrm flipH="1" flipV="1">
            <a:off x="4532747" y="5688632"/>
            <a:ext cx="3204356" cy="446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0"/>
            <a:endCxn id="45" idx="2"/>
          </p:cNvCxnSpPr>
          <p:nvPr/>
        </p:nvCxnSpPr>
        <p:spPr>
          <a:xfrm flipV="1">
            <a:off x="7737103" y="3857848"/>
            <a:ext cx="1007963" cy="18754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5" idx="2"/>
            <a:endCxn id="33" idx="2"/>
          </p:cNvCxnSpPr>
          <p:nvPr/>
        </p:nvCxnSpPr>
        <p:spPr>
          <a:xfrm flipH="1" flipV="1">
            <a:off x="6530931" y="3140966"/>
            <a:ext cx="2214135" cy="7168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5" name="Picture 2" descr="C:\Users\sonnh01091\Desktop\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765368" y="3101689"/>
            <a:ext cx="1471712" cy="1512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3" descr="C:\Users\sonnh01091\Desktop\IMAG05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4655" y="5688632"/>
            <a:ext cx="1656184" cy="1425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G:\P10505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08" y="3121991"/>
            <a:ext cx="1590824" cy="142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0304" y="1814196"/>
            <a:ext cx="9879381" cy="395229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b="1" dirty="0"/>
              <a:t>Analysis Data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 Receive Request from Client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Send commands correct to GRPS Server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Send Response commands incorrect to Client</a:t>
            </a:r>
          </a:p>
          <a:p>
            <a:pPr lvl="1" eaLnBrk="1" hangingPunct="1">
              <a:lnSpc>
                <a:spcPct val="150000"/>
              </a:lnSpc>
            </a:pPr>
            <a:endParaRPr lang="en-US" b="1" dirty="0"/>
          </a:p>
          <a:p>
            <a:pPr lvl="1" eaLnBrk="1" hangingPunct="1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494418" y="6807201"/>
            <a:ext cx="4693709" cy="373989"/>
          </a:xfrm>
          <a:prstGeom prst="rect">
            <a:avLst/>
          </a:prstGeom>
          <a:noFill/>
        </p:spPr>
        <p:txBody>
          <a:bodyPr lIns="111292" tIns="55646" rIns="111292" bIns="55646">
            <a:spAutoFit/>
          </a:bodyPr>
          <a:lstStyle/>
          <a:p>
            <a:pPr lvl="2" algn="ctr">
              <a:defRPr/>
            </a:pPr>
            <a:endParaRPr lang="en-US" sz="1700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(Service)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9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213655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0304" y="1814196"/>
            <a:ext cx="9879381" cy="395229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b="1" dirty="0"/>
              <a:t>Response To Customer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 Send SMS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Send Mail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Send Yahoo Message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494418" y="6807201"/>
            <a:ext cx="4693709" cy="373989"/>
          </a:xfrm>
          <a:prstGeom prst="rect">
            <a:avLst/>
          </a:prstGeom>
          <a:noFill/>
        </p:spPr>
        <p:txBody>
          <a:bodyPr lIns="111292" tIns="55646" rIns="111292" bIns="55646">
            <a:spAutoFit/>
          </a:bodyPr>
          <a:lstStyle/>
          <a:p>
            <a:pPr lvl="2" algn="ctr">
              <a:defRPr/>
            </a:pPr>
            <a:endParaRPr lang="en-US" sz="1700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(Service)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9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358314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0304" y="1814196"/>
            <a:ext cx="9879381" cy="395229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b="1" dirty="0"/>
              <a:t>GPRS Server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 Send command to Board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Receive result to response to Client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494418" y="6807201"/>
            <a:ext cx="4693709" cy="373989"/>
          </a:xfrm>
          <a:prstGeom prst="rect">
            <a:avLst/>
          </a:prstGeom>
          <a:noFill/>
        </p:spPr>
        <p:txBody>
          <a:bodyPr lIns="111292" tIns="55646" rIns="111292" bIns="55646">
            <a:spAutoFit/>
          </a:bodyPr>
          <a:lstStyle/>
          <a:p>
            <a:pPr lvl="2" algn="ctr">
              <a:defRPr/>
            </a:pPr>
            <a:endParaRPr lang="en-US" sz="1700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(Service)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9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54268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(ES)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64295" y="1641376"/>
            <a:ext cx="10844306" cy="4795520"/>
          </a:xfrm>
        </p:spPr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pic>
        <p:nvPicPr>
          <p:cNvPr id="1026" name="Picture 2" descr="C:\Users\sonnh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9" y="2145432"/>
            <a:ext cx="1153079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37024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88035" y="1891004"/>
            <a:ext cx="9974396" cy="4566921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Pic16F887</a:t>
            </a: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900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fig1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9994" y="3196749"/>
            <a:ext cx="8855338" cy="2946400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(ES)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45096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88035" y="1891004"/>
            <a:ext cx="9974396" cy="4566921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Dspic33fj256gp710</a:t>
            </a: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900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spic33fj256gp710-i 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942" y="2735897"/>
            <a:ext cx="4560689" cy="3734409"/>
          </a:xfrm>
          <a:prstGeom prst="rect">
            <a:avLst/>
          </a:prstGeom>
        </p:spPr>
      </p:pic>
      <p:pic>
        <p:nvPicPr>
          <p:cNvPr id="11" name="Picture 10" descr="DSPIC33FJ256GP710-pin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2465" y="2428664"/>
            <a:ext cx="5889373" cy="4101173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(ES)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422187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88035" y="1891004"/>
            <a:ext cx="9974396" cy="4566921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Module sim908</a:t>
            </a: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900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494418" y="6807200"/>
            <a:ext cx="4693709" cy="404767"/>
          </a:xfrm>
          <a:prstGeom prst="rect">
            <a:avLst/>
          </a:prstGeom>
          <a:noFill/>
        </p:spPr>
        <p:txBody>
          <a:bodyPr lIns="111292" tIns="55646" rIns="111292" bIns="55646">
            <a:spAutoFit/>
          </a:bodyPr>
          <a:lstStyle/>
          <a:p>
            <a:pPr lvl="2" algn="ctr">
              <a:defRPr/>
            </a:pP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Capstone project _Star team.    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Sep-12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GSM-GPRS-GPS-Module-SIM908-C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0405" y="3273557"/>
            <a:ext cx="6416801" cy="3356875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(ES)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7820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8757" y="1737386"/>
            <a:ext cx="9974396" cy="4872542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Module nRF24L01: Radio frequency (RF)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2.4GHz Antenna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100m Range at 250kbps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250kbps to 2Mbit Data Rate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Auto Acknowledge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Auto Re-Transmit</a:t>
            </a: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3900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RF24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8951" y="2928640"/>
            <a:ext cx="5148697" cy="3379575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(ES)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393529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8757" y="1737386"/>
            <a:ext cx="9974396" cy="4566921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Gas sensor:</a:t>
            </a:r>
          </a:p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3900" dirty="0">
              <a:solidFill>
                <a:schemeClr val="tx1">
                  <a:lumMod val="95000"/>
                  <a:lumOff val="5000"/>
                </a:schemeClr>
              </a:solidFill>
              <a:cs typeface="Browallia New" pitchFamily="34" charset="-34"/>
            </a:endParaRP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figaro-gas-sensor-tgs823-tgs813-tgs2611-ke-25--231522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6663" y="2937520"/>
            <a:ext cx="3816423" cy="3384375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(ES)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642809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8757" y="1737386"/>
            <a:ext cx="9974396" cy="4566921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Board Device: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G_0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220" y="2735898"/>
            <a:ext cx="8140717" cy="4224469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(ES)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94634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1" y="1737387"/>
            <a:ext cx="11396329" cy="4828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/>
              <a:t>Back ground</a:t>
            </a:r>
            <a:r>
              <a:rPr lang="en-US" sz="2400" dirty="0" smtClean="0"/>
              <a:t>: </a:t>
            </a:r>
            <a:endParaRPr lang="en-US" sz="240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608092" y="201509"/>
            <a:ext cx="9399526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 – Introduction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</p:txBody>
      </p:sp>
      <p:pic>
        <p:nvPicPr>
          <p:cNvPr id="7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10286868"/>
              </p:ext>
            </p:extLst>
          </p:nvPr>
        </p:nvGraphicFramePr>
        <p:xfrm>
          <a:off x="2601611" y="1977413"/>
          <a:ext cx="8794718" cy="499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>
    <p:pull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8757" y="1737386"/>
            <a:ext cx="9974396" cy="4566921"/>
          </a:xfrm>
        </p:spPr>
        <p:txBody>
          <a:bodyPr>
            <a:normAutofit/>
          </a:bodyPr>
          <a:lstStyle/>
          <a:p>
            <a:pPr marL="389521" indent="-389521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cs typeface="Browallia New" pitchFamily="34" charset="-34"/>
              </a:rPr>
              <a:t>Board Center: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G_0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5354" y="2582281"/>
            <a:ext cx="8762567" cy="4425685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 – Implementation (ES)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012162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4117513"/>
              </p:ext>
            </p:extLst>
          </p:nvPr>
        </p:nvGraphicFramePr>
        <p:xfrm>
          <a:off x="1688432" y="2289448"/>
          <a:ext cx="9707898" cy="399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VI – Test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791836"/>
      </p:ext>
    </p:extLst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111292" tIns="55646" rIns="111292" bIns="55646"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VI – Test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327" y="1281336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Test </a:t>
            </a:r>
            <a:r>
              <a:rPr lang="en-US" dirty="0"/>
              <a:t>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7023" y="6753944"/>
            <a:ext cx="203773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 Lifecycle Model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30372" y="1984648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Requirement  Analysis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816172" y="3432449"/>
            <a:ext cx="1447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Specifications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2647" y="4804048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Detail Design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1898" y="6172957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Code &amp; Unit Test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93372" y="4813573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Integration Test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54330" y="3432449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System Test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8552" y="1989885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Acceptance Testing</a:t>
            </a:r>
          </a:p>
        </p:txBody>
      </p:sp>
      <p:sp>
        <p:nvSpPr>
          <p:cNvPr id="20" name="Left-Right Arrow 19"/>
          <p:cNvSpPr/>
          <p:nvPr/>
        </p:nvSpPr>
        <p:spPr>
          <a:xfrm>
            <a:off x="3632647" y="2289448"/>
            <a:ext cx="4990009" cy="762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4390450" y="3798685"/>
            <a:ext cx="3423672" cy="90963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5080448" y="5146948"/>
            <a:ext cx="1676400" cy="1143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3156416" flipV="1">
            <a:off x="2805263" y="3047741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3156416" flipV="1">
            <a:off x="3838495" y="4450971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156416" flipV="1">
            <a:off x="4671368" y="5812310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8882439" flipV="1">
            <a:off x="6482206" y="5853806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882439" flipV="1">
            <a:off x="7614589" y="4473417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8882439" flipV="1">
            <a:off x="8560231" y="3097665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111292" tIns="55646" rIns="111292" bIns="55646"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900" b="1" dirty="0"/>
              <a:t>Features to be tested of Service Application</a:t>
            </a:r>
          </a:p>
        </p:txBody>
      </p:sp>
      <p:pic>
        <p:nvPicPr>
          <p:cNvPr id="7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49442"/>
              </p:ext>
            </p:extLst>
          </p:nvPr>
        </p:nvGraphicFramePr>
        <p:xfrm>
          <a:off x="1" y="2812706"/>
          <a:ext cx="12065944" cy="391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4" imgW="6146800" imgH="2463800" progId="Word.Document.12">
                  <p:link updateAutomatic="1"/>
                </p:oleObj>
              </mc:Choice>
              <mc:Fallback>
                <p:oleObj name="Document" r:id="rId4" imgW="6146800" imgH="2463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1" y="2812706"/>
                        <a:ext cx="12065944" cy="3917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VI – Test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111292" tIns="55646" rIns="111292" bIns="55646"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900" b="1" dirty="0"/>
              <a:t>Features to be tested of Website Control</a:t>
            </a:r>
            <a:endParaRPr lang="en-US" b="1" dirty="0"/>
          </a:p>
          <a:p>
            <a:endParaRPr lang="en-US" dirty="0"/>
          </a:p>
        </p:txBody>
      </p:sp>
      <p:pic>
        <p:nvPicPr>
          <p:cNvPr id="7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25801"/>
              </p:ext>
            </p:extLst>
          </p:nvPr>
        </p:nvGraphicFramePr>
        <p:xfrm>
          <a:off x="-18192" y="2713657"/>
          <a:ext cx="12180030" cy="4601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" r:id="rId4" imgW="6146800" imgH="2895600" progId="Word.Document.12">
                  <p:link updateAutomatic="1"/>
                </p:oleObj>
              </mc:Choice>
              <mc:Fallback>
                <p:oleObj name="Document" r:id="rId4" imgW="6146800" imgH="2895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8192" y="2713657"/>
                        <a:ext cx="12180030" cy="4601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VI – Test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111292" tIns="55646" rIns="111292" bIns="55646"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900" b="1" dirty="0"/>
              <a:t>Features to be tested of Hardware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989874"/>
              </p:ext>
            </p:extLst>
          </p:nvPr>
        </p:nvGraphicFramePr>
        <p:xfrm>
          <a:off x="-240109" y="2582281"/>
          <a:ext cx="12623622" cy="506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Document" r:id="rId4" imgW="6375400" imgH="3378200" progId="Word.Document.12">
                  <p:link updateAutomatic="1"/>
                </p:oleObj>
              </mc:Choice>
              <mc:Fallback>
                <p:oleObj name="Document" r:id="rId4" imgW="6375400" imgH="3378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40109" y="2582281"/>
                        <a:ext cx="12623622" cy="506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VI – Test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111292" tIns="55646" rIns="111292" bIns="55646"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Results</a:t>
            </a:r>
          </a:p>
          <a:p>
            <a:endParaRPr lang="en-US" dirty="0"/>
          </a:p>
        </p:txBody>
      </p:sp>
      <p:pic>
        <p:nvPicPr>
          <p:cNvPr id="9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549027"/>
              </p:ext>
            </p:extLst>
          </p:nvPr>
        </p:nvGraphicFramePr>
        <p:xfrm>
          <a:off x="910027" y="2749974"/>
          <a:ext cx="10481140" cy="445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Document" r:id="rId4" imgW="5892800" imgH="3124200" progId="Word.Document.12">
                  <p:link updateAutomatic="1"/>
                </p:oleObj>
              </mc:Choice>
              <mc:Fallback>
                <p:oleObj name="Document" r:id="rId4" imgW="5892800" imgH="3124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0027" y="2749974"/>
                        <a:ext cx="10481140" cy="445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VI – Test (</a:t>
            </a:r>
            <a:r>
              <a:rPr lang="en-US" sz="4500" b="1" dirty="0" err="1" smtClean="0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111292" tIns="55646" rIns="111292" bIns="55646"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608092" y="201510"/>
            <a:ext cx="7485021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292" tIns="55646" rIns="111292" bIns="55646" anchor="ctr"/>
          <a:lstStyle/>
          <a:p>
            <a:pPr eaLnBrk="0" hangingPunct="0"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Candara" pitchFamily="34" charset="0"/>
              </a:rPr>
              <a:t>VII – Demo &amp; QA</a:t>
            </a:r>
            <a:endParaRPr lang="en-US" sz="4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9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6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08911" y="2937520"/>
            <a:ext cx="5686420" cy="3878358"/>
          </a:xfrm>
        </p:spPr>
        <p:txBody>
          <a:bodyPr/>
          <a:lstStyle/>
          <a:p>
            <a:r>
              <a:rPr lang="en-US" dirty="0" smtClean="0"/>
              <a:t>Server in Home (Web and service)</a:t>
            </a:r>
          </a:p>
          <a:p>
            <a:r>
              <a:rPr lang="en-US" dirty="0" smtClean="0"/>
              <a:t>Remote desktop Server</a:t>
            </a:r>
          </a:p>
          <a:p>
            <a:r>
              <a:rPr lang="en-US" dirty="0" smtClean="0"/>
              <a:t>Demo Remote control in </a:t>
            </a:r>
            <a:r>
              <a:rPr lang="en-US" dirty="0" err="1" smtClean="0"/>
              <a:t>Detech</a:t>
            </a:r>
            <a:endParaRPr lang="en-US" dirty="0" smtClean="0"/>
          </a:p>
          <a:p>
            <a:r>
              <a:rPr lang="en-US" dirty="0" smtClean="0"/>
              <a:t>Demo Gas warning in </a:t>
            </a:r>
            <a:r>
              <a:rPr lang="en-US" dirty="0" err="1" smtClean="0"/>
              <a:t>Detech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2" y="2313541"/>
            <a:ext cx="47244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1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013" b="8013"/>
          <a:stretch>
            <a:fillRect/>
          </a:stretch>
        </p:blipFill>
        <p:spPr>
          <a:xfrm>
            <a:off x="2279355" y="1544320"/>
            <a:ext cx="7297103" cy="43891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6973153"/>
            <a:ext cx="1105066" cy="342053"/>
          </a:xfrm>
        </p:spPr>
        <p:txBody>
          <a:bodyPr lIns="111292" tIns="55646" rIns="111292" bIns="55646">
            <a:normAutofit/>
          </a:bodyPr>
          <a:lstStyle/>
          <a:p>
            <a:fld id="{2DFBB78A-01B4-41F2-96B0-677A4A28283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1" y="1737387"/>
            <a:ext cx="11396329" cy="4828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/>
              <a:t>Resolving: </a:t>
            </a:r>
            <a:endParaRPr lang="en-US" sz="320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608092" y="201509"/>
            <a:ext cx="9399526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 – Introduction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</p:txBody>
      </p:sp>
      <p:pic>
        <p:nvPicPr>
          <p:cNvPr id="7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0568435"/>
              </p:ext>
            </p:extLst>
          </p:nvPr>
        </p:nvGraphicFramePr>
        <p:xfrm>
          <a:off x="3111952" y="2284596"/>
          <a:ext cx="7087213" cy="418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309000"/>
      </p:ext>
    </p:extLst>
  </p:cSld>
  <p:clrMapOvr>
    <a:masterClrMapping/>
  </p:clrMapOvr>
  <p:transition xmlns:p14="http://schemas.microsoft.com/office/powerpoint/2010/main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2" y="201509"/>
            <a:ext cx="8920660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 – Introduction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058448" y="6757099"/>
            <a:ext cx="8305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2800" b="1" i="1" dirty="0" smtClean="0"/>
              <a:t>Smart home </a:t>
            </a:r>
            <a:r>
              <a:rPr lang="en-US" sz="2800" b="1" i="1" dirty="0"/>
              <a:t>System of BKAV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nhMinh\Desktop\bkavx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711"/>
            <a:ext cx="12161838" cy="50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608093" y="201509"/>
            <a:ext cx="9016433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 – Introduction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</p:txBody>
      </p:sp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5" y="1814195"/>
            <a:ext cx="7809108" cy="476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4187" y="6653134"/>
            <a:ext cx="12105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i="1" dirty="0" err="1" smtClean="0"/>
              <a:t>ZigBee</a:t>
            </a: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8313167" y="2351855"/>
            <a:ext cx="426122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500" dirty="0" smtClean="0">
                <a:latin typeface="+mn-lt"/>
                <a:cs typeface="+mn-cs"/>
              </a:rPr>
              <a:t>Expensive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500" dirty="0" smtClean="0">
                <a:latin typeface="+mn-lt"/>
                <a:cs typeface="+mn-cs"/>
              </a:rPr>
              <a:t>Long time to develop</a:t>
            </a:r>
          </a:p>
          <a:p>
            <a:pPr>
              <a:lnSpc>
                <a:spcPct val="200000"/>
              </a:lnSpc>
            </a:pPr>
            <a:endParaRPr lang="en-US" sz="24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7" descr="C:\Users\sonnh01091\Desktop\1432_ecommerce_ppt\Picture\Logo_fpt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577" y="201216"/>
            <a:ext cx="1053505" cy="7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bep.vn/admin/upload/may%20canh%20bao%20ro%20ri%20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8" y="1737387"/>
            <a:ext cx="6608347" cy="499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7449071" y="2659090"/>
            <a:ext cx="60809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+mn-cs"/>
              </a:rPr>
              <a:t>Not </a:t>
            </a:r>
            <a:r>
              <a:rPr lang="en-US" sz="2800" dirty="0">
                <a:latin typeface="+mn-lt"/>
                <a:cs typeface="+mn-cs"/>
              </a:rPr>
              <a:t>too </a:t>
            </a:r>
            <a:r>
              <a:rPr lang="en-US" sz="2800" dirty="0" smtClean="0">
                <a:latin typeface="+mn-lt"/>
                <a:cs typeface="+mn-cs"/>
              </a:rPr>
              <a:t>complex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+mn-lt"/>
                <a:cs typeface="+mn-cs"/>
              </a:rPr>
              <a:t>Simple </a:t>
            </a:r>
            <a:r>
              <a:rPr lang="en-US" sz="2800" dirty="0">
                <a:latin typeface="+mn-lt"/>
                <a:cs typeface="+mn-cs"/>
              </a:rPr>
              <a:t>alert function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8013" y="6709500"/>
            <a:ext cx="2491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dirty="0" smtClean="0"/>
              <a:t>Warning GAS</a:t>
            </a:r>
            <a:endParaRPr lang="en-US" sz="2800" b="1" i="1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608093" y="201509"/>
            <a:ext cx="9016433" cy="7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I – Introduction (</a:t>
            </a:r>
            <a:r>
              <a:rPr lang="en-US" sz="4500" b="1" dirty="0" err="1">
                <a:solidFill>
                  <a:srgbClr val="C00000"/>
                </a:solidFill>
                <a:latin typeface="Candara" pitchFamily="34" charset="0"/>
              </a:rPr>
              <a:t>cont</a:t>
            </a:r>
            <a:r>
              <a:rPr lang="en-US" sz="4500" b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4EC24-0C04-457B-8569-60D2470C76A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5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8649</TotalTime>
  <Words>1181</Words>
  <Application>Microsoft Macintosh PowerPoint</Application>
  <PresentationFormat>Custom</PresentationFormat>
  <Paragraphs>368</Paragraphs>
  <Slides>58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Median</vt:lpstr>
      <vt:lpstr>MacOS:Users:apple:Library:Containers:com.apple.mail:Data:Library:Mail%20Downloads:SmartHome_FinalReport.docx!OLE_LINK12</vt:lpstr>
      <vt:lpstr>MacOS:Users:apple:Library:Containers:com.apple.mail:Data:Library:Mail%20Downloads:SmartHome_FinalReport.docx!OLE_LINK16</vt:lpstr>
      <vt:lpstr>MacOS:Users:apple:Library:Containers:com.apple.mail:Data:Library:Mail%20Downloads:SmartHome_FinalReport.docx!OLE_LINK20</vt:lpstr>
      <vt:lpstr>MacOS:Users:apple:Library:Containers:com.apple.mail:Data:Library:Mail%20Downloads:SmartHome_FinalReport.docx!OLE_LINK3</vt:lpstr>
      <vt:lpstr>Smart Home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 -  Requirement (cont)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Apple MacBook</cp:lastModifiedBy>
  <cp:revision>945</cp:revision>
  <dcterms:created xsi:type="dcterms:W3CDTF">2010-05-23T14:28:12Z</dcterms:created>
  <dcterms:modified xsi:type="dcterms:W3CDTF">2012-12-21T06:49:05Z</dcterms:modified>
</cp:coreProperties>
</file>