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6379-A476-4C4D-ADFB-FCD0606BE9E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35DC-75FF-46BF-96E9-1010C420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4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6379-A476-4C4D-ADFB-FCD0606BE9EF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C35DC-75FF-46BF-96E9-1010C4204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1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THE BOOKS </a:t>
            </a:r>
            <a:r>
              <a:rPr lang="en-US" smtClean="0">
                <a:solidFill>
                  <a:srgbClr val="E13C23"/>
                </a:solidFill>
                <a:latin typeface="League Gothic" pitchFamily="50" charset="0"/>
              </a:rPr>
              <a:t>SHARING</a:t>
            </a:r>
            <a:r>
              <a:rPr lang="en-US" smtClean="0">
                <a:latin typeface="League Gothic" pitchFamily="50" charset="0"/>
              </a:rPr>
              <a:t> WEBSITE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4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The TEAM</a:t>
            </a:r>
            <a:endParaRPr lang="mk-MK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9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viBook – A real book sharing website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7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Why viBook is change to this era?</a:t>
            </a:r>
            <a:endParaRPr lang="mk-MK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5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Why viBook is change to this era?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9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Why viBook is change to this era?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6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Why viBook is change to this era?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8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Project management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9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Project management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11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Software Process model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79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Software Process model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7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AGENDA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9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Underlying tool and process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8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Process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03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Framework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91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Design pattern – Server side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26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Design pattern – Client side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43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Coding supporting Tool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5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Profiling and Monitoring Tool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83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Coding conversion and rules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08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Unit test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10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Security and Performance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7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AGENDA</a:t>
            </a:r>
            <a:endParaRPr lang="mk-MK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11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Testing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74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Demo</a:t>
            </a:r>
            <a:endParaRPr lang="en-US" dirty="0">
              <a:latin typeface="League Gothic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9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13C23"/>
                </a:solidFill>
                <a:latin typeface="League Gothic" pitchFamily="50" charset="0"/>
              </a:rPr>
              <a:t>THANKS</a:t>
            </a:r>
            <a:r>
              <a:rPr lang="en-US" smtClean="0">
                <a:solidFill>
                  <a:srgbClr val="F2184F"/>
                </a:solidFill>
                <a:latin typeface="League Gothic" pitchFamily="50" charset="0"/>
              </a:rPr>
              <a:t> </a:t>
            </a:r>
            <a:r>
              <a:rPr lang="en-US" smtClean="0">
                <a:latin typeface="League Gothic" pitchFamily="50" charset="0"/>
              </a:rPr>
              <a:t>FOR COMING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3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AGENDA</a:t>
            </a:r>
            <a:endParaRPr lang="mk-MK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1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AGENDA</a:t>
            </a:r>
            <a:endParaRPr lang="mk-MK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9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AGENDA</a:t>
            </a:r>
            <a:endParaRPr lang="mk-MK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2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AGENDA</a:t>
            </a:r>
            <a:endParaRPr lang="mk-MK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AGENDA</a:t>
            </a:r>
            <a:endParaRPr lang="mk-MK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4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eague Gothic" pitchFamily="50" charset="0"/>
              </a:rPr>
              <a:t>AGENDA</a:t>
            </a:r>
            <a:endParaRPr lang="mk-MK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0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On-screen Show (16:10)</PresentationFormat>
  <Paragraphs>32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BOOKS SHARING WEBSITE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The TEAM</vt:lpstr>
      <vt:lpstr>viBook – A real book sharing website</vt:lpstr>
      <vt:lpstr>Why viBook is change to this era?</vt:lpstr>
      <vt:lpstr>Why viBook is change to this era?</vt:lpstr>
      <vt:lpstr>Why viBook is change to this era?</vt:lpstr>
      <vt:lpstr>Why viBook is change to this era?</vt:lpstr>
      <vt:lpstr>Project management</vt:lpstr>
      <vt:lpstr>Project management</vt:lpstr>
      <vt:lpstr>Software Process model</vt:lpstr>
      <vt:lpstr>Software Process model</vt:lpstr>
      <vt:lpstr>Underlying tool and process</vt:lpstr>
      <vt:lpstr>Process</vt:lpstr>
      <vt:lpstr>Framework</vt:lpstr>
      <vt:lpstr>Design pattern – Server side</vt:lpstr>
      <vt:lpstr>Design pattern – Client side</vt:lpstr>
      <vt:lpstr>Coding supporting Tool</vt:lpstr>
      <vt:lpstr>Profiling and Monitoring Tool</vt:lpstr>
      <vt:lpstr>Coding conversion and rules</vt:lpstr>
      <vt:lpstr>Unit test</vt:lpstr>
      <vt:lpstr>Security and Performance</vt:lpstr>
      <vt:lpstr>Testing</vt:lpstr>
      <vt:lpstr>Demo</vt:lpstr>
      <vt:lpstr>THANKS FOR COMING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BOOKS SHARING WEBSITE</dc:title>
  <dc:creator>Vu Quang Chien</dc:creator>
  <cp:lastModifiedBy>Vu Quang Chien</cp:lastModifiedBy>
  <cp:revision>1</cp:revision>
  <dcterms:created xsi:type="dcterms:W3CDTF">2011-08-17T18:04:12Z</dcterms:created>
  <dcterms:modified xsi:type="dcterms:W3CDTF">2011-08-17T18:04:12Z</dcterms:modified>
</cp:coreProperties>
</file>