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7" r:id="rId3"/>
    <p:sldId id="411" r:id="rId4"/>
    <p:sldId id="257" r:id="rId5"/>
    <p:sldId id="348" r:id="rId6"/>
    <p:sldId id="400" r:id="rId7"/>
    <p:sldId id="390" r:id="rId8"/>
    <p:sldId id="401" r:id="rId9"/>
    <p:sldId id="315" r:id="rId10"/>
    <p:sldId id="262" r:id="rId11"/>
    <p:sldId id="380" r:id="rId12"/>
    <p:sldId id="403" r:id="rId13"/>
    <p:sldId id="388" r:id="rId14"/>
    <p:sldId id="389" r:id="rId15"/>
    <p:sldId id="404" r:id="rId16"/>
    <p:sldId id="296" r:id="rId17"/>
    <p:sldId id="298" r:id="rId18"/>
    <p:sldId id="398" r:id="rId19"/>
    <p:sldId id="300" r:id="rId20"/>
    <p:sldId id="303" r:id="rId21"/>
    <p:sldId id="405" r:id="rId22"/>
    <p:sldId id="394" r:id="rId23"/>
    <p:sldId id="387" r:id="rId24"/>
    <p:sldId id="415" r:id="rId25"/>
    <p:sldId id="383" r:id="rId26"/>
    <p:sldId id="384" r:id="rId27"/>
    <p:sldId id="385" r:id="rId28"/>
    <p:sldId id="407" r:id="rId29"/>
    <p:sldId id="417" r:id="rId30"/>
    <p:sldId id="420" r:id="rId31"/>
    <p:sldId id="418" r:id="rId32"/>
    <p:sldId id="419" r:id="rId33"/>
    <p:sldId id="416" r:id="rId34"/>
    <p:sldId id="408" r:id="rId35"/>
    <p:sldId id="396" r:id="rId36"/>
    <p:sldId id="295" r:id="rId37"/>
    <p:sldId id="409" r:id="rId38"/>
    <p:sldId id="392" r:id="rId39"/>
    <p:sldId id="379" r:id="rId40"/>
    <p:sldId id="314" r:id="rId41"/>
    <p:sldId id="376" r:id="rId42"/>
    <p:sldId id="322" r:id="rId43"/>
    <p:sldId id="377" r:id="rId4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ễn Hiển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1" autoAdjust="0"/>
  </p:normalViewPr>
  <p:slideViewPr>
    <p:cSldViewPr>
      <p:cViewPr>
        <p:scale>
          <a:sx n="70" d="100"/>
          <a:sy n="70" d="100"/>
        </p:scale>
        <p:origin x="-1810" y="-6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E1D2C-523F-47A2-9207-67AF8DC681D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vi-VN"/>
        </a:p>
      </dgm:t>
    </dgm:pt>
    <dgm:pt modelId="{546B6440-3C93-4F53-B102-1B4526BDAD3A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vi-VN" dirty="0"/>
        </a:p>
      </dgm:t>
    </dgm:pt>
    <dgm:pt modelId="{FAD0D66C-27E1-4BFE-8781-B93DDE26D923}" type="parTrans" cxnId="{39450640-375F-4528-90FC-9C41116095B0}">
      <dgm:prSet/>
      <dgm:spPr/>
      <dgm:t>
        <a:bodyPr/>
        <a:lstStyle/>
        <a:p>
          <a:endParaRPr lang="vi-VN"/>
        </a:p>
      </dgm:t>
    </dgm:pt>
    <dgm:pt modelId="{F21BF7A0-C4ED-4329-AFDC-7A0C98F4C6E8}" type="sibTrans" cxnId="{39450640-375F-4528-90FC-9C41116095B0}">
      <dgm:prSet/>
      <dgm:spPr/>
      <dgm:t>
        <a:bodyPr/>
        <a:lstStyle/>
        <a:p>
          <a:endParaRPr lang="vi-VN"/>
        </a:p>
      </dgm:t>
    </dgm:pt>
    <dgm:pt modelId="{9FB97BDD-6F31-4C1F-9CC0-32B2A34EEED8}">
      <dgm:prSet phldrT="[Text]"/>
      <dgm:spPr/>
      <dgm:t>
        <a:bodyPr/>
        <a:lstStyle/>
        <a:p>
          <a:r>
            <a:rPr lang="en-US" dirty="0" smtClean="0"/>
            <a:t>SOFTWARE PROJECT MANAGEMENT</a:t>
          </a:r>
          <a:endParaRPr lang="vi-VN" dirty="0"/>
        </a:p>
      </dgm:t>
    </dgm:pt>
    <dgm:pt modelId="{001E9FF3-F7B4-47B5-B1BC-20418E63FE1B}" type="parTrans" cxnId="{FC5DC6EC-06C2-4830-8E07-E1B476CE3173}">
      <dgm:prSet/>
      <dgm:spPr/>
      <dgm:t>
        <a:bodyPr/>
        <a:lstStyle/>
        <a:p>
          <a:endParaRPr lang="vi-VN"/>
        </a:p>
      </dgm:t>
    </dgm:pt>
    <dgm:pt modelId="{BA256D9B-3266-48DA-90EC-A6EC97D94F56}" type="sibTrans" cxnId="{FC5DC6EC-06C2-4830-8E07-E1B476CE3173}">
      <dgm:prSet/>
      <dgm:spPr/>
      <dgm:t>
        <a:bodyPr/>
        <a:lstStyle/>
        <a:p>
          <a:endParaRPr lang="vi-VN"/>
        </a:p>
      </dgm:t>
    </dgm:pt>
    <dgm:pt modelId="{6B47A89B-ACBA-48F5-9881-2840A0C01AB8}">
      <dgm:prSet phldrT="[Text]"/>
      <dgm:spPr/>
      <dgm:t>
        <a:bodyPr/>
        <a:lstStyle/>
        <a:p>
          <a:r>
            <a:rPr lang="en-US" dirty="0" smtClean="0"/>
            <a:t>SOFTWARE REQUIREMENT SPECIFICATION</a:t>
          </a:r>
          <a:endParaRPr lang="vi-VN" dirty="0"/>
        </a:p>
      </dgm:t>
    </dgm:pt>
    <dgm:pt modelId="{50AE3C3E-2500-4E4F-AABE-EA0D30FD10CE}" type="parTrans" cxnId="{C03199E2-88D5-48CC-9EB9-A5689C064D63}">
      <dgm:prSet/>
      <dgm:spPr/>
      <dgm:t>
        <a:bodyPr/>
        <a:lstStyle/>
        <a:p>
          <a:endParaRPr lang="vi-VN"/>
        </a:p>
      </dgm:t>
    </dgm:pt>
    <dgm:pt modelId="{ED2B30AD-08F2-4752-AAD2-EA61C33E623A}" type="sibTrans" cxnId="{C03199E2-88D5-48CC-9EB9-A5689C064D63}">
      <dgm:prSet/>
      <dgm:spPr/>
      <dgm:t>
        <a:bodyPr/>
        <a:lstStyle/>
        <a:p>
          <a:endParaRPr lang="vi-VN"/>
        </a:p>
      </dgm:t>
    </dgm:pt>
    <dgm:pt modelId="{D14F1962-40C0-496A-AD2A-EFE0395B48AD}">
      <dgm:prSet/>
      <dgm:spPr/>
      <dgm:t>
        <a:bodyPr/>
        <a:lstStyle/>
        <a:p>
          <a:r>
            <a:rPr lang="en-US" dirty="0" smtClean="0"/>
            <a:t>SOFTWARE DESIGN DESCRIPTION</a:t>
          </a:r>
          <a:endParaRPr lang="vi-VN" dirty="0"/>
        </a:p>
      </dgm:t>
    </dgm:pt>
    <dgm:pt modelId="{5DBA3E3D-3FB7-4E60-A516-D62CF98CDA8F}" type="parTrans" cxnId="{6F5412B5-114A-4B63-BCBF-E2F3EFA0A42B}">
      <dgm:prSet/>
      <dgm:spPr/>
      <dgm:t>
        <a:bodyPr/>
        <a:lstStyle/>
        <a:p>
          <a:endParaRPr lang="vi-VN"/>
        </a:p>
      </dgm:t>
    </dgm:pt>
    <dgm:pt modelId="{F927DF93-5D45-4C36-975E-A5A3C94018AC}" type="sibTrans" cxnId="{6F5412B5-114A-4B63-BCBF-E2F3EFA0A42B}">
      <dgm:prSet/>
      <dgm:spPr/>
      <dgm:t>
        <a:bodyPr/>
        <a:lstStyle/>
        <a:p>
          <a:endParaRPr lang="vi-VN"/>
        </a:p>
      </dgm:t>
    </dgm:pt>
    <dgm:pt modelId="{8080DE2F-DE34-48B0-964F-E79DDEAF01D4}">
      <dgm:prSet/>
      <dgm:spPr/>
      <dgm:t>
        <a:bodyPr/>
        <a:lstStyle/>
        <a:p>
          <a:r>
            <a:rPr lang="en-US" dirty="0" smtClean="0"/>
            <a:t>TEST DOCUMENTATION</a:t>
          </a:r>
          <a:endParaRPr lang="vi-VN" dirty="0"/>
        </a:p>
      </dgm:t>
    </dgm:pt>
    <dgm:pt modelId="{FDD58337-9402-46D6-A30C-F594AC2A9D6C}" type="parTrans" cxnId="{10124B6E-F789-45F0-AD27-4AB637CCA6EF}">
      <dgm:prSet/>
      <dgm:spPr/>
      <dgm:t>
        <a:bodyPr/>
        <a:lstStyle/>
        <a:p>
          <a:endParaRPr lang="vi-VN"/>
        </a:p>
      </dgm:t>
    </dgm:pt>
    <dgm:pt modelId="{6BA0BCCF-CBFA-4F5D-9718-DC8D768D15A0}" type="sibTrans" cxnId="{10124B6E-F789-45F0-AD27-4AB637CCA6EF}">
      <dgm:prSet/>
      <dgm:spPr/>
      <dgm:t>
        <a:bodyPr/>
        <a:lstStyle/>
        <a:p>
          <a:endParaRPr lang="vi-VN"/>
        </a:p>
      </dgm:t>
    </dgm:pt>
    <dgm:pt modelId="{F8201E95-E7C4-4194-BCD4-1BBB55C411B7}">
      <dgm:prSet/>
      <dgm:spPr/>
      <dgm:t>
        <a:bodyPr/>
        <a:lstStyle/>
        <a:p>
          <a:r>
            <a:rPr lang="en-US" dirty="0" smtClean="0"/>
            <a:t>DEMO &amp; QA</a:t>
          </a:r>
          <a:endParaRPr lang="vi-VN" dirty="0"/>
        </a:p>
      </dgm:t>
    </dgm:pt>
    <dgm:pt modelId="{FA738ED9-2129-4EDE-8957-4B261D0F7319}" type="parTrans" cxnId="{4E4AA95F-7E75-4188-A636-C4EDD48F67F8}">
      <dgm:prSet/>
      <dgm:spPr/>
      <dgm:t>
        <a:bodyPr/>
        <a:lstStyle/>
        <a:p>
          <a:endParaRPr lang="vi-VN"/>
        </a:p>
      </dgm:t>
    </dgm:pt>
    <dgm:pt modelId="{C9D02805-DDD1-4945-8F8A-0F28A3E9BDB1}" type="sibTrans" cxnId="{4E4AA95F-7E75-4188-A636-C4EDD48F67F8}">
      <dgm:prSet/>
      <dgm:spPr/>
      <dgm:t>
        <a:bodyPr/>
        <a:lstStyle/>
        <a:p>
          <a:endParaRPr lang="vi-VN"/>
        </a:p>
      </dgm:t>
    </dgm:pt>
    <dgm:pt modelId="{D0238A0F-98BA-4690-AE73-6484D37836DF}" type="pres">
      <dgm:prSet presAssocID="{499E1D2C-523F-47A2-9207-67AF8DC681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1D3821EB-2CDE-4881-8ED3-D164F844C34D}" type="pres">
      <dgm:prSet presAssocID="{546B6440-3C93-4F53-B102-1B4526BDAD3A}" presName="parentLin" presStyleCnt="0"/>
      <dgm:spPr/>
    </dgm:pt>
    <dgm:pt modelId="{DBBC1704-3385-4DD3-B52A-3EE2005EF6F7}" type="pres">
      <dgm:prSet presAssocID="{546B6440-3C93-4F53-B102-1B4526BDAD3A}" presName="parentLeftMargin" presStyleLbl="node1" presStyleIdx="0" presStyleCnt="6"/>
      <dgm:spPr/>
      <dgm:t>
        <a:bodyPr/>
        <a:lstStyle/>
        <a:p>
          <a:endParaRPr lang="vi-VN"/>
        </a:p>
      </dgm:t>
    </dgm:pt>
    <dgm:pt modelId="{D50E66B1-F0D8-4B9D-8516-B7F80F6B20DB}" type="pres">
      <dgm:prSet presAssocID="{546B6440-3C93-4F53-B102-1B4526BDAD3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543252D-047B-41D1-A30B-FB2EB677348A}" type="pres">
      <dgm:prSet presAssocID="{546B6440-3C93-4F53-B102-1B4526BDAD3A}" presName="negativeSpace" presStyleCnt="0"/>
      <dgm:spPr/>
    </dgm:pt>
    <dgm:pt modelId="{989F24B7-BA52-4003-8DE7-F64FEC1C84B5}" type="pres">
      <dgm:prSet presAssocID="{546B6440-3C93-4F53-B102-1B4526BDAD3A}" presName="childText" presStyleLbl="conFgAcc1" presStyleIdx="0" presStyleCnt="6">
        <dgm:presLayoutVars>
          <dgm:bulletEnabled val="1"/>
        </dgm:presLayoutVars>
      </dgm:prSet>
      <dgm:spPr/>
    </dgm:pt>
    <dgm:pt modelId="{35E6E85E-0ACC-405E-8477-FF6907F1F98C}" type="pres">
      <dgm:prSet presAssocID="{F21BF7A0-C4ED-4329-AFDC-7A0C98F4C6E8}" presName="spaceBetweenRectangles" presStyleCnt="0"/>
      <dgm:spPr/>
    </dgm:pt>
    <dgm:pt modelId="{36FEDA8A-8AC6-48FE-A28F-91F7D4AB0FF9}" type="pres">
      <dgm:prSet presAssocID="{9FB97BDD-6F31-4C1F-9CC0-32B2A34EEED8}" presName="parentLin" presStyleCnt="0"/>
      <dgm:spPr/>
    </dgm:pt>
    <dgm:pt modelId="{D752A1BB-B3FF-4612-B71E-304CA3CB9E91}" type="pres">
      <dgm:prSet presAssocID="{9FB97BDD-6F31-4C1F-9CC0-32B2A34EEED8}" presName="parentLeftMargin" presStyleLbl="node1" presStyleIdx="0" presStyleCnt="6"/>
      <dgm:spPr/>
      <dgm:t>
        <a:bodyPr/>
        <a:lstStyle/>
        <a:p>
          <a:endParaRPr lang="vi-VN"/>
        </a:p>
      </dgm:t>
    </dgm:pt>
    <dgm:pt modelId="{86105A62-D9ED-4904-89FA-9F3C7A2A1F4A}" type="pres">
      <dgm:prSet presAssocID="{9FB97BDD-6F31-4C1F-9CC0-32B2A34EEED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14A9308-67A8-4320-A32F-DD1275361A8C}" type="pres">
      <dgm:prSet presAssocID="{9FB97BDD-6F31-4C1F-9CC0-32B2A34EEED8}" presName="negativeSpace" presStyleCnt="0"/>
      <dgm:spPr/>
    </dgm:pt>
    <dgm:pt modelId="{0A3A9405-FDCA-4480-8E18-AF37AE235B64}" type="pres">
      <dgm:prSet presAssocID="{9FB97BDD-6F31-4C1F-9CC0-32B2A34EEED8}" presName="childText" presStyleLbl="conFgAcc1" presStyleIdx="1" presStyleCnt="6">
        <dgm:presLayoutVars>
          <dgm:bulletEnabled val="1"/>
        </dgm:presLayoutVars>
      </dgm:prSet>
      <dgm:spPr/>
    </dgm:pt>
    <dgm:pt modelId="{75C89480-F810-46E8-AC20-D9348253EC85}" type="pres">
      <dgm:prSet presAssocID="{BA256D9B-3266-48DA-90EC-A6EC97D94F56}" presName="spaceBetweenRectangles" presStyleCnt="0"/>
      <dgm:spPr/>
    </dgm:pt>
    <dgm:pt modelId="{C3F7B06F-99D3-4BC6-8698-5AFFBC339361}" type="pres">
      <dgm:prSet presAssocID="{6B47A89B-ACBA-48F5-9881-2840A0C01AB8}" presName="parentLin" presStyleCnt="0"/>
      <dgm:spPr/>
    </dgm:pt>
    <dgm:pt modelId="{C9994698-D2CA-4E91-8EDF-3955AF8E5911}" type="pres">
      <dgm:prSet presAssocID="{6B47A89B-ACBA-48F5-9881-2840A0C01AB8}" presName="parentLeftMargin" presStyleLbl="node1" presStyleIdx="1" presStyleCnt="6"/>
      <dgm:spPr/>
      <dgm:t>
        <a:bodyPr/>
        <a:lstStyle/>
        <a:p>
          <a:endParaRPr lang="vi-VN"/>
        </a:p>
      </dgm:t>
    </dgm:pt>
    <dgm:pt modelId="{EE8BFEB7-6E91-4535-945D-71AF7168B955}" type="pres">
      <dgm:prSet presAssocID="{6B47A89B-ACBA-48F5-9881-2840A0C01AB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8D4B045-0DCE-497E-B82E-76692C477DC5}" type="pres">
      <dgm:prSet presAssocID="{6B47A89B-ACBA-48F5-9881-2840A0C01AB8}" presName="negativeSpace" presStyleCnt="0"/>
      <dgm:spPr/>
    </dgm:pt>
    <dgm:pt modelId="{ADED3483-1F15-47A7-A933-964259DEDF34}" type="pres">
      <dgm:prSet presAssocID="{6B47A89B-ACBA-48F5-9881-2840A0C01AB8}" presName="childText" presStyleLbl="conFgAcc1" presStyleIdx="2" presStyleCnt="6">
        <dgm:presLayoutVars>
          <dgm:bulletEnabled val="1"/>
        </dgm:presLayoutVars>
      </dgm:prSet>
      <dgm:spPr/>
    </dgm:pt>
    <dgm:pt modelId="{E0755818-9063-46C1-8B09-205B4AD85156}" type="pres">
      <dgm:prSet presAssocID="{ED2B30AD-08F2-4752-AAD2-EA61C33E623A}" presName="spaceBetweenRectangles" presStyleCnt="0"/>
      <dgm:spPr/>
    </dgm:pt>
    <dgm:pt modelId="{B1D7ADC7-0A42-4C18-BD9E-771B0E674865}" type="pres">
      <dgm:prSet presAssocID="{D14F1962-40C0-496A-AD2A-EFE0395B48AD}" presName="parentLin" presStyleCnt="0"/>
      <dgm:spPr/>
    </dgm:pt>
    <dgm:pt modelId="{7C0F88C1-CD6B-4919-9024-6BEA434DC561}" type="pres">
      <dgm:prSet presAssocID="{D14F1962-40C0-496A-AD2A-EFE0395B48AD}" presName="parentLeftMargin" presStyleLbl="node1" presStyleIdx="2" presStyleCnt="6"/>
      <dgm:spPr/>
      <dgm:t>
        <a:bodyPr/>
        <a:lstStyle/>
        <a:p>
          <a:endParaRPr lang="vi-VN"/>
        </a:p>
      </dgm:t>
    </dgm:pt>
    <dgm:pt modelId="{335CF94F-63FD-43D3-85C3-678457F9D7F3}" type="pres">
      <dgm:prSet presAssocID="{D14F1962-40C0-496A-AD2A-EFE0395B48A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3D793AD-61B3-4ACD-88A1-A3FB661E09FA}" type="pres">
      <dgm:prSet presAssocID="{D14F1962-40C0-496A-AD2A-EFE0395B48AD}" presName="negativeSpace" presStyleCnt="0"/>
      <dgm:spPr/>
    </dgm:pt>
    <dgm:pt modelId="{8CD919A9-E679-4DCB-86F7-5E90A363CD3B}" type="pres">
      <dgm:prSet presAssocID="{D14F1962-40C0-496A-AD2A-EFE0395B48AD}" presName="childText" presStyleLbl="conFgAcc1" presStyleIdx="3" presStyleCnt="6">
        <dgm:presLayoutVars>
          <dgm:bulletEnabled val="1"/>
        </dgm:presLayoutVars>
      </dgm:prSet>
      <dgm:spPr/>
    </dgm:pt>
    <dgm:pt modelId="{5FD61238-20AC-4B93-B555-C80BCDB29ADA}" type="pres">
      <dgm:prSet presAssocID="{F927DF93-5D45-4C36-975E-A5A3C94018AC}" presName="spaceBetweenRectangles" presStyleCnt="0"/>
      <dgm:spPr/>
    </dgm:pt>
    <dgm:pt modelId="{B3698D4A-38E2-4558-8130-B5C64517C89F}" type="pres">
      <dgm:prSet presAssocID="{8080DE2F-DE34-48B0-964F-E79DDEAF01D4}" presName="parentLin" presStyleCnt="0"/>
      <dgm:spPr/>
    </dgm:pt>
    <dgm:pt modelId="{DF16BA22-D6D4-43CA-8129-54AEC19B47EB}" type="pres">
      <dgm:prSet presAssocID="{8080DE2F-DE34-48B0-964F-E79DDEAF01D4}" presName="parentLeftMargin" presStyleLbl="node1" presStyleIdx="3" presStyleCnt="6"/>
      <dgm:spPr/>
      <dgm:t>
        <a:bodyPr/>
        <a:lstStyle/>
        <a:p>
          <a:endParaRPr lang="vi-VN"/>
        </a:p>
      </dgm:t>
    </dgm:pt>
    <dgm:pt modelId="{7C353A92-595F-4B44-93F8-F14808778107}" type="pres">
      <dgm:prSet presAssocID="{8080DE2F-DE34-48B0-964F-E79DDEAF01D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7087CAF-80C2-4C6C-8E6B-C958758CDD9E}" type="pres">
      <dgm:prSet presAssocID="{8080DE2F-DE34-48B0-964F-E79DDEAF01D4}" presName="negativeSpace" presStyleCnt="0"/>
      <dgm:spPr/>
    </dgm:pt>
    <dgm:pt modelId="{2386C867-EEB7-45A6-9708-42CED0A10365}" type="pres">
      <dgm:prSet presAssocID="{8080DE2F-DE34-48B0-964F-E79DDEAF01D4}" presName="childText" presStyleLbl="conFgAcc1" presStyleIdx="4" presStyleCnt="6">
        <dgm:presLayoutVars>
          <dgm:bulletEnabled val="1"/>
        </dgm:presLayoutVars>
      </dgm:prSet>
      <dgm:spPr/>
    </dgm:pt>
    <dgm:pt modelId="{8EF6200F-6A8F-435F-95E8-4D1E90D287C9}" type="pres">
      <dgm:prSet presAssocID="{6BA0BCCF-CBFA-4F5D-9718-DC8D768D15A0}" presName="spaceBetweenRectangles" presStyleCnt="0"/>
      <dgm:spPr/>
    </dgm:pt>
    <dgm:pt modelId="{05076427-0FF7-4CEC-A556-154DCB02D6C2}" type="pres">
      <dgm:prSet presAssocID="{F8201E95-E7C4-4194-BCD4-1BBB55C411B7}" presName="parentLin" presStyleCnt="0"/>
      <dgm:spPr/>
    </dgm:pt>
    <dgm:pt modelId="{B9468702-4032-4E88-A447-93E16A9F58FB}" type="pres">
      <dgm:prSet presAssocID="{F8201E95-E7C4-4194-BCD4-1BBB55C411B7}" presName="parentLeftMargin" presStyleLbl="node1" presStyleIdx="4" presStyleCnt="6"/>
      <dgm:spPr/>
      <dgm:t>
        <a:bodyPr/>
        <a:lstStyle/>
        <a:p>
          <a:endParaRPr lang="vi-VN"/>
        </a:p>
      </dgm:t>
    </dgm:pt>
    <dgm:pt modelId="{4DBD5433-F07A-4051-9D2C-C8AF2CF41290}" type="pres">
      <dgm:prSet presAssocID="{F8201E95-E7C4-4194-BCD4-1BBB55C411B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1FA8B24-55F1-4CDC-8511-089C44ECE903}" type="pres">
      <dgm:prSet presAssocID="{F8201E95-E7C4-4194-BCD4-1BBB55C411B7}" presName="negativeSpace" presStyleCnt="0"/>
      <dgm:spPr/>
    </dgm:pt>
    <dgm:pt modelId="{ACBE1E8A-6B04-417F-B3B9-1C04EC917239}" type="pres">
      <dgm:prSet presAssocID="{F8201E95-E7C4-4194-BCD4-1BBB55C411B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C149F20-28C1-4251-961C-58FB71940DF6}" type="presOf" srcId="{D14F1962-40C0-496A-AD2A-EFE0395B48AD}" destId="{335CF94F-63FD-43D3-85C3-678457F9D7F3}" srcOrd="1" destOrd="0" presId="urn:microsoft.com/office/officeart/2005/8/layout/list1"/>
    <dgm:cxn modelId="{78534D3F-27AD-4430-A207-1E8F1ECA15FE}" type="presOf" srcId="{9FB97BDD-6F31-4C1F-9CC0-32B2A34EEED8}" destId="{86105A62-D9ED-4904-89FA-9F3C7A2A1F4A}" srcOrd="1" destOrd="0" presId="urn:microsoft.com/office/officeart/2005/8/layout/list1"/>
    <dgm:cxn modelId="{35CC4881-1208-4447-9CC8-3A07B3E226DE}" type="presOf" srcId="{F8201E95-E7C4-4194-BCD4-1BBB55C411B7}" destId="{B9468702-4032-4E88-A447-93E16A9F58FB}" srcOrd="0" destOrd="0" presId="urn:microsoft.com/office/officeart/2005/8/layout/list1"/>
    <dgm:cxn modelId="{FC5DC6EC-06C2-4830-8E07-E1B476CE3173}" srcId="{499E1D2C-523F-47A2-9207-67AF8DC681D4}" destId="{9FB97BDD-6F31-4C1F-9CC0-32B2A34EEED8}" srcOrd="1" destOrd="0" parTransId="{001E9FF3-F7B4-47B5-B1BC-20418E63FE1B}" sibTransId="{BA256D9B-3266-48DA-90EC-A6EC97D94F56}"/>
    <dgm:cxn modelId="{6B3EC8CF-95CE-48A4-AB8D-12931114DBDF}" type="presOf" srcId="{6B47A89B-ACBA-48F5-9881-2840A0C01AB8}" destId="{EE8BFEB7-6E91-4535-945D-71AF7168B955}" srcOrd="1" destOrd="0" presId="urn:microsoft.com/office/officeart/2005/8/layout/list1"/>
    <dgm:cxn modelId="{9AB5804F-8AA5-459E-B9FC-67BDD6D20ADE}" type="presOf" srcId="{9FB97BDD-6F31-4C1F-9CC0-32B2A34EEED8}" destId="{D752A1BB-B3FF-4612-B71E-304CA3CB9E91}" srcOrd="0" destOrd="0" presId="urn:microsoft.com/office/officeart/2005/8/layout/list1"/>
    <dgm:cxn modelId="{63E76887-0D2F-4241-8A68-3B76E3D51A9F}" type="presOf" srcId="{546B6440-3C93-4F53-B102-1B4526BDAD3A}" destId="{D50E66B1-F0D8-4B9D-8516-B7F80F6B20DB}" srcOrd="1" destOrd="0" presId="urn:microsoft.com/office/officeart/2005/8/layout/list1"/>
    <dgm:cxn modelId="{72543F00-6FFB-43EB-8DF1-BC645AFD83F2}" type="presOf" srcId="{499E1D2C-523F-47A2-9207-67AF8DC681D4}" destId="{D0238A0F-98BA-4690-AE73-6484D37836DF}" srcOrd="0" destOrd="0" presId="urn:microsoft.com/office/officeart/2005/8/layout/list1"/>
    <dgm:cxn modelId="{6F5412B5-114A-4B63-BCBF-E2F3EFA0A42B}" srcId="{499E1D2C-523F-47A2-9207-67AF8DC681D4}" destId="{D14F1962-40C0-496A-AD2A-EFE0395B48AD}" srcOrd="3" destOrd="0" parTransId="{5DBA3E3D-3FB7-4E60-A516-D62CF98CDA8F}" sibTransId="{F927DF93-5D45-4C36-975E-A5A3C94018AC}"/>
    <dgm:cxn modelId="{A957184C-1E24-4A57-83D5-CF941F964A6C}" type="presOf" srcId="{8080DE2F-DE34-48B0-964F-E79DDEAF01D4}" destId="{7C353A92-595F-4B44-93F8-F14808778107}" srcOrd="1" destOrd="0" presId="urn:microsoft.com/office/officeart/2005/8/layout/list1"/>
    <dgm:cxn modelId="{62C02E0A-E767-4F3F-BBBE-1BE8A89F849B}" type="presOf" srcId="{F8201E95-E7C4-4194-BCD4-1BBB55C411B7}" destId="{4DBD5433-F07A-4051-9D2C-C8AF2CF41290}" srcOrd="1" destOrd="0" presId="urn:microsoft.com/office/officeart/2005/8/layout/list1"/>
    <dgm:cxn modelId="{4881ECC9-D95F-4514-8CAA-2626CDB4AF96}" type="presOf" srcId="{6B47A89B-ACBA-48F5-9881-2840A0C01AB8}" destId="{C9994698-D2CA-4E91-8EDF-3955AF8E5911}" srcOrd="0" destOrd="0" presId="urn:microsoft.com/office/officeart/2005/8/layout/list1"/>
    <dgm:cxn modelId="{39450640-375F-4528-90FC-9C41116095B0}" srcId="{499E1D2C-523F-47A2-9207-67AF8DC681D4}" destId="{546B6440-3C93-4F53-B102-1B4526BDAD3A}" srcOrd="0" destOrd="0" parTransId="{FAD0D66C-27E1-4BFE-8781-B93DDE26D923}" sibTransId="{F21BF7A0-C4ED-4329-AFDC-7A0C98F4C6E8}"/>
    <dgm:cxn modelId="{91E51A8D-DF89-4502-9571-6244C545CC8B}" type="presOf" srcId="{546B6440-3C93-4F53-B102-1B4526BDAD3A}" destId="{DBBC1704-3385-4DD3-B52A-3EE2005EF6F7}" srcOrd="0" destOrd="0" presId="urn:microsoft.com/office/officeart/2005/8/layout/list1"/>
    <dgm:cxn modelId="{941D4062-7533-4A27-92D2-0A88AE0FD873}" type="presOf" srcId="{D14F1962-40C0-496A-AD2A-EFE0395B48AD}" destId="{7C0F88C1-CD6B-4919-9024-6BEA434DC561}" srcOrd="0" destOrd="0" presId="urn:microsoft.com/office/officeart/2005/8/layout/list1"/>
    <dgm:cxn modelId="{C03199E2-88D5-48CC-9EB9-A5689C064D63}" srcId="{499E1D2C-523F-47A2-9207-67AF8DC681D4}" destId="{6B47A89B-ACBA-48F5-9881-2840A0C01AB8}" srcOrd="2" destOrd="0" parTransId="{50AE3C3E-2500-4E4F-AABE-EA0D30FD10CE}" sibTransId="{ED2B30AD-08F2-4752-AAD2-EA61C33E623A}"/>
    <dgm:cxn modelId="{10124B6E-F789-45F0-AD27-4AB637CCA6EF}" srcId="{499E1D2C-523F-47A2-9207-67AF8DC681D4}" destId="{8080DE2F-DE34-48B0-964F-E79DDEAF01D4}" srcOrd="4" destOrd="0" parTransId="{FDD58337-9402-46D6-A30C-F594AC2A9D6C}" sibTransId="{6BA0BCCF-CBFA-4F5D-9718-DC8D768D15A0}"/>
    <dgm:cxn modelId="{4E4AA95F-7E75-4188-A636-C4EDD48F67F8}" srcId="{499E1D2C-523F-47A2-9207-67AF8DC681D4}" destId="{F8201E95-E7C4-4194-BCD4-1BBB55C411B7}" srcOrd="5" destOrd="0" parTransId="{FA738ED9-2129-4EDE-8957-4B261D0F7319}" sibTransId="{C9D02805-DDD1-4945-8F8A-0F28A3E9BDB1}"/>
    <dgm:cxn modelId="{B796C3FE-E4C8-412C-99D9-166D75B79654}" type="presOf" srcId="{8080DE2F-DE34-48B0-964F-E79DDEAF01D4}" destId="{DF16BA22-D6D4-43CA-8129-54AEC19B47EB}" srcOrd="0" destOrd="0" presId="urn:microsoft.com/office/officeart/2005/8/layout/list1"/>
    <dgm:cxn modelId="{AB05D019-A3D2-4D15-8DD8-5FD4A0A7CC1E}" type="presParOf" srcId="{D0238A0F-98BA-4690-AE73-6484D37836DF}" destId="{1D3821EB-2CDE-4881-8ED3-D164F844C34D}" srcOrd="0" destOrd="0" presId="urn:microsoft.com/office/officeart/2005/8/layout/list1"/>
    <dgm:cxn modelId="{5743ACF9-E822-48F9-AE7E-2C61E87EF1C5}" type="presParOf" srcId="{1D3821EB-2CDE-4881-8ED3-D164F844C34D}" destId="{DBBC1704-3385-4DD3-B52A-3EE2005EF6F7}" srcOrd="0" destOrd="0" presId="urn:microsoft.com/office/officeart/2005/8/layout/list1"/>
    <dgm:cxn modelId="{6A338D0D-84D7-4653-8416-226162CBF6AB}" type="presParOf" srcId="{1D3821EB-2CDE-4881-8ED3-D164F844C34D}" destId="{D50E66B1-F0D8-4B9D-8516-B7F80F6B20DB}" srcOrd="1" destOrd="0" presId="urn:microsoft.com/office/officeart/2005/8/layout/list1"/>
    <dgm:cxn modelId="{822F1D9D-ADD3-4963-9378-B9627B53F5F3}" type="presParOf" srcId="{D0238A0F-98BA-4690-AE73-6484D37836DF}" destId="{9543252D-047B-41D1-A30B-FB2EB677348A}" srcOrd="1" destOrd="0" presId="urn:microsoft.com/office/officeart/2005/8/layout/list1"/>
    <dgm:cxn modelId="{1D0A35C4-3978-48B5-B1FB-63B44F51D4CF}" type="presParOf" srcId="{D0238A0F-98BA-4690-AE73-6484D37836DF}" destId="{989F24B7-BA52-4003-8DE7-F64FEC1C84B5}" srcOrd="2" destOrd="0" presId="urn:microsoft.com/office/officeart/2005/8/layout/list1"/>
    <dgm:cxn modelId="{7D99F635-592F-4760-A673-4AAE7A32A542}" type="presParOf" srcId="{D0238A0F-98BA-4690-AE73-6484D37836DF}" destId="{35E6E85E-0ACC-405E-8477-FF6907F1F98C}" srcOrd="3" destOrd="0" presId="urn:microsoft.com/office/officeart/2005/8/layout/list1"/>
    <dgm:cxn modelId="{4836045E-D583-4BC7-98B7-400BB6F94B0F}" type="presParOf" srcId="{D0238A0F-98BA-4690-AE73-6484D37836DF}" destId="{36FEDA8A-8AC6-48FE-A28F-91F7D4AB0FF9}" srcOrd="4" destOrd="0" presId="urn:microsoft.com/office/officeart/2005/8/layout/list1"/>
    <dgm:cxn modelId="{40F41064-14EA-498D-A558-96F5FBAAF0A7}" type="presParOf" srcId="{36FEDA8A-8AC6-48FE-A28F-91F7D4AB0FF9}" destId="{D752A1BB-B3FF-4612-B71E-304CA3CB9E91}" srcOrd="0" destOrd="0" presId="urn:microsoft.com/office/officeart/2005/8/layout/list1"/>
    <dgm:cxn modelId="{618010A0-E744-4CFC-A649-2493F7C850BA}" type="presParOf" srcId="{36FEDA8A-8AC6-48FE-A28F-91F7D4AB0FF9}" destId="{86105A62-D9ED-4904-89FA-9F3C7A2A1F4A}" srcOrd="1" destOrd="0" presId="urn:microsoft.com/office/officeart/2005/8/layout/list1"/>
    <dgm:cxn modelId="{14203EC6-7DD1-455D-BD43-A4EE1D39F342}" type="presParOf" srcId="{D0238A0F-98BA-4690-AE73-6484D37836DF}" destId="{E14A9308-67A8-4320-A32F-DD1275361A8C}" srcOrd="5" destOrd="0" presId="urn:microsoft.com/office/officeart/2005/8/layout/list1"/>
    <dgm:cxn modelId="{A7589B9B-E72E-494E-A0E2-E3BC05534DC6}" type="presParOf" srcId="{D0238A0F-98BA-4690-AE73-6484D37836DF}" destId="{0A3A9405-FDCA-4480-8E18-AF37AE235B64}" srcOrd="6" destOrd="0" presId="urn:microsoft.com/office/officeart/2005/8/layout/list1"/>
    <dgm:cxn modelId="{24806014-B21E-41AF-A1ED-877116BB6D5A}" type="presParOf" srcId="{D0238A0F-98BA-4690-AE73-6484D37836DF}" destId="{75C89480-F810-46E8-AC20-D9348253EC85}" srcOrd="7" destOrd="0" presId="urn:microsoft.com/office/officeart/2005/8/layout/list1"/>
    <dgm:cxn modelId="{F57676DA-2F0F-41D3-8838-23F5AF6AF4B3}" type="presParOf" srcId="{D0238A0F-98BA-4690-AE73-6484D37836DF}" destId="{C3F7B06F-99D3-4BC6-8698-5AFFBC339361}" srcOrd="8" destOrd="0" presId="urn:microsoft.com/office/officeart/2005/8/layout/list1"/>
    <dgm:cxn modelId="{CDB17706-FF20-4D69-A26C-037A9E3D154F}" type="presParOf" srcId="{C3F7B06F-99D3-4BC6-8698-5AFFBC339361}" destId="{C9994698-D2CA-4E91-8EDF-3955AF8E5911}" srcOrd="0" destOrd="0" presId="urn:microsoft.com/office/officeart/2005/8/layout/list1"/>
    <dgm:cxn modelId="{62C57188-DC00-4265-90D7-25739AF8B1F3}" type="presParOf" srcId="{C3F7B06F-99D3-4BC6-8698-5AFFBC339361}" destId="{EE8BFEB7-6E91-4535-945D-71AF7168B955}" srcOrd="1" destOrd="0" presId="urn:microsoft.com/office/officeart/2005/8/layout/list1"/>
    <dgm:cxn modelId="{EFD35F3A-3FAC-4435-919A-13D828ACE8FB}" type="presParOf" srcId="{D0238A0F-98BA-4690-AE73-6484D37836DF}" destId="{38D4B045-0DCE-497E-B82E-76692C477DC5}" srcOrd="9" destOrd="0" presId="urn:microsoft.com/office/officeart/2005/8/layout/list1"/>
    <dgm:cxn modelId="{60E8F012-CDDE-4818-9568-13CE5B67A941}" type="presParOf" srcId="{D0238A0F-98BA-4690-AE73-6484D37836DF}" destId="{ADED3483-1F15-47A7-A933-964259DEDF34}" srcOrd="10" destOrd="0" presId="urn:microsoft.com/office/officeart/2005/8/layout/list1"/>
    <dgm:cxn modelId="{1E8C7088-02C0-4303-893F-992434028E8A}" type="presParOf" srcId="{D0238A0F-98BA-4690-AE73-6484D37836DF}" destId="{E0755818-9063-46C1-8B09-205B4AD85156}" srcOrd="11" destOrd="0" presId="urn:microsoft.com/office/officeart/2005/8/layout/list1"/>
    <dgm:cxn modelId="{8F27F895-2FF3-43BC-8389-603BBC199310}" type="presParOf" srcId="{D0238A0F-98BA-4690-AE73-6484D37836DF}" destId="{B1D7ADC7-0A42-4C18-BD9E-771B0E674865}" srcOrd="12" destOrd="0" presId="urn:microsoft.com/office/officeart/2005/8/layout/list1"/>
    <dgm:cxn modelId="{46F99757-5E08-4868-815F-1882CB2C1148}" type="presParOf" srcId="{B1D7ADC7-0A42-4C18-BD9E-771B0E674865}" destId="{7C0F88C1-CD6B-4919-9024-6BEA434DC561}" srcOrd="0" destOrd="0" presId="urn:microsoft.com/office/officeart/2005/8/layout/list1"/>
    <dgm:cxn modelId="{18448B02-EDD7-4FB3-B896-F42AB475E8FB}" type="presParOf" srcId="{B1D7ADC7-0A42-4C18-BD9E-771B0E674865}" destId="{335CF94F-63FD-43D3-85C3-678457F9D7F3}" srcOrd="1" destOrd="0" presId="urn:microsoft.com/office/officeart/2005/8/layout/list1"/>
    <dgm:cxn modelId="{B2B6212A-0B0D-486D-A670-E86C3654A2A3}" type="presParOf" srcId="{D0238A0F-98BA-4690-AE73-6484D37836DF}" destId="{33D793AD-61B3-4ACD-88A1-A3FB661E09FA}" srcOrd="13" destOrd="0" presId="urn:microsoft.com/office/officeart/2005/8/layout/list1"/>
    <dgm:cxn modelId="{C0D1B5D1-732A-44E2-B325-1E643F87E03A}" type="presParOf" srcId="{D0238A0F-98BA-4690-AE73-6484D37836DF}" destId="{8CD919A9-E679-4DCB-86F7-5E90A363CD3B}" srcOrd="14" destOrd="0" presId="urn:microsoft.com/office/officeart/2005/8/layout/list1"/>
    <dgm:cxn modelId="{A62B45CF-4C81-48B1-90E5-BC71AF008389}" type="presParOf" srcId="{D0238A0F-98BA-4690-AE73-6484D37836DF}" destId="{5FD61238-20AC-4B93-B555-C80BCDB29ADA}" srcOrd="15" destOrd="0" presId="urn:microsoft.com/office/officeart/2005/8/layout/list1"/>
    <dgm:cxn modelId="{EFD85A39-DA53-4656-9C85-F752F94745EA}" type="presParOf" srcId="{D0238A0F-98BA-4690-AE73-6484D37836DF}" destId="{B3698D4A-38E2-4558-8130-B5C64517C89F}" srcOrd="16" destOrd="0" presId="urn:microsoft.com/office/officeart/2005/8/layout/list1"/>
    <dgm:cxn modelId="{15AA87E6-1864-4326-B057-45E7FB807FBC}" type="presParOf" srcId="{B3698D4A-38E2-4558-8130-B5C64517C89F}" destId="{DF16BA22-D6D4-43CA-8129-54AEC19B47EB}" srcOrd="0" destOrd="0" presId="urn:microsoft.com/office/officeart/2005/8/layout/list1"/>
    <dgm:cxn modelId="{D93D0389-89E7-441E-8563-499B2EDFA8EE}" type="presParOf" srcId="{B3698D4A-38E2-4558-8130-B5C64517C89F}" destId="{7C353A92-595F-4B44-93F8-F14808778107}" srcOrd="1" destOrd="0" presId="urn:microsoft.com/office/officeart/2005/8/layout/list1"/>
    <dgm:cxn modelId="{AB6F148B-B92D-45D1-9E09-57E9FF3AB01E}" type="presParOf" srcId="{D0238A0F-98BA-4690-AE73-6484D37836DF}" destId="{D7087CAF-80C2-4C6C-8E6B-C958758CDD9E}" srcOrd="17" destOrd="0" presId="urn:microsoft.com/office/officeart/2005/8/layout/list1"/>
    <dgm:cxn modelId="{B92F20CD-813E-4ABA-896B-10C09A259E2E}" type="presParOf" srcId="{D0238A0F-98BA-4690-AE73-6484D37836DF}" destId="{2386C867-EEB7-45A6-9708-42CED0A10365}" srcOrd="18" destOrd="0" presId="urn:microsoft.com/office/officeart/2005/8/layout/list1"/>
    <dgm:cxn modelId="{E64A8E93-0975-42C9-87A9-A825B9672467}" type="presParOf" srcId="{D0238A0F-98BA-4690-AE73-6484D37836DF}" destId="{8EF6200F-6A8F-435F-95E8-4D1E90D287C9}" srcOrd="19" destOrd="0" presId="urn:microsoft.com/office/officeart/2005/8/layout/list1"/>
    <dgm:cxn modelId="{06266D54-74C0-437D-805F-F02AD2A4F4FA}" type="presParOf" srcId="{D0238A0F-98BA-4690-AE73-6484D37836DF}" destId="{05076427-0FF7-4CEC-A556-154DCB02D6C2}" srcOrd="20" destOrd="0" presId="urn:microsoft.com/office/officeart/2005/8/layout/list1"/>
    <dgm:cxn modelId="{40C52B9B-1D05-424D-BE42-6E2F7A4F767B}" type="presParOf" srcId="{05076427-0FF7-4CEC-A556-154DCB02D6C2}" destId="{B9468702-4032-4E88-A447-93E16A9F58FB}" srcOrd="0" destOrd="0" presId="urn:microsoft.com/office/officeart/2005/8/layout/list1"/>
    <dgm:cxn modelId="{FE94F5F8-870E-4B28-9610-54D13C29657C}" type="presParOf" srcId="{05076427-0FF7-4CEC-A556-154DCB02D6C2}" destId="{4DBD5433-F07A-4051-9D2C-C8AF2CF41290}" srcOrd="1" destOrd="0" presId="urn:microsoft.com/office/officeart/2005/8/layout/list1"/>
    <dgm:cxn modelId="{D89EC88E-E8A4-49DE-A298-8DE2153F6E07}" type="presParOf" srcId="{D0238A0F-98BA-4690-AE73-6484D37836DF}" destId="{B1FA8B24-55F1-4CDC-8511-089C44ECE903}" srcOrd="21" destOrd="0" presId="urn:microsoft.com/office/officeart/2005/8/layout/list1"/>
    <dgm:cxn modelId="{46CF0CF6-99E8-4119-83B9-6FE6285E6371}" type="presParOf" srcId="{D0238A0F-98BA-4690-AE73-6484D37836DF}" destId="{ACBE1E8A-6B04-417F-B3B9-1C04EC91723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0B243-B4EE-4896-98B9-5A457E46706C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vi-VN"/>
        </a:p>
      </dgm:t>
    </dgm:pt>
    <dgm:pt modelId="{1448C01F-9267-4286-A29D-CC1B6A99D220}">
      <dgm:prSet phldrT="[Text]"/>
      <dgm:spPr/>
      <dgm:t>
        <a:bodyPr/>
        <a:lstStyle/>
        <a:p>
          <a:r>
            <a:rPr lang="en-US" dirty="0" smtClean="0"/>
            <a:t>Vnspot.net</a:t>
          </a:r>
          <a:endParaRPr lang="vi-VN" dirty="0"/>
        </a:p>
      </dgm:t>
    </dgm:pt>
    <dgm:pt modelId="{7288BE6F-766C-4668-9BB3-992D0103EF71}" type="parTrans" cxnId="{FDE41C8C-044F-4DEA-A3AF-C4E51321830F}">
      <dgm:prSet/>
      <dgm:spPr/>
      <dgm:t>
        <a:bodyPr/>
        <a:lstStyle/>
        <a:p>
          <a:endParaRPr lang="vi-VN"/>
        </a:p>
      </dgm:t>
    </dgm:pt>
    <dgm:pt modelId="{B4A5CB6D-49A4-4E8E-8765-0EA105C034A7}" type="sibTrans" cxnId="{FDE41C8C-044F-4DEA-A3AF-C4E51321830F}">
      <dgm:prSet/>
      <dgm:spPr/>
      <dgm:t>
        <a:bodyPr/>
        <a:lstStyle/>
        <a:p>
          <a:endParaRPr lang="vi-VN"/>
        </a:p>
      </dgm:t>
    </dgm:pt>
    <dgm:pt modelId="{FFDEE70C-B6DA-44F9-B38A-BE34630D25E2}">
      <dgm:prSet phldrT="[Text]"/>
      <dgm:spPr/>
      <dgm:t>
        <a:bodyPr/>
        <a:lstStyle/>
        <a:p>
          <a:r>
            <a:rPr lang="en-US" dirty="0" smtClean="0"/>
            <a:t>friendly</a:t>
          </a:r>
          <a:endParaRPr lang="vi-VN" dirty="0"/>
        </a:p>
      </dgm:t>
    </dgm:pt>
    <dgm:pt modelId="{EAA6981C-6DAD-4A89-9606-61DA9C4F595C}" type="parTrans" cxnId="{B394C082-9F34-4509-B1BC-D7FA293B678E}">
      <dgm:prSet/>
      <dgm:spPr/>
      <dgm:t>
        <a:bodyPr/>
        <a:lstStyle/>
        <a:p>
          <a:endParaRPr lang="vi-VN"/>
        </a:p>
      </dgm:t>
    </dgm:pt>
    <dgm:pt modelId="{6CF51FF3-BD8E-4E7A-934E-4E6D24A591FC}" type="sibTrans" cxnId="{B394C082-9F34-4509-B1BC-D7FA293B678E}">
      <dgm:prSet/>
      <dgm:spPr/>
      <dgm:t>
        <a:bodyPr/>
        <a:lstStyle/>
        <a:p>
          <a:endParaRPr lang="vi-VN"/>
        </a:p>
      </dgm:t>
    </dgm:pt>
    <dgm:pt modelId="{378144FE-D85D-4993-B600-E9A3A23CDED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vi-VN" dirty="0"/>
        </a:p>
      </dgm:t>
    </dgm:pt>
    <dgm:pt modelId="{9F64182E-EBE4-4079-B79C-A862E947BF1E}" type="parTrans" cxnId="{5F3D8D49-6934-42DF-BC7F-DA6901EF3600}">
      <dgm:prSet/>
      <dgm:spPr/>
      <dgm:t>
        <a:bodyPr/>
        <a:lstStyle/>
        <a:p>
          <a:endParaRPr lang="vi-VN"/>
        </a:p>
      </dgm:t>
    </dgm:pt>
    <dgm:pt modelId="{B2FD0778-5868-491E-B33D-B217AFF22F0D}" type="sibTrans" cxnId="{5F3D8D49-6934-42DF-BC7F-DA6901EF3600}">
      <dgm:prSet/>
      <dgm:spPr/>
      <dgm:t>
        <a:bodyPr/>
        <a:lstStyle/>
        <a:p>
          <a:endParaRPr lang="vi-VN"/>
        </a:p>
      </dgm:t>
    </dgm:pt>
    <dgm:pt modelId="{DFAF293A-50DF-4EFE-87AF-66095ADA7944}">
      <dgm:prSet phldrT="[Text]"/>
      <dgm:spPr/>
      <dgm:t>
        <a:bodyPr/>
        <a:lstStyle/>
        <a:p>
          <a:r>
            <a:rPr lang="en-US" dirty="0" smtClean="0"/>
            <a:t>social</a:t>
          </a:r>
          <a:endParaRPr lang="vi-VN" dirty="0"/>
        </a:p>
      </dgm:t>
    </dgm:pt>
    <dgm:pt modelId="{6DBBCC87-C85A-42FC-A77F-554EFB8DD726}" type="parTrans" cxnId="{75C43C03-D79C-43F7-BB17-054B5D86BC4B}">
      <dgm:prSet/>
      <dgm:spPr/>
      <dgm:t>
        <a:bodyPr/>
        <a:lstStyle/>
        <a:p>
          <a:endParaRPr lang="vi-VN"/>
        </a:p>
      </dgm:t>
    </dgm:pt>
    <dgm:pt modelId="{CF9AAC2C-C244-425D-A9D2-A0BA7B9C6821}" type="sibTrans" cxnId="{75C43C03-D79C-43F7-BB17-054B5D86BC4B}">
      <dgm:prSet/>
      <dgm:spPr/>
      <dgm:t>
        <a:bodyPr/>
        <a:lstStyle/>
        <a:p>
          <a:endParaRPr lang="vi-VN"/>
        </a:p>
      </dgm:t>
    </dgm:pt>
    <dgm:pt modelId="{26220B58-7796-4742-BBE9-77AC8D6DBBD2}" type="pres">
      <dgm:prSet presAssocID="{DB40B243-B4EE-4896-98B9-5A457E46706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85DD2D-C434-48CA-B5C6-14CE0F10B526}" type="pres">
      <dgm:prSet presAssocID="{1448C01F-9267-4286-A29D-CC1B6A99D220}" presName="centerShape" presStyleLbl="node0" presStyleIdx="0" presStyleCnt="1"/>
      <dgm:spPr/>
    </dgm:pt>
    <dgm:pt modelId="{81A3D4BD-8D35-4BC5-B3F6-E36CC1F81C34}" type="pres">
      <dgm:prSet presAssocID="{EAA6981C-6DAD-4A89-9606-61DA9C4F595C}" presName="parTrans" presStyleLbl="bgSibTrans2D1" presStyleIdx="0" presStyleCnt="3"/>
      <dgm:spPr/>
    </dgm:pt>
    <dgm:pt modelId="{837293D6-C0D4-4499-B79F-9987E3AFF8FD}" type="pres">
      <dgm:prSet presAssocID="{FFDEE70C-B6DA-44F9-B38A-BE34630D25E2}" presName="node" presStyleLbl="node1" presStyleIdx="0" presStyleCnt="3">
        <dgm:presLayoutVars>
          <dgm:bulletEnabled val="1"/>
        </dgm:presLayoutVars>
      </dgm:prSet>
      <dgm:spPr/>
    </dgm:pt>
    <dgm:pt modelId="{99A4415C-120F-4392-959A-F54CE1D06B0C}" type="pres">
      <dgm:prSet presAssocID="{9F64182E-EBE4-4079-B79C-A862E947BF1E}" presName="parTrans" presStyleLbl="bgSibTrans2D1" presStyleIdx="1" presStyleCnt="3"/>
      <dgm:spPr/>
    </dgm:pt>
    <dgm:pt modelId="{62452869-08EE-4FBE-8414-AA684F12EEFB}" type="pres">
      <dgm:prSet presAssocID="{378144FE-D85D-4993-B600-E9A3A23CDE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3485F9F-7168-4A26-8C53-F4B3010093E2}" type="pres">
      <dgm:prSet presAssocID="{6DBBCC87-C85A-42FC-A77F-554EFB8DD726}" presName="parTrans" presStyleLbl="bgSibTrans2D1" presStyleIdx="2" presStyleCnt="3"/>
      <dgm:spPr/>
    </dgm:pt>
    <dgm:pt modelId="{44E13E6E-3411-4136-BB23-7D549EA015C0}" type="pres">
      <dgm:prSet presAssocID="{DFAF293A-50DF-4EFE-87AF-66095ADA79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75C43C03-D79C-43F7-BB17-054B5D86BC4B}" srcId="{1448C01F-9267-4286-A29D-CC1B6A99D220}" destId="{DFAF293A-50DF-4EFE-87AF-66095ADA7944}" srcOrd="2" destOrd="0" parTransId="{6DBBCC87-C85A-42FC-A77F-554EFB8DD726}" sibTransId="{CF9AAC2C-C244-425D-A9D2-A0BA7B9C6821}"/>
    <dgm:cxn modelId="{48876C28-182F-4CF6-B12A-8F314A0A608A}" type="presOf" srcId="{9F64182E-EBE4-4079-B79C-A862E947BF1E}" destId="{99A4415C-120F-4392-959A-F54CE1D06B0C}" srcOrd="0" destOrd="0" presId="urn:microsoft.com/office/officeart/2005/8/layout/radial4"/>
    <dgm:cxn modelId="{A5BBA7AE-B6FB-41FF-BCE0-4D95AE0BE374}" type="presOf" srcId="{378144FE-D85D-4993-B600-E9A3A23CDED1}" destId="{62452869-08EE-4FBE-8414-AA684F12EEFB}" srcOrd="0" destOrd="0" presId="urn:microsoft.com/office/officeart/2005/8/layout/radial4"/>
    <dgm:cxn modelId="{49806662-99FB-4DCB-8BC0-4BC1D9A1B144}" type="presOf" srcId="{DFAF293A-50DF-4EFE-87AF-66095ADA7944}" destId="{44E13E6E-3411-4136-BB23-7D549EA015C0}" srcOrd="0" destOrd="0" presId="urn:microsoft.com/office/officeart/2005/8/layout/radial4"/>
    <dgm:cxn modelId="{DF436675-0C80-4B10-8BDC-9A462D73934A}" type="presOf" srcId="{6DBBCC87-C85A-42FC-A77F-554EFB8DD726}" destId="{F3485F9F-7168-4A26-8C53-F4B3010093E2}" srcOrd="0" destOrd="0" presId="urn:microsoft.com/office/officeart/2005/8/layout/radial4"/>
    <dgm:cxn modelId="{53C5950D-206E-48A7-AE68-08C4865956AA}" type="presOf" srcId="{FFDEE70C-B6DA-44F9-B38A-BE34630D25E2}" destId="{837293D6-C0D4-4499-B79F-9987E3AFF8FD}" srcOrd="0" destOrd="0" presId="urn:microsoft.com/office/officeart/2005/8/layout/radial4"/>
    <dgm:cxn modelId="{BE4D339B-C253-4988-8831-767F1F9C966F}" type="presOf" srcId="{EAA6981C-6DAD-4A89-9606-61DA9C4F595C}" destId="{81A3D4BD-8D35-4BC5-B3F6-E36CC1F81C34}" srcOrd="0" destOrd="0" presId="urn:microsoft.com/office/officeart/2005/8/layout/radial4"/>
    <dgm:cxn modelId="{6E851624-8A43-40BE-9A3D-B4D8F364C9C8}" type="presOf" srcId="{DB40B243-B4EE-4896-98B9-5A457E46706C}" destId="{26220B58-7796-4742-BBE9-77AC8D6DBBD2}" srcOrd="0" destOrd="0" presId="urn:microsoft.com/office/officeart/2005/8/layout/radial4"/>
    <dgm:cxn modelId="{B394C082-9F34-4509-B1BC-D7FA293B678E}" srcId="{1448C01F-9267-4286-A29D-CC1B6A99D220}" destId="{FFDEE70C-B6DA-44F9-B38A-BE34630D25E2}" srcOrd="0" destOrd="0" parTransId="{EAA6981C-6DAD-4A89-9606-61DA9C4F595C}" sibTransId="{6CF51FF3-BD8E-4E7A-934E-4E6D24A591FC}"/>
    <dgm:cxn modelId="{1BAFE725-413E-4A3D-869C-6A702A1C108A}" type="presOf" srcId="{1448C01F-9267-4286-A29D-CC1B6A99D220}" destId="{CE85DD2D-C434-48CA-B5C6-14CE0F10B526}" srcOrd="0" destOrd="0" presId="urn:microsoft.com/office/officeart/2005/8/layout/radial4"/>
    <dgm:cxn modelId="{5F3D8D49-6934-42DF-BC7F-DA6901EF3600}" srcId="{1448C01F-9267-4286-A29D-CC1B6A99D220}" destId="{378144FE-D85D-4993-B600-E9A3A23CDED1}" srcOrd="1" destOrd="0" parTransId="{9F64182E-EBE4-4079-B79C-A862E947BF1E}" sibTransId="{B2FD0778-5868-491E-B33D-B217AFF22F0D}"/>
    <dgm:cxn modelId="{FDE41C8C-044F-4DEA-A3AF-C4E51321830F}" srcId="{DB40B243-B4EE-4896-98B9-5A457E46706C}" destId="{1448C01F-9267-4286-A29D-CC1B6A99D220}" srcOrd="0" destOrd="0" parTransId="{7288BE6F-766C-4668-9BB3-992D0103EF71}" sibTransId="{B4A5CB6D-49A4-4E8E-8765-0EA105C034A7}"/>
    <dgm:cxn modelId="{732D3C8F-7C62-42F5-B648-774124B2D734}" type="presParOf" srcId="{26220B58-7796-4742-BBE9-77AC8D6DBBD2}" destId="{CE85DD2D-C434-48CA-B5C6-14CE0F10B526}" srcOrd="0" destOrd="0" presId="urn:microsoft.com/office/officeart/2005/8/layout/radial4"/>
    <dgm:cxn modelId="{8DFC7476-5873-4418-A164-46847F88FB8E}" type="presParOf" srcId="{26220B58-7796-4742-BBE9-77AC8D6DBBD2}" destId="{81A3D4BD-8D35-4BC5-B3F6-E36CC1F81C34}" srcOrd="1" destOrd="0" presId="urn:microsoft.com/office/officeart/2005/8/layout/radial4"/>
    <dgm:cxn modelId="{88987389-BEBC-4E3C-9A3D-54A4AB98DC6C}" type="presParOf" srcId="{26220B58-7796-4742-BBE9-77AC8D6DBBD2}" destId="{837293D6-C0D4-4499-B79F-9987E3AFF8FD}" srcOrd="2" destOrd="0" presId="urn:microsoft.com/office/officeart/2005/8/layout/radial4"/>
    <dgm:cxn modelId="{A318D035-BB6F-4DFD-8CCA-156DD715FDA1}" type="presParOf" srcId="{26220B58-7796-4742-BBE9-77AC8D6DBBD2}" destId="{99A4415C-120F-4392-959A-F54CE1D06B0C}" srcOrd="3" destOrd="0" presId="urn:microsoft.com/office/officeart/2005/8/layout/radial4"/>
    <dgm:cxn modelId="{08E3485F-9FC5-4031-8254-DC35BB171BC3}" type="presParOf" srcId="{26220B58-7796-4742-BBE9-77AC8D6DBBD2}" destId="{62452869-08EE-4FBE-8414-AA684F12EEFB}" srcOrd="4" destOrd="0" presId="urn:microsoft.com/office/officeart/2005/8/layout/radial4"/>
    <dgm:cxn modelId="{1B337D85-A6A4-45C3-BA64-76E2C0E8AA54}" type="presParOf" srcId="{26220B58-7796-4742-BBE9-77AC8D6DBBD2}" destId="{F3485F9F-7168-4A26-8C53-F4B3010093E2}" srcOrd="5" destOrd="0" presId="urn:microsoft.com/office/officeart/2005/8/layout/radial4"/>
    <dgm:cxn modelId="{D944D4BF-03C6-4411-A033-98DD466F08C0}" type="presParOf" srcId="{26220B58-7796-4742-BBE9-77AC8D6DBBD2}" destId="{44E13E6E-3411-4136-BB23-7D549EA015C0}" srcOrd="6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4F1F9F-52B3-49B6-A1D9-7A5D177C38C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E91FF2-C019-42C8-B44C-76888C63D3B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b="1" dirty="0" smtClean="0">
              <a:latin typeface="+mn-lt"/>
              <a:cs typeface="Times New Roman" pitchFamily="18" charset="0"/>
            </a:rPr>
            <a:t>Communication</a:t>
          </a:r>
        </a:p>
        <a:p>
          <a:r>
            <a:rPr lang="en-US" sz="2400" dirty="0" smtClean="0">
              <a:latin typeface="+mn-lt"/>
              <a:cs typeface="Times New Roman" pitchFamily="18" charset="0"/>
            </a:rPr>
            <a:t>Meeting, Email, Skype, Facebook…</a:t>
          </a:r>
          <a:endParaRPr lang="en-US" sz="2400" dirty="0">
            <a:latin typeface="+mn-lt"/>
          </a:endParaRPr>
        </a:p>
      </dgm:t>
    </dgm:pt>
    <dgm:pt modelId="{8996EF05-C453-43EB-A6D4-705675B73C53}" type="parTrans" cxnId="{D65C469B-8E27-47C3-AD3D-4DC5E7594F71}">
      <dgm:prSet/>
      <dgm:spPr/>
      <dgm:t>
        <a:bodyPr/>
        <a:lstStyle/>
        <a:p>
          <a:endParaRPr lang="en-US"/>
        </a:p>
      </dgm:t>
    </dgm:pt>
    <dgm:pt modelId="{B227D56B-DCE4-4F91-82AC-72AD80627B93}" type="sibTrans" cxnId="{D65C469B-8E27-47C3-AD3D-4DC5E7594F71}">
      <dgm:prSet/>
      <dgm:spPr/>
      <dgm:t>
        <a:bodyPr/>
        <a:lstStyle/>
        <a:p>
          <a:endParaRPr lang="en-US"/>
        </a:p>
      </dgm:t>
    </dgm:pt>
    <dgm:pt modelId="{66BBF43B-7CA5-4B32-AF60-214DD89456C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 smtClean="0">
              <a:latin typeface="+mn-lt"/>
              <a:cs typeface="Times New Roman" pitchFamily="18" charset="0"/>
            </a:rPr>
            <a:t>Time</a:t>
          </a:r>
        </a:p>
        <a:p>
          <a:r>
            <a:rPr lang="en-US" sz="2400" dirty="0" smtClean="0">
              <a:latin typeface="+mn-lt"/>
            </a:rPr>
            <a:t>Work 6h per day and 5 days per week</a:t>
          </a:r>
          <a:endParaRPr lang="en-US" sz="2400" dirty="0">
            <a:latin typeface="+mn-lt"/>
          </a:endParaRPr>
        </a:p>
      </dgm:t>
    </dgm:pt>
    <dgm:pt modelId="{624D9737-4B1F-4337-BB19-122647F52DC9}" type="parTrans" cxnId="{CF8FC9F1-95E7-4C3B-8F41-181434EFB021}">
      <dgm:prSet/>
      <dgm:spPr/>
      <dgm:t>
        <a:bodyPr/>
        <a:lstStyle/>
        <a:p>
          <a:endParaRPr lang="en-US"/>
        </a:p>
      </dgm:t>
    </dgm:pt>
    <dgm:pt modelId="{8AD68146-13C6-4526-ABEA-474CB198E483}" type="sibTrans" cxnId="{CF8FC9F1-95E7-4C3B-8F41-181434EFB021}">
      <dgm:prSet/>
      <dgm:spPr/>
      <dgm:t>
        <a:bodyPr/>
        <a:lstStyle/>
        <a:p>
          <a:endParaRPr lang="en-US"/>
        </a:p>
      </dgm:t>
    </dgm:pt>
    <dgm:pt modelId="{6DB7003A-833E-44AA-8F30-8D4A7215440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+mn-lt"/>
              <a:ea typeface="Tahoma" pitchFamily="34" charset="0"/>
              <a:cs typeface="Times New Roman" pitchFamily="18" charset="0"/>
            </a:rPr>
            <a:t>Weekly Meeting</a:t>
          </a:r>
        </a:p>
        <a:p>
          <a:r>
            <a:rPr lang="en-US" sz="2400" dirty="0" smtClean="0">
              <a:solidFill>
                <a:schemeClr val="bg1"/>
              </a:solidFill>
              <a:latin typeface="+mn-lt"/>
              <a:ea typeface="Tahoma" pitchFamily="34" charset="0"/>
              <a:cs typeface="Times New Roman" pitchFamily="18" charset="0"/>
            </a:rPr>
            <a:t>Every Thursday, from 18:00 to 19:00 .</a:t>
          </a:r>
          <a:endParaRPr lang="en-US" sz="2400" dirty="0">
            <a:latin typeface="+mn-lt"/>
          </a:endParaRPr>
        </a:p>
      </dgm:t>
    </dgm:pt>
    <dgm:pt modelId="{5BB39384-0868-48C0-8814-B998A538A3AD}" type="parTrans" cxnId="{942C0A75-2375-427D-94F0-808F71E85640}">
      <dgm:prSet/>
      <dgm:spPr/>
      <dgm:t>
        <a:bodyPr/>
        <a:lstStyle/>
        <a:p>
          <a:endParaRPr lang="en-US"/>
        </a:p>
      </dgm:t>
    </dgm:pt>
    <dgm:pt modelId="{F49D410C-16FA-42B2-82D4-8B592308696D}" type="sibTrans" cxnId="{942C0A75-2375-427D-94F0-808F71E85640}">
      <dgm:prSet/>
      <dgm:spPr/>
      <dgm:t>
        <a:bodyPr/>
        <a:lstStyle/>
        <a:p>
          <a:endParaRPr lang="en-US"/>
        </a:p>
      </dgm:t>
    </dgm:pt>
    <dgm:pt modelId="{102ADDB9-2CB1-40F9-9149-456675F819A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Data</a:t>
          </a:r>
        </a:p>
        <a:p>
          <a:r>
            <a:rPr lang="en-US" sz="24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Upload and download all project document from Dropbox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88DC0F87-9FD0-4DF1-A841-FEBF88CF85B7}" type="parTrans" cxnId="{65F51F47-7179-4AAD-A7FC-033A2B5D9F41}">
      <dgm:prSet/>
      <dgm:spPr/>
      <dgm:t>
        <a:bodyPr/>
        <a:lstStyle/>
        <a:p>
          <a:endParaRPr lang="en-US"/>
        </a:p>
      </dgm:t>
    </dgm:pt>
    <dgm:pt modelId="{2A6DB70C-E23F-4742-A903-39E4790E24FC}" type="sibTrans" cxnId="{65F51F47-7179-4AAD-A7FC-033A2B5D9F41}">
      <dgm:prSet/>
      <dgm:spPr/>
      <dgm:t>
        <a:bodyPr/>
        <a:lstStyle/>
        <a:p>
          <a:endParaRPr lang="en-US"/>
        </a:p>
      </dgm:t>
    </dgm:pt>
    <dgm:pt modelId="{98B0FAF1-D7F2-4D02-A121-CD35F3EE1D28}" type="pres">
      <dgm:prSet presAssocID="{7E4F1F9F-52B3-49B6-A1D9-7A5D177C38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57764F-D75F-4309-84E3-A4DECD45BB6D}" type="pres">
      <dgm:prSet presAssocID="{75E91FF2-C019-42C8-B44C-76888C63D3B4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0A24383-48CA-4D2C-97F0-9B64FD1F6FCE}" type="pres">
      <dgm:prSet presAssocID="{B227D56B-DCE4-4F91-82AC-72AD80627B93}" presName="sibTrans" presStyleCnt="0"/>
      <dgm:spPr/>
    </dgm:pt>
    <dgm:pt modelId="{43BB30AA-C27D-4A3E-93DC-DB597681F154}" type="pres">
      <dgm:prSet presAssocID="{66BBF43B-7CA5-4B32-AF60-214DD89456CE}" presName="node" presStyleLbl="node1" presStyleIdx="1" presStyleCnt="4" custScaleY="968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23D1DC7-3570-4EEA-AC46-CE6D9F959922}" type="pres">
      <dgm:prSet presAssocID="{8AD68146-13C6-4526-ABEA-474CB198E483}" presName="sibTrans" presStyleCnt="0"/>
      <dgm:spPr/>
    </dgm:pt>
    <dgm:pt modelId="{73A24DC2-CF41-4EC0-8E1D-A2ABB66DCDD0}" type="pres">
      <dgm:prSet presAssocID="{6DB7003A-833E-44AA-8F30-8D4A72154405}" presName="node" presStyleLbl="node1" presStyleIdx="2" presStyleCnt="4" custScaleY="994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9AFDFCF-C97A-4577-941A-F699577F5599}" type="pres">
      <dgm:prSet presAssocID="{F49D410C-16FA-42B2-82D4-8B592308696D}" presName="sibTrans" presStyleCnt="0"/>
      <dgm:spPr/>
    </dgm:pt>
    <dgm:pt modelId="{32E5D409-9981-4535-B01C-D7F59E0EAF50}" type="pres">
      <dgm:prSet presAssocID="{102ADDB9-2CB1-40F9-9149-456675F819AD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65C469B-8E27-47C3-AD3D-4DC5E7594F71}" srcId="{7E4F1F9F-52B3-49B6-A1D9-7A5D177C38C0}" destId="{75E91FF2-C019-42C8-B44C-76888C63D3B4}" srcOrd="0" destOrd="0" parTransId="{8996EF05-C453-43EB-A6D4-705675B73C53}" sibTransId="{B227D56B-DCE4-4F91-82AC-72AD80627B93}"/>
    <dgm:cxn modelId="{0DE0F5A8-676E-4C14-A19D-9E3EE381DFAF}" type="presOf" srcId="{7E4F1F9F-52B3-49B6-A1D9-7A5D177C38C0}" destId="{98B0FAF1-D7F2-4D02-A121-CD35F3EE1D28}" srcOrd="0" destOrd="0" presId="urn:microsoft.com/office/officeart/2005/8/layout/default#1"/>
    <dgm:cxn modelId="{B5D85434-2954-4CE7-9F29-390E5B39E98A}" type="presOf" srcId="{66BBF43B-7CA5-4B32-AF60-214DD89456CE}" destId="{43BB30AA-C27D-4A3E-93DC-DB597681F154}" srcOrd="0" destOrd="0" presId="urn:microsoft.com/office/officeart/2005/8/layout/default#1"/>
    <dgm:cxn modelId="{942C0A75-2375-427D-94F0-808F71E85640}" srcId="{7E4F1F9F-52B3-49B6-A1D9-7A5D177C38C0}" destId="{6DB7003A-833E-44AA-8F30-8D4A72154405}" srcOrd="2" destOrd="0" parTransId="{5BB39384-0868-48C0-8814-B998A538A3AD}" sibTransId="{F49D410C-16FA-42B2-82D4-8B592308696D}"/>
    <dgm:cxn modelId="{65F51F47-7179-4AAD-A7FC-033A2B5D9F41}" srcId="{7E4F1F9F-52B3-49B6-A1D9-7A5D177C38C0}" destId="{102ADDB9-2CB1-40F9-9149-456675F819AD}" srcOrd="3" destOrd="0" parTransId="{88DC0F87-9FD0-4DF1-A841-FEBF88CF85B7}" sibTransId="{2A6DB70C-E23F-4742-A903-39E4790E24FC}"/>
    <dgm:cxn modelId="{78591013-E4BF-4B92-92B6-7ED84840CE7B}" type="presOf" srcId="{102ADDB9-2CB1-40F9-9149-456675F819AD}" destId="{32E5D409-9981-4535-B01C-D7F59E0EAF50}" srcOrd="0" destOrd="0" presId="urn:microsoft.com/office/officeart/2005/8/layout/default#1"/>
    <dgm:cxn modelId="{CF8FC9F1-95E7-4C3B-8F41-181434EFB021}" srcId="{7E4F1F9F-52B3-49B6-A1D9-7A5D177C38C0}" destId="{66BBF43B-7CA5-4B32-AF60-214DD89456CE}" srcOrd="1" destOrd="0" parTransId="{624D9737-4B1F-4337-BB19-122647F52DC9}" sibTransId="{8AD68146-13C6-4526-ABEA-474CB198E483}"/>
    <dgm:cxn modelId="{847037C9-17EE-496C-AFED-5B7EACBF3B17}" type="presOf" srcId="{75E91FF2-C019-42C8-B44C-76888C63D3B4}" destId="{9B57764F-D75F-4309-84E3-A4DECD45BB6D}" srcOrd="0" destOrd="0" presId="urn:microsoft.com/office/officeart/2005/8/layout/default#1"/>
    <dgm:cxn modelId="{FC5AEABC-CC31-4AE5-B9C5-BD73786E7F15}" type="presOf" srcId="{6DB7003A-833E-44AA-8F30-8D4A72154405}" destId="{73A24DC2-CF41-4EC0-8E1D-A2ABB66DCDD0}" srcOrd="0" destOrd="0" presId="urn:microsoft.com/office/officeart/2005/8/layout/default#1"/>
    <dgm:cxn modelId="{7CAA423C-BE3E-4569-BC10-C88266BFBA4F}" type="presParOf" srcId="{98B0FAF1-D7F2-4D02-A121-CD35F3EE1D28}" destId="{9B57764F-D75F-4309-84E3-A4DECD45BB6D}" srcOrd="0" destOrd="0" presId="urn:microsoft.com/office/officeart/2005/8/layout/default#1"/>
    <dgm:cxn modelId="{F3C2AE51-5277-46FF-934F-08D91D19C345}" type="presParOf" srcId="{98B0FAF1-D7F2-4D02-A121-CD35F3EE1D28}" destId="{50A24383-48CA-4D2C-97F0-9B64FD1F6FCE}" srcOrd="1" destOrd="0" presId="urn:microsoft.com/office/officeart/2005/8/layout/default#1"/>
    <dgm:cxn modelId="{F92A323D-ACE5-4B2E-AC33-D067C83BC7EA}" type="presParOf" srcId="{98B0FAF1-D7F2-4D02-A121-CD35F3EE1D28}" destId="{43BB30AA-C27D-4A3E-93DC-DB597681F154}" srcOrd="2" destOrd="0" presId="urn:microsoft.com/office/officeart/2005/8/layout/default#1"/>
    <dgm:cxn modelId="{F97E1AD1-67A3-4B3C-BF1E-161CE32219B4}" type="presParOf" srcId="{98B0FAF1-D7F2-4D02-A121-CD35F3EE1D28}" destId="{A23D1DC7-3570-4EEA-AC46-CE6D9F959922}" srcOrd="3" destOrd="0" presId="urn:microsoft.com/office/officeart/2005/8/layout/default#1"/>
    <dgm:cxn modelId="{1ECF4AE4-4015-4562-8328-D18058C31ECC}" type="presParOf" srcId="{98B0FAF1-D7F2-4D02-A121-CD35F3EE1D28}" destId="{73A24DC2-CF41-4EC0-8E1D-A2ABB66DCDD0}" srcOrd="4" destOrd="0" presId="urn:microsoft.com/office/officeart/2005/8/layout/default#1"/>
    <dgm:cxn modelId="{4025B52F-56CD-4903-89E2-0A645B10D787}" type="presParOf" srcId="{98B0FAF1-D7F2-4D02-A121-CD35F3EE1D28}" destId="{79AFDFCF-C97A-4577-941A-F699577F5599}" srcOrd="5" destOrd="0" presId="urn:microsoft.com/office/officeart/2005/8/layout/default#1"/>
    <dgm:cxn modelId="{FE655DDF-71DB-4B1F-9401-639AEBBC0949}" type="presParOf" srcId="{98B0FAF1-D7F2-4D02-A121-CD35F3EE1D28}" destId="{32E5D409-9981-4535-B01C-D7F59E0EAF5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D6756A-9AA7-4F59-ACC3-BA065FB78D3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6CAAEF-A3CD-496B-9C9A-6B451DAAE12F}">
      <dgm:prSet phldrT="[Text]" custT="1"/>
      <dgm:spPr/>
      <dgm:t>
        <a:bodyPr/>
        <a:lstStyle/>
        <a:p>
          <a:r>
            <a:rPr lang="en-US" sz="4000" dirty="0" smtClean="0"/>
            <a:t>Functional Requirement</a:t>
          </a:r>
          <a:endParaRPr lang="en-US" sz="4000" dirty="0"/>
        </a:p>
      </dgm:t>
    </dgm:pt>
    <dgm:pt modelId="{40D7D1DF-2163-458F-9F7A-55494DA011F5}" type="parTrans" cxnId="{26818774-8560-4FB1-8995-4BA5034C09CE}">
      <dgm:prSet/>
      <dgm:spPr/>
      <dgm:t>
        <a:bodyPr/>
        <a:lstStyle/>
        <a:p>
          <a:endParaRPr lang="en-US"/>
        </a:p>
      </dgm:t>
    </dgm:pt>
    <dgm:pt modelId="{A347BC46-8616-496E-B82D-84CA2CCEB6F6}" type="sibTrans" cxnId="{26818774-8560-4FB1-8995-4BA5034C09CE}">
      <dgm:prSet/>
      <dgm:spPr/>
      <dgm:t>
        <a:bodyPr/>
        <a:lstStyle/>
        <a:p>
          <a:endParaRPr lang="en-US"/>
        </a:p>
      </dgm:t>
    </dgm:pt>
    <dgm:pt modelId="{B991A464-F618-4156-B129-74E168FF3436}">
      <dgm:prSet phldrT="[Text]" custT="1"/>
      <dgm:spPr/>
      <dgm:t>
        <a:bodyPr/>
        <a:lstStyle/>
        <a:p>
          <a:r>
            <a:rPr lang="en-US" sz="4000" dirty="0" smtClean="0"/>
            <a:t>Non-functional Requirement</a:t>
          </a:r>
          <a:endParaRPr lang="en-US" sz="4000" dirty="0"/>
        </a:p>
      </dgm:t>
    </dgm:pt>
    <dgm:pt modelId="{CF1D1D14-93ED-4BDE-B997-C4009C589F26}" type="parTrans" cxnId="{EFC1BC2C-A039-4E61-9816-F3BF66C0A149}">
      <dgm:prSet/>
      <dgm:spPr/>
      <dgm:t>
        <a:bodyPr/>
        <a:lstStyle/>
        <a:p>
          <a:endParaRPr lang="en-US"/>
        </a:p>
      </dgm:t>
    </dgm:pt>
    <dgm:pt modelId="{806F75BD-CD28-4A4A-ADAD-FAC06BC9BCB9}" type="sibTrans" cxnId="{EFC1BC2C-A039-4E61-9816-F3BF66C0A149}">
      <dgm:prSet/>
      <dgm:spPr/>
      <dgm:t>
        <a:bodyPr/>
        <a:lstStyle/>
        <a:p>
          <a:endParaRPr lang="en-US"/>
        </a:p>
      </dgm:t>
    </dgm:pt>
    <dgm:pt modelId="{8F46E28E-BBD1-4BDF-AB88-EEA154A0D7ED}" type="pres">
      <dgm:prSet presAssocID="{C7D6756A-9AA7-4F59-ACC3-BA065FB78D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988DE0-23D8-4424-B719-4EEAD9605C60}" type="pres">
      <dgm:prSet presAssocID="{F86CAAEF-A3CD-496B-9C9A-6B451DAAE12F}" presName="parentLin" presStyleCnt="0"/>
      <dgm:spPr/>
    </dgm:pt>
    <dgm:pt modelId="{9B0FBE02-0DE9-418C-A035-05F9CD8324BB}" type="pres">
      <dgm:prSet presAssocID="{F86CAAEF-A3CD-496B-9C9A-6B451DAAE12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568A896-6156-413D-A379-28B56699D252}" type="pres">
      <dgm:prSet presAssocID="{F86CAAEF-A3CD-496B-9C9A-6B451DAAE12F}" presName="parentText" presStyleLbl="node1" presStyleIdx="0" presStyleCnt="2" custScaleX="113914" custScaleY="52975" custLinFactNeighborX="-9366" custLinFactNeighborY="-134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37179-3205-4572-A480-5C0BE85035F7}" type="pres">
      <dgm:prSet presAssocID="{F86CAAEF-A3CD-496B-9C9A-6B451DAAE12F}" presName="negativeSpace" presStyleCnt="0"/>
      <dgm:spPr/>
    </dgm:pt>
    <dgm:pt modelId="{E9EC7A22-CCA4-49FD-99F1-05044F73E11B}" type="pres">
      <dgm:prSet presAssocID="{F86CAAEF-A3CD-496B-9C9A-6B451DAAE12F}" presName="childText" presStyleLbl="conFgAcc1" presStyleIdx="0" presStyleCnt="2">
        <dgm:presLayoutVars>
          <dgm:bulletEnabled val="1"/>
        </dgm:presLayoutVars>
      </dgm:prSet>
      <dgm:spPr/>
    </dgm:pt>
    <dgm:pt modelId="{20950CCD-9DFA-4B31-A27A-2DB5C7A7609A}" type="pres">
      <dgm:prSet presAssocID="{A347BC46-8616-496E-B82D-84CA2CCEB6F6}" presName="spaceBetweenRectangles" presStyleCnt="0"/>
      <dgm:spPr/>
    </dgm:pt>
    <dgm:pt modelId="{6A410262-AF1D-48FA-ADB1-598E10FAEA80}" type="pres">
      <dgm:prSet presAssocID="{B991A464-F618-4156-B129-74E168FF3436}" presName="parentLin" presStyleCnt="0"/>
      <dgm:spPr/>
    </dgm:pt>
    <dgm:pt modelId="{C31005F8-A5C3-4DF1-AAF8-3DCEAEFEB939}" type="pres">
      <dgm:prSet presAssocID="{B991A464-F618-4156-B129-74E168FF343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61B67F1-A36A-4F71-A419-08D4B952107A}" type="pres">
      <dgm:prSet presAssocID="{B991A464-F618-4156-B129-74E168FF3436}" presName="parentText" presStyleLbl="node1" presStyleIdx="1" presStyleCnt="2" custScaleX="114933" custScaleY="52567" custLinFactNeighborX="-9366" custLinFactNeighborY="-121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436DC-F30D-4E09-A9D3-80D030BABCA0}" type="pres">
      <dgm:prSet presAssocID="{B991A464-F618-4156-B129-74E168FF3436}" presName="negativeSpace" presStyleCnt="0"/>
      <dgm:spPr/>
    </dgm:pt>
    <dgm:pt modelId="{E3E5B710-2820-478B-9F69-27CCD7EA5115}" type="pres">
      <dgm:prSet presAssocID="{B991A464-F618-4156-B129-74E168FF343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1F3F217-070D-4430-8E37-F4576C844AD4}" type="presOf" srcId="{B991A464-F618-4156-B129-74E168FF3436}" destId="{C31005F8-A5C3-4DF1-AAF8-3DCEAEFEB939}" srcOrd="0" destOrd="0" presId="urn:microsoft.com/office/officeart/2005/8/layout/list1"/>
    <dgm:cxn modelId="{DA41975D-D070-4E8D-A482-2A3CF502E17D}" type="presOf" srcId="{B991A464-F618-4156-B129-74E168FF3436}" destId="{D61B67F1-A36A-4F71-A419-08D4B952107A}" srcOrd="1" destOrd="0" presId="urn:microsoft.com/office/officeart/2005/8/layout/list1"/>
    <dgm:cxn modelId="{11318D98-E14A-4E79-8E97-1D6BFB2F3DB9}" type="presOf" srcId="{F86CAAEF-A3CD-496B-9C9A-6B451DAAE12F}" destId="{9B0FBE02-0DE9-418C-A035-05F9CD8324BB}" srcOrd="0" destOrd="0" presId="urn:microsoft.com/office/officeart/2005/8/layout/list1"/>
    <dgm:cxn modelId="{F711F3B7-8815-4AFD-A5E9-C4B9243C29BB}" type="presOf" srcId="{F86CAAEF-A3CD-496B-9C9A-6B451DAAE12F}" destId="{7568A896-6156-413D-A379-28B56699D252}" srcOrd="1" destOrd="0" presId="urn:microsoft.com/office/officeart/2005/8/layout/list1"/>
    <dgm:cxn modelId="{89D5251E-7636-42C9-AE24-619C56777D69}" type="presOf" srcId="{C7D6756A-9AA7-4F59-ACC3-BA065FB78D30}" destId="{8F46E28E-BBD1-4BDF-AB88-EEA154A0D7ED}" srcOrd="0" destOrd="0" presId="urn:microsoft.com/office/officeart/2005/8/layout/list1"/>
    <dgm:cxn modelId="{EFC1BC2C-A039-4E61-9816-F3BF66C0A149}" srcId="{C7D6756A-9AA7-4F59-ACC3-BA065FB78D30}" destId="{B991A464-F618-4156-B129-74E168FF3436}" srcOrd="1" destOrd="0" parTransId="{CF1D1D14-93ED-4BDE-B997-C4009C589F26}" sibTransId="{806F75BD-CD28-4A4A-ADAD-FAC06BC9BCB9}"/>
    <dgm:cxn modelId="{26818774-8560-4FB1-8995-4BA5034C09CE}" srcId="{C7D6756A-9AA7-4F59-ACC3-BA065FB78D30}" destId="{F86CAAEF-A3CD-496B-9C9A-6B451DAAE12F}" srcOrd="0" destOrd="0" parTransId="{40D7D1DF-2163-458F-9F7A-55494DA011F5}" sibTransId="{A347BC46-8616-496E-B82D-84CA2CCEB6F6}"/>
    <dgm:cxn modelId="{30395654-065F-456B-8B1B-28FCA6F5642E}" type="presParOf" srcId="{8F46E28E-BBD1-4BDF-AB88-EEA154A0D7ED}" destId="{A1988DE0-23D8-4424-B719-4EEAD9605C60}" srcOrd="0" destOrd="0" presId="urn:microsoft.com/office/officeart/2005/8/layout/list1"/>
    <dgm:cxn modelId="{0F2040DE-1F5B-4727-B646-29FA97CC2AFD}" type="presParOf" srcId="{A1988DE0-23D8-4424-B719-4EEAD9605C60}" destId="{9B0FBE02-0DE9-418C-A035-05F9CD8324BB}" srcOrd="0" destOrd="0" presId="urn:microsoft.com/office/officeart/2005/8/layout/list1"/>
    <dgm:cxn modelId="{812C9118-2A52-4C3F-9B68-C13B50682233}" type="presParOf" srcId="{A1988DE0-23D8-4424-B719-4EEAD9605C60}" destId="{7568A896-6156-413D-A379-28B56699D252}" srcOrd="1" destOrd="0" presId="urn:microsoft.com/office/officeart/2005/8/layout/list1"/>
    <dgm:cxn modelId="{418E79B1-CF52-45BD-9217-213EC3419B8B}" type="presParOf" srcId="{8F46E28E-BBD1-4BDF-AB88-EEA154A0D7ED}" destId="{D5437179-3205-4572-A480-5C0BE85035F7}" srcOrd="1" destOrd="0" presId="urn:microsoft.com/office/officeart/2005/8/layout/list1"/>
    <dgm:cxn modelId="{B985F89C-8F9D-4EBC-BB5A-801F5485CF98}" type="presParOf" srcId="{8F46E28E-BBD1-4BDF-AB88-EEA154A0D7ED}" destId="{E9EC7A22-CCA4-49FD-99F1-05044F73E11B}" srcOrd="2" destOrd="0" presId="urn:microsoft.com/office/officeart/2005/8/layout/list1"/>
    <dgm:cxn modelId="{1A2C29AA-6A6A-4FB6-9CF9-32BE669C9D68}" type="presParOf" srcId="{8F46E28E-BBD1-4BDF-AB88-EEA154A0D7ED}" destId="{20950CCD-9DFA-4B31-A27A-2DB5C7A7609A}" srcOrd="3" destOrd="0" presId="urn:microsoft.com/office/officeart/2005/8/layout/list1"/>
    <dgm:cxn modelId="{C6A50B0E-D40B-40B5-90A6-483876134AAA}" type="presParOf" srcId="{8F46E28E-BBD1-4BDF-AB88-EEA154A0D7ED}" destId="{6A410262-AF1D-48FA-ADB1-598E10FAEA80}" srcOrd="4" destOrd="0" presId="urn:microsoft.com/office/officeart/2005/8/layout/list1"/>
    <dgm:cxn modelId="{97EA17A0-5A0A-43AC-8C1C-2DD248A34529}" type="presParOf" srcId="{6A410262-AF1D-48FA-ADB1-598E10FAEA80}" destId="{C31005F8-A5C3-4DF1-AAF8-3DCEAEFEB939}" srcOrd="0" destOrd="0" presId="urn:microsoft.com/office/officeart/2005/8/layout/list1"/>
    <dgm:cxn modelId="{17556779-AAE2-4003-966F-6120A119C5D4}" type="presParOf" srcId="{6A410262-AF1D-48FA-ADB1-598E10FAEA80}" destId="{D61B67F1-A36A-4F71-A419-08D4B952107A}" srcOrd="1" destOrd="0" presId="urn:microsoft.com/office/officeart/2005/8/layout/list1"/>
    <dgm:cxn modelId="{46B8DBC6-6665-4F05-98C1-4D26C350E008}" type="presParOf" srcId="{8F46E28E-BBD1-4BDF-AB88-EEA154A0D7ED}" destId="{9E0436DC-F30D-4E09-A9D3-80D030BABCA0}" srcOrd="5" destOrd="0" presId="urn:microsoft.com/office/officeart/2005/8/layout/list1"/>
    <dgm:cxn modelId="{D745F619-A275-4412-8120-05CC74E06FF1}" type="presParOf" srcId="{8F46E28E-BBD1-4BDF-AB88-EEA154A0D7ED}" destId="{E3E5B710-2820-478B-9F69-27CCD7EA51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2D756D-5428-405F-B7C5-50CC575C3AE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1AAAEDC-57DB-4CF5-BB3B-E3D17BE5FFD6}">
      <dgm:prSet phldrT="[Text]"/>
      <dgm:spPr/>
      <dgm:t>
        <a:bodyPr/>
        <a:lstStyle/>
        <a:p>
          <a:r>
            <a:rPr lang="en-US" dirty="0" smtClean="0"/>
            <a:t>TEST STRAGERY</a:t>
          </a:r>
          <a:endParaRPr lang="en-US" dirty="0"/>
        </a:p>
      </dgm:t>
    </dgm:pt>
    <dgm:pt modelId="{C79C2381-383C-4D9B-B949-B5CDED8A886E}" type="parTrans" cxnId="{501009AD-371D-4EA5-A3C4-5E98743725DD}">
      <dgm:prSet/>
      <dgm:spPr/>
      <dgm:t>
        <a:bodyPr/>
        <a:lstStyle/>
        <a:p>
          <a:endParaRPr lang="en-US"/>
        </a:p>
      </dgm:t>
    </dgm:pt>
    <dgm:pt modelId="{F2D3005E-0DA6-4937-823B-A7A7A329A843}" type="sibTrans" cxnId="{501009AD-371D-4EA5-A3C4-5E98743725DD}">
      <dgm:prSet/>
      <dgm:spPr/>
      <dgm:t>
        <a:bodyPr/>
        <a:lstStyle/>
        <a:p>
          <a:endParaRPr lang="en-US"/>
        </a:p>
      </dgm:t>
    </dgm:pt>
    <dgm:pt modelId="{0BA7CD50-19E5-4962-8F9D-C0666FE304CF}">
      <dgm:prSet phldrT="[Text]"/>
      <dgm:spPr/>
      <dgm:t>
        <a:bodyPr/>
        <a:lstStyle/>
        <a:p>
          <a:r>
            <a:rPr lang="en-US" dirty="0" smtClean="0"/>
            <a:t>TEST CASE</a:t>
          </a:r>
          <a:endParaRPr lang="en-US" dirty="0"/>
        </a:p>
      </dgm:t>
    </dgm:pt>
    <dgm:pt modelId="{7873A881-2896-4C76-88F3-025ECD6D7372}" type="parTrans" cxnId="{B8B83694-995E-4FF2-857E-321F5687D4D1}">
      <dgm:prSet/>
      <dgm:spPr/>
      <dgm:t>
        <a:bodyPr/>
        <a:lstStyle/>
        <a:p>
          <a:endParaRPr lang="en-US"/>
        </a:p>
      </dgm:t>
    </dgm:pt>
    <dgm:pt modelId="{967EF266-772C-48F4-97DF-BE54C1B49575}" type="sibTrans" cxnId="{B8B83694-995E-4FF2-857E-321F5687D4D1}">
      <dgm:prSet/>
      <dgm:spPr/>
      <dgm:t>
        <a:bodyPr/>
        <a:lstStyle/>
        <a:p>
          <a:endParaRPr lang="en-US"/>
        </a:p>
      </dgm:t>
    </dgm:pt>
    <dgm:pt modelId="{6D9D9935-C772-480C-8273-EC5B4ED982CA}">
      <dgm:prSet phldrT="[Text]"/>
      <dgm:spPr/>
      <dgm:t>
        <a:bodyPr/>
        <a:lstStyle/>
        <a:p>
          <a:r>
            <a:rPr lang="en-US" dirty="0" smtClean="0"/>
            <a:t>TEST RESULT</a:t>
          </a:r>
          <a:endParaRPr lang="en-US" dirty="0"/>
        </a:p>
      </dgm:t>
    </dgm:pt>
    <dgm:pt modelId="{6CD6CF3B-D5B1-4415-94B0-88BC802C2288}" type="parTrans" cxnId="{DB1A383E-1E12-45CB-9C68-C3327D6BF012}">
      <dgm:prSet/>
      <dgm:spPr/>
      <dgm:t>
        <a:bodyPr/>
        <a:lstStyle/>
        <a:p>
          <a:endParaRPr lang="en-US"/>
        </a:p>
      </dgm:t>
    </dgm:pt>
    <dgm:pt modelId="{23400CC9-1435-4E6F-A6C4-7D99AA1072F0}" type="sibTrans" cxnId="{DB1A383E-1E12-45CB-9C68-C3327D6BF012}">
      <dgm:prSet/>
      <dgm:spPr/>
      <dgm:t>
        <a:bodyPr/>
        <a:lstStyle/>
        <a:p>
          <a:endParaRPr lang="en-US"/>
        </a:p>
      </dgm:t>
    </dgm:pt>
    <dgm:pt modelId="{401AB3C0-87D7-45DD-BFD0-8CADFFE24913}" type="pres">
      <dgm:prSet presAssocID="{102D756D-5428-405F-B7C5-50CC575C3A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D94CD7-DA0D-47E1-8969-F48E6A70EF30}" type="pres">
      <dgm:prSet presAssocID="{D1AAAEDC-57DB-4CF5-BB3B-E3D17BE5FFD6}" presName="parentLin" presStyleCnt="0"/>
      <dgm:spPr/>
    </dgm:pt>
    <dgm:pt modelId="{8F3D8E88-409C-42DD-AFAB-94AC84BCAD50}" type="pres">
      <dgm:prSet presAssocID="{D1AAAEDC-57DB-4CF5-BB3B-E3D17BE5FF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F876338-F261-463A-8E2D-EB35F9031CD6}" type="pres">
      <dgm:prSet presAssocID="{D1AAAEDC-57DB-4CF5-BB3B-E3D17BE5FF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E6390-B43F-4EF8-8AEB-8FD07209CEB3}" type="pres">
      <dgm:prSet presAssocID="{D1AAAEDC-57DB-4CF5-BB3B-E3D17BE5FFD6}" presName="negativeSpace" presStyleCnt="0"/>
      <dgm:spPr/>
    </dgm:pt>
    <dgm:pt modelId="{D77EA46A-C2BF-43EF-8C5F-70C1F9ED2DE2}" type="pres">
      <dgm:prSet presAssocID="{D1AAAEDC-57DB-4CF5-BB3B-E3D17BE5FFD6}" presName="childText" presStyleLbl="conFgAcc1" presStyleIdx="0" presStyleCnt="3">
        <dgm:presLayoutVars>
          <dgm:bulletEnabled val="1"/>
        </dgm:presLayoutVars>
      </dgm:prSet>
      <dgm:spPr/>
    </dgm:pt>
    <dgm:pt modelId="{9FCC0509-DF66-47D1-8286-C7464A4083B3}" type="pres">
      <dgm:prSet presAssocID="{F2D3005E-0DA6-4937-823B-A7A7A329A843}" presName="spaceBetweenRectangles" presStyleCnt="0"/>
      <dgm:spPr/>
    </dgm:pt>
    <dgm:pt modelId="{C29442D6-1E57-49AA-B1A6-05C68AA0316B}" type="pres">
      <dgm:prSet presAssocID="{0BA7CD50-19E5-4962-8F9D-C0666FE304CF}" presName="parentLin" presStyleCnt="0"/>
      <dgm:spPr/>
    </dgm:pt>
    <dgm:pt modelId="{87799EFB-9FF6-4588-850D-6A0C4BDB53A0}" type="pres">
      <dgm:prSet presAssocID="{0BA7CD50-19E5-4962-8F9D-C0666FE304C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ABF242-E231-437B-AF82-19E4B682E935}" type="pres">
      <dgm:prSet presAssocID="{0BA7CD50-19E5-4962-8F9D-C0666FE304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1F666-FEC9-413F-84E4-465F22E6F71A}" type="pres">
      <dgm:prSet presAssocID="{0BA7CD50-19E5-4962-8F9D-C0666FE304CF}" presName="negativeSpace" presStyleCnt="0"/>
      <dgm:spPr/>
    </dgm:pt>
    <dgm:pt modelId="{032F5DEA-9488-41EC-9B82-4E8C8EC56B27}" type="pres">
      <dgm:prSet presAssocID="{0BA7CD50-19E5-4962-8F9D-C0666FE304CF}" presName="childText" presStyleLbl="conFgAcc1" presStyleIdx="1" presStyleCnt="3">
        <dgm:presLayoutVars>
          <dgm:bulletEnabled val="1"/>
        </dgm:presLayoutVars>
      </dgm:prSet>
      <dgm:spPr/>
    </dgm:pt>
    <dgm:pt modelId="{1D715D98-DDB3-4506-B768-9CF74175CEC6}" type="pres">
      <dgm:prSet presAssocID="{967EF266-772C-48F4-97DF-BE54C1B49575}" presName="spaceBetweenRectangles" presStyleCnt="0"/>
      <dgm:spPr/>
    </dgm:pt>
    <dgm:pt modelId="{B8899FEE-CB8F-474B-BA9B-4E5029EFD164}" type="pres">
      <dgm:prSet presAssocID="{6D9D9935-C772-480C-8273-EC5B4ED982CA}" presName="parentLin" presStyleCnt="0"/>
      <dgm:spPr/>
    </dgm:pt>
    <dgm:pt modelId="{0669140D-04C7-43F3-A258-1D15EFB81C1D}" type="pres">
      <dgm:prSet presAssocID="{6D9D9935-C772-480C-8273-EC5B4ED982C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B83BE75-C55D-4B35-8111-D056E05F5EFD}" type="pres">
      <dgm:prSet presAssocID="{6D9D9935-C772-480C-8273-EC5B4ED982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5FE9F-395E-4D1A-8BF5-7E9EFB7CE225}" type="pres">
      <dgm:prSet presAssocID="{6D9D9935-C772-480C-8273-EC5B4ED982CA}" presName="negativeSpace" presStyleCnt="0"/>
      <dgm:spPr/>
    </dgm:pt>
    <dgm:pt modelId="{5DDC35B7-71BE-4847-83F6-88321A11663C}" type="pres">
      <dgm:prSet presAssocID="{6D9D9935-C772-480C-8273-EC5B4ED982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1A383E-1E12-45CB-9C68-C3327D6BF012}" srcId="{102D756D-5428-405F-B7C5-50CC575C3AEB}" destId="{6D9D9935-C772-480C-8273-EC5B4ED982CA}" srcOrd="2" destOrd="0" parTransId="{6CD6CF3B-D5B1-4415-94B0-88BC802C2288}" sibTransId="{23400CC9-1435-4E6F-A6C4-7D99AA1072F0}"/>
    <dgm:cxn modelId="{3F3D67E5-A868-45CF-A4D9-2059C126B93E}" type="presOf" srcId="{D1AAAEDC-57DB-4CF5-BB3B-E3D17BE5FFD6}" destId="{BF876338-F261-463A-8E2D-EB35F9031CD6}" srcOrd="1" destOrd="0" presId="urn:microsoft.com/office/officeart/2005/8/layout/list1"/>
    <dgm:cxn modelId="{DCA03087-CDBA-4722-AEBC-7022A564B6AE}" type="presOf" srcId="{6D9D9935-C772-480C-8273-EC5B4ED982CA}" destId="{5B83BE75-C55D-4B35-8111-D056E05F5EFD}" srcOrd="1" destOrd="0" presId="urn:microsoft.com/office/officeart/2005/8/layout/list1"/>
    <dgm:cxn modelId="{B8B83694-995E-4FF2-857E-321F5687D4D1}" srcId="{102D756D-5428-405F-B7C5-50CC575C3AEB}" destId="{0BA7CD50-19E5-4962-8F9D-C0666FE304CF}" srcOrd="1" destOrd="0" parTransId="{7873A881-2896-4C76-88F3-025ECD6D7372}" sibTransId="{967EF266-772C-48F4-97DF-BE54C1B49575}"/>
    <dgm:cxn modelId="{EC28AA63-8F6C-401C-A98F-DBD43F549C9E}" type="presOf" srcId="{0BA7CD50-19E5-4962-8F9D-C0666FE304CF}" destId="{F9ABF242-E231-437B-AF82-19E4B682E935}" srcOrd="1" destOrd="0" presId="urn:microsoft.com/office/officeart/2005/8/layout/list1"/>
    <dgm:cxn modelId="{B139FC03-B740-45E5-871B-B355641CD26D}" type="presOf" srcId="{D1AAAEDC-57DB-4CF5-BB3B-E3D17BE5FFD6}" destId="{8F3D8E88-409C-42DD-AFAB-94AC84BCAD50}" srcOrd="0" destOrd="0" presId="urn:microsoft.com/office/officeart/2005/8/layout/list1"/>
    <dgm:cxn modelId="{501009AD-371D-4EA5-A3C4-5E98743725DD}" srcId="{102D756D-5428-405F-B7C5-50CC575C3AEB}" destId="{D1AAAEDC-57DB-4CF5-BB3B-E3D17BE5FFD6}" srcOrd="0" destOrd="0" parTransId="{C79C2381-383C-4D9B-B949-B5CDED8A886E}" sibTransId="{F2D3005E-0DA6-4937-823B-A7A7A329A843}"/>
    <dgm:cxn modelId="{F4881027-C36D-45A8-AF82-615FA7C67724}" type="presOf" srcId="{0BA7CD50-19E5-4962-8F9D-C0666FE304CF}" destId="{87799EFB-9FF6-4588-850D-6A0C4BDB53A0}" srcOrd="0" destOrd="0" presId="urn:microsoft.com/office/officeart/2005/8/layout/list1"/>
    <dgm:cxn modelId="{B5A738FE-29FF-4344-8AE3-AF8331F08DBE}" type="presOf" srcId="{6D9D9935-C772-480C-8273-EC5B4ED982CA}" destId="{0669140D-04C7-43F3-A258-1D15EFB81C1D}" srcOrd="0" destOrd="0" presId="urn:microsoft.com/office/officeart/2005/8/layout/list1"/>
    <dgm:cxn modelId="{A9188031-1536-41B2-B78A-1A04CB903689}" type="presOf" srcId="{102D756D-5428-405F-B7C5-50CC575C3AEB}" destId="{401AB3C0-87D7-45DD-BFD0-8CADFFE24913}" srcOrd="0" destOrd="0" presId="urn:microsoft.com/office/officeart/2005/8/layout/list1"/>
    <dgm:cxn modelId="{587DE778-3950-4653-B2CD-4274E82D624B}" type="presParOf" srcId="{401AB3C0-87D7-45DD-BFD0-8CADFFE24913}" destId="{24D94CD7-DA0D-47E1-8969-F48E6A70EF30}" srcOrd="0" destOrd="0" presId="urn:microsoft.com/office/officeart/2005/8/layout/list1"/>
    <dgm:cxn modelId="{B87EC7E6-401A-4012-A0B7-28D6554627E6}" type="presParOf" srcId="{24D94CD7-DA0D-47E1-8969-F48E6A70EF30}" destId="{8F3D8E88-409C-42DD-AFAB-94AC84BCAD50}" srcOrd="0" destOrd="0" presId="urn:microsoft.com/office/officeart/2005/8/layout/list1"/>
    <dgm:cxn modelId="{FEF938E3-9778-43A5-9E20-9D74483AA057}" type="presParOf" srcId="{24D94CD7-DA0D-47E1-8969-F48E6A70EF30}" destId="{BF876338-F261-463A-8E2D-EB35F9031CD6}" srcOrd="1" destOrd="0" presId="urn:microsoft.com/office/officeart/2005/8/layout/list1"/>
    <dgm:cxn modelId="{8ADBF5BB-497F-4C3A-9329-04688C04E441}" type="presParOf" srcId="{401AB3C0-87D7-45DD-BFD0-8CADFFE24913}" destId="{160E6390-B43F-4EF8-8AEB-8FD07209CEB3}" srcOrd="1" destOrd="0" presId="urn:microsoft.com/office/officeart/2005/8/layout/list1"/>
    <dgm:cxn modelId="{86151491-EEBB-4940-BA94-5CF6D190F41B}" type="presParOf" srcId="{401AB3C0-87D7-45DD-BFD0-8CADFFE24913}" destId="{D77EA46A-C2BF-43EF-8C5F-70C1F9ED2DE2}" srcOrd="2" destOrd="0" presId="urn:microsoft.com/office/officeart/2005/8/layout/list1"/>
    <dgm:cxn modelId="{9995D275-DD05-487E-BA44-E4678044B537}" type="presParOf" srcId="{401AB3C0-87D7-45DD-BFD0-8CADFFE24913}" destId="{9FCC0509-DF66-47D1-8286-C7464A4083B3}" srcOrd="3" destOrd="0" presId="urn:microsoft.com/office/officeart/2005/8/layout/list1"/>
    <dgm:cxn modelId="{0DC8777C-89BD-42CA-AFD2-89A98B77B43B}" type="presParOf" srcId="{401AB3C0-87D7-45DD-BFD0-8CADFFE24913}" destId="{C29442D6-1E57-49AA-B1A6-05C68AA0316B}" srcOrd="4" destOrd="0" presId="urn:microsoft.com/office/officeart/2005/8/layout/list1"/>
    <dgm:cxn modelId="{9F264E4F-1BDF-4E9E-A2FE-82C05BC3B379}" type="presParOf" srcId="{C29442D6-1E57-49AA-B1A6-05C68AA0316B}" destId="{87799EFB-9FF6-4588-850D-6A0C4BDB53A0}" srcOrd="0" destOrd="0" presId="urn:microsoft.com/office/officeart/2005/8/layout/list1"/>
    <dgm:cxn modelId="{75BFDD55-DCEC-466B-8B0F-2AFE92B10752}" type="presParOf" srcId="{C29442D6-1E57-49AA-B1A6-05C68AA0316B}" destId="{F9ABF242-E231-437B-AF82-19E4B682E935}" srcOrd="1" destOrd="0" presId="urn:microsoft.com/office/officeart/2005/8/layout/list1"/>
    <dgm:cxn modelId="{A34C0D6F-E653-44E4-8B4A-57E76E380194}" type="presParOf" srcId="{401AB3C0-87D7-45DD-BFD0-8CADFFE24913}" destId="{0B01F666-FEC9-413F-84E4-465F22E6F71A}" srcOrd="5" destOrd="0" presId="urn:microsoft.com/office/officeart/2005/8/layout/list1"/>
    <dgm:cxn modelId="{B952AF73-363A-42B1-AA02-9CE08D6917AD}" type="presParOf" srcId="{401AB3C0-87D7-45DD-BFD0-8CADFFE24913}" destId="{032F5DEA-9488-41EC-9B82-4E8C8EC56B27}" srcOrd="6" destOrd="0" presId="urn:microsoft.com/office/officeart/2005/8/layout/list1"/>
    <dgm:cxn modelId="{4F9E60E1-800E-471E-B17C-F0EB47EB751F}" type="presParOf" srcId="{401AB3C0-87D7-45DD-BFD0-8CADFFE24913}" destId="{1D715D98-DDB3-4506-B768-9CF74175CEC6}" srcOrd="7" destOrd="0" presId="urn:microsoft.com/office/officeart/2005/8/layout/list1"/>
    <dgm:cxn modelId="{10B729B1-642E-4154-9F27-EB1149D995B0}" type="presParOf" srcId="{401AB3C0-87D7-45DD-BFD0-8CADFFE24913}" destId="{B8899FEE-CB8F-474B-BA9B-4E5029EFD164}" srcOrd="8" destOrd="0" presId="urn:microsoft.com/office/officeart/2005/8/layout/list1"/>
    <dgm:cxn modelId="{3283DA65-850F-4A16-82E3-15B3947B73A3}" type="presParOf" srcId="{B8899FEE-CB8F-474B-BA9B-4E5029EFD164}" destId="{0669140D-04C7-43F3-A258-1D15EFB81C1D}" srcOrd="0" destOrd="0" presId="urn:microsoft.com/office/officeart/2005/8/layout/list1"/>
    <dgm:cxn modelId="{DD547179-00A9-4097-ACFE-F88C2E5A842F}" type="presParOf" srcId="{B8899FEE-CB8F-474B-BA9B-4E5029EFD164}" destId="{5B83BE75-C55D-4B35-8111-D056E05F5EFD}" srcOrd="1" destOrd="0" presId="urn:microsoft.com/office/officeart/2005/8/layout/list1"/>
    <dgm:cxn modelId="{D4163F0C-7956-4DE3-B7F0-C3AA88CE545C}" type="presParOf" srcId="{401AB3C0-87D7-45DD-BFD0-8CADFFE24913}" destId="{D135FE9F-395E-4D1A-8BF5-7E9EFB7CE225}" srcOrd="9" destOrd="0" presId="urn:microsoft.com/office/officeart/2005/8/layout/list1"/>
    <dgm:cxn modelId="{62B44178-56BA-49AF-8956-3055EABF4772}" type="presParOf" srcId="{401AB3C0-87D7-45DD-BFD0-8CADFFE24913}" destId="{5DDC35B7-71BE-4847-83F6-88321A1166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2AE047-616E-474B-A9EB-51FF96875D1F}" type="doc">
      <dgm:prSet loTypeId="urn:microsoft.com/office/officeart/2005/8/layout/default#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vi-VN"/>
        </a:p>
      </dgm:t>
    </dgm:pt>
    <dgm:pt modelId="{01167C49-50A8-430F-8B42-BCA0D1190CDE}">
      <dgm:prSet phldrT="[Text]" custT="1"/>
      <dgm:spPr/>
      <dgm:t>
        <a:bodyPr/>
        <a:lstStyle/>
        <a:p>
          <a:r>
            <a:rPr lang="en-US" sz="2800" dirty="0" smtClean="0"/>
            <a:t>Technique</a:t>
          </a:r>
          <a:endParaRPr lang="vi-VN" sz="2800" dirty="0"/>
        </a:p>
      </dgm:t>
    </dgm:pt>
    <dgm:pt modelId="{DE47C07D-E2BA-4C71-985E-898490A536DA}" type="parTrans" cxnId="{BBC8F6B3-E33F-4732-B89E-37FD8F55F64F}">
      <dgm:prSet/>
      <dgm:spPr/>
      <dgm:t>
        <a:bodyPr/>
        <a:lstStyle/>
        <a:p>
          <a:endParaRPr lang="vi-VN"/>
        </a:p>
      </dgm:t>
    </dgm:pt>
    <dgm:pt modelId="{5FE6200A-28C4-46E8-8C58-9BDF5A661D56}" type="sibTrans" cxnId="{BBC8F6B3-E33F-4732-B89E-37FD8F55F64F}">
      <dgm:prSet/>
      <dgm:spPr/>
      <dgm:t>
        <a:bodyPr/>
        <a:lstStyle/>
        <a:p>
          <a:endParaRPr lang="vi-VN"/>
        </a:p>
      </dgm:t>
    </dgm:pt>
    <dgm:pt modelId="{C2220F15-842E-4B76-A8D4-8825AC69A6CC}">
      <dgm:prSet phldrT="[Text]" custT="1"/>
      <dgm:spPr/>
      <dgm:t>
        <a:bodyPr/>
        <a:lstStyle/>
        <a:p>
          <a:r>
            <a:rPr lang="en-US" sz="2800" dirty="0" smtClean="0"/>
            <a:t>Soft-skill</a:t>
          </a:r>
          <a:endParaRPr lang="vi-VN" sz="2800" dirty="0"/>
        </a:p>
      </dgm:t>
    </dgm:pt>
    <dgm:pt modelId="{05F779C8-213E-4656-9567-06E607C8B193}" type="parTrans" cxnId="{56661E33-9475-4DE4-8DFE-5B69EB68AEDE}">
      <dgm:prSet/>
      <dgm:spPr/>
      <dgm:t>
        <a:bodyPr/>
        <a:lstStyle/>
        <a:p>
          <a:endParaRPr lang="vi-VN"/>
        </a:p>
      </dgm:t>
    </dgm:pt>
    <dgm:pt modelId="{1F82F08D-24A1-4609-BD1F-B9AA8286AEB3}" type="sibTrans" cxnId="{56661E33-9475-4DE4-8DFE-5B69EB68AEDE}">
      <dgm:prSet/>
      <dgm:spPr/>
      <dgm:t>
        <a:bodyPr/>
        <a:lstStyle/>
        <a:p>
          <a:endParaRPr lang="vi-VN"/>
        </a:p>
      </dgm:t>
    </dgm:pt>
    <dgm:pt modelId="{8C9618F4-626C-483A-BDCD-264B09DFF619}">
      <dgm:prSet phldrT="[Text]" custT="1"/>
      <dgm:spPr/>
      <dgm:t>
        <a:bodyPr/>
        <a:lstStyle/>
        <a:p>
          <a:r>
            <a:rPr lang="en-US" sz="2800" dirty="0" smtClean="0"/>
            <a:t>Software Requirement</a:t>
          </a:r>
          <a:endParaRPr lang="vi-VN" sz="2800" dirty="0"/>
        </a:p>
      </dgm:t>
    </dgm:pt>
    <dgm:pt modelId="{3097C79E-B5BB-4148-9289-A361C82828A0}" type="parTrans" cxnId="{3F6405E2-1EA3-4DC3-BA0A-ED2B27EE75C1}">
      <dgm:prSet/>
      <dgm:spPr/>
      <dgm:t>
        <a:bodyPr/>
        <a:lstStyle/>
        <a:p>
          <a:endParaRPr lang="vi-VN"/>
        </a:p>
      </dgm:t>
    </dgm:pt>
    <dgm:pt modelId="{1337D0C9-313C-4807-9652-42F3DE9C3808}" type="sibTrans" cxnId="{3F6405E2-1EA3-4DC3-BA0A-ED2B27EE75C1}">
      <dgm:prSet/>
      <dgm:spPr/>
      <dgm:t>
        <a:bodyPr/>
        <a:lstStyle/>
        <a:p>
          <a:endParaRPr lang="vi-VN"/>
        </a:p>
      </dgm:t>
    </dgm:pt>
    <dgm:pt modelId="{9424BC5C-C832-463D-A192-6736C3F89D5F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vi-VN" dirty="0"/>
        </a:p>
      </dgm:t>
    </dgm:pt>
    <dgm:pt modelId="{285A0C0D-4980-4BC9-BE40-BBCFF5D4898F}" type="parTrans" cxnId="{0A93E747-E80B-44D5-ADFB-5E3B7255C700}">
      <dgm:prSet/>
      <dgm:spPr/>
      <dgm:t>
        <a:bodyPr/>
        <a:lstStyle/>
        <a:p>
          <a:endParaRPr lang="vi-VN"/>
        </a:p>
      </dgm:t>
    </dgm:pt>
    <dgm:pt modelId="{46C4D9DD-4DDB-4CC0-A9A2-F70D95665534}" type="sibTrans" cxnId="{0A93E747-E80B-44D5-ADFB-5E3B7255C700}">
      <dgm:prSet/>
      <dgm:spPr/>
      <dgm:t>
        <a:bodyPr/>
        <a:lstStyle/>
        <a:p>
          <a:endParaRPr lang="vi-VN"/>
        </a:p>
      </dgm:t>
    </dgm:pt>
    <dgm:pt modelId="{2C4AC990-BAFC-4449-BFA9-B9B376DE5DA8}" type="pres">
      <dgm:prSet presAssocID="{782AE047-616E-474B-A9EB-51FF96875D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AC6A6F3F-C17F-402B-8F0A-0FB8395049BA}" type="pres">
      <dgm:prSet presAssocID="{01167C49-50A8-430F-8B42-BCA0D1190C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B9C72F8-C2F4-4921-9617-598725613E83}" type="pres">
      <dgm:prSet presAssocID="{5FE6200A-28C4-46E8-8C58-9BDF5A661D56}" presName="sibTrans" presStyleCnt="0"/>
      <dgm:spPr/>
    </dgm:pt>
    <dgm:pt modelId="{8CA8B3C7-20C8-4B7F-8FA9-92091C47EAA5}" type="pres">
      <dgm:prSet presAssocID="{C2220F15-842E-4B76-A8D4-8825AC69A6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04BD5E9-E263-4B89-960E-4E1DE820E4DD}" type="pres">
      <dgm:prSet presAssocID="{1F82F08D-24A1-4609-BD1F-B9AA8286AEB3}" presName="sibTrans" presStyleCnt="0"/>
      <dgm:spPr/>
    </dgm:pt>
    <dgm:pt modelId="{5D2CBE56-2A9E-4EAA-8BB3-496EE8569B0A}" type="pres">
      <dgm:prSet presAssocID="{8C9618F4-626C-483A-BDCD-264B09DFF619}" presName="node" presStyleLbl="node1" presStyleIdx="2" presStyleCnt="4" custLinFactNeighborX="-1991" custLinFactNeighborY="343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C777352-6DCE-47CA-9C9E-2F7CFD61BB36}" type="pres">
      <dgm:prSet presAssocID="{1337D0C9-313C-4807-9652-42F3DE9C3808}" presName="sibTrans" presStyleCnt="0"/>
      <dgm:spPr/>
    </dgm:pt>
    <dgm:pt modelId="{FB74FECA-A32A-4838-A1B2-E7B15200B34E}" type="pres">
      <dgm:prSet presAssocID="{9424BC5C-C832-463D-A192-6736C3F89D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56661E33-9475-4DE4-8DFE-5B69EB68AEDE}" srcId="{782AE047-616E-474B-A9EB-51FF96875D1F}" destId="{C2220F15-842E-4B76-A8D4-8825AC69A6CC}" srcOrd="1" destOrd="0" parTransId="{05F779C8-213E-4656-9567-06E607C8B193}" sibTransId="{1F82F08D-24A1-4609-BD1F-B9AA8286AEB3}"/>
    <dgm:cxn modelId="{327FD672-BFD9-4952-8D07-C90DC0C249FC}" type="presOf" srcId="{01167C49-50A8-430F-8B42-BCA0D1190CDE}" destId="{AC6A6F3F-C17F-402B-8F0A-0FB8395049BA}" srcOrd="0" destOrd="0" presId="urn:microsoft.com/office/officeart/2005/8/layout/default#2"/>
    <dgm:cxn modelId="{D740EB63-B81D-488C-9999-0570B1547C65}" type="presOf" srcId="{9424BC5C-C832-463D-A192-6736C3F89D5F}" destId="{FB74FECA-A32A-4838-A1B2-E7B15200B34E}" srcOrd="0" destOrd="0" presId="urn:microsoft.com/office/officeart/2005/8/layout/default#2"/>
    <dgm:cxn modelId="{C7587788-93FA-4C0E-981E-3F37634CBFB7}" type="presOf" srcId="{782AE047-616E-474B-A9EB-51FF96875D1F}" destId="{2C4AC990-BAFC-4449-BFA9-B9B376DE5DA8}" srcOrd="0" destOrd="0" presId="urn:microsoft.com/office/officeart/2005/8/layout/default#2"/>
    <dgm:cxn modelId="{0A93E747-E80B-44D5-ADFB-5E3B7255C700}" srcId="{782AE047-616E-474B-A9EB-51FF96875D1F}" destId="{9424BC5C-C832-463D-A192-6736C3F89D5F}" srcOrd="3" destOrd="0" parTransId="{285A0C0D-4980-4BC9-BE40-BBCFF5D4898F}" sibTransId="{46C4D9DD-4DDB-4CC0-A9A2-F70D95665534}"/>
    <dgm:cxn modelId="{3F6405E2-1EA3-4DC3-BA0A-ED2B27EE75C1}" srcId="{782AE047-616E-474B-A9EB-51FF96875D1F}" destId="{8C9618F4-626C-483A-BDCD-264B09DFF619}" srcOrd="2" destOrd="0" parTransId="{3097C79E-B5BB-4148-9289-A361C82828A0}" sibTransId="{1337D0C9-313C-4807-9652-42F3DE9C3808}"/>
    <dgm:cxn modelId="{725354ED-56D3-4E0B-915D-FEF222F0D4F1}" type="presOf" srcId="{C2220F15-842E-4B76-A8D4-8825AC69A6CC}" destId="{8CA8B3C7-20C8-4B7F-8FA9-92091C47EAA5}" srcOrd="0" destOrd="0" presId="urn:microsoft.com/office/officeart/2005/8/layout/default#2"/>
    <dgm:cxn modelId="{BBC8F6B3-E33F-4732-B89E-37FD8F55F64F}" srcId="{782AE047-616E-474B-A9EB-51FF96875D1F}" destId="{01167C49-50A8-430F-8B42-BCA0D1190CDE}" srcOrd="0" destOrd="0" parTransId="{DE47C07D-E2BA-4C71-985E-898490A536DA}" sibTransId="{5FE6200A-28C4-46E8-8C58-9BDF5A661D56}"/>
    <dgm:cxn modelId="{99D0C025-196B-4C39-AEDB-560E079DDF3B}" type="presOf" srcId="{8C9618F4-626C-483A-BDCD-264B09DFF619}" destId="{5D2CBE56-2A9E-4EAA-8BB3-496EE8569B0A}" srcOrd="0" destOrd="0" presId="urn:microsoft.com/office/officeart/2005/8/layout/default#2"/>
    <dgm:cxn modelId="{A769B89B-6978-4B6C-BB8C-64C149430CBA}" type="presParOf" srcId="{2C4AC990-BAFC-4449-BFA9-B9B376DE5DA8}" destId="{AC6A6F3F-C17F-402B-8F0A-0FB8395049BA}" srcOrd="0" destOrd="0" presId="urn:microsoft.com/office/officeart/2005/8/layout/default#2"/>
    <dgm:cxn modelId="{056F60C7-7C0C-4736-9DEC-C55F83FA91A0}" type="presParOf" srcId="{2C4AC990-BAFC-4449-BFA9-B9B376DE5DA8}" destId="{AB9C72F8-C2F4-4921-9617-598725613E83}" srcOrd="1" destOrd="0" presId="urn:microsoft.com/office/officeart/2005/8/layout/default#2"/>
    <dgm:cxn modelId="{4C50B9DA-E9B2-442F-A231-11E971F2B44B}" type="presParOf" srcId="{2C4AC990-BAFC-4449-BFA9-B9B376DE5DA8}" destId="{8CA8B3C7-20C8-4B7F-8FA9-92091C47EAA5}" srcOrd="2" destOrd="0" presId="urn:microsoft.com/office/officeart/2005/8/layout/default#2"/>
    <dgm:cxn modelId="{BD2E2268-F3E4-48B9-AF2B-2478A81ACF3A}" type="presParOf" srcId="{2C4AC990-BAFC-4449-BFA9-B9B376DE5DA8}" destId="{E04BD5E9-E263-4B89-960E-4E1DE820E4DD}" srcOrd="3" destOrd="0" presId="urn:microsoft.com/office/officeart/2005/8/layout/default#2"/>
    <dgm:cxn modelId="{4E1EC373-1B59-4EF7-A2AA-44B0ED737E00}" type="presParOf" srcId="{2C4AC990-BAFC-4449-BFA9-B9B376DE5DA8}" destId="{5D2CBE56-2A9E-4EAA-8BB3-496EE8569B0A}" srcOrd="4" destOrd="0" presId="urn:microsoft.com/office/officeart/2005/8/layout/default#2"/>
    <dgm:cxn modelId="{D2510BFB-20B6-4FC4-99A0-50B5A8E53368}" type="presParOf" srcId="{2C4AC990-BAFC-4449-BFA9-B9B376DE5DA8}" destId="{DC777352-6DCE-47CA-9C9E-2F7CFD61BB36}" srcOrd="5" destOrd="0" presId="urn:microsoft.com/office/officeart/2005/8/layout/default#2"/>
    <dgm:cxn modelId="{12B93063-7D56-413A-8412-976D1C8D4F50}" type="presParOf" srcId="{2C4AC990-BAFC-4449-BFA9-B9B376DE5DA8}" destId="{FB74FECA-A32A-4838-A1B2-E7B15200B34E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F24B7-BA52-4003-8DE7-F64FEC1C84B5}">
      <dsp:nvSpPr>
        <dsp:cNvPr id="0" name=""/>
        <dsp:cNvSpPr/>
      </dsp:nvSpPr>
      <dsp:spPr>
        <a:xfrm>
          <a:off x="0" y="399907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E66B1-F0D8-4B9D-8516-B7F80F6B20DB}">
      <dsp:nvSpPr>
        <dsp:cNvPr id="0" name=""/>
        <dsp:cNvSpPr/>
      </dsp:nvSpPr>
      <dsp:spPr>
        <a:xfrm>
          <a:off x="414046" y="104707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INTRODUCTION</a:t>
          </a:r>
          <a:endParaRPr lang="vi-VN" sz="2000" kern="1200" dirty="0"/>
        </a:p>
      </dsp:txBody>
      <dsp:txXfrm>
        <a:off x="442867" y="133528"/>
        <a:ext cx="5739002" cy="532758"/>
      </dsp:txXfrm>
    </dsp:sp>
    <dsp:sp modelId="{0A3A9405-FDCA-4480-8E18-AF37AE235B64}">
      <dsp:nvSpPr>
        <dsp:cNvPr id="0" name=""/>
        <dsp:cNvSpPr/>
      </dsp:nvSpPr>
      <dsp:spPr>
        <a:xfrm>
          <a:off x="0" y="1307108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05A62-D9ED-4904-89FA-9F3C7A2A1F4A}">
      <dsp:nvSpPr>
        <dsp:cNvPr id="0" name=""/>
        <dsp:cNvSpPr/>
      </dsp:nvSpPr>
      <dsp:spPr>
        <a:xfrm>
          <a:off x="414046" y="1011908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PROJECT MANAGEMENT</a:t>
          </a:r>
          <a:endParaRPr lang="vi-VN" sz="2000" kern="1200" dirty="0"/>
        </a:p>
      </dsp:txBody>
      <dsp:txXfrm>
        <a:off x="442867" y="1040729"/>
        <a:ext cx="5739002" cy="532758"/>
      </dsp:txXfrm>
    </dsp:sp>
    <dsp:sp modelId="{ADED3483-1F15-47A7-A933-964259DEDF34}">
      <dsp:nvSpPr>
        <dsp:cNvPr id="0" name=""/>
        <dsp:cNvSpPr/>
      </dsp:nvSpPr>
      <dsp:spPr>
        <a:xfrm>
          <a:off x="0" y="2214308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BFEB7-6E91-4535-945D-71AF7168B955}">
      <dsp:nvSpPr>
        <dsp:cNvPr id="0" name=""/>
        <dsp:cNvSpPr/>
      </dsp:nvSpPr>
      <dsp:spPr>
        <a:xfrm>
          <a:off x="414046" y="1919108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REQUIREMENT SPECIFICATION</a:t>
          </a:r>
          <a:endParaRPr lang="vi-VN" sz="2000" kern="1200" dirty="0"/>
        </a:p>
      </dsp:txBody>
      <dsp:txXfrm>
        <a:off x="442867" y="1947929"/>
        <a:ext cx="5739002" cy="532758"/>
      </dsp:txXfrm>
    </dsp:sp>
    <dsp:sp modelId="{8CD919A9-E679-4DCB-86F7-5E90A363CD3B}">
      <dsp:nvSpPr>
        <dsp:cNvPr id="0" name=""/>
        <dsp:cNvSpPr/>
      </dsp:nvSpPr>
      <dsp:spPr>
        <a:xfrm>
          <a:off x="0" y="3121508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CF94F-63FD-43D3-85C3-678457F9D7F3}">
      <dsp:nvSpPr>
        <dsp:cNvPr id="0" name=""/>
        <dsp:cNvSpPr/>
      </dsp:nvSpPr>
      <dsp:spPr>
        <a:xfrm>
          <a:off x="414046" y="2826308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 DESIGN DESCRIPTION</a:t>
          </a:r>
          <a:endParaRPr lang="vi-VN" sz="2000" kern="1200" dirty="0"/>
        </a:p>
      </dsp:txBody>
      <dsp:txXfrm>
        <a:off x="442867" y="2855129"/>
        <a:ext cx="5739002" cy="532758"/>
      </dsp:txXfrm>
    </dsp:sp>
    <dsp:sp modelId="{2386C867-EEB7-45A6-9708-42CED0A10365}">
      <dsp:nvSpPr>
        <dsp:cNvPr id="0" name=""/>
        <dsp:cNvSpPr/>
      </dsp:nvSpPr>
      <dsp:spPr>
        <a:xfrm>
          <a:off x="0" y="4028708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53A92-595F-4B44-93F8-F14808778107}">
      <dsp:nvSpPr>
        <dsp:cNvPr id="0" name=""/>
        <dsp:cNvSpPr/>
      </dsp:nvSpPr>
      <dsp:spPr>
        <a:xfrm>
          <a:off x="414046" y="3733508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 DOCUMENTATION</a:t>
          </a:r>
          <a:endParaRPr lang="vi-VN" sz="2000" kern="1200" dirty="0"/>
        </a:p>
      </dsp:txBody>
      <dsp:txXfrm>
        <a:off x="442867" y="3762329"/>
        <a:ext cx="5739002" cy="532758"/>
      </dsp:txXfrm>
    </dsp:sp>
    <dsp:sp modelId="{ACBE1E8A-6B04-417F-B3B9-1C04EC917239}">
      <dsp:nvSpPr>
        <dsp:cNvPr id="0" name=""/>
        <dsp:cNvSpPr/>
      </dsp:nvSpPr>
      <dsp:spPr>
        <a:xfrm>
          <a:off x="0" y="4935908"/>
          <a:ext cx="828092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D5433-F07A-4051-9D2C-C8AF2CF41290}">
      <dsp:nvSpPr>
        <dsp:cNvPr id="0" name=""/>
        <dsp:cNvSpPr/>
      </dsp:nvSpPr>
      <dsp:spPr>
        <a:xfrm>
          <a:off x="414046" y="4640708"/>
          <a:ext cx="5796644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DEMO &amp; QA</a:t>
          </a:r>
          <a:endParaRPr lang="vi-VN" sz="2000" kern="1200" dirty="0"/>
        </a:p>
      </dsp:txBody>
      <dsp:txXfrm>
        <a:off x="442867" y="4669529"/>
        <a:ext cx="5739002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7764F-D75F-4309-84E3-A4DECD45BB6D}">
      <dsp:nvSpPr>
        <dsp:cNvPr id="0" name=""/>
        <dsp:cNvSpPr/>
      </dsp:nvSpPr>
      <dsp:spPr>
        <a:xfrm>
          <a:off x="902" y="113044"/>
          <a:ext cx="3518854" cy="2111312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+mn-lt"/>
              <a:cs typeface="Times New Roman" pitchFamily="18" charset="0"/>
            </a:rPr>
            <a:t>Communication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Times New Roman" pitchFamily="18" charset="0"/>
            </a:rPr>
            <a:t>Meeting, Email, Skype, Facebook…</a:t>
          </a:r>
          <a:endParaRPr lang="en-US" sz="2400" kern="1200" dirty="0">
            <a:latin typeface="+mn-lt"/>
          </a:endParaRPr>
        </a:p>
      </dsp:txBody>
      <dsp:txXfrm>
        <a:off x="103968" y="216110"/>
        <a:ext cx="3312722" cy="1905180"/>
      </dsp:txXfrm>
    </dsp:sp>
    <dsp:sp modelId="{43BB30AA-C27D-4A3E-93DC-DB597681F154}">
      <dsp:nvSpPr>
        <dsp:cNvPr id="0" name=""/>
        <dsp:cNvSpPr/>
      </dsp:nvSpPr>
      <dsp:spPr>
        <a:xfrm>
          <a:off x="3871642" y="146561"/>
          <a:ext cx="3518854" cy="2044278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+mn-lt"/>
              <a:cs typeface="Times New Roman" pitchFamily="18" charset="0"/>
            </a:rPr>
            <a:t>Time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Work 6h per day and 5 days per week</a:t>
          </a:r>
          <a:endParaRPr lang="en-US" sz="2400" kern="1200" dirty="0">
            <a:latin typeface="+mn-lt"/>
          </a:endParaRPr>
        </a:p>
      </dsp:txBody>
      <dsp:txXfrm>
        <a:off x="3971435" y="246354"/>
        <a:ext cx="3319268" cy="1844692"/>
      </dsp:txXfrm>
    </dsp:sp>
    <dsp:sp modelId="{73A24DC2-CF41-4EC0-8E1D-A2ABB66DCDD0}">
      <dsp:nvSpPr>
        <dsp:cNvPr id="0" name=""/>
        <dsp:cNvSpPr/>
      </dsp:nvSpPr>
      <dsp:spPr>
        <a:xfrm>
          <a:off x="902" y="2582038"/>
          <a:ext cx="3518854" cy="2099721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+mn-lt"/>
              <a:ea typeface="Tahoma" pitchFamily="34" charset="0"/>
              <a:cs typeface="Times New Roman" pitchFamily="18" charset="0"/>
            </a:rPr>
            <a:t>Weekly Meeting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+mn-lt"/>
              <a:ea typeface="Tahoma" pitchFamily="34" charset="0"/>
              <a:cs typeface="Times New Roman" pitchFamily="18" charset="0"/>
            </a:rPr>
            <a:t>Every Thursday, from 18:00 to 19:00 .</a:t>
          </a:r>
          <a:endParaRPr lang="en-US" sz="2400" kern="1200" dirty="0">
            <a:latin typeface="+mn-lt"/>
          </a:endParaRPr>
        </a:p>
      </dsp:txBody>
      <dsp:txXfrm>
        <a:off x="103402" y="2684538"/>
        <a:ext cx="3313854" cy="1894721"/>
      </dsp:txXfrm>
    </dsp:sp>
    <dsp:sp modelId="{32E5D409-9981-4535-B01C-D7F59E0EAF50}">
      <dsp:nvSpPr>
        <dsp:cNvPr id="0" name=""/>
        <dsp:cNvSpPr/>
      </dsp:nvSpPr>
      <dsp:spPr>
        <a:xfrm>
          <a:off x="3871642" y="2576242"/>
          <a:ext cx="3518854" cy="2111312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Data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Upload and download all project document from Dropbox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3974708" y="2679308"/>
        <a:ext cx="3312722" cy="1905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C7A22-CCA4-49FD-99F1-05044F73E11B}">
      <dsp:nvSpPr>
        <dsp:cNvPr id="0" name=""/>
        <dsp:cNvSpPr/>
      </dsp:nvSpPr>
      <dsp:spPr>
        <a:xfrm>
          <a:off x="0" y="393864"/>
          <a:ext cx="8407400" cy="163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8A896-6156-413D-A379-28B56699D252}">
      <dsp:nvSpPr>
        <dsp:cNvPr id="0" name=""/>
        <dsp:cNvSpPr/>
      </dsp:nvSpPr>
      <dsp:spPr>
        <a:xfrm>
          <a:off x="380998" y="79296"/>
          <a:ext cx="6704043" cy="10164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Functional Requirement</a:t>
          </a:r>
          <a:endParaRPr lang="en-US" sz="4000" kern="1200" dirty="0"/>
        </a:p>
      </dsp:txBody>
      <dsp:txXfrm>
        <a:off x="430619" y="128917"/>
        <a:ext cx="6604801" cy="917242"/>
      </dsp:txXfrm>
    </dsp:sp>
    <dsp:sp modelId="{E3E5B710-2820-478B-9F69-27CCD7EA5115}">
      <dsp:nvSpPr>
        <dsp:cNvPr id="0" name=""/>
        <dsp:cNvSpPr/>
      </dsp:nvSpPr>
      <dsp:spPr>
        <a:xfrm>
          <a:off x="0" y="2432119"/>
          <a:ext cx="8407400" cy="163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B67F1-A36A-4F71-A419-08D4B952107A}">
      <dsp:nvSpPr>
        <dsp:cNvPr id="0" name=""/>
        <dsp:cNvSpPr/>
      </dsp:nvSpPr>
      <dsp:spPr>
        <a:xfrm>
          <a:off x="380998" y="2148885"/>
          <a:ext cx="6764013" cy="1008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Non-functional Requirement</a:t>
          </a:r>
          <a:endParaRPr lang="en-US" sz="4000" kern="1200" dirty="0"/>
        </a:p>
      </dsp:txBody>
      <dsp:txXfrm>
        <a:off x="430236" y="2198123"/>
        <a:ext cx="6665537" cy="9101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EA46A-C2BF-43EF-8C5F-70C1F9ED2DE2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76338-F261-463A-8E2D-EB35F9031CD6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TEST STRAGERY</a:t>
          </a:r>
          <a:endParaRPr lang="en-US" sz="3100" kern="1200" dirty="0"/>
        </a:p>
      </dsp:txBody>
      <dsp:txXfrm>
        <a:off x="349472" y="51131"/>
        <a:ext cx="4177856" cy="825776"/>
      </dsp:txXfrm>
    </dsp:sp>
    <dsp:sp modelId="{032F5DEA-9488-41EC-9B82-4E8C8EC56B27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BF242-E231-437B-AF82-19E4B682E935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TEST CASE</a:t>
          </a:r>
          <a:endParaRPr lang="en-US" sz="3100" kern="1200" dirty="0"/>
        </a:p>
      </dsp:txBody>
      <dsp:txXfrm>
        <a:off x="349472" y="1457291"/>
        <a:ext cx="4177856" cy="825776"/>
      </dsp:txXfrm>
    </dsp:sp>
    <dsp:sp modelId="{5DDC35B7-71BE-4847-83F6-88321A11663C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3BE75-C55D-4B35-8111-D056E05F5EFD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TEST RESULT</a:t>
          </a:r>
          <a:endParaRPr 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AD051-DB1A-4C9F-9BCC-E5FA1CA18A75}" type="datetimeFigureOut">
              <a:rPr lang="vi-VN" smtClean="0"/>
              <a:pPr/>
              <a:t>16/04/2013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F320A-E873-46EA-A509-B97077CC07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6769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B69D-F0E6-4E89-90D8-7E212613EE21}" type="datetimeFigureOut">
              <a:rPr lang="vi-VN" smtClean="0"/>
              <a:pPr/>
              <a:t>16/04/2013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9530A-0E06-4391-9018-CF56F5AF46F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0572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530A-0E06-4391-9018-CF56F5AF46F4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530A-0E06-4391-9018-CF56F5AF46F4}" type="slidenum">
              <a:rPr lang="vi-VN" smtClean="0"/>
              <a:pPr/>
              <a:t>8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C05423-16DA-4F64-AB9C-155842B97C91}" type="datetime1">
              <a:rPr lang="vi-VN" smtClean="0"/>
              <a:t>16/04/2013</a:t>
            </a:fld>
            <a:endParaRPr 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vi-VN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9FF8-0BDC-47EB-BACE-7925B34BE354}" type="datetime1">
              <a:rPr lang="vi-VN" smtClean="0"/>
              <a:t>16/04/2013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2E61-79D9-4CE1-9B92-530D1F86454E}" type="datetime1">
              <a:rPr lang="vi-VN" smtClean="0"/>
              <a:t>16/04/2013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A60-118E-4B8F-BAC5-D33BE4124BC2}" type="datetime1">
              <a:rPr lang="vi-VN" smtClean="0"/>
              <a:t>16/04/2013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D88232-A68B-4B2C-A334-A2D278B3C42B}" type="datetime1">
              <a:rPr lang="vi-VN" smtClean="0"/>
              <a:t>16/04/2013</a:t>
            </a:fld>
            <a:endParaRPr 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8D302-65E6-4A27-B897-7A1C31EE4F08}" type="datetime1">
              <a:rPr lang="vi-VN" smtClean="0"/>
              <a:t>16/04/2013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06E4-C97F-480D-9865-13FF4E2AE083}" type="datetime1">
              <a:rPr lang="vi-VN" smtClean="0"/>
              <a:t>16/04/2013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8B54-C3A0-494F-94B0-36E62F7F9C4F}" type="datetime1">
              <a:rPr lang="vi-VN" smtClean="0"/>
              <a:t>16/04/2013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2CB6-4724-419E-91EC-DCA467439B44}" type="datetime1">
              <a:rPr lang="vi-VN" smtClean="0"/>
              <a:t>16/04/2013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BA0C-C6A5-46BF-9A7B-B428975244F0}" type="datetime1">
              <a:rPr lang="vi-VN" smtClean="0"/>
              <a:t>16/04/2013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A08-89EB-4172-8884-BF906F525E43}" type="datetime1">
              <a:rPr lang="vi-VN" smtClean="0"/>
              <a:t>16/04/2013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B5C515D-0390-4867-9C0A-914D1D6BF959}" type="datetime1">
              <a:rPr lang="vi-VN" smtClean="0"/>
              <a:t>16/04/2013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C6EEB25-C2E4-44C8-8629-7BE57C85040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ertroubles.com/2009/03/agile-scrum-process-model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Capstone Project</a:t>
            </a:r>
            <a:br>
              <a:rPr lang="en-US" dirty="0" smtClean="0"/>
            </a:br>
            <a:r>
              <a:rPr lang="en-US" dirty="0" smtClean="0"/>
              <a:t>FPT University</a:t>
            </a:r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6324600" cy="1828800"/>
          </a:xfrm>
        </p:spPr>
        <p:txBody>
          <a:bodyPr/>
          <a:lstStyle/>
          <a:p>
            <a:r>
              <a:rPr lang="en-US" dirty="0" smtClean="0"/>
              <a:t>VietNam Travel Sharing NetWork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7890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Supervisor:  </a:t>
            </a:r>
            <a:r>
              <a:rPr lang="en-US" b="1" dirty="0" smtClean="0">
                <a:solidFill>
                  <a:schemeClr val="bg1"/>
                </a:solidFill>
              </a:rPr>
              <a:t>Mr. Nguyen Van Hien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652" y="4306292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Team member:  Dao Dang Dan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Tran Van Su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Nguyen Van Nam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Nguyen Duc Cuong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Nguyen Vu Binh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1199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1260" cy="984921"/>
          </a:xfrm>
        </p:spPr>
        <p:txBody>
          <a:bodyPr/>
          <a:lstStyle/>
          <a:p>
            <a:r>
              <a:rPr lang="en-US" dirty="0" smtClean="0"/>
              <a:t>Software </a:t>
            </a:r>
            <a:r>
              <a:rPr lang="en-US" dirty="0" smtClean="0"/>
              <a:t>Process model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2551613" y="169915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Software </a:t>
            </a:r>
            <a:r>
              <a:rPr lang="en-US" sz="3200" dirty="0">
                <a:solidFill>
                  <a:schemeClr val="tx2"/>
                </a:solidFill>
              </a:rPr>
              <a:t>process model</a:t>
            </a:r>
            <a:endParaRPr lang="vi-VN" sz="3200" dirty="0">
              <a:solidFill>
                <a:schemeClr val="tx2"/>
              </a:solidFill>
            </a:endParaRPr>
          </a:p>
        </p:txBody>
      </p:sp>
      <p:pic>
        <p:nvPicPr>
          <p:cNvPr id="7" name="Picture 6" descr="C:\Users\linhntt00913\Desktop\scr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6934200" cy="30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2209800"/>
            <a:ext cx="67818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000" dirty="0" smtClean="0">
                <a:solidFill>
                  <a:schemeClr val="tx2"/>
                </a:solidFill>
              </a:rPr>
              <a:t>For </a:t>
            </a:r>
            <a:r>
              <a:rPr lang="en-US" sz="2000" dirty="0">
                <a:solidFill>
                  <a:schemeClr val="tx2"/>
                </a:solidFill>
              </a:rPr>
              <a:t>the development process, we will use our self process. It based on </a:t>
            </a:r>
            <a:r>
              <a:rPr lang="en-US" sz="2000" dirty="0" smtClean="0">
                <a:solidFill>
                  <a:schemeClr val="tx2"/>
                </a:solidFill>
              </a:rPr>
              <a:t>Agile framework </a:t>
            </a:r>
            <a:r>
              <a:rPr lang="en-US" sz="2000" dirty="0">
                <a:solidFill>
                  <a:schemeClr val="tx2"/>
                </a:solidFill>
              </a:rPr>
              <a:t>with some modifies.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5308" y="6292334"/>
            <a:ext cx="754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http://www.testertroubles.com/2009/03/agile-scrum-process-model.html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368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project management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96135176"/>
              </p:ext>
            </p:extLst>
          </p:nvPr>
        </p:nvGraphicFramePr>
        <p:xfrm>
          <a:off x="838200" y="1752600"/>
          <a:ext cx="7391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11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vi-VN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3413085"/>
              </p:ext>
            </p:extLst>
          </p:nvPr>
        </p:nvGraphicFramePr>
        <p:xfrm>
          <a:off x="304800" y="1981200"/>
          <a:ext cx="8382000" cy="37436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7638"/>
                <a:gridCol w="3978762"/>
                <a:gridCol w="2895600"/>
              </a:tblGrid>
              <a:tr h="252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Risk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type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Risk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description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Resolution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 anchor="ctr"/>
                </a:tc>
              </a:tr>
              <a:tr h="1028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People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</a:t>
                      </a: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 get personal matters to attend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Conflict </a:t>
                      </a: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 members</a:t>
                      </a:r>
                    </a:p>
                  </a:txBody>
                  <a:tcPr marL="54236" marR="542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</a:t>
                      </a: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member to know what others are doing so they can support if required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Setup </a:t>
                      </a: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mined environments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/>
                </a:tc>
              </a:tr>
              <a:tr h="642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Technical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 </a:t>
                      </a: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 technology will release a new version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</a:t>
                      </a: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 implementation closely to get newest update and information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n-US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36" marR="54236" marT="0" marB="0"/>
                </a:tc>
              </a:tr>
              <a:tr h="390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Process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Wrong </a:t>
                      </a: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estimation about project plan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</a:t>
                      </a:r>
                      <a:r>
                        <a:rPr lang="en-US" sz="180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instructor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236" marR="54236" marT="0" marB="0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12</a:t>
            </a:fld>
            <a:endParaRPr lang="vi-V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429500" cy="47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13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vi-VN" dirty="0"/>
          </a:p>
        </p:txBody>
      </p:sp>
      <p:pic>
        <p:nvPicPr>
          <p:cNvPr id="2050" name="Picture 2" descr="http://www.pathfindermda.com/wp-content/uploads/2011/11/Sparx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057400"/>
            <a:ext cx="2324100" cy="1028701"/>
          </a:xfrm>
          <a:prstGeom prst="rect">
            <a:avLst/>
          </a:prstGeom>
          <a:noFill/>
        </p:spPr>
      </p:pic>
      <p:pic>
        <p:nvPicPr>
          <p:cNvPr id="2052" name="Picture 4" descr="http://www.eclipse.org/juno/images/eclipse_juno242x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76600"/>
            <a:ext cx="2305050" cy="125730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905000"/>
            <a:ext cx="1724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http://3.bp.blogspot.com/-yt0lon-lK6k/Tijs1kLd2UI/AAAAAAAAAK4/2UeC8FtZR8Y/s1600/xampp-logo-tri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029200"/>
            <a:ext cx="2438400" cy="1393371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876800"/>
            <a:ext cx="1447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14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15</a:t>
            </a:fld>
            <a:endParaRPr lang="vi-VN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505200"/>
            <a:ext cx="8381260" cy="105439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Part </a:t>
            </a:r>
            <a:r>
              <a:rPr lang="en-US" dirty="0" smtClean="0">
                <a:solidFill>
                  <a:schemeClr val="tx2"/>
                </a:solidFill>
              </a:rPr>
              <a:t>III 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Software Requirement Specification</a:t>
            </a:r>
            <a:endParaRPr lang="vi-VN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9216102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SOFTWARE REQUIREMENT SPECIFICATION</a:t>
            </a:r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530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76186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Register account, login, logout</a:t>
            </a:r>
          </a:p>
          <a:p>
            <a:r>
              <a:rPr lang="en-US" dirty="0" smtClean="0"/>
              <a:t>Edit profile, change password, user setting</a:t>
            </a:r>
          </a:p>
          <a:p>
            <a:r>
              <a:rPr lang="en-US" dirty="0" smtClean="0"/>
              <a:t>Create new place, edit place information</a:t>
            </a:r>
          </a:p>
          <a:p>
            <a:r>
              <a:rPr lang="en-US" dirty="0" smtClean="0"/>
              <a:t>Create new </a:t>
            </a:r>
            <a:r>
              <a:rPr lang="en-US" dirty="0" smtClean="0"/>
              <a:t>trip, </a:t>
            </a:r>
            <a:r>
              <a:rPr lang="en-US" dirty="0" smtClean="0"/>
              <a:t>edit </a:t>
            </a:r>
            <a:r>
              <a:rPr lang="en-US" dirty="0" smtClean="0"/>
              <a:t>trip</a:t>
            </a:r>
            <a:r>
              <a:rPr lang="en-US" dirty="0" smtClean="0"/>
              <a:t>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Check in place in </a:t>
            </a:r>
            <a:r>
              <a:rPr lang="en-US" dirty="0" smtClean="0"/>
              <a:t>trip</a:t>
            </a:r>
            <a:endParaRPr lang="en-US" dirty="0" smtClean="0"/>
          </a:p>
          <a:p>
            <a:r>
              <a:rPr lang="en-US" dirty="0" smtClean="0"/>
              <a:t>Add media(photo, video, audio) into </a:t>
            </a:r>
            <a:r>
              <a:rPr lang="en-US" dirty="0" smtClean="0"/>
              <a:t>trip</a:t>
            </a:r>
            <a:endParaRPr lang="en-US" dirty="0" smtClean="0"/>
          </a:p>
          <a:p>
            <a:r>
              <a:rPr lang="en-US" dirty="0" smtClean="0"/>
              <a:t>Add, edit note into </a:t>
            </a:r>
            <a:r>
              <a:rPr lang="en-US" dirty="0" smtClean="0"/>
              <a:t>trip</a:t>
            </a:r>
            <a:endParaRPr lang="en-US" dirty="0" smtClean="0"/>
          </a:p>
          <a:p>
            <a:r>
              <a:rPr lang="en-US" dirty="0" smtClean="0"/>
              <a:t>Create, edit album</a:t>
            </a:r>
          </a:p>
          <a:p>
            <a:r>
              <a:rPr lang="en-US" dirty="0" smtClean="0"/>
              <a:t>Like, comment items in </a:t>
            </a:r>
            <a:r>
              <a:rPr lang="en-US" dirty="0" smtClean="0"/>
              <a:t>trip</a:t>
            </a:r>
            <a:endParaRPr lang="en-US" dirty="0" smtClean="0"/>
          </a:p>
          <a:p>
            <a:r>
              <a:rPr lang="en-US" dirty="0" smtClean="0"/>
              <a:t>Like, rate </a:t>
            </a:r>
            <a:r>
              <a:rPr lang="en-US" dirty="0" smtClean="0"/>
              <a:t>trip</a:t>
            </a:r>
            <a:endParaRPr lang="en-US" dirty="0" smtClean="0"/>
          </a:p>
          <a:p>
            <a:r>
              <a:rPr lang="en-US" dirty="0" smtClean="0"/>
              <a:t>View </a:t>
            </a:r>
            <a:r>
              <a:rPr lang="en-US" dirty="0" smtClean="0"/>
              <a:t>trip</a:t>
            </a:r>
            <a:r>
              <a:rPr lang="en-US" dirty="0" smtClean="0"/>
              <a:t> </a:t>
            </a:r>
            <a:r>
              <a:rPr lang="en-US" dirty="0" smtClean="0"/>
              <a:t>in timeline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Functional requirements - User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150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Use case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18</a:t>
            </a:fld>
            <a:endParaRPr lang="vi-VN"/>
          </a:p>
        </p:txBody>
      </p:sp>
      <p:pic>
        <p:nvPicPr>
          <p:cNvPr id="9" name="Content Placeholder 8" descr="Us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828800"/>
            <a:ext cx="6013005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862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74" y="1905000"/>
            <a:ext cx="8376186" cy="4432920"/>
          </a:xfrm>
        </p:spPr>
        <p:txBody>
          <a:bodyPr/>
          <a:lstStyle/>
          <a:p>
            <a:r>
              <a:rPr lang="en-US" dirty="0" smtClean="0"/>
              <a:t>Manage user</a:t>
            </a:r>
          </a:p>
          <a:p>
            <a:r>
              <a:rPr lang="en-US" dirty="0" smtClean="0"/>
              <a:t>Manage place</a:t>
            </a:r>
          </a:p>
          <a:p>
            <a:r>
              <a:rPr lang="en-US" dirty="0" smtClean="0"/>
              <a:t>Manage place category</a:t>
            </a:r>
          </a:p>
          <a:p>
            <a:r>
              <a:rPr lang="en-US" dirty="0" smtClean="0"/>
              <a:t>Manage tour</a:t>
            </a:r>
          </a:p>
          <a:p>
            <a:r>
              <a:rPr lang="en-US" dirty="0" smtClean="0"/>
              <a:t>Manage report</a:t>
            </a:r>
          </a:p>
          <a:p>
            <a:r>
              <a:rPr lang="en-US" dirty="0" smtClean="0"/>
              <a:t>Manage static page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 - admin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19</a:t>
            </a:fld>
            <a:endParaRPr lang="vi-VN"/>
          </a:p>
        </p:txBody>
      </p:sp>
      <p:pic>
        <p:nvPicPr>
          <p:cNvPr id="10" name="Picture 9" descr="mana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3854" y="1676400"/>
            <a:ext cx="534014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5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245975492"/>
              </p:ext>
            </p:extLst>
          </p:nvPr>
        </p:nvGraphicFramePr>
        <p:xfrm>
          <a:off x="539552" y="692696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7569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Non-functional requirement</a:t>
            </a:r>
            <a:endParaRPr lang="vi-VN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981200"/>
            <a:ext cx="419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Reliability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Reliable information about place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Reliable rating and other statistics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4078" y="3563034"/>
            <a:ext cx="419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Portability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Easy to use by all PCs with a browser and internet connection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940" y="3586917"/>
            <a:ext cx="419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Availability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System is available 24/7 ( 98%)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System is monthly maintained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6782" y="1944469"/>
            <a:ext cx="4190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Maintainability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Follow standard coding style and naming conventions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Code is clearly commented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940" y="5019511"/>
            <a:ext cx="4190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Security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User’s password is encrypted by MD5 standard.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User’s password is invisible to admin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179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21</a:t>
            </a:fld>
            <a:endParaRPr lang="vi-VN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381260" cy="105439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Part </a:t>
            </a:r>
            <a:r>
              <a:rPr lang="en-US" dirty="0" smtClean="0">
                <a:solidFill>
                  <a:schemeClr val="tx2"/>
                </a:solidFill>
              </a:rPr>
              <a:t>IV</a:t>
            </a:r>
            <a:r>
              <a:rPr lang="en-US" dirty="0" smtClean="0">
                <a:solidFill>
                  <a:schemeClr val="tx2"/>
                </a:solidFill>
              </a:rPr>
              <a:t> :Software design</a:t>
            </a:r>
            <a:endParaRPr lang="vi-VN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4.1	Overall Design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670712"/>
            <a:ext cx="4724400" cy="4958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820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4.1	 Design Pattern</a:t>
            </a:r>
            <a:endParaRPr lang="en-US" dirty="0"/>
          </a:p>
        </p:txBody>
      </p:sp>
      <p:pic>
        <p:nvPicPr>
          <p:cNvPr id="2050" name="Picture 2" descr="C:\Users\Administrator\Dropbox\tk\Data\11051608121934355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4997"/>
            <a:ext cx="6096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124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MVC model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000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818660" y="1981200"/>
            <a:ext cx="8381260" cy="105439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Flow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Activity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5638800" cy="68363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247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4.3 Class Diagram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4359" y="6368534"/>
            <a:ext cx="295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smtClean="0"/>
              <a:t>Trip </a:t>
            </a:r>
            <a:r>
              <a:rPr lang="en-US" dirty="0" smtClean="0"/>
              <a:t>class diagram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25</a:t>
            </a:fld>
            <a:endParaRPr lang="vi-VN"/>
          </a:p>
        </p:txBody>
      </p:sp>
      <p:pic>
        <p:nvPicPr>
          <p:cNvPr id="9" name="Picture 8" descr="Trip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858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4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4.4 Sequence diagram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676399"/>
            <a:ext cx="4587875" cy="48008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3710" y="6477295"/>
            <a:ext cx="38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add </a:t>
            </a:r>
            <a:r>
              <a:rPr lang="en-US" dirty="0" smtClean="0"/>
              <a:t>trip </a:t>
            </a:r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206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4.5 Database Design</a:t>
            </a:r>
            <a:endParaRPr lang="en-US" dirty="0"/>
          </a:p>
        </p:txBody>
      </p:sp>
      <p:pic>
        <p:nvPicPr>
          <p:cNvPr id="2051" name="Picture 3" descr="C:\Users\Administrator\Dropbox\VnSpot-team\Design document\ERD\ERD_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077200" cy="50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88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4.6 Screen Design</a:t>
            </a:r>
            <a:endParaRPr lang="vi-VN" dirty="0"/>
          </a:p>
        </p:txBody>
      </p:sp>
      <p:pic>
        <p:nvPicPr>
          <p:cNvPr id="1027" name="Picture 3" descr="C:\Users\Administrator\Desktop\2013-04-12_1233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ropbox\tk\giaodien\2013-04-15_214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47800"/>
            <a:ext cx="914400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28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4.6 Screen Design</a:t>
            </a:r>
            <a:endParaRPr lang="vi-VN" dirty="0"/>
          </a:p>
        </p:txBody>
      </p:sp>
      <p:pic>
        <p:nvPicPr>
          <p:cNvPr id="4099" name="Picture 3" descr="C:\Users\Administrator\Dropbox\tk\giaodien\2013-04-15_2146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472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276600"/>
            <a:ext cx="8381260" cy="105439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Part I : Introduction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4.6 Screen Design</a:t>
            </a:r>
            <a:endParaRPr lang="vi-VN" dirty="0"/>
          </a:p>
        </p:txBody>
      </p:sp>
      <p:pic>
        <p:nvPicPr>
          <p:cNvPr id="6146" name="Picture 2" descr="C:\Users\Administrator\Dropbox\tk\giaodien\2013-04-15_2126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468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4.6 Screen Design</a:t>
            </a:r>
            <a:endParaRPr lang="vi-VN" dirty="0"/>
          </a:p>
        </p:txBody>
      </p:sp>
      <p:pic>
        <p:nvPicPr>
          <p:cNvPr id="5122" name="Picture 2" descr="C:\Users\Administrator\Dropbox\tk\giaodien\2013-04-15_214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52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4.6 Screen Design</a:t>
            </a:r>
            <a:endParaRPr lang="vi-VN" dirty="0"/>
          </a:p>
        </p:txBody>
      </p:sp>
      <p:pic>
        <p:nvPicPr>
          <p:cNvPr id="7170" name="Picture 2" descr="C:\Users\Administrator\Dropbox\tk\giaodien\2013-04-15_2220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00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4.6 Screen Design</a:t>
            </a:r>
            <a:endParaRPr lang="vi-VN" dirty="0"/>
          </a:p>
        </p:txBody>
      </p:sp>
      <p:pic>
        <p:nvPicPr>
          <p:cNvPr id="5" name="Picture 2" descr="C:\Users\Administrator\Dropbox\tk\giaodien\2013-04-15_2123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8748"/>
            <a:ext cx="8839200" cy="47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05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34</a:t>
            </a:fld>
            <a:endParaRPr lang="vi-VN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3429000"/>
            <a:ext cx="8381260" cy="105439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Part </a:t>
            </a:r>
            <a:r>
              <a:rPr lang="en-US" dirty="0" smtClean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Software Testing</a:t>
            </a:r>
            <a:endParaRPr lang="vi-VN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TEST </a:t>
            </a:r>
            <a:r>
              <a:rPr lang="en-US" dirty="0"/>
              <a:t>description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057107251"/>
              </p:ext>
            </p:extLst>
          </p:nvPr>
        </p:nvGraphicFramePr>
        <p:xfrm>
          <a:off x="8382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139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test Model</a:t>
            </a:r>
            <a:endParaRPr lang="vi-V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4435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539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37</a:t>
            </a:fld>
            <a:endParaRPr lang="vi-V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</a:t>
            </a:r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13" y="2590800"/>
            <a:ext cx="8759588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3636" y="5943600"/>
            <a:ext cx="331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Example: User test case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38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</a:t>
            </a:r>
            <a:endParaRPr lang="vi-V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2713602"/>
              </p:ext>
            </p:extLst>
          </p:nvPr>
        </p:nvGraphicFramePr>
        <p:xfrm>
          <a:off x="467544" y="1772814"/>
          <a:ext cx="7776864" cy="482453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46388"/>
                <a:gridCol w="1865226"/>
                <a:gridCol w="782923"/>
                <a:gridCol w="703496"/>
                <a:gridCol w="1084921"/>
                <a:gridCol w="703496"/>
                <a:gridCol w="2090414"/>
              </a:tblGrid>
              <a:tr h="644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vi-V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Pass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Fail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Untested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vi-VN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test case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vi-VN" sz="110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User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40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vi-VN" sz="110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Place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58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58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vi-VN" sz="110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Trip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68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68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vi-VN" sz="110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Friend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15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15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vi-VN" sz="110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Search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vi-V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Social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9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9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7</a:t>
                      </a:r>
                      <a:endParaRPr lang="vi-V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Admin</a:t>
                      </a:r>
                      <a:endParaRPr lang="vi-VN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54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54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vi-VN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 Total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249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249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39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539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7206"/>
            <a:ext cx="8381260" cy="1054394"/>
          </a:xfrm>
        </p:spPr>
        <p:txBody>
          <a:bodyPr/>
          <a:lstStyle/>
          <a:p>
            <a:r>
              <a:rPr lang="en-US" dirty="0" smtClean="0"/>
              <a:t>Initial Idea</a:t>
            </a:r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1091250" y="208825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solidFill>
                <a:schemeClr val="tx2"/>
              </a:solidFill>
            </a:endParaRPr>
          </a:p>
        </p:txBody>
      </p:sp>
      <p:pic>
        <p:nvPicPr>
          <p:cNvPr id="6" name="Picture 5" descr="xach-balo-len-va-di-huyen-ch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76400"/>
            <a:ext cx="3957037" cy="4724400"/>
          </a:xfrm>
          <a:prstGeom prst="rect">
            <a:avLst/>
          </a:prstGeom>
        </p:spPr>
      </p:pic>
      <p:pic>
        <p:nvPicPr>
          <p:cNvPr id="7" name="Picture 6" descr="social-networ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90800"/>
            <a:ext cx="3987800" cy="299085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4</a:t>
            </a:fld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381000" y="1981200"/>
            <a:ext cx="16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Network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6019800"/>
            <a:ext cx="157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Journey Diary</a:t>
            </a:r>
          </a:p>
        </p:txBody>
      </p:sp>
    </p:spTree>
    <p:extLst>
      <p:ext uri="{BB962C8B-B14F-4D97-AF65-F5344CB8AC3E}">
        <p14:creationId xmlns:p14="http://schemas.microsoft.com/office/powerpoint/2010/main" xmlns="" val="30552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065706968"/>
              </p:ext>
            </p:extLst>
          </p:nvPr>
        </p:nvGraphicFramePr>
        <p:xfrm>
          <a:off x="2209800" y="2057400"/>
          <a:ext cx="48482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Lesson learned</a:t>
            </a:r>
            <a:endParaRPr lang="vi-V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40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190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vi-V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438400"/>
            <a:ext cx="8407893" cy="30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Capstone project: Completed </a:t>
            </a:r>
          </a:p>
          <a:p>
            <a:r>
              <a:rPr lang="en-US" dirty="0" smtClean="0"/>
              <a:t>Product: deployed on http://vnspot.net</a:t>
            </a:r>
          </a:p>
          <a:p>
            <a:r>
              <a:rPr lang="en-US" dirty="0" smtClean="0"/>
              <a:t>Future:</a:t>
            </a:r>
            <a:endParaRPr lang="vi-VN" dirty="0" smtClean="0"/>
          </a:p>
          <a:p>
            <a:pPr lvl="1"/>
            <a:r>
              <a:rPr lang="en-US" dirty="0" smtClean="0"/>
              <a:t>Supported multiple language</a:t>
            </a:r>
            <a:endParaRPr lang="vi-VN" dirty="0" smtClean="0"/>
          </a:p>
          <a:p>
            <a:pPr lvl="1"/>
            <a:r>
              <a:rPr lang="en-US" dirty="0" smtClean="0"/>
              <a:t>Develop mobile apps</a:t>
            </a:r>
            <a:endParaRPr lang="vi-VN" dirty="0" smtClean="0"/>
          </a:p>
          <a:p>
            <a:pPr lvl="1"/>
            <a:r>
              <a:rPr lang="en-US" dirty="0" smtClean="0"/>
              <a:t>Supported travel destinations around the world</a:t>
            </a:r>
            <a:endParaRPr lang="vi-VN" dirty="0" smtClean="0"/>
          </a:p>
          <a:p>
            <a:pPr lvl="1"/>
            <a:endParaRPr lang="vi-VN" dirty="0" smtClean="0"/>
          </a:p>
          <a:p>
            <a:pPr marL="45720" indent="0">
              <a:buNone/>
            </a:pPr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41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844824"/>
            <a:ext cx="8381260" cy="31683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tx2"/>
                </a:solidFill>
              </a:rPr>
              <a:t>DEMO </a:t>
            </a:r>
            <a:br>
              <a:rPr lang="en-US" sz="8000" dirty="0" smtClean="0">
                <a:solidFill>
                  <a:schemeClr val="tx2"/>
                </a:solidFill>
              </a:rPr>
            </a:br>
            <a:r>
              <a:rPr lang="en-US" sz="8000" dirty="0" smtClean="0">
                <a:solidFill>
                  <a:schemeClr val="tx2"/>
                </a:solidFill>
              </a:rPr>
              <a:t>Q&amp;A</a:t>
            </a:r>
            <a:endParaRPr lang="vi-VN" sz="80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42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85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2362200"/>
            <a:ext cx="8381260" cy="31683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tx2"/>
                </a:solidFill>
              </a:rPr>
              <a:t>Thank </a:t>
            </a:r>
            <a:r>
              <a:rPr lang="en-US" sz="8000" dirty="0" smtClean="0">
                <a:solidFill>
                  <a:schemeClr val="tx2"/>
                </a:solidFill>
              </a:rPr>
              <a:t>you!</a:t>
            </a:r>
            <a:endParaRPr lang="vi-VN" sz="80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43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1260" cy="1054394"/>
          </a:xfrm>
        </p:spPr>
        <p:txBody>
          <a:bodyPr/>
          <a:lstStyle/>
          <a:p>
            <a:r>
              <a:rPr lang="en-US" dirty="0" smtClean="0"/>
              <a:t>Literature review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5</a:t>
            </a:fld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133600"/>
            <a:ext cx="1829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Banchanviet.vn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Phuot.vn</a:t>
            </a:r>
            <a:endParaRPr lang="vi-VN" dirty="0"/>
          </a:p>
        </p:txBody>
      </p:sp>
      <p:pic>
        <p:nvPicPr>
          <p:cNvPr id="8" name="Picture 7" descr="2013-04-16_1436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0"/>
            <a:ext cx="63686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6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</a:t>
            </a:r>
            <a:endParaRPr lang="vi-V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752600"/>
          <a:ext cx="6400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6</a:t>
            </a:fld>
            <a:endParaRPr lang="vi-V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Product</a:t>
            </a: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03" y="1752600"/>
            <a:ext cx="8799707" cy="42823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7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429000"/>
            <a:ext cx="8381260" cy="105439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Part II : Software project management plan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8</a:t>
            </a:fld>
            <a:endParaRPr lang="vi-V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in Team</a:t>
            </a:r>
            <a:endParaRPr lang="vi-VN" dirty="0"/>
          </a:p>
        </p:txBody>
      </p: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 flipV="1">
            <a:off x="4723273" y="3562604"/>
            <a:ext cx="0" cy="441325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7521718" y="4004564"/>
            <a:ext cx="0" cy="3149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V="1">
            <a:off x="5426853" y="4012184"/>
            <a:ext cx="0" cy="3149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 flipV="1">
            <a:off x="3602498" y="4010914"/>
            <a:ext cx="0" cy="3149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 flipV="1">
            <a:off x="1582563" y="4015994"/>
            <a:ext cx="0" cy="3149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8" name="AutoShape 8"/>
          <p:cNvCxnSpPr>
            <a:cxnSpLocks noChangeShapeType="1"/>
          </p:cNvCxnSpPr>
          <p:nvPr/>
        </p:nvCxnSpPr>
        <p:spPr bwMode="auto">
          <a:xfrm flipV="1">
            <a:off x="1582563" y="5326634"/>
            <a:ext cx="0" cy="315595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AutoShape 9"/>
          <p:cNvCxnSpPr>
            <a:cxnSpLocks noChangeShapeType="1"/>
          </p:cNvCxnSpPr>
          <p:nvPr/>
        </p:nvCxnSpPr>
        <p:spPr bwMode="auto">
          <a:xfrm flipV="1">
            <a:off x="5426853" y="5336794"/>
            <a:ext cx="0" cy="315595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338020" y="2597375"/>
            <a:ext cx="2770505" cy="98391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effectLst/>
                <a:ea typeface="MS Mincho"/>
                <a:cs typeface="Times New Roman"/>
              </a:rPr>
              <a:t>Project </a:t>
            </a:r>
            <a:r>
              <a:rPr lang="en-US" sz="2000" dirty="0" smtClean="0">
                <a:solidFill>
                  <a:srgbClr val="FFFFFF"/>
                </a:solidFill>
                <a:effectLst/>
                <a:ea typeface="MS Mincho"/>
                <a:cs typeface="Times New Roman"/>
              </a:rPr>
              <a:t>Manager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ea typeface="MS Mincho"/>
                <a:cs typeface="Times New Roman"/>
              </a:rPr>
              <a:t>SuTV</a:t>
            </a:r>
            <a:endParaRPr lang="vi-VN" sz="2000" dirty="0">
              <a:effectLst/>
              <a:ea typeface="MS Mincho"/>
              <a:cs typeface="Times New Roman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882654" y="4330954"/>
            <a:ext cx="1250454" cy="99631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ea typeface="MS Mincho"/>
                <a:cs typeface="Times New Roman"/>
              </a:rPr>
              <a:t>SRS Analysis Team</a:t>
            </a:r>
            <a:endParaRPr lang="vi-VN" sz="1600" dirty="0">
              <a:effectLst/>
              <a:ea typeface="MS Mincho"/>
              <a:cs typeface="Times New Roman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702874" y="4337304"/>
            <a:ext cx="1458286" cy="10001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ea typeface="MS Mincho"/>
                <a:cs typeface="Times New Roman"/>
              </a:rPr>
              <a:t>Design Team</a:t>
            </a:r>
            <a:endParaRPr lang="vi-VN" sz="1600" dirty="0">
              <a:effectLst/>
              <a:ea typeface="MS Mincho"/>
              <a:cs typeface="Times New Roman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735517" y="4346829"/>
            <a:ext cx="1373008" cy="990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ea typeface="MS Mincho"/>
                <a:cs typeface="Times New Roman"/>
              </a:rPr>
              <a:t>Coding Team</a:t>
            </a:r>
            <a:endParaRPr lang="vi-VN" sz="1600" dirty="0">
              <a:effectLst/>
              <a:ea typeface="MS Mincho"/>
              <a:cs typeface="Times New Roman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6744974" y="4337304"/>
            <a:ext cx="1374919" cy="97155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ea typeface="MS Mincho"/>
                <a:cs typeface="Times New Roman"/>
              </a:rPr>
              <a:t>Test Team</a:t>
            </a:r>
            <a:endParaRPr lang="vi-VN" sz="1600" dirty="0">
              <a:effectLst/>
              <a:ea typeface="MS Mincho"/>
              <a:cs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46784" y="5896229"/>
            <a:ext cx="714375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FFFFFF"/>
                </a:solidFill>
                <a:ea typeface="MS Mincho"/>
                <a:cs typeface="Times New Roman"/>
              </a:rPr>
              <a:t>NamNV</a:t>
            </a:r>
            <a:endParaRPr lang="vi-VN" sz="1200" dirty="0">
              <a:effectLst/>
              <a:ea typeface="MS Mincho"/>
              <a:cs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38304" y="5896229"/>
            <a:ext cx="733425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FFFFFF"/>
                </a:solidFill>
                <a:ea typeface="MS Mincho"/>
                <a:cs typeface="Times New Roman"/>
              </a:rPr>
              <a:t>NamNV</a:t>
            </a:r>
            <a:endParaRPr lang="vi-VN" sz="1200" dirty="0">
              <a:effectLst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MS Mincho"/>
                <a:cs typeface="Times New Roman"/>
              </a:rPr>
              <a:t> </a:t>
            </a:r>
            <a:endParaRPr lang="vi-VN" sz="1100" dirty="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64768" y="5895594"/>
            <a:ext cx="864231" cy="429006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FFFFFF"/>
                </a:solidFill>
                <a:ea typeface="MS Mincho"/>
                <a:cs typeface="Times New Roman"/>
              </a:rPr>
              <a:t>CuongND</a:t>
            </a:r>
            <a:endParaRPr lang="vi-VN" sz="1200" dirty="0">
              <a:effectLst/>
              <a:ea typeface="MS Mincho"/>
              <a:cs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82654" y="5885434"/>
            <a:ext cx="676275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FFFFFF"/>
                </a:solidFill>
                <a:ea typeface="MS Mincho"/>
                <a:cs typeface="Times New Roman"/>
              </a:rPr>
              <a:t>BinhNV</a:t>
            </a:r>
            <a:endParaRPr lang="vi-VN" sz="1200" dirty="0">
              <a:effectLst/>
              <a:ea typeface="MS Mincho"/>
              <a:cs typeface="Times New Roman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267200" y="5896228"/>
            <a:ext cx="838199" cy="428372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FFFFFF"/>
                </a:solidFill>
                <a:ea typeface="MS Mincho"/>
                <a:cs typeface="Times New Roman"/>
              </a:rPr>
              <a:t>CuongND</a:t>
            </a:r>
            <a:endParaRPr lang="vi-VN" sz="1200" dirty="0">
              <a:effectLst/>
              <a:ea typeface="MS Mincho"/>
              <a:cs typeface="Times New Roman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46779" y="5896229"/>
            <a:ext cx="732790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 smtClean="0">
                <a:solidFill>
                  <a:srgbClr val="FFFFFF"/>
                </a:solidFill>
                <a:effectLst/>
                <a:ea typeface="MS Mincho"/>
                <a:cs typeface="Times New Roman"/>
              </a:rPr>
              <a:t>SuTV</a:t>
            </a:r>
            <a:endParaRPr lang="vi-VN" sz="1200" dirty="0">
              <a:effectLst/>
              <a:ea typeface="MS Mincho"/>
              <a:cs typeface="Times New Roman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744974" y="5896229"/>
            <a:ext cx="733425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FFFFFF"/>
                </a:solidFill>
                <a:ea typeface="MS Mincho"/>
                <a:cs typeface="Times New Roman"/>
              </a:rPr>
              <a:t>DanDD</a:t>
            </a:r>
            <a:endParaRPr lang="vi-VN" sz="1200" dirty="0">
              <a:effectLst/>
              <a:ea typeface="MS Mincho"/>
              <a:cs typeface="Times New Roman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577459" y="5889879"/>
            <a:ext cx="733425" cy="419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FFFFFF"/>
                </a:solidFill>
                <a:ea typeface="MS Mincho"/>
                <a:cs typeface="Times New Roman"/>
              </a:rPr>
              <a:t>BinhNV</a:t>
            </a:r>
            <a:endParaRPr lang="vi-VN" sz="1200" dirty="0">
              <a:effectLst/>
              <a:ea typeface="MS Mincho"/>
              <a:cs typeface="Times New Roman"/>
            </a:endParaRPr>
          </a:p>
        </p:txBody>
      </p:sp>
      <p:cxnSp>
        <p:nvCxnSpPr>
          <p:cNvPr id="24" name="AutoShape 24"/>
          <p:cNvCxnSpPr>
            <a:cxnSpLocks noChangeShapeType="1"/>
          </p:cNvCxnSpPr>
          <p:nvPr/>
        </p:nvCxnSpPr>
        <p:spPr bwMode="auto">
          <a:xfrm flipV="1">
            <a:off x="7921768" y="562190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AutoShape 25"/>
          <p:cNvCxnSpPr>
            <a:cxnSpLocks noChangeShapeType="1"/>
          </p:cNvCxnSpPr>
          <p:nvPr/>
        </p:nvCxnSpPr>
        <p:spPr bwMode="auto">
          <a:xfrm flipV="1">
            <a:off x="6993398" y="564476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AutoShape 26"/>
          <p:cNvCxnSpPr>
            <a:cxnSpLocks noChangeShapeType="1"/>
          </p:cNvCxnSpPr>
          <p:nvPr/>
        </p:nvCxnSpPr>
        <p:spPr bwMode="auto">
          <a:xfrm flipV="1">
            <a:off x="6205998" y="563841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AutoShape 28"/>
          <p:cNvCxnSpPr>
            <a:cxnSpLocks noChangeShapeType="1"/>
          </p:cNvCxnSpPr>
          <p:nvPr/>
        </p:nvCxnSpPr>
        <p:spPr bwMode="auto">
          <a:xfrm flipV="1">
            <a:off x="4552458" y="563841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9" name="AutoShape 29"/>
          <p:cNvCxnSpPr>
            <a:cxnSpLocks noChangeShapeType="1"/>
          </p:cNvCxnSpPr>
          <p:nvPr/>
        </p:nvCxnSpPr>
        <p:spPr bwMode="auto">
          <a:xfrm flipV="1">
            <a:off x="3868563" y="564222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AutoShape 30"/>
          <p:cNvCxnSpPr>
            <a:cxnSpLocks noChangeShapeType="1"/>
          </p:cNvCxnSpPr>
          <p:nvPr/>
        </p:nvCxnSpPr>
        <p:spPr bwMode="auto">
          <a:xfrm flipV="1">
            <a:off x="3010043" y="5642864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1" name="AutoShape 31"/>
          <p:cNvCxnSpPr>
            <a:cxnSpLocks noChangeShapeType="1"/>
          </p:cNvCxnSpPr>
          <p:nvPr/>
        </p:nvCxnSpPr>
        <p:spPr bwMode="auto">
          <a:xfrm flipV="1">
            <a:off x="2066433" y="563206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AutoShape 32"/>
          <p:cNvCxnSpPr>
            <a:cxnSpLocks noChangeShapeType="1"/>
          </p:cNvCxnSpPr>
          <p:nvPr/>
        </p:nvCxnSpPr>
        <p:spPr bwMode="auto">
          <a:xfrm flipV="1">
            <a:off x="1169178" y="5632069"/>
            <a:ext cx="0" cy="27432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33"/>
          <p:cNvCxnSpPr>
            <a:cxnSpLocks noChangeShapeType="1"/>
          </p:cNvCxnSpPr>
          <p:nvPr/>
        </p:nvCxnSpPr>
        <p:spPr bwMode="auto">
          <a:xfrm flipH="1">
            <a:off x="6993398" y="5642229"/>
            <a:ext cx="928370" cy="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34"/>
          <p:cNvCxnSpPr>
            <a:cxnSpLocks noChangeShapeType="1"/>
          </p:cNvCxnSpPr>
          <p:nvPr/>
        </p:nvCxnSpPr>
        <p:spPr bwMode="auto">
          <a:xfrm flipH="1">
            <a:off x="4552458" y="5653024"/>
            <a:ext cx="1653540" cy="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5" name="AutoShape 35"/>
          <p:cNvCxnSpPr>
            <a:cxnSpLocks noChangeShapeType="1"/>
          </p:cNvCxnSpPr>
          <p:nvPr/>
        </p:nvCxnSpPr>
        <p:spPr bwMode="auto">
          <a:xfrm>
            <a:off x="3006233" y="5642864"/>
            <a:ext cx="862330" cy="101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36"/>
          <p:cNvCxnSpPr>
            <a:cxnSpLocks noChangeShapeType="1"/>
          </p:cNvCxnSpPr>
          <p:nvPr/>
        </p:nvCxnSpPr>
        <p:spPr bwMode="auto">
          <a:xfrm flipV="1">
            <a:off x="1169178" y="5621909"/>
            <a:ext cx="897255" cy="1016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AutoShape 37"/>
          <p:cNvCxnSpPr>
            <a:cxnSpLocks noChangeShapeType="1"/>
          </p:cNvCxnSpPr>
          <p:nvPr/>
        </p:nvCxnSpPr>
        <p:spPr bwMode="auto">
          <a:xfrm flipV="1">
            <a:off x="3446923" y="5379339"/>
            <a:ext cx="635" cy="26289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AutoShape 38"/>
          <p:cNvCxnSpPr>
            <a:cxnSpLocks noChangeShapeType="1"/>
          </p:cNvCxnSpPr>
          <p:nvPr/>
        </p:nvCxnSpPr>
        <p:spPr bwMode="auto">
          <a:xfrm flipV="1">
            <a:off x="7422658" y="5336794"/>
            <a:ext cx="0" cy="30099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39"/>
          <p:cNvCxnSpPr>
            <a:cxnSpLocks noChangeShapeType="1"/>
          </p:cNvCxnSpPr>
          <p:nvPr/>
        </p:nvCxnSpPr>
        <p:spPr bwMode="auto">
          <a:xfrm flipH="1">
            <a:off x="1582563" y="4015994"/>
            <a:ext cx="5939155" cy="0"/>
          </a:xfrm>
          <a:prstGeom prst="straightConnector1">
            <a:avLst/>
          </a:prstGeom>
          <a:noFill/>
          <a:ln w="12700">
            <a:solidFill>
              <a:srgbClr val="9797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B25-C2E4-44C8-8629-7BE57C85040D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599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</TotalTime>
  <Words>608</Words>
  <Application>Microsoft Office PowerPoint</Application>
  <PresentationFormat>On-screen Show (4:3)</PresentationFormat>
  <Paragraphs>239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Grid</vt:lpstr>
      <vt:lpstr>VietNam Travel Sharing NetWork</vt:lpstr>
      <vt:lpstr>Slide 2</vt:lpstr>
      <vt:lpstr>Part I : Introduction</vt:lpstr>
      <vt:lpstr>Initial Idea</vt:lpstr>
      <vt:lpstr>Literature review</vt:lpstr>
      <vt:lpstr>Our proposal</vt:lpstr>
      <vt:lpstr>Our Product</vt:lpstr>
      <vt:lpstr>Part II : Software project management plan</vt:lpstr>
      <vt:lpstr>Roles in Team</vt:lpstr>
      <vt:lpstr>Software Process model</vt:lpstr>
      <vt:lpstr>Software project management</vt:lpstr>
      <vt:lpstr>Risk management</vt:lpstr>
      <vt:lpstr>Technologies</vt:lpstr>
      <vt:lpstr>Tools</vt:lpstr>
      <vt:lpstr>Part III : Software Requirement Specification</vt:lpstr>
      <vt:lpstr>Slide 16</vt:lpstr>
      <vt:lpstr>Slide 17</vt:lpstr>
      <vt:lpstr>User Use case</vt:lpstr>
      <vt:lpstr>Functional requirement - admin</vt:lpstr>
      <vt:lpstr>Slide 20</vt:lpstr>
      <vt:lpstr>Part IV :Software design</vt:lpstr>
      <vt:lpstr>4.1 Overall Design</vt:lpstr>
      <vt:lpstr>4.1  Design Pattern</vt:lpstr>
      <vt:lpstr>Flow  Activity</vt:lpstr>
      <vt:lpstr>4.3 Class Diagram</vt:lpstr>
      <vt:lpstr>4.4 Sequence diagram</vt:lpstr>
      <vt:lpstr>4.5 Database Design</vt:lpstr>
      <vt:lpstr>4.6 Screen Design</vt:lpstr>
      <vt:lpstr>4.6 Screen Design</vt:lpstr>
      <vt:lpstr>4.6 Screen Design</vt:lpstr>
      <vt:lpstr>4.6 Screen Design</vt:lpstr>
      <vt:lpstr>4.6 Screen Design</vt:lpstr>
      <vt:lpstr>4.6 Screen Design</vt:lpstr>
      <vt:lpstr>Part V : Software Testing</vt:lpstr>
      <vt:lpstr>Software TEST description</vt:lpstr>
      <vt:lpstr> test Model</vt:lpstr>
      <vt:lpstr>Test Plan</vt:lpstr>
      <vt:lpstr>Test Case</vt:lpstr>
      <vt:lpstr>Test Result</vt:lpstr>
      <vt:lpstr>Slide 40</vt:lpstr>
      <vt:lpstr>Summary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Advisor Application</dc:title>
  <dc:creator>User</dc:creator>
  <cp:lastModifiedBy>DanCof</cp:lastModifiedBy>
  <cp:revision>174</cp:revision>
  <dcterms:created xsi:type="dcterms:W3CDTF">2012-12-14T15:59:03Z</dcterms:created>
  <dcterms:modified xsi:type="dcterms:W3CDTF">2013-04-16T10:47:22Z</dcterms:modified>
</cp:coreProperties>
</file>