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7" r:id="rId3"/>
    <p:sldId id="257" r:id="rId4"/>
    <p:sldId id="259" r:id="rId5"/>
    <p:sldId id="316" r:id="rId6"/>
    <p:sldId id="262" r:id="rId7"/>
    <p:sldId id="315" r:id="rId8"/>
    <p:sldId id="338" r:id="rId9"/>
    <p:sldId id="317" r:id="rId10"/>
    <p:sldId id="296" r:id="rId11"/>
    <p:sldId id="298" r:id="rId12"/>
    <p:sldId id="300" r:id="rId13"/>
    <p:sldId id="302" r:id="rId14"/>
    <p:sldId id="303" r:id="rId15"/>
    <p:sldId id="319" r:id="rId16"/>
    <p:sldId id="306" r:id="rId17"/>
    <p:sldId id="340" r:id="rId18"/>
    <p:sldId id="341" r:id="rId19"/>
    <p:sldId id="308" r:id="rId20"/>
    <p:sldId id="309" r:id="rId21"/>
    <p:sldId id="310" r:id="rId22"/>
    <p:sldId id="311" r:id="rId23"/>
    <p:sldId id="342" r:id="rId24"/>
    <p:sldId id="343" r:id="rId25"/>
    <p:sldId id="344" r:id="rId26"/>
    <p:sldId id="345" r:id="rId27"/>
    <p:sldId id="346" r:id="rId28"/>
    <p:sldId id="294" r:id="rId29"/>
    <p:sldId id="295" r:id="rId30"/>
    <p:sldId id="314" r:id="rId31"/>
    <p:sldId id="322" r:id="rId3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>
        <p:scale>
          <a:sx n="70" d="100"/>
          <a:sy n="70" d="100"/>
        </p:scale>
        <p:origin x="-116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E1D2C-523F-47A2-9207-67AF8DC681D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546B6440-3C93-4F53-B102-1B4526BDAD3A}">
      <dgm:prSet phldrT="[Text]"/>
      <dgm:spPr/>
      <dgm:t>
        <a:bodyPr/>
        <a:lstStyle/>
        <a:p>
          <a:r>
            <a:rPr lang="en-US" dirty="0" smtClean="0"/>
            <a:t>INTRODUCTION AND BACKGROUND</a:t>
          </a:r>
          <a:endParaRPr lang="vi-VN" dirty="0"/>
        </a:p>
      </dgm:t>
    </dgm:pt>
    <dgm:pt modelId="{FAD0D66C-27E1-4BFE-8781-B93DDE26D923}" type="parTrans" cxnId="{39450640-375F-4528-90FC-9C41116095B0}">
      <dgm:prSet/>
      <dgm:spPr/>
      <dgm:t>
        <a:bodyPr/>
        <a:lstStyle/>
        <a:p>
          <a:endParaRPr lang="vi-VN"/>
        </a:p>
      </dgm:t>
    </dgm:pt>
    <dgm:pt modelId="{F21BF7A0-C4ED-4329-AFDC-7A0C98F4C6E8}" type="sibTrans" cxnId="{39450640-375F-4528-90FC-9C41116095B0}">
      <dgm:prSet/>
      <dgm:spPr/>
      <dgm:t>
        <a:bodyPr/>
        <a:lstStyle/>
        <a:p>
          <a:endParaRPr lang="vi-VN"/>
        </a:p>
      </dgm:t>
    </dgm:pt>
    <dgm:pt modelId="{9FB97BDD-6F31-4C1F-9CC0-32B2A34EEED8}">
      <dgm:prSet phldrT="[Text]"/>
      <dgm:spPr/>
      <dgm:t>
        <a:bodyPr/>
        <a:lstStyle/>
        <a:p>
          <a:r>
            <a:rPr lang="en-US" dirty="0" smtClean="0"/>
            <a:t>SOFTWARE PROJECT MANAGEMENT</a:t>
          </a:r>
          <a:endParaRPr lang="vi-VN" dirty="0"/>
        </a:p>
      </dgm:t>
    </dgm:pt>
    <dgm:pt modelId="{001E9FF3-F7B4-47B5-B1BC-20418E63FE1B}" type="parTrans" cxnId="{FC5DC6EC-06C2-4830-8E07-E1B476CE3173}">
      <dgm:prSet/>
      <dgm:spPr/>
      <dgm:t>
        <a:bodyPr/>
        <a:lstStyle/>
        <a:p>
          <a:endParaRPr lang="vi-VN"/>
        </a:p>
      </dgm:t>
    </dgm:pt>
    <dgm:pt modelId="{BA256D9B-3266-48DA-90EC-A6EC97D94F56}" type="sibTrans" cxnId="{FC5DC6EC-06C2-4830-8E07-E1B476CE3173}">
      <dgm:prSet/>
      <dgm:spPr/>
      <dgm:t>
        <a:bodyPr/>
        <a:lstStyle/>
        <a:p>
          <a:endParaRPr lang="vi-VN"/>
        </a:p>
      </dgm:t>
    </dgm:pt>
    <dgm:pt modelId="{6B47A89B-ACBA-48F5-9881-2840A0C01AB8}">
      <dgm:prSet phldrT="[Text]"/>
      <dgm:spPr/>
      <dgm:t>
        <a:bodyPr/>
        <a:lstStyle/>
        <a:p>
          <a:r>
            <a:rPr lang="en-US" dirty="0" smtClean="0"/>
            <a:t>SOFTWARE REQUIREMENT SPECIFICATION</a:t>
          </a:r>
          <a:endParaRPr lang="vi-VN" dirty="0"/>
        </a:p>
      </dgm:t>
    </dgm:pt>
    <dgm:pt modelId="{50AE3C3E-2500-4E4F-AABE-EA0D30FD10CE}" type="parTrans" cxnId="{C03199E2-88D5-48CC-9EB9-A5689C064D63}">
      <dgm:prSet/>
      <dgm:spPr/>
      <dgm:t>
        <a:bodyPr/>
        <a:lstStyle/>
        <a:p>
          <a:endParaRPr lang="vi-VN"/>
        </a:p>
      </dgm:t>
    </dgm:pt>
    <dgm:pt modelId="{ED2B30AD-08F2-4752-AAD2-EA61C33E623A}" type="sibTrans" cxnId="{C03199E2-88D5-48CC-9EB9-A5689C064D63}">
      <dgm:prSet/>
      <dgm:spPr/>
      <dgm:t>
        <a:bodyPr/>
        <a:lstStyle/>
        <a:p>
          <a:endParaRPr lang="vi-VN"/>
        </a:p>
      </dgm:t>
    </dgm:pt>
    <dgm:pt modelId="{D14F1962-40C0-496A-AD2A-EFE0395B48AD}">
      <dgm:prSet/>
      <dgm:spPr/>
      <dgm:t>
        <a:bodyPr/>
        <a:lstStyle/>
        <a:p>
          <a:r>
            <a:rPr lang="en-US" dirty="0" smtClean="0"/>
            <a:t>SOFTWARE DESIGN</a:t>
          </a:r>
          <a:endParaRPr lang="vi-VN" dirty="0"/>
        </a:p>
      </dgm:t>
    </dgm:pt>
    <dgm:pt modelId="{5DBA3E3D-3FB7-4E60-A516-D62CF98CDA8F}" type="parTrans" cxnId="{6F5412B5-114A-4B63-BCBF-E2F3EFA0A42B}">
      <dgm:prSet/>
      <dgm:spPr/>
      <dgm:t>
        <a:bodyPr/>
        <a:lstStyle/>
        <a:p>
          <a:endParaRPr lang="vi-VN"/>
        </a:p>
      </dgm:t>
    </dgm:pt>
    <dgm:pt modelId="{F927DF93-5D45-4C36-975E-A5A3C94018AC}" type="sibTrans" cxnId="{6F5412B5-114A-4B63-BCBF-E2F3EFA0A42B}">
      <dgm:prSet/>
      <dgm:spPr/>
      <dgm:t>
        <a:bodyPr/>
        <a:lstStyle/>
        <a:p>
          <a:endParaRPr lang="vi-VN"/>
        </a:p>
      </dgm:t>
    </dgm:pt>
    <dgm:pt modelId="{8080DE2F-DE34-48B0-964F-E79DDEAF01D4}">
      <dgm:prSet/>
      <dgm:spPr/>
      <dgm:t>
        <a:bodyPr/>
        <a:lstStyle/>
        <a:p>
          <a:r>
            <a:rPr lang="en-US" dirty="0" smtClean="0"/>
            <a:t>TEST PLAN AND RESULT</a:t>
          </a:r>
          <a:endParaRPr lang="vi-VN" dirty="0"/>
        </a:p>
      </dgm:t>
    </dgm:pt>
    <dgm:pt modelId="{FDD58337-9402-46D6-A30C-F594AC2A9D6C}" type="parTrans" cxnId="{10124B6E-F789-45F0-AD27-4AB637CCA6EF}">
      <dgm:prSet/>
      <dgm:spPr/>
      <dgm:t>
        <a:bodyPr/>
        <a:lstStyle/>
        <a:p>
          <a:endParaRPr lang="vi-VN"/>
        </a:p>
      </dgm:t>
    </dgm:pt>
    <dgm:pt modelId="{6BA0BCCF-CBFA-4F5D-9718-DC8D768D15A0}" type="sibTrans" cxnId="{10124B6E-F789-45F0-AD27-4AB637CCA6EF}">
      <dgm:prSet/>
      <dgm:spPr/>
      <dgm:t>
        <a:bodyPr/>
        <a:lstStyle/>
        <a:p>
          <a:endParaRPr lang="vi-VN"/>
        </a:p>
      </dgm:t>
    </dgm:pt>
    <dgm:pt modelId="{F8201E95-E7C4-4194-BCD4-1BBB55C411B7}">
      <dgm:prSet/>
      <dgm:spPr/>
      <dgm:t>
        <a:bodyPr/>
        <a:lstStyle/>
        <a:p>
          <a:r>
            <a:rPr lang="en-US" dirty="0" smtClean="0"/>
            <a:t>DEMO</a:t>
          </a:r>
          <a:endParaRPr lang="vi-VN" dirty="0"/>
        </a:p>
      </dgm:t>
    </dgm:pt>
    <dgm:pt modelId="{FA738ED9-2129-4EDE-8957-4B261D0F7319}" type="parTrans" cxnId="{4E4AA95F-7E75-4188-A636-C4EDD48F67F8}">
      <dgm:prSet/>
      <dgm:spPr/>
      <dgm:t>
        <a:bodyPr/>
        <a:lstStyle/>
        <a:p>
          <a:endParaRPr lang="vi-VN"/>
        </a:p>
      </dgm:t>
    </dgm:pt>
    <dgm:pt modelId="{C9D02805-DDD1-4945-8F8A-0F28A3E9BDB1}" type="sibTrans" cxnId="{4E4AA95F-7E75-4188-A636-C4EDD48F67F8}">
      <dgm:prSet/>
      <dgm:spPr/>
      <dgm:t>
        <a:bodyPr/>
        <a:lstStyle/>
        <a:p>
          <a:endParaRPr lang="vi-VN"/>
        </a:p>
      </dgm:t>
    </dgm:pt>
    <dgm:pt modelId="{D0238A0F-98BA-4690-AE73-6484D37836DF}" type="pres">
      <dgm:prSet presAssocID="{499E1D2C-523F-47A2-9207-67AF8DC681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1D3821EB-2CDE-4881-8ED3-D164F844C34D}" type="pres">
      <dgm:prSet presAssocID="{546B6440-3C93-4F53-B102-1B4526BDAD3A}" presName="parentLin" presStyleCnt="0"/>
      <dgm:spPr/>
    </dgm:pt>
    <dgm:pt modelId="{DBBC1704-3385-4DD3-B52A-3EE2005EF6F7}" type="pres">
      <dgm:prSet presAssocID="{546B6440-3C93-4F53-B102-1B4526BDAD3A}" presName="parentLeftMargin" presStyleLbl="node1" presStyleIdx="0" presStyleCnt="6"/>
      <dgm:spPr/>
      <dgm:t>
        <a:bodyPr/>
        <a:lstStyle/>
        <a:p>
          <a:endParaRPr lang="vi-VN"/>
        </a:p>
      </dgm:t>
    </dgm:pt>
    <dgm:pt modelId="{D50E66B1-F0D8-4B9D-8516-B7F80F6B20DB}" type="pres">
      <dgm:prSet presAssocID="{546B6440-3C93-4F53-B102-1B4526BDAD3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543252D-047B-41D1-A30B-FB2EB677348A}" type="pres">
      <dgm:prSet presAssocID="{546B6440-3C93-4F53-B102-1B4526BDAD3A}" presName="negativeSpace" presStyleCnt="0"/>
      <dgm:spPr/>
    </dgm:pt>
    <dgm:pt modelId="{989F24B7-BA52-4003-8DE7-F64FEC1C84B5}" type="pres">
      <dgm:prSet presAssocID="{546B6440-3C93-4F53-B102-1B4526BDAD3A}" presName="childText" presStyleLbl="conFgAcc1" presStyleIdx="0" presStyleCnt="6">
        <dgm:presLayoutVars>
          <dgm:bulletEnabled val="1"/>
        </dgm:presLayoutVars>
      </dgm:prSet>
      <dgm:spPr/>
    </dgm:pt>
    <dgm:pt modelId="{35E6E85E-0ACC-405E-8477-FF6907F1F98C}" type="pres">
      <dgm:prSet presAssocID="{F21BF7A0-C4ED-4329-AFDC-7A0C98F4C6E8}" presName="spaceBetweenRectangles" presStyleCnt="0"/>
      <dgm:spPr/>
    </dgm:pt>
    <dgm:pt modelId="{36FEDA8A-8AC6-48FE-A28F-91F7D4AB0FF9}" type="pres">
      <dgm:prSet presAssocID="{9FB97BDD-6F31-4C1F-9CC0-32B2A34EEED8}" presName="parentLin" presStyleCnt="0"/>
      <dgm:spPr/>
    </dgm:pt>
    <dgm:pt modelId="{D752A1BB-B3FF-4612-B71E-304CA3CB9E91}" type="pres">
      <dgm:prSet presAssocID="{9FB97BDD-6F31-4C1F-9CC0-32B2A34EEED8}" presName="parentLeftMargin" presStyleLbl="node1" presStyleIdx="0" presStyleCnt="6"/>
      <dgm:spPr/>
      <dgm:t>
        <a:bodyPr/>
        <a:lstStyle/>
        <a:p>
          <a:endParaRPr lang="vi-VN"/>
        </a:p>
      </dgm:t>
    </dgm:pt>
    <dgm:pt modelId="{86105A62-D9ED-4904-89FA-9F3C7A2A1F4A}" type="pres">
      <dgm:prSet presAssocID="{9FB97BDD-6F31-4C1F-9CC0-32B2A34EEED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14A9308-67A8-4320-A32F-DD1275361A8C}" type="pres">
      <dgm:prSet presAssocID="{9FB97BDD-6F31-4C1F-9CC0-32B2A34EEED8}" presName="negativeSpace" presStyleCnt="0"/>
      <dgm:spPr/>
    </dgm:pt>
    <dgm:pt modelId="{0A3A9405-FDCA-4480-8E18-AF37AE235B64}" type="pres">
      <dgm:prSet presAssocID="{9FB97BDD-6F31-4C1F-9CC0-32B2A34EEED8}" presName="childText" presStyleLbl="conFgAcc1" presStyleIdx="1" presStyleCnt="6">
        <dgm:presLayoutVars>
          <dgm:bulletEnabled val="1"/>
        </dgm:presLayoutVars>
      </dgm:prSet>
      <dgm:spPr/>
    </dgm:pt>
    <dgm:pt modelId="{75C89480-F810-46E8-AC20-D9348253EC85}" type="pres">
      <dgm:prSet presAssocID="{BA256D9B-3266-48DA-90EC-A6EC97D94F56}" presName="spaceBetweenRectangles" presStyleCnt="0"/>
      <dgm:spPr/>
    </dgm:pt>
    <dgm:pt modelId="{C3F7B06F-99D3-4BC6-8698-5AFFBC339361}" type="pres">
      <dgm:prSet presAssocID="{6B47A89B-ACBA-48F5-9881-2840A0C01AB8}" presName="parentLin" presStyleCnt="0"/>
      <dgm:spPr/>
    </dgm:pt>
    <dgm:pt modelId="{C9994698-D2CA-4E91-8EDF-3955AF8E5911}" type="pres">
      <dgm:prSet presAssocID="{6B47A89B-ACBA-48F5-9881-2840A0C01AB8}" presName="parentLeftMargin" presStyleLbl="node1" presStyleIdx="1" presStyleCnt="6"/>
      <dgm:spPr/>
      <dgm:t>
        <a:bodyPr/>
        <a:lstStyle/>
        <a:p>
          <a:endParaRPr lang="vi-VN"/>
        </a:p>
      </dgm:t>
    </dgm:pt>
    <dgm:pt modelId="{EE8BFEB7-6E91-4535-945D-71AF7168B955}" type="pres">
      <dgm:prSet presAssocID="{6B47A89B-ACBA-48F5-9881-2840A0C01AB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8D4B045-0DCE-497E-B82E-76692C477DC5}" type="pres">
      <dgm:prSet presAssocID="{6B47A89B-ACBA-48F5-9881-2840A0C01AB8}" presName="negativeSpace" presStyleCnt="0"/>
      <dgm:spPr/>
    </dgm:pt>
    <dgm:pt modelId="{ADED3483-1F15-47A7-A933-964259DEDF34}" type="pres">
      <dgm:prSet presAssocID="{6B47A89B-ACBA-48F5-9881-2840A0C01AB8}" presName="childText" presStyleLbl="conFgAcc1" presStyleIdx="2" presStyleCnt="6">
        <dgm:presLayoutVars>
          <dgm:bulletEnabled val="1"/>
        </dgm:presLayoutVars>
      </dgm:prSet>
      <dgm:spPr/>
    </dgm:pt>
    <dgm:pt modelId="{E0755818-9063-46C1-8B09-205B4AD85156}" type="pres">
      <dgm:prSet presAssocID="{ED2B30AD-08F2-4752-AAD2-EA61C33E623A}" presName="spaceBetweenRectangles" presStyleCnt="0"/>
      <dgm:spPr/>
    </dgm:pt>
    <dgm:pt modelId="{B1D7ADC7-0A42-4C18-BD9E-771B0E674865}" type="pres">
      <dgm:prSet presAssocID="{D14F1962-40C0-496A-AD2A-EFE0395B48AD}" presName="parentLin" presStyleCnt="0"/>
      <dgm:spPr/>
    </dgm:pt>
    <dgm:pt modelId="{7C0F88C1-CD6B-4919-9024-6BEA434DC561}" type="pres">
      <dgm:prSet presAssocID="{D14F1962-40C0-496A-AD2A-EFE0395B48AD}" presName="parentLeftMargin" presStyleLbl="node1" presStyleIdx="2" presStyleCnt="6"/>
      <dgm:spPr/>
      <dgm:t>
        <a:bodyPr/>
        <a:lstStyle/>
        <a:p>
          <a:endParaRPr lang="vi-VN"/>
        </a:p>
      </dgm:t>
    </dgm:pt>
    <dgm:pt modelId="{335CF94F-63FD-43D3-85C3-678457F9D7F3}" type="pres">
      <dgm:prSet presAssocID="{D14F1962-40C0-496A-AD2A-EFE0395B48A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3D793AD-61B3-4ACD-88A1-A3FB661E09FA}" type="pres">
      <dgm:prSet presAssocID="{D14F1962-40C0-496A-AD2A-EFE0395B48AD}" presName="negativeSpace" presStyleCnt="0"/>
      <dgm:spPr/>
    </dgm:pt>
    <dgm:pt modelId="{8CD919A9-E679-4DCB-86F7-5E90A363CD3B}" type="pres">
      <dgm:prSet presAssocID="{D14F1962-40C0-496A-AD2A-EFE0395B48AD}" presName="childText" presStyleLbl="conFgAcc1" presStyleIdx="3" presStyleCnt="6">
        <dgm:presLayoutVars>
          <dgm:bulletEnabled val="1"/>
        </dgm:presLayoutVars>
      </dgm:prSet>
      <dgm:spPr/>
    </dgm:pt>
    <dgm:pt modelId="{5FD61238-20AC-4B93-B555-C80BCDB29ADA}" type="pres">
      <dgm:prSet presAssocID="{F927DF93-5D45-4C36-975E-A5A3C94018AC}" presName="spaceBetweenRectangles" presStyleCnt="0"/>
      <dgm:spPr/>
    </dgm:pt>
    <dgm:pt modelId="{B3698D4A-38E2-4558-8130-B5C64517C89F}" type="pres">
      <dgm:prSet presAssocID="{8080DE2F-DE34-48B0-964F-E79DDEAF01D4}" presName="parentLin" presStyleCnt="0"/>
      <dgm:spPr/>
    </dgm:pt>
    <dgm:pt modelId="{DF16BA22-D6D4-43CA-8129-54AEC19B47EB}" type="pres">
      <dgm:prSet presAssocID="{8080DE2F-DE34-48B0-964F-E79DDEAF01D4}" presName="parentLeftMargin" presStyleLbl="node1" presStyleIdx="3" presStyleCnt="6"/>
      <dgm:spPr/>
      <dgm:t>
        <a:bodyPr/>
        <a:lstStyle/>
        <a:p>
          <a:endParaRPr lang="vi-VN"/>
        </a:p>
      </dgm:t>
    </dgm:pt>
    <dgm:pt modelId="{7C353A92-595F-4B44-93F8-F14808778107}" type="pres">
      <dgm:prSet presAssocID="{8080DE2F-DE34-48B0-964F-E79DDEAF01D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7087CAF-80C2-4C6C-8E6B-C958758CDD9E}" type="pres">
      <dgm:prSet presAssocID="{8080DE2F-DE34-48B0-964F-E79DDEAF01D4}" presName="negativeSpace" presStyleCnt="0"/>
      <dgm:spPr/>
    </dgm:pt>
    <dgm:pt modelId="{2386C867-EEB7-45A6-9708-42CED0A10365}" type="pres">
      <dgm:prSet presAssocID="{8080DE2F-DE34-48B0-964F-E79DDEAF01D4}" presName="childText" presStyleLbl="conFgAcc1" presStyleIdx="4" presStyleCnt="6">
        <dgm:presLayoutVars>
          <dgm:bulletEnabled val="1"/>
        </dgm:presLayoutVars>
      </dgm:prSet>
      <dgm:spPr/>
    </dgm:pt>
    <dgm:pt modelId="{8EF6200F-6A8F-435F-95E8-4D1E90D287C9}" type="pres">
      <dgm:prSet presAssocID="{6BA0BCCF-CBFA-4F5D-9718-DC8D768D15A0}" presName="spaceBetweenRectangles" presStyleCnt="0"/>
      <dgm:spPr/>
    </dgm:pt>
    <dgm:pt modelId="{05076427-0FF7-4CEC-A556-154DCB02D6C2}" type="pres">
      <dgm:prSet presAssocID="{F8201E95-E7C4-4194-BCD4-1BBB55C411B7}" presName="parentLin" presStyleCnt="0"/>
      <dgm:spPr/>
    </dgm:pt>
    <dgm:pt modelId="{B9468702-4032-4E88-A447-93E16A9F58FB}" type="pres">
      <dgm:prSet presAssocID="{F8201E95-E7C4-4194-BCD4-1BBB55C411B7}" presName="parentLeftMargin" presStyleLbl="node1" presStyleIdx="4" presStyleCnt="6"/>
      <dgm:spPr/>
      <dgm:t>
        <a:bodyPr/>
        <a:lstStyle/>
        <a:p>
          <a:endParaRPr lang="vi-VN"/>
        </a:p>
      </dgm:t>
    </dgm:pt>
    <dgm:pt modelId="{4DBD5433-F07A-4051-9D2C-C8AF2CF41290}" type="pres">
      <dgm:prSet presAssocID="{F8201E95-E7C4-4194-BCD4-1BBB55C411B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1FA8B24-55F1-4CDC-8511-089C44ECE903}" type="pres">
      <dgm:prSet presAssocID="{F8201E95-E7C4-4194-BCD4-1BBB55C411B7}" presName="negativeSpace" presStyleCnt="0"/>
      <dgm:spPr/>
    </dgm:pt>
    <dgm:pt modelId="{ACBE1E8A-6B04-417F-B3B9-1C04EC917239}" type="pres">
      <dgm:prSet presAssocID="{F8201E95-E7C4-4194-BCD4-1BBB55C411B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9450640-375F-4528-90FC-9C41116095B0}" srcId="{499E1D2C-523F-47A2-9207-67AF8DC681D4}" destId="{546B6440-3C93-4F53-B102-1B4526BDAD3A}" srcOrd="0" destOrd="0" parTransId="{FAD0D66C-27E1-4BFE-8781-B93DDE26D923}" sibTransId="{F21BF7A0-C4ED-4329-AFDC-7A0C98F4C6E8}"/>
    <dgm:cxn modelId="{FC5DC6EC-06C2-4830-8E07-E1B476CE3173}" srcId="{499E1D2C-523F-47A2-9207-67AF8DC681D4}" destId="{9FB97BDD-6F31-4C1F-9CC0-32B2A34EEED8}" srcOrd="1" destOrd="0" parTransId="{001E9FF3-F7B4-47B5-B1BC-20418E63FE1B}" sibTransId="{BA256D9B-3266-48DA-90EC-A6EC97D94F56}"/>
    <dgm:cxn modelId="{4881ECC9-D95F-4514-8CAA-2626CDB4AF96}" type="presOf" srcId="{6B47A89B-ACBA-48F5-9881-2840A0C01AB8}" destId="{C9994698-D2CA-4E91-8EDF-3955AF8E5911}" srcOrd="0" destOrd="0" presId="urn:microsoft.com/office/officeart/2005/8/layout/list1"/>
    <dgm:cxn modelId="{78534D3F-27AD-4430-A207-1E8F1ECA15FE}" type="presOf" srcId="{9FB97BDD-6F31-4C1F-9CC0-32B2A34EEED8}" destId="{86105A62-D9ED-4904-89FA-9F3C7A2A1F4A}" srcOrd="1" destOrd="0" presId="urn:microsoft.com/office/officeart/2005/8/layout/list1"/>
    <dgm:cxn modelId="{6B3EC8CF-95CE-48A4-AB8D-12931114DBDF}" type="presOf" srcId="{6B47A89B-ACBA-48F5-9881-2840A0C01AB8}" destId="{EE8BFEB7-6E91-4535-945D-71AF7168B955}" srcOrd="1" destOrd="0" presId="urn:microsoft.com/office/officeart/2005/8/layout/list1"/>
    <dgm:cxn modelId="{9AB5804F-8AA5-459E-B9FC-67BDD6D20ADE}" type="presOf" srcId="{9FB97BDD-6F31-4C1F-9CC0-32B2A34EEED8}" destId="{D752A1BB-B3FF-4612-B71E-304CA3CB9E91}" srcOrd="0" destOrd="0" presId="urn:microsoft.com/office/officeart/2005/8/layout/list1"/>
    <dgm:cxn modelId="{62C02E0A-E767-4F3F-BBBE-1BE8A89F849B}" type="presOf" srcId="{F8201E95-E7C4-4194-BCD4-1BBB55C411B7}" destId="{4DBD5433-F07A-4051-9D2C-C8AF2CF41290}" srcOrd="1" destOrd="0" presId="urn:microsoft.com/office/officeart/2005/8/layout/list1"/>
    <dgm:cxn modelId="{941D4062-7533-4A27-92D2-0A88AE0FD873}" type="presOf" srcId="{D14F1962-40C0-496A-AD2A-EFE0395B48AD}" destId="{7C0F88C1-CD6B-4919-9024-6BEA434DC561}" srcOrd="0" destOrd="0" presId="urn:microsoft.com/office/officeart/2005/8/layout/list1"/>
    <dgm:cxn modelId="{A957184C-1E24-4A57-83D5-CF941F964A6C}" type="presOf" srcId="{8080DE2F-DE34-48B0-964F-E79DDEAF01D4}" destId="{7C353A92-595F-4B44-93F8-F14808778107}" srcOrd="1" destOrd="0" presId="urn:microsoft.com/office/officeart/2005/8/layout/list1"/>
    <dgm:cxn modelId="{35CC4881-1208-4447-9CC8-3A07B3E226DE}" type="presOf" srcId="{F8201E95-E7C4-4194-BCD4-1BBB55C411B7}" destId="{B9468702-4032-4E88-A447-93E16A9F58FB}" srcOrd="0" destOrd="0" presId="urn:microsoft.com/office/officeart/2005/8/layout/list1"/>
    <dgm:cxn modelId="{EC149F20-28C1-4251-961C-58FB71940DF6}" type="presOf" srcId="{D14F1962-40C0-496A-AD2A-EFE0395B48AD}" destId="{335CF94F-63FD-43D3-85C3-678457F9D7F3}" srcOrd="1" destOrd="0" presId="urn:microsoft.com/office/officeart/2005/8/layout/list1"/>
    <dgm:cxn modelId="{B796C3FE-E4C8-412C-99D9-166D75B79654}" type="presOf" srcId="{8080DE2F-DE34-48B0-964F-E79DDEAF01D4}" destId="{DF16BA22-D6D4-43CA-8129-54AEC19B47EB}" srcOrd="0" destOrd="0" presId="urn:microsoft.com/office/officeart/2005/8/layout/list1"/>
    <dgm:cxn modelId="{63E76887-0D2F-4241-8A68-3B76E3D51A9F}" type="presOf" srcId="{546B6440-3C93-4F53-B102-1B4526BDAD3A}" destId="{D50E66B1-F0D8-4B9D-8516-B7F80F6B20DB}" srcOrd="1" destOrd="0" presId="urn:microsoft.com/office/officeart/2005/8/layout/list1"/>
    <dgm:cxn modelId="{4E4AA95F-7E75-4188-A636-C4EDD48F67F8}" srcId="{499E1D2C-523F-47A2-9207-67AF8DC681D4}" destId="{F8201E95-E7C4-4194-BCD4-1BBB55C411B7}" srcOrd="5" destOrd="0" parTransId="{FA738ED9-2129-4EDE-8957-4B261D0F7319}" sibTransId="{C9D02805-DDD1-4945-8F8A-0F28A3E9BDB1}"/>
    <dgm:cxn modelId="{6F5412B5-114A-4B63-BCBF-E2F3EFA0A42B}" srcId="{499E1D2C-523F-47A2-9207-67AF8DC681D4}" destId="{D14F1962-40C0-496A-AD2A-EFE0395B48AD}" srcOrd="3" destOrd="0" parTransId="{5DBA3E3D-3FB7-4E60-A516-D62CF98CDA8F}" sibTransId="{F927DF93-5D45-4C36-975E-A5A3C94018AC}"/>
    <dgm:cxn modelId="{C03199E2-88D5-48CC-9EB9-A5689C064D63}" srcId="{499E1D2C-523F-47A2-9207-67AF8DC681D4}" destId="{6B47A89B-ACBA-48F5-9881-2840A0C01AB8}" srcOrd="2" destOrd="0" parTransId="{50AE3C3E-2500-4E4F-AABE-EA0D30FD10CE}" sibTransId="{ED2B30AD-08F2-4752-AAD2-EA61C33E623A}"/>
    <dgm:cxn modelId="{10124B6E-F789-45F0-AD27-4AB637CCA6EF}" srcId="{499E1D2C-523F-47A2-9207-67AF8DC681D4}" destId="{8080DE2F-DE34-48B0-964F-E79DDEAF01D4}" srcOrd="4" destOrd="0" parTransId="{FDD58337-9402-46D6-A30C-F594AC2A9D6C}" sibTransId="{6BA0BCCF-CBFA-4F5D-9718-DC8D768D15A0}"/>
    <dgm:cxn modelId="{72543F00-6FFB-43EB-8DF1-BC645AFD83F2}" type="presOf" srcId="{499E1D2C-523F-47A2-9207-67AF8DC681D4}" destId="{D0238A0F-98BA-4690-AE73-6484D37836DF}" srcOrd="0" destOrd="0" presId="urn:microsoft.com/office/officeart/2005/8/layout/list1"/>
    <dgm:cxn modelId="{91E51A8D-DF89-4502-9571-6244C545CC8B}" type="presOf" srcId="{546B6440-3C93-4F53-B102-1B4526BDAD3A}" destId="{DBBC1704-3385-4DD3-B52A-3EE2005EF6F7}" srcOrd="0" destOrd="0" presId="urn:microsoft.com/office/officeart/2005/8/layout/list1"/>
    <dgm:cxn modelId="{AB05D019-A3D2-4D15-8DD8-5FD4A0A7CC1E}" type="presParOf" srcId="{D0238A0F-98BA-4690-AE73-6484D37836DF}" destId="{1D3821EB-2CDE-4881-8ED3-D164F844C34D}" srcOrd="0" destOrd="0" presId="urn:microsoft.com/office/officeart/2005/8/layout/list1"/>
    <dgm:cxn modelId="{5743ACF9-E822-48F9-AE7E-2C61E87EF1C5}" type="presParOf" srcId="{1D3821EB-2CDE-4881-8ED3-D164F844C34D}" destId="{DBBC1704-3385-4DD3-B52A-3EE2005EF6F7}" srcOrd="0" destOrd="0" presId="urn:microsoft.com/office/officeart/2005/8/layout/list1"/>
    <dgm:cxn modelId="{6A338D0D-84D7-4653-8416-226162CBF6AB}" type="presParOf" srcId="{1D3821EB-2CDE-4881-8ED3-D164F844C34D}" destId="{D50E66B1-F0D8-4B9D-8516-B7F80F6B20DB}" srcOrd="1" destOrd="0" presId="urn:microsoft.com/office/officeart/2005/8/layout/list1"/>
    <dgm:cxn modelId="{822F1D9D-ADD3-4963-9378-B9627B53F5F3}" type="presParOf" srcId="{D0238A0F-98BA-4690-AE73-6484D37836DF}" destId="{9543252D-047B-41D1-A30B-FB2EB677348A}" srcOrd="1" destOrd="0" presId="urn:microsoft.com/office/officeart/2005/8/layout/list1"/>
    <dgm:cxn modelId="{1D0A35C4-3978-48B5-B1FB-63B44F51D4CF}" type="presParOf" srcId="{D0238A0F-98BA-4690-AE73-6484D37836DF}" destId="{989F24B7-BA52-4003-8DE7-F64FEC1C84B5}" srcOrd="2" destOrd="0" presId="urn:microsoft.com/office/officeart/2005/8/layout/list1"/>
    <dgm:cxn modelId="{7D99F635-592F-4760-A673-4AAE7A32A542}" type="presParOf" srcId="{D0238A0F-98BA-4690-AE73-6484D37836DF}" destId="{35E6E85E-0ACC-405E-8477-FF6907F1F98C}" srcOrd="3" destOrd="0" presId="urn:microsoft.com/office/officeart/2005/8/layout/list1"/>
    <dgm:cxn modelId="{4836045E-D583-4BC7-98B7-400BB6F94B0F}" type="presParOf" srcId="{D0238A0F-98BA-4690-AE73-6484D37836DF}" destId="{36FEDA8A-8AC6-48FE-A28F-91F7D4AB0FF9}" srcOrd="4" destOrd="0" presId="urn:microsoft.com/office/officeart/2005/8/layout/list1"/>
    <dgm:cxn modelId="{40F41064-14EA-498D-A558-96F5FBAAF0A7}" type="presParOf" srcId="{36FEDA8A-8AC6-48FE-A28F-91F7D4AB0FF9}" destId="{D752A1BB-B3FF-4612-B71E-304CA3CB9E91}" srcOrd="0" destOrd="0" presId="urn:microsoft.com/office/officeart/2005/8/layout/list1"/>
    <dgm:cxn modelId="{618010A0-E744-4CFC-A649-2493F7C850BA}" type="presParOf" srcId="{36FEDA8A-8AC6-48FE-A28F-91F7D4AB0FF9}" destId="{86105A62-D9ED-4904-89FA-9F3C7A2A1F4A}" srcOrd="1" destOrd="0" presId="urn:microsoft.com/office/officeart/2005/8/layout/list1"/>
    <dgm:cxn modelId="{14203EC6-7DD1-455D-BD43-A4EE1D39F342}" type="presParOf" srcId="{D0238A0F-98BA-4690-AE73-6484D37836DF}" destId="{E14A9308-67A8-4320-A32F-DD1275361A8C}" srcOrd="5" destOrd="0" presId="urn:microsoft.com/office/officeart/2005/8/layout/list1"/>
    <dgm:cxn modelId="{A7589B9B-E72E-494E-A0E2-E3BC05534DC6}" type="presParOf" srcId="{D0238A0F-98BA-4690-AE73-6484D37836DF}" destId="{0A3A9405-FDCA-4480-8E18-AF37AE235B64}" srcOrd="6" destOrd="0" presId="urn:microsoft.com/office/officeart/2005/8/layout/list1"/>
    <dgm:cxn modelId="{24806014-B21E-41AF-A1ED-877116BB6D5A}" type="presParOf" srcId="{D0238A0F-98BA-4690-AE73-6484D37836DF}" destId="{75C89480-F810-46E8-AC20-D9348253EC85}" srcOrd="7" destOrd="0" presId="urn:microsoft.com/office/officeart/2005/8/layout/list1"/>
    <dgm:cxn modelId="{F57676DA-2F0F-41D3-8838-23F5AF6AF4B3}" type="presParOf" srcId="{D0238A0F-98BA-4690-AE73-6484D37836DF}" destId="{C3F7B06F-99D3-4BC6-8698-5AFFBC339361}" srcOrd="8" destOrd="0" presId="urn:microsoft.com/office/officeart/2005/8/layout/list1"/>
    <dgm:cxn modelId="{CDB17706-FF20-4D69-A26C-037A9E3D154F}" type="presParOf" srcId="{C3F7B06F-99D3-4BC6-8698-5AFFBC339361}" destId="{C9994698-D2CA-4E91-8EDF-3955AF8E5911}" srcOrd="0" destOrd="0" presId="urn:microsoft.com/office/officeart/2005/8/layout/list1"/>
    <dgm:cxn modelId="{62C57188-DC00-4265-90D7-25739AF8B1F3}" type="presParOf" srcId="{C3F7B06F-99D3-4BC6-8698-5AFFBC339361}" destId="{EE8BFEB7-6E91-4535-945D-71AF7168B955}" srcOrd="1" destOrd="0" presId="urn:microsoft.com/office/officeart/2005/8/layout/list1"/>
    <dgm:cxn modelId="{EFD35F3A-3FAC-4435-919A-13D828ACE8FB}" type="presParOf" srcId="{D0238A0F-98BA-4690-AE73-6484D37836DF}" destId="{38D4B045-0DCE-497E-B82E-76692C477DC5}" srcOrd="9" destOrd="0" presId="urn:microsoft.com/office/officeart/2005/8/layout/list1"/>
    <dgm:cxn modelId="{60E8F012-CDDE-4818-9568-13CE5B67A941}" type="presParOf" srcId="{D0238A0F-98BA-4690-AE73-6484D37836DF}" destId="{ADED3483-1F15-47A7-A933-964259DEDF34}" srcOrd="10" destOrd="0" presId="urn:microsoft.com/office/officeart/2005/8/layout/list1"/>
    <dgm:cxn modelId="{1E8C7088-02C0-4303-893F-992434028E8A}" type="presParOf" srcId="{D0238A0F-98BA-4690-AE73-6484D37836DF}" destId="{E0755818-9063-46C1-8B09-205B4AD85156}" srcOrd="11" destOrd="0" presId="urn:microsoft.com/office/officeart/2005/8/layout/list1"/>
    <dgm:cxn modelId="{8F27F895-2FF3-43BC-8389-603BBC199310}" type="presParOf" srcId="{D0238A0F-98BA-4690-AE73-6484D37836DF}" destId="{B1D7ADC7-0A42-4C18-BD9E-771B0E674865}" srcOrd="12" destOrd="0" presId="urn:microsoft.com/office/officeart/2005/8/layout/list1"/>
    <dgm:cxn modelId="{46F99757-5E08-4868-815F-1882CB2C1148}" type="presParOf" srcId="{B1D7ADC7-0A42-4C18-BD9E-771B0E674865}" destId="{7C0F88C1-CD6B-4919-9024-6BEA434DC561}" srcOrd="0" destOrd="0" presId="urn:microsoft.com/office/officeart/2005/8/layout/list1"/>
    <dgm:cxn modelId="{18448B02-EDD7-4FB3-B896-F42AB475E8FB}" type="presParOf" srcId="{B1D7ADC7-0A42-4C18-BD9E-771B0E674865}" destId="{335CF94F-63FD-43D3-85C3-678457F9D7F3}" srcOrd="1" destOrd="0" presId="urn:microsoft.com/office/officeart/2005/8/layout/list1"/>
    <dgm:cxn modelId="{B2B6212A-0B0D-486D-A670-E86C3654A2A3}" type="presParOf" srcId="{D0238A0F-98BA-4690-AE73-6484D37836DF}" destId="{33D793AD-61B3-4ACD-88A1-A3FB661E09FA}" srcOrd="13" destOrd="0" presId="urn:microsoft.com/office/officeart/2005/8/layout/list1"/>
    <dgm:cxn modelId="{C0D1B5D1-732A-44E2-B325-1E643F87E03A}" type="presParOf" srcId="{D0238A0F-98BA-4690-AE73-6484D37836DF}" destId="{8CD919A9-E679-4DCB-86F7-5E90A363CD3B}" srcOrd="14" destOrd="0" presId="urn:microsoft.com/office/officeart/2005/8/layout/list1"/>
    <dgm:cxn modelId="{A62B45CF-4C81-48B1-90E5-BC71AF008389}" type="presParOf" srcId="{D0238A0F-98BA-4690-AE73-6484D37836DF}" destId="{5FD61238-20AC-4B93-B555-C80BCDB29ADA}" srcOrd="15" destOrd="0" presId="urn:microsoft.com/office/officeart/2005/8/layout/list1"/>
    <dgm:cxn modelId="{EFD85A39-DA53-4656-9C85-F752F94745EA}" type="presParOf" srcId="{D0238A0F-98BA-4690-AE73-6484D37836DF}" destId="{B3698D4A-38E2-4558-8130-B5C64517C89F}" srcOrd="16" destOrd="0" presId="urn:microsoft.com/office/officeart/2005/8/layout/list1"/>
    <dgm:cxn modelId="{15AA87E6-1864-4326-B057-45E7FB807FBC}" type="presParOf" srcId="{B3698D4A-38E2-4558-8130-B5C64517C89F}" destId="{DF16BA22-D6D4-43CA-8129-54AEC19B47EB}" srcOrd="0" destOrd="0" presId="urn:microsoft.com/office/officeart/2005/8/layout/list1"/>
    <dgm:cxn modelId="{D93D0389-89E7-441E-8563-499B2EDFA8EE}" type="presParOf" srcId="{B3698D4A-38E2-4558-8130-B5C64517C89F}" destId="{7C353A92-595F-4B44-93F8-F14808778107}" srcOrd="1" destOrd="0" presId="urn:microsoft.com/office/officeart/2005/8/layout/list1"/>
    <dgm:cxn modelId="{AB6F148B-B92D-45D1-9E09-57E9FF3AB01E}" type="presParOf" srcId="{D0238A0F-98BA-4690-AE73-6484D37836DF}" destId="{D7087CAF-80C2-4C6C-8E6B-C958758CDD9E}" srcOrd="17" destOrd="0" presId="urn:microsoft.com/office/officeart/2005/8/layout/list1"/>
    <dgm:cxn modelId="{B92F20CD-813E-4ABA-896B-10C09A259E2E}" type="presParOf" srcId="{D0238A0F-98BA-4690-AE73-6484D37836DF}" destId="{2386C867-EEB7-45A6-9708-42CED0A10365}" srcOrd="18" destOrd="0" presId="urn:microsoft.com/office/officeart/2005/8/layout/list1"/>
    <dgm:cxn modelId="{E64A8E93-0975-42C9-87A9-A825B9672467}" type="presParOf" srcId="{D0238A0F-98BA-4690-AE73-6484D37836DF}" destId="{8EF6200F-6A8F-435F-95E8-4D1E90D287C9}" srcOrd="19" destOrd="0" presId="urn:microsoft.com/office/officeart/2005/8/layout/list1"/>
    <dgm:cxn modelId="{06266D54-74C0-437D-805F-F02AD2A4F4FA}" type="presParOf" srcId="{D0238A0F-98BA-4690-AE73-6484D37836DF}" destId="{05076427-0FF7-4CEC-A556-154DCB02D6C2}" srcOrd="20" destOrd="0" presId="urn:microsoft.com/office/officeart/2005/8/layout/list1"/>
    <dgm:cxn modelId="{40C52B9B-1D05-424D-BE42-6E2F7A4F767B}" type="presParOf" srcId="{05076427-0FF7-4CEC-A556-154DCB02D6C2}" destId="{B9468702-4032-4E88-A447-93E16A9F58FB}" srcOrd="0" destOrd="0" presId="urn:microsoft.com/office/officeart/2005/8/layout/list1"/>
    <dgm:cxn modelId="{FE94F5F8-870E-4B28-9610-54D13C29657C}" type="presParOf" srcId="{05076427-0FF7-4CEC-A556-154DCB02D6C2}" destId="{4DBD5433-F07A-4051-9D2C-C8AF2CF41290}" srcOrd="1" destOrd="0" presId="urn:microsoft.com/office/officeart/2005/8/layout/list1"/>
    <dgm:cxn modelId="{D89EC88E-E8A4-49DE-A298-8DE2153F6E07}" type="presParOf" srcId="{D0238A0F-98BA-4690-AE73-6484D37836DF}" destId="{B1FA8B24-55F1-4CDC-8511-089C44ECE903}" srcOrd="21" destOrd="0" presId="urn:microsoft.com/office/officeart/2005/8/layout/list1"/>
    <dgm:cxn modelId="{46CF0CF6-99E8-4119-83B9-6FE6285E6371}" type="presParOf" srcId="{D0238A0F-98BA-4690-AE73-6484D37836DF}" destId="{ACBE1E8A-6B04-417F-B3B9-1C04EC91723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CF1B55-71C5-4186-865B-890305D3AB9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AA3F6449-5CC9-413B-A15A-05BAF99D5AB2}">
      <dgm:prSet phldrT="[Text]"/>
      <dgm:spPr/>
      <dgm:t>
        <a:bodyPr/>
        <a:lstStyle/>
        <a:p>
          <a:r>
            <a:rPr lang="en-US" dirty="0" smtClean="0"/>
            <a:t>Dish</a:t>
          </a:r>
          <a:endParaRPr lang="vi-VN" dirty="0"/>
        </a:p>
      </dgm:t>
    </dgm:pt>
    <dgm:pt modelId="{96BB587D-B9A6-428D-8C29-3C204938CD5F}" type="parTrans" cxnId="{3B16789D-0F96-4C37-ACD7-4602ED00AAD8}">
      <dgm:prSet/>
      <dgm:spPr/>
      <dgm:t>
        <a:bodyPr/>
        <a:lstStyle/>
        <a:p>
          <a:endParaRPr lang="vi-VN"/>
        </a:p>
      </dgm:t>
    </dgm:pt>
    <dgm:pt modelId="{6EF40818-AED1-40C4-9BDA-1344B2847368}" type="sibTrans" cxnId="{3B16789D-0F96-4C37-ACD7-4602ED00AAD8}">
      <dgm:prSet/>
      <dgm:spPr/>
      <dgm:t>
        <a:bodyPr/>
        <a:lstStyle/>
        <a:p>
          <a:endParaRPr lang="vi-VN"/>
        </a:p>
      </dgm:t>
    </dgm:pt>
    <dgm:pt modelId="{F9F1EE1B-4435-417B-A724-B73C2BF93F16}">
      <dgm:prSet phldrT="[Text]"/>
      <dgm:spPr/>
      <dgm:t>
        <a:bodyPr/>
        <a:lstStyle/>
        <a:p>
          <a:r>
            <a:rPr lang="en-US" dirty="0" smtClean="0"/>
            <a:t>Vital Contain.</a:t>
          </a:r>
          <a:endParaRPr lang="vi-VN" dirty="0"/>
        </a:p>
      </dgm:t>
    </dgm:pt>
    <dgm:pt modelId="{7BB97124-1150-4808-964B-AF9D99825630}" type="parTrans" cxnId="{2AD17F3F-9697-4452-9DED-7E16FB0D2B92}">
      <dgm:prSet/>
      <dgm:spPr/>
      <dgm:t>
        <a:bodyPr/>
        <a:lstStyle/>
        <a:p>
          <a:endParaRPr lang="vi-VN"/>
        </a:p>
      </dgm:t>
    </dgm:pt>
    <dgm:pt modelId="{1496AFCF-50B8-4EE7-8CAA-B2066D196DA1}" type="sibTrans" cxnId="{2AD17F3F-9697-4452-9DED-7E16FB0D2B92}">
      <dgm:prSet/>
      <dgm:spPr/>
      <dgm:t>
        <a:bodyPr/>
        <a:lstStyle/>
        <a:p>
          <a:endParaRPr lang="vi-VN"/>
        </a:p>
      </dgm:t>
    </dgm:pt>
    <dgm:pt modelId="{B6F41F15-9CB5-4D01-9BDD-B75B48C572AE}">
      <dgm:prSet phldrT="[Text]"/>
      <dgm:spPr/>
      <dgm:t>
        <a:bodyPr/>
        <a:lstStyle/>
        <a:p>
          <a:r>
            <a:rPr lang="en-US" dirty="0" smtClean="0"/>
            <a:t>User</a:t>
          </a:r>
          <a:endParaRPr lang="vi-VN" dirty="0"/>
        </a:p>
      </dgm:t>
    </dgm:pt>
    <dgm:pt modelId="{A79C9E41-0DB7-4642-91D6-F8A240EF2C0A}" type="parTrans" cxnId="{BC114A62-C10D-4BAF-9E32-809F4376DBD6}">
      <dgm:prSet/>
      <dgm:spPr/>
      <dgm:t>
        <a:bodyPr/>
        <a:lstStyle/>
        <a:p>
          <a:endParaRPr lang="vi-VN"/>
        </a:p>
      </dgm:t>
    </dgm:pt>
    <dgm:pt modelId="{085B9EC5-4916-4F4A-9077-3E867666E981}" type="sibTrans" cxnId="{BC114A62-C10D-4BAF-9E32-809F4376DBD6}">
      <dgm:prSet/>
      <dgm:spPr/>
      <dgm:t>
        <a:bodyPr/>
        <a:lstStyle/>
        <a:p>
          <a:endParaRPr lang="vi-VN"/>
        </a:p>
      </dgm:t>
    </dgm:pt>
    <dgm:pt modelId="{5789D163-5FA4-4056-BDA0-D4CAF28CB4A9}">
      <dgm:prSet phldrT="[Text]"/>
      <dgm:spPr/>
      <dgm:t>
        <a:bodyPr/>
        <a:lstStyle/>
        <a:p>
          <a:r>
            <a:rPr lang="en-US" dirty="0" smtClean="0"/>
            <a:t>Base information.</a:t>
          </a:r>
          <a:endParaRPr lang="vi-VN" dirty="0"/>
        </a:p>
      </dgm:t>
    </dgm:pt>
    <dgm:pt modelId="{004ECC8B-0746-462C-A77E-7D9537CE5BE9}" type="parTrans" cxnId="{9031CAB6-B177-4166-97CB-92CE0AE2BDCA}">
      <dgm:prSet/>
      <dgm:spPr/>
      <dgm:t>
        <a:bodyPr/>
        <a:lstStyle/>
        <a:p>
          <a:endParaRPr lang="vi-VN"/>
        </a:p>
      </dgm:t>
    </dgm:pt>
    <dgm:pt modelId="{5CC60C58-A04E-4050-9D56-A2158CCAC05E}" type="sibTrans" cxnId="{9031CAB6-B177-4166-97CB-92CE0AE2BDCA}">
      <dgm:prSet/>
      <dgm:spPr/>
      <dgm:t>
        <a:bodyPr/>
        <a:lstStyle/>
        <a:p>
          <a:endParaRPr lang="vi-VN"/>
        </a:p>
      </dgm:t>
    </dgm:pt>
    <dgm:pt modelId="{A5CB8991-09E6-423B-A055-BAF6D23D1F2A}">
      <dgm:prSet phldrT="[Text]"/>
      <dgm:spPr/>
      <dgm:t>
        <a:bodyPr/>
        <a:lstStyle/>
        <a:p>
          <a:r>
            <a:rPr lang="en-US" dirty="0" smtClean="0"/>
            <a:t>Disease contain.</a:t>
          </a:r>
          <a:endParaRPr lang="vi-VN" dirty="0"/>
        </a:p>
      </dgm:t>
    </dgm:pt>
    <dgm:pt modelId="{45F39BA1-FC8A-42F6-9CEA-55B343C024EB}" type="parTrans" cxnId="{636855D7-3D5A-46CB-82D7-98321F13D316}">
      <dgm:prSet/>
      <dgm:spPr/>
      <dgm:t>
        <a:bodyPr/>
        <a:lstStyle/>
        <a:p>
          <a:endParaRPr lang="vi-VN"/>
        </a:p>
      </dgm:t>
    </dgm:pt>
    <dgm:pt modelId="{FD7D0A2A-BCE8-45E2-B16E-4544FED09DF1}" type="sibTrans" cxnId="{636855D7-3D5A-46CB-82D7-98321F13D316}">
      <dgm:prSet/>
      <dgm:spPr/>
      <dgm:t>
        <a:bodyPr/>
        <a:lstStyle/>
        <a:p>
          <a:endParaRPr lang="vi-VN"/>
        </a:p>
      </dgm:t>
    </dgm:pt>
    <dgm:pt modelId="{66B4FA1E-BAB6-4B23-AC08-2371AD1903E6}">
      <dgm:prSet phldrT="[Text]"/>
      <dgm:spPr/>
      <dgm:t>
        <a:bodyPr/>
        <a:lstStyle/>
        <a:p>
          <a:r>
            <a:rPr lang="en-US" dirty="0" smtClean="0"/>
            <a:t>Disease</a:t>
          </a:r>
          <a:endParaRPr lang="vi-VN" dirty="0"/>
        </a:p>
      </dgm:t>
    </dgm:pt>
    <dgm:pt modelId="{79242D53-9C6F-457B-8424-226992CB9F41}" type="parTrans" cxnId="{C4FB93EA-8709-4D60-9D35-DC4E96A323FE}">
      <dgm:prSet/>
      <dgm:spPr/>
      <dgm:t>
        <a:bodyPr/>
        <a:lstStyle/>
        <a:p>
          <a:endParaRPr lang="vi-VN"/>
        </a:p>
      </dgm:t>
    </dgm:pt>
    <dgm:pt modelId="{52812C33-39FE-4F7D-A24E-41BD8D05D33F}" type="sibTrans" cxnId="{C4FB93EA-8709-4D60-9D35-DC4E96A323FE}">
      <dgm:prSet/>
      <dgm:spPr/>
      <dgm:t>
        <a:bodyPr/>
        <a:lstStyle/>
        <a:p>
          <a:endParaRPr lang="vi-VN"/>
        </a:p>
      </dgm:t>
    </dgm:pt>
    <dgm:pt modelId="{E0CE1E7F-1435-437A-8EEA-0B134B593365}">
      <dgm:prSet phldrT="[Text]"/>
      <dgm:spPr/>
      <dgm:t>
        <a:bodyPr/>
        <a:lstStyle/>
        <a:p>
          <a:r>
            <a:rPr lang="en-US" dirty="0" smtClean="0"/>
            <a:t>Disease information.</a:t>
          </a:r>
          <a:endParaRPr lang="vi-VN" dirty="0"/>
        </a:p>
      </dgm:t>
    </dgm:pt>
    <dgm:pt modelId="{F8CC7950-5279-4E9E-B6D6-D73DA10C60B2}" type="parTrans" cxnId="{93C69411-D023-4BBF-BA4F-1300893D2EDB}">
      <dgm:prSet/>
      <dgm:spPr/>
      <dgm:t>
        <a:bodyPr/>
        <a:lstStyle/>
        <a:p>
          <a:endParaRPr lang="vi-VN"/>
        </a:p>
      </dgm:t>
    </dgm:pt>
    <dgm:pt modelId="{04C835B1-B9FA-4B1E-9215-480A4F0EAF8D}" type="sibTrans" cxnId="{93C69411-D023-4BBF-BA4F-1300893D2EDB}">
      <dgm:prSet/>
      <dgm:spPr/>
      <dgm:t>
        <a:bodyPr/>
        <a:lstStyle/>
        <a:p>
          <a:endParaRPr lang="vi-VN"/>
        </a:p>
      </dgm:t>
    </dgm:pt>
    <dgm:pt modelId="{62F6FF19-3DB9-4F0C-821B-69F9A62F0D20}">
      <dgm:prSet phldrT="[Text]"/>
      <dgm:spPr/>
      <dgm:t>
        <a:bodyPr/>
        <a:lstStyle/>
        <a:p>
          <a:r>
            <a:rPr lang="en-US" dirty="0" smtClean="0"/>
            <a:t>Disease exception.</a:t>
          </a:r>
          <a:endParaRPr lang="vi-VN" dirty="0"/>
        </a:p>
      </dgm:t>
    </dgm:pt>
    <dgm:pt modelId="{F95E3B5C-E93E-477A-A13B-304677C54652}" type="parTrans" cxnId="{8A7FEB4F-44D6-45C8-B8FF-E960B5056FFB}">
      <dgm:prSet/>
      <dgm:spPr/>
      <dgm:t>
        <a:bodyPr/>
        <a:lstStyle/>
        <a:p>
          <a:endParaRPr lang="vi-VN"/>
        </a:p>
      </dgm:t>
    </dgm:pt>
    <dgm:pt modelId="{49BE2809-218B-4A9F-8A24-181F74A44AF3}" type="sibTrans" cxnId="{8A7FEB4F-44D6-45C8-B8FF-E960B5056FFB}">
      <dgm:prSet/>
      <dgm:spPr/>
      <dgm:t>
        <a:bodyPr/>
        <a:lstStyle/>
        <a:p>
          <a:endParaRPr lang="vi-VN"/>
        </a:p>
      </dgm:t>
    </dgm:pt>
    <dgm:pt modelId="{3715CECA-987B-48D6-81E3-AAB2723DC12B}">
      <dgm:prSet phldrT="[Text]"/>
      <dgm:spPr/>
      <dgm:t>
        <a:bodyPr/>
        <a:lstStyle/>
        <a:p>
          <a:r>
            <a:rPr lang="en-US" dirty="0" smtClean="0"/>
            <a:t>Material.</a:t>
          </a:r>
          <a:endParaRPr lang="vi-VN" dirty="0"/>
        </a:p>
      </dgm:t>
    </dgm:pt>
    <dgm:pt modelId="{746CA51F-F8F2-4D20-9E00-CB91629E0239}" type="parTrans" cxnId="{E43EAB97-5EA1-43C7-9E3D-D7C17D20DBF5}">
      <dgm:prSet/>
      <dgm:spPr/>
      <dgm:t>
        <a:bodyPr/>
        <a:lstStyle/>
        <a:p>
          <a:endParaRPr lang="vi-VN"/>
        </a:p>
      </dgm:t>
    </dgm:pt>
    <dgm:pt modelId="{16BC29BA-2DDF-445A-B692-A4B22F02766F}" type="sibTrans" cxnId="{E43EAB97-5EA1-43C7-9E3D-D7C17D20DBF5}">
      <dgm:prSet/>
      <dgm:spPr/>
      <dgm:t>
        <a:bodyPr/>
        <a:lstStyle/>
        <a:p>
          <a:endParaRPr lang="vi-VN"/>
        </a:p>
      </dgm:t>
    </dgm:pt>
    <dgm:pt modelId="{6CD4B5B7-5702-45D9-AC3C-888B39219D71}" type="pres">
      <dgm:prSet presAssocID="{6BCF1B55-71C5-4186-865B-890305D3AB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AE4BEF99-B08D-4FBF-8C78-0D2697730768}" type="pres">
      <dgm:prSet presAssocID="{AA3F6449-5CC9-413B-A15A-05BAF99D5AB2}" presName="composite" presStyleCnt="0"/>
      <dgm:spPr/>
    </dgm:pt>
    <dgm:pt modelId="{39514BFF-92FA-49A8-BFD9-A9313167A7A3}" type="pres">
      <dgm:prSet presAssocID="{AA3F6449-5CC9-413B-A15A-05BAF99D5A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BF43700-7225-43F4-BAAD-282D2B7F88C2}" type="pres">
      <dgm:prSet presAssocID="{AA3F6449-5CC9-413B-A15A-05BAF99D5A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3FBAB07-7600-431D-AD89-351BC227B4AF}" type="pres">
      <dgm:prSet presAssocID="{6EF40818-AED1-40C4-9BDA-1344B2847368}" presName="space" presStyleCnt="0"/>
      <dgm:spPr/>
    </dgm:pt>
    <dgm:pt modelId="{443BA206-679B-4BD6-BA26-C2C57ED9A369}" type="pres">
      <dgm:prSet presAssocID="{B6F41F15-9CB5-4D01-9BDD-B75B48C572AE}" presName="composite" presStyleCnt="0"/>
      <dgm:spPr/>
    </dgm:pt>
    <dgm:pt modelId="{CBAD593D-8BCE-46A9-AB56-31014C7CD534}" type="pres">
      <dgm:prSet presAssocID="{B6F41F15-9CB5-4D01-9BDD-B75B48C572A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9785E4E-CE6D-449A-B650-BC927C5F0F1E}" type="pres">
      <dgm:prSet presAssocID="{B6F41F15-9CB5-4D01-9BDD-B75B48C572A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54BF12B-4954-4DDE-ACE2-B76A801ADBEA}" type="pres">
      <dgm:prSet presAssocID="{085B9EC5-4916-4F4A-9077-3E867666E981}" presName="space" presStyleCnt="0"/>
      <dgm:spPr/>
    </dgm:pt>
    <dgm:pt modelId="{DEE32D45-BC2C-4D4F-B128-84A6D3B476CA}" type="pres">
      <dgm:prSet presAssocID="{66B4FA1E-BAB6-4B23-AC08-2371AD1903E6}" presName="composite" presStyleCnt="0"/>
      <dgm:spPr/>
    </dgm:pt>
    <dgm:pt modelId="{9EB7CB77-1A71-4C9A-89F4-6F03247132A7}" type="pres">
      <dgm:prSet presAssocID="{66B4FA1E-BAB6-4B23-AC08-2371AD1903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476481E-140A-4617-8520-3837FABA171F}" type="pres">
      <dgm:prSet presAssocID="{66B4FA1E-BAB6-4B23-AC08-2371AD1903E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23FE0255-7FCB-498B-9384-7633CF51E835}" type="presOf" srcId="{5789D163-5FA4-4056-BDA0-D4CAF28CB4A9}" destId="{A9785E4E-CE6D-449A-B650-BC927C5F0F1E}" srcOrd="0" destOrd="0" presId="urn:microsoft.com/office/officeart/2005/8/layout/hList1"/>
    <dgm:cxn modelId="{B0C87D7F-004D-4A85-9B40-4DA070859F5D}" type="presOf" srcId="{6BCF1B55-71C5-4186-865B-890305D3AB9E}" destId="{6CD4B5B7-5702-45D9-AC3C-888B39219D71}" srcOrd="0" destOrd="0" presId="urn:microsoft.com/office/officeart/2005/8/layout/hList1"/>
    <dgm:cxn modelId="{EA4B6C70-B2F9-4558-9A40-A982D4458131}" type="presOf" srcId="{66B4FA1E-BAB6-4B23-AC08-2371AD1903E6}" destId="{9EB7CB77-1A71-4C9A-89F4-6F03247132A7}" srcOrd="0" destOrd="0" presId="urn:microsoft.com/office/officeart/2005/8/layout/hList1"/>
    <dgm:cxn modelId="{8A7FEB4F-44D6-45C8-B8FF-E960B5056FFB}" srcId="{66B4FA1E-BAB6-4B23-AC08-2371AD1903E6}" destId="{62F6FF19-3DB9-4F0C-821B-69F9A62F0D20}" srcOrd="1" destOrd="0" parTransId="{F95E3B5C-E93E-477A-A13B-304677C54652}" sibTransId="{49BE2809-218B-4A9F-8A24-181F74A44AF3}"/>
    <dgm:cxn modelId="{3B16789D-0F96-4C37-ACD7-4602ED00AAD8}" srcId="{6BCF1B55-71C5-4186-865B-890305D3AB9E}" destId="{AA3F6449-5CC9-413B-A15A-05BAF99D5AB2}" srcOrd="0" destOrd="0" parTransId="{96BB587D-B9A6-428D-8C29-3C204938CD5F}" sibTransId="{6EF40818-AED1-40C4-9BDA-1344B2847368}"/>
    <dgm:cxn modelId="{2AD17F3F-9697-4452-9DED-7E16FB0D2B92}" srcId="{AA3F6449-5CC9-413B-A15A-05BAF99D5AB2}" destId="{F9F1EE1B-4435-417B-A724-B73C2BF93F16}" srcOrd="1" destOrd="0" parTransId="{7BB97124-1150-4808-964B-AF9D99825630}" sibTransId="{1496AFCF-50B8-4EE7-8CAA-B2066D196DA1}"/>
    <dgm:cxn modelId="{9CB3615A-8D25-4E59-85D8-BDAF0DF23FAA}" type="presOf" srcId="{B6F41F15-9CB5-4D01-9BDD-B75B48C572AE}" destId="{CBAD593D-8BCE-46A9-AB56-31014C7CD534}" srcOrd="0" destOrd="0" presId="urn:microsoft.com/office/officeart/2005/8/layout/hList1"/>
    <dgm:cxn modelId="{C63382BB-D1D4-43D8-933D-67ED0DE6D2C6}" type="presOf" srcId="{A5CB8991-09E6-423B-A055-BAF6D23D1F2A}" destId="{A9785E4E-CE6D-449A-B650-BC927C5F0F1E}" srcOrd="0" destOrd="1" presId="urn:microsoft.com/office/officeart/2005/8/layout/hList1"/>
    <dgm:cxn modelId="{BC1198CA-C391-4C05-8626-D75EA088D4D1}" type="presOf" srcId="{E0CE1E7F-1435-437A-8EEA-0B134B593365}" destId="{F476481E-140A-4617-8520-3837FABA171F}" srcOrd="0" destOrd="0" presId="urn:microsoft.com/office/officeart/2005/8/layout/hList1"/>
    <dgm:cxn modelId="{64D09616-9C95-4CB7-B57D-65DFB82461BC}" type="presOf" srcId="{AA3F6449-5CC9-413B-A15A-05BAF99D5AB2}" destId="{39514BFF-92FA-49A8-BFD9-A9313167A7A3}" srcOrd="0" destOrd="0" presId="urn:microsoft.com/office/officeart/2005/8/layout/hList1"/>
    <dgm:cxn modelId="{636855D7-3D5A-46CB-82D7-98321F13D316}" srcId="{B6F41F15-9CB5-4D01-9BDD-B75B48C572AE}" destId="{A5CB8991-09E6-423B-A055-BAF6D23D1F2A}" srcOrd="1" destOrd="0" parTransId="{45F39BA1-FC8A-42F6-9CEA-55B343C024EB}" sibTransId="{FD7D0A2A-BCE8-45E2-B16E-4544FED09DF1}"/>
    <dgm:cxn modelId="{B9A46D18-6A1A-403F-A2A6-7DA2E5D87381}" type="presOf" srcId="{F9F1EE1B-4435-417B-A724-B73C2BF93F16}" destId="{ABF43700-7225-43F4-BAAD-282D2B7F88C2}" srcOrd="0" destOrd="1" presId="urn:microsoft.com/office/officeart/2005/8/layout/hList1"/>
    <dgm:cxn modelId="{BC114A62-C10D-4BAF-9E32-809F4376DBD6}" srcId="{6BCF1B55-71C5-4186-865B-890305D3AB9E}" destId="{B6F41F15-9CB5-4D01-9BDD-B75B48C572AE}" srcOrd="1" destOrd="0" parTransId="{A79C9E41-0DB7-4642-91D6-F8A240EF2C0A}" sibTransId="{085B9EC5-4916-4F4A-9077-3E867666E981}"/>
    <dgm:cxn modelId="{C4FB93EA-8709-4D60-9D35-DC4E96A323FE}" srcId="{6BCF1B55-71C5-4186-865B-890305D3AB9E}" destId="{66B4FA1E-BAB6-4B23-AC08-2371AD1903E6}" srcOrd="2" destOrd="0" parTransId="{79242D53-9C6F-457B-8424-226992CB9F41}" sibTransId="{52812C33-39FE-4F7D-A24E-41BD8D05D33F}"/>
    <dgm:cxn modelId="{93C69411-D023-4BBF-BA4F-1300893D2EDB}" srcId="{66B4FA1E-BAB6-4B23-AC08-2371AD1903E6}" destId="{E0CE1E7F-1435-437A-8EEA-0B134B593365}" srcOrd="0" destOrd="0" parTransId="{F8CC7950-5279-4E9E-B6D6-D73DA10C60B2}" sibTransId="{04C835B1-B9FA-4B1E-9215-480A4F0EAF8D}"/>
    <dgm:cxn modelId="{9031CAB6-B177-4166-97CB-92CE0AE2BDCA}" srcId="{B6F41F15-9CB5-4D01-9BDD-B75B48C572AE}" destId="{5789D163-5FA4-4056-BDA0-D4CAF28CB4A9}" srcOrd="0" destOrd="0" parTransId="{004ECC8B-0746-462C-A77E-7D9537CE5BE9}" sibTransId="{5CC60C58-A04E-4050-9D56-A2158CCAC05E}"/>
    <dgm:cxn modelId="{0BBD1EF7-7B65-4DF1-B801-77B7BC469AC8}" type="presOf" srcId="{3715CECA-987B-48D6-81E3-AAB2723DC12B}" destId="{ABF43700-7225-43F4-BAAD-282D2B7F88C2}" srcOrd="0" destOrd="0" presId="urn:microsoft.com/office/officeart/2005/8/layout/hList1"/>
    <dgm:cxn modelId="{E43EAB97-5EA1-43C7-9E3D-D7C17D20DBF5}" srcId="{AA3F6449-5CC9-413B-A15A-05BAF99D5AB2}" destId="{3715CECA-987B-48D6-81E3-AAB2723DC12B}" srcOrd="0" destOrd="0" parTransId="{746CA51F-F8F2-4D20-9E00-CB91629E0239}" sibTransId="{16BC29BA-2DDF-445A-B692-A4B22F02766F}"/>
    <dgm:cxn modelId="{FDDA2C78-4FF7-4551-AE0F-2F79B765F1EC}" type="presOf" srcId="{62F6FF19-3DB9-4F0C-821B-69F9A62F0D20}" destId="{F476481E-140A-4617-8520-3837FABA171F}" srcOrd="0" destOrd="1" presId="urn:microsoft.com/office/officeart/2005/8/layout/hList1"/>
    <dgm:cxn modelId="{CB153237-EABE-4EF1-A98F-F3B77FB19D45}" type="presParOf" srcId="{6CD4B5B7-5702-45D9-AC3C-888B39219D71}" destId="{AE4BEF99-B08D-4FBF-8C78-0D2697730768}" srcOrd="0" destOrd="0" presId="urn:microsoft.com/office/officeart/2005/8/layout/hList1"/>
    <dgm:cxn modelId="{689EF338-73FA-4FC4-9E29-2C47A02C93CD}" type="presParOf" srcId="{AE4BEF99-B08D-4FBF-8C78-0D2697730768}" destId="{39514BFF-92FA-49A8-BFD9-A9313167A7A3}" srcOrd="0" destOrd="0" presId="urn:microsoft.com/office/officeart/2005/8/layout/hList1"/>
    <dgm:cxn modelId="{57824A51-E178-44D7-849D-02948A2E1495}" type="presParOf" srcId="{AE4BEF99-B08D-4FBF-8C78-0D2697730768}" destId="{ABF43700-7225-43F4-BAAD-282D2B7F88C2}" srcOrd="1" destOrd="0" presId="urn:microsoft.com/office/officeart/2005/8/layout/hList1"/>
    <dgm:cxn modelId="{8977BCE4-8134-4F9D-9E0E-CAE3145FBA5C}" type="presParOf" srcId="{6CD4B5B7-5702-45D9-AC3C-888B39219D71}" destId="{83FBAB07-7600-431D-AD89-351BC227B4AF}" srcOrd="1" destOrd="0" presId="urn:microsoft.com/office/officeart/2005/8/layout/hList1"/>
    <dgm:cxn modelId="{626C9F99-A3CE-427D-9142-BB8C1C815363}" type="presParOf" srcId="{6CD4B5B7-5702-45D9-AC3C-888B39219D71}" destId="{443BA206-679B-4BD6-BA26-C2C57ED9A369}" srcOrd="2" destOrd="0" presId="urn:microsoft.com/office/officeart/2005/8/layout/hList1"/>
    <dgm:cxn modelId="{0432AE4E-19D5-4A1D-A9E8-39F57BFB28C6}" type="presParOf" srcId="{443BA206-679B-4BD6-BA26-C2C57ED9A369}" destId="{CBAD593D-8BCE-46A9-AB56-31014C7CD534}" srcOrd="0" destOrd="0" presId="urn:microsoft.com/office/officeart/2005/8/layout/hList1"/>
    <dgm:cxn modelId="{013EB6D8-F733-4B68-A6D7-AABA04C112CE}" type="presParOf" srcId="{443BA206-679B-4BD6-BA26-C2C57ED9A369}" destId="{A9785E4E-CE6D-449A-B650-BC927C5F0F1E}" srcOrd="1" destOrd="0" presId="urn:microsoft.com/office/officeart/2005/8/layout/hList1"/>
    <dgm:cxn modelId="{0751EAAC-8FA1-414F-AE18-18D0DC2BAA1E}" type="presParOf" srcId="{6CD4B5B7-5702-45D9-AC3C-888B39219D71}" destId="{F54BF12B-4954-4DDE-ACE2-B76A801ADBEA}" srcOrd="3" destOrd="0" presId="urn:microsoft.com/office/officeart/2005/8/layout/hList1"/>
    <dgm:cxn modelId="{8B697004-8B57-45A6-918B-C29B281C8F9E}" type="presParOf" srcId="{6CD4B5B7-5702-45D9-AC3C-888B39219D71}" destId="{DEE32D45-BC2C-4D4F-B128-84A6D3B476CA}" srcOrd="4" destOrd="0" presId="urn:microsoft.com/office/officeart/2005/8/layout/hList1"/>
    <dgm:cxn modelId="{952FB4E2-5441-4784-A38C-B13EF4DA2F24}" type="presParOf" srcId="{DEE32D45-BC2C-4D4F-B128-84A6D3B476CA}" destId="{9EB7CB77-1A71-4C9A-89F4-6F03247132A7}" srcOrd="0" destOrd="0" presId="urn:microsoft.com/office/officeart/2005/8/layout/hList1"/>
    <dgm:cxn modelId="{C04BF545-04FB-48D2-8E60-D8AE58E49CBE}" type="presParOf" srcId="{DEE32D45-BC2C-4D4F-B128-84A6D3B476CA}" destId="{F476481E-140A-4617-8520-3837FABA17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2AE047-616E-474B-A9EB-51FF96875D1F}" type="doc">
      <dgm:prSet loTypeId="urn:microsoft.com/office/officeart/2005/8/layout/default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01167C49-50A8-430F-8B42-BCA0D1190CDE}">
      <dgm:prSet phldrT="[Text]"/>
      <dgm:spPr/>
      <dgm:t>
        <a:bodyPr/>
        <a:lstStyle/>
        <a:p>
          <a:r>
            <a:rPr lang="en-US" dirty="0" smtClean="0"/>
            <a:t>Technique</a:t>
          </a:r>
          <a:endParaRPr lang="vi-VN" dirty="0"/>
        </a:p>
      </dgm:t>
    </dgm:pt>
    <dgm:pt modelId="{DE47C07D-E2BA-4C71-985E-898490A536DA}" type="parTrans" cxnId="{BBC8F6B3-E33F-4732-B89E-37FD8F55F64F}">
      <dgm:prSet/>
      <dgm:spPr/>
      <dgm:t>
        <a:bodyPr/>
        <a:lstStyle/>
        <a:p>
          <a:endParaRPr lang="vi-VN"/>
        </a:p>
      </dgm:t>
    </dgm:pt>
    <dgm:pt modelId="{5FE6200A-28C4-46E8-8C58-9BDF5A661D56}" type="sibTrans" cxnId="{BBC8F6B3-E33F-4732-B89E-37FD8F55F64F}">
      <dgm:prSet/>
      <dgm:spPr/>
      <dgm:t>
        <a:bodyPr/>
        <a:lstStyle/>
        <a:p>
          <a:endParaRPr lang="vi-VN"/>
        </a:p>
      </dgm:t>
    </dgm:pt>
    <dgm:pt modelId="{C2220F15-842E-4B76-A8D4-8825AC69A6CC}">
      <dgm:prSet phldrT="[Text]"/>
      <dgm:spPr/>
      <dgm:t>
        <a:bodyPr/>
        <a:lstStyle/>
        <a:p>
          <a:r>
            <a:rPr lang="en-US" dirty="0" smtClean="0"/>
            <a:t>Soft-skill</a:t>
          </a:r>
          <a:endParaRPr lang="vi-VN" dirty="0"/>
        </a:p>
      </dgm:t>
    </dgm:pt>
    <dgm:pt modelId="{05F779C8-213E-4656-9567-06E607C8B193}" type="parTrans" cxnId="{56661E33-9475-4DE4-8DFE-5B69EB68AEDE}">
      <dgm:prSet/>
      <dgm:spPr/>
      <dgm:t>
        <a:bodyPr/>
        <a:lstStyle/>
        <a:p>
          <a:endParaRPr lang="vi-VN"/>
        </a:p>
      </dgm:t>
    </dgm:pt>
    <dgm:pt modelId="{1F82F08D-24A1-4609-BD1F-B9AA8286AEB3}" type="sibTrans" cxnId="{56661E33-9475-4DE4-8DFE-5B69EB68AEDE}">
      <dgm:prSet/>
      <dgm:spPr/>
      <dgm:t>
        <a:bodyPr/>
        <a:lstStyle/>
        <a:p>
          <a:endParaRPr lang="vi-VN"/>
        </a:p>
      </dgm:t>
    </dgm:pt>
    <dgm:pt modelId="{8C9618F4-626C-483A-BDCD-264B09DFF619}">
      <dgm:prSet phldrT="[Text]"/>
      <dgm:spPr/>
      <dgm:t>
        <a:bodyPr/>
        <a:lstStyle/>
        <a:p>
          <a:r>
            <a:rPr lang="en-US" dirty="0" smtClean="0"/>
            <a:t>Nutrition</a:t>
          </a:r>
          <a:endParaRPr lang="vi-VN" dirty="0"/>
        </a:p>
      </dgm:t>
    </dgm:pt>
    <dgm:pt modelId="{3097C79E-B5BB-4148-9289-A361C82828A0}" type="parTrans" cxnId="{3F6405E2-1EA3-4DC3-BA0A-ED2B27EE75C1}">
      <dgm:prSet/>
      <dgm:spPr/>
      <dgm:t>
        <a:bodyPr/>
        <a:lstStyle/>
        <a:p>
          <a:endParaRPr lang="vi-VN"/>
        </a:p>
      </dgm:t>
    </dgm:pt>
    <dgm:pt modelId="{1337D0C9-313C-4807-9652-42F3DE9C3808}" type="sibTrans" cxnId="{3F6405E2-1EA3-4DC3-BA0A-ED2B27EE75C1}">
      <dgm:prSet/>
      <dgm:spPr/>
      <dgm:t>
        <a:bodyPr/>
        <a:lstStyle/>
        <a:p>
          <a:endParaRPr lang="vi-VN"/>
        </a:p>
      </dgm:t>
    </dgm:pt>
    <dgm:pt modelId="{9424BC5C-C832-463D-A192-6736C3F89D5F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vi-VN" dirty="0"/>
        </a:p>
      </dgm:t>
    </dgm:pt>
    <dgm:pt modelId="{285A0C0D-4980-4BC9-BE40-BBCFF5D4898F}" type="parTrans" cxnId="{0A93E747-E80B-44D5-ADFB-5E3B7255C700}">
      <dgm:prSet/>
      <dgm:spPr/>
      <dgm:t>
        <a:bodyPr/>
        <a:lstStyle/>
        <a:p>
          <a:endParaRPr lang="vi-VN"/>
        </a:p>
      </dgm:t>
    </dgm:pt>
    <dgm:pt modelId="{46C4D9DD-4DDB-4CC0-A9A2-F70D95665534}" type="sibTrans" cxnId="{0A93E747-E80B-44D5-ADFB-5E3B7255C700}">
      <dgm:prSet/>
      <dgm:spPr/>
      <dgm:t>
        <a:bodyPr/>
        <a:lstStyle/>
        <a:p>
          <a:endParaRPr lang="vi-VN"/>
        </a:p>
      </dgm:t>
    </dgm:pt>
    <dgm:pt modelId="{2C4AC990-BAFC-4449-BFA9-B9B376DE5DA8}" type="pres">
      <dgm:prSet presAssocID="{782AE047-616E-474B-A9EB-51FF96875D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AC6A6F3F-C17F-402B-8F0A-0FB8395049BA}" type="pres">
      <dgm:prSet presAssocID="{01167C49-50A8-430F-8B42-BCA0D1190C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B9C72F8-C2F4-4921-9617-598725613E83}" type="pres">
      <dgm:prSet presAssocID="{5FE6200A-28C4-46E8-8C58-9BDF5A661D56}" presName="sibTrans" presStyleCnt="0"/>
      <dgm:spPr/>
    </dgm:pt>
    <dgm:pt modelId="{8CA8B3C7-20C8-4B7F-8FA9-92091C47EAA5}" type="pres">
      <dgm:prSet presAssocID="{C2220F15-842E-4B76-A8D4-8825AC69A6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04BD5E9-E263-4B89-960E-4E1DE820E4DD}" type="pres">
      <dgm:prSet presAssocID="{1F82F08D-24A1-4609-BD1F-B9AA8286AEB3}" presName="sibTrans" presStyleCnt="0"/>
      <dgm:spPr/>
    </dgm:pt>
    <dgm:pt modelId="{5D2CBE56-2A9E-4EAA-8BB3-496EE8569B0A}" type="pres">
      <dgm:prSet presAssocID="{8C9618F4-626C-483A-BDCD-264B09DFF6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C777352-6DCE-47CA-9C9E-2F7CFD61BB36}" type="pres">
      <dgm:prSet presAssocID="{1337D0C9-313C-4807-9652-42F3DE9C3808}" presName="sibTrans" presStyleCnt="0"/>
      <dgm:spPr/>
    </dgm:pt>
    <dgm:pt modelId="{FB74FECA-A32A-4838-A1B2-E7B15200B34E}" type="pres">
      <dgm:prSet presAssocID="{9424BC5C-C832-463D-A192-6736C3F89D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327FD672-BFD9-4952-8D07-C90DC0C249FC}" type="presOf" srcId="{01167C49-50A8-430F-8B42-BCA0D1190CDE}" destId="{AC6A6F3F-C17F-402B-8F0A-0FB8395049BA}" srcOrd="0" destOrd="0" presId="urn:microsoft.com/office/officeart/2005/8/layout/default#2"/>
    <dgm:cxn modelId="{99D0C025-196B-4C39-AEDB-560E079DDF3B}" type="presOf" srcId="{8C9618F4-626C-483A-BDCD-264B09DFF619}" destId="{5D2CBE56-2A9E-4EAA-8BB3-496EE8569B0A}" srcOrd="0" destOrd="0" presId="urn:microsoft.com/office/officeart/2005/8/layout/default#2"/>
    <dgm:cxn modelId="{BBC8F6B3-E33F-4732-B89E-37FD8F55F64F}" srcId="{782AE047-616E-474B-A9EB-51FF96875D1F}" destId="{01167C49-50A8-430F-8B42-BCA0D1190CDE}" srcOrd="0" destOrd="0" parTransId="{DE47C07D-E2BA-4C71-985E-898490A536DA}" sibTransId="{5FE6200A-28C4-46E8-8C58-9BDF5A661D56}"/>
    <dgm:cxn modelId="{0A93E747-E80B-44D5-ADFB-5E3B7255C700}" srcId="{782AE047-616E-474B-A9EB-51FF96875D1F}" destId="{9424BC5C-C832-463D-A192-6736C3F89D5F}" srcOrd="3" destOrd="0" parTransId="{285A0C0D-4980-4BC9-BE40-BBCFF5D4898F}" sibTransId="{46C4D9DD-4DDB-4CC0-A9A2-F70D95665534}"/>
    <dgm:cxn modelId="{C7587788-93FA-4C0E-981E-3F37634CBFB7}" type="presOf" srcId="{782AE047-616E-474B-A9EB-51FF96875D1F}" destId="{2C4AC990-BAFC-4449-BFA9-B9B376DE5DA8}" srcOrd="0" destOrd="0" presId="urn:microsoft.com/office/officeart/2005/8/layout/default#2"/>
    <dgm:cxn modelId="{D740EB63-B81D-488C-9999-0570B1547C65}" type="presOf" srcId="{9424BC5C-C832-463D-A192-6736C3F89D5F}" destId="{FB74FECA-A32A-4838-A1B2-E7B15200B34E}" srcOrd="0" destOrd="0" presId="urn:microsoft.com/office/officeart/2005/8/layout/default#2"/>
    <dgm:cxn modelId="{3F6405E2-1EA3-4DC3-BA0A-ED2B27EE75C1}" srcId="{782AE047-616E-474B-A9EB-51FF96875D1F}" destId="{8C9618F4-626C-483A-BDCD-264B09DFF619}" srcOrd="2" destOrd="0" parTransId="{3097C79E-B5BB-4148-9289-A361C82828A0}" sibTransId="{1337D0C9-313C-4807-9652-42F3DE9C3808}"/>
    <dgm:cxn modelId="{56661E33-9475-4DE4-8DFE-5B69EB68AEDE}" srcId="{782AE047-616E-474B-A9EB-51FF96875D1F}" destId="{C2220F15-842E-4B76-A8D4-8825AC69A6CC}" srcOrd="1" destOrd="0" parTransId="{05F779C8-213E-4656-9567-06E607C8B193}" sibTransId="{1F82F08D-24A1-4609-BD1F-B9AA8286AEB3}"/>
    <dgm:cxn modelId="{725354ED-56D3-4E0B-915D-FEF222F0D4F1}" type="presOf" srcId="{C2220F15-842E-4B76-A8D4-8825AC69A6CC}" destId="{8CA8B3C7-20C8-4B7F-8FA9-92091C47EAA5}" srcOrd="0" destOrd="0" presId="urn:microsoft.com/office/officeart/2005/8/layout/default#2"/>
    <dgm:cxn modelId="{A769B89B-6978-4B6C-BB8C-64C149430CBA}" type="presParOf" srcId="{2C4AC990-BAFC-4449-BFA9-B9B376DE5DA8}" destId="{AC6A6F3F-C17F-402B-8F0A-0FB8395049BA}" srcOrd="0" destOrd="0" presId="urn:microsoft.com/office/officeart/2005/8/layout/default#2"/>
    <dgm:cxn modelId="{056F60C7-7C0C-4736-9DEC-C55F83FA91A0}" type="presParOf" srcId="{2C4AC990-BAFC-4449-BFA9-B9B376DE5DA8}" destId="{AB9C72F8-C2F4-4921-9617-598725613E83}" srcOrd="1" destOrd="0" presId="urn:microsoft.com/office/officeart/2005/8/layout/default#2"/>
    <dgm:cxn modelId="{4C50B9DA-E9B2-442F-A231-11E971F2B44B}" type="presParOf" srcId="{2C4AC990-BAFC-4449-BFA9-B9B376DE5DA8}" destId="{8CA8B3C7-20C8-4B7F-8FA9-92091C47EAA5}" srcOrd="2" destOrd="0" presId="urn:microsoft.com/office/officeart/2005/8/layout/default#2"/>
    <dgm:cxn modelId="{BD2E2268-F3E4-48B9-AF2B-2478A81ACF3A}" type="presParOf" srcId="{2C4AC990-BAFC-4449-BFA9-B9B376DE5DA8}" destId="{E04BD5E9-E263-4B89-960E-4E1DE820E4DD}" srcOrd="3" destOrd="0" presId="urn:microsoft.com/office/officeart/2005/8/layout/default#2"/>
    <dgm:cxn modelId="{4E1EC373-1B59-4EF7-A2AA-44B0ED737E00}" type="presParOf" srcId="{2C4AC990-BAFC-4449-BFA9-B9B376DE5DA8}" destId="{5D2CBE56-2A9E-4EAA-8BB3-496EE8569B0A}" srcOrd="4" destOrd="0" presId="urn:microsoft.com/office/officeart/2005/8/layout/default#2"/>
    <dgm:cxn modelId="{D2510BFB-20B6-4FC4-99A0-50B5A8E53368}" type="presParOf" srcId="{2C4AC990-BAFC-4449-BFA9-B9B376DE5DA8}" destId="{DC777352-6DCE-47CA-9C9E-2F7CFD61BB36}" srcOrd="5" destOrd="0" presId="urn:microsoft.com/office/officeart/2005/8/layout/default#2"/>
    <dgm:cxn modelId="{12B93063-7D56-413A-8412-976D1C8D4F50}" type="presParOf" srcId="{2C4AC990-BAFC-4449-BFA9-B9B376DE5DA8}" destId="{FB74FECA-A32A-4838-A1B2-E7B15200B34E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1AE67-C7C2-4DBA-B510-764518B8DE6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0E39F2E2-336C-4B4F-95D0-1896C9FFA7F1}">
      <dgm:prSet phldrT="[Text]"/>
      <dgm:spPr/>
      <dgm:t>
        <a:bodyPr/>
        <a:lstStyle/>
        <a:p>
          <a:r>
            <a:rPr lang="en-US" dirty="0" smtClean="0"/>
            <a:t>Reliability</a:t>
          </a:r>
          <a:endParaRPr lang="vi-VN" dirty="0"/>
        </a:p>
      </dgm:t>
    </dgm:pt>
    <dgm:pt modelId="{EC8BB28F-2F92-4245-BE26-B09225691E6B}" type="parTrans" cxnId="{A3854E80-CEBC-453E-9E87-4564D3B25BA0}">
      <dgm:prSet/>
      <dgm:spPr/>
      <dgm:t>
        <a:bodyPr/>
        <a:lstStyle/>
        <a:p>
          <a:endParaRPr lang="vi-VN"/>
        </a:p>
      </dgm:t>
    </dgm:pt>
    <dgm:pt modelId="{5949D1AE-67BC-456A-A5AE-A034BA41B1DE}" type="sibTrans" cxnId="{A3854E80-CEBC-453E-9E87-4564D3B25BA0}">
      <dgm:prSet/>
      <dgm:spPr/>
      <dgm:t>
        <a:bodyPr/>
        <a:lstStyle/>
        <a:p>
          <a:endParaRPr lang="vi-VN"/>
        </a:p>
      </dgm:t>
    </dgm:pt>
    <dgm:pt modelId="{CB749A4A-AA78-402A-8CBB-F699DD1C62C5}">
      <dgm:prSet phldrT="[Text]"/>
      <dgm:spPr/>
      <dgm:t>
        <a:bodyPr/>
        <a:lstStyle/>
        <a:p>
          <a:r>
            <a:rPr lang="en-US" dirty="0" smtClean="0"/>
            <a:t>Usability</a:t>
          </a:r>
          <a:endParaRPr lang="vi-VN" dirty="0"/>
        </a:p>
      </dgm:t>
    </dgm:pt>
    <dgm:pt modelId="{ACEB5253-FD8E-45AB-9216-259994823414}" type="parTrans" cxnId="{ACC83915-25BF-4AF0-981F-AB0736BFB06A}">
      <dgm:prSet/>
      <dgm:spPr/>
      <dgm:t>
        <a:bodyPr/>
        <a:lstStyle/>
        <a:p>
          <a:endParaRPr lang="vi-VN"/>
        </a:p>
      </dgm:t>
    </dgm:pt>
    <dgm:pt modelId="{F565EDC2-C1D0-46B9-9647-90CE7F9B7BA7}" type="sibTrans" cxnId="{ACC83915-25BF-4AF0-981F-AB0736BFB06A}">
      <dgm:prSet/>
      <dgm:spPr/>
      <dgm:t>
        <a:bodyPr/>
        <a:lstStyle/>
        <a:p>
          <a:endParaRPr lang="vi-VN"/>
        </a:p>
      </dgm:t>
    </dgm:pt>
    <dgm:pt modelId="{ABC6F003-5BB5-4207-8102-4536E0544DAA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vi-VN" dirty="0"/>
        </a:p>
      </dgm:t>
    </dgm:pt>
    <dgm:pt modelId="{71C1E0E9-BDAF-4285-B63D-9C2D85966CFE}" type="parTrans" cxnId="{882976F7-913F-4C28-AA0E-9FDC39E15447}">
      <dgm:prSet/>
      <dgm:spPr/>
      <dgm:t>
        <a:bodyPr/>
        <a:lstStyle/>
        <a:p>
          <a:endParaRPr lang="vi-VN"/>
        </a:p>
      </dgm:t>
    </dgm:pt>
    <dgm:pt modelId="{D36B0F82-1AFB-44FC-94F3-7D77892D945D}" type="sibTrans" cxnId="{882976F7-913F-4C28-AA0E-9FDC39E15447}">
      <dgm:prSet/>
      <dgm:spPr/>
      <dgm:t>
        <a:bodyPr/>
        <a:lstStyle/>
        <a:p>
          <a:endParaRPr lang="vi-VN"/>
        </a:p>
      </dgm:t>
    </dgm:pt>
    <dgm:pt modelId="{276C018F-C70E-475E-BA3F-C68B8D6C3372}" type="pres">
      <dgm:prSet presAssocID="{AE91AE67-C7C2-4DBA-B510-764518B8DE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CC869837-F510-44B9-BADC-1F94D2760C59}" type="pres">
      <dgm:prSet presAssocID="{0E39F2E2-336C-4B4F-95D0-1896C9FFA7F1}" presName="parentLin" presStyleCnt="0"/>
      <dgm:spPr/>
    </dgm:pt>
    <dgm:pt modelId="{1A81974E-638D-4464-BAB0-90B40A297320}" type="pres">
      <dgm:prSet presAssocID="{0E39F2E2-336C-4B4F-95D0-1896C9FFA7F1}" presName="parentLeftMargin" presStyleLbl="node1" presStyleIdx="0" presStyleCnt="3"/>
      <dgm:spPr/>
      <dgm:t>
        <a:bodyPr/>
        <a:lstStyle/>
        <a:p>
          <a:endParaRPr lang="vi-VN"/>
        </a:p>
      </dgm:t>
    </dgm:pt>
    <dgm:pt modelId="{1058E7BC-6E2E-4C67-B159-B7092D0F1F72}" type="pres">
      <dgm:prSet presAssocID="{0E39F2E2-336C-4B4F-95D0-1896C9FFA7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4F67005-9F46-4C9B-8DC9-E28B396B6AEA}" type="pres">
      <dgm:prSet presAssocID="{0E39F2E2-336C-4B4F-95D0-1896C9FFA7F1}" presName="negativeSpace" presStyleCnt="0"/>
      <dgm:spPr/>
    </dgm:pt>
    <dgm:pt modelId="{91AE529C-62B7-467B-A64B-94EDDCDD537C}" type="pres">
      <dgm:prSet presAssocID="{0E39F2E2-336C-4B4F-95D0-1896C9FFA7F1}" presName="childText" presStyleLbl="conFgAcc1" presStyleIdx="0" presStyleCnt="3">
        <dgm:presLayoutVars>
          <dgm:bulletEnabled val="1"/>
        </dgm:presLayoutVars>
      </dgm:prSet>
      <dgm:spPr/>
    </dgm:pt>
    <dgm:pt modelId="{02DB069E-E4F4-4C8B-892A-4A7D05AF08EC}" type="pres">
      <dgm:prSet presAssocID="{5949D1AE-67BC-456A-A5AE-A034BA41B1DE}" presName="spaceBetweenRectangles" presStyleCnt="0"/>
      <dgm:spPr/>
    </dgm:pt>
    <dgm:pt modelId="{48A85ABE-4CB0-486F-9945-8F5D8749CF1C}" type="pres">
      <dgm:prSet presAssocID="{CB749A4A-AA78-402A-8CBB-F699DD1C62C5}" presName="parentLin" presStyleCnt="0"/>
      <dgm:spPr/>
    </dgm:pt>
    <dgm:pt modelId="{081FF863-D0E4-4020-8926-86B909E5F23C}" type="pres">
      <dgm:prSet presAssocID="{CB749A4A-AA78-402A-8CBB-F699DD1C62C5}" presName="parentLeftMargin" presStyleLbl="node1" presStyleIdx="0" presStyleCnt="3"/>
      <dgm:spPr/>
      <dgm:t>
        <a:bodyPr/>
        <a:lstStyle/>
        <a:p>
          <a:endParaRPr lang="vi-VN"/>
        </a:p>
      </dgm:t>
    </dgm:pt>
    <dgm:pt modelId="{D2632BC4-F573-4023-BC48-0D8B964DE0C3}" type="pres">
      <dgm:prSet presAssocID="{CB749A4A-AA78-402A-8CBB-F699DD1C62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10BB6CC-8337-4DF0-8504-8CEC461A7D68}" type="pres">
      <dgm:prSet presAssocID="{CB749A4A-AA78-402A-8CBB-F699DD1C62C5}" presName="negativeSpace" presStyleCnt="0"/>
      <dgm:spPr/>
    </dgm:pt>
    <dgm:pt modelId="{A9AEE9DE-ABFA-4765-800E-C3E3707F4CF6}" type="pres">
      <dgm:prSet presAssocID="{CB749A4A-AA78-402A-8CBB-F699DD1C62C5}" presName="childText" presStyleLbl="conFgAcc1" presStyleIdx="1" presStyleCnt="3">
        <dgm:presLayoutVars>
          <dgm:bulletEnabled val="1"/>
        </dgm:presLayoutVars>
      </dgm:prSet>
      <dgm:spPr/>
    </dgm:pt>
    <dgm:pt modelId="{A186F574-DA4B-42EC-B413-E781D10465FE}" type="pres">
      <dgm:prSet presAssocID="{F565EDC2-C1D0-46B9-9647-90CE7F9B7BA7}" presName="spaceBetweenRectangles" presStyleCnt="0"/>
      <dgm:spPr/>
    </dgm:pt>
    <dgm:pt modelId="{CF22778D-6AE7-4389-815D-391D3FCEC314}" type="pres">
      <dgm:prSet presAssocID="{ABC6F003-5BB5-4207-8102-4536E0544DAA}" presName="parentLin" presStyleCnt="0"/>
      <dgm:spPr/>
    </dgm:pt>
    <dgm:pt modelId="{1FC74461-DEC1-4AD1-A24B-59784CB22249}" type="pres">
      <dgm:prSet presAssocID="{ABC6F003-5BB5-4207-8102-4536E0544DAA}" presName="parentLeftMargin" presStyleLbl="node1" presStyleIdx="1" presStyleCnt="3"/>
      <dgm:spPr/>
      <dgm:t>
        <a:bodyPr/>
        <a:lstStyle/>
        <a:p>
          <a:endParaRPr lang="vi-VN"/>
        </a:p>
      </dgm:t>
    </dgm:pt>
    <dgm:pt modelId="{9BE8643A-579A-41D7-AF39-1523FD799F4E}" type="pres">
      <dgm:prSet presAssocID="{ABC6F003-5BB5-4207-8102-4536E0544D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9CCC4E7-496F-401F-94F2-334E1D59ED5F}" type="pres">
      <dgm:prSet presAssocID="{ABC6F003-5BB5-4207-8102-4536E0544DAA}" presName="negativeSpace" presStyleCnt="0"/>
      <dgm:spPr/>
    </dgm:pt>
    <dgm:pt modelId="{6BA9843F-C090-4332-BFB7-41DED57545B6}" type="pres">
      <dgm:prSet presAssocID="{ABC6F003-5BB5-4207-8102-4536E0544D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AB1A0A-F82B-43A3-A985-9ABDBCB9E217}" type="presOf" srcId="{CB749A4A-AA78-402A-8CBB-F699DD1C62C5}" destId="{081FF863-D0E4-4020-8926-86B909E5F23C}" srcOrd="0" destOrd="0" presId="urn:microsoft.com/office/officeart/2005/8/layout/list1"/>
    <dgm:cxn modelId="{B2EB1B9E-FF5D-4EF6-BC8D-62BDD50D19D2}" type="presOf" srcId="{ABC6F003-5BB5-4207-8102-4536E0544DAA}" destId="{9BE8643A-579A-41D7-AF39-1523FD799F4E}" srcOrd="1" destOrd="0" presId="urn:microsoft.com/office/officeart/2005/8/layout/list1"/>
    <dgm:cxn modelId="{160EA924-4F57-4232-9CEF-DFE9139F501B}" type="presOf" srcId="{0E39F2E2-336C-4B4F-95D0-1896C9FFA7F1}" destId="{1058E7BC-6E2E-4C67-B159-B7092D0F1F72}" srcOrd="1" destOrd="0" presId="urn:microsoft.com/office/officeart/2005/8/layout/list1"/>
    <dgm:cxn modelId="{A3854E80-CEBC-453E-9E87-4564D3B25BA0}" srcId="{AE91AE67-C7C2-4DBA-B510-764518B8DE6A}" destId="{0E39F2E2-336C-4B4F-95D0-1896C9FFA7F1}" srcOrd="0" destOrd="0" parTransId="{EC8BB28F-2F92-4245-BE26-B09225691E6B}" sibTransId="{5949D1AE-67BC-456A-A5AE-A034BA41B1DE}"/>
    <dgm:cxn modelId="{ACC83915-25BF-4AF0-981F-AB0736BFB06A}" srcId="{AE91AE67-C7C2-4DBA-B510-764518B8DE6A}" destId="{CB749A4A-AA78-402A-8CBB-F699DD1C62C5}" srcOrd="1" destOrd="0" parTransId="{ACEB5253-FD8E-45AB-9216-259994823414}" sibTransId="{F565EDC2-C1D0-46B9-9647-90CE7F9B7BA7}"/>
    <dgm:cxn modelId="{046FE016-3083-404B-923F-0BD866699A82}" type="presOf" srcId="{AE91AE67-C7C2-4DBA-B510-764518B8DE6A}" destId="{276C018F-C70E-475E-BA3F-C68B8D6C3372}" srcOrd="0" destOrd="0" presId="urn:microsoft.com/office/officeart/2005/8/layout/list1"/>
    <dgm:cxn modelId="{882976F7-913F-4C28-AA0E-9FDC39E15447}" srcId="{AE91AE67-C7C2-4DBA-B510-764518B8DE6A}" destId="{ABC6F003-5BB5-4207-8102-4536E0544DAA}" srcOrd="2" destOrd="0" parTransId="{71C1E0E9-BDAF-4285-B63D-9C2D85966CFE}" sibTransId="{D36B0F82-1AFB-44FC-94F3-7D77892D945D}"/>
    <dgm:cxn modelId="{80ADEB69-C10A-4B23-B37D-3C175AF0CFE8}" type="presOf" srcId="{CB749A4A-AA78-402A-8CBB-F699DD1C62C5}" destId="{D2632BC4-F573-4023-BC48-0D8B964DE0C3}" srcOrd="1" destOrd="0" presId="urn:microsoft.com/office/officeart/2005/8/layout/list1"/>
    <dgm:cxn modelId="{D3DE471E-B503-4518-BCA0-1AF17FF1C870}" type="presOf" srcId="{0E39F2E2-336C-4B4F-95D0-1896C9FFA7F1}" destId="{1A81974E-638D-4464-BAB0-90B40A297320}" srcOrd="0" destOrd="0" presId="urn:microsoft.com/office/officeart/2005/8/layout/list1"/>
    <dgm:cxn modelId="{C89160D9-64BB-4154-A32D-978451BF3284}" type="presOf" srcId="{ABC6F003-5BB5-4207-8102-4536E0544DAA}" destId="{1FC74461-DEC1-4AD1-A24B-59784CB22249}" srcOrd="0" destOrd="0" presId="urn:microsoft.com/office/officeart/2005/8/layout/list1"/>
    <dgm:cxn modelId="{D4946627-AC57-46D6-8F94-7F408DD72520}" type="presParOf" srcId="{276C018F-C70E-475E-BA3F-C68B8D6C3372}" destId="{CC869837-F510-44B9-BADC-1F94D2760C59}" srcOrd="0" destOrd="0" presId="urn:microsoft.com/office/officeart/2005/8/layout/list1"/>
    <dgm:cxn modelId="{247EC642-0858-48CD-B415-DA2DC011A245}" type="presParOf" srcId="{CC869837-F510-44B9-BADC-1F94D2760C59}" destId="{1A81974E-638D-4464-BAB0-90B40A297320}" srcOrd="0" destOrd="0" presId="urn:microsoft.com/office/officeart/2005/8/layout/list1"/>
    <dgm:cxn modelId="{52762EDD-C594-4A33-A357-27E29A0DC184}" type="presParOf" srcId="{CC869837-F510-44B9-BADC-1F94D2760C59}" destId="{1058E7BC-6E2E-4C67-B159-B7092D0F1F72}" srcOrd="1" destOrd="0" presId="urn:microsoft.com/office/officeart/2005/8/layout/list1"/>
    <dgm:cxn modelId="{6629917A-A8DC-410E-A2FD-1783C92093E7}" type="presParOf" srcId="{276C018F-C70E-475E-BA3F-C68B8D6C3372}" destId="{F4F67005-9F46-4C9B-8DC9-E28B396B6AEA}" srcOrd="1" destOrd="0" presId="urn:microsoft.com/office/officeart/2005/8/layout/list1"/>
    <dgm:cxn modelId="{AA945D04-B13B-4184-9EC1-4AD46A43BE5B}" type="presParOf" srcId="{276C018F-C70E-475E-BA3F-C68B8D6C3372}" destId="{91AE529C-62B7-467B-A64B-94EDDCDD537C}" srcOrd="2" destOrd="0" presId="urn:microsoft.com/office/officeart/2005/8/layout/list1"/>
    <dgm:cxn modelId="{80C3DC20-BBCF-47CF-A002-773C70C608FB}" type="presParOf" srcId="{276C018F-C70E-475E-BA3F-C68B8D6C3372}" destId="{02DB069E-E4F4-4C8B-892A-4A7D05AF08EC}" srcOrd="3" destOrd="0" presId="urn:microsoft.com/office/officeart/2005/8/layout/list1"/>
    <dgm:cxn modelId="{6783474E-3098-4209-B438-EB5D62196112}" type="presParOf" srcId="{276C018F-C70E-475E-BA3F-C68B8D6C3372}" destId="{48A85ABE-4CB0-486F-9945-8F5D8749CF1C}" srcOrd="4" destOrd="0" presId="urn:microsoft.com/office/officeart/2005/8/layout/list1"/>
    <dgm:cxn modelId="{83FB2322-1004-4F44-BDD0-6D8130ADE990}" type="presParOf" srcId="{48A85ABE-4CB0-486F-9945-8F5D8749CF1C}" destId="{081FF863-D0E4-4020-8926-86B909E5F23C}" srcOrd="0" destOrd="0" presId="urn:microsoft.com/office/officeart/2005/8/layout/list1"/>
    <dgm:cxn modelId="{3E4C87FD-E5A9-4E86-80BF-4EF477265A4C}" type="presParOf" srcId="{48A85ABE-4CB0-486F-9945-8F5D8749CF1C}" destId="{D2632BC4-F573-4023-BC48-0D8B964DE0C3}" srcOrd="1" destOrd="0" presId="urn:microsoft.com/office/officeart/2005/8/layout/list1"/>
    <dgm:cxn modelId="{DAEC9CD1-C9A8-45EC-A95C-D20D48898AE2}" type="presParOf" srcId="{276C018F-C70E-475E-BA3F-C68B8D6C3372}" destId="{110BB6CC-8337-4DF0-8504-8CEC461A7D68}" srcOrd="5" destOrd="0" presId="urn:microsoft.com/office/officeart/2005/8/layout/list1"/>
    <dgm:cxn modelId="{59DAFA99-FDB6-4FDF-8855-D15D1E53A307}" type="presParOf" srcId="{276C018F-C70E-475E-BA3F-C68B8D6C3372}" destId="{A9AEE9DE-ABFA-4765-800E-C3E3707F4CF6}" srcOrd="6" destOrd="0" presId="urn:microsoft.com/office/officeart/2005/8/layout/list1"/>
    <dgm:cxn modelId="{C374721A-C968-4C7E-B46E-2BFAE420C8C8}" type="presParOf" srcId="{276C018F-C70E-475E-BA3F-C68B8D6C3372}" destId="{A186F574-DA4B-42EC-B413-E781D10465FE}" srcOrd="7" destOrd="0" presId="urn:microsoft.com/office/officeart/2005/8/layout/list1"/>
    <dgm:cxn modelId="{99CA9F92-9A3F-48C1-956A-F11095EC0A1C}" type="presParOf" srcId="{276C018F-C70E-475E-BA3F-C68B8D6C3372}" destId="{CF22778D-6AE7-4389-815D-391D3FCEC314}" srcOrd="8" destOrd="0" presId="urn:microsoft.com/office/officeart/2005/8/layout/list1"/>
    <dgm:cxn modelId="{A1C78D77-6008-44FB-9BFE-522F56275A4D}" type="presParOf" srcId="{CF22778D-6AE7-4389-815D-391D3FCEC314}" destId="{1FC74461-DEC1-4AD1-A24B-59784CB22249}" srcOrd="0" destOrd="0" presId="urn:microsoft.com/office/officeart/2005/8/layout/list1"/>
    <dgm:cxn modelId="{41C68DAA-B9B6-4F14-9649-A849F3822540}" type="presParOf" srcId="{CF22778D-6AE7-4389-815D-391D3FCEC314}" destId="{9BE8643A-579A-41D7-AF39-1523FD799F4E}" srcOrd="1" destOrd="0" presId="urn:microsoft.com/office/officeart/2005/8/layout/list1"/>
    <dgm:cxn modelId="{6399BD30-55CD-49B2-9EC0-BE795826FAF7}" type="presParOf" srcId="{276C018F-C70E-475E-BA3F-C68B8D6C3372}" destId="{89CCC4E7-496F-401F-94F2-334E1D59ED5F}" srcOrd="9" destOrd="0" presId="urn:microsoft.com/office/officeart/2005/8/layout/list1"/>
    <dgm:cxn modelId="{4DEDE16A-4893-43E7-BA92-9406A212A277}" type="presParOf" srcId="{276C018F-C70E-475E-BA3F-C68B8D6C3372}" destId="{6BA9843F-C090-4332-BFB7-41DED5754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64B00-14F3-475A-9ADC-99729160821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4A82427-E8B1-4DB4-AEE0-2627639EAB58}">
      <dgm:prSet phldrT="[Text]"/>
      <dgm:spPr/>
      <dgm:t>
        <a:bodyPr/>
        <a:lstStyle/>
        <a:p>
          <a:r>
            <a:rPr lang="en-US" dirty="0" smtClean="0"/>
            <a:t>GUI</a:t>
          </a:r>
          <a:endParaRPr lang="en-US" dirty="0"/>
        </a:p>
      </dgm:t>
    </dgm:pt>
    <dgm:pt modelId="{1029C010-B4DB-4E27-BF23-6DC242BE3766}" type="parTrans" cxnId="{6B63D84F-82D5-4F32-8575-3EC8035D541B}">
      <dgm:prSet/>
      <dgm:spPr/>
      <dgm:t>
        <a:bodyPr/>
        <a:lstStyle/>
        <a:p>
          <a:endParaRPr lang="en-US"/>
        </a:p>
      </dgm:t>
    </dgm:pt>
    <dgm:pt modelId="{FFEE8C45-3039-4A02-93BC-07FAE25BB8B2}" type="sibTrans" cxnId="{6B63D84F-82D5-4F32-8575-3EC8035D541B}">
      <dgm:prSet/>
      <dgm:spPr/>
      <dgm:t>
        <a:bodyPr/>
        <a:lstStyle/>
        <a:p>
          <a:endParaRPr lang="en-US"/>
        </a:p>
      </dgm:t>
    </dgm:pt>
    <dgm:pt modelId="{C07323B6-8905-4352-A8B4-F90B2029B716}">
      <dgm:prSet phldrT="[Text]"/>
      <dgm:spPr/>
      <dgm:t>
        <a:bodyPr/>
        <a:lstStyle/>
        <a:p>
          <a:r>
            <a:rPr lang="en-US" dirty="0" smtClean="0"/>
            <a:t>XML files</a:t>
          </a:r>
          <a:endParaRPr lang="en-US" dirty="0"/>
        </a:p>
      </dgm:t>
    </dgm:pt>
    <dgm:pt modelId="{C9879250-46C2-4674-A91E-3C2AA2B73D0A}" type="parTrans" cxnId="{7234CE2B-E98C-4AE2-9200-50782501E798}">
      <dgm:prSet/>
      <dgm:spPr/>
      <dgm:t>
        <a:bodyPr/>
        <a:lstStyle/>
        <a:p>
          <a:endParaRPr lang="en-US"/>
        </a:p>
      </dgm:t>
    </dgm:pt>
    <dgm:pt modelId="{90501FC0-2BED-4696-93DA-40F43B46668E}" type="sibTrans" cxnId="{7234CE2B-E98C-4AE2-9200-50782501E798}">
      <dgm:prSet/>
      <dgm:spPr/>
      <dgm:t>
        <a:bodyPr/>
        <a:lstStyle/>
        <a:p>
          <a:endParaRPr lang="en-US"/>
        </a:p>
      </dgm:t>
    </dgm:pt>
    <dgm:pt modelId="{D5FD44BF-7DEF-4EE2-9C1D-89A4C300EDD4}">
      <dgm:prSet phldrT="[Text]"/>
      <dgm:spPr/>
      <dgm:t>
        <a:bodyPr/>
        <a:lstStyle/>
        <a:p>
          <a:r>
            <a:rPr lang="en-US" dirty="0" smtClean="0"/>
            <a:t>Layout</a:t>
          </a:r>
          <a:endParaRPr lang="en-US" dirty="0"/>
        </a:p>
      </dgm:t>
    </dgm:pt>
    <dgm:pt modelId="{5C5FF087-DD84-4F50-86DD-61B2AB266F4B}" type="parTrans" cxnId="{5B51D1F1-FE15-4772-85FD-CAB420E45C49}">
      <dgm:prSet/>
      <dgm:spPr/>
      <dgm:t>
        <a:bodyPr/>
        <a:lstStyle/>
        <a:p>
          <a:endParaRPr lang="en-US"/>
        </a:p>
      </dgm:t>
    </dgm:pt>
    <dgm:pt modelId="{FF1D6E30-0B53-4128-BF00-9EC442318028}" type="sibTrans" cxnId="{5B51D1F1-FE15-4772-85FD-CAB420E45C49}">
      <dgm:prSet/>
      <dgm:spPr/>
      <dgm:t>
        <a:bodyPr/>
        <a:lstStyle/>
        <a:p>
          <a:endParaRPr lang="en-US"/>
        </a:p>
      </dgm:t>
    </dgm:pt>
    <dgm:pt modelId="{C7360E7C-1C04-43BE-9BCD-84D355C5CE84}">
      <dgm:prSet phldrT="[Text]"/>
      <dgm:spPr/>
      <dgm:t>
        <a:bodyPr/>
        <a:lstStyle/>
        <a:p>
          <a:r>
            <a:rPr lang="en-US" dirty="0" smtClean="0"/>
            <a:t>Theme</a:t>
          </a:r>
          <a:endParaRPr lang="en-US" dirty="0"/>
        </a:p>
      </dgm:t>
    </dgm:pt>
    <dgm:pt modelId="{A1B87551-6468-4393-9CBE-35DE504058FC}" type="parTrans" cxnId="{D99EA316-FD27-42AB-994D-B511FBC9920D}">
      <dgm:prSet/>
      <dgm:spPr/>
      <dgm:t>
        <a:bodyPr/>
        <a:lstStyle/>
        <a:p>
          <a:endParaRPr lang="en-US"/>
        </a:p>
      </dgm:t>
    </dgm:pt>
    <dgm:pt modelId="{DA061FDA-7168-4DE5-91AC-6038699EF27A}" type="sibTrans" cxnId="{D99EA316-FD27-42AB-994D-B511FBC9920D}">
      <dgm:prSet/>
      <dgm:spPr/>
      <dgm:t>
        <a:bodyPr/>
        <a:lstStyle/>
        <a:p>
          <a:endParaRPr lang="en-US"/>
        </a:p>
      </dgm:t>
    </dgm:pt>
    <dgm:pt modelId="{3808F04E-EE45-40ED-92C2-FE9BD7F6C6BF}">
      <dgm:prSet phldrT="[Text]"/>
      <dgm:spPr/>
      <dgm:t>
        <a:bodyPr/>
        <a:lstStyle/>
        <a:p>
          <a:r>
            <a:rPr lang="en-US" dirty="0" smtClean="0"/>
            <a:t>Java</a:t>
          </a:r>
          <a:endParaRPr lang="en-US" dirty="0"/>
        </a:p>
      </dgm:t>
    </dgm:pt>
    <dgm:pt modelId="{E8D81C3E-402A-4739-9E31-23508C719F3B}" type="parTrans" cxnId="{177C132A-31D0-46AE-A394-C48B12A18E13}">
      <dgm:prSet/>
      <dgm:spPr/>
      <dgm:t>
        <a:bodyPr/>
        <a:lstStyle/>
        <a:p>
          <a:endParaRPr lang="en-US"/>
        </a:p>
      </dgm:t>
    </dgm:pt>
    <dgm:pt modelId="{DBC23B5E-C67B-4E78-B231-4C537A7AB9F3}" type="sibTrans" cxnId="{177C132A-31D0-46AE-A394-C48B12A18E13}">
      <dgm:prSet/>
      <dgm:spPr/>
      <dgm:t>
        <a:bodyPr/>
        <a:lstStyle/>
        <a:p>
          <a:endParaRPr lang="en-US"/>
        </a:p>
      </dgm:t>
    </dgm:pt>
    <dgm:pt modelId="{5AD2E075-7AE9-4F8E-BE34-49CC1DE39CD7}">
      <dgm:prSet phldrT="[Text]"/>
      <dgm:spPr/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F99803E7-D691-4504-B9B9-616C77E7C3FA}" type="parTrans" cxnId="{0E49A5AB-1FE7-4763-8679-177A87E0BB34}">
      <dgm:prSet/>
      <dgm:spPr/>
      <dgm:t>
        <a:bodyPr/>
        <a:lstStyle/>
        <a:p>
          <a:endParaRPr lang="en-US"/>
        </a:p>
      </dgm:t>
    </dgm:pt>
    <dgm:pt modelId="{D3EFAF6F-E7AC-4DBE-BCE4-D47FB5C7001C}" type="sibTrans" cxnId="{0E49A5AB-1FE7-4763-8679-177A87E0BB34}">
      <dgm:prSet/>
      <dgm:spPr/>
      <dgm:t>
        <a:bodyPr/>
        <a:lstStyle/>
        <a:p>
          <a:endParaRPr lang="en-US"/>
        </a:p>
      </dgm:t>
    </dgm:pt>
    <dgm:pt modelId="{8D6D6A6D-20FF-424A-ACDA-1A434925045F}">
      <dgm:prSet phldrT="[Text]"/>
      <dgm:spPr/>
      <dgm:t>
        <a:bodyPr/>
        <a:lstStyle/>
        <a:p>
          <a:r>
            <a:rPr lang="en-US" dirty="0" smtClean="0"/>
            <a:t>styles.xml</a:t>
          </a:r>
          <a:endParaRPr lang="en-US" dirty="0"/>
        </a:p>
      </dgm:t>
    </dgm:pt>
    <dgm:pt modelId="{1B57FD94-C719-4A60-A671-495429A4D5F0}" type="parTrans" cxnId="{4D3A7E29-E47C-4A04-94DC-9022BDD11287}">
      <dgm:prSet/>
      <dgm:spPr/>
      <dgm:t>
        <a:bodyPr/>
        <a:lstStyle/>
        <a:p>
          <a:endParaRPr lang="en-US"/>
        </a:p>
      </dgm:t>
    </dgm:pt>
    <dgm:pt modelId="{BE0B657E-C45A-494C-B7C4-4F643E9BB658}" type="sibTrans" cxnId="{4D3A7E29-E47C-4A04-94DC-9022BDD11287}">
      <dgm:prSet/>
      <dgm:spPr/>
      <dgm:t>
        <a:bodyPr/>
        <a:lstStyle/>
        <a:p>
          <a:endParaRPr lang="en-US"/>
        </a:p>
      </dgm:t>
    </dgm:pt>
    <dgm:pt modelId="{B550D166-EAA4-4461-BE87-71E9CE6C0D5C}">
      <dgm:prSet phldrT="[Text]"/>
      <dgm:spPr/>
      <dgm:t>
        <a:bodyPr/>
        <a:lstStyle/>
        <a:p>
          <a:r>
            <a:rPr lang="en-US" dirty="0" smtClean="0"/>
            <a:t>colors.xml</a:t>
          </a:r>
          <a:endParaRPr lang="en-US" dirty="0"/>
        </a:p>
      </dgm:t>
    </dgm:pt>
    <dgm:pt modelId="{7DB8C233-887B-41A5-B35D-D61D73653FFC}" type="parTrans" cxnId="{BE258981-34F9-4E25-9CC3-BE47FF750F4D}">
      <dgm:prSet/>
      <dgm:spPr/>
      <dgm:t>
        <a:bodyPr/>
        <a:lstStyle/>
        <a:p>
          <a:endParaRPr lang="en-US"/>
        </a:p>
      </dgm:t>
    </dgm:pt>
    <dgm:pt modelId="{888F97B6-C57F-4C7F-894C-1400DB2031A4}" type="sibTrans" cxnId="{BE258981-34F9-4E25-9CC3-BE47FF750F4D}">
      <dgm:prSet/>
      <dgm:spPr/>
      <dgm:t>
        <a:bodyPr/>
        <a:lstStyle/>
        <a:p>
          <a:endParaRPr lang="en-US"/>
        </a:p>
      </dgm:t>
    </dgm:pt>
    <dgm:pt modelId="{44304128-103A-4BC4-8E0C-9DB7E95AE31B}">
      <dgm:prSet phldrT="[Text]"/>
      <dgm:spPr/>
      <dgm:t>
        <a:bodyPr/>
        <a:lstStyle/>
        <a:p>
          <a:r>
            <a:rPr lang="en-US" dirty="0" smtClean="0"/>
            <a:t>strings.xml</a:t>
          </a:r>
          <a:endParaRPr lang="en-US" dirty="0"/>
        </a:p>
      </dgm:t>
    </dgm:pt>
    <dgm:pt modelId="{F7151D2D-2FFE-4F84-ADBF-80DFCEFA871D}" type="parTrans" cxnId="{1B1F9700-5E7E-4217-A3B0-BF0EA6D15067}">
      <dgm:prSet/>
      <dgm:spPr/>
      <dgm:t>
        <a:bodyPr/>
        <a:lstStyle/>
        <a:p>
          <a:endParaRPr lang="en-US"/>
        </a:p>
      </dgm:t>
    </dgm:pt>
    <dgm:pt modelId="{39B4B14D-7B3E-44E3-B8A4-88BFA84D4B2C}" type="sibTrans" cxnId="{1B1F9700-5E7E-4217-A3B0-BF0EA6D15067}">
      <dgm:prSet/>
      <dgm:spPr/>
      <dgm:t>
        <a:bodyPr/>
        <a:lstStyle/>
        <a:p>
          <a:endParaRPr lang="en-US"/>
        </a:p>
      </dgm:t>
    </dgm:pt>
    <dgm:pt modelId="{B8C7C290-311D-42C0-808E-744BFA32ECFB}">
      <dgm:prSet phldrT="[Text]"/>
      <dgm:spPr/>
      <dgm:t>
        <a:bodyPr/>
        <a:lstStyle/>
        <a:p>
          <a:r>
            <a:rPr lang="en-US" dirty="0" smtClean="0"/>
            <a:t>XML Layout</a:t>
          </a:r>
          <a:endParaRPr lang="en-US" dirty="0"/>
        </a:p>
      </dgm:t>
    </dgm:pt>
    <dgm:pt modelId="{D54CA847-3E20-4F07-B89B-596FC503F4F7}" type="parTrans" cxnId="{29B24A0A-0B68-4ED7-BE82-D9ED4D57100F}">
      <dgm:prSet/>
      <dgm:spPr/>
      <dgm:t>
        <a:bodyPr/>
        <a:lstStyle/>
        <a:p>
          <a:endParaRPr lang="en-US"/>
        </a:p>
      </dgm:t>
    </dgm:pt>
    <dgm:pt modelId="{51463C6F-5C3B-4A95-9F27-42025F3B8E92}" type="sibTrans" cxnId="{29B24A0A-0B68-4ED7-BE82-D9ED4D57100F}">
      <dgm:prSet/>
      <dgm:spPr/>
      <dgm:t>
        <a:bodyPr/>
        <a:lstStyle/>
        <a:p>
          <a:endParaRPr lang="en-US"/>
        </a:p>
      </dgm:t>
    </dgm:pt>
    <dgm:pt modelId="{95553444-3E8A-4E44-B01F-47D24D79002F}" type="pres">
      <dgm:prSet presAssocID="{AD764B00-14F3-475A-9ADC-99729160821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448B6A-C9E5-4292-9538-F9D4C06744F3}" type="pres">
      <dgm:prSet presAssocID="{A4A82427-E8B1-4DB4-AEE0-2627639EAB58}" presName="vertOne" presStyleCnt="0"/>
      <dgm:spPr/>
    </dgm:pt>
    <dgm:pt modelId="{5CD3F18C-7F1C-4FE7-A947-CAB93EAA02D6}" type="pres">
      <dgm:prSet presAssocID="{A4A82427-E8B1-4DB4-AEE0-2627639EAB5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17697D-A6D4-4CFC-A1A6-9DC15BA13242}" type="pres">
      <dgm:prSet presAssocID="{A4A82427-E8B1-4DB4-AEE0-2627639EAB58}" presName="parTransOne" presStyleCnt="0"/>
      <dgm:spPr/>
    </dgm:pt>
    <dgm:pt modelId="{6FD2A24C-1544-4262-B3CD-BCE81160108F}" type="pres">
      <dgm:prSet presAssocID="{A4A82427-E8B1-4DB4-AEE0-2627639EAB58}" presName="horzOne" presStyleCnt="0"/>
      <dgm:spPr/>
    </dgm:pt>
    <dgm:pt modelId="{6C56CC8E-5652-4926-BD10-34174EED111E}" type="pres">
      <dgm:prSet presAssocID="{C07323B6-8905-4352-A8B4-F90B2029B716}" presName="vertTwo" presStyleCnt="0"/>
      <dgm:spPr/>
    </dgm:pt>
    <dgm:pt modelId="{5AE08479-71FA-42B3-8EDA-DF3B80CD2546}" type="pres">
      <dgm:prSet presAssocID="{C07323B6-8905-4352-A8B4-F90B2029B71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159E90-833D-4377-B95C-9F839AFED3C4}" type="pres">
      <dgm:prSet presAssocID="{C07323B6-8905-4352-A8B4-F90B2029B716}" presName="parTransTwo" presStyleCnt="0"/>
      <dgm:spPr/>
    </dgm:pt>
    <dgm:pt modelId="{EC369EAA-741E-4AD7-9132-D30F974A8AFC}" type="pres">
      <dgm:prSet presAssocID="{C07323B6-8905-4352-A8B4-F90B2029B716}" presName="horzTwo" presStyleCnt="0"/>
      <dgm:spPr/>
    </dgm:pt>
    <dgm:pt modelId="{392536E9-EC36-43A9-8B04-F505A2C8550C}" type="pres">
      <dgm:prSet presAssocID="{D5FD44BF-7DEF-4EE2-9C1D-89A4C300EDD4}" presName="vertThree" presStyleCnt="0"/>
      <dgm:spPr/>
    </dgm:pt>
    <dgm:pt modelId="{E1D94D7E-25CF-4C4A-9346-45854994D5BA}" type="pres">
      <dgm:prSet presAssocID="{D5FD44BF-7DEF-4EE2-9C1D-89A4C300EDD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B683B-EB3A-4C32-9639-E7B6A3857E4C}" type="pres">
      <dgm:prSet presAssocID="{D5FD44BF-7DEF-4EE2-9C1D-89A4C300EDD4}" presName="parTransThree" presStyleCnt="0"/>
      <dgm:spPr/>
    </dgm:pt>
    <dgm:pt modelId="{DB0A7F25-CFF9-4AFD-B934-7BFF33010BBB}" type="pres">
      <dgm:prSet presAssocID="{D5FD44BF-7DEF-4EE2-9C1D-89A4C300EDD4}" presName="horzThree" presStyleCnt="0"/>
      <dgm:spPr/>
    </dgm:pt>
    <dgm:pt modelId="{9C776677-8960-4332-A49A-855DF01C8B5D}" type="pres">
      <dgm:prSet presAssocID="{B8C7C290-311D-42C0-808E-744BFA32ECFB}" presName="vertFour" presStyleCnt="0">
        <dgm:presLayoutVars>
          <dgm:chPref val="3"/>
        </dgm:presLayoutVars>
      </dgm:prSet>
      <dgm:spPr/>
    </dgm:pt>
    <dgm:pt modelId="{4598F638-B9D5-4A21-9531-711DE9FB05D5}" type="pres">
      <dgm:prSet presAssocID="{B8C7C290-311D-42C0-808E-744BFA32ECFB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863230-2119-4A5E-9BB0-D27C89E32C40}" type="pres">
      <dgm:prSet presAssocID="{B8C7C290-311D-42C0-808E-744BFA32ECFB}" presName="horzFour" presStyleCnt="0"/>
      <dgm:spPr/>
    </dgm:pt>
    <dgm:pt modelId="{C479A8A6-62B0-463D-B6FC-5274848CB906}" type="pres">
      <dgm:prSet presAssocID="{FF1D6E30-0B53-4128-BF00-9EC442318028}" presName="sibSpaceThree" presStyleCnt="0"/>
      <dgm:spPr/>
    </dgm:pt>
    <dgm:pt modelId="{34F4FD66-8574-414D-99BA-48EEF2772EE3}" type="pres">
      <dgm:prSet presAssocID="{C7360E7C-1C04-43BE-9BCD-84D355C5CE84}" presName="vertThree" presStyleCnt="0"/>
      <dgm:spPr/>
    </dgm:pt>
    <dgm:pt modelId="{9D97C9DB-22B4-4DBF-981D-B51D25F161BC}" type="pres">
      <dgm:prSet presAssocID="{C7360E7C-1C04-43BE-9BCD-84D355C5CE8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DA393B-FB7E-4FE2-B83B-23CAD746A2ED}" type="pres">
      <dgm:prSet presAssocID="{C7360E7C-1C04-43BE-9BCD-84D355C5CE84}" presName="parTransThree" presStyleCnt="0"/>
      <dgm:spPr/>
    </dgm:pt>
    <dgm:pt modelId="{92FB73C9-454D-4AC6-9D67-94C3A593476B}" type="pres">
      <dgm:prSet presAssocID="{C7360E7C-1C04-43BE-9BCD-84D355C5CE84}" presName="horzThree" presStyleCnt="0"/>
      <dgm:spPr/>
    </dgm:pt>
    <dgm:pt modelId="{380B1875-E921-4C1F-A36E-10DF95901AFC}" type="pres">
      <dgm:prSet presAssocID="{8D6D6A6D-20FF-424A-ACDA-1A434925045F}" presName="vertFour" presStyleCnt="0">
        <dgm:presLayoutVars>
          <dgm:chPref val="3"/>
        </dgm:presLayoutVars>
      </dgm:prSet>
      <dgm:spPr/>
    </dgm:pt>
    <dgm:pt modelId="{FE2BAC7D-FA5F-4D2F-B021-A6FEF8C1EF08}" type="pres">
      <dgm:prSet presAssocID="{8D6D6A6D-20FF-424A-ACDA-1A434925045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0D19D-DFE1-406A-AEAC-1F2906E0B995}" type="pres">
      <dgm:prSet presAssocID="{8D6D6A6D-20FF-424A-ACDA-1A434925045F}" presName="horzFour" presStyleCnt="0"/>
      <dgm:spPr/>
    </dgm:pt>
    <dgm:pt modelId="{6BA42182-959E-4E1D-9AF0-46374070DA8E}" type="pres">
      <dgm:prSet presAssocID="{BE0B657E-C45A-494C-B7C4-4F643E9BB658}" presName="sibSpaceFour" presStyleCnt="0"/>
      <dgm:spPr/>
    </dgm:pt>
    <dgm:pt modelId="{9EF77E06-5023-466E-8EFC-0BD6D96D8FE2}" type="pres">
      <dgm:prSet presAssocID="{B550D166-EAA4-4461-BE87-71E9CE6C0D5C}" presName="vertFour" presStyleCnt="0">
        <dgm:presLayoutVars>
          <dgm:chPref val="3"/>
        </dgm:presLayoutVars>
      </dgm:prSet>
      <dgm:spPr/>
    </dgm:pt>
    <dgm:pt modelId="{CBE2F3DC-2BCB-444B-A052-26A06DC61963}" type="pres">
      <dgm:prSet presAssocID="{B550D166-EAA4-4461-BE87-71E9CE6C0D5C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7B181-5283-4D83-927B-CCCA627A1EB3}" type="pres">
      <dgm:prSet presAssocID="{B550D166-EAA4-4461-BE87-71E9CE6C0D5C}" presName="horzFour" presStyleCnt="0"/>
      <dgm:spPr/>
    </dgm:pt>
    <dgm:pt modelId="{46805F73-A26E-4BB9-B0EF-F4EA9477EB2A}" type="pres">
      <dgm:prSet presAssocID="{888F97B6-C57F-4C7F-894C-1400DB2031A4}" presName="sibSpaceFour" presStyleCnt="0"/>
      <dgm:spPr/>
    </dgm:pt>
    <dgm:pt modelId="{25717E2A-0C0C-42DF-B0DB-20B5E262099F}" type="pres">
      <dgm:prSet presAssocID="{44304128-103A-4BC4-8E0C-9DB7E95AE31B}" presName="vertFour" presStyleCnt="0">
        <dgm:presLayoutVars>
          <dgm:chPref val="3"/>
        </dgm:presLayoutVars>
      </dgm:prSet>
      <dgm:spPr/>
    </dgm:pt>
    <dgm:pt modelId="{2EBDCFA0-4633-4EE4-B892-D9E0585BF305}" type="pres">
      <dgm:prSet presAssocID="{44304128-103A-4BC4-8E0C-9DB7E95AE31B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5208EF-A2AF-40F0-A7E5-F768E353200C}" type="pres">
      <dgm:prSet presAssocID="{44304128-103A-4BC4-8E0C-9DB7E95AE31B}" presName="horzFour" presStyleCnt="0"/>
      <dgm:spPr/>
    </dgm:pt>
    <dgm:pt modelId="{EA03ABF2-37A2-4020-85C2-6D501799DD14}" type="pres">
      <dgm:prSet presAssocID="{90501FC0-2BED-4696-93DA-40F43B46668E}" presName="sibSpaceTwo" presStyleCnt="0"/>
      <dgm:spPr/>
    </dgm:pt>
    <dgm:pt modelId="{194EA2C7-F23B-4B20-BED8-300EA62956FC}" type="pres">
      <dgm:prSet presAssocID="{3808F04E-EE45-40ED-92C2-FE9BD7F6C6BF}" presName="vertTwo" presStyleCnt="0"/>
      <dgm:spPr/>
    </dgm:pt>
    <dgm:pt modelId="{CFC3C3CF-D8AE-4A87-9838-C43B3C1F337A}" type="pres">
      <dgm:prSet presAssocID="{3808F04E-EE45-40ED-92C2-FE9BD7F6C6B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88FBBB-1889-4598-B54A-F86D558F65CC}" type="pres">
      <dgm:prSet presAssocID="{3808F04E-EE45-40ED-92C2-FE9BD7F6C6BF}" presName="parTransTwo" presStyleCnt="0"/>
      <dgm:spPr/>
    </dgm:pt>
    <dgm:pt modelId="{2F52F7E2-AC9F-46DB-91B6-B63A81E24FF9}" type="pres">
      <dgm:prSet presAssocID="{3808F04E-EE45-40ED-92C2-FE9BD7F6C6BF}" presName="horzTwo" presStyleCnt="0"/>
      <dgm:spPr/>
    </dgm:pt>
    <dgm:pt modelId="{BDB17FCD-EB9B-4A1D-9555-C8BBDA36BEB0}" type="pres">
      <dgm:prSet presAssocID="{5AD2E075-7AE9-4F8E-BE34-49CC1DE39CD7}" presName="vertThree" presStyleCnt="0"/>
      <dgm:spPr/>
    </dgm:pt>
    <dgm:pt modelId="{EB9D7BDB-63AE-41F5-AA99-D5406021237E}" type="pres">
      <dgm:prSet presAssocID="{5AD2E075-7AE9-4F8E-BE34-49CC1DE39CD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D93FA-AE6B-44BA-BC01-B6E087C8E8AB}" type="pres">
      <dgm:prSet presAssocID="{5AD2E075-7AE9-4F8E-BE34-49CC1DE39CD7}" presName="horzThree" presStyleCnt="0"/>
      <dgm:spPr/>
    </dgm:pt>
  </dgm:ptLst>
  <dgm:cxnLst>
    <dgm:cxn modelId="{01CDCF4C-C463-4657-AB57-361E3CA5465E}" type="presOf" srcId="{8D6D6A6D-20FF-424A-ACDA-1A434925045F}" destId="{FE2BAC7D-FA5F-4D2F-B021-A6FEF8C1EF08}" srcOrd="0" destOrd="0" presId="urn:microsoft.com/office/officeart/2005/8/layout/hierarchy4"/>
    <dgm:cxn modelId="{5B51D1F1-FE15-4772-85FD-CAB420E45C49}" srcId="{C07323B6-8905-4352-A8B4-F90B2029B716}" destId="{D5FD44BF-7DEF-4EE2-9C1D-89A4C300EDD4}" srcOrd="0" destOrd="0" parTransId="{5C5FF087-DD84-4F50-86DD-61B2AB266F4B}" sibTransId="{FF1D6E30-0B53-4128-BF00-9EC442318028}"/>
    <dgm:cxn modelId="{F0BD8952-D184-4D87-A399-7A7F33B5B81F}" type="presOf" srcId="{B8C7C290-311D-42C0-808E-744BFA32ECFB}" destId="{4598F638-B9D5-4A21-9531-711DE9FB05D5}" srcOrd="0" destOrd="0" presId="urn:microsoft.com/office/officeart/2005/8/layout/hierarchy4"/>
    <dgm:cxn modelId="{DCA8749A-E576-420E-9F3F-CF1D9ED16567}" type="presOf" srcId="{44304128-103A-4BC4-8E0C-9DB7E95AE31B}" destId="{2EBDCFA0-4633-4EE4-B892-D9E0585BF305}" srcOrd="0" destOrd="0" presId="urn:microsoft.com/office/officeart/2005/8/layout/hierarchy4"/>
    <dgm:cxn modelId="{BE258981-34F9-4E25-9CC3-BE47FF750F4D}" srcId="{C7360E7C-1C04-43BE-9BCD-84D355C5CE84}" destId="{B550D166-EAA4-4461-BE87-71E9CE6C0D5C}" srcOrd="1" destOrd="0" parTransId="{7DB8C233-887B-41A5-B35D-D61D73653FFC}" sibTransId="{888F97B6-C57F-4C7F-894C-1400DB2031A4}"/>
    <dgm:cxn modelId="{D99EA316-FD27-42AB-994D-B511FBC9920D}" srcId="{C07323B6-8905-4352-A8B4-F90B2029B716}" destId="{C7360E7C-1C04-43BE-9BCD-84D355C5CE84}" srcOrd="1" destOrd="0" parTransId="{A1B87551-6468-4393-9CBE-35DE504058FC}" sibTransId="{DA061FDA-7168-4DE5-91AC-6038699EF27A}"/>
    <dgm:cxn modelId="{743EF158-06A4-46FB-B64D-88A0BA1AE03F}" type="presOf" srcId="{5AD2E075-7AE9-4F8E-BE34-49CC1DE39CD7}" destId="{EB9D7BDB-63AE-41F5-AA99-D5406021237E}" srcOrd="0" destOrd="0" presId="urn:microsoft.com/office/officeart/2005/8/layout/hierarchy4"/>
    <dgm:cxn modelId="{FA0BAD81-747E-4BF3-9109-EBB62892668F}" type="presOf" srcId="{AD764B00-14F3-475A-9ADC-99729160821C}" destId="{95553444-3E8A-4E44-B01F-47D24D79002F}" srcOrd="0" destOrd="0" presId="urn:microsoft.com/office/officeart/2005/8/layout/hierarchy4"/>
    <dgm:cxn modelId="{4AFA0D85-316C-4A27-BFEF-886C19F75AD1}" type="presOf" srcId="{C7360E7C-1C04-43BE-9BCD-84D355C5CE84}" destId="{9D97C9DB-22B4-4DBF-981D-B51D25F161BC}" srcOrd="0" destOrd="0" presId="urn:microsoft.com/office/officeart/2005/8/layout/hierarchy4"/>
    <dgm:cxn modelId="{7234CE2B-E98C-4AE2-9200-50782501E798}" srcId="{A4A82427-E8B1-4DB4-AEE0-2627639EAB58}" destId="{C07323B6-8905-4352-A8B4-F90B2029B716}" srcOrd="0" destOrd="0" parTransId="{C9879250-46C2-4674-A91E-3C2AA2B73D0A}" sibTransId="{90501FC0-2BED-4696-93DA-40F43B46668E}"/>
    <dgm:cxn modelId="{1B1F9700-5E7E-4217-A3B0-BF0EA6D15067}" srcId="{C7360E7C-1C04-43BE-9BCD-84D355C5CE84}" destId="{44304128-103A-4BC4-8E0C-9DB7E95AE31B}" srcOrd="2" destOrd="0" parTransId="{F7151D2D-2FFE-4F84-ADBF-80DFCEFA871D}" sibTransId="{39B4B14D-7B3E-44E3-B8A4-88BFA84D4B2C}"/>
    <dgm:cxn modelId="{29B24A0A-0B68-4ED7-BE82-D9ED4D57100F}" srcId="{D5FD44BF-7DEF-4EE2-9C1D-89A4C300EDD4}" destId="{B8C7C290-311D-42C0-808E-744BFA32ECFB}" srcOrd="0" destOrd="0" parTransId="{D54CA847-3E20-4F07-B89B-596FC503F4F7}" sibTransId="{51463C6F-5C3B-4A95-9F27-42025F3B8E92}"/>
    <dgm:cxn modelId="{177C132A-31D0-46AE-A394-C48B12A18E13}" srcId="{A4A82427-E8B1-4DB4-AEE0-2627639EAB58}" destId="{3808F04E-EE45-40ED-92C2-FE9BD7F6C6BF}" srcOrd="1" destOrd="0" parTransId="{E8D81C3E-402A-4739-9E31-23508C719F3B}" sibTransId="{DBC23B5E-C67B-4E78-B231-4C537A7AB9F3}"/>
    <dgm:cxn modelId="{0E49A5AB-1FE7-4763-8679-177A87E0BB34}" srcId="{3808F04E-EE45-40ED-92C2-FE9BD7F6C6BF}" destId="{5AD2E075-7AE9-4F8E-BE34-49CC1DE39CD7}" srcOrd="0" destOrd="0" parTransId="{F99803E7-D691-4504-B9B9-616C77E7C3FA}" sibTransId="{D3EFAF6F-E7AC-4DBE-BCE4-D47FB5C7001C}"/>
    <dgm:cxn modelId="{6B63D84F-82D5-4F32-8575-3EC8035D541B}" srcId="{AD764B00-14F3-475A-9ADC-99729160821C}" destId="{A4A82427-E8B1-4DB4-AEE0-2627639EAB58}" srcOrd="0" destOrd="0" parTransId="{1029C010-B4DB-4E27-BF23-6DC242BE3766}" sibTransId="{FFEE8C45-3039-4A02-93BC-07FAE25BB8B2}"/>
    <dgm:cxn modelId="{4D3A7E29-E47C-4A04-94DC-9022BDD11287}" srcId="{C7360E7C-1C04-43BE-9BCD-84D355C5CE84}" destId="{8D6D6A6D-20FF-424A-ACDA-1A434925045F}" srcOrd="0" destOrd="0" parTransId="{1B57FD94-C719-4A60-A671-495429A4D5F0}" sibTransId="{BE0B657E-C45A-494C-B7C4-4F643E9BB658}"/>
    <dgm:cxn modelId="{DEF1BE4D-3302-4B22-8DCD-F9779BEDFFCA}" type="presOf" srcId="{3808F04E-EE45-40ED-92C2-FE9BD7F6C6BF}" destId="{CFC3C3CF-D8AE-4A87-9838-C43B3C1F337A}" srcOrd="0" destOrd="0" presId="urn:microsoft.com/office/officeart/2005/8/layout/hierarchy4"/>
    <dgm:cxn modelId="{FD255B00-105B-440C-BD14-7F5104718D5B}" type="presOf" srcId="{B550D166-EAA4-4461-BE87-71E9CE6C0D5C}" destId="{CBE2F3DC-2BCB-444B-A052-26A06DC61963}" srcOrd="0" destOrd="0" presId="urn:microsoft.com/office/officeart/2005/8/layout/hierarchy4"/>
    <dgm:cxn modelId="{FC3D4B0E-B36B-431C-815A-7B543D5FC2F4}" type="presOf" srcId="{C07323B6-8905-4352-A8B4-F90B2029B716}" destId="{5AE08479-71FA-42B3-8EDA-DF3B80CD2546}" srcOrd="0" destOrd="0" presId="urn:microsoft.com/office/officeart/2005/8/layout/hierarchy4"/>
    <dgm:cxn modelId="{C7FEC22F-C9BC-4197-A9A5-D819F7CDB78C}" type="presOf" srcId="{A4A82427-E8B1-4DB4-AEE0-2627639EAB58}" destId="{5CD3F18C-7F1C-4FE7-A947-CAB93EAA02D6}" srcOrd="0" destOrd="0" presId="urn:microsoft.com/office/officeart/2005/8/layout/hierarchy4"/>
    <dgm:cxn modelId="{52CDA33A-6350-4370-BDDB-9EBAF9FD8D9C}" type="presOf" srcId="{D5FD44BF-7DEF-4EE2-9C1D-89A4C300EDD4}" destId="{E1D94D7E-25CF-4C4A-9346-45854994D5BA}" srcOrd="0" destOrd="0" presId="urn:microsoft.com/office/officeart/2005/8/layout/hierarchy4"/>
    <dgm:cxn modelId="{92910039-D00A-482E-8324-35D34794B553}" type="presParOf" srcId="{95553444-3E8A-4E44-B01F-47D24D79002F}" destId="{B0448B6A-C9E5-4292-9538-F9D4C06744F3}" srcOrd="0" destOrd="0" presId="urn:microsoft.com/office/officeart/2005/8/layout/hierarchy4"/>
    <dgm:cxn modelId="{18D95E87-9FF5-4DE5-8B63-7B38DBC1C22D}" type="presParOf" srcId="{B0448B6A-C9E5-4292-9538-F9D4C06744F3}" destId="{5CD3F18C-7F1C-4FE7-A947-CAB93EAA02D6}" srcOrd="0" destOrd="0" presId="urn:microsoft.com/office/officeart/2005/8/layout/hierarchy4"/>
    <dgm:cxn modelId="{2E936328-237A-4A17-80E1-041CB8E72980}" type="presParOf" srcId="{B0448B6A-C9E5-4292-9538-F9D4C06744F3}" destId="{B117697D-A6D4-4CFC-A1A6-9DC15BA13242}" srcOrd="1" destOrd="0" presId="urn:microsoft.com/office/officeart/2005/8/layout/hierarchy4"/>
    <dgm:cxn modelId="{51C9D8B5-D2DC-47A8-B65F-56C5AFDAAC40}" type="presParOf" srcId="{B0448B6A-C9E5-4292-9538-F9D4C06744F3}" destId="{6FD2A24C-1544-4262-B3CD-BCE81160108F}" srcOrd="2" destOrd="0" presId="urn:microsoft.com/office/officeart/2005/8/layout/hierarchy4"/>
    <dgm:cxn modelId="{7EEFE4A6-7885-4593-AFEA-86203713B55B}" type="presParOf" srcId="{6FD2A24C-1544-4262-B3CD-BCE81160108F}" destId="{6C56CC8E-5652-4926-BD10-34174EED111E}" srcOrd="0" destOrd="0" presId="urn:microsoft.com/office/officeart/2005/8/layout/hierarchy4"/>
    <dgm:cxn modelId="{868CCEBD-5806-4230-9C46-F31205A539CF}" type="presParOf" srcId="{6C56CC8E-5652-4926-BD10-34174EED111E}" destId="{5AE08479-71FA-42B3-8EDA-DF3B80CD2546}" srcOrd="0" destOrd="0" presId="urn:microsoft.com/office/officeart/2005/8/layout/hierarchy4"/>
    <dgm:cxn modelId="{435D9118-2558-47CA-BEA0-632E84720E64}" type="presParOf" srcId="{6C56CC8E-5652-4926-BD10-34174EED111E}" destId="{5F159E90-833D-4377-B95C-9F839AFED3C4}" srcOrd="1" destOrd="0" presId="urn:microsoft.com/office/officeart/2005/8/layout/hierarchy4"/>
    <dgm:cxn modelId="{DE1AEE51-744C-4CAA-B0BB-539E3D88221B}" type="presParOf" srcId="{6C56CC8E-5652-4926-BD10-34174EED111E}" destId="{EC369EAA-741E-4AD7-9132-D30F974A8AFC}" srcOrd="2" destOrd="0" presId="urn:microsoft.com/office/officeart/2005/8/layout/hierarchy4"/>
    <dgm:cxn modelId="{7E7DDDEF-0140-454F-BB1A-BAB97D951780}" type="presParOf" srcId="{EC369EAA-741E-4AD7-9132-D30F974A8AFC}" destId="{392536E9-EC36-43A9-8B04-F505A2C8550C}" srcOrd="0" destOrd="0" presId="urn:microsoft.com/office/officeart/2005/8/layout/hierarchy4"/>
    <dgm:cxn modelId="{3537F699-191F-430D-B1A7-3CC8A082359D}" type="presParOf" srcId="{392536E9-EC36-43A9-8B04-F505A2C8550C}" destId="{E1D94D7E-25CF-4C4A-9346-45854994D5BA}" srcOrd="0" destOrd="0" presId="urn:microsoft.com/office/officeart/2005/8/layout/hierarchy4"/>
    <dgm:cxn modelId="{5E35B043-B038-471B-AB64-F9A10F5A02E2}" type="presParOf" srcId="{392536E9-EC36-43A9-8B04-F505A2C8550C}" destId="{D72B683B-EB3A-4C32-9639-E7B6A3857E4C}" srcOrd="1" destOrd="0" presId="urn:microsoft.com/office/officeart/2005/8/layout/hierarchy4"/>
    <dgm:cxn modelId="{18366693-84E3-4EBE-9D26-E1D63A67CADE}" type="presParOf" srcId="{392536E9-EC36-43A9-8B04-F505A2C8550C}" destId="{DB0A7F25-CFF9-4AFD-B934-7BFF33010BBB}" srcOrd="2" destOrd="0" presId="urn:microsoft.com/office/officeart/2005/8/layout/hierarchy4"/>
    <dgm:cxn modelId="{A82C23E8-3441-4CC9-B053-9BED5C8DB848}" type="presParOf" srcId="{DB0A7F25-CFF9-4AFD-B934-7BFF33010BBB}" destId="{9C776677-8960-4332-A49A-855DF01C8B5D}" srcOrd="0" destOrd="0" presId="urn:microsoft.com/office/officeart/2005/8/layout/hierarchy4"/>
    <dgm:cxn modelId="{29D71163-3B48-49AC-9DD9-DF6C15A02998}" type="presParOf" srcId="{9C776677-8960-4332-A49A-855DF01C8B5D}" destId="{4598F638-B9D5-4A21-9531-711DE9FB05D5}" srcOrd="0" destOrd="0" presId="urn:microsoft.com/office/officeart/2005/8/layout/hierarchy4"/>
    <dgm:cxn modelId="{90A79DDB-8AFD-4704-AECD-78790533670F}" type="presParOf" srcId="{9C776677-8960-4332-A49A-855DF01C8B5D}" destId="{DA863230-2119-4A5E-9BB0-D27C89E32C40}" srcOrd="1" destOrd="0" presId="urn:microsoft.com/office/officeart/2005/8/layout/hierarchy4"/>
    <dgm:cxn modelId="{EAB20E8C-A102-438E-9F32-D37860A8CA78}" type="presParOf" srcId="{EC369EAA-741E-4AD7-9132-D30F974A8AFC}" destId="{C479A8A6-62B0-463D-B6FC-5274848CB906}" srcOrd="1" destOrd="0" presId="urn:microsoft.com/office/officeart/2005/8/layout/hierarchy4"/>
    <dgm:cxn modelId="{C575D36B-F5A9-4071-8518-6DB74AB168B9}" type="presParOf" srcId="{EC369EAA-741E-4AD7-9132-D30F974A8AFC}" destId="{34F4FD66-8574-414D-99BA-48EEF2772EE3}" srcOrd="2" destOrd="0" presId="urn:microsoft.com/office/officeart/2005/8/layout/hierarchy4"/>
    <dgm:cxn modelId="{65C1B345-CF5C-4123-BB6A-10DBAA2DBD94}" type="presParOf" srcId="{34F4FD66-8574-414D-99BA-48EEF2772EE3}" destId="{9D97C9DB-22B4-4DBF-981D-B51D25F161BC}" srcOrd="0" destOrd="0" presId="urn:microsoft.com/office/officeart/2005/8/layout/hierarchy4"/>
    <dgm:cxn modelId="{4E4F1462-C64E-440E-BD49-74CD4EBB6175}" type="presParOf" srcId="{34F4FD66-8574-414D-99BA-48EEF2772EE3}" destId="{D1DA393B-FB7E-4FE2-B83B-23CAD746A2ED}" srcOrd="1" destOrd="0" presId="urn:microsoft.com/office/officeart/2005/8/layout/hierarchy4"/>
    <dgm:cxn modelId="{867F3918-E955-43B2-ACB8-154D756CE320}" type="presParOf" srcId="{34F4FD66-8574-414D-99BA-48EEF2772EE3}" destId="{92FB73C9-454D-4AC6-9D67-94C3A593476B}" srcOrd="2" destOrd="0" presId="urn:microsoft.com/office/officeart/2005/8/layout/hierarchy4"/>
    <dgm:cxn modelId="{C642B2D2-D1A4-4315-A08C-DD944884E1B2}" type="presParOf" srcId="{92FB73C9-454D-4AC6-9D67-94C3A593476B}" destId="{380B1875-E921-4C1F-A36E-10DF95901AFC}" srcOrd="0" destOrd="0" presId="urn:microsoft.com/office/officeart/2005/8/layout/hierarchy4"/>
    <dgm:cxn modelId="{1794A83C-6630-402A-AD8D-8C873A2E9D52}" type="presParOf" srcId="{380B1875-E921-4C1F-A36E-10DF95901AFC}" destId="{FE2BAC7D-FA5F-4D2F-B021-A6FEF8C1EF08}" srcOrd="0" destOrd="0" presId="urn:microsoft.com/office/officeart/2005/8/layout/hierarchy4"/>
    <dgm:cxn modelId="{4EE2E0C2-7C9E-4D1D-9A48-70E981315C1B}" type="presParOf" srcId="{380B1875-E921-4C1F-A36E-10DF95901AFC}" destId="{BB00D19D-DFE1-406A-AEAC-1F2906E0B995}" srcOrd="1" destOrd="0" presId="urn:microsoft.com/office/officeart/2005/8/layout/hierarchy4"/>
    <dgm:cxn modelId="{C8B8DA9E-DD75-4678-A7E9-34BBCDAEF5C6}" type="presParOf" srcId="{92FB73C9-454D-4AC6-9D67-94C3A593476B}" destId="{6BA42182-959E-4E1D-9AF0-46374070DA8E}" srcOrd="1" destOrd="0" presId="urn:microsoft.com/office/officeart/2005/8/layout/hierarchy4"/>
    <dgm:cxn modelId="{FC60A153-44C8-40E6-B87B-6CE286B727C5}" type="presParOf" srcId="{92FB73C9-454D-4AC6-9D67-94C3A593476B}" destId="{9EF77E06-5023-466E-8EFC-0BD6D96D8FE2}" srcOrd="2" destOrd="0" presId="urn:microsoft.com/office/officeart/2005/8/layout/hierarchy4"/>
    <dgm:cxn modelId="{291907A1-B74B-49F4-886F-8DE21086802A}" type="presParOf" srcId="{9EF77E06-5023-466E-8EFC-0BD6D96D8FE2}" destId="{CBE2F3DC-2BCB-444B-A052-26A06DC61963}" srcOrd="0" destOrd="0" presId="urn:microsoft.com/office/officeart/2005/8/layout/hierarchy4"/>
    <dgm:cxn modelId="{253671C0-5574-4D6A-8F8D-A2A15C03C71C}" type="presParOf" srcId="{9EF77E06-5023-466E-8EFC-0BD6D96D8FE2}" destId="{6E87B181-5283-4D83-927B-CCCA627A1EB3}" srcOrd="1" destOrd="0" presId="urn:microsoft.com/office/officeart/2005/8/layout/hierarchy4"/>
    <dgm:cxn modelId="{E14EA702-459C-4A83-9B02-5538C438D696}" type="presParOf" srcId="{92FB73C9-454D-4AC6-9D67-94C3A593476B}" destId="{46805F73-A26E-4BB9-B0EF-F4EA9477EB2A}" srcOrd="3" destOrd="0" presId="urn:microsoft.com/office/officeart/2005/8/layout/hierarchy4"/>
    <dgm:cxn modelId="{67ECE872-E78A-4612-84F5-400D503DFDBB}" type="presParOf" srcId="{92FB73C9-454D-4AC6-9D67-94C3A593476B}" destId="{25717E2A-0C0C-42DF-B0DB-20B5E262099F}" srcOrd="4" destOrd="0" presId="urn:microsoft.com/office/officeart/2005/8/layout/hierarchy4"/>
    <dgm:cxn modelId="{E9169B4E-8D6C-4E2E-8B14-BCCE062663DE}" type="presParOf" srcId="{25717E2A-0C0C-42DF-B0DB-20B5E262099F}" destId="{2EBDCFA0-4633-4EE4-B892-D9E0585BF305}" srcOrd="0" destOrd="0" presId="urn:microsoft.com/office/officeart/2005/8/layout/hierarchy4"/>
    <dgm:cxn modelId="{2FD3DD8E-6074-45EB-BE10-EB0B8988CC03}" type="presParOf" srcId="{25717E2A-0C0C-42DF-B0DB-20B5E262099F}" destId="{A95208EF-A2AF-40F0-A7E5-F768E353200C}" srcOrd="1" destOrd="0" presId="urn:microsoft.com/office/officeart/2005/8/layout/hierarchy4"/>
    <dgm:cxn modelId="{EBE82380-625E-4D59-8BD1-85FA1E006812}" type="presParOf" srcId="{6FD2A24C-1544-4262-B3CD-BCE81160108F}" destId="{EA03ABF2-37A2-4020-85C2-6D501799DD14}" srcOrd="1" destOrd="0" presId="urn:microsoft.com/office/officeart/2005/8/layout/hierarchy4"/>
    <dgm:cxn modelId="{9B2A778B-29F6-4619-A047-5C8FB3649A03}" type="presParOf" srcId="{6FD2A24C-1544-4262-B3CD-BCE81160108F}" destId="{194EA2C7-F23B-4B20-BED8-300EA62956FC}" srcOrd="2" destOrd="0" presId="urn:microsoft.com/office/officeart/2005/8/layout/hierarchy4"/>
    <dgm:cxn modelId="{BD37B1B9-0312-43E9-A724-B314AB3D587D}" type="presParOf" srcId="{194EA2C7-F23B-4B20-BED8-300EA62956FC}" destId="{CFC3C3CF-D8AE-4A87-9838-C43B3C1F337A}" srcOrd="0" destOrd="0" presId="urn:microsoft.com/office/officeart/2005/8/layout/hierarchy4"/>
    <dgm:cxn modelId="{EE4AD92B-425B-4A5E-B4F8-C3C7B07269D0}" type="presParOf" srcId="{194EA2C7-F23B-4B20-BED8-300EA62956FC}" destId="{7188FBBB-1889-4598-B54A-F86D558F65CC}" srcOrd="1" destOrd="0" presId="urn:microsoft.com/office/officeart/2005/8/layout/hierarchy4"/>
    <dgm:cxn modelId="{8F4A0461-5467-4EBA-962F-8B491D9DA9A2}" type="presParOf" srcId="{194EA2C7-F23B-4B20-BED8-300EA62956FC}" destId="{2F52F7E2-AC9F-46DB-91B6-B63A81E24FF9}" srcOrd="2" destOrd="0" presId="urn:microsoft.com/office/officeart/2005/8/layout/hierarchy4"/>
    <dgm:cxn modelId="{C2C63D9B-41C3-401E-BECD-E07157FD97B8}" type="presParOf" srcId="{2F52F7E2-AC9F-46DB-91B6-B63A81E24FF9}" destId="{BDB17FCD-EB9B-4A1D-9555-C8BBDA36BEB0}" srcOrd="0" destOrd="0" presId="urn:microsoft.com/office/officeart/2005/8/layout/hierarchy4"/>
    <dgm:cxn modelId="{84981611-BEF2-41AF-89C6-CE4E80FF216D}" type="presParOf" srcId="{BDB17FCD-EB9B-4A1D-9555-C8BBDA36BEB0}" destId="{EB9D7BDB-63AE-41F5-AA99-D5406021237E}" srcOrd="0" destOrd="0" presId="urn:microsoft.com/office/officeart/2005/8/layout/hierarchy4"/>
    <dgm:cxn modelId="{9006383D-AFA9-4BF8-A5E5-8BB33596784C}" type="presParOf" srcId="{BDB17FCD-EB9B-4A1D-9555-C8BBDA36BEB0}" destId="{4A1D93FA-AE6B-44BA-BC01-B6E087C8E8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F32DDF-CF26-4324-8BB6-41CEA6DF3AA9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35AA40B-E289-4D77-B533-AF79C1A9584D}">
      <dgm:prSet phldrT="[Text]"/>
      <dgm:spPr/>
      <dgm:t>
        <a:bodyPr/>
        <a:lstStyle/>
        <a:p>
          <a:r>
            <a:rPr lang="en-US" dirty="0" smtClean="0"/>
            <a:t>GUI</a:t>
          </a:r>
          <a:endParaRPr lang="en-US" dirty="0"/>
        </a:p>
      </dgm:t>
    </dgm:pt>
    <dgm:pt modelId="{054B3A4F-EDE2-4F41-9C36-94ABA956A7E9}" type="parTrans" cxnId="{ABCB96FF-72A6-4CD9-8F11-CFED4B81B9AF}">
      <dgm:prSet/>
      <dgm:spPr/>
      <dgm:t>
        <a:bodyPr/>
        <a:lstStyle/>
        <a:p>
          <a:endParaRPr lang="en-US"/>
        </a:p>
      </dgm:t>
    </dgm:pt>
    <dgm:pt modelId="{F67CF8BE-7F2C-4BA2-BAA1-4974E3BD5CBA}" type="sibTrans" cxnId="{ABCB96FF-72A6-4CD9-8F11-CFED4B81B9AF}">
      <dgm:prSet/>
      <dgm:spPr/>
      <dgm:t>
        <a:bodyPr/>
        <a:lstStyle/>
        <a:p>
          <a:endParaRPr lang="en-US"/>
        </a:p>
      </dgm:t>
    </dgm:pt>
    <dgm:pt modelId="{D6AB5071-6A18-485B-9310-00EFA2895C19}">
      <dgm:prSet phldrT="[Text]"/>
      <dgm:spPr/>
      <dgm:t>
        <a:bodyPr/>
        <a:lstStyle/>
        <a:p>
          <a:r>
            <a:rPr lang="en-US" dirty="0" smtClean="0"/>
            <a:t>Receive request &amp; input data</a:t>
          </a:r>
          <a:endParaRPr lang="en-US" dirty="0"/>
        </a:p>
      </dgm:t>
    </dgm:pt>
    <dgm:pt modelId="{2BE2F9AD-8FFB-4BF0-A09E-8814CBE91319}" type="parTrans" cxnId="{6D27A66C-9136-40E8-8584-7BE1335272FC}">
      <dgm:prSet/>
      <dgm:spPr/>
      <dgm:t>
        <a:bodyPr/>
        <a:lstStyle/>
        <a:p>
          <a:endParaRPr lang="en-US"/>
        </a:p>
      </dgm:t>
    </dgm:pt>
    <dgm:pt modelId="{C4ACAA36-BB0C-48BB-BFAB-8C2E33D47AE1}" type="sibTrans" cxnId="{6D27A66C-9136-40E8-8584-7BE1335272FC}">
      <dgm:prSet/>
      <dgm:spPr/>
      <dgm:t>
        <a:bodyPr/>
        <a:lstStyle/>
        <a:p>
          <a:endParaRPr lang="en-US"/>
        </a:p>
      </dgm:t>
    </dgm:pt>
    <dgm:pt modelId="{82FAC506-F797-41DE-B0DE-5B889D9DAABA}">
      <dgm:prSet phldrT="[Text]"/>
      <dgm:spPr/>
      <dgm:t>
        <a:bodyPr/>
        <a:lstStyle/>
        <a:p>
          <a:r>
            <a:rPr lang="en-US" dirty="0" smtClean="0"/>
            <a:t>Business processing</a:t>
          </a:r>
          <a:endParaRPr lang="en-US" dirty="0"/>
        </a:p>
      </dgm:t>
    </dgm:pt>
    <dgm:pt modelId="{5A595F00-8120-40BF-8228-6F0D5CBB916A}" type="parTrans" cxnId="{7DAF4D0E-E5E2-4639-9278-0ED7CA8A4BC3}">
      <dgm:prSet/>
      <dgm:spPr/>
      <dgm:t>
        <a:bodyPr/>
        <a:lstStyle/>
        <a:p>
          <a:endParaRPr lang="en-US"/>
        </a:p>
      </dgm:t>
    </dgm:pt>
    <dgm:pt modelId="{C0AF1526-6899-425A-80C6-41F68813644C}" type="sibTrans" cxnId="{7DAF4D0E-E5E2-4639-9278-0ED7CA8A4BC3}">
      <dgm:prSet/>
      <dgm:spPr/>
      <dgm:t>
        <a:bodyPr/>
        <a:lstStyle/>
        <a:p>
          <a:endParaRPr lang="en-US"/>
        </a:p>
      </dgm:t>
    </dgm:pt>
    <dgm:pt modelId="{EF24A5EB-69D2-471D-AE4D-20E8601BFC82}">
      <dgm:prSet phldrT="[Text]"/>
      <dgm:spPr/>
      <dgm:t>
        <a:bodyPr/>
        <a:lstStyle/>
        <a:p>
          <a:r>
            <a:rPr lang="en-US" dirty="0" smtClean="0"/>
            <a:t>Database</a:t>
          </a:r>
        </a:p>
        <a:p>
          <a:r>
            <a:rPr lang="en-US" dirty="0" smtClean="0"/>
            <a:t>processing</a:t>
          </a:r>
          <a:endParaRPr lang="en-US" dirty="0"/>
        </a:p>
      </dgm:t>
    </dgm:pt>
    <dgm:pt modelId="{B855C05D-C6B7-4E3C-8F91-94D1DDE5502B}" type="parTrans" cxnId="{D7E1C18E-FF1B-493B-A2E6-50F85C776BAD}">
      <dgm:prSet/>
      <dgm:spPr/>
      <dgm:t>
        <a:bodyPr/>
        <a:lstStyle/>
        <a:p>
          <a:endParaRPr lang="en-US"/>
        </a:p>
      </dgm:t>
    </dgm:pt>
    <dgm:pt modelId="{A46DBC5C-E993-4657-A459-74DD2C949B6D}" type="sibTrans" cxnId="{D7E1C18E-FF1B-493B-A2E6-50F85C776BAD}">
      <dgm:prSet/>
      <dgm:spPr/>
      <dgm:t>
        <a:bodyPr/>
        <a:lstStyle/>
        <a:p>
          <a:endParaRPr lang="en-US"/>
        </a:p>
      </dgm:t>
    </dgm:pt>
    <dgm:pt modelId="{B633C9F3-71BE-4152-9E90-33C762CAC110}">
      <dgm:prSet phldrT="[Text]"/>
      <dgm:spPr/>
      <dgm:t>
        <a:bodyPr/>
        <a:lstStyle/>
        <a:p>
          <a:r>
            <a:rPr lang="en-US" dirty="0" smtClean="0"/>
            <a:t>Receive result and response</a:t>
          </a:r>
          <a:endParaRPr lang="en-US" dirty="0"/>
        </a:p>
      </dgm:t>
    </dgm:pt>
    <dgm:pt modelId="{1CB6CBDF-3B48-4D48-81CD-C69E121FF3C9}" type="parTrans" cxnId="{F7684F53-488C-4ADD-8793-056AA127FB24}">
      <dgm:prSet/>
      <dgm:spPr/>
      <dgm:t>
        <a:bodyPr/>
        <a:lstStyle/>
        <a:p>
          <a:endParaRPr lang="en-US"/>
        </a:p>
      </dgm:t>
    </dgm:pt>
    <dgm:pt modelId="{15B10053-F4F5-4CF4-889C-25B06BAA502B}" type="sibTrans" cxnId="{F7684F53-488C-4ADD-8793-056AA127FB24}">
      <dgm:prSet/>
      <dgm:spPr/>
      <dgm:t>
        <a:bodyPr/>
        <a:lstStyle/>
        <a:p>
          <a:endParaRPr lang="en-US"/>
        </a:p>
      </dgm:t>
    </dgm:pt>
    <dgm:pt modelId="{900DC816-0BF3-463F-98DF-A5420151B6F2}" type="pres">
      <dgm:prSet presAssocID="{5FF32DDF-CF26-4324-8BB6-41CEA6DF3A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8D416-F38D-4D82-A565-9C395413F001}" type="pres">
      <dgm:prSet presAssocID="{E35AA40B-E289-4D77-B533-AF79C1A958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DEC30-B985-4F57-A6C8-8E96F15101A0}" type="pres">
      <dgm:prSet presAssocID="{F67CF8BE-7F2C-4BA2-BAA1-4974E3BD5CB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CC32132-DAE4-4BD9-932E-8D20947D6E62}" type="pres">
      <dgm:prSet presAssocID="{F67CF8BE-7F2C-4BA2-BAA1-4974E3BD5CB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89984CF-DA23-430B-B973-4E9632DAF422}" type="pres">
      <dgm:prSet presAssocID="{D6AB5071-6A18-485B-9310-00EFA2895C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AD05D-C60E-4B96-B368-4103023E72D1}" type="pres">
      <dgm:prSet presAssocID="{C4ACAA36-BB0C-48BB-BFAB-8C2E33D47AE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D493DBA-3102-41B8-B823-7616BA4877C4}" type="pres">
      <dgm:prSet presAssocID="{C4ACAA36-BB0C-48BB-BFAB-8C2E33D47AE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C9891C9-C6A0-4113-BC48-26A5DE3626D9}" type="pres">
      <dgm:prSet presAssocID="{82FAC506-F797-41DE-B0DE-5B889D9DAA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BDC1E-7039-49ED-91C6-C105F78A9CFD}" type="pres">
      <dgm:prSet presAssocID="{C0AF1526-6899-425A-80C6-41F68813644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14C8CDB-443A-467E-88F6-294AFCEF2289}" type="pres">
      <dgm:prSet presAssocID="{C0AF1526-6899-425A-80C6-41F68813644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1264C7B-7501-4B70-8A7B-76D34DCE28D2}" type="pres">
      <dgm:prSet presAssocID="{EF24A5EB-69D2-471D-AE4D-20E8601BFC8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55CF1-31FA-4719-80FC-7B920EF7193E}" type="pres">
      <dgm:prSet presAssocID="{A46DBC5C-E993-4657-A459-74DD2C949B6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1824D51-BFA3-47B8-84DA-9D79493A7A14}" type="pres">
      <dgm:prSet presAssocID="{A46DBC5C-E993-4657-A459-74DD2C949B6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DB6DAE-E216-4269-A027-FE9B091FE094}" type="pres">
      <dgm:prSet presAssocID="{B633C9F3-71BE-4152-9E90-33C762CAC1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F69A-9345-48FC-9E84-F35D29303DC9}" type="pres">
      <dgm:prSet presAssocID="{15B10053-F4F5-4CF4-889C-25B06BAA502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1365D86-A751-426A-A3CB-E70848EA3D2E}" type="pres">
      <dgm:prSet presAssocID="{15B10053-F4F5-4CF4-889C-25B06BAA502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66A98AE-2542-4DC8-AC37-D897C1AE0BC5}" type="presOf" srcId="{15B10053-F4F5-4CF4-889C-25B06BAA502B}" destId="{A5A9F69A-9345-48FC-9E84-F35D29303DC9}" srcOrd="0" destOrd="0" presId="urn:microsoft.com/office/officeart/2005/8/layout/cycle2"/>
    <dgm:cxn modelId="{ABCB96FF-72A6-4CD9-8F11-CFED4B81B9AF}" srcId="{5FF32DDF-CF26-4324-8BB6-41CEA6DF3AA9}" destId="{E35AA40B-E289-4D77-B533-AF79C1A9584D}" srcOrd="0" destOrd="0" parTransId="{054B3A4F-EDE2-4F41-9C36-94ABA956A7E9}" sibTransId="{F67CF8BE-7F2C-4BA2-BAA1-4974E3BD5CBA}"/>
    <dgm:cxn modelId="{2D68EAC9-0099-450C-B93B-5FB9C954EE81}" type="presOf" srcId="{C4ACAA36-BB0C-48BB-BFAB-8C2E33D47AE1}" destId="{1D493DBA-3102-41B8-B823-7616BA4877C4}" srcOrd="1" destOrd="0" presId="urn:microsoft.com/office/officeart/2005/8/layout/cycle2"/>
    <dgm:cxn modelId="{002C33BC-F16B-4C0F-B64B-9C93F34DC167}" type="presOf" srcId="{A46DBC5C-E993-4657-A459-74DD2C949B6D}" destId="{81824D51-BFA3-47B8-84DA-9D79493A7A14}" srcOrd="1" destOrd="0" presId="urn:microsoft.com/office/officeart/2005/8/layout/cycle2"/>
    <dgm:cxn modelId="{6D27A66C-9136-40E8-8584-7BE1335272FC}" srcId="{5FF32DDF-CF26-4324-8BB6-41CEA6DF3AA9}" destId="{D6AB5071-6A18-485B-9310-00EFA2895C19}" srcOrd="1" destOrd="0" parTransId="{2BE2F9AD-8FFB-4BF0-A09E-8814CBE91319}" sibTransId="{C4ACAA36-BB0C-48BB-BFAB-8C2E33D47AE1}"/>
    <dgm:cxn modelId="{DAE4EB94-738C-4DD5-A2FF-AA263AD9B1B1}" type="presOf" srcId="{F67CF8BE-7F2C-4BA2-BAA1-4974E3BD5CBA}" destId="{4CC32132-DAE4-4BD9-932E-8D20947D6E62}" srcOrd="1" destOrd="0" presId="urn:microsoft.com/office/officeart/2005/8/layout/cycle2"/>
    <dgm:cxn modelId="{583D226C-29FE-437C-BFDA-29371E63BD8E}" type="presOf" srcId="{D6AB5071-6A18-485B-9310-00EFA2895C19}" destId="{389984CF-DA23-430B-B973-4E9632DAF422}" srcOrd="0" destOrd="0" presId="urn:microsoft.com/office/officeart/2005/8/layout/cycle2"/>
    <dgm:cxn modelId="{D7E1C18E-FF1B-493B-A2E6-50F85C776BAD}" srcId="{5FF32DDF-CF26-4324-8BB6-41CEA6DF3AA9}" destId="{EF24A5EB-69D2-471D-AE4D-20E8601BFC82}" srcOrd="3" destOrd="0" parTransId="{B855C05D-C6B7-4E3C-8F91-94D1DDE5502B}" sibTransId="{A46DBC5C-E993-4657-A459-74DD2C949B6D}"/>
    <dgm:cxn modelId="{0F4C1358-B148-4812-A55B-BA12EB3AF6FD}" type="presOf" srcId="{C0AF1526-6899-425A-80C6-41F68813644C}" destId="{E14C8CDB-443A-467E-88F6-294AFCEF2289}" srcOrd="1" destOrd="0" presId="urn:microsoft.com/office/officeart/2005/8/layout/cycle2"/>
    <dgm:cxn modelId="{A971D998-4FBA-454C-883D-8350A395EA19}" type="presOf" srcId="{5FF32DDF-CF26-4324-8BB6-41CEA6DF3AA9}" destId="{900DC816-0BF3-463F-98DF-A5420151B6F2}" srcOrd="0" destOrd="0" presId="urn:microsoft.com/office/officeart/2005/8/layout/cycle2"/>
    <dgm:cxn modelId="{45687FF2-B863-4626-9DCB-12BC08A36C5B}" type="presOf" srcId="{EF24A5EB-69D2-471D-AE4D-20E8601BFC82}" destId="{C1264C7B-7501-4B70-8A7B-76D34DCE28D2}" srcOrd="0" destOrd="0" presId="urn:microsoft.com/office/officeart/2005/8/layout/cycle2"/>
    <dgm:cxn modelId="{D78B5AD0-AA0A-4DBA-9CAA-1611B6F3A1C2}" type="presOf" srcId="{F67CF8BE-7F2C-4BA2-BAA1-4974E3BD5CBA}" destId="{2C2DEC30-B985-4F57-A6C8-8E96F15101A0}" srcOrd="0" destOrd="0" presId="urn:microsoft.com/office/officeart/2005/8/layout/cycle2"/>
    <dgm:cxn modelId="{D28D2C4B-3EFD-40B6-8553-BF0F9CD1131B}" type="presOf" srcId="{C4ACAA36-BB0C-48BB-BFAB-8C2E33D47AE1}" destId="{C18AD05D-C60E-4B96-B368-4103023E72D1}" srcOrd="0" destOrd="0" presId="urn:microsoft.com/office/officeart/2005/8/layout/cycle2"/>
    <dgm:cxn modelId="{7DAF4D0E-E5E2-4639-9278-0ED7CA8A4BC3}" srcId="{5FF32DDF-CF26-4324-8BB6-41CEA6DF3AA9}" destId="{82FAC506-F797-41DE-B0DE-5B889D9DAABA}" srcOrd="2" destOrd="0" parTransId="{5A595F00-8120-40BF-8228-6F0D5CBB916A}" sibTransId="{C0AF1526-6899-425A-80C6-41F68813644C}"/>
    <dgm:cxn modelId="{BFE168E0-F5A1-4F57-90C8-C973AD0AF763}" type="presOf" srcId="{B633C9F3-71BE-4152-9E90-33C762CAC110}" destId="{EBDB6DAE-E216-4269-A027-FE9B091FE094}" srcOrd="0" destOrd="0" presId="urn:microsoft.com/office/officeart/2005/8/layout/cycle2"/>
    <dgm:cxn modelId="{AD7FEBAF-6B8C-4649-9E1B-FCA1B68F854D}" type="presOf" srcId="{C0AF1526-6899-425A-80C6-41F68813644C}" destId="{BFBBDC1E-7039-49ED-91C6-C105F78A9CFD}" srcOrd="0" destOrd="0" presId="urn:microsoft.com/office/officeart/2005/8/layout/cycle2"/>
    <dgm:cxn modelId="{5F67DB86-AF48-44AB-A390-5E501119B18F}" type="presOf" srcId="{15B10053-F4F5-4CF4-889C-25B06BAA502B}" destId="{61365D86-A751-426A-A3CB-E70848EA3D2E}" srcOrd="1" destOrd="0" presId="urn:microsoft.com/office/officeart/2005/8/layout/cycle2"/>
    <dgm:cxn modelId="{D1777EEF-8951-4E28-ABA1-58D3032F4830}" type="presOf" srcId="{A46DBC5C-E993-4657-A459-74DD2C949B6D}" destId="{36B55CF1-31FA-4719-80FC-7B920EF7193E}" srcOrd="0" destOrd="0" presId="urn:microsoft.com/office/officeart/2005/8/layout/cycle2"/>
    <dgm:cxn modelId="{EB55B55C-1EB5-45F8-901D-CA81305E8B71}" type="presOf" srcId="{E35AA40B-E289-4D77-B533-AF79C1A9584D}" destId="{4378D416-F38D-4D82-A565-9C395413F001}" srcOrd="0" destOrd="0" presId="urn:microsoft.com/office/officeart/2005/8/layout/cycle2"/>
    <dgm:cxn modelId="{3280DCF0-4A61-4EFD-AEE7-D382B258486C}" type="presOf" srcId="{82FAC506-F797-41DE-B0DE-5B889D9DAABA}" destId="{0C9891C9-C6A0-4113-BC48-26A5DE3626D9}" srcOrd="0" destOrd="0" presId="urn:microsoft.com/office/officeart/2005/8/layout/cycle2"/>
    <dgm:cxn modelId="{F7684F53-488C-4ADD-8793-056AA127FB24}" srcId="{5FF32DDF-CF26-4324-8BB6-41CEA6DF3AA9}" destId="{B633C9F3-71BE-4152-9E90-33C762CAC110}" srcOrd="4" destOrd="0" parTransId="{1CB6CBDF-3B48-4D48-81CD-C69E121FF3C9}" sibTransId="{15B10053-F4F5-4CF4-889C-25B06BAA502B}"/>
    <dgm:cxn modelId="{1CAD9DBC-675C-4294-9940-1A8434BC0CCE}" type="presParOf" srcId="{900DC816-0BF3-463F-98DF-A5420151B6F2}" destId="{4378D416-F38D-4D82-A565-9C395413F001}" srcOrd="0" destOrd="0" presId="urn:microsoft.com/office/officeart/2005/8/layout/cycle2"/>
    <dgm:cxn modelId="{3EA4C1EA-3FD1-49AC-9182-BB40ADFB27DF}" type="presParOf" srcId="{900DC816-0BF3-463F-98DF-A5420151B6F2}" destId="{2C2DEC30-B985-4F57-A6C8-8E96F15101A0}" srcOrd="1" destOrd="0" presId="urn:microsoft.com/office/officeart/2005/8/layout/cycle2"/>
    <dgm:cxn modelId="{D3E49B4D-7DE6-456A-A4AD-2AF876F55B1E}" type="presParOf" srcId="{2C2DEC30-B985-4F57-A6C8-8E96F15101A0}" destId="{4CC32132-DAE4-4BD9-932E-8D20947D6E62}" srcOrd="0" destOrd="0" presId="urn:microsoft.com/office/officeart/2005/8/layout/cycle2"/>
    <dgm:cxn modelId="{30081E26-3258-4B76-887B-AE690B7A0FBE}" type="presParOf" srcId="{900DC816-0BF3-463F-98DF-A5420151B6F2}" destId="{389984CF-DA23-430B-B973-4E9632DAF422}" srcOrd="2" destOrd="0" presId="urn:microsoft.com/office/officeart/2005/8/layout/cycle2"/>
    <dgm:cxn modelId="{983891D4-A6E8-4D6E-8D54-684B8495EE68}" type="presParOf" srcId="{900DC816-0BF3-463F-98DF-A5420151B6F2}" destId="{C18AD05D-C60E-4B96-B368-4103023E72D1}" srcOrd="3" destOrd="0" presId="urn:microsoft.com/office/officeart/2005/8/layout/cycle2"/>
    <dgm:cxn modelId="{8C4EE65F-8948-4357-8587-24542247F238}" type="presParOf" srcId="{C18AD05D-C60E-4B96-B368-4103023E72D1}" destId="{1D493DBA-3102-41B8-B823-7616BA4877C4}" srcOrd="0" destOrd="0" presId="urn:microsoft.com/office/officeart/2005/8/layout/cycle2"/>
    <dgm:cxn modelId="{7183C36A-82F2-4DE3-A779-27CA51EFC7E4}" type="presParOf" srcId="{900DC816-0BF3-463F-98DF-A5420151B6F2}" destId="{0C9891C9-C6A0-4113-BC48-26A5DE3626D9}" srcOrd="4" destOrd="0" presId="urn:microsoft.com/office/officeart/2005/8/layout/cycle2"/>
    <dgm:cxn modelId="{A0FE79F9-6585-464B-8A47-DED98EDAD4E5}" type="presParOf" srcId="{900DC816-0BF3-463F-98DF-A5420151B6F2}" destId="{BFBBDC1E-7039-49ED-91C6-C105F78A9CFD}" srcOrd="5" destOrd="0" presId="urn:microsoft.com/office/officeart/2005/8/layout/cycle2"/>
    <dgm:cxn modelId="{0A9D4CD3-3D5A-4378-A197-26A8EF083AC0}" type="presParOf" srcId="{BFBBDC1E-7039-49ED-91C6-C105F78A9CFD}" destId="{E14C8CDB-443A-467E-88F6-294AFCEF2289}" srcOrd="0" destOrd="0" presId="urn:microsoft.com/office/officeart/2005/8/layout/cycle2"/>
    <dgm:cxn modelId="{56F27BA0-EA07-4BA5-BB98-B7325659578B}" type="presParOf" srcId="{900DC816-0BF3-463F-98DF-A5420151B6F2}" destId="{C1264C7B-7501-4B70-8A7B-76D34DCE28D2}" srcOrd="6" destOrd="0" presId="urn:microsoft.com/office/officeart/2005/8/layout/cycle2"/>
    <dgm:cxn modelId="{B57E7E35-D4FB-4299-87CA-E6FD39FE23D5}" type="presParOf" srcId="{900DC816-0BF3-463F-98DF-A5420151B6F2}" destId="{36B55CF1-31FA-4719-80FC-7B920EF7193E}" srcOrd="7" destOrd="0" presId="urn:microsoft.com/office/officeart/2005/8/layout/cycle2"/>
    <dgm:cxn modelId="{70C3415B-2F45-4E50-B06A-3C5BF81DCF0A}" type="presParOf" srcId="{36B55CF1-31FA-4719-80FC-7B920EF7193E}" destId="{81824D51-BFA3-47B8-84DA-9D79493A7A14}" srcOrd="0" destOrd="0" presId="urn:microsoft.com/office/officeart/2005/8/layout/cycle2"/>
    <dgm:cxn modelId="{27FC9044-8736-464F-AE3D-B02FC461E4B0}" type="presParOf" srcId="{900DC816-0BF3-463F-98DF-A5420151B6F2}" destId="{EBDB6DAE-E216-4269-A027-FE9B091FE094}" srcOrd="8" destOrd="0" presId="urn:microsoft.com/office/officeart/2005/8/layout/cycle2"/>
    <dgm:cxn modelId="{39ABC3FB-C674-4281-B1D8-15C3027BFB0D}" type="presParOf" srcId="{900DC816-0BF3-463F-98DF-A5420151B6F2}" destId="{A5A9F69A-9345-48FC-9E84-F35D29303DC9}" srcOrd="9" destOrd="0" presId="urn:microsoft.com/office/officeart/2005/8/layout/cycle2"/>
    <dgm:cxn modelId="{850DA151-A829-447D-BE1B-1B94EF2D9DE1}" type="presParOf" srcId="{A5A9F69A-9345-48FC-9E84-F35D29303DC9}" destId="{61365D86-A751-426A-A3CB-E70848EA3D2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C7F6B1-5283-426A-BD82-D4AAA32C6E8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1E094A-7487-4591-B46C-503640054926}">
      <dgm:prSet phldrT="[Text]"/>
      <dgm:spPr/>
      <dgm:t>
        <a:bodyPr/>
        <a:lstStyle/>
        <a:p>
          <a:r>
            <a:rPr lang="en-US" dirty="0" smtClean="0"/>
            <a:t>SQLiteHelper</a:t>
          </a:r>
          <a:endParaRPr lang="en-US" dirty="0"/>
        </a:p>
      </dgm:t>
    </dgm:pt>
    <dgm:pt modelId="{33813F47-7E99-4B1D-9184-2668E439CA20}" type="parTrans" cxnId="{AC945B72-C76E-4E52-9C53-03C3C2110A06}">
      <dgm:prSet/>
      <dgm:spPr/>
      <dgm:t>
        <a:bodyPr/>
        <a:lstStyle/>
        <a:p>
          <a:endParaRPr lang="en-US"/>
        </a:p>
      </dgm:t>
    </dgm:pt>
    <dgm:pt modelId="{9A042BE9-018A-4899-8CC1-7909D99C8009}" type="sibTrans" cxnId="{AC945B72-C76E-4E52-9C53-03C3C2110A06}">
      <dgm:prSet/>
      <dgm:spPr/>
      <dgm:t>
        <a:bodyPr/>
        <a:lstStyle/>
        <a:p>
          <a:endParaRPr lang="en-US"/>
        </a:p>
      </dgm:t>
    </dgm:pt>
    <dgm:pt modelId="{66C480F8-899C-41D6-A400-2AEE84652D9B}">
      <dgm:prSet phldrT="[Text]"/>
      <dgm:spPr/>
      <dgm:t>
        <a:bodyPr/>
        <a:lstStyle/>
        <a:p>
          <a:r>
            <a:rPr lang="en-US" dirty="0" smtClean="0"/>
            <a:t>DBHelper</a:t>
          </a:r>
          <a:endParaRPr lang="en-US" dirty="0"/>
        </a:p>
      </dgm:t>
    </dgm:pt>
    <dgm:pt modelId="{876D1681-4B80-41E8-A4B6-52B3D9D16F4E}" type="parTrans" cxnId="{FB41325E-3A25-4ECF-8E7C-80AC8ECABEE7}">
      <dgm:prSet/>
      <dgm:spPr/>
      <dgm:t>
        <a:bodyPr/>
        <a:lstStyle/>
        <a:p>
          <a:endParaRPr lang="en-US"/>
        </a:p>
      </dgm:t>
    </dgm:pt>
    <dgm:pt modelId="{25785B21-CA7F-42C4-9542-9F0E80849B25}" type="sibTrans" cxnId="{FB41325E-3A25-4ECF-8E7C-80AC8ECABEE7}">
      <dgm:prSet/>
      <dgm:spPr/>
      <dgm:t>
        <a:bodyPr/>
        <a:lstStyle/>
        <a:p>
          <a:endParaRPr lang="en-US"/>
        </a:p>
      </dgm:t>
    </dgm:pt>
    <dgm:pt modelId="{6020FBCC-AAE3-46BC-9CA7-D415F2ACA64E}">
      <dgm:prSet phldrT="[Text]"/>
      <dgm:spPr/>
      <dgm:t>
        <a:bodyPr/>
        <a:lstStyle/>
        <a:p>
          <a:r>
            <a:rPr lang="en-US" dirty="0" smtClean="0"/>
            <a:t>Database Connection</a:t>
          </a:r>
          <a:endParaRPr lang="en-US" dirty="0"/>
        </a:p>
      </dgm:t>
    </dgm:pt>
    <dgm:pt modelId="{F1A69EF8-ABE9-484D-9656-2D418E2CC30E}" type="parTrans" cxnId="{06CC82FA-F8B8-4FC9-A718-1CA0DFDCF58C}">
      <dgm:prSet/>
      <dgm:spPr/>
      <dgm:t>
        <a:bodyPr/>
        <a:lstStyle/>
        <a:p>
          <a:endParaRPr lang="en-US"/>
        </a:p>
      </dgm:t>
    </dgm:pt>
    <dgm:pt modelId="{AFD97789-90E3-4D1A-A6A0-A2DECE219476}" type="sibTrans" cxnId="{06CC82FA-F8B8-4FC9-A718-1CA0DFDCF58C}">
      <dgm:prSet/>
      <dgm:spPr/>
      <dgm:t>
        <a:bodyPr/>
        <a:lstStyle/>
        <a:p>
          <a:endParaRPr lang="en-US"/>
        </a:p>
      </dgm:t>
    </dgm:pt>
    <dgm:pt modelId="{8410A351-EB36-4872-8BEA-307AB1DCA8A6}">
      <dgm:prSet phldrT="[Text]"/>
      <dgm:spPr/>
      <dgm:t>
        <a:bodyPr/>
        <a:lstStyle/>
        <a:p>
          <a:r>
            <a:rPr lang="en-US" dirty="0" smtClean="0"/>
            <a:t>Retrieving Data</a:t>
          </a:r>
          <a:endParaRPr lang="en-US" dirty="0"/>
        </a:p>
      </dgm:t>
    </dgm:pt>
    <dgm:pt modelId="{552CF36B-CA74-4C6F-A07C-60CB251449E1}" type="parTrans" cxnId="{51247D38-2C1D-45BE-BCB4-4578DE5AB2D5}">
      <dgm:prSet/>
      <dgm:spPr/>
      <dgm:t>
        <a:bodyPr/>
        <a:lstStyle/>
        <a:p>
          <a:endParaRPr lang="en-US"/>
        </a:p>
      </dgm:t>
    </dgm:pt>
    <dgm:pt modelId="{B612690B-0349-40AA-B907-FD6C8631C0A5}" type="sibTrans" cxnId="{51247D38-2C1D-45BE-BCB4-4578DE5AB2D5}">
      <dgm:prSet/>
      <dgm:spPr/>
      <dgm:t>
        <a:bodyPr/>
        <a:lstStyle/>
        <a:p>
          <a:endParaRPr lang="en-US"/>
        </a:p>
      </dgm:t>
    </dgm:pt>
    <dgm:pt modelId="{3194B2DD-803F-4985-92F3-FB0165046DAB}">
      <dgm:prSet phldrT="[Text]"/>
      <dgm:spPr/>
      <dgm:t>
        <a:bodyPr/>
        <a:lstStyle/>
        <a:p>
          <a:r>
            <a:rPr lang="en-US" dirty="0" smtClean="0"/>
            <a:t>Insert, Update, Delete operation</a:t>
          </a:r>
          <a:endParaRPr lang="en-US" dirty="0"/>
        </a:p>
      </dgm:t>
    </dgm:pt>
    <dgm:pt modelId="{03E77C87-1E79-4DCE-90CA-94D76129AA48}" type="parTrans" cxnId="{35E7591B-9880-4BAC-844D-53184939E23E}">
      <dgm:prSet/>
      <dgm:spPr/>
      <dgm:t>
        <a:bodyPr/>
        <a:lstStyle/>
        <a:p>
          <a:endParaRPr lang="en-US"/>
        </a:p>
      </dgm:t>
    </dgm:pt>
    <dgm:pt modelId="{DF74AF1A-BE24-47E0-82BE-2948F9367BC9}" type="sibTrans" cxnId="{35E7591B-9880-4BAC-844D-53184939E23E}">
      <dgm:prSet/>
      <dgm:spPr/>
      <dgm:t>
        <a:bodyPr/>
        <a:lstStyle/>
        <a:p>
          <a:endParaRPr lang="en-US"/>
        </a:p>
      </dgm:t>
    </dgm:pt>
    <dgm:pt modelId="{FE12114E-986B-46FB-ABA1-63F070E0DAE7}" type="pres">
      <dgm:prSet presAssocID="{14C7F6B1-5283-426A-BD82-D4AAA32C6E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24D09B-FB28-47A6-A41C-2B2CCF18462F}" type="pres">
      <dgm:prSet presAssocID="{1E1E094A-7487-4591-B46C-503640054926}" presName="hierRoot1" presStyleCnt="0"/>
      <dgm:spPr/>
      <dgm:t>
        <a:bodyPr/>
        <a:lstStyle/>
        <a:p>
          <a:endParaRPr lang="vi-VN"/>
        </a:p>
      </dgm:t>
    </dgm:pt>
    <dgm:pt modelId="{20F269FF-A48A-4EB3-A7C1-14CBD9F1B652}" type="pres">
      <dgm:prSet presAssocID="{1E1E094A-7487-4591-B46C-503640054926}" presName="composite" presStyleCnt="0"/>
      <dgm:spPr/>
      <dgm:t>
        <a:bodyPr/>
        <a:lstStyle/>
        <a:p>
          <a:endParaRPr lang="vi-VN"/>
        </a:p>
      </dgm:t>
    </dgm:pt>
    <dgm:pt modelId="{38DD0D62-F403-4113-8341-C9DD1E36C479}" type="pres">
      <dgm:prSet presAssocID="{1E1E094A-7487-4591-B46C-503640054926}" presName="background" presStyleLbl="node0" presStyleIdx="0" presStyleCnt="1"/>
      <dgm:spPr/>
      <dgm:t>
        <a:bodyPr/>
        <a:lstStyle/>
        <a:p>
          <a:endParaRPr lang="vi-VN"/>
        </a:p>
      </dgm:t>
    </dgm:pt>
    <dgm:pt modelId="{2E3F7550-C304-4ED2-9ACC-FF9DBA3383A8}" type="pres">
      <dgm:prSet presAssocID="{1E1E094A-7487-4591-B46C-50364005492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0BED1-C574-404A-AAD9-AFF188E24C0B}" type="pres">
      <dgm:prSet presAssocID="{1E1E094A-7487-4591-B46C-503640054926}" presName="hierChild2" presStyleCnt="0"/>
      <dgm:spPr/>
      <dgm:t>
        <a:bodyPr/>
        <a:lstStyle/>
        <a:p>
          <a:endParaRPr lang="vi-VN"/>
        </a:p>
      </dgm:t>
    </dgm:pt>
    <dgm:pt modelId="{BA80CD31-0299-4721-94A8-46FFF1DC8ACA}" type="pres">
      <dgm:prSet presAssocID="{876D1681-4B80-41E8-A4B6-52B3D9D16F4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42BEFE0-9345-492D-BAD4-DFFAFB74C2EA}" type="pres">
      <dgm:prSet presAssocID="{66C480F8-899C-41D6-A400-2AEE84652D9B}" presName="hierRoot2" presStyleCnt="0"/>
      <dgm:spPr/>
      <dgm:t>
        <a:bodyPr/>
        <a:lstStyle/>
        <a:p>
          <a:endParaRPr lang="vi-VN"/>
        </a:p>
      </dgm:t>
    </dgm:pt>
    <dgm:pt modelId="{99B5DB1C-F5AA-4334-BA90-2E65275E0539}" type="pres">
      <dgm:prSet presAssocID="{66C480F8-899C-41D6-A400-2AEE84652D9B}" presName="composite2" presStyleCnt="0"/>
      <dgm:spPr/>
      <dgm:t>
        <a:bodyPr/>
        <a:lstStyle/>
        <a:p>
          <a:endParaRPr lang="vi-VN"/>
        </a:p>
      </dgm:t>
    </dgm:pt>
    <dgm:pt modelId="{E693DB58-BC9C-463D-B83A-34FEAA289DDB}" type="pres">
      <dgm:prSet presAssocID="{66C480F8-899C-41D6-A400-2AEE84652D9B}" presName="background2" presStyleLbl="node2" presStyleIdx="0" presStyleCnt="1"/>
      <dgm:spPr/>
      <dgm:t>
        <a:bodyPr/>
        <a:lstStyle/>
        <a:p>
          <a:endParaRPr lang="vi-VN"/>
        </a:p>
      </dgm:t>
    </dgm:pt>
    <dgm:pt modelId="{E9EF6979-F121-4CF9-9C48-9DE6887DDD22}" type="pres">
      <dgm:prSet presAssocID="{66C480F8-899C-41D6-A400-2AEE84652D9B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93AA1D-7B7F-4F5F-AC15-A4D43B9BE4F1}" type="pres">
      <dgm:prSet presAssocID="{66C480F8-899C-41D6-A400-2AEE84652D9B}" presName="hierChild3" presStyleCnt="0"/>
      <dgm:spPr/>
      <dgm:t>
        <a:bodyPr/>
        <a:lstStyle/>
        <a:p>
          <a:endParaRPr lang="vi-VN"/>
        </a:p>
      </dgm:t>
    </dgm:pt>
    <dgm:pt modelId="{BBAE8E02-EF89-468B-9676-AE976DC2C688}" type="pres">
      <dgm:prSet presAssocID="{F1A69EF8-ABE9-484D-9656-2D418E2CC30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B5DABA0-EDA9-4F36-ACFB-805898004698}" type="pres">
      <dgm:prSet presAssocID="{6020FBCC-AAE3-46BC-9CA7-D415F2ACA64E}" presName="hierRoot3" presStyleCnt="0"/>
      <dgm:spPr/>
      <dgm:t>
        <a:bodyPr/>
        <a:lstStyle/>
        <a:p>
          <a:endParaRPr lang="vi-VN"/>
        </a:p>
      </dgm:t>
    </dgm:pt>
    <dgm:pt modelId="{8A0585FF-6CD6-4C4C-A703-D0445A1477CB}" type="pres">
      <dgm:prSet presAssocID="{6020FBCC-AAE3-46BC-9CA7-D415F2ACA64E}" presName="composite3" presStyleCnt="0"/>
      <dgm:spPr/>
      <dgm:t>
        <a:bodyPr/>
        <a:lstStyle/>
        <a:p>
          <a:endParaRPr lang="vi-VN"/>
        </a:p>
      </dgm:t>
    </dgm:pt>
    <dgm:pt modelId="{A4046E98-B81B-4FB3-BB96-E127F213FB0E}" type="pres">
      <dgm:prSet presAssocID="{6020FBCC-AAE3-46BC-9CA7-D415F2ACA64E}" presName="background3" presStyleLbl="node3" presStyleIdx="0" presStyleCnt="3"/>
      <dgm:spPr/>
      <dgm:t>
        <a:bodyPr/>
        <a:lstStyle/>
        <a:p>
          <a:endParaRPr lang="vi-VN"/>
        </a:p>
      </dgm:t>
    </dgm:pt>
    <dgm:pt modelId="{87795680-BAEF-45D3-93A0-59D72DB1C162}" type="pres">
      <dgm:prSet presAssocID="{6020FBCC-AAE3-46BC-9CA7-D415F2ACA64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73FDB0-6245-4DC4-B057-021A9BABBA65}" type="pres">
      <dgm:prSet presAssocID="{6020FBCC-AAE3-46BC-9CA7-D415F2ACA64E}" presName="hierChild4" presStyleCnt="0"/>
      <dgm:spPr/>
      <dgm:t>
        <a:bodyPr/>
        <a:lstStyle/>
        <a:p>
          <a:endParaRPr lang="vi-VN"/>
        </a:p>
      </dgm:t>
    </dgm:pt>
    <dgm:pt modelId="{959B6694-67C4-433A-B837-0A7FC0870EEA}" type="pres">
      <dgm:prSet presAssocID="{552CF36B-CA74-4C6F-A07C-60CB251449E1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6124FC4-DA3F-4E12-96CA-8B96ABAFAACD}" type="pres">
      <dgm:prSet presAssocID="{8410A351-EB36-4872-8BEA-307AB1DCA8A6}" presName="hierRoot3" presStyleCnt="0"/>
      <dgm:spPr/>
      <dgm:t>
        <a:bodyPr/>
        <a:lstStyle/>
        <a:p>
          <a:endParaRPr lang="vi-VN"/>
        </a:p>
      </dgm:t>
    </dgm:pt>
    <dgm:pt modelId="{EFD89186-3737-454B-92AE-D1C667B5C2E4}" type="pres">
      <dgm:prSet presAssocID="{8410A351-EB36-4872-8BEA-307AB1DCA8A6}" presName="composite3" presStyleCnt="0"/>
      <dgm:spPr/>
      <dgm:t>
        <a:bodyPr/>
        <a:lstStyle/>
        <a:p>
          <a:endParaRPr lang="vi-VN"/>
        </a:p>
      </dgm:t>
    </dgm:pt>
    <dgm:pt modelId="{6C19B8B8-40F8-4347-A773-71CBB4E50045}" type="pres">
      <dgm:prSet presAssocID="{8410A351-EB36-4872-8BEA-307AB1DCA8A6}" presName="background3" presStyleLbl="node3" presStyleIdx="1" presStyleCnt="3"/>
      <dgm:spPr/>
      <dgm:t>
        <a:bodyPr/>
        <a:lstStyle/>
        <a:p>
          <a:endParaRPr lang="vi-VN"/>
        </a:p>
      </dgm:t>
    </dgm:pt>
    <dgm:pt modelId="{9BF20BDA-88A9-4C42-B667-3261932234F5}" type="pres">
      <dgm:prSet presAssocID="{8410A351-EB36-4872-8BEA-307AB1DCA8A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6653AE-AC1F-4751-875D-152D47D5A726}" type="pres">
      <dgm:prSet presAssocID="{8410A351-EB36-4872-8BEA-307AB1DCA8A6}" presName="hierChild4" presStyleCnt="0"/>
      <dgm:spPr/>
      <dgm:t>
        <a:bodyPr/>
        <a:lstStyle/>
        <a:p>
          <a:endParaRPr lang="vi-VN"/>
        </a:p>
      </dgm:t>
    </dgm:pt>
    <dgm:pt modelId="{78A1328E-3BD0-464B-937A-5F5294D4E4C5}" type="pres">
      <dgm:prSet presAssocID="{03E77C87-1E79-4DCE-90CA-94D76129AA4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4B8A78B3-321C-441E-93B6-6FEA090C5D14}" type="pres">
      <dgm:prSet presAssocID="{3194B2DD-803F-4985-92F3-FB0165046DAB}" presName="hierRoot3" presStyleCnt="0"/>
      <dgm:spPr/>
      <dgm:t>
        <a:bodyPr/>
        <a:lstStyle/>
        <a:p>
          <a:endParaRPr lang="vi-VN"/>
        </a:p>
      </dgm:t>
    </dgm:pt>
    <dgm:pt modelId="{35B8752A-D70C-4366-9ACD-E145637520B6}" type="pres">
      <dgm:prSet presAssocID="{3194B2DD-803F-4985-92F3-FB0165046DAB}" presName="composite3" presStyleCnt="0"/>
      <dgm:spPr/>
      <dgm:t>
        <a:bodyPr/>
        <a:lstStyle/>
        <a:p>
          <a:endParaRPr lang="vi-VN"/>
        </a:p>
      </dgm:t>
    </dgm:pt>
    <dgm:pt modelId="{F9BDA2E9-6041-4888-B3C3-A28F57C791B0}" type="pres">
      <dgm:prSet presAssocID="{3194B2DD-803F-4985-92F3-FB0165046DAB}" presName="background3" presStyleLbl="node3" presStyleIdx="2" presStyleCnt="3"/>
      <dgm:spPr/>
      <dgm:t>
        <a:bodyPr/>
        <a:lstStyle/>
        <a:p>
          <a:endParaRPr lang="vi-VN"/>
        </a:p>
      </dgm:t>
    </dgm:pt>
    <dgm:pt modelId="{B49526A6-32EB-4717-A56E-8C0CEBFC02B6}" type="pres">
      <dgm:prSet presAssocID="{3194B2DD-803F-4985-92F3-FB0165046DA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7AF6B-59DA-454A-B227-1586DF8E2A6A}" type="pres">
      <dgm:prSet presAssocID="{3194B2DD-803F-4985-92F3-FB0165046DAB}" presName="hierChild4" presStyleCnt="0"/>
      <dgm:spPr/>
      <dgm:t>
        <a:bodyPr/>
        <a:lstStyle/>
        <a:p>
          <a:endParaRPr lang="vi-VN"/>
        </a:p>
      </dgm:t>
    </dgm:pt>
  </dgm:ptLst>
  <dgm:cxnLst>
    <dgm:cxn modelId="{51247D38-2C1D-45BE-BCB4-4578DE5AB2D5}" srcId="{66C480F8-899C-41D6-A400-2AEE84652D9B}" destId="{8410A351-EB36-4872-8BEA-307AB1DCA8A6}" srcOrd="1" destOrd="0" parTransId="{552CF36B-CA74-4C6F-A07C-60CB251449E1}" sibTransId="{B612690B-0349-40AA-B907-FD6C8631C0A5}"/>
    <dgm:cxn modelId="{8132CF5F-F18D-482F-AA77-15D19DB2A2C5}" type="presOf" srcId="{6020FBCC-AAE3-46BC-9CA7-D415F2ACA64E}" destId="{87795680-BAEF-45D3-93A0-59D72DB1C162}" srcOrd="0" destOrd="0" presId="urn:microsoft.com/office/officeart/2005/8/layout/hierarchy1"/>
    <dgm:cxn modelId="{1557C0E3-1E18-4B6A-9A00-2E437E72B327}" type="presOf" srcId="{1E1E094A-7487-4591-B46C-503640054926}" destId="{2E3F7550-C304-4ED2-9ACC-FF9DBA3383A8}" srcOrd="0" destOrd="0" presId="urn:microsoft.com/office/officeart/2005/8/layout/hierarchy1"/>
    <dgm:cxn modelId="{35E7591B-9880-4BAC-844D-53184939E23E}" srcId="{66C480F8-899C-41D6-A400-2AEE84652D9B}" destId="{3194B2DD-803F-4985-92F3-FB0165046DAB}" srcOrd="2" destOrd="0" parTransId="{03E77C87-1E79-4DCE-90CA-94D76129AA48}" sibTransId="{DF74AF1A-BE24-47E0-82BE-2948F9367BC9}"/>
    <dgm:cxn modelId="{FB41325E-3A25-4ECF-8E7C-80AC8ECABEE7}" srcId="{1E1E094A-7487-4591-B46C-503640054926}" destId="{66C480F8-899C-41D6-A400-2AEE84652D9B}" srcOrd="0" destOrd="0" parTransId="{876D1681-4B80-41E8-A4B6-52B3D9D16F4E}" sibTransId="{25785B21-CA7F-42C4-9542-9F0E80849B25}"/>
    <dgm:cxn modelId="{58E5DD46-1EAB-4212-BB5E-5786445A69CB}" type="presOf" srcId="{14C7F6B1-5283-426A-BD82-D4AAA32C6E8D}" destId="{FE12114E-986B-46FB-ABA1-63F070E0DAE7}" srcOrd="0" destOrd="0" presId="urn:microsoft.com/office/officeart/2005/8/layout/hierarchy1"/>
    <dgm:cxn modelId="{EFD425C7-B49F-47B4-91BA-DA9C74DCB1B2}" type="presOf" srcId="{8410A351-EB36-4872-8BEA-307AB1DCA8A6}" destId="{9BF20BDA-88A9-4C42-B667-3261932234F5}" srcOrd="0" destOrd="0" presId="urn:microsoft.com/office/officeart/2005/8/layout/hierarchy1"/>
    <dgm:cxn modelId="{AC945B72-C76E-4E52-9C53-03C3C2110A06}" srcId="{14C7F6B1-5283-426A-BD82-D4AAA32C6E8D}" destId="{1E1E094A-7487-4591-B46C-503640054926}" srcOrd="0" destOrd="0" parTransId="{33813F47-7E99-4B1D-9184-2668E439CA20}" sibTransId="{9A042BE9-018A-4899-8CC1-7909D99C8009}"/>
    <dgm:cxn modelId="{A52F06DF-9703-4908-ABC7-ED8168FDC460}" type="presOf" srcId="{03E77C87-1E79-4DCE-90CA-94D76129AA48}" destId="{78A1328E-3BD0-464B-937A-5F5294D4E4C5}" srcOrd="0" destOrd="0" presId="urn:microsoft.com/office/officeart/2005/8/layout/hierarchy1"/>
    <dgm:cxn modelId="{96F7BD54-B652-4DB4-ADFB-3043266DF1FA}" type="presOf" srcId="{F1A69EF8-ABE9-484D-9656-2D418E2CC30E}" destId="{BBAE8E02-EF89-468B-9676-AE976DC2C688}" srcOrd="0" destOrd="0" presId="urn:microsoft.com/office/officeart/2005/8/layout/hierarchy1"/>
    <dgm:cxn modelId="{C6D213B9-0ED5-4DE2-AE81-C50098A4CDE2}" type="presOf" srcId="{552CF36B-CA74-4C6F-A07C-60CB251449E1}" destId="{959B6694-67C4-433A-B837-0A7FC0870EEA}" srcOrd="0" destOrd="0" presId="urn:microsoft.com/office/officeart/2005/8/layout/hierarchy1"/>
    <dgm:cxn modelId="{06CC82FA-F8B8-4FC9-A718-1CA0DFDCF58C}" srcId="{66C480F8-899C-41D6-A400-2AEE84652D9B}" destId="{6020FBCC-AAE3-46BC-9CA7-D415F2ACA64E}" srcOrd="0" destOrd="0" parTransId="{F1A69EF8-ABE9-484D-9656-2D418E2CC30E}" sibTransId="{AFD97789-90E3-4D1A-A6A0-A2DECE219476}"/>
    <dgm:cxn modelId="{AD8B6CE6-3F49-492E-8EF0-28DDFB4E9219}" type="presOf" srcId="{66C480F8-899C-41D6-A400-2AEE84652D9B}" destId="{E9EF6979-F121-4CF9-9C48-9DE6887DDD22}" srcOrd="0" destOrd="0" presId="urn:microsoft.com/office/officeart/2005/8/layout/hierarchy1"/>
    <dgm:cxn modelId="{72F7C30E-FCF3-44C7-8645-D3356560543D}" type="presOf" srcId="{3194B2DD-803F-4985-92F3-FB0165046DAB}" destId="{B49526A6-32EB-4717-A56E-8C0CEBFC02B6}" srcOrd="0" destOrd="0" presId="urn:microsoft.com/office/officeart/2005/8/layout/hierarchy1"/>
    <dgm:cxn modelId="{9A0764E6-139F-4CC9-B366-D55A34DB48C3}" type="presOf" srcId="{876D1681-4B80-41E8-A4B6-52B3D9D16F4E}" destId="{BA80CD31-0299-4721-94A8-46FFF1DC8ACA}" srcOrd="0" destOrd="0" presId="urn:microsoft.com/office/officeart/2005/8/layout/hierarchy1"/>
    <dgm:cxn modelId="{AB89638E-65FC-4F1D-ABB8-7795C0FA7B8B}" type="presParOf" srcId="{FE12114E-986B-46FB-ABA1-63F070E0DAE7}" destId="{D524D09B-FB28-47A6-A41C-2B2CCF18462F}" srcOrd="0" destOrd="0" presId="urn:microsoft.com/office/officeart/2005/8/layout/hierarchy1"/>
    <dgm:cxn modelId="{80A8C0D2-7AF0-404A-8DF4-A0E089CE4E8D}" type="presParOf" srcId="{D524D09B-FB28-47A6-A41C-2B2CCF18462F}" destId="{20F269FF-A48A-4EB3-A7C1-14CBD9F1B652}" srcOrd="0" destOrd="0" presId="urn:microsoft.com/office/officeart/2005/8/layout/hierarchy1"/>
    <dgm:cxn modelId="{6FF670BC-079E-469B-860D-A1410E2DF986}" type="presParOf" srcId="{20F269FF-A48A-4EB3-A7C1-14CBD9F1B652}" destId="{38DD0D62-F403-4113-8341-C9DD1E36C479}" srcOrd="0" destOrd="0" presId="urn:microsoft.com/office/officeart/2005/8/layout/hierarchy1"/>
    <dgm:cxn modelId="{9CFE0A02-0508-406B-A17A-09FB2B19E866}" type="presParOf" srcId="{20F269FF-A48A-4EB3-A7C1-14CBD9F1B652}" destId="{2E3F7550-C304-4ED2-9ACC-FF9DBA3383A8}" srcOrd="1" destOrd="0" presId="urn:microsoft.com/office/officeart/2005/8/layout/hierarchy1"/>
    <dgm:cxn modelId="{88EF89A5-B840-4073-A4D0-0333158CD8E3}" type="presParOf" srcId="{D524D09B-FB28-47A6-A41C-2B2CCF18462F}" destId="{40C0BED1-C574-404A-AAD9-AFF188E24C0B}" srcOrd="1" destOrd="0" presId="urn:microsoft.com/office/officeart/2005/8/layout/hierarchy1"/>
    <dgm:cxn modelId="{7FED537F-7B57-44F6-86FB-A42904081FBE}" type="presParOf" srcId="{40C0BED1-C574-404A-AAD9-AFF188E24C0B}" destId="{BA80CD31-0299-4721-94A8-46FFF1DC8ACA}" srcOrd="0" destOrd="0" presId="urn:microsoft.com/office/officeart/2005/8/layout/hierarchy1"/>
    <dgm:cxn modelId="{9D707880-DAC9-4526-9856-2F7DDB1B7993}" type="presParOf" srcId="{40C0BED1-C574-404A-AAD9-AFF188E24C0B}" destId="{D42BEFE0-9345-492D-BAD4-DFFAFB74C2EA}" srcOrd="1" destOrd="0" presId="urn:microsoft.com/office/officeart/2005/8/layout/hierarchy1"/>
    <dgm:cxn modelId="{FD467FBA-704F-4E5A-A64A-30C6C20F5841}" type="presParOf" srcId="{D42BEFE0-9345-492D-BAD4-DFFAFB74C2EA}" destId="{99B5DB1C-F5AA-4334-BA90-2E65275E0539}" srcOrd="0" destOrd="0" presId="urn:microsoft.com/office/officeart/2005/8/layout/hierarchy1"/>
    <dgm:cxn modelId="{C8C3EC9D-76EF-4ACA-A8E4-0E786E376162}" type="presParOf" srcId="{99B5DB1C-F5AA-4334-BA90-2E65275E0539}" destId="{E693DB58-BC9C-463D-B83A-34FEAA289DDB}" srcOrd="0" destOrd="0" presId="urn:microsoft.com/office/officeart/2005/8/layout/hierarchy1"/>
    <dgm:cxn modelId="{2FCDAB49-7144-4490-8DD4-AAA08452DECE}" type="presParOf" srcId="{99B5DB1C-F5AA-4334-BA90-2E65275E0539}" destId="{E9EF6979-F121-4CF9-9C48-9DE6887DDD22}" srcOrd="1" destOrd="0" presId="urn:microsoft.com/office/officeart/2005/8/layout/hierarchy1"/>
    <dgm:cxn modelId="{D0BE1E55-D77F-4F43-B5F3-2D37D81DFB6F}" type="presParOf" srcId="{D42BEFE0-9345-492D-BAD4-DFFAFB74C2EA}" destId="{0F93AA1D-7B7F-4F5F-AC15-A4D43B9BE4F1}" srcOrd="1" destOrd="0" presId="urn:microsoft.com/office/officeart/2005/8/layout/hierarchy1"/>
    <dgm:cxn modelId="{F31C3812-D49E-4380-9916-E3B6F55E2809}" type="presParOf" srcId="{0F93AA1D-7B7F-4F5F-AC15-A4D43B9BE4F1}" destId="{BBAE8E02-EF89-468B-9676-AE976DC2C688}" srcOrd="0" destOrd="0" presId="urn:microsoft.com/office/officeart/2005/8/layout/hierarchy1"/>
    <dgm:cxn modelId="{50071335-A073-428C-BBDE-A70C141E82A6}" type="presParOf" srcId="{0F93AA1D-7B7F-4F5F-AC15-A4D43B9BE4F1}" destId="{AB5DABA0-EDA9-4F36-ACFB-805898004698}" srcOrd="1" destOrd="0" presId="urn:microsoft.com/office/officeart/2005/8/layout/hierarchy1"/>
    <dgm:cxn modelId="{73139E9A-CA3E-4319-9BD4-12768F2DFE5C}" type="presParOf" srcId="{AB5DABA0-EDA9-4F36-ACFB-805898004698}" destId="{8A0585FF-6CD6-4C4C-A703-D0445A1477CB}" srcOrd="0" destOrd="0" presId="urn:microsoft.com/office/officeart/2005/8/layout/hierarchy1"/>
    <dgm:cxn modelId="{A645AB05-1B26-443B-9229-8700930FFD6E}" type="presParOf" srcId="{8A0585FF-6CD6-4C4C-A703-D0445A1477CB}" destId="{A4046E98-B81B-4FB3-BB96-E127F213FB0E}" srcOrd="0" destOrd="0" presId="urn:microsoft.com/office/officeart/2005/8/layout/hierarchy1"/>
    <dgm:cxn modelId="{7033F3BB-4980-41DE-B17F-FE04432704D5}" type="presParOf" srcId="{8A0585FF-6CD6-4C4C-A703-D0445A1477CB}" destId="{87795680-BAEF-45D3-93A0-59D72DB1C162}" srcOrd="1" destOrd="0" presId="urn:microsoft.com/office/officeart/2005/8/layout/hierarchy1"/>
    <dgm:cxn modelId="{BF80EBDA-5ED0-4808-B76E-99247722A25B}" type="presParOf" srcId="{AB5DABA0-EDA9-4F36-ACFB-805898004698}" destId="{9073FDB0-6245-4DC4-B057-021A9BABBA65}" srcOrd="1" destOrd="0" presId="urn:microsoft.com/office/officeart/2005/8/layout/hierarchy1"/>
    <dgm:cxn modelId="{856BD323-9501-4C4D-AEDB-98F6C9AA2C36}" type="presParOf" srcId="{0F93AA1D-7B7F-4F5F-AC15-A4D43B9BE4F1}" destId="{959B6694-67C4-433A-B837-0A7FC0870EEA}" srcOrd="2" destOrd="0" presId="urn:microsoft.com/office/officeart/2005/8/layout/hierarchy1"/>
    <dgm:cxn modelId="{3F074B28-9AD8-4B01-8963-872AC04FF695}" type="presParOf" srcId="{0F93AA1D-7B7F-4F5F-AC15-A4D43B9BE4F1}" destId="{86124FC4-DA3F-4E12-96CA-8B96ABAFAACD}" srcOrd="3" destOrd="0" presId="urn:microsoft.com/office/officeart/2005/8/layout/hierarchy1"/>
    <dgm:cxn modelId="{1C52A1F5-5337-4146-AA21-2187877B265F}" type="presParOf" srcId="{86124FC4-DA3F-4E12-96CA-8B96ABAFAACD}" destId="{EFD89186-3737-454B-92AE-D1C667B5C2E4}" srcOrd="0" destOrd="0" presId="urn:microsoft.com/office/officeart/2005/8/layout/hierarchy1"/>
    <dgm:cxn modelId="{3076EC91-D359-4D58-B39D-1FA327DA5B66}" type="presParOf" srcId="{EFD89186-3737-454B-92AE-D1C667B5C2E4}" destId="{6C19B8B8-40F8-4347-A773-71CBB4E50045}" srcOrd="0" destOrd="0" presId="urn:microsoft.com/office/officeart/2005/8/layout/hierarchy1"/>
    <dgm:cxn modelId="{01C31F1B-C7C2-4161-A569-5CC4BD7FD97A}" type="presParOf" srcId="{EFD89186-3737-454B-92AE-D1C667B5C2E4}" destId="{9BF20BDA-88A9-4C42-B667-3261932234F5}" srcOrd="1" destOrd="0" presId="urn:microsoft.com/office/officeart/2005/8/layout/hierarchy1"/>
    <dgm:cxn modelId="{CCD8FE63-F344-45B0-AA49-AD0A21E34306}" type="presParOf" srcId="{86124FC4-DA3F-4E12-96CA-8B96ABAFAACD}" destId="{EB6653AE-AC1F-4751-875D-152D47D5A726}" srcOrd="1" destOrd="0" presId="urn:microsoft.com/office/officeart/2005/8/layout/hierarchy1"/>
    <dgm:cxn modelId="{A611A3CE-E235-4AD7-AE90-7228370AA40D}" type="presParOf" srcId="{0F93AA1D-7B7F-4F5F-AC15-A4D43B9BE4F1}" destId="{78A1328E-3BD0-464B-937A-5F5294D4E4C5}" srcOrd="4" destOrd="0" presId="urn:microsoft.com/office/officeart/2005/8/layout/hierarchy1"/>
    <dgm:cxn modelId="{923059EB-57F0-401B-9AE7-96E7AE08ED56}" type="presParOf" srcId="{0F93AA1D-7B7F-4F5F-AC15-A4D43B9BE4F1}" destId="{4B8A78B3-321C-441E-93B6-6FEA090C5D14}" srcOrd="5" destOrd="0" presId="urn:microsoft.com/office/officeart/2005/8/layout/hierarchy1"/>
    <dgm:cxn modelId="{A34C1BCC-07FD-4C16-9F7F-457F0112C3DE}" type="presParOf" srcId="{4B8A78B3-321C-441E-93B6-6FEA090C5D14}" destId="{35B8752A-D70C-4366-9ACD-E145637520B6}" srcOrd="0" destOrd="0" presId="urn:microsoft.com/office/officeart/2005/8/layout/hierarchy1"/>
    <dgm:cxn modelId="{4E5EE64A-AA99-4265-BA14-5A753FA64E70}" type="presParOf" srcId="{35B8752A-D70C-4366-9ACD-E145637520B6}" destId="{F9BDA2E9-6041-4888-B3C3-A28F57C791B0}" srcOrd="0" destOrd="0" presId="urn:microsoft.com/office/officeart/2005/8/layout/hierarchy1"/>
    <dgm:cxn modelId="{CDFCBA25-73BA-4BBB-AA04-0EA63FA1FF92}" type="presParOf" srcId="{35B8752A-D70C-4366-9ACD-E145637520B6}" destId="{B49526A6-32EB-4717-A56E-8C0CEBFC02B6}" srcOrd="1" destOrd="0" presId="urn:microsoft.com/office/officeart/2005/8/layout/hierarchy1"/>
    <dgm:cxn modelId="{19FFE201-A44E-4BA1-99CB-0F8AD8DB3985}" type="presParOf" srcId="{4B8A78B3-321C-441E-93B6-6FEA090C5D14}" destId="{B237AF6B-59DA-454A-B227-1586DF8E2A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9F0E5-B743-4A60-8F5A-B2879F6345C8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4D2FD0CE-0C2E-432F-BDB4-FB59E4264826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Normal suggest</a:t>
          </a:r>
          <a:endParaRPr lang="vi-VN" dirty="0"/>
        </a:p>
      </dgm:t>
    </dgm:pt>
    <dgm:pt modelId="{D118DE54-7030-4C7F-A7F7-4DBCED45735C}" type="parTrans" cxnId="{6BB39B24-9BEB-4538-8719-259DE2376B67}">
      <dgm:prSet/>
      <dgm:spPr/>
      <dgm:t>
        <a:bodyPr/>
        <a:lstStyle/>
        <a:p>
          <a:endParaRPr lang="vi-VN"/>
        </a:p>
      </dgm:t>
    </dgm:pt>
    <dgm:pt modelId="{2A8616E8-FC95-4170-9E97-7095F54BFBE7}" type="sibTrans" cxnId="{6BB39B24-9BEB-4538-8719-259DE2376B67}">
      <dgm:prSet/>
      <dgm:spPr/>
      <dgm:t>
        <a:bodyPr/>
        <a:lstStyle/>
        <a:p>
          <a:endParaRPr lang="vi-VN"/>
        </a:p>
      </dgm:t>
    </dgm:pt>
    <dgm:pt modelId="{89736067-C1CA-494F-AAEF-FE9CF48B439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Suggest best Dish.</a:t>
          </a:r>
          <a:endParaRPr lang="vi-VN" dirty="0"/>
        </a:p>
      </dgm:t>
    </dgm:pt>
    <dgm:pt modelId="{6B985322-59EE-47EC-A18A-CBBB37215B92}" type="parTrans" cxnId="{CC8DA18E-C2A0-47E3-AE7E-577279E79DCF}">
      <dgm:prSet/>
      <dgm:spPr/>
      <dgm:t>
        <a:bodyPr/>
        <a:lstStyle/>
        <a:p>
          <a:endParaRPr lang="vi-VN"/>
        </a:p>
      </dgm:t>
    </dgm:pt>
    <dgm:pt modelId="{9660CF43-CC8F-4479-BC5D-8ABF9BD39B50}" type="sibTrans" cxnId="{CC8DA18E-C2A0-47E3-AE7E-577279E79DCF}">
      <dgm:prSet/>
      <dgm:spPr/>
      <dgm:t>
        <a:bodyPr/>
        <a:lstStyle/>
        <a:p>
          <a:endParaRPr lang="vi-VN"/>
        </a:p>
      </dgm:t>
    </dgm:pt>
    <dgm:pt modelId="{87B1C878-5B87-4C48-B040-68BC4709D47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Disease suggest</a:t>
          </a:r>
          <a:endParaRPr lang="vi-VN" dirty="0"/>
        </a:p>
      </dgm:t>
    </dgm:pt>
    <dgm:pt modelId="{5A88FC20-A835-49E3-97D5-3CCA157F4591}" type="parTrans" cxnId="{64097B3E-1FB9-4FE5-AD58-8EFB52125CD0}">
      <dgm:prSet/>
      <dgm:spPr/>
      <dgm:t>
        <a:bodyPr/>
        <a:lstStyle/>
        <a:p>
          <a:endParaRPr lang="vi-VN"/>
        </a:p>
      </dgm:t>
    </dgm:pt>
    <dgm:pt modelId="{55716008-0F85-42B8-938C-FC45371CAFB9}" type="sibTrans" cxnId="{64097B3E-1FB9-4FE5-AD58-8EFB52125CD0}">
      <dgm:prSet/>
      <dgm:spPr/>
      <dgm:t>
        <a:bodyPr/>
        <a:lstStyle/>
        <a:p>
          <a:endParaRPr lang="vi-VN"/>
        </a:p>
      </dgm:t>
    </dgm:pt>
    <dgm:pt modelId="{8EC2AEDC-CC87-4F1B-AC98-485F3FE2AF99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Respond to dinner how harm with dish.</a:t>
          </a:r>
          <a:endParaRPr lang="vi-VN" dirty="0"/>
        </a:p>
      </dgm:t>
    </dgm:pt>
    <dgm:pt modelId="{1871E399-BAE1-4F7D-85BA-B32DDE95DF60}" type="parTrans" cxnId="{688823A7-1324-42C6-92BB-70D74FDF4504}">
      <dgm:prSet/>
      <dgm:spPr/>
      <dgm:t>
        <a:bodyPr/>
        <a:lstStyle/>
        <a:p>
          <a:endParaRPr lang="vi-VN"/>
        </a:p>
      </dgm:t>
    </dgm:pt>
    <dgm:pt modelId="{00166C38-DC08-4FD9-9447-F277C9FFDE0E}" type="sibTrans" cxnId="{688823A7-1324-42C6-92BB-70D74FDF4504}">
      <dgm:prSet/>
      <dgm:spPr/>
      <dgm:t>
        <a:bodyPr/>
        <a:lstStyle/>
        <a:p>
          <a:endParaRPr lang="vi-VN"/>
        </a:p>
      </dgm:t>
    </dgm:pt>
    <dgm:pt modelId="{6120AF50-A9F8-48B4-AEAF-2BE0A270F59A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Base from disease</a:t>
          </a:r>
          <a:endParaRPr lang="vi-VN" dirty="0"/>
        </a:p>
      </dgm:t>
    </dgm:pt>
    <dgm:pt modelId="{01BDB170-8047-4137-A57A-630AA22E3D10}" type="parTrans" cxnId="{0D8ADCC0-C1DE-4A1B-A6F1-3C833F24058D}">
      <dgm:prSet/>
      <dgm:spPr/>
      <dgm:t>
        <a:bodyPr/>
        <a:lstStyle/>
        <a:p>
          <a:endParaRPr lang="vi-VN"/>
        </a:p>
      </dgm:t>
    </dgm:pt>
    <dgm:pt modelId="{BA488589-81E8-4FF7-BF29-6C72240F5A70}" type="sibTrans" cxnId="{0D8ADCC0-C1DE-4A1B-A6F1-3C833F24058D}">
      <dgm:prSet/>
      <dgm:spPr/>
      <dgm:t>
        <a:bodyPr/>
        <a:lstStyle/>
        <a:p>
          <a:endParaRPr lang="vi-VN"/>
        </a:p>
      </dgm:t>
    </dgm:pt>
    <dgm:pt modelId="{2947263C-4FA8-4BA1-8C6C-99D469BDA422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Not duplicate with history.</a:t>
          </a:r>
          <a:endParaRPr lang="vi-VN" dirty="0"/>
        </a:p>
      </dgm:t>
    </dgm:pt>
    <dgm:pt modelId="{45B3A7E3-3605-4806-BF77-E3536B0FB85C}" type="parTrans" cxnId="{696C3407-FC8F-424D-8381-859721143BB1}">
      <dgm:prSet/>
      <dgm:spPr/>
      <dgm:t>
        <a:bodyPr/>
        <a:lstStyle/>
        <a:p>
          <a:endParaRPr lang="vi-VN"/>
        </a:p>
      </dgm:t>
    </dgm:pt>
    <dgm:pt modelId="{3FC555C4-280A-4204-9F47-0F5B0CB86B92}" type="sibTrans" cxnId="{696C3407-FC8F-424D-8381-859721143BB1}">
      <dgm:prSet/>
      <dgm:spPr/>
      <dgm:t>
        <a:bodyPr/>
        <a:lstStyle/>
        <a:p>
          <a:endParaRPr lang="vi-VN"/>
        </a:p>
      </dgm:t>
    </dgm:pt>
    <dgm:pt modelId="{07A13C4B-2DA3-4DD7-AC97-2FFB9AED483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Corresponding with family.</a:t>
          </a:r>
          <a:endParaRPr lang="vi-VN" dirty="0"/>
        </a:p>
      </dgm:t>
    </dgm:pt>
    <dgm:pt modelId="{B696E3E1-2AA8-4272-A196-F304346F49F5}" type="parTrans" cxnId="{1722377A-E9A7-49D0-9976-E3CF0CDB916F}">
      <dgm:prSet/>
      <dgm:spPr/>
      <dgm:t>
        <a:bodyPr/>
        <a:lstStyle/>
        <a:p>
          <a:endParaRPr lang="vi-VN"/>
        </a:p>
      </dgm:t>
    </dgm:pt>
    <dgm:pt modelId="{0CFD3146-18F5-482F-89EE-1D3034BA7AF8}" type="sibTrans" cxnId="{1722377A-E9A7-49D0-9976-E3CF0CDB916F}">
      <dgm:prSet/>
      <dgm:spPr/>
      <dgm:t>
        <a:bodyPr/>
        <a:lstStyle/>
        <a:p>
          <a:endParaRPr lang="vi-VN"/>
        </a:p>
      </dgm:t>
    </dgm:pt>
    <dgm:pt modelId="{18C65FD9-1FA7-4B62-9047-E811A2B3785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Base from User information.</a:t>
          </a:r>
          <a:endParaRPr lang="vi-VN" dirty="0"/>
        </a:p>
      </dgm:t>
    </dgm:pt>
    <dgm:pt modelId="{D53CE7A9-D63C-4263-A5AD-CED5753429D3}" type="parTrans" cxnId="{003AEE9E-04FF-4659-B9ED-298D759D484F}">
      <dgm:prSet/>
      <dgm:spPr/>
    </dgm:pt>
    <dgm:pt modelId="{2D660312-5015-43F8-96C6-D4B776E7D645}" type="sibTrans" cxnId="{003AEE9E-04FF-4659-B9ED-298D759D484F}">
      <dgm:prSet/>
      <dgm:spPr/>
    </dgm:pt>
    <dgm:pt modelId="{3E9EE0E9-A740-43B9-B92F-D8FA2416B866}" type="pres">
      <dgm:prSet presAssocID="{6E59F0E5-B743-4A60-8F5A-B2879F6345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F0E970FA-3FBE-4B60-A44B-33415B4733A4}" type="pres">
      <dgm:prSet presAssocID="{4D2FD0CE-0C2E-432F-BDB4-FB59E426482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E3DA9D8-D7B7-45CD-9D1F-57A10132E3F1}" type="pres">
      <dgm:prSet presAssocID="{2A8616E8-FC95-4170-9E97-7095F54BFBE7}" presName="sibTrans" presStyleCnt="0"/>
      <dgm:spPr/>
    </dgm:pt>
    <dgm:pt modelId="{74CF36FB-6D4B-4319-ADD2-0F23A6AD39CA}" type="pres">
      <dgm:prSet presAssocID="{87B1C878-5B87-4C48-B040-68BC4709D47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003AEE9E-04FF-4659-B9ED-298D759D484F}" srcId="{87B1C878-5B87-4C48-B040-68BC4709D47C}" destId="{18C65FD9-1FA7-4B62-9047-E811A2B3785E}" srcOrd="2" destOrd="0" parTransId="{D53CE7A9-D63C-4263-A5AD-CED5753429D3}" sibTransId="{2D660312-5015-43F8-96C6-D4B776E7D645}"/>
    <dgm:cxn modelId="{E6BEE827-4124-4F7D-8085-340E2C439575}" type="presOf" srcId="{18C65FD9-1FA7-4B62-9047-E811A2B3785E}" destId="{74CF36FB-6D4B-4319-ADD2-0F23A6AD39CA}" srcOrd="0" destOrd="3" presId="urn:microsoft.com/office/officeart/2005/8/layout/hList6"/>
    <dgm:cxn modelId="{91FB70D4-A872-474C-AC2E-7806F3BC5A3D}" type="presOf" srcId="{8EC2AEDC-CC87-4F1B-AC98-485F3FE2AF99}" destId="{74CF36FB-6D4B-4319-ADD2-0F23A6AD39CA}" srcOrd="0" destOrd="1" presId="urn:microsoft.com/office/officeart/2005/8/layout/hList6"/>
    <dgm:cxn modelId="{C28EB18C-14DA-4D03-8212-412F5EE23129}" type="presOf" srcId="{4D2FD0CE-0C2E-432F-BDB4-FB59E4264826}" destId="{F0E970FA-3FBE-4B60-A44B-33415B4733A4}" srcOrd="0" destOrd="0" presId="urn:microsoft.com/office/officeart/2005/8/layout/hList6"/>
    <dgm:cxn modelId="{1722377A-E9A7-49D0-9976-E3CF0CDB916F}" srcId="{4D2FD0CE-0C2E-432F-BDB4-FB59E4264826}" destId="{07A13C4B-2DA3-4DD7-AC97-2FFB9AED4838}" srcOrd="2" destOrd="0" parTransId="{B696E3E1-2AA8-4272-A196-F304346F49F5}" sibTransId="{0CFD3146-18F5-482F-89EE-1D3034BA7AF8}"/>
    <dgm:cxn modelId="{137A3901-B59E-4113-AAF6-D4924A616008}" type="presOf" srcId="{2947263C-4FA8-4BA1-8C6C-99D469BDA422}" destId="{F0E970FA-3FBE-4B60-A44B-33415B4733A4}" srcOrd="0" destOrd="2" presId="urn:microsoft.com/office/officeart/2005/8/layout/hList6"/>
    <dgm:cxn modelId="{37B596F1-8E72-4C06-BFD0-6F5552987D93}" type="presOf" srcId="{6E59F0E5-B743-4A60-8F5A-B2879F6345C8}" destId="{3E9EE0E9-A740-43B9-B92F-D8FA2416B866}" srcOrd="0" destOrd="0" presId="urn:microsoft.com/office/officeart/2005/8/layout/hList6"/>
    <dgm:cxn modelId="{696C3407-FC8F-424D-8381-859721143BB1}" srcId="{4D2FD0CE-0C2E-432F-BDB4-FB59E4264826}" destId="{2947263C-4FA8-4BA1-8C6C-99D469BDA422}" srcOrd="1" destOrd="0" parTransId="{45B3A7E3-3605-4806-BF77-E3536B0FB85C}" sibTransId="{3FC555C4-280A-4204-9F47-0F5B0CB86B92}"/>
    <dgm:cxn modelId="{6BB39B24-9BEB-4538-8719-259DE2376B67}" srcId="{6E59F0E5-B743-4A60-8F5A-B2879F6345C8}" destId="{4D2FD0CE-0C2E-432F-BDB4-FB59E4264826}" srcOrd="0" destOrd="0" parTransId="{D118DE54-7030-4C7F-A7F7-4DBCED45735C}" sibTransId="{2A8616E8-FC95-4170-9E97-7095F54BFBE7}"/>
    <dgm:cxn modelId="{D3FA757D-49DD-4BF3-984F-429BAED97772}" type="presOf" srcId="{89736067-C1CA-494F-AAEF-FE9CF48B439E}" destId="{F0E970FA-3FBE-4B60-A44B-33415B4733A4}" srcOrd="0" destOrd="1" presId="urn:microsoft.com/office/officeart/2005/8/layout/hList6"/>
    <dgm:cxn modelId="{688823A7-1324-42C6-92BB-70D74FDF4504}" srcId="{87B1C878-5B87-4C48-B040-68BC4709D47C}" destId="{8EC2AEDC-CC87-4F1B-AC98-485F3FE2AF99}" srcOrd="0" destOrd="0" parTransId="{1871E399-BAE1-4F7D-85BA-B32DDE95DF60}" sibTransId="{00166C38-DC08-4FD9-9447-F277C9FFDE0E}"/>
    <dgm:cxn modelId="{0D8ADCC0-C1DE-4A1B-A6F1-3C833F24058D}" srcId="{87B1C878-5B87-4C48-B040-68BC4709D47C}" destId="{6120AF50-A9F8-48B4-AEAF-2BE0A270F59A}" srcOrd="1" destOrd="0" parTransId="{01BDB170-8047-4137-A57A-630AA22E3D10}" sibTransId="{BA488589-81E8-4FF7-BF29-6C72240F5A70}"/>
    <dgm:cxn modelId="{5A9B1CE4-C2F0-4144-9F81-B83DA02AE81A}" type="presOf" srcId="{87B1C878-5B87-4C48-B040-68BC4709D47C}" destId="{74CF36FB-6D4B-4319-ADD2-0F23A6AD39CA}" srcOrd="0" destOrd="0" presId="urn:microsoft.com/office/officeart/2005/8/layout/hList6"/>
    <dgm:cxn modelId="{E9FDED9C-778A-4C74-A6DA-9610433B246B}" type="presOf" srcId="{07A13C4B-2DA3-4DD7-AC97-2FFB9AED4838}" destId="{F0E970FA-3FBE-4B60-A44B-33415B4733A4}" srcOrd="0" destOrd="3" presId="urn:microsoft.com/office/officeart/2005/8/layout/hList6"/>
    <dgm:cxn modelId="{A8C288E5-E7C8-4EA5-9386-C1D34EBD8DBB}" type="presOf" srcId="{6120AF50-A9F8-48B4-AEAF-2BE0A270F59A}" destId="{74CF36FB-6D4B-4319-ADD2-0F23A6AD39CA}" srcOrd="0" destOrd="2" presId="urn:microsoft.com/office/officeart/2005/8/layout/hList6"/>
    <dgm:cxn modelId="{64097B3E-1FB9-4FE5-AD58-8EFB52125CD0}" srcId="{6E59F0E5-B743-4A60-8F5A-B2879F6345C8}" destId="{87B1C878-5B87-4C48-B040-68BC4709D47C}" srcOrd="1" destOrd="0" parTransId="{5A88FC20-A835-49E3-97D5-3CCA157F4591}" sibTransId="{55716008-0F85-42B8-938C-FC45371CAFB9}"/>
    <dgm:cxn modelId="{CC8DA18E-C2A0-47E3-AE7E-577279E79DCF}" srcId="{4D2FD0CE-0C2E-432F-BDB4-FB59E4264826}" destId="{89736067-C1CA-494F-AAEF-FE9CF48B439E}" srcOrd="0" destOrd="0" parTransId="{6B985322-59EE-47EC-A18A-CBBB37215B92}" sibTransId="{9660CF43-CC8F-4479-BC5D-8ABF9BD39B50}"/>
    <dgm:cxn modelId="{6FDFF72A-4127-45A2-8041-CA03D08C47D6}" type="presParOf" srcId="{3E9EE0E9-A740-43B9-B92F-D8FA2416B866}" destId="{F0E970FA-3FBE-4B60-A44B-33415B4733A4}" srcOrd="0" destOrd="0" presId="urn:microsoft.com/office/officeart/2005/8/layout/hList6"/>
    <dgm:cxn modelId="{FA5879F6-4D4F-4DAD-946E-CD8E68EC39C2}" type="presParOf" srcId="{3E9EE0E9-A740-43B9-B92F-D8FA2416B866}" destId="{8E3DA9D8-D7B7-45CD-9D1F-57A10132E3F1}" srcOrd="1" destOrd="0" presId="urn:microsoft.com/office/officeart/2005/8/layout/hList6"/>
    <dgm:cxn modelId="{0EF451D1-E283-4F54-8211-2F19BADDB8D5}" type="presParOf" srcId="{3E9EE0E9-A740-43B9-B92F-D8FA2416B866}" destId="{74CF36FB-6D4B-4319-ADD2-0F23A6AD39C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A78F2B-F4C2-47C8-A794-00BDC4162D9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A0767AB0-9790-4D9D-9D6C-ACF7AB2D958F}">
      <dgm:prSet phldrT="[Text]"/>
      <dgm:spPr/>
      <dgm:t>
        <a:bodyPr/>
        <a:lstStyle/>
        <a:p>
          <a:r>
            <a:rPr lang="en-US" dirty="0" smtClean="0"/>
            <a:t>Problem</a:t>
          </a:r>
          <a:endParaRPr lang="vi-VN" dirty="0"/>
        </a:p>
      </dgm:t>
    </dgm:pt>
    <dgm:pt modelId="{27BB657C-D8E4-42AA-87B1-B095D95026C1}" type="parTrans" cxnId="{9C5D6260-DEE6-4268-BA38-0E052CC08B3E}">
      <dgm:prSet/>
      <dgm:spPr/>
      <dgm:t>
        <a:bodyPr/>
        <a:lstStyle/>
        <a:p>
          <a:endParaRPr lang="vi-VN"/>
        </a:p>
      </dgm:t>
    </dgm:pt>
    <dgm:pt modelId="{319C68A6-65A2-459A-B541-37B0690D0F66}" type="sibTrans" cxnId="{9C5D6260-DEE6-4268-BA38-0E052CC08B3E}">
      <dgm:prSet/>
      <dgm:spPr/>
      <dgm:t>
        <a:bodyPr/>
        <a:lstStyle/>
        <a:p>
          <a:endParaRPr lang="vi-VN"/>
        </a:p>
      </dgm:t>
    </dgm:pt>
    <dgm:pt modelId="{A9C7A476-A8D5-45C7-9C05-8BAFFEAB73E9}">
      <dgm:prSet phldrT="[Text]"/>
      <dgm:spPr/>
      <dgm:t>
        <a:bodyPr/>
        <a:lstStyle/>
        <a:p>
          <a:r>
            <a:rPr lang="en-US" dirty="0" smtClean="0"/>
            <a:t>Suggest dish have enough vital for dinner.</a:t>
          </a:r>
          <a:endParaRPr lang="vi-VN" dirty="0"/>
        </a:p>
      </dgm:t>
    </dgm:pt>
    <dgm:pt modelId="{BBF7D533-1BCA-4576-A16E-F611C44593E1}" type="parTrans" cxnId="{CC4A4AC7-19D0-44DE-AC69-D3EC5620E922}">
      <dgm:prSet/>
      <dgm:spPr/>
      <dgm:t>
        <a:bodyPr/>
        <a:lstStyle/>
        <a:p>
          <a:endParaRPr lang="vi-VN"/>
        </a:p>
      </dgm:t>
    </dgm:pt>
    <dgm:pt modelId="{2FABA6FB-0272-42DF-AF05-3818DDED10A3}" type="sibTrans" cxnId="{CC4A4AC7-19D0-44DE-AC69-D3EC5620E922}">
      <dgm:prSet/>
      <dgm:spPr/>
      <dgm:t>
        <a:bodyPr/>
        <a:lstStyle/>
        <a:p>
          <a:endParaRPr lang="vi-VN"/>
        </a:p>
      </dgm:t>
    </dgm:pt>
    <dgm:pt modelId="{B0C71A6A-177E-44A3-AC77-03B9AD2CF322}">
      <dgm:prSet phldrT="[Text]"/>
      <dgm:spPr/>
      <dgm:t>
        <a:bodyPr/>
        <a:lstStyle/>
        <a:p>
          <a:r>
            <a:rPr lang="en-US" dirty="0" smtClean="0"/>
            <a:t>Not duplicate in near time.</a:t>
          </a:r>
          <a:endParaRPr lang="vi-VN" dirty="0"/>
        </a:p>
      </dgm:t>
    </dgm:pt>
    <dgm:pt modelId="{4B690285-D5A3-4659-ACCD-F9B4D4A0508B}" type="parTrans" cxnId="{5792245E-4354-41A7-A958-448B9A1C97B1}">
      <dgm:prSet/>
      <dgm:spPr/>
      <dgm:t>
        <a:bodyPr/>
        <a:lstStyle/>
        <a:p>
          <a:endParaRPr lang="vi-VN"/>
        </a:p>
      </dgm:t>
    </dgm:pt>
    <dgm:pt modelId="{9B56408D-5C63-49E2-B7CB-451AFB73A78E}" type="sibTrans" cxnId="{5792245E-4354-41A7-A958-448B9A1C97B1}">
      <dgm:prSet/>
      <dgm:spPr/>
      <dgm:t>
        <a:bodyPr/>
        <a:lstStyle/>
        <a:p>
          <a:endParaRPr lang="vi-VN"/>
        </a:p>
      </dgm:t>
    </dgm:pt>
    <dgm:pt modelId="{3926B988-5EB0-44B1-ACAB-B2170FE7DBFA}">
      <dgm:prSet phldrT="[Text]"/>
      <dgm:spPr/>
      <dgm:t>
        <a:bodyPr/>
        <a:lstStyle/>
        <a:p>
          <a:r>
            <a:rPr lang="en-US" dirty="0" smtClean="0"/>
            <a:t>Require Answer</a:t>
          </a:r>
          <a:endParaRPr lang="vi-VN" dirty="0"/>
        </a:p>
      </dgm:t>
    </dgm:pt>
    <dgm:pt modelId="{3E9337E2-5B3F-417D-8E6C-12F09B7802E8}" type="parTrans" cxnId="{3C348467-3BC4-4C73-AF27-1F7CD492E11F}">
      <dgm:prSet/>
      <dgm:spPr/>
      <dgm:t>
        <a:bodyPr/>
        <a:lstStyle/>
        <a:p>
          <a:endParaRPr lang="vi-VN"/>
        </a:p>
      </dgm:t>
    </dgm:pt>
    <dgm:pt modelId="{0ED6F183-3372-42DA-BD9E-708A68E2C549}" type="sibTrans" cxnId="{3C348467-3BC4-4C73-AF27-1F7CD492E11F}">
      <dgm:prSet/>
      <dgm:spPr/>
      <dgm:t>
        <a:bodyPr/>
        <a:lstStyle/>
        <a:p>
          <a:endParaRPr lang="vi-VN"/>
        </a:p>
      </dgm:t>
    </dgm:pt>
    <dgm:pt modelId="{B16F53D6-41FF-43BB-80C8-1E8090F54171}">
      <dgm:prSet phldrT="[Text]"/>
      <dgm:spPr/>
      <dgm:t>
        <a:bodyPr/>
        <a:lstStyle/>
        <a:p>
          <a:r>
            <a:rPr lang="en-US" dirty="0" smtClean="0"/>
            <a:t>Dish must not harm any diner in family.</a:t>
          </a:r>
          <a:endParaRPr lang="vi-VN" dirty="0"/>
        </a:p>
      </dgm:t>
    </dgm:pt>
    <dgm:pt modelId="{D66CBE19-53E9-4DC2-812D-F1A5ADD186EE}" type="parTrans" cxnId="{D93C15F1-4EE3-49F0-9826-0788968FF924}">
      <dgm:prSet/>
      <dgm:spPr/>
      <dgm:t>
        <a:bodyPr/>
        <a:lstStyle/>
        <a:p>
          <a:endParaRPr lang="vi-VN"/>
        </a:p>
      </dgm:t>
    </dgm:pt>
    <dgm:pt modelId="{461DB5F2-286B-4AD8-853E-00BDE6E36FDB}" type="sibTrans" cxnId="{D93C15F1-4EE3-49F0-9826-0788968FF924}">
      <dgm:prSet/>
      <dgm:spPr/>
      <dgm:t>
        <a:bodyPr/>
        <a:lstStyle/>
        <a:p>
          <a:endParaRPr lang="vi-VN"/>
        </a:p>
      </dgm:t>
    </dgm:pt>
    <dgm:pt modelId="{73AA1926-B92B-4178-B7AD-075180764001}">
      <dgm:prSet phldrT="[Text]"/>
      <dgm:spPr/>
      <dgm:t>
        <a:bodyPr/>
        <a:lstStyle/>
        <a:p>
          <a:r>
            <a:rPr lang="en-US" dirty="0" smtClean="0"/>
            <a:t>Solution</a:t>
          </a:r>
          <a:endParaRPr lang="vi-VN" dirty="0"/>
        </a:p>
      </dgm:t>
    </dgm:pt>
    <dgm:pt modelId="{299893AF-7952-43B8-9BC6-38625BB47EC5}" type="parTrans" cxnId="{7D707EF3-7CBC-416E-9F3F-C2A825D9C45B}">
      <dgm:prSet/>
      <dgm:spPr/>
      <dgm:t>
        <a:bodyPr/>
        <a:lstStyle/>
        <a:p>
          <a:endParaRPr lang="vi-VN"/>
        </a:p>
      </dgm:t>
    </dgm:pt>
    <dgm:pt modelId="{BD63597E-41E4-4769-AEA8-E713BF89CC64}" type="sibTrans" cxnId="{7D707EF3-7CBC-416E-9F3F-C2A825D9C45B}">
      <dgm:prSet/>
      <dgm:spPr/>
      <dgm:t>
        <a:bodyPr/>
        <a:lstStyle/>
        <a:p>
          <a:endParaRPr lang="vi-VN"/>
        </a:p>
      </dgm:t>
    </dgm:pt>
    <dgm:pt modelId="{D79C6578-2107-4EA2-8AD6-AE3DA83BBADE}">
      <dgm:prSet phldrT="[Text]"/>
      <dgm:spPr/>
      <dgm:t>
        <a:bodyPr/>
        <a:lstStyle/>
        <a:p>
          <a:r>
            <a:rPr lang="en-US" dirty="0" smtClean="0"/>
            <a:t>Base on trustable  information about dinner requirement</a:t>
          </a:r>
          <a:endParaRPr lang="vi-VN" dirty="0"/>
        </a:p>
      </dgm:t>
    </dgm:pt>
    <dgm:pt modelId="{80FF7BEA-33B5-4AB1-9B7B-1C4EAE5377CB}" type="parTrans" cxnId="{119FECE1-D8E6-493D-82EF-C33EF2100453}">
      <dgm:prSet/>
      <dgm:spPr/>
      <dgm:t>
        <a:bodyPr/>
        <a:lstStyle/>
        <a:p>
          <a:endParaRPr lang="vi-VN"/>
        </a:p>
      </dgm:t>
    </dgm:pt>
    <dgm:pt modelId="{7F8942F9-C61B-4B5F-B842-214376C4F816}" type="sibTrans" cxnId="{119FECE1-D8E6-493D-82EF-C33EF2100453}">
      <dgm:prSet/>
      <dgm:spPr/>
      <dgm:t>
        <a:bodyPr/>
        <a:lstStyle/>
        <a:p>
          <a:endParaRPr lang="vi-VN"/>
        </a:p>
      </dgm:t>
    </dgm:pt>
    <dgm:pt modelId="{0D8ECE63-DCB2-49C1-BBF2-D15B6FB50CB3}" type="pres">
      <dgm:prSet presAssocID="{1BA78F2B-F4C2-47C8-A794-00BDC4162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CA838CD6-34EF-4D03-8157-9E014A0310FB}" type="pres">
      <dgm:prSet presAssocID="{A0767AB0-9790-4D9D-9D6C-ACF7AB2D958F}" presName="linNode" presStyleCnt="0"/>
      <dgm:spPr/>
    </dgm:pt>
    <dgm:pt modelId="{E684BFDC-FDF9-49D9-A654-77BDA98EE252}" type="pres">
      <dgm:prSet presAssocID="{A0767AB0-9790-4D9D-9D6C-ACF7AB2D958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096B154-FB79-4C65-AC0C-4ECF84A14D0F}" type="pres">
      <dgm:prSet presAssocID="{A0767AB0-9790-4D9D-9D6C-ACF7AB2D958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CA4EF20-EC4C-418A-94F1-C05E98E04391}" type="pres">
      <dgm:prSet presAssocID="{319C68A6-65A2-459A-B541-37B0690D0F66}" presName="sp" presStyleCnt="0"/>
      <dgm:spPr/>
    </dgm:pt>
    <dgm:pt modelId="{2E847C69-6E24-482C-AFA2-F82E6A88F550}" type="pres">
      <dgm:prSet presAssocID="{3926B988-5EB0-44B1-ACAB-B2170FE7DBFA}" presName="linNode" presStyleCnt="0"/>
      <dgm:spPr/>
    </dgm:pt>
    <dgm:pt modelId="{AF400CC7-7A62-41F3-A0EE-C95796876DBA}" type="pres">
      <dgm:prSet presAssocID="{3926B988-5EB0-44B1-ACAB-B2170FE7DB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C657902-243C-4B25-86E2-FB7098208936}" type="pres">
      <dgm:prSet presAssocID="{3926B988-5EB0-44B1-ACAB-B2170FE7DB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1FAD603-5940-4681-99BA-254746E4CD61}" type="pres">
      <dgm:prSet presAssocID="{0ED6F183-3372-42DA-BD9E-708A68E2C549}" presName="sp" presStyleCnt="0"/>
      <dgm:spPr/>
    </dgm:pt>
    <dgm:pt modelId="{F541F380-D0BC-4D8A-AEC5-03938FB20585}" type="pres">
      <dgm:prSet presAssocID="{73AA1926-B92B-4178-B7AD-075180764001}" presName="linNode" presStyleCnt="0"/>
      <dgm:spPr/>
    </dgm:pt>
    <dgm:pt modelId="{7A4AB87D-5546-420A-A2D1-FDDFC9B57E80}" type="pres">
      <dgm:prSet presAssocID="{73AA1926-B92B-4178-B7AD-07518076400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87919CE-529B-4DFE-B9E1-4971EEB0AB0B}" type="pres">
      <dgm:prSet presAssocID="{73AA1926-B92B-4178-B7AD-07518076400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CC4A4AC7-19D0-44DE-AC69-D3EC5620E922}" srcId="{A0767AB0-9790-4D9D-9D6C-ACF7AB2D958F}" destId="{A9C7A476-A8D5-45C7-9C05-8BAFFEAB73E9}" srcOrd="0" destOrd="0" parTransId="{BBF7D533-1BCA-4576-A16E-F611C44593E1}" sibTransId="{2FABA6FB-0272-42DF-AF05-3818DDED10A3}"/>
    <dgm:cxn modelId="{9C5D6260-DEE6-4268-BA38-0E052CC08B3E}" srcId="{1BA78F2B-F4C2-47C8-A794-00BDC4162D9E}" destId="{A0767AB0-9790-4D9D-9D6C-ACF7AB2D958F}" srcOrd="0" destOrd="0" parTransId="{27BB657C-D8E4-42AA-87B1-B095D95026C1}" sibTransId="{319C68A6-65A2-459A-B541-37B0690D0F66}"/>
    <dgm:cxn modelId="{00BFCAAA-D68D-4AA5-A2DA-5DB50D0A6723}" type="presOf" srcId="{A9C7A476-A8D5-45C7-9C05-8BAFFEAB73E9}" destId="{D096B154-FB79-4C65-AC0C-4ECF84A14D0F}" srcOrd="0" destOrd="0" presId="urn:microsoft.com/office/officeart/2005/8/layout/vList5"/>
    <dgm:cxn modelId="{DAE4233B-0314-40E0-87BF-5C364D58AEEF}" type="presOf" srcId="{1BA78F2B-F4C2-47C8-A794-00BDC4162D9E}" destId="{0D8ECE63-DCB2-49C1-BBF2-D15B6FB50CB3}" srcOrd="0" destOrd="0" presId="urn:microsoft.com/office/officeart/2005/8/layout/vList5"/>
    <dgm:cxn modelId="{06BB2CB5-F044-4A25-A3FE-A73EDBBCBDC4}" type="presOf" srcId="{B16F53D6-41FF-43BB-80C8-1E8090F54171}" destId="{DC657902-243C-4B25-86E2-FB7098208936}" srcOrd="0" destOrd="0" presId="urn:microsoft.com/office/officeart/2005/8/layout/vList5"/>
    <dgm:cxn modelId="{31153458-2042-482E-9DAF-C6FF51B66F93}" type="presOf" srcId="{3926B988-5EB0-44B1-ACAB-B2170FE7DBFA}" destId="{AF400CC7-7A62-41F3-A0EE-C95796876DBA}" srcOrd="0" destOrd="0" presId="urn:microsoft.com/office/officeart/2005/8/layout/vList5"/>
    <dgm:cxn modelId="{BC6A1CAF-3DB3-4964-9412-EF41CE2143C0}" type="presOf" srcId="{73AA1926-B92B-4178-B7AD-075180764001}" destId="{7A4AB87D-5546-420A-A2D1-FDDFC9B57E80}" srcOrd="0" destOrd="0" presId="urn:microsoft.com/office/officeart/2005/8/layout/vList5"/>
    <dgm:cxn modelId="{01CEC21F-1407-4343-82A4-5BD22BC086E8}" type="presOf" srcId="{A0767AB0-9790-4D9D-9D6C-ACF7AB2D958F}" destId="{E684BFDC-FDF9-49D9-A654-77BDA98EE252}" srcOrd="0" destOrd="0" presId="urn:microsoft.com/office/officeart/2005/8/layout/vList5"/>
    <dgm:cxn modelId="{3B7B8412-9EA8-45B7-831E-BFFDAA416CA4}" type="presOf" srcId="{D79C6578-2107-4EA2-8AD6-AE3DA83BBADE}" destId="{E87919CE-529B-4DFE-B9E1-4971EEB0AB0B}" srcOrd="0" destOrd="0" presId="urn:microsoft.com/office/officeart/2005/8/layout/vList5"/>
    <dgm:cxn modelId="{D93C15F1-4EE3-49F0-9826-0788968FF924}" srcId="{3926B988-5EB0-44B1-ACAB-B2170FE7DBFA}" destId="{B16F53D6-41FF-43BB-80C8-1E8090F54171}" srcOrd="0" destOrd="0" parTransId="{D66CBE19-53E9-4DC2-812D-F1A5ADD186EE}" sibTransId="{461DB5F2-286B-4AD8-853E-00BDE6E36FDB}"/>
    <dgm:cxn modelId="{119FECE1-D8E6-493D-82EF-C33EF2100453}" srcId="{73AA1926-B92B-4178-B7AD-075180764001}" destId="{D79C6578-2107-4EA2-8AD6-AE3DA83BBADE}" srcOrd="0" destOrd="0" parTransId="{80FF7BEA-33B5-4AB1-9B7B-1C4EAE5377CB}" sibTransId="{7F8942F9-C61B-4B5F-B842-214376C4F816}"/>
    <dgm:cxn modelId="{ED2A1380-929A-41BB-9EC2-0B0315B932D3}" type="presOf" srcId="{B0C71A6A-177E-44A3-AC77-03B9AD2CF322}" destId="{D096B154-FB79-4C65-AC0C-4ECF84A14D0F}" srcOrd="0" destOrd="1" presId="urn:microsoft.com/office/officeart/2005/8/layout/vList5"/>
    <dgm:cxn modelId="{5792245E-4354-41A7-A958-448B9A1C97B1}" srcId="{A0767AB0-9790-4D9D-9D6C-ACF7AB2D958F}" destId="{B0C71A6A-177E-44A3-AC77-03B9AD2CF322}" srcOrd="1" destOrd="0" parTransId="{4B690285-D5A3-4659-ACCD-F9B4D4A0508B}" sibTransId="{9B56408D-5C63-49E2-B7CB-451AFB73A78E}"/>
    <dgm:cxn modelId="{3C348467-3BC4-4C73-AF27-1F7CD492E11F}" srcId="{1BA78F2B-F4C2-47C8-A794-00BDC4162D9E}" destId="{3926B988-5EB0-44B1-ACAB-B2170FE7DBFA}" srcOrd="1" destOrd="0" parTransId="{3E9337E2-5B3F-417D-8E6C-12F09B7802E8}" sibTransId="{0ED6F183-3372-42DA-BD9E-708A68E2C549}"/>
    <dgm:cxn modelId="{7D707EF3-7CBC-416E-9F3F-C2A825D9C45B}" srcId="{1BA78F2B-F4C2-47C8-A794-00BDC4162D9E}" destId="{73AA1926-B92B-4178-B7AD-075180764001}" srcOrd="2" destOrd="0" parTransId="{299893AF-7952-43B8-9BC6-38625BB47EC5}" sibTransId="{BD63597E-41E4-4769-AEA8-E713BF89CC64}"/>
    <dgm:cxn modelId="{D0E7507D-7976-47D3-B1CE-FBFE83BA4032}" type="presParOf" srcId="{0D8ECE63-DCB2-49C1-BBF2-D15B6FB50CB3}" destId="{CA838CD6-34EF-4D03-8157-9E014A0310FB}" srcOrd="0" destOrd="0" presId="urn:microsoft.com/office/officeart/2005/8/layout/vList5"/>
    <dgm:cxn modelId="{6ED78A53-A712-4A96-BCB0-B38D43D04BD3}" type="presParOf" srcId="{CA838CD6-34EF-4D03-8157-9E014A0310FB}" destId="{E684BFDC-FDF9-49D9-A654-77BDA98EE252}" srcOrd="0" destOrd="0" presId="urn:microsoft.com/office/officeart/2005/8/layout/vList5"/>
    <dgm:cxn modelId="{8731D207-2324-4C50-BF76-297610FFADBD}" type="presParOf" srcId="{CA838CD6-34EF-4D03-8157-9E014A0310FB}" destId="{D096B154-FB79-4C65-AC0C-4ECF84A14D0F}" srcOrd="1" destOrd="0" presId="urn:microsoft.com/office/officeart/2005/8/layout/vList5"/>
    <dgm:cxn modelId="{AA269444-212D-4650-B537-1C6F08603945}" type="presParOf" srcId="{0D8ECE63-DCB2-49C1-BBF2-D15B6FB50CB3}" destId="{5CA4EF20-EC4C-418A-94F1-C05E98E04391}" srcOrd="1" destOrd="0" presId="urn:microsoft.com/office/officeart/2005/8/layout/vList5"/>
    <dgm:cxn modelId="{A8E49A39-A841-49E7-87A6-EEB4115E216A}" type="presParOf" srcId="{0D8ECE63-DCB2-49C1-BBF2-D15B6FB50CB3}" destId="{2E847C69-6E24-482C-AFA2-F82E6A88F550}" srcOrd="2" destOrd="0" presId="urn:microsoft.com/office/officeart/2005/8/layout/vList5"/>
    <dgm:cxn modelId="{DF361E4C-F580-45BC-8121-4C2F84A961C6}" type="presParOf" srcId="{2E847C69-6E24-482C-AFA2-F82E6A88F550}" destId="{AF400CC7-7A62-41F3-A0EE-C95796876DBA}" srcOrd="0" destOrd="0" presId="urn:microsoft.com/office/officeart/2005/8/layout/vList5"/>
    <dgm:cxn modelId="{FFC3F5A1-CCB5-4C78-BF51-A87C651EFFA1}" type="presParOf" srcId="{2E847C69-6E24-482C-AFA2-F82E6A88F550}" destId="{DC657902-243C-4B25-86E2-FB7098208936}" srcOrd="1" destOrd="0" presId="urn:microsoft.com/office/officeart/2005/8/layout/vList5"/>
    <dgm:cxn modelId="{361D2B76-6E91-4257-A26A-9448E3CD7309}" type="presParOf" srcId="{0D8ECE63-DCB2-49C1-BBF2-D15B6FB50CB3}" destId="{41FAD603-5940-4681-99BA-254746E4CD61}" srcOrd="3" destOrd="0" presId="urn:microsoft.com/office/officeart/2005/8/layout/vList5"/>
    <dgm:cxn modelId="{6640980B-B99E-4707-8903-ACA0DAAC3B15}" type="presParOf" srcId="{0D8ECE63-DCB2-49C1-BBF2-D15B6FB50CB3}" destId="{F541F380-D0BC-4D8A-AEC5-03938FB20585}" srcOrd="4" destOrd="0" presId="urn:microsoft.com/office/officeart/2005/8/layout/vList5"/>
    <dgm:cxn modelId="{838E8719-6236-4FC7-ADB9-034ACF68D391}" type="presParOf" srcId="{F541F380-D0BC-4D8A-AEC5-03938FB20585}" destId="{7A4AB87D-5546-420A-A2D1-FDDFC9B57E80}" srcOrd="0" destOrd="0" presId="urn:microsoft.com/office/officeart/2005/8/layout/vList5"/>
    <dgm:cxn modelId="{4E70A43E-C74D-463D-A281-B270F3EEB31C}" type="presParOf" srcId="{F541F380-D0BC-4D8A-AEC5-03938FB20585}" destId="{E87919CE-529B-4DFE-B9E1-4971EEB0AB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167271-4982-4C21-96FF-7B153776B95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0D50B936-61A5-41CF-B3FF-A725779E9505}">
      <dgm:prSet phldrT="[Text]"/>
      <dgm:spPr/>
      <dgm:t>
        <a:bodyPr/>
        <a:lstStyle/>
        <a:p>
          <a:r>
            <a:rPr lang="en-US" dirty="0" smtClean="0"/>
            <a:t>Vital nutrition</a:t>
          </a:r>
          <a:endParaRPr lang="vi-VN" dirty="0"/>
        </a:p>
      </dgm:t>
    </dgm:pt>
    <dgm:pt modelId="{F964619F-7E6B-4C80-BEE1-9E1B4B269E9A}" type="parTrans" cxnId="{A5236695-1176-40CE-84B6-B64C1D4BBC95}">
      <dgm:prSet/>
      <dgm:spPr/>
      <dgm:t>
        <a:bodyPr/>
        <a:lstStyle/>
        <a:p>
          <a:endParaRPr lang="vi-VN"/>
        </a:p>
      </dgm:t>
    </dgm:pt>
    <dgm:pt modelId="{ABBC4E07-434D-4F8F-8B3E-6580AF24C3A6}" type="sibTrans" cxnId="{A5236695-1176-40CE-84B6-B64C1D4BBC95}">
      <dgm:prSet/>
      <dgm:spPr/>
      <dgm:t>
        <a:bodyPr/>
        <a:lstStyle/>
        <a:p>
          <a:endParaRPr lang="vi-VN"/>
        </a:p>
      </dgm:t>
    </dgm:pt>
    <dgm:pt modelId="{4AE7B086-4817-47FD-AF12-EA322382C123}">
      <dgm:prSet phldrT="[Text]"/>
      <dgm:spPr/>
      <dgm:t>
        <a:bodyPr/>
        <a:lstStyle/>
        <a:p>
          <a:r>
            <a:rPr lang="en-US" dirty="0" smtClean="0"/>
            <a:t>Kcal.</a:t>
          </a:r>
          <a:endParaRPr lang="vi-VN" dirty="0"/>
        </a:p>
      </dgm:t>
    </dgm:pt>
    <dgm:pt modelId="{AC9A46D3-5540-4875-B12C-7676C207631D}" type="parTrans" cxnId="{71CA481E-8171-422A-AAC8-768ED436C8E1}">
      <dgm:prSet/>
      <dgm:spPr/>
      <dgm:t>
        <a:bodyPr/>
        <a:lstStyle/>
        <a:p>
          <a:endParaRPr lang="vi-VN"/>
        </a:p>
      </dgm:t>
    </dgm:pt>
    <dgm:pt modelId="{BE490B23-5BBE-49D6-BB59-DACAF69FE659}" type="sibTrans" cxnId="{71CA481E-8171-422A-AAC8-768ED436C8E1}">
      <dgm:prSet/>
      <dgm:spPr/>
      <dgm:t>
        <a:bodyPr/>
        <a:lstStyle/>
        <a:p>
          <a:endParaRPr lang="vi-VN"/>
        </a:p>
      </dgm:t>
    </dgm:pt>
    <dgm:pt modelId="{0AF412C4-AC9D-4BBA-82D2-BBEB7B796E20}">
      <dgm:prSet phldrT="[Text]"/>
      <dgm:spPr/>
      <dgm:t>
        <a:bodyPr/>
        <a:lstStyle/>
        <a:p>
          <a:r>
            <a:rPr lang="en-US" dirty="0" smtClean="0"/>
            <a:t>History</a:t>
          </a:r>
          <a:endParaRPr lang="vi-VN" dirty="0"/>
        </a:p>
      </dgm:t>
    </dgm:pt>
    <dgm:pt modelId="{DDF4A5DA-6C51-46CC-AA01-C9FB06D07096}" type="parTrans" cxnId="{663381ED-0963-4197-85DF-44387BF88475}">
      <dgm:prSet/>
      <dgm:spPr/>
      <dgm:t>
        <a:bodyPr/>
        <a:lstStyle/>
        <a:p>
          <a:endParaRPr lang="vi-VN"/>
        </a:p>
      </dgm:t>
    </dgm:pt>
    <dgm:pt modelId="{ADD31B12-0A86-4C1D-AC69-ED03AEA7D2BA}" type="sibTrans" cxnId="{663381ED-0963-4197-85DF-44387BF88475}">
      <dgm:prSet/>
      <dgm:spPr/>
      <dgm:t>
        <a:bodyPr/>
        <a:lstStyle/>
        <a:p>
          <a:endParaRPr lang="vi-VN"/>
        </a:p>
      </dgm:t>
    </dgm:pt>
    <dgm:pt modelId="{757AD139-ED76-4959-9697-A599A115F5DD}">
      <dgm:prSet phldrT="[Text]"/>
      <dgm:spPr/>
      <dgm:t>
        <a:bodyPr/>
        <a:lstStyle/>
        <a:p>
          <a:r>
            <a:rPr lang="en-US" dirty="0" smtClean="0"/>
            <a:t>Unduplicated 9 meals.</a:t>
          </a:r>
          <a:endParaRPr lang="vi-VN" dirty="0"/>
        </a:p>
      </dgm:t>
    </dgm:pt>
    <dgm:pt modelId="{66848640-6764-4C6A-8C4D-2E0EC5603615}" type="parTrans" cxnId="{4E62BED2-9112-46A7-A853-C075FA7AF8E9}">
      <dgm:prSet/>
      <dgm:spPr/>
      <dgm:t>
        <a:bodyPr/>
        <a:lstStyle/>
        <a:p>
          <a:endParaRPr lang="vi-VN"/>
        </a:p>
      </dgm:t>
    </dgm:pt>
    <dgm:pt modelId="{48E824FA-7426-477E-93AF-A1CD2313C2D4}" type="sibTrans" cxnId="{4E62BED2-9112-46A7-A853-C075FA7AF8E9}">
      <dgm:prSet/>
      <dgm:spPr/>
      <dgm:t>
        <a:bodyPr/>
        <a:lstStyle/>
        <a:p>
          <a:endParaRPr lang="vi-VN"/>
        </a:p>
      </dgm:t>
    </dgm:pt>
    <dgm:pt modelId="{4A4ECC22-ADB8-400B-8055-DACBD1E705D1}">
      <dgm:prSet phldrT="[Text]"/>
      <dgm:spPr/>
      <dgm:t>
        <a:bodyPr/>
        <a:lstStyle/>
        <a:p>
          <a:r>
            <a:rPr lang="en-US" dirty="0" smtClean="0"/>
            <a:t>P.</a:t>
          </a:r>
          <a:endParaRPr lang="vi-VN" dirty="0"/>
        </a:p>
      </dgm:t>
    </dgm:pt>
    <dgm:pt modelId="{CBEE59C6-D569-4E9D-B84F-8F1C1715C826}" type="parTrans" cxnId="{7560807C-40A2-41D9-AF39-88B6064C76E4}">
      <dgm:prSet/>
      <dgm:spPr/>
      <dgm:t>
        <a:bodyPr/>
        <a:lstStyle/>
        <a:p>
          <a:endParaRPr lang="vi-VN"/>
        </a:p>
      </dgm:t>
    </dgm:pt>
    <dgm:pt modelId="{398E308D-5178-40CF-82EB-0E0365364A48}" type="sibTrans" cxnId="{7560807C-40A2-41D9-AF39-88B6064C76E4}">
      <dgm:prSet/>
      <dgm:spPr/>
      <dgm:t>
        <a:bodyPr/>
        <a:lstStyle/>
        <a:p>
          <a:endParaRPr lang="vi-VN"/>
        </a:p>
      </dgm:t>
    </dgm:pt>
    <dgm:pt modelId="{863536C2-4029-4DED-B5EF-A9C22B0DF2E7}">
      <dgm:prSet phldrT="[Text]"/>
      <dgm:spPr/>
      <dgm:t>
        <a:bodyPr/>
        <a:lstStyle/>
        <a:p>
          <a:r>
            <a:rPr lang="en-US" dirty="0" smtClean="0"/>
            <a:t>L.</a:t>
          </a:r>
          <a:endParaRPr lang="vi-VN" dirty="0"/>
        </a:p>
      </dgm:t>
    </dgm:pt>
    <dgm:pt modelId="{C321C349-B20C-4AAA-9D2E-99709CBAD928}" type="parTrans" cxnId="{D2307DBD-C74A-4BBF-87EE-EB5F5E5EC993}">
      <dgm:prSet/>
      <dgm:spPr/>
      <dgm:t>
        <a:bodyPr/>
        <a:lstStyle/>
        <a:p>
          <a:endParaRPr lang="vi-VN"/>
        </a:p>
      </dgm:t>
    </dgm:pt>
    <dgm:pt modelId="{11E167F8-8106-4AF8-AC13-369B3AF7DAEE}" type="sibTrans" cxnId="{D2307DBD-C74A-4BBF-87EE-EB5F5E5EC993}">
      <dgm:prSet/>
      <dgm:spPr/>
      <dgm:t>
        <a:bodyPr/>
        <a:lstStyle/>
        <a:p>
          <a:endParaRPr lang="vi-VN"/>
        </a:p>
      </dgm:t>
    </dgm:pt>
    <dgm:pt modelId="{ADEFBDF7-6DA0-40F8-93A6-C1F5E28FAC71}">
      <dgm:prSet phldrT="[Text]"/>
      <dgm:spPr/>
      <dgm:t>
        <a:bodyPr/>
        <a:lstStyle/>
        <a:p>
          <a:r>
            <a:rPr lang="en-US" dirty="0" smtClean="0"/>
            <a:t>G.</a:t>
          </a:r>
          <a:endParaRPr lang="vi-VN" dirty="0"/>
        </a:p>
      </dgm:t>
    </dgm:pt>
    <dgm:pt modelId="{80735979-2444-408A-BD83-5F7BA5B4B3D3}" type="parTrans" cxnId="{87D032BE-7FAA-4C0F-B152-35C2319E14A8}">
      <dgm:prSet/>
      <dgm:spPr/>
      <dgm:t>
        <a:bodyPr/>
        <a:lstStyle/>
        <a:p>
          <a:endParaRPr lang="vi-VN"/>
        </a:p>
      </dgm:t>
    </dgm:pt>
    <dgm:pt modelId="{A3F64B6E-3F3E-4560-BDCC-5BD2B1E341C2}" type="sibTrans" cxnId="{87D032BE-7FAA-4C0F-B152-35C2319E14A8}">
      <dgm:prSet/>
      <dgm:spPr/>
      <dgm:t>
        <a:bodyPr/>
        <a:lstStyle/>
        <a:p>
          <a:endParaRPr lang="vi-VN"/>
        </a:p>
      </dgm:t>
    </dgm:pt>
    <dgm:pt modelId="{1F8F1B90-992A-41D7-9F1A-3EDBEA17B838}">
      <dgm:prSet phldrT="[Text]"/>
      <dgm:spPr/>
      <dgm:t>
        <a:bodyPr/>
        <a:lstStyle/>
        <a:p>
          <a:r>
            <a:rPr lang="en-US" dirty="0" smtClean="0"/>
            <a:t>Pathology</a:t>
          </a:r>
          <a:endParaRPr lang="vi-VN" dirty="0"/>
        </a:p>
      </dgm:t>
    </dgm:pt>
    <dgm:pt modelId="{36A5F9F6-A7F8-4D96-B1AF-2BEAB3427C76}" type="parTrans" cxnId="{1DD00C56-CE27-4F58-A6CD-3EA8137EA4BB}">
      <dgm:prSet/>
      <dgm:spPr/>
      <dgm:t>
        <a:bodyPr/>
        <a:lstStyle/>
        <a:p>
          <a:endParaRPr lang="vi-VN"/>
        </a:p>
      </dgm:t>
    </dgm:pt>
    <dgm:pt modelId="{4D75CC0C-840F-42FD-9E69-D0492A7E37EE}" type="sibTrans" cxnId="{1DD00C56-CE27-4F58-A6CD-3EA8137EA4BB}">
      <dgm:prSet/>
      <dgm:spPr/>
      <dgm:t>
        <a:bodyPr/>
        <a:lstStyle/>
        <a:p>
          <a:endParaRPr lang="vi-VN"/>
        </a:p>
      </dgm:t>
    </dgm:pt>
    <dgm:pt modelId="{52FF78F2-9CD9-4620-9B7A-0C3F9CEAD4D7}">
      <dgm:prSet phldrT="[Text]"/>
      <dgm:spPr/>
      <dgm:t>
        <a:bodyPr/>
        <a:lstStyle/>
        <a:p>
          <a:r>
            <a:rPr lang="en-US" dirty="0" smtClean="0"/>
            <a:t>Allergic with material.</a:t>
          </a:r>
          <a:endParaRPr lang="vi-VN" dirty="0"/>
        </a:p>
      </dgm:t>
    </dgm:pt>
    <dgm:pt modelId="{CD5F2C21-6090-46CC-9081-DD8496FAF435}" type="parTrans" cxnId="{B11B6503-6EA3-47DE-ACEA-CFB0FD0853FB}">
      <dgm:prSet/>
      <dgm:spPr/>
      <dgm:t>
        <a:bodyPr/>
        <a:lstStyle/>
        <a:p>
          <a:endParaRPr lang="vi-VN"/>
        </a:p>
      </dgm:t>
    </dgm:pt>
    <dgm:pt modelId="{93F3BA87-57A5-407C-A23B-699E7622F0F3}" type="sibTrans" cxnId="{B11B6503-6EA3-47DE-ACEA-CFB0FD0853FB}">
      <dgm:prSet/>
      <dgm:spPr/>
      <dgm:t>
        <a:bodyPr/>
        <a:lstStyle/>
        <a:p>
          <a:endParaRPr lang="vi-VN"/>
        </a:p>
      </dgm:t>
    </dgm:pt>
    <dgm:pt modelId="{B3F3D058-7B5C-445E-81E2-A8C3DA7FCC43}">
      <dgm:prSet phldrT="[Text]"/>
      <dgm:spPr/>
      <dgm:t>
        <a:bodyPr/>
        <a:lstStyle/>
        <a:p>
          <a:r>
            <a:rPr lang="en-US" dirty="0" smtClean="0"/>
            <a:t>Status</a:t>
          </a:r>
          <a:endParaRPr lang="vi-VN" dirty="0"/>
        </a:p>
      </dgm:t>
    </dgm:pt>
    <dgm:pt modelId="{165C0C30-790A-46EF-B5D1-9755EE7043D4}" type="parTrans" cxnId="{71CA249C-53E0-47AC-98CB-7C0392107423}">
      <dgm:prSet/>
      <dgm:spPr/>
      <dgm:t>
        <a:bodyPr/>
        <a:lstStyle/>
        <a:p>
          <a:endParaRPr lang="vi-VN"/>
        </a:p>
      </dgm:t>
    </dgm:pt>
    <dgm:pt modelId="{73BF96A5-4D21-48F2-9AD6-1BA3DBBFA5D8}" type="sibTrans" cxnId="{71CA249C-53E0-47AC-98CB-7C0392107423}">
      <dgm:prSet/>
      <dgm:spPr/>
      <dgm:t>
        <a:bodyPr/>
        <a:lstStyle/>
        <a:p>
          <a:endParaRPr lang="vi-VN"/>
        </a:p>
      </dgm:t>
    </dgm:pt>
    <dgm:pt modelId="{F45DFF11-C9B9-4B8A-97E9-FC38EE905E90}">
      <dgm:prSet phldrT="[Text]"/>
      <dgm:spPr/>
      <dgm:t>
        <a:bodyPr/>
        <a:lstStyle/>
        <a:p>
          <a:r>
            <a:rPr lang="en-US" dirty="0" smtClean="0"/>
            <a:t>Short term information.</a:t>
          </a:r>
          <a:endParaRPr lang="vi-VN" dirty="0"/>
        </a:p>
      </dgm:t>
    </dgm:pt>
    <dgm:pt modelId="{0DDFA2A9-5833-487F-91AB-840AC95D8E37}" type="parTrans" cxnId="{F0A49B7F-0AEB-4A33-B525-0A79DB96910C}">
      <dgm:prSet/>
      <dgm:spPr/>
      <dgm:t>
        <a:bodyPr/>
        <a:lstStyle/>
        <a:p>
          <a:endParaRPr lang="vi-VN"/>
        </a:p>
      </dgm:t>
    </dgm:pt>
    <dgm:pt modelId="{A736AACF-6A42-421A-BF5D-6942F7B88B40}" type="sibTrans" cxnId="{F0A49B7F-0AEB-4A33-B525-0A79DB96910C}">
      <dgm:prSet/>
      <dgm:spPr/>
      <dgm:t>
        <a:bodyPr/>
        <a:lstStyle/>
        <a:p>
          <a:endParaRPr lang="vi-VN"/>
        </a:p>
      </dgm:t>
    </dgm:pt>
    <dgm:pt modelId="{F06582C3-87B2-440F-8E78-82631E7579AC}" type="pres">
      <dgm:prSet presAssocID="{66167271-4982-4C21-96FF-7B153776B9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5342907B-A98C-4B86-8310-51CD1DB3F9FA}" type="pres">
      <dgm:prSet presAssocID="{0D50B936-61A5-41CF-B3FF-A725779E9505}" presName="composite" presStyleCnt="0"/>
      <dgm:spPr/>
    </dgm:pt>
    <dgm:pt modelId="{618DA87D-3E08-4B26-96D5-1580A34CD140}" type="pres">
      <dgm:prSet presAssocID="{0D50B936-61A5-41CF-B3FF-A725779E950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F088755-9BFB-485A-AA23-3A3301AFCBC9}" type="pres">
      <dgm:prSet presAssocID="{0D50B936-61A5-41CF-B3FF-A725779E950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CB26D1B-7876-4146-92DE-E8B4C7B4E728}" type="pres">
      <dgm:prSet presAssocID="{ABBC4E07-434D-4F8F-8B3E-6580AF24C3A6}" presName="space" presStyleCnt="0"/>
      <dgm:spPr/>
    </dgm:pt>
    <dgm:pt modelId="{5C82B0C4-83EF-4FCA-BE9C-C2FE14D0A8F3}" type="pres">
      <dgm:prSet presAssocID="{0AF412C4-AC9D-4BBA-82D2-BBEB7B796E20}" presName="composite" presStyleCnt="0"/>
      <dgm:spPr/>
    </dgm:pt>
    <dgm:pt modelId="{66DCC862-353D-48AB-8904-26067E6186C4}" type="pres">
      <dgm:prSet presAssocID="{0AF412C4-AC9D-4BBA-82D2-BBEB7B796E2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14494D1-437D-4654-9905-9676A6B61F99}" type="pres">
      <dgm:prSet presAssocID="{0AF412C4-AC9D-4BBA-82D2-BBEB7B796E2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A535365-8F90-4F9A-9133-1CEC52E6B97F}" type="pres">
      <dgm:prSet presAssocID="{ADD31B12-0A86-4C1D-AC69-ED03AEA7D2BA}" presName="space" presStyleCnt="0"/>
      <dgm:spPr/>
    </dgm:pt>
    <dgm:pt modelId="{50817FDE-3AD5-4AB7-83F5-87AC0C23D9EB}" type="pres">
      <dgm:prSet presAssocID="{1F8F1B90-992A-41D7-9F1A-3EDBEA17B838}" presName="composite" presStyleCnt="0"/>
      <dgm:spPr/>
    </dgm:pt>
    <dgm:pt modelId="{8D590757-8F09-4F88-B2AE-411999495C3C}" type="pres">
      <dgm:prSet presAssocID="{1F8F1B90-992A-41D7-9F1A-3EDBEA17B83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71E9A9F-4563-4F94-A7CE-661CF0FE8418}" type="pres">
      <dgm:prSet presAssocID="{1F8F1B90-992A-41D7-9F1A-3EDBEA17B83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C5A5262-D076-4427-BBA6-1C25B354C961}" type="pres">
      <dgm:prSet presAssocID="{4D75CC0C-840F-42FD-9E69-D0492A7E37EE}" presName="space" presStyleCnt="0"/>
      <dgm:spPr/>
    </dgm:pt>
    <dgm:pt modelId="{642A60DD-1402-4456-98A1-48CA53A7691B}" type="pres">
      <dgm:prSet presAssocID="{B3F3D058-7B5C-445E-81E2-A8C3DA7FCC43}" presName="composite" presStyleCnt="0"/>
      <dgm:spPr/>
    </dgm:pt>
    <dgm:pt modelId="{FD0F0AAA-27E3-4809-9D50-060117791ECA}" type="pres">
      <dgm:prSet presAssocID="{B3F3D058-7B5C-445E-81E2-A8C3DA7FCC4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3959D6C-4D33-4C3D-9915-9BF8C76DCC44}" type="pres">
      <dgm:prSet presAssocID="{B3F3D058-7B5C-445E-81E2-A8C3DA7FCC4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FD34522D-9535-4170-9FAB-1E422A311E6F}" type="presOf" srcId="{4AE7B086-4817-47FD-AF12-EA322382C123}" destId="{AF088755-9BFB-485A-AA23-3A3301AFCBC9}" srcOrd="0" destOrd="0" presId="urn:microsoft.com/office/officeart/2005/8/layout/hList1"/>
    <dgm:cxn modelId="{86C95C16-39D8-4CD5-8C4C-94AE4FE29394}" type="presOf" srcId="{1F8F1B90-992A-41D7-9F1A-3EDBEA17B838}" destId="{8D590757-8F09-4F88-B2AE-411999495C3C}" srcOrd="0" destOrd="0" presId="urn:microsoft.com/office/officeart/2005/8/layout/hList1"/>
    <dgm:cxn modelId="{7560807C-40A2-41D9-AF39-88B6064C76E4}" srcId="{0D50B936-61A5-41CF-B3FF-A725779E9505}" destId="{4A4ECC22-ADB8-400B-8055-DACBD1E705D1}" srcOrd="1" destOrd="0" parTransId="{CBEE59C6-D569-4E9D-B84F-8F1C1715C826}" sibTransId="{398E308D-5178-40CF-82EB-0E0365364A48}"/>
    <dgm:cxn modelId="{71CA481E-8171-422A-AAC8-768ED436C8E1}" srcId="{0D50B936-61A5-41CF-B3FF-A725779E9505}" destId="{4AE7B086-4817-47FD-AF12-EA322382C123}" srcOrd="0" destOrd="0" parTransId="{AC9A46D3-5540-4875-B12C-7676C207631D}" sibTransId="{BE490B23-5BBE-49D6-BB59-DACAF69FE659}"/>
    <dgm:cxn modelId="{0AE93AD9-BF85-49D2-9E24-FEF90877C6BB}" type="presOf" srcId="{52FF78F2-9CD9-4620-9B7A-0C3F9CEAD4D7}" destId="{971E9A9F-4563-4F94-A7CE-661CF0FE8418}" srcOrd="0" destOrd="0" presId="urn:microsoft.com/office/officeart/2005/8/layout/hList1"/>
    <dgm:cxn modelId="{4527F1C9-412A-4144-AD06-7A13B20D4E27}" type="presOf" srcId="{0D50B936-61A5-41CF-B3FF-A725779E9505}" destId="{618DA87D-3E08-4B26-96D5-1580A34CD140}" srcOrd="0" destOrd="0" presId="urn:microsoft.com/office/officeart/2005/8/layout/hList1"/>
    <dgm:cxn modelId="{663381ED-0963-4197-85DF-44387BF88475}" srcId="{66167271-4982-4C21-96FF-7B153776B95C}" destId="{0AF412C4-AC9D-4BBA-82D2-BBEB7B796E20}" srcOrd="1" destOrd="0" parTransId="{DDF4A5DA-6C51-46CC-AA01-C9FB06D07096}" sibTransId="{ADD31B12-0A86-4C1D-AC69-ED03AEA7D2BA}"/>
    <dgm:cxn modelId="{A5236695-1176-40CE-84B6-B64C1D4BBC95}" srcId="{66167271-4982-4C21-96FF-7B153776B95C}" destId="{0D50B936-61A5-41CF-B3FF-A725779E9505}" srcOrd="0" destOrd="0" parTransId="{F964619F-7E6B-4C80-BEE1-9E1B4B269E9A}" sibTransId="{ABBC4E07-434D-4F8F-8B3E-6580AF24C3A6}"/>
    <dgm:cxn modelId="{87D032BE-7FAA-4C0F-B152-35C2319E14A8}" srcId="{0D50B936-61A5-41CF-B3FF-A725779E9505}" destId="{ADEFBDF7-6DA0-40F8-93A6-C1F5E28FAC71}" srcOrd="3" destOrd="0" parTransId="{80735979-2444-408A-BD83-5F7BA5B4B3D3}" sibTransId="{A3F64B6E-3F3E-4560-BDCC-5BD2B1E341C2}"/>
    <dgm:cxn modelId="{C447F6C7-A89A-460D-95F0-09412E82B766}" type="presOf" srcId="{B3F3D058-7B5C-445E-81E2-A8C3DA7FCC43}" destId="{FD0F0AAA-27E3-4809-9D50-060117791ECA}" srcOrd="0" destOrd="0" presId="urn:microsoft.com/office/officeart/2005/8/layout/hList1"/>
    <dgm:cxn modelId="{FA144B95-3244-4BAE-A82F-0E5ED8F517CC}" type="presOf" srcId="{757AD139-ED76-4959-9697-A599A115F5DD}" destId="{A14494D1-437D-4654-9905-9676A6B61F99}" srcOrd="0" destOrd="0" presId="urn:microsoft.com/office/officeart/2005/8/layout/hList1"/>
    <dgm:cxn modelId="{9FDF0CA0-EFE1-4675-B7EB-1284A28BC77D}" type="presOf" srcId="{0AF412C4-AC9D-4BBA-82D2-BBEB7B796E20}" destId="{66DCC862-353D-48AB-8904-26067E6186C4}" srcOrd="0" destOrd="0" presId="urn:microsoft.com/office/officeart/2005/8/layout/hList1"/>
    <dgm:cxn modelId="{F0A49B7F-0AEB-4A33-B525-0A79DB96910C}" srcId="{B3F3D058-7B5C-445E-81E2-A8C3DA7FCC43}" destId="{F45DFF11-C9B9-4B8A-97E9-FC38EE905E90}" srcOrd="0" destOrd="0" parTransId="{0DDFA2A9-5833-487F-91AB-840AC95D8E37}" sibTransId="{A736AACF-6A42-421A-BF5D-6942F7B88B40}"/>
    <dgm:cxn modelId="{1DD00C56-CE27-4F58-A6CD-3EA8137EA4BB}" srcId="{66167271-4982-4C21-96FF-7B153776B95C}" destId="{1F8F1B90-992A-41D7-9F1A-3EDBEA17B838}" srcOrd="2" destOrd="0" parTransId="{36A5F9F6-A7F8-4D96-B1AF-2BEAB3427C76}" sibTransId="{4D75CC0C-840F-42FD-9E69-D0492A7E37EE}"/>
    <dgm:cxn modelId="{8823E1AE-93E7-43E9-A918-0D1EA2D72926}" type="presOf" srcId="{ADEFBDF7-6DA0-40F8-93A6-C1F5E28FAC71}" destId="{AF088755-9BFB-485A-AA23-3A3301AFCBC9}" srcOrd="0" destOrd="3" presId="urn:microsoft.com/office/officeart/2005/8/layout/hList1"/>
    <dgm:cxn modelId="{4E62BED2-9112-46A7-A853-C075FA7AF8E9}" srcId="{0AF412C4-AC9D-4BBA-82D2-BBEB7B796E20}" destId="{757AD139-ED76-4959-9697-A599A115F5DD}" srcOrd="0" destOrd="0" parTransId="{66848640-6764-4C6A-8C4D-2E0EC5603615}" sibTransId="{48E824FA-7426-477E-93AF-A1CD2313C2D4}"/>
    <dgm:cxn modelId="{930A1BE5-15A5-49B9-B051-DFE1E993E20D}" type="presOf" srcId="{66167271-4982-4C21-96FF-7B153776B95C}" destId="{F06582C3-87B2-440F-8E78-82631E7579AC}" srcOrd="0" destOrd="0" presId="urn:microsoft.com/office/officeart/2005/8/layout/hList1"/>
    <dgm:cxn modelId="{C49646BF-C686-4F72-9CF0-41F2DFA12B91}" type="presOf" srcId="{4A4ECC22-ADB8-400B-8055-DACBD1E705D1}" destId="{AF088755-9BFB-485A-AA23-3A3301AFCBC9}" srcOrd="0" destOrd="1" presId="urn:microsoft.com/office/officeart/2005/8/layout/hList1"/>
    <dgm:cxn modelId="{71CA249C-53E0-47AC-98CB-7C0392107423}" srcId="{66167271-4982-4C21-96FF-7B153776B95C}" destId="{B3F3D058-7B5C-445E-81E2-A8C3DA7FCC43}" srcOrd="3" destOrd="0" parTransId="{165C0C30-790A-46EF-B5D1-9755EE7043D4}" sibTransId="{73BF96A5-4D21-48F2-9AD6-1BA3DBBFA5D8}"/>
    <dgm:cxn modelId="{B30109EA-00AE-4A83-9AF5-3955D0DAF3E3}" type="presOf" srcId="{863536C2-4029-4DED-B5EF-A9C22B0DF2E7}" destId="{AF088755-9BFB-485A-AA23-3A3301AFCBC9}" srcOrd="0" destOrd="2" presId="urn:microsoft.com/office/officeart/2005/8/layout/hList1"/>
    <dgm:cxn modelId="{4070C3E9-C812-4C83-B780-8C22CD545E38}" type="presOf" srcId="{F45DFF11-C9B9-4B8A-97E9-FC38EE905E90}" destId="{73959D6C-4D33-4C3D-9915-9BF8C76DCC44}" srcOrd="0" destOrd="0" presId="urn:microsoft.com/office/officeart/2005/8/layout/hList1"/>
    <dgm:cxn modelId="{B11B6503-6EA3-47DE-ACEA-CFB0FD0853FB}" srcId="{1F8F1B90-992A-41D7-9F1A-3EDBEA17B838}" destId="{52FF78F2-9CD9-4620-9B7A-0C3F9CEAD4D7}" srcOrd="0" destOrd="0" parTransId="{CD5F2C21-6090-46CC-9081-DD8496FAF435}" sibTransId="{93F3BA87-57A5-407C-A23B-699E7622F0F3}"/>
    <dgm:cxn modelId="{D2307DBD-C74A-4BBF-87EE-EB5F5E5EC993}" srcId="{0D50B936-61A5-41CF-B3FF-A725779E9505}" destId="{863536C2-4029-4DED-B5EF-A9C22B0DF2E7}" srcOrd="2" destOrd="0" parTransId="{C321C349-B20C-4AAA-9D2E-99709CBAD928}" sibTransId="{11E167F8-8106-4AF8-AC13-369B3AF7DAEE}"/>
    <dgm:cxn modelId="{B994301E-AEE2-4FA3-AF07-A1F511495C9F}" type="presParOf" srcId="{F06582C3-87B2-440F-8E78-82631E7579AC}" destId="{5342907B-A98C-4B86-8310-51CD1DB3F9FA}" srcOrd="0" destOrd="0" presId="urn:microsoft.com/office/officeart/2005/8/layout/hList1"/>
    <dgm:cxn modelId="{D734F5B7-A3BD-4A3A-BD64-CED08A4B081C}" type="presParOf" srcId="{5342907B-A98C-4B86-8310-51CD1DB3F9FA}" destId="{618DA87D-3E08-4B26-96D5-1580A34CD140}" srcOrd="0" destOrd="0" presId="urn:microsoft.com/office/officeart/2005/8/layout/hList1"/>
    <dgm:cxn modelId="{116BB7FA-73D5-4B9C-9E61-0C56512AE1F2}" type="presParOf" srcId="{5342907B-A98C-4B86-8310-51CD1DB3F9FA}" destId="{AF088755-9BFB-485A-AA23-3A3301AFCBC9}" srcOrd="1" destOrd="0" presId="urn:microsoft.com/office/officeart/2005/8/layout/hList1"/>
    <dgm:cxn modelId="{30A540F7-9727-4A68-ABD8-618FDB8D6071}" type="presParOf" srcId="{F06582C3-87B2-440F-8E78-82631E7579AC}" destId="{8CB26D1B-7876-4146-92DE-E8B4C7B4E728}" srcOrd="1" destOrd="0" presId="urn:microsoft.com/office/officeart/2005/8/layout/hList1"/>
    <dgm:cxn modelId="{F3D658FB-0E0C-46F4-86A6-DEA4ABCA941B}" type="presParOf" srcId="{F06582C3-87B2-440F-8E78-82631E7579AC}" destId="{5C82B0C4-83EF-4FCA-BE9C-C2FE14D0A8F3}" srcOrd="2" destOrd="0" presId="urn:microsoft.com/office/officeart/2005/8/layout/hList1"/>
    <dgm:cxn modelId="{F9D8C009-40CF-4566-988D-D80F4CCFDF5F}" type="presParOf" srcId="{5C82B0C4-83EF-4FCA-BE9C-C2FE14D0A8F3}" destId="{66DCC862-353D-48AB-8904-26067E6186C4}" srcOrd="0" destOrd="0" presId="urn:microsoft.com/office/officeart/2005/8/layout/hList1"/>
    <dgm:cxn modelId="{D250139A-E763-4175-8A5B-28F1059B7CD1}" type="presParOf" srcId="{5C82B0C4-83EF-4FCA-BE9C-C2FE14D0A8F3}" destId="{A14494D1-437D-4654-9905-9676A6B61F99}" srcOrd="1" destOrd="0" presId="urn:microsoft.com/office/officeart/2005/8/layout/hList1"/>
    <dgm:cxn modelId="{8A2C1EBF-E9C4-47C5-ABA5-ECC97AD7AB69}" type="presParOf" srcId="{F06582C3-87B2-440F-8E78-82631E7579AC}" destId="{EA535365-8F90-4F9A-9133-1CEC52E6B97F}" srcOrd="3" destOrd="0" presId="urn:microsoft.com/office/officeart/2005/8/layout/hList1"/>
    <dgm:cxn modelId="{B2B4CE34-38D3-42A9-9831-85961B258DE6}" type="presParOf" srcId="{F06582C3-87B2-440F-8E78-82631E7579AC}" destId="{50817FDE-3AD5-4AB7-83F5-87AC0C23D9EB}" srcOrd="4" destOrd="0" presId="urn:microsoft.com/office/officeart/2005/8/layout/hList1"/>
    <dgm:cxn modelId="{531BF86B-54F3-4664-8088-CF4691CAEF19}" type="presParOf" srcId="{50817FDE-3AD5-4AB7-83F5-87AC0C23D9EB}" destId="{8D590757-8F09-4F88-B2AE-411999495C3C}" srcOrd="0" destOrd="0" presId="urn:microsoft.com/office/officeart/2005/8/layout/hList1"/>
    <dgm:cxn modelId="{0623BD00-0F7F-4701-8145-7322A18E9DB7}" type="presParOf" srcId="{50817FDE-3AD5-4AB7-83F5-87AC0C23D9EB}" destId="{971E9A9F-4563-4F94-A7CE-661CF0FE8418}" srcOrd="1" destOrd="0" presId="urn:microsoft.com/office/officeart/2005/8/layout/hList1"/>
    <dgm:cxn modelId="{D75DCC79-EECC-45E3-88ED-FB7298EF166B}" type="presParOf" srcId="{F06582C3-87B2-440F-8E78-82631E7579AC}" destId="{0C5A5262-D076-4427-BBA6-1C25B354C961}" srcOrd="5" destOrd="0" presId="urn:microsoft.com/office/officeart/2005/8/layout/hList1"/>
    <dgm:cxn modelId="{E92AE4A4-3B90-4DF9-881A-86679C593DCE}" type="presParOf" srcId="{F06582C3-87B2-440F-8E78-82631E7579AC}" destId="{642A60DD-1402-4456-98A1-48CA53A7691B}" srcOrd="6" destOrd="0" presId="urn:microsoft.com/office/officeart/2005/8/layout/hList1"/>
    <dgm:cxn modelId="{5DA88BF3-13EF-4008-B862-1FF5C008C37C}" type="presParOf" srcId="{642A60DD-1402-4456-98A1-48CA53A7691B}" destId="{FD0F0AAA-27E3-4809-9D50-060117791ECA}" srcOrd="0" destOrd="0" presId="urn:microsoft.com/office/officeart/2005/8/layout/hList1"/>
    <dgm:cxn modelId="{D0C12DE7-177B-4BD1-998A-9941D71D97A4}" type="presParOf" srcId="{642A60DD-1402-4456-98A1-48CA53A7691B}" destId="{73959D6C-4D33-4C3D-9915-9BF8C76DCC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A78F2B-F4C2-47C8-A794-00BDC4162D9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A0767AB0-9790-4D9D-9D6C-ACF7AB2D958F}">
      <dgm:prSet phldrT="[Text]"/>
      <dgm:spPr/>
      <dgm:t>
        <a:bodyPr/>
        <a:lstStyle/>
        <a:p>
          <a:r>
            <a:rPr lang="en-US" dirty="0" smtClean="0"/>
            <a:t>Problem</a:t>
          </a:r>
          <a:endParaRPr lang="vi-VN" dirty="0"/>
        </a:p>
      </dgm:t>
    </dgm:pt>
    <dgm:pt modelId="{27BB657C-D8E4-42AA-87B1-B095D95026C1}" type="parTrans" cxnId="{9C5D6260-DEE6-4268-BA38-0E052CC08B3E}">
      <dgm:prSet/>
      <dgm:spPr/>
      <dgm:t>
        <a:bodyPr/>
        <a:lstStyle/>
        <a:p>
          <a:endParaRPr lang="vi-VN"/>
        </a:p>
      </dgm:t>
    </dgm:pt>
    <dgm:pt modelId="{319C68A6-65A2-459A-B541-37B0690D0F66}" type="sibTrans" cxnId="{9C5D6260-DEE6-4268-BA38-0E052CC08B3E}">
      <dgm:prSet/>
      <dgm:spPr/>
      <dgm:t>
        <a:bodyPr/>
        <a:lstStyle/>
        <a:p>
          <a:endParaRPr lang="vi-VN"/>
        </a:p>
      </dgm:t>
    </dgm:pt>
    <dgm:pt modelId="{A9C7A476-A8D5-45C7-9C05-8BAFFEAB73E9}">
      <dgm:prSet phldrT="[Text]"/>
      <dgm:spPr/>
      <dgm:t>
        <a:bodyPr/>
        <a:lstStyle/>
        <a:p>
          <a:r>
            <a:rPr lang="en-US" dirty="0" smtClean="0"/>
            <a:t>The percent harmful to diner.</a:t>
          </a:r>
          <a:endParaRPr lang="vi-VN" dirty="0"/>
        </a:p>
      </dgm:t>
    </dgm:pt>
    <dgm:pt modelId="{BBF7D533-1BCA-4576-A16E-F611C44593E1}" type="parTrans" cxnId="{CC4A4AC7-19D0-44DE-AC69-D3EC5620E922}">
      <dgm:prSet/>
      <dgm:spPr/>
      <dgm:t>
        <a:bodyPr/>
        <a:lstStyle/>
        <a:p>
          <a:endParaRPr lang="vi-VN"/>
        </a:p>
      </dgm:t>
    </dgm:pt>
    <dgm:pt modelId="{2FABA6FB-0272-42DF-AF05-3818DDED10A3}" type="sibTrans" cxnId="{CC4A4AC7-19D0-44DE-AC69-D3EC5620E922}">
      <dgm:prSet/>
      <dgm:spPr/>
      <dgm:t>
        <a:bodyPr/>
        <a:lstStyle/>
        <a:p>
          <a:endParaRPr lang="vi-VN"/>
        </a:p>
      </dgm:t>
    </dgm:pt>
    <dgm:pt modelId="{B0C71A6A-177E-44A3-AC77-03B9AD2CF322}">
      <dgm:prSet phldrT="[Text]"/>
      <dgm:spPr/>
      <dgm:t>
        <a:bodyPr/>
        <a:lstStyle/>
        <a:p>
          <a:r>
            <a:rPr lang="en-US" dirty="0" smtClean="0"/>
            <a:t>Diner have many disease.</a:t>
          </a:r>
          <a:endParaRPr lang="vi-VN" dirty="0"/>
        </a:p>
      </dgm:t>
    </dgm:pt>
    <dgm:pt modelId="{4B690285-D5A3-4659-ACCD-F9B4D4A0508B}" type="parTrans" cxnId="{5792245E-4354-41A7-A958-448B9A1C97B1}">
      <dgm:prSet/>
      <dgm:spPr/>
      <dgm:t>
        <a:bodyPr/>
        <a:lstStyle/>
        <a:p>
          <a:endParaRPr lang="vi-VN"/>
        </a:p>
      </dgm:t>
    </dgm:pt>
    <dgm:pt modelId="{9B56408D-5C63-49E2-B7CB-451AFB73A78E}" type="sibTrans" cxnId="{5792245E-4354-41A7-A958-448B9A1C97B1}">
      <dgm:prSet/>
      <dgm:spPr/>
      <dgm:t>
        <a:bodyPr/>
        <a:lstStyle/>
        <a:p>
          <a:endParaRPr lang="vi-VN"/>
        </a:p>
      </dgm:t>
    </dgm:pt>
    <dgm:pt modelId="{73AA1926-B92B-4178-B7AD-075180764001}">
      <dgm:prSet phldrT="[Text]"/>
      <dgm:spPr/>
      <dgm:t>
        <a:bodyPr/>
        <a:lstStyle/>
        <a:p>
          <a:r>
            <a:rPr lang="en-US" dirty="0" smtClean="0"/>
            <a:t>Solution</a:t>
          </a:r>
          <a:endParaRPr lang="vi-VN" dirty="0"/>
        </a:p>
      </dgm:t>
    </dgm:pt>
    <dgm:pt modelId="{299893AF-7952-43B8-9BC6-38625BB47EC5}" type="parTrans" cxnId="{7D707EF3-7CBC-416E-9F3F-C2A825D9C45B}">
      <dgm:prSet/>
      <dgm:spPr/>
      <dgm:t>
        <a:bodyPr/>
        <a:lstStyle/>
        <a:p>
          <a:endParaRPr lang="vi-VN"/>
        </a:p>
      </dgm:t>
    </dgm:pt>
    <dgm:pt modelId="{BD63597E-41E4-4769-AEA8-E713BF89CC64}" type="sibTrans" cxnId="{7D707EF3-7CBC-416E-9F3F-C2A825D9C45B}">
      <dgm:prSet/>
      <dgm:spPr/>
      <dgm:t>
        <a:bodyPr/>
        <a:lstStyle/>
        <a:p>
          <a:endParaRPr lang="vi-VN"/>
        </a:p>
      </dgm:t>
    </dgm:pt>
    <dgm:pt modelId="{D79C6578-2107-4EA2-8AD6-AE3DA83BBADE}">
      <dgm:prSet phldrT="[Text]"/>
      <dgm:spPr/>
      <dgm:t>
        <a:bodyPr/>
        <a:lstStyle/>
        <a:p>
          <a:r>
            <a:rPr lang="en-US" dirty="0" smtClean="0"/>
            <a:t>Base on trustable  information about dinner requirement.</a:t>
          </a:r>
          <a:endParaRPr lang="vi-VN" dirty="0"/>
        </a:p>
      </dgm:t>
    </dgm:pt>
    <dgm:pt modelId="{80FF7BEA-33B5-4AB1-9B7B-1C4EAE5377CB}" type="parTrans" cxnId="{119FECE1-D8E6-493D-82EF-C33EF2100453}">
      <dgm:prSet/>
      <dgm:spPr/>
      <dgm:t>
        <a:bodyPr/>
        <a:lstStyle/>
        <a:p>
          <a:endParaRPr lang="vi-VN"/>
        </a:p>
      </dgm:t>
    </dgm:pt>
    <dgm:pt modelId="{7F8942F9-C61B-4B5F-B842-214376C4F816}" type="sibTrans" cxnId="{119FECE1-D8E6-493D-82EF-C33EF2100453}">
      <dgm:prSet/>
      <dgm:spPr/>
      <dgm:t>
        <a:bodyPr/>
        <a:lstStyle/>
        <a:p>
          <a:endParaRPr lang="vi-VN"/>
        </a:p>
      </dgm:t>
    </dgm:pt>
    <dgm:pt modelId="{CE8F62CE-B094-4C77-990D-881538B0DC1F}">
      <dgm:prSet phldrT="[Text]"/>
      <dgm:spPr/>
      <dgm:t>
        <a:bodyPr/>
        <a:lstStyle/>
        <a:p>
          <a:r>
            <a:rPr lang="en-US" dirty="0" smtClean="0"/>
            <a:t>Disease have many requirement.</a:t>
          </a:r>
          <a:endParaRPr lang="vi-VN" dirty="0"/>
        </a:p>
      </dgm:t>
    </dgm:pt>
    <dgm:pt modelId="{C6D4D42B-B4B3-47D6-A6FE-3E587AE48868}" type="parTrans" cxnId="{0D22C95B-FB72-4D9D-85DE-1524C7B9EBC9}">
      <dgm:prSet/>
      <dgm:spPr/>
      <dgm:t>
        <a:bodyPr/>
        <a:lstStyle/>
        <a:p>
          <a:endParaRPr lang="vi-VN"/>
        </a:p>
      </dgm:t>
    </dgm:pt>
    <dgm:pt modelId="{ADD2F944-DF7C-4670-8AB4-492902469260}" type="sibTrans" cxnId="{0D22C95B-FB72-4D9D-85DE-1524C7B9EBC9}">
      <dgm:prSet/>
      <dgm:spPr/>
      <dgm:t>
        <a:bodyPr/>
        <a:lstStyle/>
        <a:p>
          <a:endParaRPr lang="vi-VN"/>
        </a:p>
      </dgm:t>
    </dgm:pt>
    <dgm:pt modelId="{67272BAC-0980-405D-86A3-D43CA7A9CF19}">
      <dgm:prSet phldrT="[Text]"/>
      <dgm:spPr/>
      <dgm:t>
        <a:bodyPr/>
        <a:lstStyle/>
        <a:p>
          <a:r>
            <a:rPr lang="en-US" dirty="0" smtClean="0"/>
            <a:t>Too many exception with one disease.</a:t>
          </a:r>
          <a:endParaRPr lang="vi-VN" dirty="0"/>
        </a:p>
      </dgm:t>
    </dgm:pt>
    <dgm:pt modelId="{B4620D5E-6305-4AA1-B153-322ACCBFDC84}" type="parTrans" cxnId="{7DF13433-0B42-40E2-A93C-775840E6C21B}">
      <dgm:prSet/>
      <dgm:spPr/>
    </dgm:pt>
    <dgm:pt modelId="{08FCF39B-7997-496A-B0C6-60F71A035B38}" type="sibTrans" cxnId="{7DF13433-0B42-40E2-A93C-775840E6C21B}">
      <dgm:prSet/>
      <dgm:spPr/>
    </dgm:pt>
    <dgm:pt modelId="{0D8ECE63-DCB2-49C1-BBF2-D15B6FB50CB3}" type="pres">
      <dgm:prSet presAssocID="{1BA78F2B-F4C2-47C8-A794-00BDC4162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CA838CD6-34EF-4D03-8157-9E014A0310FB}" type="pres">
      <dgm:prSet presAssocID="{A0767AB0-9790-4D9D-9D6C-ACF7AB2D958F}" presName="linNode" presStyleCnt="0"/>
      <dgm:spPr/>
    </dgm:pt>
    <dgm:pt modelId="{E684BFDC-FDF9-49D9-A654-77BDA98EE252}" type="pres">
      <dgm:prSet presAssocID="{A0767AB0-9790-4D9D-9D6C-ACF7AB2D958F}" presName="parentText" presStyleLbl="node1" presStyleIdx="0" presStyleCnt="2" custScaleX="56107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096B154-FB79-4C65-AC0C-4ECF84A14D0F}" type="pres">
      <dgm:prSet presAssocID="{A0767AB0-9790-4D9D-9D6C-ACF7AB2D958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CA4EF20-EC4C-418A-94F1-C05E98E04391}" type="pres">
      <dgm:prSet presAssocID="{319C68A6-65A2-459A-B541-37B0690D0F66}" presName="sp" presStyleCnt="0"/>
      <dgm:spPr/>
    </dgm:pt>
    <dgm:pt modelId="{F541F380-D0BC-4D8A-AEC5-03938FB20585}" type="pres">
      <dgm:prSet presAssocID="{73AA1926-B92B-4178-B7AD-075180764001}" presName="linNode" presStyleCnt="0"/>
      <dgm:spPr/>
    </dgm:pt>
    <dgm:pt modelId="{7A4AB87D-5546-420A-A2D1-FDDFC9B57E80}" type="pres">
      <dgm:prSet presAssocID="{73AA1926-B92B-4178-B7AD-075180764001}" presName="parentText" presStyleLbl="node1" presStyleIdx="1" presStyleCnt="2" custScaleX="56107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87919CE-529B-4DFE-B9E1-4971EEB0AB0B}" type="pres">
      <dgm:prSet presAssocID="{73AA1926-B92B-4178-B7AD-07518076400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954871E7-BC06-4C89-9DDB-771C0C852BF3}" type="presOf" srcId="{D79C6578-2107-4EA2-8AD6-AE3DA83BBADE}" destId="{E87919CE-529B-4DFE-B9E1-4971EEB0AB0B}" srcOrd="0" destOrd="0" presId="urn:microsoft.com/office/officeart/2005/8/layout/vList5"/>
    <dgm:cxn modelId="{CC4A4AC7-19D0-44DE-AC69-D3EC5620E922}" srcId="{A0767AB0-9790-4D9D-9D6C-ACF7AB2D958F}" destId="{A9C7A476-A8D5-45C7-9C05-8BAFFEAB73E9}" srcOrd="0" destOrd="0" parTransId="{BBF7D533-1BCA-4576-A16E-F611C44593E1}" sibTransId="{2FABA6FB-0272-42DF-AF05-3818DDED10A3}"/>
    <dgm:cxn modelId="{C7244A8D-2FFE-4431-81CE-A3AA4DB3055A}" type="presOf" srcId="{1BA78F2B-F4C2-47C8-A794-00BDC4162D9E}" destId="{0D8ECE63-DCB2-49C1-BBF2-D15B6FB50CB3}" srcOrd="0" destOrd="0" presId="urn:microsoft.com/office/officeart/2005/8/layout/vList5"/>
    <dgm:cxn modelId="{50F2024B-34D3-4D98-9D7A-B02264396795}" type="presOf" srcId="{A9C7A476-A8D5-45C7-9C05-8BAFFEAB73E9}" destId="{D096B154-FB79-4C65-AC0C-4ECF84A14D0F}" srcOrd="0" destOrd="0" presId="urn:microsoft.com/office/officeart/2005/8/layout/vList5"/>
    <dgm:cxn modelId="{9C5D6260-DEE6-4268-BA38-0E052CC08B3E}" srcId="{1BA78F2B-F4C2-47C8-A794-00BDC4162D9E}" destId="{A0767AB0-9790-4D9D-9D6C-ACF7AB2D958F}" srcOrd="0" destOrd="0" parTransId="{27BB657C-D8E4-42AA-87B1-B095D95026C1}" sibTransId="{319C68A6-65A2-459A-B541-37B0690D0F66}"/>
    <dgm:cxn modelId="{0D22C95B-FB72-4D9D-85DE-1524C7B9EBC9}" srcId="{A0767AB0-9790-4D9D-9D6C-ACF7AB2D958F}" destId="{CE8F62CE-B094-4C77-990D-881538B0DC1F}" srcOrd="2" destOrd="0" parTransId="{C6D4D42B-B4B3-47D6-A6FE-3E587AE48868}" sibTransId="{ADD2F944-DF7C-4670-8AB4-492902469260}"/>
    <dgm:cxn modelId="{27495B61-8492-4756-BCF8-D79C67DFF12E}" type="presOf" srcId="{B0C71A6A-177E-44A3-AC77-03B9AD2CF322}" destId="{D096B154-FB79-4C65-AC0C-4ECF84A14D0F}" srcOrd="0" destOrd="1" presId="urn:microsoft.com/office/officeart/2005/8/layout/vList5"/>
    <dgm:cxn modelId="{5B85EF0A-D42D-407D-A701-F64534D4EA30}" type="presOf" srcId="{A0767AB0-9790-4D9D-9D6C-ACF7AB2D958F}" destId="{E684BFDC-FDF9-49D9-A654-77BDA98EE252}" srcOrd="0" destOrd="0" presId="urn:microsoft.com/office/officeart/2005/8/layout/vList5"/>
    <dgm:cxn modelId="{FC001C2C-BDB6-4891-A248-2433D6BCEBA1}" type="presOf" srcId="{67272BAC-0980-405D-86A3-D43CA7A9CF19}" destId="{D096B154-FB79-4C65-AC0C-4ECF84A14D0F}" srcOrd="0" destOrd="3" presId="urn:microsoft.com/office/officeart/2005/8/layout/vList5"/>
    <dgm:cxn modelId="{119FECE1-D8E6-493D-82EF-C33EF2100453}" srcId="{73AA1926-B92B-4178-B7AD-075180764001}" destId="{D79C6578-2107-4EA2-8AD6-AE3DA83BBADE}" srcOrd="0" destOrd="0" parTransId="{80FF7BEA-33B5-4AB1-9B7B-1C4EAE5377CB}" sibTransId="{7F8942F9-C61B-4B5F-B842-214376C4F816}"/>
    <dgm:cxn modelId="{EC2A1653-64B5-44BA-A6CD-1416AC03A5FA}" type="presOf" srcId="{CE8F62CE-B094-4C77-990D-881538B0DC1F}" destId="{D096B154-FB79-4C65-AC0C-4ECF84A14D0F}" srcOrd="0" destOrd="2" presId="urn:microsoft.com/office/officeart/2005/8/layout/vList5"/>
    <dgm:cxn modelId="{5792245E-4354-41A7-A958-448B9A1C97B1}" srcId="{A0767AB0-9790-4D9D-9D6C-ACF7AB2D958F}" destId="{B0C71A6A-177E-44A3-AC77-03B9AD2CF322}" srcOrd="1" destOrd="0" parTransId="{4B690285-D5A3-4659-ACCD-F9B4D4A0508B}" sibTransId="{9B56408D-5C63-49E2-B7CB-451AFB73A78E}"/>
    <dgm:cxn modelId="{7DF13433-0B42-40E2-A93C-775840E6C21B}" srcId="{A0767AB0-9790-4D9D-9D6C-ACF7AB2D958F}" destId="{67272BAC-0980-405D-86A3-D43CA7A9CF19}" srcOrd="3" destOrd="0" parTransId="{B4620D5E-6305-4AA1-B153-322ACCBFDC84}" sibTransId="{08FCF39B-7997-496A-B0C6-60F71A035B38}"/>
    <dgm:cxn modelId="{3146D18C-209A-4642-8D3D-A6E5B0635004}" type="presOf" srcId="{73AA1926-B92B-4178-B7AD-075180764001}" destId="{7A4AB87D-5546-420A-A2D1-FDDFC9B57E80}" srcOrd="0" destOrd="0" presId="urn:microsoft.com/office/officeart/2005/8/layout/vList5"/>
    <dgm:cxn modelId="{7D707EF3-7CBC-416E-9F3F-C2A825D9C45B}" srcId="{1BA78F2B-F4C2-47C8-A794-00BDC4162D9E}" destId="{73AA1926-B92B-4178-B7AD-075180764001}" srcOrd="1" destOrd="0" parTransId="{299893AF-7952-43B8-9BC6-38625BB47EC5}" sibTransId="{BD63597E-41E4-4769-AEA8-E713BF89CC64}"/>
    <dgm:cxn modelId="{1CDBE26A-FEA4-43FB-8265-71D68710F9EE}" type="presParOf" srcId="{0D8ECE63-DCB2-49C1-BBF2-D15B6FB50CB3}" destId="{CA838CD6-34EF-4D03-8157-9E014A0310FB}" srcOrd="0" destOrd="0" presId="urn:microsoft.com/office/officeart/2005/8/layout/vList5"/>
    <dgm:cxn modelId="{C469AC2F-B90D-44FA-9693-01671D3C976F}" type="presParOf" srcId="{CA838CD6-34EF-4D03-8157-9E014A0310FB}" destId="{E684BFDC-FDF9-49D9-A654-77BDA98EE252}" srcOrd="0" destOrd="0" presId="urn:microsoft.com/office/officeart/2005/8/layout/vList5"/>
    <dgm:cxn modelId="{1AE1AB42-D145-49B0-A547-A7D95BFBA83D}" type="presParOf" srcId="{CA838CD6-34EF-4D03-8157-9E014A0310FB}" destId="{D096B154-FB79-4C65-AC0C-4ECF84A14D0F}" srcOrd="1" destOrd="0" presId="urn:microsoft.com/office/officeart/2005/8/layout/vList5"/>
    <dgm:cxn modelId="{00AED25A-7D95-42F5-B425-DBF1C8063574}" type="presParOf" srcId="{0D8ECE63-DCB2-49C1-BBF2-D15B6FB50CB3}" destId="{5CA4EF20-EC4C-418A-94F1-C05E98E04391}" srcOrd="1" destOrd="0" presId="urn:microsoft.com/office/officeart/2005/8/layout/vList5"/>
    <dgm:cxn modelId="{42D100B0-05BD-4285-BD41-C0331B94F05E}" type="presParOf" srcId="{0D8ECE63-DCB2-49C1-BBF2-D15B6FB50CB3}" destId="{F541F380-D0BC-4D8A-AEC5-03938FB20585}" srcOrd="2" destOrd="0" presId="urn:microsoft.com/office/officeart/2005/8/layout/vList5"/>
    <dgm:cxn modelId="{68F195B3-72CC-4CF7-A3BE-16D7ED19285F}" type="presParOf" srcId="{F541F380-D0BC-4D8A-AEC5-03938FB20585}" destId="{7A4AB87D-5546-420A-A2D1-FDDFC9B57E80}" srcOrd="0" destOrd="0" presId="urn:microsoft.com/office/officeart/2005/8/layout/vList5"/>
    <dgm:cxn modelId="{5B19ACE4-198B-4C8E-B12B-A83703D55A44}" type="presParOf" srcId="{F541F380-D0BC-4D8A-AEC5-03938FB20585}" destId="{E87919CE-529B-4DFE-B9E1-4971EEB0AB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F24B7-BA52-4003-8DE7-F64FEC1C84B5}">
      <dsp:nvSpPr>
        <dsp:cNvPr id="0" name=""/>
        <dsp:cNvSpPr/>
      </dsp:nvSpPr>
      <dsp:spPr>
        <a:xfrm>
          <a:off x="0" y="399907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E66B1-F0D8-4B9D-8516-B7F80F6B20DB}">
      <dsp:nvSpPr>
        <dsp:cNvPr id="0" name=""/>
        <dsp:cNvSpPr/>
      </dsp:nvSpPr>
      <dsp:spPr>
        <a:xfrm>
          <a:off x="414046" y="104707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INTRODUCTION AND BACKGROUND</a:t>
          </a:r>
          <a:endParaRPr lang="vi-VN" sz="2000" kern="1200" dirty="0"/>
        </a:p>
      </dsp:txBody>
      <dsp:txXfrm>
        <a:off x="442867" y="133528"/>
        <a:ext cx="5739002" cy="532758"/>
      </dsp:txXfrm>
    </dsp:sp>
    <dsp:sp modelId="{0A3A9405-FDCA-4480-8E18-AF37AE235B64}">
      <dsp:nvSpPr>
        <dsp:cNvPr id="0" name=""/>
        <dsp:cNvSpPr/>
      </dsp:nvSpPr>
      <dsp:spPr>
        <a:xfrm>
          <a:off x="0" y="13071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05A62-D9ED-4904-89FA-9F3C7A2A1F4A}">
      <dsp:nvSpPr>
        <dsp:cNvPr id="0" name=""/>
        <dsp:cNvSpPr/>
      </dsp:nvSpPr>
      <dsp:spPr>
        <a:xfrm>
          <a:off x="414046" y="10119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PROJECT MANAGEMENT</a:t>
          </a:r>
          <a:endParaRPr lang="vi-VN" sz="2000" kern="1200" dirty="0"/>
        </a:p>
      </dsp:txBody>
      <dsp:txXfrm>
        <a:off x="442867" y="1040729"/>
        <a:ext cx="5739002" cy="532758"/>
      </dsp:txXfrm>
    </dsp:sp>
    <dsp:sp modelId="{ADED3483-1F15-47A7-A933-964259DEDF34}">
      <dsp:nvSpPr>
        <dsp:cNvPr id="0" name=""/>
        <dsp:cNvSpPr/>
      </dsp:nvSpPr>
      <dsp:spPr>
        <a:xfrm>
          <a:off x="0" y="22143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BFEB7-6E91-4535-945D-71AF7168B955}">
      <dsp:nvSpPr>
        <dsp:cNvPr id="0" name=""/>
        <dsp:cNvSpPr/>
      </dsp:nvSpPr>
      <dsp:spPr>
        <a:xfrm>
          <a:off x="414046" y="19191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REQUIREMENT SPECIFICATION</a:t>
          </a:r>
          <a:endParaRPr lang="vi-VN" sz="2000" kern="1200" dirty="0"/>
        </a:p>
      </dsp:txBody>
      <dsp:txXfrm>
        <a:off x="442867" y="1947929"/>
        <a:ext cx="5739002" cy="532758"/>
      </dsp:txXfrm>
    </dsp:sp>
    <dsp:sp modelId="{8CD919A9-E679-4DCB-86F7-5E90A363CD3B}">
      <dsp:nvSpPr>
        <dsp:cNvPr id="0" name=""/>
        <dsp:cNvSpPr/>
      </dsp:nvSpPr>
      <dsp:spPr>
        <a:xfrm>
          <a:off x="0" y="31215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CF94F-63FD-43D3-85C3-678457F9D7F3}">
      <dsp:nvSpPr>
        <dsp:cNvPr id="0" name=""/>
        <dsp:cNvSpPr/>
      </dsp:nvSpPr>
      <dsp:spPr>
        <a:xfrm>
          <a:off x="414046" y="28263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DESIGN</a:t>
          </a:r>
          <a:endParaRPr lang="vi-VN" sz="2000" kern="1200" dirty="0"/>
        </a:p>
      </dsp:txBody>
      <dsp:txXfrm>
        <a:off x="442867" y="2855129"/>
        <a:ext cx="5739002" cy="532758"/>
      </dsp:txXfrm>
    </dsp:sp>
    <dsp:sp modelId="{2386C867-EEB7-45A6-9708-42CED0A10365}">
      <dsp:nvSpPr>
        <dsp:cNvPr id="0" name=""/>
        <dsp:cNvSpPr/>
      </dsp:nvSpPr>
      <dsp:spPr>
        <a:xfrm>
          <a:off x="0" y="40287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53A92-595F-4B44-93F8-F14808778107}">
      <dsp:nvSpPr>
        <dsp:cNvPr id="0" name=""/>
        <dsp:cNvSpPr/>
      </dsp:nvSpPr>
      <dsp:spPr>
        <a:xfrm>
          <a:off x="414046" y="37335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 PLAN AND RESULT</a:t>
          </a:r>
          <a:endParaRPr lang="vi-VN" sz="2000" kern="1200" dirty="0"/>
        </a:p>
      </dsp:txBody>
      <dsp:txXfrm>
        <a:off x="442867" y="3762329"/>
        <a:ext cx="5739002" cy="532758"/>
      </dsp:txXfrm>
    </dsp:sp>
    <dsp:sp modelId="{ACBE1E8A-6B04-417F-B3B9-1C04EC917239}">
      <dsp:nvSpPr>
        <dsp:cNvPr id="0" name=""/>
        <dsp:cNvSpPr/>
      </dsp:nvSpPr>
      <dsp:spPr>
        <a:xfrm>
          <a:off x="0" y="49359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D5433-F07A-4051-9D2C-C8AF2CF41290}">
      <dsp:nvSpPr>
        <dsp:cNvPr id="0" name=""/>
        <dsp:cNvSpPr/>
      </dsp:nvSpPr>
      <dsp:spPr>
        <a:xfrm>
          <a:off x="414046" y="46407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DEMO</a:t>
          </a:r>
          <a:endParaRPr lang="vi-VN" sz="2000" kern="1200" dirty="0"/>
        </a:p>
      </dsp:txBody>
      <dsp:txXfrm>
        <a:off x="442867" y="4669529"/>
        <a:ext cx="5739002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4BFF-92FA-49A8-BFD9-A9313167A7A3}">
      <dsp:nvSpPr>
        <dsp:cNvPr id="0" name=""/>
        <dsp:cNvSpPr/>
      </dsp:nvSpPr>
      <dsp:spPr>
        <a:xfrm>
          <a:off x="2701" y="1088289"/>
          <a:ext cx="263371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Dish</a:t>
          </a:r>
          <a:endParaRPr lang="vi-VN" sz="2900" kern="1200" dirty="0"/>
        </a:p>
      </dsp:txBody>
      <dsp:txXfrm>
        <a:off x="2701" y="1088289"/>
        <a:ext cx="2633718" cy="835200"/>
      </dsp:txXfrm>
    </dsp:sp>
    <dsp:sp modelId="{ABF43700-7225-43F4-BAAD-282D2B7F88C2}">
      <dsp:nvSpPr>
        <dsp:cNvPr id="0" name=""/>
        <dsp:cNvSpPr/>
      </dsp:nvSpPr>
      <dsp:spPr>
        <a:xfrm>
          <a:off x="2701" y="1923489"/>
          <a:ext cx="2633718" cy="198888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Material.</a:t>
          </a:r>
          <a:endParaRPr lang="vi-VN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Vital Contain.</a:t>
          </a:r>
          <a:endParaRPr lang="vi-VN" sz="2900" kern="1200" dirty="0"/>
        </a:p>
      </dsp:txBody>
      <dsp:txXfrm>
        <a:off x="2701" y="1923489"/>
        <a:ext cx="2633718" cy="1988881"/>
      </dsp:txXfrm>
    </dsp:sp>
    <dsp:sp modelId="{CBAD593D-8BCE-46A9-AB56-31014C7CD534}">
      <dsp:nvSpPr>
        <dsp:cNvPr id="0" name=""/>
        <dsp:cNvSpPr/>
      </dsp:nvSpPr>
      <dsp:spPr>
        <a:xfrm>
          <a:off x="3005139" y="1088289"/>
          <a:ext cx="263371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User</a:t>
          </a:r>
          <a:endParaRPr lang="vi-VN" sz="2900" kern="1200" dirty="0"/>
        </a:p>
      </dsp:txBody>
      <dsp:txXfrm>
        <a:off x="3005139" y="1088289"/>
        <a:ext cx="2633718" cy="835200"/>
      </dsp:txXfrm>
    </dsp:sp>
    <dsp:sp modelId="{A9785E4E-CE6D-449A-B650-BC927C5F0F1E}">
      <dsp:nvSpPr>
        <dsp:cNvPr id="0" name=""/>
        <dsp:cNvSpPr/>
      </dsp:nvSpPr>
      <dsp:spPr>
        <a:xfrm>
          <a:off x="3005139" y="1923489"/>
          <a:ext cx="2633718" cy="198888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Base information.</a:t>
          </a:r>
          <a:endParaRPr lang="vi-VN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Disease contain.</a:t>
          </a:r>
          <a:endParaRPr lang="vi-VN" sz="2900" kern="1200" dirty="0"/>
        </a:p>
      </dsp:txBody>
      <dsp:txXfrm>
        <a:off x="3005139" y="1923489"/>
        <a:ext cx="2633718" cy="1988881"/>
      </dsp:txXfrm>
    </dsp:sp>
    <dsp:sp modelId="{9EB7CB77-1A71-4C9A-89F4-6F03247132A7}">
      <dsp:nvSpPr>
        <dsp:cNvPr id="0" name=""/>
        <dsp:cNvSpPr/>
      </dsp:nvSpPr>
      <dsp:spPr>
        <a:xfrm>
          <a:off x="6007578" y="1088289"/>
          <a:ext cx="263371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Disease</a:t>
          </a:r>
          <a:endParaRPr lang="vi-VN" sz="2900" kern="1200" dirty="0"/>
        </a:p>
      </dsp:txBody>
      <dsp:txXfrm>
        <a:off x="6007578" y="1088289"/>
        <a:ext cx="2633718" cy="835200"/>
      </dsp:txXfrm>
    </dsp:sp>
    <dsp:sp modelId="{F476481E-140A-4617-8520-3837FABA171F}">
      <dsp:nvSpPr>
        <dsp:cNvPr id="0" name=""/>
        <dsp:cNvSpPr/>
      </dsp:nvSpPr>
      <dsp:spPr>
        <a:xfrm>
          <a:off x="6007578" y="1923489"/>
          <a:ext cx="2633718" cy="198888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Disease information.</a:t>
          </a:r>
          <a:endParaRPr lang="vi-VN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Disease exception.</a:t>
          </a:r>
          <a:endParaRPr lang="vi-VN" sz="2900" kern="1200" dirty="0"/>
        </a:p>
      </dsp:txBody>
      <dsp:txXfrm>
        <a:off x="6007578" y="1923489"/>
        <a:ext cx="2633718" cy="19888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A6F3F-C17F-402B-8F0A-0FB8395049BA}">
      <dsp:nvSpPr>
        <dsp:cNvPr id="0" name=""/>
        <dsp:cNvSpPr/>
      </dsp:nvSpPr>
      <dsp:spPr>
        <a:xfrm>
          <a:off x="591" y="631857"/>
          <a:ext cx="2308103" cy="13848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Technique</a:t>
          </a:r>
          <a:endParaRPr lang="vi-VN" sz="2800" kern="1200" dirty="0"/>
        </a:p>
      </dsp:txBody>
      <dsp:txXfrm>
        <a:off x="591" y="631857"/>
        <a:ext cx="2308103" cy="1384861"/>
      </dsp:txXfrm>
    </dsp:sp>
    <dsp:sp modelId="{8CA8B3C7-20C8-4B7F-8FA9-92091C47EAA5}">
      <dsp:nvSpPr>
        <dsp:cNvPr id="0" name=""/>
        <dsp:cNvSpPr/>
      </dsp:nvSpPr>
      <dsp:spPr>
        <a:xfrm>
          <a:off x="2539505" y="631857"/>
          <a:ext cx="2308103" cy="13848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Soft-skill</a:t>
          </a:r>
          <a:endParaRPr lang="vi-VN" sz="2800" kern="1200" dirty="0"/>
        </a:p>
      </dsp:txBody>
      <dsp:txXfrm>
        <a:off x="2539505" y="631857"/>
        <a:ext cx="2308103" cy="1384861"/>
      </dsp:txXfrm>
    </dsp:sp>
    <dsp:sp modelId="{5D2CBE56-2A9E-4EAA-8BB3-496EE8569B0A}">
      <dsp:nvSpPr>
        <dsp:cNvPr id="0" name=""/>
        <dsp:cNvSpPr/>
      </dsp:nvSpPr>
      <dsp:spPr>
        <a:xfrm>
          <a:off x="591" y="2247529"/>
          <a:ext cx="2308103" cy="13848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Nutrition</a:t>
          </a:r>
          <a:endParaRPr lang="vi-VN" sz="2800" kern="1200" dirty="0"/>
        </a:p>
      </dsp:txBody>
      <dsp:txXfrm>
        <a:off x="591" y="2247529"/>
        <a:ext cx="2308103" cy="1384861"/>
      </dsp:txXfrm>
    </dsp:sp>
    <dsp:sp modelId="{FB74FECA-A32A-4838-A1B2-E7B15200B34E}">
      <dsp:nvSpPr>
        <dsp:cNvPr id="0" name=""/>
        <dsp:cNvSpPr/>
      </dsp:nvSpPr>
      <dsp:spPr>
        <a:xfrm>
          <a:off x="2539505" y="2247529"/>
          <a:ext cx="2308103" cy="13848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Management</a:t>
          </a:r>
          <a:endParaRPr lang="vi-VN" sz="2800" kern="1200" dirty="0"/>
        </a:p>
      </dsp:txBody>
      <dsp:txXfrm>
        <a:off x="2539505" y="2247529"/>
        <a:ext cx="2308103" cy="1384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970FA-3FBE-4B60-A44B-33415B4733A4}">
      <dsp:nvSpPr>
        <dsp:cNvPr id="0" name=""/>
        <dsp:cNvSpPr/>
      </dsp:nvSpPr>
      <dsp:spPr>
        <a:xfrm rot="16200000">
          <a:off x="-1032538" y="1035065"/>
          <a:ext cx="4500594" cy="2430463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405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Normal suggest</a:t>
          </a:r>
          <a:endParaRPr lang="vi-VN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Suggest best Dish.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Not duplicate with history.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Corresponding with family.</a:t>
          </a:r>
          <a:endParaRPr lang="vi-VN" sz="2000" kern="1200" dirty="0"/>
        </a:p>
      </dsp:txBody>
      <dsp:txXfrm rot="5400000">
        <a:off x="2527" y="900119"/>
        <a:ext cx="2430463" cy="2700356"/>
      </dsp:txXfrm>
    </dsp:sp>
    <dsp:sp modelId="{74CF36FB-6D4B-4319-ADD2-0F23A6AD39CA}">
      <dsp:nvSpPr>
        <dsp:cNvPr id="0" name=""/>
        <dsp:cNvSpPr/>
      </dsp:nvSpPr>
      <dsp:spPr>
        <a:xfrm rot="16200000">
          <a:off x="1580208" y="1035065"/>
          <a:ext cx="4500594" cy="2430463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405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Disease suggest</a:t>
          </a:r>
          <a:endParaRPr lang="vi-VN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Respond to dinner how harm with dish.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Base from disease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Base from User information.</a:t>
          </a:r>
          <a:endParaRPr lang="vi-VN" sz="2000" kern="1200" dirty="0"/>
        </a:p>
      </dsp:txBody>
      <dsp:txXfrm rot="5400000">
        <a:off x="2615273" y="900119"/>
        <a:ext cx="2430463" cy="27003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154-FB79-4C65-AC0C-4ECF84A14D0F}">
      <dsp:nvSpPr>
        <dsp:cNvPr id="0" name=""/>
        <dsp:cNvSpPr/>
      </dsp:nvSpPr>
      <dsp:spPr>
        <a:xfrm rot="5400000">
          <a:off x="5464549" y="-2247801"/>
          <a:ext cx="826738" cy="55321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Suggest dish have enough vital for dinner.</a:t>
          </a:r>
          <a:endParaRPr lang="vi-V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Not duplicate in near time.</a:t>
          </a:r>
          <a:endParaRPr lang="vi-VN" sz="2200" kern="1200" dirty="0"/>
        </a:p>
      </dsp:txBody>
      <dsp:txXfrm rot="-5400000">
        <a:off x="3111839" y="145267"/>
        <a:ext cx="5491800" cy="746022"/>
      </dsp:txXfrm>
    </dsp:sp>
    <dsp:sp modelId="{E684BFDC-FDF9-49D9-A654-77BDA98EE252}">
      <dsp:nvSpPr>
        <dsp:cNvPr id="0" name=""/>
        <dsp:cNvSpPr/>
      </dsp:nvSpPr>
      <dsp:spPr>
        <a:xfrm>
          <a:off x="0" y="1565"/>
          <a:ext cx="3111839" cy="10334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Problem</a:t>
          </a:r>
          <a:endParaRPr lang="vi-VN" sz="3200" kern="1200" dirty="0"/>
        </a:p>
      </dsp:txBody>
      <dsp:txXfrm>
        <a:off x="50448" y="52013"/>
        <a:ext cx="3010943" cy="932527"/>
      </dsp:txXfrm>
    </dsp:sp>
    <dsp:sp modelId="{DC657902-243C-4B25-86E2-FB7098208936}">
      <dsp:nvSpPr>
        <dsp:cNvPr id="0" name=""/>
        <dsp:cNvSpPr/>
      </dsp:nvSpPr>
      <dsp:spPr>
        <a:xfrm rot="5400000">
          <a:off x="5464549" y="-1162707"/>
          <a:ext cx="826738" cy="55321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Dish must not harm any diner in family.</a:t>
          </a:r>
          <a:endParaRPr lang="vi-VN" sz="2200" kern="1200" dirty="0"/>
        </a:p>
      </dsp:txBody>
      <dsp:txXfrm rot="-5400000">
        <a:off x="3111839" y="1230361"/>
        <a:ext cx="5491800" cy="746022"/>
      </dsp:txXfrm>
    </dsp:sp>
    <dsp:sp modelId="{AF400CC7-7A62-41F3-A0EE-C95796876DBA}">
      <dsp:nvSpPr>
        <dsp:cNvPr id="0" name=""/>
        <dsp:cNvSpPr/>
      </dsp:nvSpPr>
      <dsp:spPr>
        <a:xfrm>
          <a:off x="0" y="1086660"/>
          <a:ext cx="3111839" cy="10334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Require Answer</a:t>
          </a:r>
          <a:endParaRPr lang="vi-VN" sz="3200" kern="1200" dirty="0"/>
        </a:p>
      </dsp:txBody>
      <dsp:txXfrm>
        <a:off x="50448" y="1137108"/>
        <a:ext cx="3010943" cy="932527"/>
      </dsp:txXfrm>
    </dsp:sp>
    <dsp:sp modelId="{E87919CE-529B-4DFE-B9E1-4971EEB0AB0B}">
      <dsp:nvSpPr>
        <dsp:cNvPr id="0" name=""/>
        <dsp:cNvSpPr/>
      </dsp:nvSpPr>
      <dsp:spPr>
        <a:xfrm rot="5400000">
          <a:off x="5464549" y="-77612"/>
          <a:ext cx="826738" cy="55321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Base on trustable  information about dinner requirement</a:t>
          </a:r>
          <a:endParaRPr lang="vi-VN" sz="2200" kern="1200" dirty="0"/>
        </a:p>
      </dsp:txBody>
      <dsp:txXfrm rot="-5400000">
        <a:off x="3111839" y="2315456"/>
        <a:ext cx="5491800" cy="746022"/>
      </dsp:txXfrm>
    </dsp:sp>
    <dsp:sp modelId="{7A4AB87D-5546-420A-A2D1-FDDFC9B57E80}">
      <dsp:nvSpPr>
        <dsp:cNvPr id="0" name=""/>
        <dsp:cNvSpPr/>
      </dsp:nvSpPr>
      <dsp:spPr>
        <a:xfrm>
          <a:off x="0" y="2171754"/>
          <a:ext cx="3111839" cy="10334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Solution</a:t>
          </a:r>
          <a:endParaRPr lang="vi-VN" sz="3200" kern="1200" dirty="0"/>
        </a:p>
      </dsp:txBody>
      <dsp:txXfrm>
        <a:off x="50448" y="2222202"/>
        <a:ext cx="3010943" cy="9325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DA87D-3E08-4B26-96D5-1580A34CD140}">
      <dsp:nvSpPr>
        <dsp:cNvPr id="0" name=""/>
        <dsp:cNvSpPr/>
      </dsp:nvSpPr>
      <dsp:spPr>
        <a:xfrm>
          <a:off x="3276" y="1435461"/>
          <a:ext cx="1970335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Vital nutrition</a:t>
          </a:r>
          <a:endParaRPr lang="vi-VN" sz="2000" kern="1200" dirty="0"/>
        </a:p>
      </dsp:txBody>
      <dsp:txXfrm>
        <a:off x="3276" y="1435461"/>
        <a:ext cx="1970335" cy="576000"/>
      </dsp:txXfrm>
    </dsp:sp>
    <dsp:sp modelId="{AF088755-9BFB-485A-AA23-3A3301AFCBC9}">
      <dsp:nvSpPr>
        <dsp:cNvPr id="0" name=""/>
        <dsp:cNvSpPr/>
      </dsp:nvSpPr>
      <dsp:spPr>
        <a:xfrm>
          <a:off x="3276" y="2011461"/>
          <a:ext cx="1970335" cy="14822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Kcal.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P.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L.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G.</a:t>
          </a:r>
          <a:endParaRPr lang="vi-VN" sz="2000" kern="1200" dirty="0"/>
        </a:p>
      </dsp:txBody>
      <dsp:txXfrm>
        <a:off x="3276" y="2011461"/>
        <a:ext cx="1970335" cy="1482299"/>
      </dsp:txXfrm>
    </dsp:sp>
    <dsp:sp modelId="{66DCC862-353D-48AB-8904-26067E6186C4}">
      <dsp:nvSpPr>
        <dsp:cNvPr id="0" name=""/>
        <dsp:cNvSpPr/>
      </dsp:nvSpPr>
      <dsp:spPr>
        <a:xfrm>
          <a:off x="2249459" y="1435461"/>
          <a:ext cx="1970335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History</a:t>
          </a:r>
          <a:endParaRPr lang="vi-VN" sz="2000" kern="1200" dirty="0"/>
        </a:p>
      </dsp:txBody>
      <dsp:txXfrm>
        <a:off x="2249459" y="1435461"/>
        <a:ext cx="1970335" cy="576000"/>
      </dsp:txXfrm>
    </dsp:sp>
    <dsp:sp modelId="{A14494D1-437D-4654-9905-9676A6B61F99}">
      <dsp:nvSpPr>
        <dsp:cNvPr id="0" name=""/>
        <dsp:cNvSpPr/>
      </dsp:nvSpPr>
      <dsp:spPr>
        <a:xfrm>
          <a:off x="2249459" y="2011461"/>
          <a:ext cx="1970335" cy="14822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Unduplicated 9 meals.</a:t>
          </a:r>
          <a:endParaRPr lang="vi-VN" sz="2000" kern="1200" dirty="0"/>
        </a:p>
      </dsp:txBody>
      <dsp:txXfrm>
        <a:off x="2249459" y="2011461"/>
        <a:ext cx="1970335" cy="1482299"/>
      </dsp:txXfrm>
    </dsp:sp>
    <dsp:sp modelId="{8D590757-8F09-4F88-B2AE-411999495C3C}">
      <dsp:nvSpPr>
        <dsp:cNvPr id="0" name=""/>
        <dsp:cNvSpPr/>
      </dsp:nvSpPr>
      <dsp:spPr>
        <a:xfrm>
          <a:off x="4495641" y="1435461"/>
          <a:ext cx="1970335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Pathology</a:t>
          </a:r>
          <a:endParaRPr lang="vi-VN" sz="2000" kern="1200" dirty="0"/>
        </a:p>
      </dsp:txBody>
      <dsp:txXfrm>
        <a:off x="4495641" y="1435461"/>
        <a:ext cx="1970335" cy="576000"/>
      </dsp:txXfrm>
    </dsp:sp>
    <dsp:sp modelId="{971E9A9F-4563-4F94-A7CE-661CF0FE8418}">
      <dsp:nvSpPr>
        <dsp:cNvPr id="0" name=""/>
        <dsp:cNvSpPr/>
      </dsp:nvSpPr>
      <dsp:spPr>
        <a:xfrm>
          <a:off x="4495641" y="2011461"/>
          <a:ext cx="1970335" cy="14822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Allergic with material.</a:t>
          </a:r>
          <a:endParaRPr lang="vi-VN" sz="2000" kern="1200" dirty="0"/>
        </a:p>
      </dsp:txBody>
      <dsp:txXfrm>
        <a:off x="4495641" y="2011461"/>
        <a:ext cx="1970335" cy="1482299"/>
      </dsp:txXfrm>
    </dsp:sp>
    <dsp:sp modelId="{FD0F0AAA-27E3-4809-9D50-060117791ECA}">
      <dsp:nvSpPr>
        <dsp:cNvPr id="0" name=""/>
        <dsp:cNvSpPr/>
      </dsp:nvSpPr>
      <dsp:spPr>
        <a:xfrm>
          <a:off x="6741823" y="1435461"/>
          <a:ext cx="1970335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Status</a:t>
          </a:r>
          <a:endParaRPr lang="vi-VN" sz="2000" kern="1200" dirty="0"/>
        </a:p>
      </dsp:txBody>
      <dsp:txXfrm>
        <a:off x="6741823" y="1435461"/>
        <a:ext cx="1970335" cy="576000"/>
      </dsp:txXfrm>
    </dsp:sp>
    <dsp:sp modelId="{73959D6C-4D33-4C3D-9915-9BF8C76DCC44}">
      <dsp:nvSpPr>
        <dsp:cNvPr id="0" name=""/>
        <dsp:cNvSpPr/>
      </dsp:nvSpPr>
      <dsp:spPr>
        <a:xfrm>
          <a:off x="6741823" y="2011461"/>
          <a:ext cx="1970335" cy="14822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Short term information.</a:t>
          </a:r>
          <a:endParaRPr lang="vi-VN" sz="2000" kern="1200" dirty="0"/>
        </a:p>
      </dsp:txBody>
      <dsp:txXfrm>
        <a:off x="6741823" y="2011461"/>
        <a:ext cx="1970335" cy="1482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154-FB79-4C65-AC0C-4ECF84A14D0F}">
      <dsp:nvSpPr>
        <dsp:cNvPr id="0" name=""/>
        <dsp:cNvSpPr/>
      </dsp:nvSpPr>
      <dsp:spPr>
        <a:xfrm rot="5400000">
          <a:off x="4485655" y="-1879380"/>
          <a:ext cx="1418647" cy="55321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 percent harmful to diner.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Diner have many disease.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Disease have many requirement.</a:t>
          </a:r>
          <a:endParaRPr lang="vi-V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Too many exception with one disease.</a:t>
          </a:r>
          <a:endParaRPr lang="vi-VN" sz="2000" kern="1200" dirty="0"/>
        </a:p>
      </dsp:txBody>
      <dsp:txXfrm rot="-5400000">
        <a:off x="2428900" y="246628"/>
        <a:ext cx="5462905" cy="1280141"/>
      </dsp:txXfrm>
    </dsp:sp>
    <dsp:sp modelId="{E684BFDC-FDF9-49D9-A654-77BDA98EE252}">
      <dsp:nvSpPr>
        <dsp:cNvPr id="0" name=""/>
        <dsp:cNvSpPr/>
      </dsp:nvSpPr>
      <dsp:spPr>
        <a:xfrm>
          <a:off x="682939" y="44"/>
          <a:ext cx="1745959" cy="17733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Problem</a:t>
          </a:r>
          <a:endParaRPr lang="vi-VN" sz="2900" kern="1200" dirty="0"/>
        </a:p>
      </dsp:txBody>
      <dsp:txXfrm>
        <a:off x="768170" y="85275"/>
        <a:ext cx="1575497" cy="1602846"/>
      </dsp:txXfrm>
    </dsp:sp>
    <dsp:sp modelId="{E87919CE-529B-4DFE-B9E1-4971EEB0AB0B}">
      <dsp:nvSpPr>
        <dsp:cNvPr id="0" name=""/>
        <dsp:cNvSpPr/>
      </dsp:nvSpPr>
      <dsp:spPr>
        <a:xfrm rot="5400000">
          <a:off x="4485655" y="-17406"/>
          <a:ext cx="1418647" cy="55321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Base on trustable  information about dinner requirement.</a:t>
          </a:r>
          <a:endParaRPr lang="vi-VN" sz="2000" kern="1200" dirty="0"/>
        </a:p>
      </dsp:txBody>
      <dsp:txXfrm rot="-5400000">
        <a:off x="2428900" y="2108603"/>
        <a:ext cx="5462905" cy="1280141"/>
      </dsp:txXfrm>
    </dsp:sp>
    <dsp:sp modelId="{7A4AB87D-5546-420A-A2D1-FDDFC9B57E80}">
      <dsp:nvSpPr>
        <dsp:cNvPr id="0" name=""/>
        <dsp:cNvSpPr/>
      </dsp:nvSpPr>
      <dsp:spPr>
        <a:xfrm>
          <a:off x="682939" y="1862018"/>
          <a:ext cx="1745959" cy="17733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Solution</a:t>
          </a:r>
          <a:endParaRPr lang="vi-VN" sz="2900" kern="1200" dirty="0"/>
        </a:p>
      </dsp:txBody>
      <dsp:txXfrm>
        <a:off x="768170" y="1947249"/>
        <a:ext cx="1575497" cy="160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AD051-DB1A-4C9F-9BCC-E5FA1CA18A75}" type="datetimeFigureOut">
              <a:rPr lang="vi-VN" smtClean="0"/>
              <a:pPr/>
              <a:t>22/12/2012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320A-E873-46EA-A509-B97077CC07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69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B69D-F0E6-4E89-90D8-7E212613EE21}" type="datetimeFigureOut">
              <a:rPr lang="vi-VN" smtClean="0"/>
              <a:pPr/>
              <a:t>22/12/2012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9530A-0E06-4391-9018-CF56F5AF46F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72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530A-0E06-4391-9018-CF56F5AF46F4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394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A86F0B-47F4-4F29-B830-0BD03F39713B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vi-VN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FEAB-0459-45BD-B9F0-4CF46170B280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7DE-9E1D-417B-AB39-0932EB1AEF7D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0B41-B80A-4236-AAFF-51037D84DA87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C9AA5C-66AE-433A-8621-793BF4A18C18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61E7-CC34-4E72-9E72-03B6225ABFA8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371-3687-4794-B233-BE96604742EF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2CE0-8214-4A9A-B486-22B66AEA37C4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3F89-80AE-48A4-8EF8-0D9F96CC24D3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A695-1D1B-4363-B79D-185AADEF8BF2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EC-3BFF-42D7-8542-E48845B0FE66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2EF2EA-C00C-4049-A98E-FB5C6BFD8C91}" type="datetime1">
              <a:rPr lang="vi-VN" smtClean="0"/>
              <a:pPr/>
              <a:t>22/12/2012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Capstone Project</a:t>
            </a:r>
            <a:br>
              <a:rPr lang="en-US" dirty="0" smtClean="0"/>
            </a:br>
            <a:r>
              <a:rPr lang="en-US" dirty="0" smtClean="0"/>
              <a:t>FPT University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6324600" cy="1828800"/>
          </a:xfrm>
        </p:spPr>
        <p:txBody>
          <a:bodyPr/>
          <a:lstStyle/>
          <a:p>
            <a:r>
              <a:rPr lang="en-US" dirty="0" smtClean="0"/>
              <a:t>Food Advisor Application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7890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Supervisor: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Nguyen Van Sang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652" y="4306292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member: Doan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Yen</a:t>
            </a:r>
          </a:p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Tuan</a:t>
            </a:r>
          </a:p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Nguyen Minh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Tu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Tan Van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Manh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Duong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Dung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99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6840760" cy="105439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Functional Requirement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96952"/>
            <a:ext cx="6639273" cy="27900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Menu Management</a:t>
            </a:r>
          </a:p>
          <a:p>
            <a:r>
              <a:rPr lang="en-US" sz="4000" dirty="0" smtClean="0"/>
              <a:t>Member Management</a:t>
            </a:r>
          </a:p>
          <a:p>
            <a:r>
              <a:rPr lang="en-US" sz="4000" dirty="0" smtClean="0"/>
              <a:t>Dish Management</a:t>
            </a:r>
            <a:endParaRPr lang="vi-VN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REQUIREMENT SPECIFICATION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30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32855"/>
            <a:ext cx="3456384" cy="105439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Member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Management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573016"/>
            <a:ext cx="3686945" cy="2232248"/>
          </a:xfrm>
        </p:spPr>
        <p:txBody>
          <a:bodyPr/>
          <a:lstStyle/>
          <a:p>
            <a:r>
              <a:rPr lang="en-US" dirty="0" smtClean="0"/>
              <a:t>Create New Member</a:t>
            </a:r>
          </a:p>
          <a:p>
            <a:r>
              <a:rPr lang="en-US" dirty="0" smtClean="0"/>
              <a:t>Edit Member</a:t>
            </a:r>
          </a:p>
          <a:p>
            <a:r>
              <a:rPr lang="en-US" dirty="0" smtClean="0"/>
              <a:t>Delete Member </a:t>
            </a:r>
          </a:p>
          <a:p>
            <a:r>
              <a:rPr lang="en-US" dirty="0" smtClean="0"/>
              <a:t>List All Members</a:t>
            </a:r>
          </a:p>
          <a:p>
            <a:r>
              <a:rPr lang="en-US" dirty="0" smtClean="0"/>
              <a:t>Change Status</a:t>
            </a:r>
            <a:endParaRPr lang="vi-VN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5"/>
            <a:ext cx="4039064" cy="4373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11</a:t>
            </a:fld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REQUIREMENT SPECIFICATION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150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3419872" cy="105439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Menu Management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4" y="3342184"/>
            <a:ext cx="3470921" cy="2995736"/>
          </a:xfrm>
        </p:spPr>
        <p:txBody>
          <a:bodyPr/>
          <a:lstStyle/>
          <a:p>
            <a:r>
              <a:rPr lang="en-US" dirty="0" smtClean="0"/>
              <a:t>Create New Menu</a:t>
            </a:r>
          </a:p>
          <a:p>
            <a:r>
              <a:rPr lang="en-US" dirty="0" smtClean="0"/>
              <a:t>Confirm Menu</a:t>
            </a:r>
          </a:p>
          <a:p>
            <a:r>
              <a:rPr lang="en-US" dirty="0" smtClean="0"/>
              <a:t>Edit Menu</a:t>
            </a:r>
          </a:p>
          <a:p>
            <a:r>
              <a:rPr lang="en-US" dirty="0" smtClean="0"/>
              <a:t>Delete Menu</a:t>
            </a:r>
          </a:p>
          <a:p>
            <a:r>
              <a:rPr lang="en-US" dirty="0" smtClean="0"/>
              <a:t>View Menu</a:t>
            </a:r>
          </a:p>
          <a:p>
            <a:r>
              <a:rPr lang="en-US" dirty="0" smtClean="0"/>
              <a:t>View Suggest Dish</a:t>
            </a:r>
          </a:p>
          <a:p>
            <a:pPr marL="45720" indent="0">
              <a:buNone/>
            </a:pPr>
            <a:r>
              <a:rPr lang="en-US" dirty="0" smtClean="0"/>
              <a:t> by Disease</a:t>
            </a:r>
          </a:p>
          <a:p>
            <a:r>
              <a:rPr lang="en-US" dirty="0" smtClean="0"/>
              <a:t>View History</a:t>
            </a:r>
            <a:endParaRPr lang="vi-VN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0" y="2132856"/>
            <a:ext cx="4639895" cy="42050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12</a:t>
            </a:fld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REQUIREMENT SPECIFICATION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235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80251"/>
            <a:ext cx="3395808" cy="105439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Dish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Management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789040"/>
            <a:ext cx="3038873" cy="1189547"/>
          </a:xfrm>
        </p:spPr>
        <p:txBody>
          <a:bodyPr/>
          <a:lstStyle/>
          <a:p>
            <a:r>
              <a:rPr lang="en-US" dirty="0" smtClean="0"/>
              <a:t>List All Dishes</a:t>
            </a:r>
          </a:p>
          <a:p>
            <a:r>
              <a:rPr lang="en-US" dirty="0" smtClean="0"/>
              <a:t>View Recipe</a:t>
            </a:r>
            <a:endParaRPr lang="vi-VN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4008" y="1980251"/>
            <a:ext cx="3600000" cy="39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13</a:t>
            </a:fld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REQUIREMENT SPECIFICATION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343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4104456" cy="324036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tx2"/>
                </a:solidFill>
              </a:rPr>
              <a:t>Non-Functional Requirement</a:t>
            </a:r>
            <a:endParaRPr lang="vi-VN" sz="4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14</a:t>
            </a:fld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REQUIREMENT SPECIFICATION</a:t>
            </a:r>
            <a:endParaRPr lang="vi-VN" dirty="0"/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3748880707"/>
              </p:ext>
            </p:extLst>
          </p:nvPr>
        </p:nvGraphicFramePr>
        <p:xfrm>
          <a:off x="4272475" y="2348880"/>
          <a:ext cx="4463007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9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363537" cy="105439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Tool &amp; ENVIRONMENT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15</a:t>
            </a:fld>
            <a:endParaRPr lang="vi-V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9248" y="3177785"/>
            <a:ext cx="8407893" cy="3080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System software (Platform)</a:t>
            </a:r>
            <a:endParaRPr lang="vi-VN" dirty="0"/>
          </a:p>
          <a:p>
            <a:pPr lvl="1"/>
            <a:r>
              <a:rPr lang="en-US" dirty="0"/>
              <a:t>Mobile programming language: Android 4.0</a:t>
            </a:r>
            <a:endParaRPr lang="vi-VN" dirty="0"/>
          </a:p>
          <a:p>
            <a:pPr lvl="1"/>
            <a:r>
              <a:rPr lang="en-US" dirty="0"/>
              <a:t>Database: SQLite</a:t>
            </a:r>
            <a:endParaRPr lang="vi-VN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Deployment environment</a:t>
            </a:r>
            <a:endParaRPr lang="vi-VN" dirty="0" smtClean="0"/>
          </a:p>
          <a:p>
            <a:pPr lvl="1"/>
            <a:r>
              <a:rPr lang="en-US" dirty="0" smtClean="0"/>
              <a:t>The application runs in Android 4.0 or high</a:t>
            </a:r>
            <a:endParaRPr lang="vi-VN" dirty="0" smtClean="0"/>
          </a:p>
          <a:p>
            <a:pPr lvl="1"/>
            <a:r>
              <a:rPr lang="en-US" dirty="0" smtClean="0"/>
              <a:t>RAM: 1GB</a:t>
            </a:r>
            <a:endParaRPr lang="vi-VN" dirty="0" smtClean="0"/>
          </a:p>
          <a:p>
            <a:pPr lvl="1"/>
            <a:r>
              <a:rPr lang="en-US" dirty="0" smtClean="0"/>
              <a:t>Screen: 4.0 inch  or high</a:t>
            </a:r>
            <a:endParaRPr lang="vi-VN" dirty="0" smtClean="0"/>
          </a:p>
          <a:p>
            <a:pPr lvl="1"/>
            <a:r>
              <a:rPr lang="en-US" dirty="0" smtClean="0"/>
              <a:t>UCP: 1.2GHz</a:t>
            </a:r>
            <a:endParaRPr lang="vi-VN" dirty="0" smtClean="0"/>
          </a:p>
          <a:p>
            <a:pPr marL="45720" indent="0">
              <a:buNone/>
            </a:pPr>
            <a:endParaRPr lang="vi-VN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REQUIREMENT SPECIFICATION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954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053" y="1844824"/>
            <a:ext cx="8320412" cy="936103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Multilayered Architecture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5176013" y="2986641"/>
            <a:ext cx="2838450" cy="714375"/>
          </a:xfrm>
          <a:prstGeom prst="round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 sz="2000" dirty="0"/>
              <a:t>Presentation Layer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85537" y="3805791"/>
            <a:ext cx="2828925" cy="714375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 sz="2000"/>
              <a:t>Business Layer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95063" y="4643991"/>
            <a:ext cx="2819400" cy="714375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 sz="2000"/>
              <a:t>Data Access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04587" y="5463141"/>
            <a:ext cx="3667125" cy="714375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 sz="2000"/>
              <a:t>Database Layer</a:t>
            </a:r>
          </a:p>
        </p:txBody>
      </p:sp>
      <p:sp>
        <p:nvSpPr>
          <p:cNvPr id="10" name="Rounded Rectangle 9"/>
          <p:cNvSpPr/>
          <p:nvPr/>
        </p:nvSpPr>
        <p:spPr>
          <a:xfrm rot="5400000">
            <a:off x="7309612" y="3777216"/>
            <a:ext cx="2362200" cy="819150"/>
          </a:xfrm>
          <a:prstGeom prst="round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 sz="2000"/>
              <a:t>Android Platform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1028" y="2986641"/>
            <a:ext cx="4600433" cy="296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Increasing level of abstraction.</a:t>
            </a:r>
          </a:p>
          <a:p>
            <a:r>
              <a:rPr lang="en-US" dirty="0" smtClean="0"/>
              <a:t>Enhanced independence of applications’ GUI to lower layer services.</a:t>
            </a:r>
          </a:p>
          <a:p>
            <a:r>
              <a:rPr lang="en-US" dirty="0" smtClean="0"/>
              <a:t>Enhanced flexibility.</a:t>
            </a:r>
          </a:p>
          <a:p>
            <a:r>
              <a:rPr lang="en-US" dirty="0" smtClean="0"/>
              <a:t>Suited to component-based technology.</a:t>
            </a:r>
          </a:p>
          <a:p>
            <a:r>
              <a:rPr lang="en-US" dirty="0" smtClean="0"/>
              <a:t>Promotion of portability.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3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381260" cy="10543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MULTILAYERED ARCHITECTURE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rchite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420888"/>
            <a:ext cx="3687493" cy="4129846"/>
          </a:xfrm>
        </p:spPr>
      </p:pic>
    </p:spTree>
    <p:extLst>
      <p:ext uri="{BB962C8B-B14F-4D97-AF65-F5344CB8AC3E}">
        <p14:creationId xmlns:p14="http://schemas.microsoft.com/office/powerpoint/2010/main" val="372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381260" cy="10543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CLIENT – SERVER ARCHITECTURE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k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6328276" cy="3844280"/>
          </a:xfrm>
        </p:spPr>
      </p:pic>
    </p:spTree>
    <p:extLst>
      <p:ext uri="{BB962C8B-B14F-4D97-AF65-F5344CB8AC3E}">
        <p14:creationId xmlns:p14="http://schemas.microsoft.com/office/powerpoint/2010/main" val="18752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381260" cy="72008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PRESENTATION LAYER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774713"/>
              </p:ext>
            </p:extLst>
          </p:nvPr>
        </p:nvGraphicFramePr>
        <p:xfrm>
          <a:off x="971600" y="2381511"/>
          <a:ext cx="7730730" cy="422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19</a:t>
            </a:fld>
            <a:endParaRPr lang="vi-VN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4317527"/>
              </p:ext>
            </p:extLst>
          </p:nvPr>
        </p:nvGraphicFramePr>
        <p:xfrm>
          <a:off x="539552" y="692696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56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72816"/>
            <a:ext cx="3168352" cy="105439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BUSINESS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LAYER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141744"/>
              </p:ext>
            </p:extLst>
          </p:nvPr>
        </p:nvGraphicFramePr>
        <p:xfrm>
          <a:off x="1921500" y="1628800"/>
          <a:ext cx="6840760" cy="497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20</a:t>
            </a:fld>
            <a:endParaRPr lang="vi-VN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3097648" cy="208823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DATA ACCESS LAYER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175377"/>
              </p:ext>
            </p:extLst>
          </p:nvPr>
        </p:nvGraphicFramePr>
        <p:xfrm>
          <a:off x="1259632" y="1844824"/>
          <a:ext cx="7653536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21</a:t>
            </a:fld>
            <a:endParaRPr lang="vi-VN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DATABASE LAYER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407893" cy="3294105"/>
          </a:xfrm>
        </p:spPr>
        <p:txBody>
          <a:bodyPr>
            <a:normAutofit/>
          </a:bodyPr>
          <a:lstStyle/>
          <a:p>
            <a:r>
              <a:rPr lang="en-US" dirty="0" smtClean="0"/>
              <a:t>SQLite 3.7.15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Embedded database engine</a:t>
            </a:r>
          </a:p>
          <a:p>
            <a:pPr lvl="1"/>
            <a:r>
              <a:rPr lang="en-US" dirty="0" smtClean="0"/>
              <a:t>Cross-platform</a:t>
            </a:r>
          </a:p>
          <a:p>
            <a:pPr lvl="1"/>
            <a:r>
              <a:rPr lang="en-US" dirty="0" smtClean="0"/>
              <a:t>Open-sources</a:t>
            </a:r>
          </a:p>
          <a:p>
            <a:pPr lvl="1"/>
            <a:r>
              <a:rPr lang="en-US" dirty="0" smtClean="0"/>
              <a:t>Reliability</a:t>
            </a:r>
          </a:p>
        </p:txBody>
      </p:sp>
      <p:pic>
        <p:nvPicPr>
          <p:cNvPr id="4" name="Picture 3" descr="sqli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369" y="3326753"/>
            <a:ext cx="4386540" cy="1295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22</a:t>
            </a:fld>
            <a:endParaRPr lang="vi-VN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23</a:t>
            </a:fld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vi-V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357422" y="2071678"/>
          <a:ext cx="5048264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9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24</a:t>
            </a:fld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suggest</a:t>
            </a:r>
            <a:endParaRPr lang="vi-VN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85720" y="2643182"/>
          <a:ext cx="8643998" cy="320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52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25</a:t>
            </a:fld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suggest</a:t>
            </a:r>
            <a:endParaRPr lang="vi-V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14282" y="1643050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143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26</a:t>
            </a:fld>
            <a:endParaRPr lang="vi-VN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99118" y="302932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Fuzzy Suggest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85720" y="2214554"/>
          <a:ext cx="8643998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8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27</a:t>
            </a:fld>
            <a:endParaRPr lang="vi-VN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99118" y="302932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Fuzzy Suggest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14282" y="1643050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8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H="1">
            <a:off x="4703921" y="2660206"/>
            <a:ext cx="3312369" cy="3672408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7307" y="2408177"/>
            <a:ext cx="4176464" cy="4091747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 AND RESULT</a:t>
            </a: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379029" y="2192154"/>
            <a:ext cx="1872208" cy="9361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Requirements Analysis</a:t>
            </a:r>
            <a:endParaRPr lang="vi-VN" dirty="0"/>
          </a:p>
        </p:txBody>
      </p:sp>
      <p:sp>
        <p:nvSpPr>
          <p:cNvPr id="5" name="Rounded Rectangle 4"/>
          <p:cNvSpPr/>
          <p:nvPr/>
        </p:nvSpPr>
        <p:spPr>
          <a:xfrm>
            <a:off x="1133667" y="3326562"/>
            <a:ext cx="1872208" cy="9361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level design</a:t>
            </a: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2255649" y="4502707"/>
            <a:ext cx="1872208" cy="9361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Detailed design</a:t>
            </a:r>
            <a:endParaRPr lang="vi-VN" dirty="0"/>
          </a:p>
        </p:txBody>
      </p:sp>
      <p:sp>
        <p:nvSpPr>
          <p:cNvPr id="7" name="Rounded Rectangle 6"/>
          <p:cNvSpPr/>
          <p:nvPr/>
        </p:nvSpPr>
        <p:spPr>
          <a:xfrm>
            <a:off x="3611582" y="5756835"/>
            <a:ext cx="1872208" cy="9361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Implementation</a:t>
            </a:r>
            <a:endParaRPr lang="vi-VN" dirty="0"/>
          </a:p>
        </p:txBody>
      </p:sp>
      <p:sp>
        <p:nvSpPr>
          <p:cNvPr id="8" name="Rounded Rectangle 7"/>
          <p:cNvSpPr/>
          <p:nvPr/>
        </p:nvSpPr>
        <p:spPr>
          <a:xfrm>
            <a:off x="5240326" y="4496410"/>
            <a:ext cx="1872208" cy="9361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Testing</a:t>
            </a:r>
            <a:endParaRPr lang="vi-VN" dirty="0"/>
          </a:p>
        </p:txBody>
      </p:sp>
      <p:sp>
        <p:nvSpPr>
          <p:cNvPr id="10" name="Rounded Rectangle 9"/>
          <p:cNvSpPr/>
          <p:nvPr/>
        </p:nvSpPr>
        <p:spPr>
          <a:xfrm>
            <a:off x="6360105" y="3321484"/>
            <a:ext cx="1872208" cy="9361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Integration testing</a:t>
            </a:r>
            <a:endParaRPr lang="vi-VN" dirty="0"/>
          </a:p>
        </p:txBody>
      </p:sp>
      <p:sp>
        <p:nvSpPr>
          <p:cNvPr id="11" name="Rounded Rectangle 10"/>
          <p:cNvSpPr/>
          <p:nvPr/>
        </p:nvSpPr>
        <p:spPr>
          <a:xfrm>
            <a:off x="7099922" y="2192154"/>
            <a:ext cx="1872208" cy="9361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testing</a:t>
            </a:r>
            <a:endParaRPr lang="vi-VN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11760" y="2666378"/>
            <a:ext cx="4547164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1"/>
          </p:cNvCxnSpPr>
          <p:nvPr/>
        </p:nvCxnSpPr>
        <p:spPr>
          <a:xfrm flipV="1">
            <a:off x="3191753" y="3789536"/>
            <a:ext cx="3168352" cy="508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</p:cNvCxnSpPr>
          <p:nvPr/>
        </p:nvCxnSpPr>
        <p:spPr>
          <a:xfrm>
            <a:off x="4127857" y="4970759"/>
            <a:ext cx="1094016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28</a:t>
            </a:fld>
            <a:endParaRPr lang="vi-VN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660520" y="1728593"/>
            <a:ext cx="4320480" cy="67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TEST MODEL</a:t>
            </a:r>
            <a:endParaRPr lang="vi-V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 AND RESULT</a:t>
            </a:r>
            <a:endParaRPr lang="vi-V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91470"/>
              </p:ext>
            </p:extLst>
          </p:nvPr>
        </p:nvGraphicFramePr>
        <p:xfrm>
          <a:off x="467544" y="1772814"/>
          <a:ext cx="7776864" cy="482453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46388"/>
                <a:gridCol w="1865226"/>
                <a:gridCol w="782923"/>
                <a:gridCol w="703496"/>
                <a:gridCol w="1084921"/>
                <a:gridCol w="703496"/>
                <a:gridCol w="2090414"/>
              </a:tblGrid>
              <a:tr h="644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vi-V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Screen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Pass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Fail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Untested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vi-VN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test case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Home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vi-VN" sz="1200" dirty="0" smtClean="0">
                          <a:effectLst/>
                        </a:rPr>
                        <a:t>14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14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Today</a:t>
                      </a:r>
                      <a:endParaRPr lang="vi-VN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Create new menu</a:t>
                      </a:r>
                      <a:endParaRPr lang="vi-VN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30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1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vi-VN" sz="1200" dirty="0" smtClean="0">
                          <a:effectLst/>
                        </a:rPr>
                        <a:t>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vi-VN" sz="1200" dirty="0" smtClean="0">
                          <a:effectLst/>
                        </a:rPr>
                        <a:t>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vi-VN" sz="1200" dirty="0" smtClean="0">
                          <a:effectLst/>
                        </a:rPr>
                        <a:t>30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vi-VN" sz="1200" dirty="0" smtClean="0">
                          <a:effectLst/>
                        </a:rPr>
                        <a:t>87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92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Recipe</a:t>
                      </a:r>
                      <a:endParaRPr lang="vi-VN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vi-VN" sz="1200" dirty="0" smtClean="0">
                          <a:effectLst/>
                        </a:rPr>
                        <a:t>11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1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vi-VN" sz="1200" dirty="0" smtClean="0">
                          <a:effectLst/>
                        </a:rPr>
                        <a:t>12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vi-V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History Meal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vi-VN" sz="1200" dirty="0" smtClean="0">
                          <a:effectLst/>
                        </a:rPr>
                        <a:t>2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3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5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</a:t>
                      </a:r>
                      <a:endParaRPr lang="vi-V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Suggest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by Diseases</a:t>
                      </a:r>
                      <a:endParaRPr lang="vi-VN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36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36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vi-V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 Total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vi-VN" sz="1200" dirty="0" smtClean="0">
                          <a:effectLst/>
                        </a:rPr>
                        <a:t>197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 smtClean="0">
                          <a:effectLst/>
                        </a:rPr>
                        <a:t>206</a:t>
                      </a: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39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4" y="2852936"/>
            <a:ext cx="2994307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96" y="2852936"/>
            <a:ext cx="3322674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250" y="208825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Health for people</a:t>
            </a:r>
            <a:endParaRPr lang="vi-VN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7386" y="2180585"/>
            <a:ext cx="330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</a:t>
            </a:fld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5436096" y="208825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Impact food?</a:t>
            </a:r>
            <a:endParaRPr lang="vi-VN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40" y="1700808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Lesson Learn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30</a:t>
            </a:fld>
            <a:endParaRPr lang="vi-V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5706968"/>
              </p:ext>
            </p:extLst>
          </p:nvPr>
        </p:nvGraphicFramePr>
        <p:xfrm>
          <a:off x="2483768" y="2276872"/>
          <a:ext cx="48482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Test PLAN AND RESULT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90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31</a:t>
            </a:fld>
            <a:endParaRPr lang="vi-V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5536" y="1844824"/>
            <a:ext cx="8381260" cy="3168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tx2"/>
                </a:solidFill>
              </a:rPr>
              <a:t>DEMO </a:t>
            </a:r>
            <a:br>
              <a:rPr lang="en-US" sz="8000" dirty="0" smtClean="0">
                <a:solidFill>
                  <a:schemeClr val="tx2"/>
                </a:solidFill>
              </a:rPr>
            </a:br>
            <a:r>
              <a:rPr lang="en-US" sz="8000" dirty="0" smtClean="0">
                <a:solidFill>
                  <a:schemeClr val="tx2"/>
                </a:solidFill>
              </a:rPr>
              <a:t>Q&amp;A</a:t>
            </a:r>
            <a:endParaRPr lang="vi-VN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228" y="1503401"/>
            <a:ext cx="6043116" cy="91037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Mobile Markets</a:t>
            </a:r>
            <a:endParaRPr lang="vi-VN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6630292" cy="41335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 and BACKGROUND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9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creenshot_2012-12-14-14-44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25263"/>
            <a:ext cx="2867698" cy="47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8535" y="299695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tx2"/>
                </a:solidFill>
              </a:rPr>
              <a:t>FOOD</a:t>
            </a:r>
          </a:p>
          <a:p>
            <a:pPr algn="r"/>
            <a:r>
              <a:rPr lang="en-US" sz="4000" dirty="0" smtClean="0">
                <a:solidFill>
                  <a:schemeClr val="tx2"/>
                </a:solidFill>
              </a:rPr>
              <a:t>ADVISOR</a:t>
            </a:r>
          </a:p>
          <a:p>
            <a:pPr algn="r"/>
            <a:r>
              <a:rPr lang="en-US" sz="4000" dirty="0" smtClean="0">
                <a:solidFill>
                  <a:schemeClr val="tx2"/>
                </a:solidFill>
              </a:rPr>
              <a:t>APPLICATION</a:t>
            </a:r>
            <a:endParaRPr lang="vi-VN" sz="40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6297" y="404664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 and BACKGROUND</a:t>
            </a:r>
            <a:endParaRPr lang="vi-V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5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1260" cy="984921"/>
          </a:xfrm>
        </p:spPr>
        <p:txBody>
          <a:bodyPr/>
          <a:lstStyle/>
          <a:p>
            <a:r>
              <a:rPr lang="en-US" dirty="0" smtClean="0"/>
              <a:t>Software Project Management</a:t>
            </a:r>
            <a:endParaRPr lang="vi-VN" dirty="0"/>
          </a:p>
        </p:txBody>
      </p:sp>
      <p:pic>
        <p:nvPicPr>
          <p:cNvPr id="3" name="Picture 2" descr="iterative-mode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414224"/>
            <a:ext cx="5817616" cy="38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1613" y="169915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Software </a:t>
            </a:r>
            <a:r>
              <a:rPr lang="en-US" sz="3200" dirty="0">
                <a:solidFill>
                  <a:schemeClr val="tx2"/>
                </a:solidFill>
              </a:rPr>
              <a:t>process model</a:t>
            </a:r>
            <a:endParaRPr lang="vi-VN" sz="3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68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Project Management</a:t>
            </a:r>
            <a:endParaRPr lang="vi-VN" dirty="0"/>
          </a:p>
        </p:txBody>
      </p: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 flipV="1">
            <a:off x="4723273" y="3562604"/>
            <a:ext cx="0" cy="441325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7521718" y="4004564"/>
            <a:ext cx="0" cy="3149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V="1">
            <a:off x="5426853" y="4012184"/>
            <a:ext cx="0" cy="3149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 flipV="1">
            <a:off x="3602498" y="4010914"/>
            <a:ext cx="0" cy="3149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 flipV="1">
            <a:off x="1582563" y="4015994"/>
            <a:ext cx="0" cy="3149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8" name="AutoShape 8"/>
          <p:cNvCxnSpPr>
            <a:cxnSpLocks noChangeShapeType="1"/>
          </p:cNvCxnSpPr>
          <p:nvPr/>
        </p:nvCxnSpPr>
        <p:spPr bwMode="auto">
          <a:xfrm flipV="1">
            <a:off x="1582563" y="5326634"/>
            <a:ext cx="0" cy="315595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 flipV="1">
            <a:off x="5426853" y="5336794"/>
            <a:ext cx="0" cy="315595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38020" y="2597375"/>
            <a:ext cx="2770505" cy="98391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Project Manager</a:t>
            </a:r>
            <a:endParaRPr lang="vi-VN" dirty="0">
              <a:effectLst/>
              <a:latin typeface="Calibri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YENDTH</a:t>
            </a:r>
            <a:endParaRPr lang="vi-VN" dirty="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882654" y="4330954"/>
            <a:ext cx="1250454" cy="99631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SRS Analysis Team</a:t>
            </a:r>
            <a:endParaRPr lang="vi-VN" sz="1600" dirty="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702874" y="4337304"/>
            <a:ext cx="1458286" cy="10001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Design Team</a:t>
            </a:r>
            <a:endParaRPr lang="vi-VN" sz="1600" dirty="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735517" y="4346829"/>
            <a:ext cx="1373008" cy="990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Coding Team</a:t>
            </a:r>
            <a:endParaRPr lang="vi-VN" sz="1600" dirty="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744974" y="4337304"/>
            <a:ext cx="1374919" cy="97155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Test Team</a:t>
            </a:r>
            <a:endParaRPr lang="vi-VN" sz="160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46784" y="5896229"/>
            <a:ext cx="71437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DungDA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38304" y="5896229"/>
            <a:ext cx="73342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ManhTV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MS Mincho"/>
                <a:cs typeface="Times New Roman"/>
              </a:rPr>
              <a:t> 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64769" y="5895594"/>
            <a:ext cx="704850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YenDTH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82654" y="5885434"/>
            <a:ext cx="67627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TuanHA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349119" y="5896229"/>
            <a:ext cx="647700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TuNM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31439" y="5896229"/>
            <a:ext cx="704850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TuanHA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46779" y="5896229"/>
            <a:ext cx="732790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ManhTV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44974" y="5896229"/>
            <a:ext cx="73342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YenDTH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577459" y="5889879"/>
            <a:ext cx="73342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DungDA</a:t>
            </a:r>
            <a:endParaRPr lang="vi-VN" sz="1100">
              <a:effectLst/>
              <a:latin typeface="Calibri"/>
              <a:ea typeface="MS Mincho"/>
              <a:cs typeface="Times New Roman"/>
            </a:endParaRPr>
          </a:p>
        </p:txBody>
      </p:sp>
      <p:cxnSp>
        <p:nvCxnSpPr>
          <p:cNvPr id="24" name="AutoShape 24"/>
          <p:cNvCxnSpPr>
            <a:cxnSpLocks noChangeShapeType="1"/>
          </p:cNvCxnSpPr>
          <p:nvPr/>
        </p:nvCxnSpPr>
        <p:spPr bwMode="auto">
          <a:xfrm flipV="1">
            <a:off x="7921768" y="562190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AutoShape 25"/>
          <p:cNvCxnSpPr>
            <a:cxnSpLocks noChangeShapeType="1"/>
          </p:cNvCxnSpPr>
          <p:nvPr/>
        </p:nvCxnSpPr>
        <p:spPr bwMode="auto">
          <a:xfrm flipV="1">
            <a:off x="6993398" y="564476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AutoShape 26"/>
          <p:cNvCxnSpPr>
            <a:cxnSpLocks noChangeShapeType="1"/>
          </p:cNvCxnSpPr>
          <p:nvPr/>
        </p:nvCxnSpPr>
        <p:spPr bwMode="auto">
          <a:xfrm flipV="1">
            <a:off x="6205998" y="563841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27"/>
          <p:cNvCxnSpPr>
            <a:cxnSpLocks noChangeShapeType="1"/>
          </p:cNvCxnSpPr>
          <p:nvPr/>
        </p:nvCxnSpPr>
        <p:spPr bwMode="auto">
          <a:xfrm flipV="1">
            <a:off x="5426853" y="563841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28"/>
          <p:cNvCxnSpPr>
            <a:cxnSpLocks noChangeShapeType="1"/>
          </p:cNvCxnSpPr>
          <p:nvPr/>
        </p:nvCxnSpPr>
        <p:spPr bwMode="auto">
          <a:xfrm flipV="1">
            <a:off x="4552458" y="563841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9" name="AutoShape 29"/>
          <p:cNvCxnSpPr>
            <a:cxnSpLocks noChangeShapeType="1"/>
          </p:cNvCxnSpPr>
          <p:nvPr/>
        </p:nvCxnSpPr>
        <p:spPr bwMode="auto">
          <a:xfrm flipV="1">
            <a:off x="3868563" y="564222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AutoShape 30"/>
          <p:cNvCxnSpPr>
            <a:cxnSpLocks noChangeShapeType="1"/>
          </p:cNvCxnSpPr>
          <p:nvPr/>
        </p:nvCxnSpPr>
        <p:spPr bwMode="auto">
          <a:xfrm flipV="1">
            <a:off x="3010043" y="5642864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1" name="AutoShape 31"/>
          <p:cNvCxnSpPr>
            <a:cxnSpLocks noChangeShapeType="1"/>
          </p:cNvCxnSpPr>
          <p:nvPr/>
        </p:nvCxnSpPr>
        <p:spPr bwMode="auto">
          <a:xfrm flipV="1">
            <a:off x="2066433" y="563206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32"/>
          <p:cNvCxnSpPr>
            <a:cxnSpLocks noChangeShapeType="1"/>
          </p:cNvCxnSpPr>
          <p:nvPr/>
        </p:nvCxnSpPr>
        <p:spPr bwMode="auto">
          <a:xfrm flipV="1">
            <a:off x="1169178" y="563206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33"/>
          <p:cNvCxnSpPr>
            <a:cxnSpLocks noChangeShapeType="1"/>
          </p:cNvCxnSpPr>
          <p:nvPr/>
        </p:nvCxnSpPr>
        <p:spPr bwMode="auto">
          <a:xfrm flipH="1">
            <a:off x="6993398" y="5642229"/>
            <a:ext cx="928370" cy="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34"/>
          <p:cNvCxnSpPr>
            <a:cxnSpLocks noChangeShapeType="1"/>
          </p:cNvCxnSpPr>
          <p:nvPr/>
        </p:nvCxnSpPr>
        <p:spPr bwMode="auto">
          <a:xfrm flipH="1">
            <a:off x="4552458" y="5653024"/>
            <a:ext cx="1653540" cy="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5" name="AutoShape 35"/>
          <p:cNvCxnSpPr>
            <a:cxnSpLocks noChangeShapeType="1"/>
          </p:cNvCxnSpPr>
          <p:nvPr/>
        </p:nvCxnSpPr>
        <p:spPr bwMode="auto">
          <a:xfrm>
            <a:off x="3006233" y="5642864"/>
            <a:ext cx="862330" cy="101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36"/>
          <p:cNvCxnSpPr>
            <a:cxnSpLocks noChangeShapeType="1"/>
          </p:cNvCxnSpPr>
          <p:nvPr/>
        </p:nvCxnSpPr>
        <p:spPr bwMode="auto">
          <a:xfrm flipV="1">
            <a:off x="1169178" y="5621909"/>
            <a:ext cx="897255" cy="101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37"/>
          <p:cNvCxnSpPr>
            <a:cxnSpLocks noChangeShapeType="1"/>
          </p:cNvCxnSpPr>
          <p:nvPr/>
        </p:nvCxnSpPr>
        <p:spPr bwMode="auto">
          <a:xfrm flipV="1">
            <a:off x="3446923" y="5379339"/>
            <a:ext cx="635" cy="26289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38"/>
          <p:cNvCxnSpPr>
            <a:cxnSpLocks noChangeShapeType="1"/>
          </p:cNvCxnSpPr>
          <p:nvPr/>
        </p:nvCxnSpPr>
        <p:spPr bwMode="auto">
          <a:xfrm flipV="1">
            <a:off x="7422658" y="5336794"/>
            <a:ext cx="0" cy="30099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39"/>
          <p:cNvCxnSpPr>
            <a:cxnSpLocks noChangeShapeType="1"/>
          </p:cNvCxnSpPr>
          <p:nvPr/>
        </p:nvCxnSpPr>
        <p:spPr bwMode="auto">
          <a:xfrm flipH="1">
            <a:off x="1582563" y="4015994"/>
            <a:ext cx="5939155" cy="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2584585" y="1700808"/>
            <a:ext cx="44088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Roles in Team</a:t>
            </a:r>
            <a:endParaRPr lang="vi-VN" sz="3600" dirty="0">
              <a:solidFill>
                <a:schemeClr val="tx2"/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9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8</a:t>
            </a:fld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919840" cy="432572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dirty="0"/>
              <a:t>Software Project Management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3115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PROJECT MANAGEMENT</a:t>
            </a:r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2724661" y="1706905"/>
            <a:ext cx="386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Communication</a:t>
            </a:r>
            <a:endParaRPr lang="vi-VN" sz="4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11" y="2796602"/>
            <a:ext cx="3346991" cy="3783325"/>
          </a:xfrm>
          <a:prstGeom prst="rect">
            <a:avLst/>
          </a:prstGeom>
        </p:spPr>
      </p:pic>
      <p:pic>
        <p:nvPicPr>
          <p:cNvPr id="5" name="Picture 2" descr="C:\Users\User\Desktop\slide\skype_log-100010026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6366"/>
            <a:ext cx="2642026" cy="17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slide\20070417-gmail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32" y="4941168"/>
            <a:ext cx="2592326" cy="16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98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861</TotalTime>
  <Words>606</Words>
  <Application>Microsoft Office PowerPoint</Application>
  <PresentationFormat>On-screen Show (4:3)</PresentationFormat>
  <Paragraphs>298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Grid</vt:lpstr>
      <vt:lpstr>Food Advisor Application</vt:lpstr>
      <vt:lpstr>PowerPoint Presentation</vt:lpstr>
      <vt:lpstr>INTRODUCTION and BACKGROUND</vt:lpstr>
      <vt:lpstr>Mobile Markets</vt:lpstr>
      <vt:lpstr>PowerPoint Presentation</vt:lpstr>
      <vt:lpstr>Software Project Management</vt:lpstr>
      <vt:lpstr>Software Project Management</vt:lpstr>
      <vt:lpstr>Software Project Management</vt:lpstr>
      <vt:lpstr>SOFTWARE PROJECT MANAGEMENT</vt:lpstr>
      <vt:lpstr>Functional Requirement</vt:lpstr>
      <vt:lpstr>Member Management</vt:lpstr>
      <vt:lpstr>Menu Management</vt:lpstr>
      <vt:lpstr>Dish  Management</vt:lpstr>
      <vt:lpstr>Non-Functional Requirement</vt:lpstr>
      <vt:lpstr>Tool &amp; ENVIRONMENT</vt:lpstr>
      <vt:lpstr>SOFTWARE DESIGN</vt:lpstr>
      <vt:lpstr>MULTILAYERED ARCHITECTURE</vt:lpstr>
      <vt:lpstr>CLIENT – SERVER ARCHITECTURE</vt:lpstr>
      <vt:lpstr>PRESENTATION LAYER</vt:lpstr>
      <vt:lpstr>BUSINESS  LAYER</vt:lpstr>
      <vt:lpstr>DATA ACCESS LAYER</vt:lpstr>
      <vt:lpstr>DATABASE LAYER</vt:lpstr>
      <vt:lpstr>Business</vt:lpstr>
      <vt:lpstr>Normal suggest</vt:lpstr>
      <vt:lpstr>Normal suggest</vt:lpstr>
      <vt:lpstr>PowerPoint Presentation</vt:lpstr>
      <vt:lpstr>PowerPoint Presentation</vt:lpstr>
      <vt:lpstr>Test PLAN AND RESULT</vt:lpstr>
      <vt:lpstr>TEST PLAN AND RESULT</vt:lpstr>
      <vt:lpstr>Lesson Learn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Advisor Application</dc:title>
  <dc:creator>User</dc:creator>
  <cp:lastModifiedBy>User</cp:lastModifiedBy>
  <cp:revision>50</cp:revision>
  <dcterms:created xsi:type="dcterms:W3CDTF">2012-12-14T15:59:03Z</dcterms:created>
  <dcterms:modified xsi:type="dcterms:W3CDTF">2012-12-22T02:37:25Z</dcterms:modified>
</cp:coreProperties>
</file>